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6"/>
  </p:notesMasterIdLst>
  <p:sldIdLst>
    <p:sldId id="256" r:id="rId2"/>
    <p:sldId id="257" r:id="rId3"/>
    <p:sldId id="291" r:id="rId4"/>
    <p:sldId id="258" r:id="rId5"/>
    <p:sldId id="261" r:id="rId6"/>
    <p:sldId id="260" r:id="rId7"/>
    <p:sldId id="262" r:id="rId8"/>
    <p:sldId id="264" r:id="rId9"/>
    <p:sldId id="263" r:id="rId10"/>
    <p:sldId id="267" r:id="rId11"/>
    <p:sldId id="275" r:id="rId12"/>
    <p:sldId id="268" r:id="rId13"/>
    <p:sldId id="279" r:id="rId14"/>
    <p:sldId id="278" r:id="rId15"/>
  </p:sldIdLst>
  <p:sldSz cx="9144000" cy="5143500" type="screen16x9"/>
  <p:notesSz cx="6858000" cy="9144000"/>
  <p:embeddedFontLst>
    <p:embeddedFont>
      <p:font typeface="DaddysGirl" panose="02000603000000000000" pitchFamily="2" charset="0"/>
      <p:regular r:id="rId17"/>
    </p:embeddedFont>
    <p:embeddedFont>
      <p:font typeface="Satisfy" panose="020B0604020202020204" charset="0"/>
      <p:regular r:id="rId18"/>
    </p:embeddedFont>
    <p:embeddedFont>
      <p:font typeface="Henny Penny" panose="020B0604020202020204" charset="0"/>
      <p:regular r:id="rId19"/>
    </p:embeddedFont>
    <p:embeddedFont>
      <p:font typeface=".VnAvant" panose="020B7200000000000000" pitchFamily="34" charset="0"/>
      <p:regular r:id="rId20"/>
      <p:bold r:id="rId21"/>
      <p:italic r:id="rId22"/>
      <p:boldItalic r:id="rId23"/>
    </p:embeddedFont>
    <p:embeddedFont>
      <p:font typeface="Arial Black" panose="020B0A04020102020204" pitchFamily="34" charset="0"/>
      <p:bold r:id="rId24"/>
    </p:embeddedFont>
    <p:embeddedFont>
      <p:font typeface="Cambria Math" panose="02040503050406030204" pitchFamily="18" charset="0"/>
      <p:regular r:id="rId25"/>
    </p:embeddedFont>
    <p:embeddedFont>
      <p:font typeface="HLT Gioviale" panose="02000505000000020003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2A44F5-17FE-4143-AE23-7106D51A97DC}">
  <a:tblStyle styleId="{272A44F5-17FE-4143-AE23-7106D51A97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5" name="Google Shape;34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6" name="Google Shape;5276;ga0af79d061_0_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7" name="Google Shape;5277;ga0af79d061_0_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1" name="Google Shape;8931;ga0af79d061_0_2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2" name="Google Shape;8932;ga0af79d061_0_2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0" name="Google Shape;5420;ga0af79d061_0_1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1" name="Google Shape;5421;ga0af79d061_0_1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4" name="Google Shape;10764;ga0af79d061_0_8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5" name="Google Shape;10765;ga0af79d061_0_8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" name="Google Shape;10270;ga0af79d061_0_7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1" name="Google Shape;10271;ga0af79d061_0_7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ga0af79d0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1" name="Google Shape;3451;ga0af79d0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yc </a:t>
            </a:r>
            <a:r>
              <a:rPr lang="en-US" baseline="0" dirty="0" smtClean="0"/>
              <a:t>HS </a:t>
            </a:r>
            <a:r>
              <a:rPr lang="en-US" baseline="0" dirty="0" smtClean="0"/>
              <a:t>dựa vào bảng chia </a:t>
            </a:r>
            <a:r>
              <a:rPr lang="en-US" baseline="0" dirty="0" smtClean="0"/>
              <a:t>tìm thêm phép tính khác.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00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6" name="Google Shape;3456;ga0096992f3_0_1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7" name="Google Shape;3457;ga0096992f3_0_1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a0096992f3_0_2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a0096992f3_0_2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Google Shape;3752;ga0096992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3" name="Google Shape;3753;ga0096992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6" name="Google Shape;4296;ga0af79d061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7" name="Google Shape;4297;ga0af79d061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8" name="Google Shape;4718;ga0af79d0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9" name="Google Shape;4719;ga0af79d0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4" name="Google Shape;4334;ga0af79d061_0_3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5" name="Google Shape;4335;ga0af79d061_0_3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1F9388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41875" y="1284250"/>
            <a:ext cx="6860100" cy="17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lt1"/>
                </a:solidFill>
                <a:latin typeface="Henny Penny"/>
                <a:ea typeface="Henny Penny"/>
                <a:cs typeface="Henny Penny"/>
                <a:sym typeface="Henny Penn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33700" y="3066656"/>
            <a:ext cx="3333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31450" y="698725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862" y="1"/>
                </a:moveTo>
                <a:lnTo>
                  <a:pt x="3375" y="4087"/>
                </a:lnTo>
                <a:lnTo>
                  <a:pt x="0" y="4087"/>
                </a:lnTo>
                <a:lnTo>
                  <a:pt x="2614" y="6178"/>
                </a:lnTo>
                <a:lnTo>
                  <a:pt x="2614" y="6178"/>
                </a:lnTo>
                <a:lnTo>
                  <a:pt x="1050" y="10478"/>
                </a:lnTo>
                <a:lnTo>
                  <a:pt x="4620" y="7783"/>
                </a:lnTo>
                <a:lnTo>
                  <a:pt x="4620" y="7783"/>
                </a:lnTo>
                <a:lnTo>
                  <a:pt x="7989" y="10478"/>
                </a:lnTo>
                <a:lnTo>
                  <a:pt x="7989" y="10478"/>
                </a:lnTo>
                <a:lnTo>
                  <a:pt x="6713" y="6204"/>
                </a:lnTo>
                <a:lnTo>
                  <a:pt x="9518" y="4087"/>
                </a:lnTo>
                <a:lnTo>
                  <a:pt x="6081" y="4087"/>
                </a:lnTo>
                <a:lnTo>
                  <a:pt x="48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4400" y="166650"/>
            <a:ext cx="240250" cy="261375"/>
          </a:xfrm>
          <a:custGeom>
            <a:avLst/>
            <a:gdLst/>
            <a:ahLst/>
            <a:cxnLst/>
            <a:rect l="l" t="t" r="r" b="b"/>
            <a:pathLst>
              <a:path w="9610" h="10455" extrusionOk="0">
                <a:moveTo>
                  <a:pt x="4862" y="0"/>
                </a:moveTo>
                <a:lnTo>
                  <a:pt x="3384" y="4054"/>
                </a:lnTo>
                <a:lnTo>
                  <a:pt x="3384" y="4054"/>
                </a:lnTo>
                <a:lnTo>
                  <a:pt x="0" y="4086"/>
                </a:lnTo>
                <a:lnTo>
                  <a:pt x="2628" y="6127"/>
                </a:lnTo>
                <a:lnTo>
                  <a:pt x="1050" y="10454"/>
                </a:lnTo>
                <a:lnTo>
                  <a:pt x="4676" y="7718"/>
                </a:lnTo>
                <a:lnTo>
                  <a:pt x="8080" y="10363"/>
                </a:lnTo>
                <a:lnTo>
                  <a:pt x="6768" y="6139"/>
                </a:lnTo>
                <a:lnTo>
                  <a:pt x="9609" y="3995"/>
                </a:lnTo>
                <a:lnTo>
                  <a:pt x="6113" y="4028"/>
                </a:lnTo>
                <a:lnTo>
                  <a:pt x="6113" y="4028"/>
                </a:lnTo>
                <a:lnTo>
                  <a:pt x="48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143025" y="4818025"/>
            <a:ext cx="237425" cy="261375"/>
          </a:xfrm>
          <a:custGeom>
            <a:avLst/>
            <a:gdLst/>
            <a:ahLst/>
            <a:cxnLst/>
            <a:rect l="l" t="t" r="r" b="b"/>
            <a:pathLst>
              <a:path w="9497" h="10455" extrusionOk="0">
                <a:moveTo>
                  <a:pt x="4657" y="0"/>
                </a:moveTo>
                <a:lnTo>
                  <a:pt x="3390" y="4086"/>
                </a:lnTo>
                <a:lnTo>
                  <a:pt x="1" y="4086"/>
                </a:lnTo>
                <a:lnTo>
                  <a:pt x="2749" y="6153"/>
                </a:lnTo>
                <a:lnTo>
                  <a:pt x="2749" y="6153"/>
                </a:lnTo>
                <a:lnTo>
                  <a:pt x="1416" y="10454"/>
                </a:lnTo>
                <a:lnTo>
                  <a:pt x="4860" y="7740"/>
                </a:lnTo>
                <a:lnTo>
                  <a:pt x="4860" y="7740"/>
                </a:lnTo>
                <a:lnTo>
                  <a:pt x="8469" y="10454"/>
                </a:lnTo>
                <a:lnTo>
                  <a:pt x="6894" y="6137"/>
                </a:lnTo>
                <a:lnTo>
                  <a:pt x="9496" y="4086"/>
                </a:lnTo>
                <a:lnTo>
                  <a:pt x="6147" y="4086"/>
                </a:lnTo>
                <a:lnTo>
                  <a:pt x="46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792825" y="3624250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748" y="1"/>
                </a:moveTo>
                <a:lnTo>
                  <a:pt x="3493" y="4087"/>
                </a:lnTo>
                <a:lnTo>
                  <a:pt x="0" y="4087"/>
                </a:lnTo>
                <a:lnTo>
                  <a:pt x="2836" y="6227"/>
                </a:lnTo>
                <a:lnTo>
                  <a:pt x="2836" y="6227"/>
                </a:lnTo>
                <a:lnTo>
                  <a:pt x="1530" y="10478"/>
                </a:lnTo>
                <a:lnTo>
                  <a:pt x="1530" y="10478"/>
                </a:lnTo>
                <a:lnTo>
                  <a:pt x="4898" y="7783"/>
                </a:lnTo>
                <a:lnTo>
                  <a:pt x="4898" y="7783"/>
                </a:lnTo>
                <a:lnTo>
                  <a:pt x="8469" y="10478"/>
                </a:lnTo>
                <a:lnTo>
                  <a:pt x="6933" y="6155"/>
                </a:lnTo>
                <a:lnTo>
                  <a:pt x="9519" y="4087"/>
                </a:lnTo>
                <a:lnTo>
                  <a:pt x="6199" y="4087"/>
                </a:lnTo>
                <a:lnTo>
                  <a:pt x="47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793725" y="2631350"/>
            <a:ext cx="237400" cy="261375"/>
          </a:xfrm>
          <a:custGeom>
            <a:avLst/>
            <a:gdLst/>
            <a:ahLst/>
            <a:cxnLst/>
            <a:rect l="l" t="t" r="r" b="b"/>
            <a:pathLst>
              <a:path w="9496" h="10455" extrusionOk="0">
                <a:moveTo>
                  <a:pt x="4657" y="0"/>
                </a:moveTo>
                <a:lnTo>
                  <a:pt x="3432" y="4028"/>
                </a:lnTo>
                <a:lnTo>
                  <a:pt x="3432" y="4028"/>
                </a:lnTo>
                <a:lnTo>
                  <a:pt x="0" y="3995"/>
                </a:lnTo>
                <a:lnTo>
                  <a:pt x="2795" y="6126"/>
                </a:lnTo>
                <a:lnTo>
                  <a:pt x="2795" y="6126"/>
                </a:lnTo>
                <a:lnTo>
                  <a:pt x="1507" y="10363"/>
                </a:lnTo>
                <a:lnTo>
                  <a:pt x="4877" y="7715"/>
                </a:lnTo>
                <a:lnTo>
                  <a:pt x="4877" y="7715"/>
                </a:lnTo>
                <a:lnTo>
                  <a:pt x="8469" y="10454"/>
                </a:lnTo>
                <a:lnTo>
                  <a:pt x="6892" y="6131"/>
                </a:lnTo>
                <a:lnTo>
                  <a:pt x="9496" y="4086"/>
                </a:lnTo>
                <a:lnTo>
                  <a:pt x="6135" y="4054"/>
                </a:lnTo>
                <a:lnTo>
                  <a:pt x="6135" y="4054"/>
                </a:lnTo>
                <a:lnTo>
                  <a:pt x="46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451825" y="4824875"/>
            <a:ext cx="171225" cy="188325"/>
          </a:xfrm>
          <a:custGeom>
            <a:avLst/>
            <a:gdLst/>
            <a:ahLst/>
            <a:cxnLst/>
            <a:rect l="l" t="t" r="r" b="b"/>
            <a:pathLst>
              <a:path w="6849" h="7533" extrusionOk="0">
                <a:moveTo>
                  <a:pt x="3425" y="0"/>
                </a:moveTo>
                <a:lnTo>
                  <a:pt x="2351" y="2928"/>
                </a:lnTo>
                <a:lnTo>
                  <a:pt x="2351" y="2928"/>
                </a:lnTo>
                <a:lnTo>
                  <a:pt x="1" y="2968"/>
                </a:lnTo>
                <a:lnTo>
                  <a:pt x="1813" y="4395"/>
                </a:lnTo>
                <a:lnTo>
                  <a:pt x="1813" y="4395"/>
                </a:lnTo>
                <a:lnTo>
                  <a:pt x="663" y="7533"/>
                </a:lnTo>
                <a:lnTo>
                  <a:pt x="3282" y="5551"/>
                </a:lnTo>
                <a:lnTo>
                  <a:pt x="5799" y="7533"/>
                </a:lnTo>
                <a:lnTo>
                  <a:pt x="4810" y="4396"/>
                </a:lnTo>
                <a:lnTo>
                  <a:pt x="4810" y="4396"/>
                </a:lnTo>
                <a:lnTo>
                  <a:pt x="6849" y="2853"/>
                </a:lnTo>
                <a:lnTo>
                  <a:pt x="6849" y="2853"/>
                </a:lnTo>
                <a:lnTo>
                  <a:pt x="4337" y="2895"/>
                </a:lnTo>
                <a:lnTo>
                  <a:pt x="4337" y="2895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041475" y="30525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59825" y="2330175"/>
            <a:ext cx="171225" cy="187750"/>
          </a:xfrm>
          <a:custGeom>
            <a:avLst/>
            <a:gdLst/>
            <a:ahLst/>
            <a:cxnLst/>
            <a:rect l="l" t="t" r="r" b="b"/>
            <a:pathLst>
              <a:path w="6849" h="7510" extrusionOk="0">
                <a:moveTo>
                  <a:pt x="3425" y="0"/>
                </a:moveTo>
                <a:lnTo>
                  <a:pt x="2494" y="2945"/>
                </a:lnTo>
                <a:lnTo>
                  <a:pt x="1" y="2945"/>
                </a:lnTo>
                <a:lnTo>
                  <a:pt x="2016" y="4455"/>
                </a:lnTo>
                <a:lnTo>
                  <a:pt x="2016" y="4455"/>
                </a:lnTo>
                <a:lnTo>
                  <a:pt x="1051" y="7510"/>
                </a:lnTo>
                <a:lnTo>
                  <a:pt x="3510" y="5573"/>
                </a:lnTo>
                <a:lnTo>
                  <a:pt x="3510" y="5573"/>
                </a:lnTo>
                <a:lnTo>
                  <a:pt x="6095" y="7510"/>
                </a:lnTo>
                <a:lnTo>
                  <a:pt x="4992" y="4407"/>
                </a:lnTo>
                <a:lnTo>
                  <a:pt x="4992" y="4407"/>
                </a:lnTo>
                <a:lnTo>
                  <a:pt x="6848" y="2945"/>
                </a:lnTo>
                <a:lnTo>
                  <a:pt x="4472" y="2945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623750" y="156975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9266775" y="3265325"/>
            <a:ext cx="173500" cy="187775"/>
          </a:xfrm>
          <a:custGeom>
            <a:avLst/>
            <a:gdLst/>
            <a:ahLst/>
            <a:cxnLst/>
            <a:rect l="l" t="t" r="r" b="b"/>
            <a:pathLst>
              <a:path w="6940" h="7511" extrusionOk="0">
                <a:moveTo>
                  <a:pt x="3424" y="1"/>
                </a:moveTo>
                <a:lnTo>
                  <a:pt x="2547" y="2888"/>
                </a:lnTo>
                <a:lnTo>
                  <a:pt x="2547" y="2888"/>
                </a:lnTo>
                <a:lnTo>
                  <a:pt x="0" y="2854"/>
                </a:lnTo>
                <a:lnTo>
                  <a:pt x="2081" y="4420"/>
                </a:lnTo>
                <a:lnTo>
                  <a:pt x="2081" y="4420"/>
                </a:lnTo>
                <a:lnTo>
                  <a:pt x="1141" y="7510"/>
                </a:lnTo>
                <a:lnTo>
                  <a:pt x="3607" y="5569"/>
                </a:lnTo>
                <a:lnTo>
                  <a:pt x="3607" y="5569"/>
                </a:lnTo>
                <a:lnTo>
                  <a:pt x="6186" y="7510"/>
                </a:lnTo>
                <a:lnTo>
                  <a:pt x="5053" y="4430"/>
                </a:lnTo>
                <a:lnTo>
                  <a:pt x="6939" y="2945"/>
                </a:lnTo>
                <a:lnTo>
                  <a:pt x="4495" y="2913"/>
                </a:lnTo>
                <a:lnTo>
                  <a:pt x="4495" y="2913"/>
                </a:lnTo>
                <a:lnTo>
                  <a:pt x="34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-28212" y="3041875"/>
            <a:ext cx="237975" cy="261375"/>
          </a:xfrm>
          <a:custGeom>
            <a:avLst/>
            <a:gdLst/>
            <a:ahLst/>
            <a:cxnLst/>
            <a:rect l="l" t="t" r="r" b="b"/>
            <a:pathLst>
              <a:path w="9519" h="10455" extrusionOk="0">
                <a:moveTo>
                  <a:pt x="4839" y="0"/>
                </a:moveTo>
                <a:lnTo>
                  <a:pt x="3370" y="4054"/>
                </a:lnTo>
                <a:lnTo>
                  <a:pt x="3370" y="4054"/>
                </a:lnTo>
                <a:lnTo>
                  <a:pt x="0" y="4086"/>
                </a:lnTo>
                <a:lnTo>
                  <a:pt x="2612" y="6144"/>
                </a:lnTo>
                <a:lnTo>
                  <a:pt x="2612" y="6144"/>
                </a:lnTo>
                <a:lnTo>
                  <a:pt x="1050" y="10454"/>
                </a:lnTo>
                <a:lnTo>
                  <a:pt x="1050" y="10454"/>
                </a:lnTo>
                <a:lnTo>
                  <a:pt x="4623" y="7729"/>
                </a:lnTo>
                <a:lnTo>
                  <a:pt x="4623" y="7729"/>
                </a:lnTo>
                <a:lnTo>
                  <a:pt x="8080" y="10454"/>
                </a:lnTo>
                <a:lnTo>
                  <a:pt x="6736" y="6117"/>
                </a:lnTo>
                <a:lnTo>
                  <a:pt x="6736" y="6117"/>
                </a:lnTo>
                <a:lnTo>
                  <a:pt x="9518" y="3995"/>
                </a:lnTo>
                <a:lnTo>
                  <a:pt x="6088" y="4027"/>
                </a:lnTo>
                <a:lnTo>
                  <a:pt x="6088" y="4027"/>
                </a:lnTo>
                <a:lnTo>
                  <a:pt x="48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729800" y="1402625"/>
            <a:ext cx="171225" cy="187775"/>
          </a:xfrm>
          <a:custGeom>
            <a:avLst/>
            <a:gdLst/>
            <a:ahLst/>
            <a:cxnLst/>
            <a:rect l="l" t="t" r="r" b="b"/>
            <a:pathLst>
              <a:path w="6849" h="7511" extrusionOk="0">
                <a:moveTo>
                  <a:pt x="3516" y="1"/>
                </a:moveTo>
                <a:lnTo>
                  <a:pt x="2433" y="2945"/>
                </a:lnTo>
                <a:lnTo>
                  <a:pt x="1" y="2945"/>
                </a:lnTo>
                <a:lnTo>
                  <a:pt x="1887" y="4430"/>
                </a:lnTo>
                <a:lnTo>
                  <a:pt x="754" y="7510"/>
                </a:lnTo>
                <a:lnTo>
                  <a:pt x="3339" y="5574"/>
                </a:lnTo>
                <a:lnTo>
                  <a:pt x="5798" y="7510"/>
                </a:lnTo>
                <a:lnTo>
                  <a:pt x="4863" y="4432"/>
                </a:lnTo>
                <a:lnTo>
                  <a:pt x="6848" y="2945"/>
                </a:lnTo>
                <a:lnTo>
                  <a:pt x="4411" y="2945"/>
                </a:lnTo>
                <a:lnTo>
                  <a:pt x="351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93825" y="1236275"/>
            <a:ext cx="123850" cy="95325"/>
          </a:xfrm>
          <a:custGeom>
            <a:avLst/>
            <a:gdLst/>
            <a:ahLst/>
            <a:cxnLst/>
            <a:rect l="l" t="t" r="r" b="b"/>
            <a:pathLst>
              <a:path w="4954" h="3813" extrusionOk="0">
                <a:moveTo>
                  <a:pt x="2488" y="0"/>
                </a:moveTo>
                <a:cubicBezTo>
                  <a:pt x="0" y="0"/>
                  <a:pt x="0" y="3812"/>
                  <a:pt x="2488" y="3812"/>
                </a:cubicBezTo>
                <a:cubicBezTo>
                  <a:pt x="4953" y="3812"/>
                  <a:pt x="4953" y="0"/>
                  <a:pt x="24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793725" y="4546975"/>
            <a:ext cx="123850" cy="95325"/>
          </a:xfrm>
          <a:custGeom>
            <a:avLst/>
            <a:gdLst/>
            <a:ahLst/>
            <a:cxnLst/>
            <a:rect l="l" t="t" r="r" b="b"/>
            <a:pathLst>
              <a:path w="4954" h="3813" extrusionOk="0">
                <a:moveTo>
                  <a:pt x="2465" y="0"/>
                </a:moveTo>
                <a:cubicBezTo>
                  <a:pt x="0" y="0"/>
                  <a:pt x="0" y="3812"/>
                  <a:pt x="2465" y="3812"/>
                </a:cubicBezTo>
                <a:cubicBezTo>
                  <a:pt x="4953" y="3812"/>
                  <a:pt x="4953" y="0"/>
                  <a:pt x="2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519500" y="1008325"/>
            <a:ext cx="123275" cy="94750"/>
          </a:xfrm>
          <a:custGeom>
            <a:avLst/>
            <a:gdLst/>
            <a:ahLst/>
            <a:cxnLst/>
            <a:rect l="l" t="t" r="r" b="b"/>
            <a:pathLst>
              <a:path w="4931" h="3790" extrusionOk="0">
                <a:moveTo>
                  <a:pt x="2465" y="0"/>
                </a:moveTo>
                <a:cubicBezTo>
                  <a:pt x="0" y="0"/>
                  <a:pt x="0" y="3789"/>
                  <a:pt x="2465" y="3789"/>
                </a:cubicBezTo>
                <a:cubicBezTo>
                  <a:pt x="4930" y="3789"/>
                  <a:pt x="4930" y="0"/>
                  <a:pt x="2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429150" y="3965125"/>
            <a:ext cx="123300" cy="95325"/>
          </a:xfrm>
          <a:custGeom>
            <a:avLst/>
            <a:gdLst/>
            <a:ahLst/>
            <a:cxnLst/>
            <a:rect l="l" t="t" r="r" b="b"/>
            <a:pathLst>
              <a:path w="4932" h="3813" extrusionOk="0">
                <a:moveTo>
                  <a:pt x="2466" y="0"/>
                </a:moveTo>
                <a:cubicBezTo>
                  <a:pt x="1" y="0"/>
                  <a:pt x="1" y="3812"/>
                  <a:pt x="2466" y="3812"/>
                </a:cubicBezTo>
                <a:cubicBezTo>
                  <a:pt x="4931" y="3812"/>
                  <a:pt x="4931" y="0"/>
                  <a:pt x="24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1444600" y="1200325"/>
            <a:ext cx="90750" cy="71350"/>
          </a:xfrm>
          <a:custGeom>
            <a:avLst/>
            <a:gdLst/>
            <a:ahLst/>
            <a:cxnLst/>
            <a:rect l="l" t="t" r="r" b="b"/>
            <a:pathLst>
              <a:path w="3630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29" y="2853"/>
                  <a:pt x="3629" y="0"/>
                  <a:pt x="18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8322463" y="2645088"/>
            <a:ext cx="90175" cy="71350"/>
          </a:xfrm>
          <a:custGeom>
            <a:avLst/>
            <a:gdLst/>
            <a:ahLst/>
            <a:cxnLst/>
            <a:rect l="l" t="t" r="r" b="b"/>
            <a:pathLst>
              <a:path w="3607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06" y="2853"/>
                  <a:pt x="3606" y="0"/>
                  <a:pt x="18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17475" y="4910475"/>
            <a:ext cx="90200" cy="71350"/>
          </a:xfrm>
          <a:custGeom>
            <a:avLst/>
            <a:gdLst/>
            <a:ahLst/>
            <a:cxnLst/>
            <a:rect l="l" t="t" r="r" b="b"/>
            <a:pathLst>
              <a:path w="3608" h="2854" extrusionOk="0">
                <a:moveTo>
                  <a:pt x="1804" y="0"/>
                </a:moveTo>
                <a:cubicBezTo>
                  <a:pt x="1" y="0"/>
                  <a:pt x="1" y="2853"/>
                  <a:pt x="1804" y="2853"/>
                </a:cubicBezTo>
                <a:cubicBezTo>
                  <a:pt x="3607" y="2853"/>
                  <a:pt x="3607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36725" y="61900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5" y="1895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9386025" y="4950975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1" y="1"/>
                  <a:pt x="1" y="1918"/>
                  <a:pt x="1233" y="1918"/>
                </a:cubicBezTo>
                <a:cubicBezTo>
                  <a:pt x="2466" y="1918"/>
                  <a:pt x="2466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8387425" y="2097075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6" y="1895"/>
                  <a:pt x="2466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7550300" y="4970375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1" y="1"/>
                  <a:pt x="1" y="1895"/>
                  <a:pt x="1233" y="1895"/>
                </a:cubicBezTo>
                <a:cubicBezTo>
                  <a:pt x="2466" y="1895"/>
                  <a:pt x="2466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8159175" y="109575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5" y="1895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999425" y="539975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-205375" y="4970375"/>
            <a:ext cx="62225" cy="47400"/>
          </a:xfrm>
          <a:custGeom>
            <a:avLst/>
            <a:gdLst/>
            <a:ahLst/>
            <a:cxnLst/>
            <a:rect l="l" t="t" r="r" b="b"/>
            <a:pathLst>
              <a:path w="2489" h="1896" extrusionOk="0">
                <a:moveTo>
                  <a:pt x="1233" y="1"/>
                </a:moveTo>
                <a:cubicBezTo>
                  <a:pt x="1" y="1"/>
                  <a:pt x="1" y="1895"/>
                  <a:pt x="1233" y="1895"/>
                </a:cubicBezTo>
                <a:cubicBezTo>
                  <a:pt x="2488" y="1895"/>
                  <a:pt x="2488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628950" y="4808325"/>
            <a:ext cx="61650" cy="47950"/>
          </a:xfrm>
          <a:custGeom>
            <a:avLst/>
            <a:gdLst/>
            <a:ahLst/>
            <a:cxnLst/>
            <a:rect l="l" t="t" r="r" b="b"/>
            <a:pathLst>
              <a:path w="2466" h="1918" extrusionOk="0">
                <a:moveTo>
                  <a:pt x="1233" y="0"/>
                </a:moveTo>
                <a:cubicBezTo>
                  <a:pt x="1" y="0"/>
                  <a:pt x="1" y="1918"/>
                  <a:pt x="1233" y="1918"/>
                </a:cubicBezTo>
                <a:cubicBezTo>
                  <a:pt x="2466" y="1918"/>
                  <a:pt x="2466" y="0"/>
                  <a:pt x="12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2"/>
          <p:cNvGrpSpPr/>
          <p:nvPr/>
        </p:nvGrpSpPr>
        <p:grpSpPr>
          <a:xfrm>
            <a:off x="7293525" y="30975"/>
            <a:ext cx="708750" cy="698750"/>
            <a:chOff x="6836325" y="30975"/>
            <a:chExt cx="708750" cy="698750"/>
          </a:xfrm>
        </p:grpSpPr>
        <p:sp>
          <p:nvSpPr>
            <p:cNvPr id="39" name="Google Shape;39;p2"/>
            <p:cNvSpPr/>
            <p:nvPr/>
          </p:nvSpPr>
          <p:spPr>
            <a:xfrm>
              <a:off x="7171275" y="30975"/>
              <a:ext cx="45675" cy="698750"/>
            </a:xfrm>
            <a:custGeom>
              <a:avLst/>
              <a:gdLst/>
              <a:ahLst/>
              <a:cxnLst/>
              <a:rect l="l" t="t" r="r" b="b"/>
              <a:pathLst>
                <a:path w="1827" h="27950" extrusionOk="0">
                  <a:moveTo>
                    <a:pt x="571" y="0"/>
                  </a:moveTo>
                  <a:cubicBezTo>
                    <a:pt x="286" y="0"/>
                    <a:pt x="1" y="189"/>
                    <a:pt x="1" y="565"/>
                  </a:cubicBezTo>
                  <a:cubicBezTo>
                    <a:pt x="571" y="9513"/>
                    <a:pt x="206" y="18437"/>
                    <a:pt x="206" y="27385"/>
                  </a:cubicBezTo>
                  <a:cubicBezTo>
                    <a:pt x="206" y="27762"/>
                    <a:pt x="514" y="27950"/>
                    <a:pt x="822" y="27950"/>
                  </a:cubicBezTo>
                  <a:cubicBezTo>
                    <a:pt x="1131" y="27950"/>
                    <a:pt x="1439" y="27762"/>
                    <a:pt x="1439" y="27385"/>
                  </a:cubicBezTo>
                  <a:cubicBezTo>
                    <a:pt x="1439" y="18437"/>
                    <a:pt x="1827" y="9513"/>
                    <a:pt x="1142" y="565"/>
                  </a:cubicBezTo>
                  <a:cubicBezTo>
                    <a:pt x="1142" y="189"/>
                    <a:pt x="857" y="0"/>
                    <a:pt x="571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36325" y="360625"/>
              <a:ext cx="708750" cy="38850"/>
            </a:xfrm>
            <a:custGeom>
              <a:avLst/>
              <a:gdLst/>
              <a:ahLst/>
              <a:cxnLst/>
              <a:rect l="l" t="t" r="r" b="b"/>
              <a:pathLst>
                <a:path w="28350" h="1554" extrusionOk="0">
                  <a:moveTo>
                    <a:pt x="12525" y="1"/>
                  </a:moveTo>
                  <a:cubicBezTo>
                    <a:pt x="8602" y="1"/>
                    <a:pt x="4678" y="71"/>
                    <a:pt x="754" y="321"/>
                  </a:cubicBezTo>
                  <a:cubicBezTo>
                    <a:pt x="0" y="413"/>
                    <a:pt x="0" y="1554"/>
                    <a:pt x="754" y="1554"/>
                  </a:cubicBezTo>
                  <a:cubicBezTo>
                    <a:pt x="5319" y="1263"/>
                    <a:pt x="9884" y="1191"/>
                    <a:pt x="14446" y="1191"/>
                  </a:cubicBezTo>
                  <a:cubicBezTo>
                    <a:pt x="18825" y="1191"/>
                    <a:pt x="23202" y="1257"/>
                    <a:pt x="27573" y="1257"/>
                  </a:cubicBezTo>
                  <a:cubicBezTo>
                    <a:pt x="28349" y="1257"/>
                    <a:pt x="28349" y="116"/>
                    <a:pt x="27573" y="116"/>
                  </a:cubicBezTo>
                  <a:cubicBezTo>
                    <a:pt x="22563" y="116"/>
                    <a:pt x="17545" y="1"/>
                    <a:pt x="1252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29050" y="131750"/>
              <a:ext cx="520375" cy="499725"/>
            </a:xfrm>
            <a:custGeom>
              <a:avLst/>
              <a:gdLst/>
              <a:ahLst/>
              <a:cxnLst/>
              <a:rect l="l" t="t" r="r" b="b"/>
              <a:pathLst>
                <a:path w="20815" h="19989" extrusionOk="0">
                  <a:moveTo>
                    <a:pt x="862" y="0"/>
                  </a:moveTo>
                  <a:cubicBezTo>
                    <a:pt x="398" y="0"/>
                    <a:pt x="1" y="560"/>
                    <a:pt x="377" y="1008"/>
                  </a:cubicBezTo>
                  <a:cubicBezTo>
                    <a:pt x="7133" y="6897"/>
                    <a:pt x="13228" y="13471"/>
                    <a:pt x="19596" y="19839"/>
                  </a:cubicBezTo>
                  <a:cubicBezTo>
                    <a:pt x="19701" y="19944"/>
                    <a:pt x="19823" y="19989"/>
                    <a:pt x="19945" y="19989"/>
                  </a:cubicBezTo>
                  <a:cubicBezTo>
                    <a:pt x="20381" y="19989"/>
                    <a:pt x="20815" y="19417"/>
                    <a:pt x="20440" y="18972"/>
                  </a:cubicBezTo>
                  <a:cubicBezTo>
                    <a:pt x="14072" y="12603"/>
                    <a:pt x="7978" y="6052"/>
                    <a:pt x="1244" y="141"/>
                  </a:cubicBezTo>
                  <a:cubicBezTo>
                    <a:pt x="1121" y="42"/>
                    <a:pt x="989" y="0"/>
                    <a:pt x="8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936900" y="126950"/>
              <a:ext cx="510250" cy="508150"/>
            </a:xfrm>
            <a:custGeom>
              <a:avLst/>
              <a:gdLst/>
              <a:ahLst/>
              <a:cxnLst/>
              <a:rect l="l" t="t" r="r" b="b"/>
              <a:pathLst>
                <a:path w="20410" h="20326" extrusionOk="0">
                  <a:moveTo>
                    <a:pt x="19576" y="0"/>
                  </a:moveTo>
                  <a:cubicBezTo>
                    <a:pt x="19449" y="0"/>
                    <a:pt x="19315" y="45"/>
                    <a:pt x="19191" y="150"/>
                  </a:cubicBezTo>
                  <a:cubicBezTo>
                    <a:pt x="12800" y="6518"/>
                    <a:pt x="6249" y="12613"/>
                    <a:pt x="360" y="19369"/>
                  </a:cubicBezTo>
                  <a:cubicBezTo>
                    <a:pt x="1" y="19796"/>
                    <a:pt x="333" y="20326"/>
                    <a:pt x="723" y="20326"/>
                  </a:cubicBezTo>
                  <a:cubicBezTo>
                    <a:pt x="855" y="20326"/>
                    <a:pt x="992" y="20266"/>
                    <a:pt x="1113" y="20122"/>
                  </a:cubicBezTo>
                  <a:cubicBezTo>
                    <a:pt x="7093" y="13366"/>
                    <a:pt x="13667" y="7294"/>
                    <a:pt x="20035" y="1017"/>
                  </a:cubicBezTo>
                  <a:cubicBezTo>
                    <a:pt x="20410" y="572"/>
                    <a:pt x="20032" y="0"/>
                    <a:pt x="1957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091050" y="69225"/>
              <a:ext cx="119975" cy="100950"/>
            </a:xfrm>
            <a:custGeom>
              <a:avLst/>
              <a:gdLst/>
              <a:ahLst/>
              <a:cxnLst/>
              <a:rect l="l" t="t" r="r" b="b"/>
              <a:pathLst>
                <a:path w="4799" h="4038" extrusionOk="0">
                  <a:moveTo>
                    <a:pt x="842" y="1"/>
                  </a:moveTo>
                  <a:cubicBezTo>
                    <a:pt x="326" y="1"/>
                    <a:pt x="0" y="806"/>
                    <a:pt x="562" y="1135"/>
                  </a:cubicBezTo>
                  <a:cubicBezTo>
                    <a:pt x="1795" y="1797"/>
                    <a:pt x="2639" y="2938"/>
                    <a:pt x="3598" y="3897"/>
                  </a:cubicBezTo>
                  <a:cubicBezTo>
                    <a:pt x="3701" y="3995"/>
                    <a:pt x="3821" y="4038"/>
                    <a:pt x="3940" y="4038"/>
                  </a:cubicBezTo>
                  <a:cubicBezTo>
                    <a:pt x="4375" y="4038"/>
                    <a:pt x="4799" y="3477"/>
                    <a:pt x="4351" y="3030"/>
                  </a:cubicBezTo>
                  <a:cubicBezTo>
                    <a:pt x="3415" y="1980"/>
                    <a:pt x="2456" y="747"/>
                    <a:pt x="1133" y="85"/>
                  </a:cubicBezTo>
                  <a:cubicBezTo>
                    <a:pt x="1032" y="26"/>
                    <a:pt x="934" y="1"/>
                    <a:pt x="84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169300" y="69225"/>
              <a:ext cx="121050" cy="100950"/>
            </a:xfrm>
            <a:custGeom>
              <a:avLst/>
              <a:gdLst/>
              <a:ahLst/>
              <a:cxnLst/>
              <a:rect l="l" t="t" r="r" b="b"/>
              <a:pathLst>
                <a:path w="4842" h="4038" extrusionOk="0">
                  <a:moveTo>
                    <a:pt x="4000" y="1"/>
                  </a:moveTo>
                  <a:cubicBezTo>
                    <a:pt x="3908" y="1"/>
                    <a:pt x="3809" y="26"/>
                    <a:pt x="3709" y="85"/>
                  </a:cubicBezTo>
                  <a:cubicBezTo>
                    <a:pt x="2362" y="747"/>
                    <a:pt x="1426" y="1980"/>
                    <a:pt x="376" y="3030"/>
                  </a:cubicBezTo>
                  <a:cubicBezTo>
                    <a:pt x="0" y="3477"/>
                    <a:pt x="383" y="4038"/>
                    <a:pt x="841" y="4038"/>
                  </a:cubicBezTo>
                  <a:cubicBezTo>
                    <a:pt x="967" y="4038"/>
                    <a:pt x="1098" y="3995"/>
                    <a:pt x="1221" y="3897"/>
                  </a:cubicBezTo>
                  <a:cubicBezTo>
                    <a:pt x="2180" y="2938"/>
                    <a:pt x="3047" y="1797"/>
                    <a:pt x="4280" y="1135"/>
                  </a:cubicBezTo>
                  <a:cubicBezTo>
                    <a:pt x="4841" y="806"/>
                    <a:pt x="4516" y="1"/>
                    <a:pt x="400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090700" y="589875"/>
              <a:ext cx="120050" cy="100900"/>
            </a:xfrm>
            <a:custGeom>
              <a:avLst/>
              <a:gdLst/>
              <a:ahLst/>
              <a:cxnLst/>
              <a:rect l="l" t="t" r="r" b="b"/>
              <a:pathLst>
                <a:path w="4802" h="4036" extrusionOk="0">
                  <a:moveTo>
                    <a:pt x="3986" y="0"/>
                  </a:moveTo>
                  <a:cubicBezTo>
                    <a:pt x="3857" y="0"/>
                    <a:pt x="3724" y="56"/>
                    <a:pt x="3612" y="190"/>
                  </a:cubicBezTo>
                  <a:cubicBezTo>
                    <a:pt x="2653" y="1126"/>
                    <a:pt x="1809" y="2267"/>
                    <a:pt x="576" y="2929"/>
                  </a:cubicBezTo>
                  <a:cubicBezTo>
                    <a:pt x="0" y="3266"/>
                    <a:pt x="357" y="4035"/>
                    <a:pt x="895" y="4035"/>
                  </a:cubicBezTo>
                  <a:cubicBezTo>
                    <a:pt x="975" y="4035"/>
                    <a:pt x="1060" y="4018"/>
                    <a:pt x="1147" y="3979"/>
                  </a:cubicBezTo>
                  <a:cubicBezTo>
                    <a:pt x="2470" y="3226"/>
                    <a:pt x="3429" y="2085"/>
                    <a:pt x="4365" y="1035"/>
                  </a:cubicBezTo>
                  <a:cubicBezTo>
                    <a:pt x="4802" y="598"/>
                    <a:pt x="4409" y="0"/>
                    <a:pt x="398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69525" y="589875"/>
              <a:ext cx="121175" cy="100900"/>
            </a:xfrm>
            <a:custGeom>
              <a:avLst/>
              <a:gdLst/>
              <a:ahLst/>
              <a:cxnLst/>
              <a:rect l="l" t="t" r="r" b="b"/>
              <a:pathLst>
                <a:path w="4847" h="4036" extrusionOk="0">
                  <a:moveTo>
                    <a:pt x="799" y="0"/>
                  </a:moveTo>
                  <a:cubicBezTo>
                    <a:pt x="356" y="0"/>
                    <a:pt x="0" y="598"/>
                    <a:pt x="367" y="1035"/>
                  </a:cubicBezTo>
                  <a:cubicBezTo>
                    <a:pt x="1417" y="2085"/>
                    <a:pt x="2353" y="3226"/>
                    <a:pt x="3700" y="3979"/>
                  </a:cubicBezTo>
                  <a:cubicBezTo>
                    <a:pt x="3786" y="4018"/>
                    <a:pt x="3871" y="4035"/>
                    <a:pt x="3952" y="4035"/>
                  </a:cubicBezTo>
                  <a:cubicBezTo>
                    <a:pt x="4490" y="4035"/>
                    <a:pt x="4846" y="3266"/>
                    <a:pt x="4271" y="2929"/>
                  </a:cubicBezTo>
                  <a:cubicBezTo>
                    <a:pt x="3038" y="2267"/>
                    <a:pt x="2171" y="1126"/>
                    <a:pt x="1212" y="190"/>
                  </a:cubicBezTo>
                  <a:cubicBezTo>
                    <a:pt x="1078" y="56"/>
                    <a:pt x="934" y="0"/>
                    <a:pt x="799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74750" y="364825"/>
              <a:ext cx="111275" cy="108775"/>
            </a:xfrm>
            <a:custGeom>
              <a:avLst/>
              <a:gdLst/>
              <a:ahLst/>
              <a:cxnLst/>
              <a:rect l="l" t="t" r="r" b="b"/>
              <a:pathLst>
                <a:path w="4451" h="4351" extrusionOk="0">
                  <a:moveTo>
                    <a:pt x="3607" y="1"/>
                  </a:moveTo>
                  <a:cubicBezTo>
                    <a:pt x="3476" y="1"/>
                    <a:pt x="3338" y="46"/>
                    <a:pt x="3211" y="153"/>
                  </a:cubicBezTo>
                  <a:cubicBezTo>
                    <a:pt x="2161" y="1203"/>
                    <a:pt x="928" y="2139"/>
                    <a:pt x="266" y="3486"/>
                  </a:cubicBezTo>
                  <a:cubicBezTo>
                    <a:pt x="0" y="3940"/>
                    <a:pt x="411" y="4351"/>
                    <a:pt x="820" y="4351"/>
                  </a:cubicBezTo>
                  <a:cubicBezTo>
                    <a:pt x="1007" y="4351"/>
                    <a:pt x="1195" y="4264"/>
                    <a:pt x="1316" y="4056"/>
                  </a:cubicBezTo>
                  <a:cubicBezTo>
                    <a:pt x="1887" y="2801"/>
                    <a:pt x="3120" y="1956"/>
                    <a:pt x="4078" y="998"/>
                  </a:cubicBezTo>
                  <a:cubicBezTo>
                    <a:pt x="4451" y="554"/>
                    <a:pt x="4065" y="1"/>
                    <a:pt x="360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74800" y="287300"/>
              <a:ext cx="111400" cy="108325"/>
            </a:xfrm>
            <a:custGeom>
              <a:avLst/>
              <a:gdLst/>
              <a:ahLst/>
              <a:cxnLst/>
              <a:rect l="l" t="t" r="r" b="b"/>
              <a:pathLst>
                <a:path w="4456" h="4333" extrusionOk="0">
                  <a:moveTo>
                    <a:pt x="809" y="1"/>
                  </a:moveTo>
                  <a:cubicBezTo>
                    <a:pt x="403" y="1"/>
                    <a:pt x="0" y="414"/>
                    <a:pt x="264" y="880"/>
                  </a:cubicBezTo>
                  <a:cubicBezTo>
                    <a:pt x="926" y="2204"/>
                    <a:pt x="2159" y="3163"/>
                    <a:pt x="3209" y="4190"/>
                  </a:cubicBezTo>
                  <a:cubicBezTo>
                    <a:pt x="3328" y="4290"/>
                    <a:pt x="3456" y="4333"/>
                    <a:pt x="3580" y="4333"/>
                  </a:cubicBezTo>
                  <a:cubicBezTo>
                    <a:pt x="4049" y="4333"/>
                    <a:pt x="4456" y="3725"/>
                    <a:pt x="4076" y="3346"/>
                  </a:cubicBezTo>
                  <a:cubicBezTo>
                    <a:pt x="3118" y="2387"/>
                    <a:pt x="1885" y="1542"/>
                    <a:pt x="1314" y="310"/>
                  </a:cubicBezTo>
                  <a:cubicBezTo>
                    <a:pt x="1191" y="91"/>
                    <a:pt x="1000" y="1"/>
                    <a:pt x="80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93575" y="364825"/>
              <a:ext cx="110925" cy="108775"/>
            </a:xfrm>
            <a:custGeom>
              <a:avLst/>
              <a:gdLst/>
              <a:ahLst/>
              <a:cxnLst/>
              <a:rect l="l" t="t" r="r" b="b"/>
              <a:pathLst>
                <a:path w="4437" h="4351" extrusionOk="0">
                  <a:moveTo>
                    <a:pt x="885" y="1"/>
                  </a:moveTo>
                  <a:cubicBezTo>
                    <a:pt x="412" y="1"/>
                    <a:pt x="1" y="554"/>
                    <a:pt x="444" y="998"/>
                  </a:cubicBezTo>
                  <a:cubicBezTo>
                    <a:pt x="1380" y="1956"/>
                    <a:pt x="2521" y="2801"/>
                    <a:pt x="3206" y="4056"/>
                  </a:cubicBezTo>
                  <a:cubicBezTo>
                    <a:pt x="3321" y="4264"/>
                    <a:pt x="3494" y="4351"/>
                    <a:pt x="3669" y="4351"/>
                  </a:cubicBezTo>
                  <a:cubicBezTo>
                    <a:pt x="4050" y="4351"/>
                    <a:pt x="4437" y="3940"/>
                    <a:pt x="4233" y="3486"/>
                  </a:cubicBezTo>
                  <a:cubicBezTo>
                    <a:pt x="3480" y="2139"/>
                    <a:pt x="2339" y="1203"/>
                    <a:pt x="1289" y="153"/>
                  </a:cubicBezTo>
                  <a:cubicBezTo>
                    <a:pt x="1162" y="46"/>
                    <a:pt x="1021" y="1"/>
                    <a:pt x="8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393375" y="287300"/>
              <a:ext cx="111100" cy="108325"/>
            </a:xfrm>
            <a:custGeom>
              <a:avLst/>
              <a:gdLst/>
              <a:ahLst/>
              <a:cxnLst/>
              <a:rect l="l" t="t" r="r" b="b"/>
              <a:pathLst>
                <a:path w="4444" h="4333" extrusionOk="0">
                  <a:moveTo>
                    <a:pt x="3685" y="1"/>
                  </a:moveTo>
                  <a:cubicBezTo>
                    <a:pt x="3508" y="1"/>
                    <a:pt x="3331" y="91"/>
                    <a:pt x="3214" y="310"/>
                  </a:cubicBezTo>
                  <a:cubicBezTo>
                    <a:pt x="2529" y="1542"/>
                    <a:pt x="1388" y="2387"/>
                    <a:pt x="452" y="3346"/>
                  </a:cubicBezTo>
                  <a:cubicBezTo>
                    <a:pt x="1" y="3725"/>
                    <a:pt x="435" y="4333"/>
                    <a:pt x="919" y="4333"/>
                  </a:cubicBezTo>
                  <a:cubicBezTo>
                    <a:pt x="1046" y="4333"/>
                    <a:pt x="1178" y="4290"/>
                    <a:pt x="1297" y="4190"/>
                  </a:cubicBezTo>
                  <a:cubicBezTo>
                    <a:pt x="2347" y="3163"/>
                    <a:pt x="3488" y="2204"/>
                    <a:pt x="4241" y="880"/>
                  </a:cubicBezTo>
                  <a:cubicBezTo>
                    <a:pt x="4443" y="414"/>
                    <a:pt x="4063" y="1"/>
                    <a:pt x="36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04575" y="205500"/>
              <a:ext cx="145750" cy="35300"/>
            </a:xfrm>
            <a:custGeom>
              <a:avLst/>
              <a:gdLst/>
              <a:ahLst/>
              <a:cxnLst/>
              <a:rect l="l" t="t" r="r" b="b"/>
              <a:pathLst>
                <a:path w="5830" h="1412" extrusionOk="0">
                  <a:moveTo>
                    <a:pt x="2944" y="1"/>
                  </a:moveTo>
                  <a:cubicBezTo>
                    <a:pt x="2182" y="1"/>
                    <a:pt x="1423" y="49"/>
                    <a:pt x="694" y="249"/>
                  </a:cubicBezTo>
                  <a:cubicBezTo>
                    <a:pt x="0" y="502"/>
                    <a:pt x="255" y="1412"/>
                    <a:pt x="817" y="1412"/>
                  </a:cubicBezTo>
                  <a:cubicBezTo>
                    <a:pt x="865" y="1412"/>
                    <a:pt x="916" y="1405"/>
                    <a:pt x="968" y="1391"/>
                  </a:cubicBezTo>
                  <a:cubicBezTo>
                    <a:pt x="1662" y="1191"/>
                    <a:pt x="2374" y="1142"/>
                    <a:pt x="3085" y="1142"/>
                  </a:cubicBezTo>
                  <a:cubicBezTo>
                    <a:pt x="3755" y="1142"/>
                    <a:pt x="4424" y="1185"/>
                    <a:pt x="5077" y="1185"/>
                  </a:cubicBezTo>
                  <a:cubicBezTo>
                    <a:pt x="5830" y="1185"/>
                    <a:pt x="5830" y="44"/>
                    <a:pt x="5077" y="44"/>
                  </a:cubicBezTo>
                  <a:cubicBezTo>
                    <a:pt x="4379" y="44"/>
                    <a:pt x="3661" y="1"/>
                    <a:pt x="294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012075" y="101125"/>
              <a:ext cx="41025" cy="134300"/>
            </a:xfrm>
            <a:custGeom>
              <a:avLst/>
              <a:gdLst/>
              <a:ahLst/>
              <a:cxnLst/>
              <a:rect l="l" t="t" r="r" b="b"/>
              <a:pathLst>
                <a:path w="1641" h="5372" extrusionOk="0">
                  <a:moveTo>
                    <a:pt x="908" y="0"/>
                  </a:moveTo>
                  <a:cubicBezTo>
                    <a:pt x="679" y="0"/>
                    <a:pt x="460" y="126"/>
                    <a:pt x="388" y="430"/>
                  </a:cubicBezTo>
                  <a:cubicBezTo>
                    <a:pt x="0" y="1845"/>
                    <a:pt x="206" y="3374"/>
                    <a:pt x="206" y="4789"/>
                  </a:cubicBezTo>
                  <a:cubicBezTo>
                    <a:pt x="206" y="5178"/>
                    <a:pt x="491" y="5372"/>
                    <a:pt x="777" y="5372"/>
                  </a:cubicBezTo>
                  <a:cubicBezTo>
                    <a:pt x="1062" y="5372"/>
                    <a:pt x="1347" y="5178"/>
                    <a:pt x="1347" y="4789"/>
                  </a:cubicBezTo>
                  <a:cubicBezTo>
                    <a:pt x="1347" y="3466"/>
                    <a:pt x="1142" y="2050"/>
                    <a:pt x="1530" y="704"/>
                  </a:cubicBezTo>
                  <a:cubicBezTo>
                    <a:pt x="1641" y="301"/>
                    <a:pt x="1263" y="0"/>
                    <a:pt x="90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326600" y="525275"/>
              <a:ext cx="42150" cy="133325"/>
            </a:xfrm>
            <a:custGeom>
              <a:avLst/>
              <a:gdLst/>
              <a:ahLst/>
              <a:cxnLst/>
              <a:rect l="l" t="t" r="r" b="b"/>
              <a:pathLst>
                <a:path w="1686" h="5333" extrusionOk="0">
                  <a:moveTo>
                    <a:pt x="932" y="1"/>
                  </a:moveTo>
                  <a:cubicBezTo>
                    <a:pt x="647" y="1"/>
                    <a:pt x="361" y="195"/>
                    <a:pt x="361" y="583"/>
                  </a:cubicBezTo>
                  <a:cubicBezTo>
                    <a:pt x="361" y="1907"/>
                    <a:pt x="544" y="3345"/>
                    <a:pt x="179" y="4669"/>
                  </a:cubicBezTo>
                  <a:cubicBezTo>
                    <a:pt x="0" y="5067"/>
                    <a:pt x="342" y="5332"/>
                    <a:pt x="682" y="5332"/>
                  </a:cubicBezTo>
                  <a:cubicBezTo>
                    <a:pt x="908" y="5332"/>
                    <a:pt x="1133" y="5215"/>
                    <a:pt x="1206" y="4942"/>
                  </a:cubicBezTo>
                  <a:cubicBezTo>
                    <a:pt x="1685" y="3527"/>
                    <a:pt x="1503" y="1998"/>
                    <a:pt x="1503" y="583"/>
                  </a:cubicBezTo>
                  <a:cubicBezTo>
                    <a:pt x="1503" y="195"/>
                    <a:pt x="1217" y="1"/>
                    <a:pt x="93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331050" y="519375"/>
              <a:ext cx="143225" cy="35825"/>
            </a:xfrm>
            <a:custGeom>
              <a:avLst/>
              <a:gdLst/>
              <a:ahLst/>
              <a:cxnLst/>
              <a:rect l="l" t="t" r="r" b="b"/>
              <a:pathLst>
                <a:path w="5729" h="1433" extrusionOk="0">
                  <a:moveTo>
                    <a:pt x="5037" y="1"/>
                  </a:moveTo>
                  <a:cubicBezTo>
                    <a:pt x="4976" y="1"/>
                    <a:pt x="4910" y="14"/>
                    <a:pt x="4840" y="43"/>
                  </a:cubicBezTo>
                  <a:cubicBezTo>
                    <a:pt x="4158" y="243"/>
                    <a:pt x="3446" y="291"/>
                    <a:pt x="2722" y="291"/>
                  </a:cubicBezTo>
                  <a:cubicBezTo>
                    <a:pt x="2040" y="291"/>
                    <a:pt x="1349" y="248"/>
                    <a:pt x="663" y="248"/>
                  </a:cubicBezTo>
                  <a:cubicBezTo>
                    <a:pt x="1" y="248"/>
                    <a:pt x="1" y="1389"/>
                    <a:pt x="663" y="1389"/>
                  </a:cubicBezTo>
                  <a:cubicBezTo>
                    <a:pt x="1393" y="1389"/>
                    <a:pt x="2129" y="1432"/>
                    <a:pt x="2857" y="1432"/>
                  </a:cubicBezTo>
                  <a:cubicBezTo>
                    <a:pt x="3631" y="1432"/>
                    <a:pt x="4396" y="1384"/>
                    <a:pt x="5137" y="1184"/>
                  </a:cubicBezTo>
                  <a:cubicBezTo>
                    <a:pt x="5728" y="939"/>
                    <a:pt x="5554" y="1"/>
                    <a:pt x="503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012075" y="525275"/>
              <a:ext cx="41000" cy="133325"/>
            </a:xfrm>
            <a:custGeom>
              <a:avLst/>
              <a:gdLst/>
              <a:ahLst/>
              <a:cxnLst/>
              <a:rect l="l" t="t" r="r" b="b"/>
              <a:pathLst>
                <a:path w="1640" h="5333" extrusionOk="0">
                  <a:moveTo>
                    <a:pt x="777" y="1"/>
                  </a:moveTo>
                  <a:cubicBezTo>
                    <a:pt x="491" y="1"/>
                    <a:pt x="206" y="195"/>
                    <a:pt x="206" y="583"/>
                  </a:cubicBezTo>
                  <a:cubicBezTo>
                    <a:pt x="206" y="1998"/>
                    <a:pt x="0" y="3527"/>
                    <a:pt x="388" y="4942"/>
                  </a:cubicBezTo>
                  <a:cubicBezTo>
                    <a:pt x="461" y="5215"/>
                    <a:pt x="687" y="5332"/>
                    <a:pt x="920" y="5332"/>
                  </a:cubicBezTo>
                  <a:cubicBezTo>
                    <a:pt x="1271" y="5332"/>
                    <a:pt x="1640" y="5067"/>
                    <a:pt x="1530" y="4669"/>
                  </a:cubicBezTo>
                  <a:cubicBezTo>
                    <a:pt x="1142" y="3345"/>
                    <a:pt x="1347" y="1907"/>
                    <a:pt x="1347" y="583"/>
                  </a:cubicBezTo>
                  <a:cubicBezTo>
                    <a:pt x="1347" y="195"/>
                    <a:pt x="1062" y="1"/>
                    <a:pt x="77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905075" y="519375"/>
              <a:ext cx="145250" cy="35825"/>
            </a:xfrm>
            <a:custGeom>
              <a:avLst/>
              <a:gdLst/>
              <a:ahLst/>
              <a:cxnLst/>
              <a:rect l="l" t="t" r="r" b="b"/>
              <a:pathLst>
                <a:path w="5810" h="1433" extrusionOk="0">
                  <a:moveTo>
                    <a:pt x="749" y="1"/>
                  </a:moveTo>
                  <a:cubicBezTo>
                    <a:pt x="221" y="1"/>
                    <a:pt x="1" y="939"/>
                    <a:pt x="674" y="1184"/>
                  </a:cubicBezTo>
                  <a:cubicBezTo>
                    <a:pt x="1403" y="1384"/>
                    <a:pt x="2162" y="1432"/>
                    <a:pt x="2924" y="1432"/>
                  </a:cubicBezTo>
                  <a:cubicBezTo>
                    <a:pt x="3641" y="1432"/>
                    <a:pt x="4359" y="1389"/>
                    <a:pt x="5057" y="1389"/>
                  </a:cubicBezTo>
                  <a:cubicBezTo>
                    <a:pt x="5810" y="1389"/>
                    <a:pt x="5810" y="248"/>
                    <a:pt x="5057" y="248"/>
                  </a:cubicBezTo>
                  <a:cubicBezTo>
                    <a:pt x="4404" y="248"/>
                    <a:pt x="3735" y="291"/>
                    <a:pt x="3065" y="291"/>
                  </a:cubicBezTo>
                  <a:cubicBezTo>
                    <a:pt x="2354" y="291"/>
                    <a:pt x="1642" y="243"/>
                    <a:pt x="948" y="43"/>
                  </a:cubicBezTo>
                  <a:cubicBezTo>
                    <a:pt x="878" y="14"/>
                    <a:pt x="811" y="1"/>
                    <a:pt x="74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331050" y="205500"/>
              <a:ext cx="143675" cy="35300"/>
            </a:xfrm>
            <a:custGeom>
              <a:avLst/>
              <a:gdLst/>
              <a:ahLst/>
              <a:cxnLst/>
              <a:rect l="l" t="t" r="r" b="b"/>
              <a:pathLst>
                <a:path w="5747" h="1412" extrusionOk="0">
                  <a:moveTo>
                    <a:pt x="2857" y="1"/>
                  </a:moveTo>
                  <a:cubicBezTo>
                    <a:pt x="2129" y="1"/>
                    <a:pt x="1393" y="44"/>
                    <a:pt x="663" y="44"/>
                  </a:cubicBezTo>
                  <a:cubicBezTo>
                    <a:pt x="1" y="44"/>
                    <a:pt x="1" y="1185"/>
                    <a:pt x="663" y="1185"/>
                  </a:cubicBezTo>
                  <a:cubicBezTo>
                    <a:pt x="1349" y="1185"/>
                    <a:pt x="2040" y="1142"/>
                    <a:pt x="2722" y="1142"/>
                  </a:cubicBezTo>
                  <a:cubicBezTo>
                    <a:pt x="3446" y="1142"/>
                    <a:pt x="4158" y="1191"/>
                    <a:pt x="4840" y="1391"/>
                  </a:cubicBezTo>
                  <a:cubicBezTo>
                    <a:pt x="4892" y="1405"/>
                    <a:pt x="4942" y="1412"/>
                    <a:pt x="4990" y="1412"/>
                  </a:cubicBezTo>
                  <a:cubicBezTo>
                    <a:pt x="5543" y="1412"/>
                    <a:pt x="5746" y="502"/>
                    <a:pt x="5137" y="249"/>
                  </a:cubicBezTo>
                  <a:cubicBezTo>
                    <a:pt x="4396" y="49"/>
                    <a:pt x="3631" y="1"/>
                    <a:pt x="285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326550" y="101125"/>
              <a:ext cx="42200" cy="134300"/>
            </a:xfrm>
            <a:custGeom>
              <a:avLst/>
              <a:gdLst/>
              <a:ahLst/>
              <a:cxnLst/>
              <a:rect l="l" t="t" r="r" b="b"/>
              <a:pathLst>
                <a:path w="1688" h="5372" extrusionOk="0">
                  <a:moveTo>
                    <a:pt x="695" y="0"/>
                  </a:moveTo>
                  <a:cubicBezTo>
                    <a:pt x="351" y="0"/>
                    <a:pt x="0" y="301"/>
                    <a:pt x="181" y="704"/>
                  </a:cubicBezTo>
                  <a:cubicBezTo>
                    <a:pt x="546" y="2050"/>
                    <a:pt x="363" y="3466"/>
                    <a:pt x="363" y="4789"/>
                  </a:cubicBezTo>
                  <a:cubicBezTo>
                    <a:pt x="363" y="5178"/>
                    <a:pt x="649" y="5372"/>
                    <a:pt x="934" y="5372"/>
                  </a:cubicBezTo>
                  <a:cubicBezTo>
                    <a:pt x="1219" y="5372"/>
                    <a:pt x="1505" y="5178"/>
                    <a:pt x="1505" y="4789"/>
                  </a:cubicBezTo>
                  <a:cubicBezTo>
                    <a:pt x="1505" y="3374"/>
                    <a:pt x="1687" y="1845"/>
                    <a:pt x="1208" y="430"/>
                  </a:cubicBezTo>
                  <a:cubicBezTo>
                    <a:pt x="1136" y="126"/>
                    <a:pt x="917" y="0"/>
                    <a:pt x="695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749125" y="4425575"/>
            <a:ext cx="711050" cy="699175"/>
            <a:chOff x="6291925" y="4425575"/>
            <a:chExt cx="711050" cy="699175"/>
          </a:xfrm>
        </p:grpSpPr>
        <p:sp>
          <p:nvSpPr>
            <p:cNvPr id="60" name="Google Shape;60;p2"/>
            <p:cNvSpPr/>
            <p:nvPr/>
          </p:nvSpPr>
          <p:spPr>
            <a:xfrm>
              <a:off x="6628050" y="4425575"/>
              <a:ext cx="43950" cy="699175"/>
            </a:xfrm>
            <a:custGeom>
              <a:avLst/>
              <a:gdLst/>
              <a:ahLst/>
              <a:cxnLst/>
              <a:rect l="l" t="t" r="r" b="b"/>
              <a:pathLst>
                <a:path w="1758" h="27967" extrusionOk="0">
                  <a:moveTo>
                    <a:pt x="548" y="0"/>
                  </a:moveTo>
                  <a:cubicBezTo>
                    <a:pt x="263" y="0"/>
                    <a:pt x="0" y="189"/>
                    <a:pt x="46" y="565"/>
                  </a:cubicBezTo>
                  <a:cubicBezTo>
                    <a:pt x="616" y="9513"/>
                    <a:pt x="251" y="18460"/>
                    <a:pt x="251" y="27385"/>
                  </a:cubicBezTo>
                  <a:cubicBezTo>
                    <a:pt x="251" y="27773"/>
                    <a:pt x="536" y="27967"/>
                    <a:pt x="822" y="27967"/>
                  </a:cubicBezTo>
                  <a:cubicBezTo>
                    <a:pt x="1107" y="27967"/>
                    <a:pt x="1392" y="27773"/>
                    <a:pt x="1392" y="27385"/>
                  </a:cubicBezTo>
                  <a:cubicBezTo>
                    <a:pt x="1392" y="18460"/>
                    <a:pt x="1758" y="9513"/>
                    <a:pt x="1187" y="565"/>
                  </a:cubicBezTo>
                  <a:cubicBezTo>
                    <a:pt x="1141" y="189"/>
                    <a:pt x="833" y="0"/>
                    <a:pt x="54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291925" y="4755450"/>
              <a:ext cx="711050" cy="38625"/>
            </a:xfrm>
            <a:custGeom>
              <a:avLst/>
              <a:gdLst/>
              <a:ahLst/>
              <a:cxnLst/>
              <a:rect l="l" t="t" r="r" b="b"/>
              <a:pathLst>
                <a:path w="28442" h="1545" extrusionOk="0">
                  <a:moveTo>
                    <a:pt x="12162" y="1"/>
                  </a:moveTo>
                  <a:cubicBezTo>
                    <a:pt x="8353" y="1"/>
                    <a:pt x="4545" y="70"/>
                    <a:pt x="754" y="312"/>
                  </a:cubicBezTo>
                  <a:cubicBezTo>
                    <a:pt x="1" y="403"/>
                    <a:pt x="1" y="1545"/>
                    <a:pt x="754" y="1545"/>
                  </a:cubicBezTo>
                  <a:cubicBezTo>
                    <a:pt x="4873" y="1240"/>
                    <a:pt x="9011" y="1158"/>
                    <a:pt x="13148" y="1158"/>
                  </a:cubicBezTo>
                  <a:cubicBezTo>
                    <a:pt x="17999" y="1158"/>
                    <a:pt x="22849" y="1271"/>
                    <a:pt x="27665" y="1271"/>
                  </a:cubicBezTo>
                  <a:cubicBezTo>
                    <a:pt x="28441" y="1271"/>
                    <a:pt x="28441" y="130"/>
                    <a:pt x="27665" y="130"/>
                  </a:cubicBezTo>
                  <a:cubicBezTo>
                    <a:pt x="22522" y="130"/>
                    <a:pt x="17341" y="1"/>
                    <a:pt x="1216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85325" y="4526575"/>
              <a:ext cx="521450" cy="499575"/>
            </a:xfrm>
            <a:custGeom>
              <a:avLst/>
              <a:gdLst/>
              <a:ahLst/>
              <a:cxnLst/>
              <a:rect l="l" t="t" r="r" b="b"/>
              <a:pathLst>
                <a:path w="20858" h="19983" extrusionOk="0">
                  <a:moveTo>
                    <a:pt x="898" y="1"/>
                  </a:moveTo>
                  <a:cubicBezTo>
                    <a:pt x="421" y="1"/>
                    <a:pt x="0" y="536"/>
                    <a:pt x="442" y="908"/>
                  </a:cubicBezTo>
                  <a:cubicBezTo>
                    <a:pt x="7198" y="6911"/>
                    <a:pt x="13293" y="13462"/>
                    <a:pt x="19570" y="19830"/>
                  </a:cubicBezTo>
                  <a:cubicBezTo>
                    <a:pt x="19697" y="19937"/>
                    <a:pt x="19838" y="19982"/>
                    <a:pt x="19973" y="19982"/>
                  </a:cubicBezTo>
                  <a:cubicBezTo>
                    <a:pt x="20446" y="19982"/>
                    <a:pt x="20857" y="19429"/>
                    <a:pt x="20414" y="18985"/>
                  </a:cubicBezTo>
                  <a:cubicBezTo>
                    <a:pt x="14137" y="12617"/>
                    <a:pt x="8043" y="6043"/>
                    <a:pt x="1309" y="154"/>
                  </a:cubicBezTo>
                  <a:cubicBezTo>
                    <a:pt x="1181" y="46"/>
                    <a:pt x="1037" y="1"/>
                    <a:pt x="898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392225" y="4521775"/>
              <a:ext cx="512375" cy="507625"/>
            </a:xfrm>
            <a:custGeom>
              <a:avLst/>
              <a:gdLst/>
              <a:ahLst/>
              <a:cxnLst/>
              <a:rect l="l" t="t" r="r" b="b"/>
              <a:pathLst>
                <a:path w="20495" h="20305" extrusionOk="0">
                  <a:moveTo>
                    <a:pt x="19627" y="1"/>
                  </a:moveTo>
                  <a:cubicBezTo>
                    <a:pt x="19509" y="1"/>
                    <a:pt x="19392" y="43"/>
                    <a:pt x="19294" y="141"/>
                  </a:cubicBezTo>
                  <a:cubicBezTo>
                    <a:pt x="12902" y="6532"/>
                    <a:pt x="6260" y="12604"/>
                    <a:pt x="349" y="19360"/>
                  </a:cubicBezTo>
                  <a:cubicBezTo>
                    <a:pt x="0" y="19726"/>
                    <a:pt x="409" y="20304"/>
                    <a:pt x="836" y="20304"/>
                  </a:cubicBezTo>
                  <a:cubicBezTo>
                    <a:pt x="968" y="20304"/>
                    <a:pt x="1102" y="20248"/>
                    <a:pt x="1216" y="20113"/>
                  </a:cubicBezTo>
                  <a:cubicBezTo>
                    <a:pt x="7105" y="13380"/>
                    <a:pt x="13770" y="7285"/>
                    <a:pt x="20047" y="1008"/>
                  </a:cubicBezTo>
                  <a:cubicBezTo>
                    <a:pt x="20495" y="561"/>
                    <a:pt x="20057" y="1"/>
                    <a:pt x="1962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46100" y="4464000"/>
              <a:ext cx="122775" cy="101000"/>
            </a:xfrm>
            <a:custGeom>
              <a:avLst/>
              <a:gdLst/>
              <a:ahLst/>
              <a:cxnLst/>
              <a:rect l="l" t="t" r="r" b="b"/>
              <a:pathLst>
                <a:path w="4911" h="4040" extrusionOk="0">
                  <a:moveTo>
                    <a:pt x="958" y="1"/>
                  </a:moveTo>
                  <a:cubicBezTo>
                    <a:pt x="413" y="1"/>
                    <a:pt x="0" y="797"/>
                    <a:pt x="585" y="1128"/>
                  </a:cubicBezTo>
                  <a:cubicBezTo>
                    <a:pt x="1817" y="1699"/>
                    <a:pt x="2662" y="2931"/>
                    <a:pt x="3620" y="3890"/>
                  </a:cubicBezTo>
                  <a:cubicBezTo>
                    <a:pt x="3745" y="3995"/>
                    <a:pt x="3883" y="4040"/>
                    <a:pt x="4017" y="4040"/>
                  </a:cubicBezTo>
                  <a:cubicBezTo>
                    <a:pt x="4493" y="4040"/>
                    <a:pt x="4911" y="3468"/>
                    <a:pt x="4465" y="3023"/>
                  </a:cubicBezTo>
                  <a:cubicBezTo>
                    <a:pt x="3438" y="1996"/>
                    <a:pt x="2479" y="740"/>
                    <a:pt x="1247" y="78"/>
                  </a:cubicBezTo>
                  <a:cubicBezTo>
                    <a:pt x="1149" y="25"/>
                    <a:pt x="1052" y="1"/>
                    <a:pt x="958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625450" y="4464000"/>
              <a:ext cx="120575" cy="101000"/>
            </a:xfrm>
            <a:custGeom>
              <a:avLst/>
              <a:gdLst/>
              <a:ahLst/>
              <a:cxnLst/>
              <a:rect l="l" t="t" r="r" b="b"/>
              <a:pathLst>
                <a:path w="4823" h="4040" extrusionOk="0">
                  <a:moveTo>
                    <a:pt x="3970" y="1"/>
                  </a:moveTo>
                  <a:cubicBezTo>
                    <a:pt x="3880" y="1"/>
                    <a:pt x="3785" y="25"/>
                    <a:pt x="3688" y="78"/>
                  </a:cubicBezTo>
                  <a:cubicBezTo>
                    <a:pt x="2432" y="740"/>
                    <a:pt x="1496" y="1996"/>
                    <a:pt x="446" y="3023"/>
                  </a:cubicBezTo>
                  <a:cubicBezTo>
                    <a:pt x="1" y="3468"/>
                    <a:pt x="419" y="4040"/>
                    <a:pt x="851" y="4040"/>
                  </a:cubicBezTo>
                  <a:cubicBezTo>
                    <a:pt x="972" y="4040"/>
                    <a:pt x="1095" y="3995"/>
                    <a:pt x="1200" y="3890"/>
                  </a:cubicBezTo>
                  <a:cubicBezTo>
                    <a:pt x="2158" y="2931"/>
                    <a:pt x="3117" y="1699"/>
                    <a:pt x="4258" y="1128"/>
                  </a:cubicBezTo>
                  <a:cubicBezTo>
                    <a:pt x="4823" y="797"/>
                    <a:pt x="4491" y="1"/>
                    <a:pt x="397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545675" y="4984475"/>
              <a:ext cx="122975" cy="101275"/>
            </a:xfrm>
            <a:custGeom>
              <a:avLst/>
              <a:gdLst/>
              <a:ahLst/>
              <a:cxnLst/>
              <a:rect l="l" t="t" r="r" b="b"/>
              <a:pathLst>
                <a:path w="4919" h="4051" extrusionOk="0">
                  <a:moveTo>
                    <a:pt x="4062" y="0"/>
                  </a:moveTo>
                  <a:cubicBezTo>
                    <a:pt x="3920" y="0"/>
                    <a:pt x="3771" y="56"/>
                    <a:pt x="3637" y="190"/>
                  </a:cubicBezTo>
                  <a:cubicBezTo>
                    <a:pt x="2679" y="1149"/>
                    <a:pt x="1834" y="2290"/>
                    <a:pt x="602" y="2952"/>
                  </a:cubicBezTo>
                  <a:cubicBezTo>
                    <a:pt x="1" y="3272"/>
                    <a:pt x="455" y="4050"/>
                    <a:pt x="1023" y="4050"/>
                  </a:cubicBezTo>
                  <a:cubicBezTo>
                    <a:pt x="1102" y="4050"/>
                    <a:pt x="1183" y="4035"/>
                    <a:pt x="1264" y="4002"/>
                  </a:cubicBezTo>
                  <a:cubicBezTo>
                    <a:pt x="2496" y="3226"/>
                    <a:pt x="3455" y="2084"/>
                    <a:pt x="4482" y="1035"/>
                  </a:cubicBezTo>
                  <a:cubicBezTo>
                    <a:pt x="4919" y="598"/>
                    <a:pt x="4526" y="0"/>
                    <a:pt x="40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625675" y="4984475"/>
              <a:ext cx="120775" cy="101275"/>
            </a:xfrm>
            <a:custGeom>
              <a:avLst/>
              <a:gdLst/>
              <a:ahLst/>
              <a:cxnLst/>
              <a:rect l="l" t="t" r="r" b="b"/>
              <a:pathLst>
                <a:path w="4831" h="4051" extrusionOk="0">
                  <a:moveTo>
                    <a:pt x="816" y="0"/>
                  </a:moveTo>
                  <a:cubicBezTo>
                    <a:pt x="393" y="0"/>
                    <a:pt x="1" y="598"/>
                    <a:pt x="437" y="1035"/>
                  </a:cubicBezTo>
                  <a:cubicBezTo>
                    <a:pt x="1487" y="2084"/>
                    <a:pt x="2423" y="3226"/>
                    <a:pt x="3679" y="4002"/>
                  </a:cubicBezTo>
                  <a:cubicBezTo>
                    <a:pt x="3759" y="4035"/>
                    <a:pt x="3839" y="4050"/>
                    <a:pt x="3915" y="4050"/>
                  </a:cubicBezTo>
                  <a:cubicBezTo>
                    <a:pt x="4462" y="4050"/>
                    <a:pt x="4830" y="3272"/>
                    <a:pt x="4249" y="2952"/>
                  </a:cubicBezTo>
                  <a:cubicBezTo>
                    <a:pt x="3108" y="2290"/>
                    <a:pt x="2149" y="1149"/>
                    <a:pt x="1191" y="190"/>
                  </a:cubicBezTo>
                  <a:cubicBezTo>
                    <a:pt x="1078" y="56"/>
                    <a:pt x="946" y="0"/>
                    <a:pt x="81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332650" y="4759500"/>
              <a:ext cx="110825" cy="108700"/>
            </a:xfrm>
            <a:custGeom>
              <a:avLst/>
              <a:gdLst/>
              <a:ahLst/>
              <a:cxnLst/>
              <a:rect l="l" t="t" r="r" b="b"/>
              <a:pathLst>
                <a:path w="4433" h="4348" extrusionOk="0">
                  <a:moveTo>
                    <a:pt x="3562" y="1"/>
                  </a:moveTo>
                  <a:cubicBezTo>
                    <a:pt x="3439" y="1"/>
                    <a:pt x="3316" y="45"/>
                    <a:pt x="3211" y="150"/>
                  </a:cubicBezTo>
                  <a:cubicBezTo>
                    <a:pt x="2161" y="1200"/>
                    <a:pt x="928" y="2159"/>
                    <a:pt x="266" y="3483"/>
                  </a:cubicBezTo>
                  <a:cubicBezTo>
                    <a:pt x="0" y="3937"/>
                    <a:pt x="368" y="4348"/>
                    <a:pt x="750" y="4348"/>
                  </a:cubicBezTo>
                  <a:cubicBezTo>
                    <a:pt x="925" y="4348"/>
                    <a:pt x="1103" y="4261"/>
                    <a:pt x="1225" y="4053"/>
                  </a:cubicBezTo>
                  <a:cubicBezTo>
                    <a:pt x="1887" y="2821"/>
                    <a:pt x="3028" y="1953"/>
                    <a:pt x="3987" y="1018"/>
                  </a:cubicBezTo>
                  <a:cubicBezTo>
                    <a:pt x="4433" y="572"/>
                    <a:pt x="4001" y="1"/>
                    <a:pt x="356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332650" y="4682275"/>
              <a:ext cx="110625" cy="107375"/>
            </a:xfrm>
            <a:custGeom>
              <a:avLst/>
              <a:gdLst/>
              <a:ahLst/>
              <a:cxnLst/>
              <a:rect l="l" t="t" r="r" b="b"/>
              <a:pathLst>
                <a:path w="4425" h="4295" extrusionOk="0">
                  <a:moveTo>
                    <a:pt x="750" y="0"/>
                  </a:moveTo>
                  <a:cubicBezTo>
                    <a:pt x="368" y="0"/>
                    <a:pt x="0" y="411"/>
                    <a:pt x="266" y="865"/>
                  </a:cubicBezTo>
                  <a:cubicBezTo>
                    <a:pt x="928" y="2189"/>
                    <a:pt x="2161" y="3148"/>
                    <a:pt x="3211" y="4107"/>
                  </a:cubicBezTo>
                  <a:cubicBezTo>
                    <a:pt x="3323" y="4239"/>
                    <a:pt x="3455" y="4294"/>
                    <a:pt x="3586" y="4294"/>
                  </a:cubicBezTo>
                  <a:cubicBezTo>
                    <a:pt x="4016" y="4294"/>
                    <a:pt x="4425" y="3698"/>
                    <a:pt x="3987" y="3330"/>
                  </a:cubicBezTo>
                  <a:cubicBezTo>
                    <a:pt x="3028" y="2395"/>
                    <a:pt x="1887" y="1527"/>
                    <a:pt x="1225" y="295"/>
                  </a:cubicBezTo>
                  <a:cubicBezTo>
                    <a:pt x="1103" y="87"/>
                    <a:pt x="925" y="0"/>
                    <a:pt x="750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851425" y="4759500"/>
              <a:ext cx="110275" cy="108700"/>
            </a:xfrm>
            <a:custGeom>
              <a:avLst/>
              <a:gdLst/>
              <a:ahLst/>
              <a:cxnLst/>
              <a:rect l="l" t="t" r="r" b="b"/>
              <a:pathLst>
                <a:path w="4411" h="4348" extrusionOk="0">
                  <a:moveTo>
                    <a:pt x="851" y="1"/>
                  </a:moveTo>
                  <a:cubicBezTo>
                    <a:pt x="418" y="1"/>
                    <a:pt x="0" y="572"/>
                    <a:pt x="446" y="1018"/>
                  </a:cubicBezTo>
                  <a:cubicBezTo>
                    <a:pt x="1382" y="1953"/>
                    <a:pt x="2523" y="2821"/>
                    <a:pt x="3208" y="4053"/>
                  </a:cubicBezTo>
                  <a:cubicBezTo>
                    <a:pt x="3294" y="4261"/>
                    <a:pt x="3457" y="4348"/>
                    <a:pt x="3627" y="4348"/>
                  </a:cubicBezTo>
                  <a:cubicBezTo>
                    <a:pt x="4000" y="4348"/>
                    <a:pt x="4410" y="3937"/>
                    <a:pt x="4144" y="3483"/>
                  </a:cubicBezTo>
                  <a:cubicBezTo>
                    <a:pt x="3482" y="2159"/>
                    <a:pt x="2249" y="1200"/>
                    <a:pt x="1199" y="150"/>
                  </a:cubicBezTo>
                  <a:cubicBezTo>
                    <a:pt x="1095" y="45"/>
                    <a:pt x="972" y="1"/>
                    <a:pt x="851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851625" y="4682275"/>
              <a:ext cx="110075" cy="107375"/>
            </a:xfrm>
            <a:custGeom>
              <a:avLst/>
              <a:gdLst/>
              <a:ahLst/>
              <a:cxnLst/>
              <a:rect l="l" t="t" r="r" b="b"/>
              <a:pathLst>
                <a:path w="4403" h="4295" extrusionOk="0">
                  <a:moveTo>
                    <a:pt x="3619" y="0"/>
                  </a:moveTo>
                  <a:cubicBezTo>
                    <a:pt x="3449" y="0"/>
                    <a:pt x="3286" y="87"/>
                    <a:pt x="3200" y="295"/>
                  </a:cubicBezTo>
                  <a:cubicBezTo>
                    <a:pt x="2515" y="1527"/>
                    <a:pt x="1374" y="2395"/>
                    <a:pt x="438" y="3330"/>
                  </a:cubicBezTo>
                  <a:cubicBezTo>
                    <a:pt x="0" y="3698"/>
                    <a:pt x="396" y="4294"/>
                    <a:pt x="820" y="4294"/>
                  </a:cubicBezTo>
                  <a:cubicBezTo>
                    <a:pt x="948" y="4294"/>
                    <a:pt x="1080" y="4239"/>
                    <a:pt x="1191" y="4107"/>
                  </a:cubicBezTo>
                  <a:cubicBezTo>
                    <a:pt x="2241" y="3148"/>
                    <a:pt x="3474" y="2189"/>
                    <a:pt x="4136" y="865"/>
                  </a:cubicBezTo>
                  <a:cubicBezTo>
                    <a:pt x="4402" y="411"/>
                    <a:pt x="3992" y="0"/>
                    <a:pt x="3619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362200" y="4600400"/>
              <a:ext cx="146025" cy="34975"/>
            </a:xfrm>
            <a:custGeom>
              <a:avLst/>
              <a:gdLst/>
              <a:ahLst/>
              <a:cxnLst/>
              <a:rect l="l" t="t" r="r" b="b"/>
              <a:pathLst>
                <a:path w="5841" h="1399" extrusionOk="0">
                  <a:moveTo>
                    <a:pt x="2744" y="0"/>
                  </a:moveTo>
                  <a:cubicBezTo>
                    <a:pt x="2015" y="0"/>
                    <a:pt x="1301" y="49"/>
                    <a:pt x="614" y="237"/>
                  </a:cubicBezTo>
                  <a:cubicBezTo>
                    <a:pt x="1" y="406"/>
                    <a:pt x="190" y="1398"/>
                    <a:pt x="821" y="1398"/>
                  </a:cubicBezTo>
                  <a:cubicBezTo>
                    <a:pt x="871" y="1398"/>
                    <a:pt x="923" y="1392"/>
                    <a:pt x="979" y="1379"/>
                  </a:cubicBezTo>
                  <a:cubicBezTo>
                    <a:pt x="1633" y="1190"/>
                    <a:pt x="2303" y="1142"/>
                    <a:pt x="2974" y="1142"/>
                  </a:cubicBezTo>
                  <a:cubicBezTo>
                    <a:pt x="3684" y="1142"/>
                    <a:pt x="4395" y="1196"/>
                    <a:pt x="5087" y="1196"/>
                  </a:cubicBezTo>
                  <a:cubicBezTo>
                    <a:pt x="5841" y="1196"/>
                    <a:pt x="5841" y="55"/>
                    <a:pt x="5087" y="55"/>
                  </a:cubicBezTo>
                  <a:cubicBezTo>
                    <a:pt x="4301" y="55"/>
                    <a:pt x="3514" y="0"/>
                    <a:pt x="274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467700" y="4495350"/>
              <a:ext cx="43225" cy="134825"/>
            </a:xfrm>
            <a:custGeom>
              <a:avLst/>
              <a:gdLst/>
              <a:ahLst/>
              <a:cxnLst/>
              <a:rect l="l" t="t" r="r" b="b"/>
              <a:pathLst>
                <a:path w="1729" h="5393" extrusionOk="0">
                  <a:moveTo>
                    <a:pt x="1029" y="0"/>
                  </a:moveTo>
                  <a:cubicBezTo>
                    <a:pt x="790" y="0"/>
                    <a:pt x="554" y="136"/>
                    <a:pt x="479" y="445"/>
                  </a:cubicBezTo>
                  <a:cubicBezTo>
                    <a:pt x="0" y="1883"/>
                    <a:pt x="183" y="3389"/>
                    <a:pt x="183" y="4827"/>
                  </a:cubicBezTo>
                  <a:cubicBezTo>
                    <a:pt x="183" y="5204"/>
                    <a:pt x="497" y="5392"/>
                    <a:pt x="810" y="5392"/>
                  </a:cubicBezTo>
                  <a:cubicBezTo>
                    <a:pt x="1124" y="5392"/>
                    <a:pt x="1438" y="5204"/>
                    <a:pt x="1438" y="4827"/>
                  </a:cubicBezTo>
                  <a:cubicBezTo>
                    <a:pt x="1324" y="3481"/>
                    <a:pt x="1233" y="2065"/>
                    <a:pt x="1621" y="742"/>
                  </a:cubicBezTo>
                  <a:cubicBezTo>
                    <a:pt x="1729" y="283"/>
                    <a:pt x="1375" y="0"/>
                    <a:pt x="1029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783325" y="4918025"/>
              <a:ext cx="41025" cy="135300"/>
            </a:xfrm>
            <a:custGeom>
              <a:avLst/>
              <a:gdLst/>
              <a:ahLst/>
              <a:cxnLst/>
              <a:rect l="l" t="t" r="r" b="b"/>
              <a:pathLst>
                <a:path w="1641" h="5412" extrusionOk="0">
                  <a:moveTo>
                    <a:pt x="899" y="1"/>
                  </a:moveTo>
                  <a:cubicBezTo>
                    <a:pt x="602" y="1"/>
                    <a:pt x="317" y="189"/>
                    <a:pt x="317" y="565"/>
                  </a:cubicBezTo>
                  <a:cubicBezTo>
                    <a:pt x="317" y="1981"/>
                    <a:pt x="500" y="3419"/>
                    <a:pt x="112" y="4742"/>
                  </a:cubicBezTo>
                  <a:cubicBezTo>
                    <a:pt x="1" y="5144"/>
                    <a:pt x="378" y="5411"/>
                    <a:pt x="732" y="5411"/>
                  </a:cubicBezTo>
                  <a:cubicBezTo>
                    <a:pt x="961" y="5411"/>
                    <a:pt x="1181" y="5299"/>
                    <a:pt x="1253" y="5039"/>
                  </a:cubicBezTo>
                  <a:cubicBezTo>
                    <a:pt x="1641" y="3601"/>
                    <a:pt x="1550" y="2095"/>
                    <a:pt x="1550" y="565"/>
                  </a:cubicBezTo>
                  <a:cubicBezTo>
                    <a:pt x="1504" y="189"/>
                    <a:pt x="1196" y="1"/>
                    <a:pt x="89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86100" y="4914375"/>
              <a:ext cx="145625" cy="35250"/>
            </a:xfrm>
            <a:custGeom>
              <a:avLst/>
              <a:gdLst/>
              <a:ahLst/>
              <a:cxnLst/>
              <a:rect l="l" t="t" r="r" b="b"/>
              <a:pathLst>
                <a:path w="5825" h="1410" extrusionOk="0">
                  <a:moveTo>
                    <a:pt x="5101" y="1"/>
                  </a:moveTo>
                  <a:cubicBezTo>
                    <a:pt x="5028" y="1"/>
                    <a:pt x="4948" y="16"/>
                    <a:pt x="4862" y="50"/>
                  </a:cubicBezTo>
                  <a:cubicBezTo>
                    <a:pt x="4201" y="232"/>
                    <a:pt x="3510" y="278"/>
                    <a:pt x="2820" y="278"/>
                  </a:cubicBezTo>
                  <a:cubicBezTo>
                    <a:pt x="2129" y="278"/>
                    <a:pt x="1439" y="232"/>
                    <a:pt x="777" y="232"/>
                  </a:cubicBezTo>
                  <a:cubicBezTo>
                    <a:pt x="1" y="232"/>
                    <a:pt x="1" y="1373"/>
                    <a:pt x="777" y="1373"/>
                  </a:cubicBezTo>
                  <a:cubicBezTo>
                    <a:pt x="1406" y="1373"/>
                    <a:pt x="2057" y="1409"/>
                    <a:pt x="2711" y="1409"/>
                  </a:cubicBezTo>
                  <a:cubicBezTo>
                    <a:pt x="3529" y="1409"/>
                    <a:pt x="4350" y="1353"/>
                    <a:pt x="5136" y="1100"/>
                  </a:cubicBezTo>
                  <a:cubicBezTo>
                    <a:pt x="5824" y="917"/>
                    <a:pt x="5669" y="1"/>
                    <a:pt x="5101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467700" y="4918025"/>
              <a:ext cx="43300" cy="135300"/>
            </a:xfrm>
            <a:custGeom>
              <a:avLst/>
              <a:gdLst/>
              <a:ahLst/>
              <a:cxnLst/>
              <a:rect l="l" t="t" r="r" b="b"/>
              <a:pathLst>
                <a:path w="1732" h="5412" extrusionOk="0">
                  <a:moveTo>
                    <a:pt x="810" y="1"/>
                  </a:moveTo>
                  <a:cubicBezTo>
                    <a:pt x="497" y="1"/>
                    <a:pt x="183" y="189"/>
                    <a:pt x="183" y="565"/>
                  </a:cubicBezTo>
                  <a:cubicBezTo>
                    <a:pt x="183" y="2095"/>
                    <a:pt x="0" y="3601"/>
                    <a:pt x="479" y="5039"/>
                  </a:cubicBezTo>
                  <a:cubicBezTo>
                    <a:pt x="551" y="5299"/>
                    <a:pt x="771" y="5411"/>
                    <a:pt x="1000" y="5411"/>
                  </a:cubicBezTo>
                  <a:cubicBezTo>
                    <a:pt x="1355" y="5411"/>
                    <a:pt x="1732" y="5144"/>
                    <a:pt x="1621" y="4742"/>
                  </a:cubicBezTo>
                  <a:cubicBezTo>
                    <a:pt x="1233" y="3419"/>
                    <a:pt x="1324" y="1981"/>
                    <a:pt x="1438" y="565"/>
                  </a:cubicBezTo>
                  <a:cubicBezTo>
                    <a:pt x="1438" y="189"/>
                    <a:pt x="1124" y="1"/>
                    <a:pt x="81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362875" y="4914375"/>
              <a:ext cx="145350" cy="35250"/>
            </a:xfrm>
            <a:custGeom>
              <a:avLst/>
              <a:gdLst/>
              <a:ahLst/>
              <a:cxnLst/>
              <a:rect l="l" t="t" r="r" b="b"/>
              <a:pathLst>
                <a:path w="5814" h="1410" extrusionOk="0">
                  <a:moveTo>
                    <a:pt x="714" y="1"/>
                  </a:moveTo>
                  <a:cubicBezTo>
                    <a:pt x="148" y="1"/>
                    <a:pt x="0" y="917"/>
                    <a:pt x="587" y="1100"/>
                  </a:cubicBezTo>
                  <a:cubicBezTo>
                    <a:pt x="1373" y="1353"/>
                    <a:pt x="2194" y="1409"/>
                    <a:pt x="3031" y="1409"/>
                  </a:cubicBezTo>
                  <a:cubicBezTo>
                    <a:pt x="3701" y="1409"/>
                    <a:pt x="4381" y="1373"/>
                    <a:pt x="5060" y="1373"/>
                  </a:cubicBezTo>
                  <a:cubicBezTo>
                    <a:pt x="5814" y="1373"/>
                    <a:pt x="5814" y="232"/>
                    <a:pt x="5060" y="232"/>
                  </a:cubicBezTo>
                  <a:cubicBezTo>
                    <a:pt x="4387" y="232"/>
                    <a:pt x="3697" y="278"/>
                    <a:pt x="3006" y="278"/>
                  </a:cubicBezTo>
                  <a:cubicBezTo>
                    <a:pt x="2316" y="278"/>
                    <a:pt x="1625" y="232"/>
                    <a:pt x="952" y="50"/>
                  </a:cubicBezTo>
                  <a:cubicBezTo>
                    <a:pt x="866" y="16"/>
                    <a:pt x="787" y="1"/>
                    <a:pt x="71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786100" y="4600400"/>
              <a:ext cx="146400" cy="34975"/>
            </a:xfrm>
            <a:custGeom>
              <a:avLst/>
              <a:gdLst/>
              <a:ahLst/>
              <a:cxnLst/>
              <a:rect l="l" t="t" r="r" b="b"/>
              <a:pathLst>
                <a:path w="5856" h="1399" extrusionOk="0">
                  <a:moveTo>
                    <a:pt x="3020" y="0"/>
                  </a:moveTo>
                  <a:cubicBezTo>
                    <a:pt x="2262" y="0"/>
                    <a:pt x="1505" y="55"/>
                    <a:pt x="777" y="55"/>
                  </a:cubicBezTo>
                  <a:cubicBezTo>
                    <a:pt x="1" y="55"/>
                    <a:pt x="1" y="1196"/>
                    <a:pt x="777" y="1196"/>
                  </a:cubicBezTo>
                  <a:cubicBezTo>
                    <a:pt x="1458" y="1196"/>
                    <a:pt x="2169" y="1142"/>
                    <a:pt x="2879" y="1142"/>
                  </a:cubicBezTo>
                  <a:cubicBezTo>
                    <a:pt x="3549" y="1142"/>
                    <a:pt x="4219" y="1190"/>
                    <a:pt x="4862" y="1379"/>
                  </a:cubicBezTo>
                  <a:cubicBezTo>
                    <a:pt x="4918" y="1392"/>
                    <a:pt x="4971" y="1398"/>
                    <a:pt x="5021" y="1398"/>
                  </a:cubicBezTo>
                  <a:cubicBezTo>
                    <a:pt x="5654" y="1398"/>
                    <a:pt x="5855" y="406"/>
                    <a:pt x="5136" y="237"/>
                  </a:cubicBezTo>
                  <a:cubicBezTo>
                    <a:pt x="4449" y="49"/>
                    <a:pt x="3735" y="0"/>
                    <a:pt x="3020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783400" y="4495350"/>
              <a:ext cx="40950" cy="134825"/>
            </a:xfrm>
            <a:custGeom>
              <a:avLst/>
              <a:gdLst/>
              <a:ahLst/>
              <a:cxnLst/>
              <a:rect l="l" t="t" r="r" b="b"/>
              <a:pathLst>
                <a:path w="1638" h="5393" extrusionOk="0">
                  <a:moveTo>
                    <a:pt x="700" y="0"/>
                  </a:moveTo>
                  <a:cubicBezTo>
                    <a:pt x="355" y="0"/>
                    <a:pt x="1" y="283"/>
                    <a:pt x="109" y="742"/>
                  </a:cubicBezTo>
                  <a:cubicBezTo>
                    <a:pt x="497" y="2065"/>
                    <a:pt x="314" y="3481"/>
                    <a:pt x="314" y="4827"/>
                  </a:cubicBezTo>
                  <a:cubicBezTo>
                    <a:pt x="314" y="5204"/>
                    <a:pt x="599" y="5392"/>
                    <a:pt x="896" y="5392"/>
                  </a:cubicBezTo>
                  <a:cubicBezTo>
                    <a:pt x="1193" y="5392"/>
                    <a:pt x="1501" y="5204"/>
                    <a:pt x="1547" y="4827"/>
                  </a:cubicBezTo>
                  <a:cubicBezTo>
                    <a:pt x="1547" y="3389"/>
                    <a:pt x="1638" y="1883"/>
                    <a:pt x="1250" y="445"/>
                  </a:cubicBezTo>
                  <a:cubicBezTo>
                    <a:pt x="1175" y="136"/>
                    <a:pt x="940" y="0"/>
                    <a:pt x="700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07063" y="1200325"/>
            <a:ext cx="711025" cy="698775"/>
            <a:chOff x="1081525" y="1186500"/>
            <a:chExt cx="711025" cy="698775"/>
          </a:xfrm>
        </p:grpSpPr>
        <p:sp>
          <p:nvSpPr>
            <p:cNvPr id="81" name="Google Shape;81;p2"/>
            <p:cNvSpPr/>
            <p:nvPr/>
          </p:nvSpPr>
          <p:spPr>
            <a:xfrm>
              <a:off x="1412500" y="1186500"/>
              <a:ext cx="43950" cy="698775"/>
            </a:xfrm>
            <a:custGeom>
              <a:avLst/>
              <a:gdLst/>
              <a:ahLst/>
              <a:cxnLst/>
              <a:rect l="l" t="t" r="r" b="b"/>
              <a:pathLst>
                <a:path w="1758" h="27951" extrusionOk="0">
                  <a:moveTo>
                    <a:pt x="1210" y="1"/>
                  </a:moveTo>
                  <a:cubicBezTo>
                    <a:pt x="925" y="1"/>
                    <a:pt x="616" y="189"/>
                    <a:pt x="571" y="565"/>
                  </a:cubicBezTo>
                  <a:cubicBezTo>
                    <a:pt x="0" y="9513"/>
                    <a:pt x="365" y="18438"/>
                    <a:pt x="365" y="27385"/>
                  </a:cubicBezTo>
                  <a:cubicBezTo>
                    <a:pt x="365" y="27762"/>
                    <a:pt x="651" y="27950"/>
                    <a:pt x="936" y="27950"/>
                  </a:cubicBezTo>
                  <a:cubicBezTo>
                    <a:pt x="1221" y="27950"/>
                    <a:pt x="1507" y="27762"/>
                    <a:pt x="1507" y="27385"/>
                  </a:cubicBezTo>
                  <a:cubicBezTo>
                    <a:pt x="1507" y="18438"/>
                    <a:pt x="1141" y="9513"/>
                    <a:pt x="1712" y="565"/>
                  </a:cubicBezTo>
                  <a:cubicBezTo>
                    <a:pt x="1758" y="189"/>
                    <a:pt x="1495" y="1"/>
                    <a:pt x="121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81525" y="1516525"/>
              <a:ext cx="711025" cy="38475"/>
            </a:xfrm>
            <a:custGeom>
              <a:avLst/>
              <a:gdLst/>
              <a:ahLst/>
              <a:cxnLst/>
              <a:rect l="l" t="t" r="r" b="b"/>
              <a:pathLst>
                <a:path w="28441" h="1539" extrusionOk="0">
                  <a:moveTo>
                    <a:pt x="14887" y="0"/>
                  </a:moveTo>
                  <a:cubicBezTo>
                    <a:pt x="10172" y="0"/>
                    <a:pt x="5458" y="101"/>
                    <a:pt x="777" y="101"/>
                  </a:cubicBezTo>
                  <a:cubicBezTo>
                    <a:pt x="1" y="101"/>
                    <a:pt x="1" y="1356"/>
                    <a:pt x="777" y="1356"/>
                  </a:cubicBezTo>
                  <a:cubicBezTo>
                    <a:pt x="5523" y="1296"/>
                    <a:pt x="10302" y="1190"/>
                    <a:pt x="15082" y="1190"/>
                  </a:cubicBezTo>
                  <a:cubicBezTo>
                    <a:pt x="19290" y="1190"/>
                    <a:pt x="23499" y="1272"/>
                    <a:pt x="27688" y="1539"/>
                  </a:cubicBezTo>
                  <a:cubicBezTo>
                    <a:pt x="28441" y="1539"/>
                    <a:pt x="28441" y="398"/>
                    <a:pt x="27688" y="398"/>
                  </a:cubicBezTo>
                  <a:cubicBezTo>
                    <a:pt x="23434" y="83"/>
                    <a:pt x="19160" y="0"/>
                    <a:pt x="14887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77650" y="1287275"/>
              <a:ext cx="521675" cy="499725"/>
            </a:xfrm>
            <a:custGeom>
              <a:avLst/>
              <a:gdLst/>
              <a:ahLst/>
              <a:cxnLst/>
              <a:rect l="l" t="t" r="r" b="b"/>
              <a:pathLst>
                <a:path w="20867" h="19989" extrusionOk="0">
                  <a:moveTo>
                    <a:pt x="19944" y="0"/>
                  </a:moveTo>
                  <a:cubicBezTo>
                    <a:pt x="19811" y="0"/>
                    <a:pt x="19674" y="43"/>
                    <a:pt x="19551" y="141"/>
                  </a:cubicBezTo>
                  <a:cubicBezTo>
                    <a:pt x="12818" y="6053"/>
                    <a:pt x="6724" y="12695"/>
                    <a:pt x="447" y="18972"/>
                  </a:cubicBezTo>
                  <a:cubicBezTo>
                    <a:pt x="1" y="19418"/>
                    <a:pt x="419" y="19989"/>
                    <a:pt x="895" y="19989"/>
                  </a:cubicBezTo>
                  <a:cubicBezTo>
                    <a:pt x="1028" y="19989"/>
                    <a:pt x="1166" y="19944"/>
                    <a:pt x="1291" y="19839"/>
                  </a:cubicBezTo>
                  <a:cubicBezTo>
                    <a:pt x="7568" y="13471"/>
                    <a:pt x="13663" y="6897"/>
                    <a:pt x="20419" y="1008"/>
                  </a:cubicBezTo>
                  <a:cubicBezTo>
                    <a:pt x="20867" y="560"/>
                    <a:pt x="20429" y="0"/>
                    <a:pt x="1994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79950" y="1282475"/>
              <a:ext cx="512150" cy="508150"/>
            </a:xfrm>
            <a:custGeom>
              <a:avLst/>
              <a:gdLst/>
              <a:ahLst/>
              <a:cxnLst/>
              <a:rect l="l" t="t" r="r" b="b"/>
              <a:pathLst>
                <a:path w="20486" h="20326" extrusionOk="0">
                  <a:moveTo>
                    <a:pt x="914" y="1"/>
                  </a:moveTo>
                  <a:cubicBezTo>
                    <a:pt x="432" y="1"/>
                    <a:pt x="0" y="572"/>
                    <a:pt x="446" y="1018"/>
                  </a:cubicBezTo>
                  <a:cubicBezTo>
                    <a:pt x="6723" y="7386"/>
                    <a:pt x="13388" y="13457"/>
                    <a:pt x="19277" y="20122"/>
                  </a:cubicBezTo>
                  <a:cubicBezTo>
                    <a:pt x="19397" y="20266"/>
                    <a:pt x="19541" y="20326"/>
                    <a:pt x="19681" y="20326"/>
                  </a:cubicBezTo>
                  <a:cubicBezTo>
                    <a:pt x="20099" y="20326"/>
                    <a:pt x="20486" y="19796"/>
                    <a:pt x="20144" y="19369"/>
                  </a:cubicBezTo>
                  <a:cubicBezTo>
                    <a:pt x="14232" y="12613"/>
                    <a:pt x="7590" y="6519"/>
                    <a:pt x="1313" y="150"/>
                  </a:cubicBezTo>
                  <a:cubicBezTo>
                    <a:pt x="1189" y="45"/>
                    <a:pt x="1049" y="1"/>
                    <a:pt x="91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415575" y="1225475"/>
              <a:ext cx="123100" cy="100225"/>
            </a:xfrm>
            <a:custGeom>
              <a:avLst/>
              <a:gdLst/>
              <a:ahLst/>
              <a:cxnLst/>
              <a:rect l="l" t="t" r="r" b="b"/>
              <a:pathLst>
                <a:path w="4924" h="4009" extrusionOk="0">
                  <a:moveTo>
                    <a:pt x="3924" y="0"/>
                  </a:moveTo>
                  <a:cubicBezTo>
                    <a:pt x="3839" y="0"/>
                    <a:pt x="3753" y="18"/>
                    <a:pt x="3666" y="56"/>
                  </a:cubicBezTo>
                  <a:cubicBezTo>
                    <a:pt x="2434" y="810"/>
                    <a:pt x="1475" y="1951"/>
                    <a:pt x="448" y="3001"/>
                  </a:cubicBezTo>
                  <a:cubicBezTo>
                    <a:pt x="0" y="3449"/>
                    <a:pt x="424" y="4009"/>
                    <a:pt x="902" y="4009"/>
                  </a:cubicBezTo>
                  <a:cubicBezTo>
                    <a:pt x="1034" y="4009"/>
                    <a:pt x="1169" y="3967"/>
                    <a:pt x="1292" y="3868"/>
                  </a:cubicBezTo>
                  <a:cubicBezTo>
                    <a:pt x="2251" y="2910"/>
                    <a:pt x="3096" y="1768"/>
                    <a:pt x="4328" y="1106"/>
                  </a:cubicBezTo>
                  <a:cubicBezTo>
                    <a:pt x="4923" y="769"/>
                    <a:pt x="4484" y="0"/>
                    <a:pt x="392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338200" y="1225475"/>
              <a:ext cx="120900" cy="100225"/>
            </a:xfrm>
            <a:custGeom>
              <a:avLst/>
              <a:gdLst/>
              <a:ahLst/>
              <a:cxnLst/>
              <a:rect l="l" t="t" r="r" b="b"/>
              <a:pathLst>
                <a:path w="4836" h="4009" extrusionOk="0">
                  <a:moveTo>
                    <a:pt x="894" y="0"/>
                  </a:moveTo>
                  <a:cubicBezTo>
                    <a:pt x="356" y="0"/>
                    <a:pt x="0" y="769"/>
                    <a:pt x="576" y="1106"/>
                  </a:cubicBezTo>
                  <a:cubicBezTo>
                    <a:pt x="1717" y="1768"/>
                    <a:pt x="2675" y="2910"/>
                    <a:pt x="3634" y="3868"/>
                  </a:cubicBezTo>
                  <a:cubicBezTo>
                    <a:pt x="3737" y="3967"/>
                    <a:pt x="3858" y="4009"/>
                    <a:pt x="3977" y="4009"/>
                  </a:cubicBezTo>
                  <a:cubicBezTo>
                    <a:pt x="4412" y="4009"/>
                    <a:pt x="4835" y="3449"/>
                    <a:pt x="4387" y="3001"/>
                  </a:cubicBezTo>
                  <a:cubicBezTo>
                    <a:pt x="3337" y="1951"/>
                    <a:pt x="2402" y="810"/>
                    <a:pt x="1146" y="56"/>
                  </a:cubicBezTo>
                  <a:cubicBezTo>
                    <a:pt x="1060" y="18"/>
                    <a:pt x="975" y="0"/>
                    <a:pt x="89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415675" y="1746325"/>
              <a:ext cx="122625" cy="100675"/>
            </a:xfrm>
            <a:custGeom>
              <a:avLst/>
              <a:gdLst/>
              <a:ahLst/>
              <a:cxnLst/>
              <a:rect l="l" t="t" r="r" b="b"/>
              <a:pathLst>
                <a:path w="4905" h="4027" extrusionOk="0">
                  <a:moveTo>
                    <a:pt x="885" y="1"/>
                  </a:moveTo>
                  <a:cubicBezTo>
                    <a:pt x="411" y="1"/>
                    <a:pt x="0" y="554"/>
                    <a:pt x="444" y="998"/>
                  </a:cubicBezTo>
                  <a:cubicBezTo>
                    <a:pt x="1471" y="2048"/>
                    <a:pt x="2430" y="3189"/>
                    <a:pt x="3662" y="3942"/>
                  </a:cubicBezTo>
                  <a:cubicBezTo>
                    <a:pt x="3763" y="4001"/>
                    <a:pt x="3864" y="4027"/>
                    <a:pt x="3960" y="4027"/>
                  </a:cubicBezTo>
                  <a:cubicBezTo>
                    <a:pt x="4500" y="4027"/>
                    <a:pt x="4905" y="3221"/>
                    <a:pt x="4324" y="2892"/>
                  </a:cubicBezTo>
                  <a:cubicBezTo>
                    <a:pt x="3092" y="2230"/>
                    <a:pt x="2247" y="1089"/>
                    <a:pt x="1288" y="153"/>
                  </a:cubicBezTo>
                  <a:cubicBezTo>
                    <a:pt x="1161" y="46"/>
                    <a:pt x="1020" y="1"/>
                    <a:pt x="8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338550" y="1746325"/>
              <a:ext cx="120425" cy="100675"/>
            </a:xfrm>
            <a:custGeom>
              <a:avLst/>
              <a:gdLst/>
              <a:ahLst/>
              <a:cxnLst/>
              <a:rect l="l" t="t" r="r" b="b"/>
              <a:pathLst>
                <a:path w="4817" h="4027" extrusionOk="0">
                  <a:moveTo>
                    <a:pt x="3976" y="1"/>
                  </a:moveTo>
                  <a:cubicBezTo>
                    <a:pt x="3852" y="1"/>
                    <a:pt x="3727" y="46"/>
                    <a:pt x="3620" y="153"/>
                  </a:cubicBezTo>
                  <a:cubicBezTo>
                    <a:pt x="2661" y="1089"/>
                    <a:pt x="1703" y="2230"/>
                    <a:pt x="562" y="2892"/>
                  </a:cubicBezTo>
                  <a:cubicBezTo>
                    <a:pt x="0" y="3221"/>
                    <a:pt x="325" y="4027"/>
                    <a:pt x="841" y="4027"/>
                  </a:cubicBezTo>
                  <a:cubicBezTo>
                    <a:pt x="933" y="4027"/>
                    <a:pt x="1032" y="4001"/>
                    <a:pt x="1132" y="3942"/>
                  </a:cubicBezTo>
                  <a:cubicBezTo>
                    <a:pt x="2388" y="3189"/>
                    <a:pt x="3323" y="2048"/>
                    <a:pt x="4373" y="998"/>
                  </a:cubicBezTo>
                  <a:cubicBezTo>
                    <a:pt x="4817" y="554"/>
                    <a:pt x="4406" y="1"/>
                    <a:pt x="3976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641075" y="1520350"/>
              <a:ext cx="110775" cy="108775"/>
            </a:xfrm>
            <a:custGeom>
              <a:avLst/>
              <a:gdLst/>
              <a:ahLst/>
              <a:cxnLst/>
              <a:rect l="l" t="t" r="r" b="b"/>
              <a:pathLst>
                <a:path w="4431" h="4351" extrusionOk="0">
                  <a:moveTo>
                    <a:pt x="862" y="1"/>
                  </a:moveTo>
                  <a:cubicBezTo>
                    <a:pt x="425" y="1"/>
                    <a:pt x="0" y="555"/>
                    <a:pt x="444" y="998"/>
                  </a:cubicBezTo>
                  <a:cubicBezTo>
                    <a:pt x="1402" y="1957"/>
                    <a:pt x="2544" y="2801"/>
                    <a:pt x="3206" y="4057"/>
                  </a:cubicBezTo>
                  <a:cubicBezTo>
                    <a:pt x="3328" y="4265"/>
                    <a:pt x="3506" y="4351"/>
                    <a:pt x="3681" y="4351"/>
                  </a:cubicBezTo>
                  <a:cubicBezTo>
                    <a:pt x="4063" y="4351"/>
                    <a:pt x="4430" y="3940"/>
                    <a:pt x="4164" y="3486"/>
                  </a:cubicBezTo>
                  <a:cubicBezTo>
                    <a:pt x="3502" y="2139"/>
                    <a:pt x="2270" y="1203"/>
                    <a:pt x="1220" y="153"/>
                  </a:cubicBezTo>
                  <a:cubicBezTo>
                    <a:pt x="1113" y="47"/>
                    <a:pt x="987" y="1"/>
                    <a:pt x="86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641075" y="1442825"/>
              <a:ext cx="110725" cy="108575"/>
            </a:xfrm>
            <a:custGeom>
              <a:avLst/>
              <a:gdLst/>
              <a:ahLst/>
              <a:cxnLst/>
              <a:rect l="l" t="t" r="r" b="b"/>
              <a:pathLst>
                <a:path w="4429" h="4343" extrusionOk="0">
                  <a:moveTo>
                    <a:pt x="3689" y="1"/>
                  </a:moveTo>
                  <a:cubicBezTo>
                    <a:pt x="3511" y="1"/>
                    <a:pt x="3329" y="92"/>
                    <a:pt x="3206" y="310"/>
                  </a:cubicBezTo>
                  <a:cubicBezTo>
                    <a:pt x="2544" y="1542"/>
                    <a:pt x="1402" y="2387"/>
                    <a:pt x="444" y="3346"/>
                  </a:cubicBezTo>
                  <a:cubicBezTo>
                    <a:pt x="0" y="3789"/>
                    <a:pt x="425" y="4343"/>
                    <a:pt x="862" y="4343"/>
                  </a:cubicBezTo>
                  <a:cubicBezTo>
                    <a:pt x="987" y="4343"/>
                    <a:pt x="1113" y="4297"/>
                    <a:pt x="1220" y="4190"/>
                  </a:cubicBezTo>
                  <a:cubicBezTo>
                    <a:pt x="2270" y="3163"/>
                    <a:pt x="3502" y="2204"/>
                    <a:pt x="4164" y="881"/>
                  </a:cubicBezTo>
                  <a:cubicBezTo>
                    <a:pt x="4429" y="414"/>
                    <a:pt x="4068" y="1"/>
                    <a:pt x="368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22800" y="1520350"/>
              <a:ext cx="110200" cy="108775"/>
            </a:xfrm>
            <a:custGeom>
              <a:avLst/>
              <a:gdLst/>
              <a:ahLst/>
              <a:cxnLst/>
              <a:rect l="l" t="t" r="r" b="b"/>
              <a:pathLst>
                <a:path w="4408" h="4351" extrusionOk="0">
                  <a:moveTo>
                    <a:pt x="3567" y="1"/>
                  </a:moveTo>
                  <a:cubicBezTo>
                    <a:pt x="3443" y="1"/>
                    <a:pt x="3318" y="47"/>
                    <a:pt x="3211" y="153"/>
                  </a:cubicBezTo>
                  <a:cubicBezTo>
                    <a:pt x="2161" y="1203"/>
                    <a:pt x="929" y="2139"/>
                    <a:pt x="267" y="3486"/>
                  </a:cubicBezTo>
                  <a:cubicBezTo>
                    <a:pt x="1" y="3940"/>
                    <a:pt x="411" y="4351"/>
                    <a:pt x="783" y="4351"/>
                  </a:cubicBezTo>
                  <a:cubicBezTo>
                    <a:pt x="954" y="4351"/>
                    <a:pt x="1117" y="4265"/>
                    <a:pt x="1203" y="4057"/>
                  </a:cubicBezTo>
                  <a:cubicBezTo>
                    <a:pt x="1887" y="2801"/>
                    <a:pt x="3029" y="1957"/>
                    <a:pt x="3965" y="998"/>
                  </a:cubicBezTo>
                  <a:cubicBezTo>
                    <a:pt x="4408" y="555"/>
                    <a:pt x="3997" y="1"/>
                    <a:pt x="356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122850" y="1442825"/>
              <a:ext cx="110150" cy="108575"/>
            </a:xfrm>
            <a:custGeom>
              <a:avLst/>
              <a:gdLst/>
              <a:ahLst/>
              <a:cxnLst/>
              <a:rect l="l" t="t" r="r" b="b"/>
              <a:pathLst>
                <a:path w="4406" h="4343" extrusionOk="0">
                  <a:moveTo>
                    <a:pt x="774" y="1"/>
                  </a:moveTo>
                  <a:cubicBezTo>
                    <a:pt x="403" y="1"/>
                    <a:pt x="1" y="414"/>
                    <a:pt x="265" y="881"/>
                  </a:cubicBezTo>
                  <a:cubicBezTo>
                    <a:pt x="927" y="2204"/>
                    <a:pt x="2159" y="3163"/>
                    <a:pt x="3209" y="4190"/>
                  </a:cubicBezTo>
                  <a:cubicBezTo>
                    <a:pt x="3316" y="4297"/>
                    <a:pt x="3441" y="4343"/>
                    <a:pt x="3565" y="4343"/>
                  </a:cubicBezTo>
                  <a:cubicBezTo>
                    <a:pt x="3995" y="4343"/>
                    <a:pt x="4406" y="3789"/>
                    <a:pt x="3963" y="3346"/>
                  </a:cubicBezTo>
                  <a:cubicBezTo>
                    <a:pt x="3027" y="2387"/>
                    <a:pt x="1885" y="1542"/>
                    <a:pt x="1201" y="310"/>
                  </a:cubicBezTo>
                  <a:cubicBezTo>
                    <a:pt x="1113" y="92"/>
                    <a:pt x="947" y="1"/>
                    <a:pt x="77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76275" y="1361050"/>
              <a:ext cx="145925" cy="35275"/>
            </a:xfrm>
            <a:custGeom>
              <a:avLst/>
              <a:gdLst/>
              <a:ahLst/>
              <a:cxnLst/>
              <a:rect l="l" t="t" r="r" b="b"/>
              <a:pathLst>
                <a:path w="5837" h="1411" extrusionOk="0">
                  <a:moveTo>
                    <a:pt x="2965" y="0"/>
                  </a:moveTo>
                  <a:cubicBezTo>
                    <a:pt x="2236" y="0"/>
                    <a:pt x="1495" y="43"/>
                    <a:pt x="753" y="43"/>
                  </a:cubicBezTo>
                  <a:cubicBezTo>
                    <a:pt x="0" y="43"/>
                    <a:pt x="0" y="1184"/>
                    <a:pt x="753" y="1184"/>
                  </a:cubicBezTo>
                  <a:cubicBezTo>
                    <a:pt x="1406" y="1184"/>
                    <a:pt x="2075" y="1141"/>
                    <a:pt x="2745" y="1141"/>
                  </a:cubicBezTo>
                  <a:cubicBezTo>
                    <a:pt x="3456" y="1141"/>
                    <a:pt x="4168" y="1190"/>
                    <a:pt x="4862" y="1390"/>
                  </a:cubicBezTo>
                  <a:cubicBezTo>
                    <a:pt x="4921" y="1404"/>
                    <a:pt x="4978" y="1411"/>
                    <a:pt x="5032" y="1411"/>
                  </a:cubicBezTo>
                  <a:cubicBezTo>
                    <a:pt x="5653" y="1411"/>
                    <a:pt x="5837" y="501"/>
                    <a:pt x="5227" y="248"/>
                  </a:cubicBezTo>
                  <a:cubicBezTo>
                    <a:pt x="4498" y="49"/>
                    <a:pt x="3739" y="0"/>
                    <a:pt x="2965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573500" y="1256650"/>
              <a:ext cx="43300" cy="134300"/>
            </a:xfrm>
            <a:custGeom>
              <a:avLst/>
              <a:gdLst/>
              <a:ahLst/>
              <a:cxnLst/>
              <a:rect l="l" t="t" r="r" b="b"/>
              <a:pathLst>
                <a:path w="1732" h="5372" extrusionOk="0">
                  <a:moveTo>
                    <a:pt x="733" y="0"/>
                  </a:moveTo>
                  <a:cubicBezTo>
                    <a:pt x="378" y="0"/>
                    <a:pt x="0" y="302"/>
                    <a:pt x="111" y="704"/>
                  </a:cubicBezTo>
                  <a:cubicBezTo>
                    <a:pt x="590" y="2051"/>
                    <a:pt x="408" y="3466"/>
                    <a:pt x="294" y="4790"/>
                  </a:cubicBezTo>
                  <a:cubicBezTo>
                    <a:pt x="294" y="5178"/>
                    <a:pt x="608" y="5372"/>
                    <a:pt x="921" y="5372"/>
                  </a:cubicBezTo>
                  <a:cubicBezTo>
                    <a:pt x="1235" y="5372"/>
                    <a:pt x="1549" y="5178"/>
                    <a:pt x="1549" y="4790"/>
                  </a:cubicBezTo>
                  <a:cubicBezTo>
                    <a:pt x="1549" y="3374"/>
                    <a:pt x="1732" y="1845"/>
                    <a:pt x="1252" y="430"/>
                  </a:cubicBezTo>
                  <a:cubicBezTo>
                    <a:pt x="1181" y="126"/>
                    <a:pt x="962" y="0"/>
                    <a:pt x="733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60125" y="1680800"/>
              <a:ext cx="41050" cy="134325"/>
            </a:xfrm>
            <a:custGeom>
              <a:avLst/>
              <a:gdLst/>
              <a:ahLst/>
              <a:cxnLst/>
              <a:rect l="l" t="t" r="r" b="b"/>
              <a:pathLst>
                <a:path w="1642" h="5373" extrusionOk="0">
                  <a:moveTo>
                    <a:pt x="743" y="1"/>
                  </a:moveTo>
                  <a:cubicBezTo>
                    <a:pt x="446" y="1"/>
                    <a:pt x="138" y="195"/>
                    <a:pt x="92" y="583"/>
                  </a:cubicBezTo>
                  <a:cubicBezTo>
                    <a:pt x="92" y="1998"/>
                    <a:pt x="1" y="3527"/>
                    <a:pt x="389" y="4943"/>
                  </a:cubicBezTo>
                  <a:cubicBezTo>
                    <a:pt x="460" y="5247"/>
                    <a:pt x="679" y="5372"/>
                    <a:pt x="908" y="5372"/>
                  </a:cubicBezTo>
                  <a:cubicBezTo>
                    <a:pt x="1263" y="5372"/>
                    <a:pt x="1641" y="5071"/>
                    <a:pt x="1530" y="4669"/>
                  </a:cubicBezTo>
                  <a:cubicBezTo>
                    <a:pt x="1142" y="3345"/>
                    <a:pt x="1325" y="1907"/>
                    <a:pt x="1325" y="583"/>
                  </a:cubicBezTo>
                  <a:cubicBezTo>
                    <a:pt x="1325" y="195"/>
                    <a:pt x="1039" y="1"/>
                    <a:pt x="743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152100" y="1675425"/>
              <a:ext cx="146300" cy="35300"/>
            </a:xfrm>
            <a:custGeom>
              <a:avLst/>
              <a:gdLst/>
              <a:ahLst/>
              <a:cxnLst/>
              <a:rect l="l" t="t" r="r" b="b"/>
              <a:pathLst>
                <a:path w="5852" h="1412" extrusionOk="0">
                  <a:moveTo>
                    <a:pt x="819" y="1"/>
                  </a:moveTo>
                  <a:cubicBezTo>
                    <a:pt x="196" y="1"/>
                    <a:pt x="1" y="911"/>
                    <a:pt x="715" y="1163"/>
                  </a:cubicBezTo>
                  <a:cubicBezTo>
                    <a:pt x="1444" y="1363"/>
                    <a:pt x="2204" y="1412"/>
                    <a:pt x="2962" y="1412"/>
                  </a:cubicBezTo>
                  <a:cubicBezTo>
                    <a:pt x="3676" y="1412"/>
                    <a:pt x="4389" y="1369"/>
                    <a:pt x="5075" y="1369"/>
                  </a:cubicBezTo>
                  <a:cubicBezTo>
                    <a:pt x="5851" y="1369"/>
                    <a:pt x="5851" y="227"/>
                    <a:pt x="5075" y="227"/>
                  </a:cubicBezTo>
                  <a:cubicBezTo>
                    <a:pt x="4433" y="227"/>
                    <a:pt x="3764" y="270"/>
                    <a:pt x="3095" y="270"/>
                  </a:cubicBezTo>
                  <a:cubicBezTo>
                    <a:pt x="2384" y="270"/>
                    <a:pt x="1671" y="222"/>
                    <a:pt x="989" y="22"/>
                  </a:cubicBezTo>
                  <a:cubicBezTo>
                    <a:pt x="930" y="7"/>
                    <a:pt x="873" y="1"/>
                    <a:pt x="81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73500" y="1680800"/>
              <a:ext cx="43300" cy="134325"/>
            </a:xfrm>
            <a:custGeom>
              <a:avLst/>
              <a:gdLst/>
              <a:ahLst/>
              <a:cxnLst/>
              <a:rect l="l" t="t" r="r" b="b"/>
              <a:pathLst>
                <a:path w="1732" h="5373" extrusionOk="0">
                  <a:moveTo>
                    <a:pt x="921" y="1"/>
                  </a:moveTo>
                  <a:cubicBezTo>
                    <a:pt x="608" y="1"/>
                    <a:pt x="294" y="195"/>
                    <a:pt x="294" y="583"/>
                  </a:cubicBezTo>
                  <a:cubicBezTo>
                    <a:pt x="408" y="1907"/>
                    <a:pt x="590" y="3345"/>
                    <a:pt x="111" y="4669"/>
                  </a:cubicBezTo>
                  <a:cubicBezTo>
                    <a:pt x="0" y="5071"/>
                    <a:pt x="378" y="5372"/>
                    <a:pt x="733" y="5372"/>
                  </a:cubicBezTo>
                  <a:cubicBezTo>
                    <a:pt x="962" y="5372"/>
                    <a:pt x="1181" y="5247"/>
                    <a:pt x="1252" y="4943"/>
                  </a:cubicBezTo>
                  <a:cubicBezTo>
                    <a:pt x="1732" y="3527"/>
                    <a:pt x="1549" y="1998"/>
                    <a:pt x="1549" y="583"/>
                  </a:cubicBezTo>
                  <a:cubicBezTo>
                    <a:pt x="1549" y="195"/>
                    <a:pt x="1235" y="1"/>
                    <a:pt x="921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76275" y="1675425"/>
              <a:ext cx="145925" cy="35300"/>
            </a:xfrm>
            <a:custGeom>
              <a:avLst/>
              <a:gdLst/>
              <a:ahLst/>
              <a:cxnLst/>
              <a:rect l="l" t="t" r="r" b="b"/>
              <a:pathLst>
                <a:path w="5837" h="1412" extrusionOk="0">
                  <a:moveTo>
                    <a:pt x="5032" y="1"/>
                  </a:moveTo>
                  <a:cubicBezTo>
                    <a:pt x="4978" y="1"/>
                    <a:pt x="4921" y="7"/>
                    <a:pt x="4862" y="22"/>
                  </a:cubicBezTo>
                  <a:cubicBezTo>
                    <a:pt x="4168" y="222"/>
                    <a:pt x="3456" y="270"/>
                    <a:pt x="2745" y="270"/>
                  </a:cubicBezTo>
                  <a:cubicBezTo>
                    <a:pt x="2075" y="270"/>
                    <a:pt x="1406" y="227"/>
                    <a:pt x="753" y="227"/>
                  </a:cubicBezTo>
                  <a:cubicBezTo>
                    <a:pt x="0" y="227"/>
                    <a:pt x="0" y="1369"/>
                    <a:pt x="753" y="1369"/>
                  </a:cubicBezTo>
                  <a:cubicBezTo>
                    <a:pt x="1495" y="1369"/>
                    <a:pt x="2236" y="1412"/>
                    <a:pt x="2965" y="1412"/>
                  </a:cubicBezTo>
                  <a:cubicBezTo>
                    <a:pt x="3739" y="1412"/>
                    <a:pt x="4498" y="1363"/>
                    <a:pt x="5227" y="1163"/>
                  </a:cubicBezTo>
                  <a:cubicBezTo>
                    <a:pt x="5837" y="911"/>
                    <a:pt x="5653" y="1"/>
                    <a:pt x="503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152100" y="1361050"/>
              <a:ext cx="146300" cy="35275"/>
            </a:xfrm>
            <a:custGeom>
              <a:avLst/>
              <a:gdLst/>
              <a:ahLst/>
              <a:cxnLst/>
              <a:rect l="l" t="t" r="r" b="b"/>
              <a:pathLst>
                <a:path w="5852" h="1411" extrusionOk="0">
                  <a:moveTo>
                    <a:pt x="2962" y="0"/>
                  </a:moveTo>
                  <a:cubicBezTo>
                    <a:pt x="2204" y="0"/>
                    <a:pt x="1444" y="49"/>
                    <a:pt x="715" y="248"/>
                  </a:cubicBezTo>
                  <a:cubicBezTo>
                    <a:pt x="1" y="501"/>
                    <a:pt x="196" y="1411"/>
                    <a:pt x="819" y="1411"/>
                  </a:cubicBezTo>
                  <a:cubicBezTo>
                    <a:pt x="873" y="1411"/>
                    <a:pt x="930" y="1404"/>
                    <a:pt x="989" y="1390"/>
                  </a:cubicBezTo>
                  <a:cubicBezTo>
                    <a:pt x="1671" y="1190"/>
                    <a:pt x="2384" y="1141"/>
                    <a:pt x="3095" y="1141"/>
                  </a:cubicBezTo>
                  <a:cubicBezTo>
                    <a:pt x="3764" y="1141"/>
                    <a:pt x="4433" y="1184"/>
                    <a:pt x="5075" y="1184"/>
                  </a:cubicBezTo>
                  <a:cubicBezTo>
                    <a:pt x="5851" y="1184"/>
                    <a:pt x="5851" y="43"/>
                    <a:pt x="5075" y="43"/>
                  </a:cubicBezTo>
                  <a:cubicBezTo>
                    <a:pt x="4389" y="43"/>
                    <a:pt x="3676" y="0"/>
                    <a:pt x="29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260125" y="1256650"/>
              <a:ext cx="41050" cy="134300"/>
            </a:xfrm>
            <a:custGeom>
              <a:avLst/>
              <a:gdLst/>
              <a:ahLst/>
              <a:cxnLst/>
              <a:rect l="l" t="t" r="r" b="b"/>
              <a:pathLst>
                <a:path w="1642" h="5372" extrusionOk="0">
                  <a:moveTo>
                    <a:pt x="908" y="0"/>
                  </a:moveTo>
                  <a:cubicBezTo>
                    <a:pt x="679" y="0"/>
                    <a:pt x="460" y="126"/>
                    <a:pt x="389" y="430"/>
                  </a:cubicBezTo>
                  <a:cubicBezTo>
                    <a:pt x="1" y="1845"/>
                    <a:pt x="92" y="3374"/>
                    <a:pt x="92" y="4790"/>
                  </a:cubicBezTo>
                  <a:cubicBezTo>
                    <a:pt x="138" y="5178"/>
                    <a:pt x="446" y="5372"/>
                    <a:pt x="743" y="5372"/>
                  </a:cubicBezTo>
                  <a:cubicBezTo>
                    <a:pt x="1039" y="5372"/>
                    <a:pt x="1325" y="5178"/>
                    <a:pt x="1325" y="4790"/>
                  </a:cubicBezTo>
                  <a:cubicBezTo>
                    <a:pt x="1325" y="3466"/>
                    <a:pt x="1142" y="2051"/>
                    <a:pt x="1530" y="704"/>
                  </a:cubicBezTo>
                  <a:cubicBezTo>
                    <a:pt x="1641" y="302"/>
                    <a:pt x="1263" y="0"/>
                    <a:pt x="90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384325" y="3395525"/>
            <a:ext cx="1044825" cy="1331800"/>
            <a:chOff x="1118650" y="3368575"/>
            <a:chExt cx="1044825" cy="1331800"/>
          </a:xfrm>
        </p:grpSpPr>
        <p:sp>
          <p:nvSpPr>
            <p:cNvPr id="102" name="Google Shape;102;p2"/>
            <p:cNvSpPr/>
            <p:nvPr/>
          </p:nvSpPr>
          <p:spPr>
            <a:xfrm>
              <a:off x="1274400" y="3733825"/>
              <a:ext cx="889075" cy="965750"/>
            </a:xfrm>
            <a:custGeom>
              <a:avLst/>
              <a:gdLst/>
              <a:ahLst/>
              <a:cxnLst/>
              <a:rect l="l" t="t" r="r" b="b"/>
              <a:pathLst>
                <a:path w="35563" h="38630" extrusionOk="0">
                  <a:moveTo>
                    <a:pt x="19493" y="0"/>
                  </a:moveTo>
                  <a:lnTo>
                    <a:pt x="0" y="3812"/>
                  </a:lnTo>
                  <a:cubicBezTo>
                    <a:pt x="1233" y="12737"/>
                    <a:pt x="1895" y="21388"/>
                    <a:pt x="2854" y="30426"/>
                  </a:cubicBezTo>
                  <a:cubicBezTo>
                    <a:pt x="3607" y="35653"/>
                    <a:pt x="3333" y="38141"/>
                    <a:pt x="8743" y="38621"/>
                  </a:cubicBezTo>
                  <a:cubicBezTo>
                    <a:pt x="8982" y="38627"/>
                    <a:pt x="9226" y="38629"/>
                    <a:pt x="9474" y="38629"/>
                  </a:cubicBezTo>
                  <a:cubicBezTo>
                    <a:pt x="13171" y="38629"/>
                    <a:pt x="17734" y="38014"/>
                    <a:pt x="21114" y="37480"/>
                  </a:cubicBezTo>
                  <a:cubicBezTo>
                    <a:pt x="23967" y="37091"/>
                    <a:pt x="31385" y="36338"/>
                    <a:pt x="32915" y="34238"/>
                  </a:cubicBezTo>
                  <a:cubicBezTo>
                    <a:pt x="35562" y="30723"/>
                    <a:pt x="28806" y="27299"/>
                    <a:pt x="26250" y="25108"/>
                  </a:cubicBezTo>
                  <a:cubicBezTo>
                    <a:pt x="22643" y="21867"/>
                    <a:pt x="22438" y="20361"/>
                    <a:pt x="21685" y="15111"/>
                  </a:cubicBezTo>
                  <a:cubicBezTo>
                    <a:pt x="20931" y="9884"/>
                    <a:pt x="20247" y="4954"/>
                    <a:pt x="19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341175" y="4451675"/>
              <a:ext cx="196875" cy="248700"/>
            </a:xfrm>
            <a:custGeom>
              <a:avLst/>
              <a:gdLst/>
              <a:ahLst/>
              <a:cxnLst/>
              <a:rect l="l" t="t" r="r" b="b"/>
              <a:pathLst>
                <a:path w="7875" h="9948" extrusionOk="0">
                  <a:moveTo>
                    <a:pt x="0" y="1"/>
                  </a:moveTo>
                  <a:cubicBezTo>
                    <a:pt x="91" y="571"/>
                    <a:pt x="91" y="1142"/>
                    <a:pt x="183" y="1712"/>
                  </a:cubicBezTo>
                  <a:cubicBezTo>
                    <a:pt x="936" y="6939"/>
                    <a:pt x="662" y="9427"/>
                    <a:pt x="6072" y="9907"/>
                  </a:cubicBezTo>
                  <a:cubicBezTo>
                    <a:pt x="6262" y="9937"/>
                    <a:pt x="6452" y="9947"/>
                    <a:pt x="6646" y="9947"/>
                  </a:cubicBezTo>
                  <a:cubicBezTo>
                    <a:pt x="7033" y="9947"/>
                    <a:pt x="7433" y="9907"/>
                    <a:pt x="7875" y="9907"/>
                  </a:cubicBezTo>
                  <a:cubicBezTo>
                    <a:pt x="7213" y="5616"/>
                    <a:pt x="4451" y="9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818775" y="4351825"/>
              <a:ext cx="344700" cy="313875"/>
            </a:xfrm>
            <a:custGeom>
              <a:avLst/>
              <a:gdLst/>
              <a:ahLst/>
              <a:cxnLst/>
              <a:rect l="l" t="t" r="r" b="b"/>
              <a:pathLst>
                <a:path w="13788" h="12555" extrusionOk="0">
                  <a:moveTo>
                    <a:pt x="4087" y="0"/>
                  </a:moveTo>
                  <a:cubicBezTo>
                    <a:pt x="298" y="2853"/>
                    <a:pt x="1" y="7898"/>
                    <a:pt x="1051" y="12554"/>
                  </a:cubicBezTo>
                  <a:cubicBezTo>
                    <a:pt x="4383" y="12075"/>
                    <a:pt x="9793" y="11230"/>
                    <a:pt x="11140" y="9518"/>
                  </a:cubicBezTo>
                  <a:cubicBezTo>
                    <a:pt x="13787" y="6003"/>
                    <a:pt x="7031" y="2579"/>
                    <a:pt x="4475" y="388"/>
                  </a:cubicBezTo>
                  <a:lnTo>
                    <a:pt x="4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82675" y="3985425"/>
              <a:ext cx="534775" cy="103275"/>
            </a:xfrm>
            <a:custGeom>
              <a:avLst/>
              <a:gdLst/>
              <a:ahLst/>
              <a:cxnLst/>
              <a:rect l="l" t="t" r="r" b="b"/>
              <a:pathLst>
                <a:path w="21391" h="4131" extrusionOk="0">
                  <a:moveTo>
                    <a:pt x="20646" y="1"/>
                  </a:moveTo>
                  <a:cubicBezTo>
                    <a:pt x="20596" y="1"/>
                    <a:pt x="20542" y="8"/>
                    <a:pt x="20486" y="25"/>
                  </a:cubicBezTo>
                  <a:cubicBezTo>
                    <a:pt x="14027" y="1828"/>
                    <a:pt x="7270" y="2102"/>
                    <a:pt x="719" y="3061"/>
                  </a:cubicBezTo>
                  <a:cubicBezTo>
                    <a:pt x="1" y="3146"/>
                    <a:pt x="202" y="4131"/>
                    <a:pt x="834" y="4131"/>
                  </a:cubicBezTo>
                  <a:cubicBezTo>
                    <a:pt x="885" y="4131"/>
                    <a:pt x="938" y="4124"/>
                    <a:pt x="993" y="4111"/>
                  </a:cubicBezTo>
                  <a:cubicBezTo>
                    <a:pt x="7567" y="3244"/>
                    <a:pt x="14323" y="2878"/>
                    <a:pt x="20783" y="1166"/>
                  </a:cubicBezTo>
                  <a:cubicBezTo>
                    <a:pt x="21391" y="978"/>
                    <a:pt x="21210" y="1"/>
                    <a:pt x="2064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291675" y="4165875"/>
              <a:ext cx="563925" cy="107925"/>
            </a:xfrm>
            <a:custGeom>
              <a:avLst/>
              <a:gdLst/>
              <a:ahLst/>
              <a:cxnLst/>
              <a:rect l="l" t="t" r="r" b="b"/>
              <a:pathLst>
                <a:path w="22557" h="4317" extrusionOk="0">
                  <a:moveTo>
                    <a:pt x="21723" y="0"/>
                  </a:moveTo>
                  <a:cubicBezTo>
                    <a:pt x="21673" y="0"/>
                    <a:pt x="21620" y="7"/>
                    <a:pt x="21564" y="20"/>
                  </a:cubicBezTo>
                  <a:cubicBezTo>
                    <a:pt x="14717" y="1823"/>
                    <a:pt x="7686" y="2211"/>
                    <a:pt x="725" y="3170"/>
                  </a:cubicBezTo>
                  <a:cubicBezTo>
                    <a:pt x="0" y="3258"/>
                    <a:pt x="331" y="4316"/>
                    <a:pt x="1028" y="4316"/>
                  </a:cubicBezTo>
                  <a:cubicBezTo>
                    <a:pt x="1055" y="4316"/>
                    <a:pt x="1084" y="4315"/>
                    <a:pt x="1113" y="4311"/>
                  </a:cubicBezTo>
                  <a:cubicBezTo>
                    <a:pt x="8052" y="3352"/>
                    <a:pt x="15105" y="2964"/>
                    <a:pt x="21838" y="1161"/>
                  </a:cubicBezTo>
                  <a:cubicBezTo>
                    <a:pt x="22557" y="992"/>
                    <a:pt x="22355" y="0"/>
                    <a:pt x="217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289175" y="3954400"/>
              <a:ext cx="512550" cy="88975"/>
            </a:xfrm>
            <a:custGeom>
              <a:avLst/>
              <a:gdLst/>
              <a:ahLst/>
              <a:cxnLst/>
              <a:rect l="l" t="t" r="r" b="b"/>
              <a:pathLst>
                <a:path w="20502" h="3559" extrusionOk="0">
                  <a:moveTo>
                    <a:pt x="20124" y="1"/>
                  </a:moveTo>
                  <a:cubicBezTo>
                    <a:pt x="20099" y="1"/>
                    <a:pt x="20072" y="4"/>
                    <a:pt x="20044" y="11"/>
                  </a:cubicBezTo>
                  <a:cubicBezTo>
                    <a:pt x="13584" y="1837"/>
                    <a:pt x="6919" y="2111"/>
                    <a:pt x="254" y="3069"/>
                  </a:cubicBezTo>
                  <a:cubicBezTo>
                    <a:pt x="0" y="3069"/>
                    <a:pt x="60" y="3559"/>
                    <a:pt x="378" y="3559"/>
                  </a:cubicBezTo>
                  <a:cubicBezTo>
                    <a:pt x="404" y="3559"/>
                    <a:pt x="431" y="3555"/>
                    <a:pt x="459" y="3549"/>
                  </a:cubicBezTo>
                  <a:cubicBezTo>
                    <a:pt x="7010" y="2590"/>
                    <a:pt x="13767" y="2293"/>
                    <a:pt x="20226" y="581"/>
                  </a:cubicBezTo>
                  <a:cubicBezTo>
                    <a:pt x="20501" y="497"/>
                    <a:pt x="20443" y="1"/>
                    <a:pt x="20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310500" y="4213850"/>
              <a:ext cx="538400" cy="90875"/>
            </a:xfrm>
            <a:custGeom>
              <a:avLst/>
              <a:gdLst/>
              <a:ahLst/>
              <a:cxnLst/>
              <a:rect l="l" t="t" r="r" b="b"/>
              <a:pathLst>
                <a:path w="21536" h="3635" extrusionOk="0">
                  <a:moveTo>
                    <a:pt x="21198" y="1"/>
                  </a:moveTo>
                  <a:cubicBezTo>
                    <a:pt x="21164" y="1"/>
                    <a:pt x="21126" y="6"/>
                    <a:pt x="21085" y="18"/>
                  </a:cubicBezTo>
                  <a:cubicBezTo>
                    <a:pt x="14352" y="1730"/>
                    <a:pt x="7299" y="2095"/>
                    <a:pt x="360" y="3145"/>
                  </a:cubicBezTo>
                  <a:cubicBezTo>
                    <a:pt x="0" y="3145"/>
                    <a:pt x="72" y="3635"/>
                    <a:pt x="374" y="3635"/>
                  </a:cubicBezTo>
                  <a:cubicBezTo>
                    <a:pt x="398" y="3635"/>
                    <a:pt x="424" y="3631"/>
                    <a:pt x="451" y="3625"/>
                  </a:cubicBezTo>
                  <a:cubicBezTo>
                    <a:pt x="7390" y="2666"/>
                    <a:pt x="14443" y="2301"/>
                    <a:pt x="21290" y="475"/>
                  </a:cubicBezTo>
                  <a:cubicBezTo>
                    <a:pt x="21536" y="393"/>
                    <a:pt x="21488" y="1"/>
                    <a:pt x="21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79625" y="3921375"/>
              <a:ext cx="521950" cy="93400"/>
            </a:xfrm>
            <a:custGeom>
              <a:avLst/>
              <a:gdLst/>
              <a:ahLst/>
              <a:cxnLst/>
              <a:rect l="l" t="t" r="r" b="b"/>
              <a:pathLst>
                <a:path w="20878" h="3736" extrusionOk="0">
                  <a:moveTo>
                    <a:pt x="20322" y="0"/>
                  </a:moveTo>
                  <a:cubicBezTo>
                    <a:pt x="20297" y="0"/>
                    <a:pt x="20270" y="3"/>
                    <a:pt x="20243" y="8"/>
                  </a:cubicBezTo>
                  <a:cubicBezTo>
                    <a:pt x="13761" y="1811"/>
                    <a:pt x="7027" y="2108"/>
                    <a:pt x="453" y="2952"/>
                  </a:cubicBezTo>
                  <a:cubicBezTo>
                    <a:pt x="1" y="3039"/>
                    <a:pt x="159" y="3736"/>
                    <a:pt x="563" y="3736"/>
                  </a:cubicBezTo>
                  <a:cubicBezTo>
                    <a:pt x="586" y="3736"/>
                    <a:pt x="611" y="3734"/>
                    <a:pt x="636" y="3728"/>
                  </a:cubicBezTo>
                  <a:cubicBezTo>
                    <a:pt x="7301" y="2861"/>
                    <a:pt x="13966" y="2473"/>
                    <a:pt x="20426" y="761"/>
                  </a:cubicBezTo>
                  <a:cubicBezTo>
                    <a:pt x="20878" y="675"/>
                    <a:pt x="20741" y="0"/>
                    <a:pt x="203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310450" y="4241975"/>
              <a:ext cx="547475" cy="95800"/>
            </a:xfrm>
            <a:custGeom>
              <a:avLst/>
              <a:gdLst/>
              <a:ahLst/>
              <a:cxnLst/>
              <a:rect l="l" t="t" r="r" b="b"/>
              <a:pathLst>
                <a:path w="21899" h="3832" extrusionOk="0">
                  <a:moveTo>
                    <a:pt x="21447" y="0"/>
                  </a:moveTo>
                  <a:cubicBezTo>
                    <a:pt x="21400" y="0"/>
                    <a:pt x="21348" y="11"/>
                    <a:pt x="21292" y="35"/>
                  </a:cubicBezTo>
                  <a:cubicBezTo>
                    <a:pt x="14445" y="1746"/>
                    <a:pt x="7392" y="2112"/>
                    <a:pt x="453" y="3070"/>
                  </a:cubicBezTo>
                  <a:cubicBezTo>
                    <a:pt x="1" y="3156"/>
                    <a:pt x="158" y="3831"/>
                    <a:pt x="579" y="3831"/>
                  </a:cubicBezTo>
                  <a:cubicBezTo>
                    <a:pt x="605" y="3831"/>
                    <a:pt x="631" y="3829"/>
                    <a:pt x="658" y="3824"/>
                  </a:cubicBezTo>
                  <a:cubicBezTo>
                    <a:pt x="7597" y="2888"/>
                    <a:pt x="14627" y="2500"/>
                    <a:pt x="21475" y="696"/>
                  </a:cubicBezTo>
                  <a:cubicBezTo>
                    <a:pt x="21899" y="616"/>
                    <a:pt x="21805" y="0"/>
                    <a:pt x="214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297575" y="4071625"/>
              <a:ext cx="540075" cy="134050"/>
            </a:xfrm>
            <a:custGeom>
              <a:avLst/>
              <a:gdLst/>
              <a:ahLst/>
              <a:cxnLst/>
              <a:rect l="l" t="t" r="r" b="b"/>
              <a:pathLst>
                <a:path w="21603" h="5362" extrusionOk="0">
                  <a:moveTo>
                    <a:pt x="17996" y="1"/>
                  </a:moveTo>
                  <a:cubicBezTo>
                    <a:pt x="17037" y="1"/>
                    <a:pt x="16466" y="1507"/>
                    <a:pt x="16010" y="2169"/>
                  </a:cubicBezTo>
                  <a:cubicBezTo>
                    <a:pt x="15975" y="2204"/>
                    <a:pt x="15928" y="2220"/>
                    <a:pt x="15871" y="2220"/>
                  </a:cubicBezTo>
                  <a:cubicBezTo>
                    <a:pt x="15333" y="2220"/>
                    <a:pt x="13885" y="819"/>
                    <a:pt x="13116" y="819"/>
                  </a:cubicBezTo>
                  <a:cubicBezTo>
                    <a:pt x="13057" y="819"/>
                    <a:pt x="13002" y="828"/>
                    <a:pt x="12951" y="846"/>
                  </a:cubicBezTo>
                  <a:cubicBezTo>
                    <a:pt x="12318" y="1129"/>
                    <a:pt x="11080" y="2957"/>
                    <a:pt x="10554" y="2957"/>
                  </a:cubicBezTo>
                  <a:cubicBezTo>
                    <a:pt x="10530" y="2957"/>
                    <a:pt x="10507" y="2953"/>
                    <a:pt x="10486" y="2945"/>
                  </a:cubicBezTo>
                  <a:cubicBezTo>
                    <a:pt x="9619" y="2466"/>
                    <a:pt x="9254" y="1599"/>
                    <a:pt x="8112" y="1416"/>
                  </a:cubicBezTo>
                  <a:cubicBezTo>
                    <a:pt x="8095" y="1414"/>
                    <a:pt x="8077" y="1414"/>
                    <a:pt x="8060" y="1414"/>
                  </a:cubicBezTo>
                  <a:cubicBezTo>
                    <a:pt x="7169" y="1414"/>
                    <a:pt x="6283" y="3537"/>
                    <a:pt x="5640" y="3537"/>
                  </a:cubicBezTo>
                  <a:cubicBezTo>
                    <a:pt x="5604" y="3537"/>
                    <a:pt x="5568" y="3531"/>
                    <a:pt x="5533" y="3516"/>
                  </a:cubicBezTo>
                  <a:cubicBezTo>
                    <a:pt x="4845" y="3162"/>
                    <a:pt x="4063" y="1952"/>
                    <a:pt x="3150" y="1952"/>
                  </a:cubicBezTo>
                  <a:cubicBezTo>
                    <a:pt x="3063" y="1952"/>
                    <a:pt x="2975" y="1963"/>
                    <a:pt x="2885" y="1987"/>
                  </a:cubicBezTo>
                  <a:cubicBezTo>
                    <a:pt x="1835" y="2375"/>
                    <a:pt x="1630" y="3790"/>
                    <a:pt x="694" y="4178"/>
                  </a:cubicBezTo>
                  <a:cubicBezTo>
                    <a:pt x="0" y="4423"/>
                    <a:pt x="164" y="5361"/>
                    <a:pt x="745" y="5361"/>
                  </a:cubicBezTo>
                  <a:cubicBezTo>
                    <a:pt x="814" y="5361"/>
                    <a:pt x="888" y="5348"/>
                    <a:pt x="968" y="5319"/>
                  </a:cubicBezTo>
                  <a:cubicBezTo>
                    <a:pt x="1927" y="4931"/>
                    <a:pt x="2315" y="4087"/>
                    <a:pt x="2977" y="3311"/>
                  </a:cubicBezTo>
                  <a:cubicBezTo>
                    <a:pt x="2991" y="3289"/>
                    <a:pt x="3016" y="3280"/>
                    <a:pt x="3051" y="3280"/>
                  </a:cubicBezTo>
                  <a:cubicBezTo>
                    <a:pt x="3463" y="3280"/>
                    <a:pt x="5219" y="4664"/>
                    <a:pt x="5830" y="4749"/>
                  </a:cubicBezTo>
                  <a:cubicBezTo>
                    <a:pt x="5859" y="4752"/>
                    <a:pt x="5887" y="4754"/>
                    <a:pt x="5916" y="4754"/>
                  </a:cubicBezTo>
                  <a:cubicBezTo>
                    <a:pt x="6633" y="4754"/>
                    <a:pt x="7256" y="3680"/>
                    <a:pt x="7542" y="3219"/>
                  </a:cubicBezTo>
                  <a:cubicBezTo>
                    <a:pt x="7728" y="2968"/>
                    <a:pt x="7938" y="2870"/>
                    <a:pt x="8165" y="2870"/>
                  </a:cubicBezTo>
                  <a:cubicBezTo>
                    <a:pt x="8969" y="2870"/>
                    <a:pt x="9984" y="4107"/>
                    <a:pt x="10874" y="4178"/>
                  </a:cubicBezTo>
                  <a:cubicBezTo>
                    <a:pt x="10903" y="4181"/>
                    <a:pt x="10931" y="4183"/>
                    <a:pt x="10960" y="4183"/>
                  </a:cubicBezTo>
                  <a:cubicBezTo>
                    <a:pt x="11671" y="4183"/>
                    <a:pt x="12213" y="3110"/>
                    <a:pt x="12586" y="2649"/>
                  </a:cubicBezTo>
                  <a:cubicBezTo>
                    <a:pt x="12814" y="2303"/>
                    <a:pt x="13039" y="2173"/>
                    <a:pt x="13265" y="2173"/>
                  </a:cubicBezTo>
                  <a:cubicBezTo>
                    <a:pt x="13967" y="2173"/>
                    <a:pt x="14690" y="3425"/>
                    <a:pt x="15622" y="3425"/>
                  </a:cubicBezTo>
                  <a:cubicBezTo>
                    <a:pt x="15669" y="3429"/>
                    <a:pt x="15714" y="3431"/>
                    <a:pt x="15759" y="3431"/>
                  </a:cubicBezTo>
                  <a:cubicBezTo>
                    <a:pt x="16625" y="3431"/>
                    <a:pt x="17060" y="2612"/>
                    <a:pt x="17516" y="1895"/>
                  </a:cubicBezTo>
                  <a:cubicBezTo>
                    <a:pt x="17741" y="1553"/>
                    <a:pt x="17996" y="1426"/>
                    <a:pt x="18272" y="1426"/>
                  </a:cubicBezTo>
                  <a:cubicBezTo>
                    <a:pt x="19063" y="1426"/>
                    <a:pt x="20027" y="2466"/>
                    <a:pt x="20940" y="2466"/>
                  </a:cubicBezTo>
                  <a:cubicBezTo>
                    <a:pt x="21602" y="2466"/>
                    <a:pt x="21602" y="1234"/>
                    <a:pt x="20940" y="1234"/>
                  </a:cubicBezTo>
                  <a:cubicBezTo>
                    <a:pt x="20899" y="1237"/>
                    <a:pt x="20859" y="1238"/>
                    <a:pt x="20820" y="1238"/>
                  </a:cubicBezTo>
                  <a:cubicBezTo>
                    <a:pt x="19751" y="1238"/>
                    <a:pt x="19096" y="89"/>
                    <a:pt x="1799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30900" y="4128700"/>
              <a:ext cx="49675" cy="39975"/>
            </a:xfrm>
            <a:custGeom>
              <a:avLst/>
              <a:gdLst/>
              <a:ahLst/>
              <a:cxnLst/>
              <a:rect l="l" t="t" r="r" b="b"/>
              <a:pathLst>
                <a:path w="1987" h="1599" extrusionOk="0">
                  <a:moveTo>
                    <a:pt x="959" y="1"/>
                  </a:moveTo>
                  <a:cubicBezTo>
                    <a:pt x="1" y="1"/>
                    <a:pt x="1" y="1598"/>
                    <a:pt x="959" y="1598"/>
                  </a:cubicBezTo>
                  <a:cubicBezTo>
                    <a:pt x="1987" y="1598"/>
                    <a:pt x="1987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612225" y="4145250"/>
              <a:ext cx="49650" cy="40550"/>
            </a:xfrm>
            <a:custGeom>
              <a:avLst/>
              <a:gdLst/>
              <a:ahLst/>
              <a:cxnLst/>
              <a:rect l="l" t="t" r="r" b="b"/>
              <a:pathLst>
                <a:path w="1986" h="1622" extrusionOk="0">
                  <a:moveTo>
                    <a:pt x="936" y="0"/>
                  </a:moveTo>
                  <a:cubicBezTo>
                    <a:pt x="0" y="0"/>
                    <a:pt x="0" y="1621"/>
                    <a:pt x="936" y="1621"/>
                  </a:cubicBezTo>
                  <a:cubicBezTo>
                    <a:pt x="1986" y="1621"/>
                    <a:pt x="1986" y="0"/>
                    <a:pt x="9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486100" y="4164075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1"/>
                  </a:moveTo>
                  <a:cubicBezTo>
                    <a:pt x="1" y="1"/>
                    <a:pt x="1" y="1530"/>
                    <a:pt x="937" y="1530"/>
                  </a:cubicBezTo>
                  <a:cubicBezTo>
                    <a:pt x="1986" y="1530"/>
                    <a:pt x="1986" y="1"/>
                    <a:pt x="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57700" y="4188050"/>
              <a:ext cx="49675" cy="37675"/>
            </a:xfrm>
            <a:custGeom>
              <a:avLst/>
              <a:gdLst/>
              <a:ahLst/>
              <a:cxnLst/>
              <a:rect l="l" t="t" r="r" b="b"/>
              <a:pathLst>
                <a:path w="1987" h="1507" extrusionOk="0">
                  <a:moveTo>
                    <a:pt x="1051" y="0"/>
                  </a:moveTo>
                  <a:cubicBezTo>
                    <a:pt x="1" y="0"/>
                    <a:pt x="1" y="1507"/>
                    <a:pt x="1051" y="1507"/>
                  </a:cubicBezTo>
                  <a:cubicBezTo>
                    <a:pt x="1987" y="1507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402800" y="4092750"/>
              <a:ext cx="49650" cy="38250"/>
            </a:xfrm>
            <a:custGeom>
              <a:avLst/>
              <a:gdLst/>
              <a:ahLst/>
              <a:cxnLst/>
              <a:rect l="l" t="t" r="r" b="b"/>
              <a:pathLst>
                <a:path w="1986" h="1530" extrusionOk="0">
                  <a:moveTo>
                    <a:pt x="959" y="1"/>
                  </a:moveTo>
                  <a:cubicBezTo>
                    <a:pt x="0" y="1"/>
                    <a:pt x="0" y="1530"/>
                    <a:pt x="959" y="1530"/>
                  </a:cubicBezTo>
                  <a:cubicBezTo>
                    <a:pt x="1986" y="1530"/>
                    <a:pt x="1986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528900" y="4071625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1051" y="1"/>
                  </a:moveTo>
                  <a:cubicBezTo>
                    <a:pt x="1" y="1"/>
                    <a:pt x="1" y="1507"/>
                    <a:pt x="1051" y="1507"/>
                  </a:cubicBezTo>
                  <a:cubicBezTo>
                    <a:pt x="1986" y="1507"/>
                    <a:pt x="1986" y="1"/>
                    <a:pt x="10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657300" y="40522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50" y="1"/>
                  </a:moveTo>
                  <a:cubicBezTo>
                    <a:pt x="0" y="1"/>
                    <a:pt x="0" y="1622"/>
                    <a:pt x="1050" y="1622"/>
                  </a:cubicBezTo>
                  <a:cubicBezTo>
                    <a:pt x="1986" y="1622"/>
                    <a:pt x="1986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79100" y="3580250"/>
              <a:ext cx="680225" cy="347275"/>
            </a:xfrm>
            <a:custGeom>
              <a:avLst/>
              <a:gdLst/>
              <a:ahLst/>
              <a:cxnLst/>
              <a:rect l="l" t="t" r="r" b="b"/>
              <a:pathLst>
                <a:path w="27209" h="13891" extrusionOk="0">
                  <a:moveTo>
                    <a:pt x="21903" y="0"/>
                  </a:moveTo>
                  <a:cubicBezTo>
                    <a:pt x="19699" y="0"/>
                    <a:pt x="16597" y="859"/>
                    <a:pt x="12281" y="1487"/>
                  </a:cubicBezTo>
                  <a:cubicBezTo>
                    <a:pt x="1713" y="2811"/>
                    <a:pt x="1" y="2240"/>
                    <a:pt x="868" y="8517"/>
                  </a:cubicBezTo>
                  <a:cubicBezTo>
                    <a:pt x="1505" y="12791"/>
                    <a:pt x="1973" y="13890"/>
                    <a:pt x="4072" y="13890"/>
                  </a:cubicBezTo>
                  <a:cubicBezTo>
                    <a:pt x="5057" y="13890"/>
                    <a:pt x="6399" y="13649"/>
                    <a:pt x="8286" y="13379"/>
                  </a:cubicBezTo>
                  <a:cubicBezTo>
                    <a:pt x="11893" y="12900"/>
                    <a:pt x="17325" y="11941"/>
                    <a:pt x="21411" y="11462"/>
                  </a:cubicBezTo>
                  <a:cubicBezTo>
                    <a:pt x="25976" y="10891"/>
                    <a:pt x="27208" y="10982"/>
                    <a:pt x="26638" y="6623"/>
                  </a:cubicBezTo>
                  <a:cubicBezTo>
                    <a:pt x="26098" y="1429"/>
                    <a:pt x="24747" y="0"/>
                    <a:pt x="21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118650" y="3368575"/>
              <a:ext cx="182025" cy="307500"/>
            </a:xfrm>
            <a:custGeom>
              <a:avLst/>
              <a:gdLst/>
              <a:ahLst/>
              <a:cxnLst/>
              <a:rect l="l" t="t" r="r" b="b"/>
              <a:pathLst>
                <a:path w="7281" h="12300" extrusionOk="0">
                  <a:moveTo>
                    <a:pt x="2690" y="805"/>
                  </a:moveTo>
                  <a:cubicBezTo>
                    <a:pt x="2915" y="805"/>
                    <a:pt x="3148" y="867"/>
                    <a:pt x="3377" y="1007"/>
                  </a:cubicBezTo>
                  <a:cubicBezTo>
                    <a:pt x="4998" y="2057"/>
                    <a:pt x="5477" y="5184"/>
                    <a:pt x="5751" y="6895"/>
                  </a:cubicBezTo>
                  <a:cubicBezTo>
                    <a:pt x="6061" y="8190"/>
                    <a:pt x="6298" y="9542"/>
                    <a:pt x="6381" y="10906"/>
                  </a:cubicBezTo>
                  <a:lnTo>
                    <a:pt x="6381" y="10906"/>
                  </a:lnTo>
                  <a:cubicBezTo>
                    <a:pt x="5440" y="9198"/>
                    <a:pt x="3889" y="7752"/>
                    <a:pt x="2715" y="6234"/>
                  </a:cubicBezTo>
                  <a:cubicBezTo>
                    <a:pt x="2053" y="5298"/>
                    <a:pt x="1277" y="4248"/>
                    <a:pt x="1095" y="3015"/>
                  </a:cubicBezTo>
                  <a:cubicBezTo>
                    <a:pt x="853" y="1993"/>
                    <a:pt x="1701" y="805"/>
                    <a:pt x="2690" y="805"/>
                  </a:cubicBezTo>
                  <a:close/>
                  <a:moveTo>
                    <a:pt x="2422" y="0"/>
                  </a:moveTo>
                  <a:cubicBezTo>
                    <a:pt x="450" y="0"/>
                    <a:pt x="0" y="2650"/>
                    <a:pt x="615" y="4156"/>
                  </a:cubicBezTo>
                  <a:cubicBezTo>
                    <a:pt x="1757" y="7192"/>
                    <a:pt x="4701" y="9087"/>
                    <a:pt x="6048" y="11940"/>
                  </a:cubicBezTo>
                  <a:cubicBezTo>
                    <a:pt x="6107" y="12096"/>
                    <a:pt x="6217" y="12160"/>
                    <a:pt x="6332" y="12160"/>
                  </a:cubicBezTo>
                  <a:cubicBezTo>
                    <a:pt x="6377" y="12160"/>
                    <a:pt x="6422" y="12150"/>
                    <a:pt x="6466" y="12132"/>
                  </a:cubicBezTo>
                  <a:lnTo>
                    <a:pt x="6466" y="12132"/>
                  </a:lnTo>
                  <a:cubicBezTo>
                    <a:pt x="6537" y="12244"/>
                    <a:pt x="6669" y="12299"/>
                    <a:pt x="6801" y="12299"/>
                  </a:cubicBezTo>
                  <a:cubicBezTo>
                    <a:pt x="6995" y="12299"/>
                    <a:pt x="7189" y="12180"/>
                    <a:pt x="7189" y="11940"/>
                  </a:cubicBezTo>
                  <a:cubicBezTo>
                    <a:pt x="7280" y="9749"/>
                    <a:pt x="6710" y="7375"/>
                    <a:pt x="6230" y="5298"/>
                  </a:cubicBezTo>
                  <a:cubicBezTo>
                    <a:pt x="5751" y="3586"/>
                    <a:pt x="4998" y="436"/>
                    <a:pt x="2898" y="48"/>
                  </a:cubicBezTo>
                  <a:cubicBezTo>
                    <a:pt x="2730" y="16"/>
                    <a:pt x="2572" y="0"/>
                    <a:pt x="2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8848450" y="3994950"/>
            <a:ext cx="518150" cy="1089875"/>
            <a:chOff x="8543650" y="3994950"/>
            <a:chExt cx="518150" cy="1089875"/>
          </a:xfrm>
        </p:grpSpPr>
        <p:sp>
          <p:nvSpPr>
            <p:cNvPr id="122" name="Google Shape;122;p2"/>
            <p:cNvSpPr/>
            <p:nvPr/>
          </p:nvSpPr>
          <p:spPr>
            <a:xfrm>
              <a:off x="8543650" y="3994950"/>
              <a:ext cx="518150" cy="1089875"/>
            </a:xfrm>
            <a:custGeom>
              <a:avLst/>
              <a:gdLst/>
              <a:ahLst/>
              <a:cxnLst/>
              <a:rect l="l" t="t" r="r" b="b"/>
              <a:pathLst>
                <a:path w="20726" h="43595" extrusionOk="0">
                  <a:moveTo>
                    <a:pt x="11649" y="0"/>
                  </a:moveTo>
                  <a:cubicBezTo>
                    <a:pt x="7022" y="0"/>
                    <a:pt x="3522" y="4467"/>
                    <a:pt x="2466" y="8866"/>
                  </a:cubicBezTo>
                  <a:cubicBezTo>
                    <a:pt x="1941" y="11226"/>
                    <a:pt x="3930" y="12785"/>
                    <a:pt x="5770" y="12785"/>
                  </a:cubicBezTo>
                  <a:cubicBezTo>
                    <a:pt x="6973" y="12785"/>
                    <a:pt x="8112" y="12120"/>
                    <a:pt x="8446" y="10577"/>
                  </a:cubicBezTo>
                  <a:cubicBezTo>
                    <a:pt x="8748" y="9315"/>
                    <a:pt x="10255" y="6032"/>
                    <a:pt x="11898" y="6032"/>
                  </a:cubicBezTo>
                  <a:cubicBezTo>
                    <a:pt x="12365" y="6032"/>
                    <a:pt x="12843" y="6297"/>
                    <a:pt x="13308" y="6948"/>
                  </a:cubicBezTo>
                  <a:cubicBezTo>
                    <a:pt x="13970" y="7907"/>
                    <a:pt x="13490" y="9345"/>
                    <a:pt x="13216" y="10281"/>
                  </a:cubicBezTo>
                  <a:cubicBezTo>
                    <a:pt x="12737" y="12084"/>
                    <a:pt x="11870" y="13796"/>
                    <a:pt x="11117" y="15508"/>
                  </a:cubicBezTo>
                  <a:cubicBezTo>
                    <a:pt x="7784" y="23405"/>
                    <a:pt x="4269" y="31212"/>
                    <a:pt x="754" y="38904"/>
                  </a:cubicBezTo>
                  <a:cubicBezTo>
                    <a:pt x="1" y="40524"/>
                    <a:pt x="274" y="42236"/>
                    <a:pt x="1804" y="43195"/>
                  </a:cubicBezTo>
                  <a:cubicBezTo>
                    <a:pt x="2264" y="43457"/>
                    <a:pt x="2841" y="43595"/>
                    <a:pt x="3425" y="43595"/>
                  </a:cubicBezTo>
                  <a:cubicBezTo>
                    <a:pt x="4520" y="43595"/>
                    <a:pt x="5640" y="43110"/>
                    <a:pt x="6072" y="42054"/>
                  </a:cubicBezTo>
                  <a:cubicBezTo>
                    <a:pt x="8446" y="36827"/>
                    <a:pt x="10934" y="31485"/>
                    <a:pt x="13216" y="26258"/>
                  </a:cubicBezTo>
                  <a:cubicBezTo>
                    <a:pt x="15202" y="21693"/>
                    <a:pt x="17393" y="17128"/>
                    <a:pt x="19014" y="12472"/>
                  </a:cubicBezTo>
                  <a:cubicBezTo>
                    <a:pt x="20726" y="7519"/>
                    <a:pt x="19402" y="2109"/>
                    <a:pt x="14061" y="397"/>
                  </a:cubicBezTo>
                  <a:cubicBezTo>
                    <a:pt x="13229" y="126"/>
                    <a:pt x="12423" y="0"/>
                    <a:pt x="116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681175" y="4197175"/>
              <a:ext cx="12000" cy="40550"/>
            </a:xfrm>
            <a:custGeom>
              <a:avLst/>
              <a:gdLst/>
              <a:ahLst/>
              <a:cxnLst/>
              <a:rect l="l" t="t" r="r" b="b"/>
              <a:pathLst>
                <a:path w="480" h="1622" fill="none" extrusionOk="0">
                  <a:moveTo>
                    <a:pt x="0" y="1621"/>
                  </a:moveTo>
                  <a:cubicBezTo>
                    <a:pt x="92" y="1050"/>
                    <a:pt x="297" y="480"/>
                    <a:pt x="480" y="1"/>
                  </a:cubicBez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8683450" y="4068775"/>
              <a:ext cx="292775" cy="818325"/>
            </a:xfrm>
            <a:custGeom>
              <a:avLst/>
              <a:gdLst/>
              <a:ahLst/>
              <a:cxnLst/>
              <a:rect l="l" t="t" r="r" b="b"/>
              <a:pathLst>
                <a:path w="11711" h="32733" fill="none" extrusionOk="0">
                  <a:moveTo>
                    <a:pt x="2009" y="2283"/>
                  </a:moveTo>
                  <a:lnTo>
                    <a:pt x="3425" y="571"/>
                  </a:lnTo>
                  <a:lnTo>
                    <a:pt x="4566" y="1"/>
                  </a:lnTo>
                  <a:moveTo>
                    <a:pt x="7716" y="389"/>
                  </a:moveTo>
                  <a:lnTo>
                    <a:pt x="10843" y="1621"/>
                  </a:lnTo>
                  <a:moveTo>
                    <a:pt x="11710" y="4292"/>
                  </a:moveTo>
                  <a:lnTo>
                    <a:pt x="11528" y="5913"/>
                  </a:lnTo>
                  <a:lnTo>
                    <a:pt x="10843" y="7624"/>
                  </a:lnTo>
                  <a:moveTo>
                    <a:pt x="9610" y="10752"/>
                  </a:moveTo>
                  <a:lnTo>
                    <a:pt x="8286" y="13901"/>
                  </a:lnTo>
                  <a:moveTo>
                    <a:pt x="6963" y="17028"/>
                  </a:moveTo>
                  <a:lnTo>
                    <a:pt x="6848" y="17508"/>
                  </a:lnTo>
                  <a:lnTo>
                    <a:pt x="5616" y="20178"/>
                  </a:lnTo>
                  <a:moveTo>
                    <a:pt x="4292" y="23305"/>
                  </a:moveTo>
                  <a:lnTo>
                    <a:pt x="3721" y="24538"/>
                  </a:lnTo>
                  <a:lnTo>
                    <a:pt x="2854" y="26455"/>
                  </a:lnTo>
                  <a:moveTo>
                    <a:pt x="1439" y="29582"/>
                  </a:moveTo>
                  <a:lnTo>
                    <a:pt x="1" y="32732"/>
                  </a:ln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8629250" y="4970375"/>
              <a:ext cx="16575" cy="37700"/>
            </a:xfrm>
            <a:custGeom>
              <a:avLst/>
              <a:gdLst/>
              <a:ahLst/>
              <a:cxnLst/>
              <a:rect l="l" t="t" r="r" b="b"/>
              <a:pathLst>
                <a:path w="663" h="1508" fill="none" extrusionOk="0">
                  <a:moveTo>
                    <a:pt x="662" y="1"/>
                  </a:moveTo>
                  <a:cubicBezTo>
                    <a:pt x="457" y="457"/>
                    <a:pt x="183" y="937"/>
                    <a:pt x="0" y="1507"/>
                  </a:cubicBez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-515962" y="3510113"/>
            <a:ext cx="1022450" cy="1503100"/>
            <a:chOff x="90475" y="3547775"/>
            <a:chExt cx="1022450" cy="1503100"/>
          </a:xfrm>
        </p:grpSpPr>
        <p:sp>
          <p:nvSpPr>
            <p:cNvPr id="127" name="Google Shape;127;p2"/>
            <p:cNvSpPr/>
            <p:nvPr/>
          </p:nvSpPr>
          <p:spPr>
            <a:xfrm>
              <a:off x="513750" y="3949700"/>
              <a:ext cx="351150" cy="1101175"/>
            </a:xfrm>
            <a:custGeom>
              <a:avLst/>
              <a:gdLst/>
              <a:ahLst/>
              <a:cxnLst/>
              <a:rect l="l" t="t" r="r" b="b"/>
              <a:pathLst>
                <a:path w="14046" h="44047" extrusionOk="0">
                  <a:moveTo>
                    <a:pt x="4684" y="0"/>
                  </a:moveTo>
                  <a:cubicBezTo>
                    <a:pt x="4419" y="0"/>
                    <a:pt x="4160" y="146"/>
                    <a:pt x="4086" y="496"/>
                  </a:cubicBezTo>
                  <a:cubicBezTo>
                    <a:pt x="0" y="15241"/>
                    <a:pt x="4657" y="31013"/>
                    <a:pt x="12554" y="43772"/>
                  </a:cubicBezTo>
                  <a:cubicBezTo>
                    <a:pt x="12688" y="43966"/>
                    <a:pt x="12880" y="44046"/>
                    <a:pt x="13077" y="44046"/>
                  </a:cubicBezTo>
                  <a:cubicBezTo>
                    <a:pt x="13550" y="44046"/>
                    <a:pt x="14045" y="43578"/>
                    <a:pt x="13787" y="43110"/>
                  </a:cubicBezTo>
                  <a:cubicBezTo>
                    <a:pt x="5981" y="30739"/>
                    <a:pt x="1416" y="15332"/>
                    <a:pt x="5319" y="769"/>
                  </a:cubicBezTo>
                  <a:cubicBezTo>
                    <a:pt x="5482" y="320"/>
                    <a:pt x="5076" y="0"/>
                    <a:pt x="468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85925" y="3547775"/>
              <a:ext cx="310175" cy="440575"/>
            </a:xfrm>
            <a:custGeom>
              <a:avLst/>
              <a:gdLst/>
              <a:ahLst/>
              <a:cxnLst/>
              <a:rect l="l" t="t" r="r" b="b"/>
              <a:pathLst>
                <a:path w="12407" h="17623" extrusionOk="0">
                  <a:moveTo>
                    <a:pt x="5406" y="1"/>
                  </a:moveTo>
                  <a:cubicBezTo>
                    <a:pt x="0" y="1"/>
                    <a:pt x="254" y="14790"/>
                    <a:pt x="1564" y="17622"/>
                  </a:cubicBezTo>
                  <a:cubicBezTo>
                    <a:pt x="5102" y="14952"/>
                    <a:pt x="12406" y="2581"/>
                    <a:pt x="6814" y="298"/>
                  </a:cubicBezTo>
                  <a:cubicBezTo>
                    <a:pt x="6307" y="95"/>
                    <a:pt x="5839" y="1"/>
                    <a:pt x="5406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575" y="3804550"/>
              <a:ext cx="463375" cy="371525"/>
            </a:xfrm>
            <a:custGeom>
              <a:avLst/>
              <a:gdLst/>
              <a:ahLst/>
              <a:cxnLst/>
              <a:rect l="l" t="t" r="r" b="b"/>
              <a:pathLst>
                <a:path w="18535" h="14861" extrusionOk="0">
                  <a:moveTo>
                    <a:pt x="8032" y="1"/>
                  </a:moveTo>
                  <a:cubicBezTo>
                    <a:pt x="7460" y="1"/>
                    <a:pt x="6901" y="185"/>
                    <a:pt x="6369" y="595"/>
                  </a:cubicBezTo>
                  <a:cubicBezTo>
                    <a:pt x="0" y="5548"/>
                    <a:pt x="14837" y="13720"/>
                    <a:pt x="18534" y="14861"/>
                  </a:cubicBezTo>
                  <a:cubicBezTo>
                    <a:pt x="18189" y="12058"/>
                    <a:pt x="12656" y="1"/>
                    <a:pt x="803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15900" y="4101375"/>
              <a:ext cx="497025" cy="300675"/>
            </a:xfrm>
            <a:custGeom>
              <a:avLst/>
              <a:gdLst/>
              <a:ahLst/>
              <a:cxnLst/>
              <a:rect l="l" t="t" r="r" b="b"/>
              <a:pathLst>
                <a:path w="19881" h="12027" extrusionOk="0">
                  <a:moveTo>
                    <a:pt x="11271" y="0"/>
                  </a:moveTo>
                  <a:cubicBezTo>
                    <a:pt x="6962" y="0"/>
                    <a:pt x="1210" y="9411"/>
                    <a:pt x="0" y="12027"/>
                  </a:cubicBezTo>
                  <a:cubicBezTo>
                    <a:pt x="2465" y="11456"/>
                    <a:pt x="19881" y="7553"/>
                    <a:pt x="13307" y="888"/>
                  </a:cubicBezTo>
                  <a:cubicBezTo>
                    <a:pt x="12689" y="270"/>
                    <a:pt x="12001" y="0"/>
                    <a:pt x="1127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0475" y="4282250"/>
              <a:ext cx="537425" cy="281350"/>
            </a:xfrm>
            <a:custGeom>
              <a:avLst/>
              <a:gdLst/>
              <a:ahLst/>
              <a:cxnLst/>
              <a:rect l="l" t="t" r="r" b="b"/>
              <a:pathLst>
                <a:path w="21497" h="11254" extrusionOk="0">
                  <a:moveTo>
                    <a:pt x="8336" y="0"/>
                  </a:moveTo>
                  <a:cubicBezTo>
                    <a:pt x="7494" y="0"/>
                    <a:pt x="6756" y="297"/>
                    <a:pt x="6181" y="980"/>
                  </a:cubicBezTo>
                  <a:cubicBezTo>
                    <a:pt x="1" y="8374"/>
                    <a:pt x="18513" y="11253"/>
                    <a:pt x="21374" y="11253"/>
                  </a:cubicBezTo>
                  <a:cubicBezTo>
                    <a:pt x="21418" y="11253"/>
                    <a:pt x="21459" y="11253"/>
                    <a:pt x="21496" y="11251"/>
                  </a:cubicBezTo>
                  <a:cubicBezTo>
                    <a:pt x="19664" y="7758"/>
                    <a:pt x="12641" y="0"/>
                    <a:pt x="8336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9200" y="4418425"/>
              <a:ext cx="377775" cy="330575"/>
            </a:xfrm>
            <a:custGeom>
              <a:avLst/>
              <a:gdLst/>
              <a:ahLst/>
              <a:cxnLst/>
              <a:rect l="l" t="t" r="r" b="b"/>
              <a:pathLst>
                <a:path w="15111" h="13223" extrusionOk="0">
                  <a:moveTo>
                    <a:pt x="8944" y="0"/>
                  </a:moveTo>
                  <a:cubicBezTo>
                    <a:pt x="4640" y="0"/>
                    <a:pt x="155" y="10740"/>
                    <a:pt x="1" y="13223"/>
                  </a:cubicBezTo>
                  <a:cubicBezTo>
                    <a:pt x="2740" y="12264"/>
                    <a:pt x="15111" y="5416"/>
                    <a:pt x="11299" y="1239"/>
                  </a:cubicBezTo>
                  <a:cubicBezTo>
                    <a:pt x="10540" y="372"/>
                    <a:pt x="9745" y="0"/>
                    <a:pt x="8944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3550" y="4797050"/>
              <a:ext cx="387600" cy="140775"/>
            </a:xfrm>
            <a:custGeom>
              <a:avLst/>
              <a:gdLst/>
              <a:ahLst/>
              <a:cxnLst/>
              <a:rect l="l" t="t" r="r" b="b"/>
              <a:pathLst>
                <a:path w="15504" h="5631" extrusionOk="0">
                  <a:moveTo>
                    <a:pt x="3809" y="1"/>
                  </a:moveTo>
                  <a:cubicBezTo>
                    <a:pt x="1598" y="1"/>
                    <a:pt x="0" y="725"/>
                    <a:pt x="97" y="2734"/>
                  </a:cubicBezTo>
                  <a:cubicBezTo>
                    <a:pt x="237" y="4898"/>
                    <a:pt x="2788" y="5631"/>
                    <a:pt x="5867" y="5631"/>
                  </a:cubicBezTo>
                  <a:cubicBezTo>
                    <a:pt x="9285" y="5631"/>
                    <a:pt x="13354" y="4728"/>
                    <a:pt x="15504" y="3875"/>
                  </a:cubicBezTo>
                  <a:cubicBezTo>
                    <a:pt x="14025" y="2455"/>
                    <a:pt x="7879" y="1"/>
                    <a:pt x="380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92075" y="3938150"/>
              <a:ext cx="266600" cy="180825"/>
            </a:xfrm>
            <a:custGeom>
              <a:avLst/>
              <a:gdLst/>
              <a:ahLst/>
              <a:cxnLst/>
              <a:rect l="l" t="t" r="r" b="b"/>
              <a:pathLst>
                <a:path w="10664" h="7233" extrusionOk="0">
                  <a:moveTo>
                    <a:pt x="9976" y="1"/>
                  </a:moveTo>
                  <a:cubicBezTo>
                    <a:pt x="9888" y="1"/>
                    <a:pt x="9793" y="28"/>
                    <a:pt x="9695" y="90"/>
                  </a:cubicBezTo>
                  <a:cubicBezTo>
                    <a:pt x="6751" y="2281"/>
                    <a:pt x="3418" y="3993"/>
                    <a:pt x="474" y="6276"/>
                  </a:cubicBezTo>
                  <a:cubicBezTo>
                    <a:pt x="1" y="6597"/>
                    <a:pt x="312" y="7233"/>
                    <a:pt x="705" y="7233"/>
                  </a:cubicBezTo>
                  <a:cubicBezTo>
                    <a:pt x="786" y="7233"/>
                    <a:pt x="871" y="7206"/>
                    <a:pt x="953" y="7143"/>
                  </a:cubicBezTo>
                  <a:cubicBezTo>
                    <a:pt x="3898" y="4861"/>
                    <a:pt x="7230" y="3149"/>
                    <a:pt x="10266" y="958"/>
                  </a:cubicBezTo>
                  <a:cubicBezTo>
                    <a:pt x="10663" y="636"/>
                    <a:pt x="10402" y="1"/>
                    <a:pt x="997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51350" y="4181575"/>
              <a:ext cx="254575" cy="146500"/>
            </a:xfrm>
            <a:custGeom>
              <a:avLst/>
              <a:gdLst/>
              <a:ahLst/>
              <a:cxnLst/>
              <a:rect l="l" t="t" r="r" b="b"/>
              <a:pathLst>
                <a:path w="10183" h="5860" extrusionOk="0">
                  <a:moveTo>
                    <a:pt x="834" y="0"/>
                  </a:moveTo>
                  <a:cubicBezTo>
                    <a:pt x="359" y="0"/>
                    <a:pt x="0" y="665"/>
                    <a:pt x="493" y="921"/>
                  </a:cubicBezTo>
                  <a:cubicBezTo>
                    <a:pt x="3529" y="2245"/>
                    <a:pt x="6291" y="4254"/>
                    <a:pt x="9235" y="5760"/>
                  </a:cubicBezTo>
                  <a:cubicBezTo>
                    <a:pt x="9338" y="5830"/>
                    <a:pt x="9437" y="5860"/>
                    <a:pt x="9528" y="5860"/>
                  </a:cubicBezTo>
                  <a:cubicBezTo>
                    <a:pt x="9944" y="5860"/>
                    <a:pt x="10183" y="5234"/>
                    <a:pt x="9715" y="4916"/>
                  </a:cubicBezTo>
                  <a:cubicBezTo>
                    <a:pt x="6770" y="3295"/>
                    <a:pt x="4100" y="1401"/>
                    <a:pt x="1064" y="54"/>
                  </a:cubicBezTo>
                  <a:cubicBezTo>
                    <a:pt x="986" y="17"/>
                    <a:pt x="908" y="0"/>
                    <a:pt x="83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85375" y="4653550"/>
              <a:ext cx="309400" cy="72200"/>
            </a:xfrm>
            <a:custGeom>
              <a:avLst/>
              <a:gdLst/>
              <a:ahLst/>
              <a:cxnLst/>
              <a:rect l="l" t="t" r="r" b="b"/>
              <a:pathLst>
                <a:path w="12376" h="2888" extrusionOk="0">
                  <a:moveTo>
                    <a:pt x="582" y="0"/>
                  </a:moveTo>
                  <a:cubicBezTo>
                    <a:pt x="1" y="0"/>
                    <a:pt x="27" y="964"/>
                    <a:pt x="662" y="964"/>
                  </a:cubicBezTo>
                  <a:cubicBezTo>
                    <a:pt x="4359" y="1261"/>
                    <a:pt x="7989" y="1923"/>
                    <a:pt x="11504" y="2859"/>
                  </a:cubicBezTo>
                  <a:cubicBezTo>
                    <a:pt x="11567" y="2879"/>
                    <a:pt x="11627" y="2888"/>
                    <a:pt x="11683" y="2888"/>
                  </a:cubicBezTo>
                  <a:cubicBezTo>
                    <a:pt x="12209" y="2888"/>
                    <a:pt x="12376" y="2088"/>
                    <a:pt x="11778" y="1923"/>
                  </a:cubicBezTo>
                  <a:cubicBezTo>
                    <a:pt x="8171" y="873"/>
                    <a:pt x="4359" y="211"/>
                    <a:pt x="662" y="6"/>
                  </a:cubicBezTo>
                  <a:cubicBezTo>
                    <a:pt x="634" y="2"/>
                    <a:pt x="608" y="0"/>
                    <a:pt x="5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75475" y="4740250"/>
              <a:ext cx="215275" cy="207675"/>
            </a:xfrm>
            <a:custGeom>
              <a:avLst/>
              <a:gdLst/>
              <a:ahLst/>
              <a:cxnLst/>
              <a:rect l="l" t="t" r="r" b="b"/>
              <a:pathLst>
                <a:path w="8611" h="8307" extrusionOk="0">
                  <a:moveTo>
                    <a:pt x="7913" y="1"/>
                  </a:moveTo>
                  <a:cubicBezTo>
                    <a:pt x="7798" y="1"/>
                    <a:pt x="7681" y="50"/>
                    <a:pt x="7586" y="167"/>
                  </a:cubicBezTo>
                  <a:cubicBezTo>
                    <a:pt x="5121" y="2541"/>
                    <a:pt x="2747" y="5006"/>
                    <a:pt x="373" y="7380"/>
                  </a:cubicBezTo>
                  <a:cubicBezTo>
                    <a:pt x="0" y="7753"/>
                    <a:pt x="319" y="8306"/>
                    <a:pt x="705" y="8306"/>
                  </a:cubicBezTo>
                  <a:cubicBezTo>
                    <a:pt x="814" y="8306"/>
                    <a:pt x="929" y="8262"/>
                    <a:pt x="1035" y="8156"/>
                  </a:cubicBezTo>
                  <a:cubicBezTo>
                    <a:pt x="3409" y="5668"/>
                    <a:pt x="5783" y="3203"/>
                    <a:pt x="8248" y="829"/>
                  </a:cubicBezTo>
                  <a:cubicBezTo>
                    <a:pt x="8610" y="467"/>
                    <a:pt x="8269" y="1"/>
                    <a:pt x="791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04700" y="4616650"/>
              <a:ext cx="153350" cy="105900"/>
            </a:xfrm>
            <a:custGeom>
              <a:avLst/>
              <a:gdLst/>
              <a:ahLst/>
              <a:cxnLst/>
              <a:rect l="l" t="t" r="r" b="b"/>
              <a:pathLst>
                <a:path w="6134" h="4236" extrusionOk="0">
                  <a:moveTo>
                    <a:pt x="3284" y="0"/>
                  </a:moveTo>
                  <a:cubicBezTo>
                    <a:pt x="2939" y="0"/>
                    <a:pt x="2565" y="103"/>
                    <a:pt x="2177" y="340"/>
                  </a:cubicBezTo>
                  <a:cubicBezTo>
                    <a:pt x="1" y="1598"/>
                    <a:pt x="1474" y="4235"/>
                    <a:pt x="3221" y="4235"/>
                  </a:cubicBezTo>
                  <a:cubicBezTo>
                    <a:pt x="3472" y="4235"/>
                    <a:pt x="3728" y="4181"/>
                    <a:pt x="3980" y="4061"/>
                  </a:cubicBezTo>
                  <a:cubicBezTo>
                    <a:pt x="6133" y="2946"/>
                    <a:pt x="5128" y="0"/>
                    <a:pt x="328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74125" y="3895475"/>
              <a:ext cx="152350" cy="104875"/>
            </a:xfrm>
            <a:custGeom>
              <a:avLst/>
              <a:gdLst/>
              <a:ahLst/>
              <a:cxnLst/>
              <a:rect l="l" t="t" r="r" b="b"/>
              <a:pathLst>
                <a:path w="6094" h="4195" extrusionOk="0">
                  <a:moveTo>
                    <a:pt x="3346" y="1"/>
                  </a:moveTo>
                  <a:cubicBezTo>
                    <a:pt x="2999" y="1"/>
                    <a:pt x="2621" y="115"/>
                    <a:pt x="2231" y="382"/>
                  </a:cubicBezTo>
                  <a:cubicBezTo>
                    <a:pt x="1" y="1606"/>
                    <a:pt x="1405" y="4194"/>
                    <a:pt x="3183" y="4194"/>
                  </a:cubicBezTo>
                  <a:cubicBezTo>
                    <a:pt x="3462" y="4194"/>
                    <a:pt x="3749" y="4131"/>
                    <a:pt x="4034" y="3988"/>
                  </a:cubicBezTo>
                  <a:cubicBezTo>
                    <a:pt x="6093" y="2959"/>
                    <a:pt x="5110" y="1"/>
                    <a:pt x="334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77100" y="4134225"/>
              <a:ext cx="152650" cy="104075"/>
            </a:xfrm>
            <a:custGeom>
              <a:avLst/>
              <a:gdLst/>
              <a:ahLst/>
              <a:cxnLst/>
              <a:rect l="l" t="t" r="r" b="b"/>
              <a:pathLst>
                <a:path w="6106" h="4163" extrusionOk="0">
                  <a:moveTo>
                    <a:pt x="3316" y="0"/>
                  </a:moveTo>
                  <a:cubicBezTo>
                    <a:pt x="2977" y="0"/>
                    <a:pt x="2610" y="106"/>
                    <a:pt x="2231" y="350"/>
                  </a:cubicBezTo>
                  <a:cubicBezTo>
                    <a:pt x="1" y="1574"/>
                    <a:pt x="1405" y="4162"/>
                    <a:pt x="3183" y="4162"/>
                  </a:cubicBezTo>
                  <a:cubicBezTo>
                    <a:pt x="3462" y="4162"/>
                    <a:pt x="3750" y="4099"/>
                    <a:pt x="4034" y="3957"/>
                  </a:cubicBezTo>
                  <a:cubicBezTo>
                    <a:pt x="6105" y="2921"/>
                    <a:pt x="5099" y="0"/>
                    <a:pt x="331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5550" y="4134500"/>
              <a:ext cx="88475" cy="61900"/>
            </a:xfrm>
            <a:custGeom>
              <a:avLst/>
              <a:gdLst/>
              <a:ahLst/>
              <a:cxnLst/>
              <a:rect l="l" t="t" r="r" b="b"/>
              <a:pathLst>
                <a:path w="3539" h="2476" extrusionOk="0">
                  <a:moveTo>
                    <a:pt x="1926" y="0"/>
                  </a:moveTo>
                  <a:cubicBezTo>
                    <a:pt x="1814" y="0"/>
                    <a:pt x="1694" y="14"/>
                    <a:pt x="1566" y="42"/>
                  </a:cubicBezTo>
                  <a:cubicBezTo>
                    <a:pt x="1" y="314"/>
                    <a:pt x="497" y="2476"/>
                    <a:pt x="1834" y="2476"/>
                  </a:cubicBezTo>
                  <a:cubicBezTo>
                    <a:pt x="1958" y="2476"/>
                    <a:pt x="2090" y="2457"/>
                    <a:pt x="2228" y="2416"/>
                  </a:cubicBezTo>
                  <a:cubicBezTo>
                    <a:pt x="3538" y="2078"/>
                    <a:pt x="3323" y="0"/>
                    <a:pt x="1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707250" y="3910900"/>
              <a:ext cx="86625" cy="62250"/>
            </a:xfrm>
            <a:custGeom>
              <a:avLst/>
              <a:gdLst/>
              <a:ahLst/>
              <a:cxnLst/>
              <a:rect l="l" t="t" r="r" b="b"/>
              <a:pathLst>
                <a:path w="3465" h="2490" extrusionOk="0">
                  <a:moveTo>
                    <a:pt x="1916" y="1"/>
                  </a:moveTo>
                  <a:cubicBezTo>
                    <a:pt x="1809" y="1"/>
                    <a:pt x="1695" y="13"/>
                    <a:pt x="1573" y="39"/>
                  </a:cubicBezTo>
                  <a:cubicBezTo>
                    <a:pt x="1" y="311"/>
                    <a:pt x="508" y="2490"/>
                    <a:pt x="1857" y="2490"/>
                  </a:cubicBezTo>
                  <a:cubicBezTo>
                    <a:pt x="1976" y="2490"/>
                    <a:pt x="2103" y="2473"/>
                    <a:pt x="2235" y="2436"/>
                  </a:cubicBezTo>
                  <a:cubicBezTo>
                    <a:pt x="3465" y="2075"/>
                    <a:pt x="3316" y="1"/>
                    <a:pt x="191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19825" y="4578550"/>
              <a:ext cx="88200" cy="62375"/>
            </a:xfrm>
            <a:custGeom>
              <a:avLst/>
              <a:gdLst/>
              <a:ahLst/>
              <a:cxnLst/>
              <a:rect l="l" t="t" r="r" b="b"/>
              <a:pathLst>
                <a:path w="3528" h="2495" extrusionOk="0">
                  <a:moveTo>
                    <a:pt x="2003" y="0"/>
                  </a:moveTo>
                  <a:cubicBezTo>
                    <a:pt x="1869" y="0"/>
                    <a:pt x="1724" y="19"/>
                    <a:pt x="1566" y="61"/>
                  </a:cubicBezTo>
                  <a:cubicBezTo>
                    <a:pt x="0" y="333"/>
                    <a:pt x="497" y="2495"/>
                    <a:pt x="1903" y="2495"/>
                  </a:cubicBezTo>
                  <a:cubicBezTo>
                    <a:pt x="2034" y="2495"/>
                    <a:pt x="2173" y="2476"/>
                    <a:pt x="2319" y="2435"/>
                  </a:cubicBezTo>
                  <a:cubicBezTo>
                    <a:pt x="3528" y="2102"/>
                    <a:pt x="3405" y="0"/>
                    <a:pt x="200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24450" y="4824150"/>
              <a:ext cx="64975" cy="58825"/>
            </a:xfrm>
            <a:custGeom>
              <a:avLst/>
              <a:gdLst/>
              <a:ahLst/>
              <a:cxnLst/>
              <a:rect l="l" t="t" r="r" b="b"/>
              <a:pathLst>
                <a:path w="2599" h="2353" extrusionOk="0">
                  <a:moveTo>
                    <a:pt x="1285" y="0"/>
                  </a:moveTo>
                  <a:cubicBezTo>
                    <a:pt x="801" y="0"/>
                    <a:pt x="330" y="292"/>
                    <a:pt x="212" y="988"/>
                  </a:cubicBezTo>
                  <a:cubicBezTo>
                    <a:pt x="1" y="1870"/>
                    <a:pt x="634" y="2353"/>
                    <a:pt x="1289" y="2353"/>
                  </a:cubicBezTo>
                  <a:cubicBezTo>
                    <a:pt x="1837" y="2353"/>
                    <a:pt x="2401" y="2013"/>
                    <a:pt x="2495" y="1285"/>
                  </a:cubicBezTo>
                  <a:cubicBezTo>
                    <a:pt x="2599" y="516"/>
                    <a:pt x="1930" y="0"/>
                    <a:pt x="128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895175" y="4699900"/>
              <a:ext cx="152750" cy="104275"/>
            </a:xfrm>
            <a:custGeom>
              <a:avLst/>
              <a:gdLst/>
              <a:ahLst/>
              <a:cxnLst/>
              <a:rect l="l" t="t" r="r" b="b"/>
              <a:pathLst>
                <a:path w="6110" h="4171" extrusionOk="0">
                  <a:moveTo>
                    <a:pt x="3251" y="1"/>
                  </a:moveTo>
                  <a:cubicBezTo>
                    <a:pt x="2904" y="1"/>
                    <a:pt x="2527" y="104"/>
                    <a:pt x="2136" y="343"/>
                  </a:cubicBezTo>
                  <a:cubicBezTo>
                    <a:pt x="1" y="1589"/>
                    <a:pt x="1428" y="4171"/>
                    <a:pt x="3139" y="4171"/>
                  </a:cubicBezTo>
                  <a:cubicBezTo>
                    <a:pt x="3403" y="4171"/>
                    <a:pt x="3674" y="4109"/>
                    <a:pt x="3939" y="3972"/>
                  </a:cubicBezTo>
                  <a:cubicBezTo>
                    <a:pt x="6110" y="2916"/>
                    <a:pt x="5096" y="1"/>
                    <a:pt x="325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5075" y="4700825"/>
              <a:ext cx="129900" cy="89700"/>
            </a:xfrm>
            <a:custGeom>
              <a:avLst/>
              <a:gdLst/>
              <a:ahLst/>
              <a:cxnLst/>
              <a:rect l="l" t="t" r="r" b="b"/>
              <a:pathLst>
                <a:path w="5196" h="3588" extrusionOk="0">
                  <a:moveTo>
                    <a:pt x="2811" y="0"/>
                  </a:moveTo>
                  <a:cubicBezTo>
                    <a:pt x="2512" y="0"/>
                    <a:pt x="2186" y="92"/>
                    <a:pt x="1847" y="306"/>
                  </a:cubicBezTo>
                  <a:cubicBezTo>
                    <a:pt x="0" y="1390"/>
                    <a:pt x="1262" y="3588"/>
                    <a:pt x="2757" y="3588"/>
                  </a:cubicBezTo>
                  <a:cubicBezTo>
                    <a:pt x="2962" y="3588"/>
                    <a:pt x="3171" y="3546"/>
                    <a:pt x="3377" y="3456"/>
                  </a:cubicBezTo>
                  <a:cubicBezTo>
                    <a:pt x="5195" y="2499"/>
                    <a:pt x="4365" y="0"/>
                    <a:pt x="281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43350" y="4008975"/>
              <a:ext cx="129975" cy="89550"/>
            </a:xfrm>
            <a:custGeom>
              <a:avLst/>
              <a:gdLst/>
              <a:ahLst/>
              <a:cxnLst/>
              <a:rect l="l" t="t" r="r" b="b"/>
              <a:pathLst>
                <a:path w="5199" h="3582" extrusionOk="0">
                  <a:moveTo>
                    <a:pt x="2817" y="0"/>
                  </a:moveTo>
                  <a:cubicBezTo>
                    <a:pt x="2514" y="0"/>
                    <a:pt x="2184" y="96"/>
                    <a:pt x="1841" y="316"/>
                  </a:cubicBezTo>
                  <a:cubicBezTo>
                    <a:pt x="0" y="1396"/>
                    <a:pt x="1246" y="3582"/>
                    <a:pt x="2797" y="3582"/>
                  </a:cubicBezTo>
                  <a:cubicBezTo>
                    <a:pt x="3015" y="3582"/>
                    <a:pt x="3239" y="3539"/>
                    <a:pt x="3462" y="3443"/>
                  </a:cubicBezTo>
                  <a:cubicBezTo>
                    <a:pt x="5199" y="2488"/>
                    <a:pt x="4365" y="0"/>
                    <a:pt x="2817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28300" y="4242025"/>
              <a:ext cx="129150" cy="87825"/>
            </a:xfrm>
            <a:custGeom>
              <a:avLst/>
              <a:gdLst/>
              <a:ahLst/>
              <a:cxnLst/>
              <a:rect l="l" t="t" r="r" b="b"/>
              <a:pathLst>
                <a:path w="5166" h="3513" extrusionOk="0">
                  <a:moveTo>
                    <a:pt x="2815" y="0"/>
                  </a:moveTo>
                  <a:cubicBezTo>
                    <a:pt x="2527" y="0"/>
                    <a:pt x="2216" y="92"/>
                    <a:pt x="1895" y="306"/>
                  </a:cubicBezTo>
                  <a:cubicBezTo>
                    <a:pt x="0" y="1372"/>
                    <a:pt x="1160" y="3512"/>
                    <a:pt x="2688" y="3512"/>
                  </a:cubicBezTo>
                  <a:cubicBezTo>
                    <a:pt x="2928" y="3512"/>
                    <a:pt x="3177" y="3460"/>
                    <a:pt x="3424" y="3342"/>
                  </a:cubicBezTo>
                  <a:cubicBezTo>
                    <a:pt x="5165" y="2481"/>
                    <a:pt x="4308" y="0"/>
                    <a:pt x="281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98650" y="4717350"/>
              <a:ext cx="129100" cy="88225"/>
            </a:xfrm>
            <a:custGeom>
              <a:avLst/>
              <a:gdLst/>
              <a:ahLst/>
              <a:cxnLst/>
              <a:rect l="l" t="t" r="r" b="b"/>
              <a:pathLst>
                <a:path w="5164" h="3529" extrusionOk="0">
                  <a:moveTo>
                    <a:pt x="2777" y="1"/>
                  </a:moveTo>
                  <a:cubicBezTo>
                    <a:pt x="2480" y="1"/>
                    <a:pt x="2156" y="93"/>
                    <a:pt x="1820" y="307"/>
                  </a:cubicBezTo>
                  <a:cubicBezTo>
                    <a:pt x="0" y="1395"/>
                    <a:pt x="1181" y="3529"/>
                    <a:pt x="2642" y="3529"/>
                  </a:cubicBezTo>
                  <a:cubicBezTo>
                    <a:pt x="2867" y="3529"/>
                    <a:pt x="3098" y="3478"/>
                    <a:pt x="3327" y="3365"/>
                  </a:cubicBezTo>
                  <a:cubicBezTo>
                    <a:pt x="5164" y="2485"/>
                    <a:pt x="4322" y="1"/>
                    <a:pt x="277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91875" y="4194925"/>
              <a:ext cx="323475" cy="223825"/>
            </a:xfrm>
            <a:custGeom>
              <a:avLst/>
              <a:gdLst/>
              <a:ahLst/>
              <a:cxnLst/>
              <a:rect l="l" t="t" r="r" b="b"/>
              <a:pathLst>
                <a:path w="12939" h="8953" extrusionOk="0">
                  <a:moveTo>
                    <a:pt x="12266" y="1"/>
                  </a:moveTo>
                  <a:cubicBezTo>
                    <a:pt x="12178" y="1"/>
                    <a:pt x="12083" y="28"/>
                    <a:pt x="11986" y="91"/>
                  </a:cubicBezTo>
                  <a:cubicBezTo>
                    <a:pt x="8083" y="2761"/>
                    <a:pt x="4088" y="5135"/>
                    <a:pt x="390" y="8079"/>
                  </a:cubicBezTo>
                  <a:cubicBezTo>
                    <a:pt x="0" y="8395"/>
                    <a:pt x="366" y="8953"/>
                    <a:pt x="774" y="8953"/>
                  </a:cubicBezTo>
                  <a:cubicBezTo>
                    <a:pt x="867" y="8953"/>
                    <a:pt x="963" y="8923"/>
                    <a:pt x="1052" y="8855"/>
                  </a:cubicBezTo>
                  <a:cubicBezTo>
                    <a:pt x="4659" y="5911"/>
                    <a:pt x="8653" y="3628"/>
                    <a:pt x="12465" y="958"/>
                  </a:cubicBezTo>
                  <a:cubicBezTo>
                    <a:pt x="12938" y="636"/>
                    <a:pt x="12690" y="1"/>
                    <a:pt x="1226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81950" y="4495775"/>
              <a:ext cx="251950" cy="266700"/>
            </a:xfrm>
            <a:custGeom>
              <a:avLst/>
              <a:gdLst/>
              <a:ahLst/>
              <a:cxnLst/>
              <a:rect l="l" t="t" r="r" b="b"/>
              <a:pathLst>
                <a:path w="10078" h="10668" extrusionOk="0">
                  <a:moveTo>
                    <a:pt x="9345" y="0"/>
                  </a:moveTo>
                  <a:cubicBezTo>
                    <a:pt x="9238" y="0"/>
                    <a:pt x="9132" y="46"/>
                    <a:pt x="9045" y="154"/>
                  </a:cubicBezTo>
                  <a:cubicBezTo>
                    <a:pt x="6100" y="3372"/>
                    <a:pt x="3247" y="6613"/>
                    <a:pt x="303" y="9741"/>
                  </a:cubicBezTo>
                  <a:cubicBezTo>
                    <a:pt x="0" y="10114"/>
                    <a:pt x="335" y="10667"/>
                    <a:pt x="724" y="10667"/>
                  </a:cubicBezTo>
                  <a:cubicBezTo>
                    <a:pt x="835" y="10667"/>
                    <a:pt x="950" y="10623"/>
                    <a:pt x="1056" y="10517"/>
                  </a:cubicBezTo>
                  <a:cubicBezTo>
                    <a:pt x="3909" y="7275"/>
                    <a:pt x="6762" y="4034"/>
                    <a:pt x="9707" y="907"/>
                  </a:cubicBezTo>
                  <a:cubicBezTo>
                    <a:pt x="10078" y="536"/>
                    <a:pt x="9710" y="0"/>
                    <a:pt x="93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45350" y="4844125"/>
              <a:ext cx="333575" cy="64250"/>
            </a:xfrm>
            <a:custGeom>
              <a:avLst/>
              <a:gdLst/>
              <a:ahLst/>
              <a:cxnLst/>
              <a:rect l="l" t="t" r="r" b="b"/>
              <a:pathLst>
                <a:path w="13343" h="2570" extrusionOk="0">
                  <a:moveTo>
                    <a:pt x="742" y="0"/>
                  </a:moveTo>
                  <a:cubicBezTo>
                    <a:pt x="225" y="0"/>
                    <a:pt x="1" y="860"/>
                    <a:pt x="545" y="1056"/>
                  </a:cubicBezTo>
                  <a:cubicBezTo>
                    <a:pt x="4540" y="1718"/>
                    <a:pt x="8534" y="1901"/>
                    <a:pt x="12437" y="2563"/>
                  </a:cubicBezTo>
                  <a:cubicBezTo>
                    <a:pt x="12468" y="2567"/>
                    <a:pt x="12498" y="2569"/>
                    <a:pt x="12527" y="2569"/>
                  </a:cubicBezTo>
                  <a:cubicBezTo>
                    <a:pt x="13122" y="2569"/>
                    <a:pt x="13342" y="1714"/>
                    <a:pt x="12711" y="1627"/>
                  </a:cubicBezTo>
                  <a:cubicBezTo>
                    <a:pt x="8808" y="942"/>
                    <a:pt x="4722" y="760"/>
                    <a:pt x="819" y="6"/>
                  </a:cubicBezTo>
                  <a:cubicBezTo>
                    <a:pt x="793" y="2"/>
                    <a:pt x="767" y="0"/>
                    <a:pt x="7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25100" y="4379000"/>
              <a:ext cx="322300" cy="195600"/>
            </a:xfrm>
            <a:custGeom>
              <a:avLst/>
              <a:gdLst/>
              <a:ahLst/>
              <a:cxnLst/>
              <a:rect l="l" t="t" r="r" b="b"/>
              <a:pathLst>
                <a:path w="12892" h="7824" extrusionOk="0">
                  <a:moveTo>
                    <a:pt x="747" y="1"/>
                  </a:moveTo>
                  <a:cubicBezTo>
                    <a:pt x="291" y="1"/>
                    <a:pt x="0" y="666"/>
                    <a:pt x="493" y="922"/>
                  </a:cubicBezTo>
                  <a:cubicBezTo>
                    <a:pt x="4488" y="2725"/>
                    <a:pt x="8003" y="5578"/>
                    <a:pt x="11906" y="7769"/>
                  </a:cubicBezTo>
                  <a:cubicBezTo>
                    <a:pt x="11983" y="7806"/>
                    <a:pt x="12059" y="7823"/>
                    <a:pt x="12131" y="7823"/>
                  </a:cubicBezTo>
                  <a:cubicBezTo>
                    <a:pt x="12589" y="7823"/>
                    <a:pt x="12891" y="7146"/>
                    <a:pt x="12477" y="6811"/>
                  </a:cubicBezTo>
                  <a:cubicBezTo>
                    <a:pt x="8573" y="4711"/>
                    <a:pt x="5058" y="1858"/>
                    <a:pt x="973" y="54"/>
                  </a:cubicBezTo>
                  <a:cubicBezTo>
                    <a:pt x="895" y="17"/>
                    <a:pt x="819" y="1"/>
                    <a:pt x="74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7425" y="3908025"/>
              <a:ext cx="271375" cy="281300"/>
            </a:xfrm>
            <a:custGeom>
              <a:avLst/>
              <a:gdLst/>
              <a:ahLst/>
              <a:cxnLst/>
              <a:rect l="l" t="t" r="r" b="b"/>
              <a:pathLst>
                <a:path w="10855" h="11252" extrusionOk="0">
                  <a:moveTo>
                    <a:pt x="696" y="0"/>
                  </a:moveTo>
                  <a:cubicBezTo>
                    <a:pt x="316" y="0"/>
                    <a:pt x="1" y="473"/>
                    <a:pt x="297" y="839"/>
                  </a:cubicBezTo>
                  <a:cubicBezTo>
                    <a:pt x="3424" y="4354"/>
                    <a:pt x="6939" y="7481"/>
                    <a:pt x="9907" y="11110"/>
                  </a:cubicBezTo>
                  <a:cubicBezTo>
                    <a:pt x="9986" y="11209"/>
                    <a:pt x="10080" y="11251"/>
                    <a:pt x="10174" y="11251"/>
                  </a:cubicBezTo>
                  <a:cubicBezTo>
                    <a:pt x="10511" y="11251"/>
                    <a:pt x="10854" y="10709"/>
                    <a:pt x="10568" y="10334"/>
                  </a:cubicBezTo>
                  <a:cubicBezTo>
                    <a:pt x="7624" y="6728"/>
                    <a:pt x="4086" y="3692"/>
                    <a:pt x="1050" y="154"/>
                  </a:cubicBezTo>
                  <a:cubicBezTo>
                    <a:pt x="937" y="46"/>
                    <a:pt x="813" y="0"/>
                    <a:pt x="6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01200" y="3650050"/>
              <a:ext cx="137950" cy="394175"/>
            </a:xfrm>
            <a:custGeom>
              <a:avLst/>
              <a:gdLst/>
              <a:ahLst/>
              <a:cxnLst/>
              <a:rect l="l" t="t" r="r" b="b"/>
              <a:pathLst>
                <a:path w="5518" h="15767" extrusionOk="0">
                  <a:moveTo>
                    <a:pt x="4907" y="1"/>
                  </a:moveTo>
                  <a:cubicBezTo>
                    <a:pt x="4705" y="1"/>
                    <a:pt x="4492" y="95"/>
                    <a:pt x="4377" y="316"/>
                  </a:cubicBezTo>
                  <a:cubicBezTo>
                    <a:pt x="2391" y="5155"/>
                    <a:pt x="1159" y="10108"/>
                    <a:pt x="109" y="15152"/>
                  </a:cubicBezTo>
                  <a:cubicBezTo>
                    <a:pt x="1" y="15543"/>
                    <a:pt x="315" y="15767"/>
                    <a:pt x="614" y="15767"/>
                  </a:cubicBezTo>
                  <a:cubicBezTo>
                    <a:pt x="821" y="15767"/>
                    <a:pt x="1021" y="15660"/>
                    <a:pt x="1067" y="15426"/>
                  </a:cubicBezTo>
                  <a:cubicBezTo>
                    <a:pt x="2209" y="10382"/>
                    <a:pt x="3350" y="5337"/>
                    <a:pt x="5336" y="590"/>
                  </a:cubicBezTo>
                  <a:cubicBezTo>
                    <a:pt x="5518" y="239"/>
                    <a:pt x="5227" y="1"/>
                    <a:pt x="49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53225" y="3673825"/>
              <a:ext cx="37725" cy="88925"/>
            </a:xfrm>
            <a:custGeom>
              <a:avLst/>
              <a:gdLst/>
              <a:ahLst/>
              <a:cxnLst/>
              <a:rect l="l" t="t" r="r" b="b"/>
              <a:pathLst>
                <a:path w="1509" h="3557" extrusionOk="0">
                  <a:moveTo>
                    <a:pt x="431" y="0"/>
                  </a:moveTo>
                  <a:cubicBezTo>
                    <a:pt x="207" y="0"/>
                    <a:pt x="0" y="165"/>
                    <a:pt x="128" y="392"/>
                  </a:cubicBezTo>
                  <a:cubicBezTo>
                    <a:pt x="402" y="1350"/>
                    <a:pt x="584" y="2400"/>
                    <a:pt x="881" y="3359"/>
                  </a:cubicBezTo>
                  <a:cubicBezTo>
                    <a:pt x="881" y="3497"/>
                    <a:pt x="975" y="3557"/>
                    <a:pt x="1088" y="3557"/>
                  </a:cubicBezTo>
                  <a:cubicBezTo>
                    <a:pt x="1274" y="3557"/>
                    <a:pt x="1508" y="3395"/>
                    <a:pt x="1452" y="3154"/>
                  </a:cubicBezTo>
                  <a:cubicBezTo>
                    <a:pt x="1269" y="2218"/>
                    <a:pt x="1064" y="1168"/>
                    <a:pt x="790" y="209"/>
                  </a:cubicBezTo>
                  <a:cubicBezTo>
                    <a:pt x="712" y="62"/>
                    <a:pt x="568" y="0"/>
                    <a:pt x="43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71900" y="3754725"/>
              <a:ext cx="80800" cy="51350"/>
            </a:xfrm>
            <a:custGeom>
              <a:avLst/>
              <a:gdLst/>
              <a:ahLst/>
              <a:cxnLst/>
              <a:rect l="l" t="t" r="r" b="b"/>
              <a:pathLst>
                <a:path w="3232" h="2054" extrusionOk="0">
                  <a:moveTo>
                    <a:pt x="2762" y="0"/>
                  </a:moveTo>
                  <a:cubicBezTo>
                    <a:pt x="2739" y="0"/>
                    <a:pt x="2715" y="3"/>
                    <a:pt x="2690" y="9"/>
                  </a:cubicBezTo>
                  <a:cubicBezTo>
                    <a:pt x="1755" y="397"/>
                    <a:pt x="1093" y="876"/>
                    <a:pt x="317" y="1447"/>
                  </a:cubicBezTo>
                  <a:cubicBezTo>
                    <a:pt x="1" y="1605"/>
                    <a:pt x="163" y="2053"/>
                    <a:pt x="464" y="2053"/>
                  </a:cubicBezTo>
                  <a:cubicBezTo>
                    <a:pt x="511" y="2053"/>
                    <a:pt x="561" y="2042"/>
                    <a:pt x="613" y="2018"/>
                  </a:cubicBezTo>
                  <a:cubicBezTo>
                    <a:pt x="1366" y="1538"/>
                    <a:pt x="2028" y="1059"/>
                    <a:pt x="2804" y="694"/>
                  </a:cubicBezTo>
                  <a:cubicBezTo>
                    <a:pt x="3232" y="587"/>
                    <a:pt x="3099" y="0"/>
                    <a:pt x="27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21400" y="3771900"/>
              <a:ext cx="41000" cy="95575"/>
            </a:xfrm>
            <a:custGeom>
              <a:avLst/>
              <a:gdLst/>
              <a:ahLst/>
              <a:cxnLst/>
              <a:rect l="l" t="t" r="r" b="b"/>
              <a:pathLst>
                <a:path w="1640" h="3823" extrusionOk="0">
                  <a:moveTo>
                    <a:pt x="401" y="0"/>
                  </a:moveTo>
                  <a:cubicBezTo>
                    <a:pt x="204" y="0"/>
                    <a:pt x="1" y="159"/>
                    <a:pt x="54" y="372"/>
                  </a:cubicBezTo>
                  <a:cubicBezTo>
                    <a:pt x="351" y="1513"/>
                    <a:pt x="716" y="2472"/>
                    <a:pt x="921" y="3613"/>
                  </a:cubicBezTo>
                  <a:cubicBezTo>
                    <a:pt x="956" y="3760"/>
                    <a:pt x="1073" y="3822"/>
                    <a:pt x="1200" y="3822"/>
                  </a:cubicBezTo>
                  <a:cubicBezTo>
                    <a:pt x="1407" y="3822"/>
                    <a:pt x="1640" y="3657"/>
                    <a:pt x="1583" y="3431"/>
                  </a:cubicBezTo>
                  <a:cubicBezTo>
                    <a:pt x="1401" y="2381"/>
                    <a:pt x="1013" y="1331"/>
                    <a:pt x="716" y="281"/>
                  </a:cubicBezTo>
                  <a:cubicBezTo>
                    <a:pt x="678" y="81"/>
                    <a:pt x="541" y="0"/>
                    <a:pt x="40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38550" y="3851725"/>
              <a:ext cx="73775" cy="53075"/>
            </a:xfrm>
            <a:custGeom>
              <a:avLst/>
              <a:gdLst/>
              <a:ahLst/>
              <a:cxnLst/>
              <a:rect l="l" t="t" r="r" b="b"/>
              <a:pathLst>
                <a:path w="2951" h="2123" extrusionOk="0">
                  <a:moveTo>
                    <a:pt x="2575" y="1"/>
                  </a:moveTo>
                  <a:cubicBezTo>
                    <a:pt x="2531" y="1"/>
                    <a:pt x="2481" y="10"/>
                    <a:pt x="2427" y="32"/>
                  </a:cubicBezTo>
                  <a:cubicBezTo>
                    <a:pt x="1559" y="420"/>
                    <a:pt x="897" y="991"/>
                    <a:pt x="235" y="1561"/>
                  </a:cubicBezTo>
                  <a:cubicBezTo>
                    <a:pt x="1" y="1778"/>
                    <a:pt x="251" y="2122"/>
                    <a:pt x="513" y="2122"/>
                  </a:cubicBezTo>
                  <a:cubicBezTo>
                    <a:pt x="582" y="2122"/>
                    <a:pt x="652" y="2098"/>
                    <a:pt x="715" y="2041"/>
                  </a:cubicBezTo>
                  <a:cubicBezTo>
                    <a:pt x="1285" y="1561"/>
                    <a:pt x="1856" y="991"/>
                    <a:pt x="2609" y="694"/>
                  </a:cubicBezTo>
                  <a:cubicBezTo>
                    <a:pt x="2951" y="533"/>
                    <a:pt x="2903" y="1"/>
                    <a:pt x="257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08750" y="3902725"/>
              <a:ext cx="27650" cy="92450"/>
            </a:xfrm>
            <a:custGeom>
              <a:avLst/>
              <a:gdLst/>
              <a:ahLst/>
              <a:cxnLst/>
              <a:rect l="l" t="t" r="r" b="b"/>
              <a:pathLst>
                <a:path w="1106" h="3698" extrusionOk="0">
                  <a:moveTo>
                    <a:pt x="331" y="1"/>
                  </a:moveTo>
                  <a:cubicBezTo>
                    <a:pt x="166" y="1"/>
                    <a:pt x="0" y="92"/>
                    <a:pt x="0" y="275"/>
                  </a:cubicBezTo>
                  <a:cubicBezTo>
                    <a:pt x="92" y="1325"/>
                    <a:pt x="206" y="2375"/>
                    <a:pt x="389" y="3424"/>
                  </a:cubicBezTo>
                  <a:cubicBezTo>
                    <a:pt x="425" y="3615"/>
                    <a:pt x="551" y="3697"/>
                    <a:pt x="685" y="3697"/>
                  </a:cubicBezTo>
                  <a:cubicBezTo>
                    <a:pt x="887" y="3697"/>
                    <a:pt x="1105" y="3508"/>
                    <a:pt x="1050" y="3219"/>
                  </a:cubicBezTo>
                  <a:cubicBezTo>
                    <a:pt x="868" y="2283"/>
                    <a:pt x="777" y="1325"/>
                    <a:pt x="662" y="275"/>
                  </a:cubicBezTo>
                  <a:cubicBezTo>
                    <a:pt x="662" y="92"/>
                    <a:pt x="497" y="1"/>
                    <a:pt x="33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59700" y="4004650"/>
              <a:ext cx="84975" cy="24425"/>
            </a:xfrm>
            <a:custGeom>
              <a:avLst/>
              <a:gdLst/>
              <a:ahLst/>
              <a:cxnLst/>
              <a:rect l="l" t="t" r="r" b="b"/>
              <a:pathLst>
                <a:path w="3399" h="977" extrusionOk="0">
                  <a:moveTo>
                    <a:pt x="3082" y="1"/>
                  </a:moveTo>
                  <a:cubicBezTo>
                    <a:pt x="3061" y="1"/>
                    <a:pt x="3037" y="4"/>
                    <a:pt x="3012" y="9"/>
                  </a:cubicBezTo>
                  <a:cubicBezTo>
                    <a:pt x="2168" y="101"/>
                    <a:pt x="1209" y="101"/>
                    <a:pt x="342" y="283"/>
                  </a:cubicBezTo>
                  <a:cubicBezTo>
                    <a:pt x="0" y="390"/>
                    <a:pt x="138" y="977"/>
                    <a:pt x="475" y="977"/>
                  </a:cubicBezTo>
                  <a:cubicBezTo>
                    <a:pt x="498" y="977"/>
                    <a:pt x="522" y="974"/>
                    <a:pt x="547" y="968"/>
                  </a:cubicBezTo>
                  <a:cubicBezTo>
                    <a:pt x="1392" y="763"/>
                    <a:pt x="2168" y="763"/>
                    <a:pt x="3012" y="671"/>
                  </a:cubicBezTo>
                  <a:cubicBezTo>
                    <a:pt x="3376" y="586"/>
                    <a:pt x="3399" y="1"/>
                    <a:pt x="308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74150" y="3974075"/>
              <a:ext cx="35825" cy="97200"/>
            </a:xfrm>
            <a:custGeom>
              <a:avLst/>
              <a:gdLst/>
              <a:ahLst/>
              <a:cxnLst/>
              <a:rect l="l" t="t" r="r" b="b"/>
              <a:pathLst>
                <a:path w="1433" h="3888" extrusionOk="0">
                  <a:moveTo>
                    <a:pt x="421" y="1"/>
                  </a:moveTo>
                  <a:cubicBezTo>
                    <a:pt x="219" y="1"/>
                    <a:pt x="0" y="190"/>
                    <a:pt x="55" y="479"/>
                  </a:cubicBezTo>
                  <a:cubicBezTo>
                    <a:pt x="238" y="1506"/>
                    <a:pt x="534" y="2556"/>
                    <a:pt x="717" y="3606"/>
                  </a:cubicBezTo>
                  <a:cubicBezTo>
                    <a:pt x="754" y="3802"/>
                    <a:pt x="886" y="3887"/>
                    <a:pt x="1024" y="3887"/>
                  </a:cubicBezTo>
                  <a:cubicBezTo>
                    <a:pt x="1223" y="3887"/>
                    <a:pt x="1433" y="3707"/>
                    <a:pt x="1379" y="3424"/>
                  </a:cubicBezTo>
                  <a:cubicBezTo>
                    <a:pt x="1196" y="2374"/>
                    <a:pt x="900" y="1324"/>
                    <a:pt x="717" y="274"/>
                  </a:cubicBezTo>
                  <a:cubicBezTo>
                    <a:pt x="681" y="83"/>
                    <a:pt x="554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42475" y="4073925"/>
              <a:ext cx="75850" cy="19075"/>
            </a:xfrm>
            <a:custGeom>
              <a:avLst/>
              <a:gdLst/>
              <a:ahLst/>
              <a:cxnLst/>
              <a:rect l="l" t="t" r="r" b="b"/>
              <a:pathLst>
                <a:path w="3034" h="763" extrusionOk="0">
                  <a:moveTo>
                    <a:pt x="2646" y="0"/>
                  </a:moveTo>
                  <a:cubicBezTo>
                    <a:pt x="1893" y="0"/>
                    <a:pt x="1139" y="0"/>
                    <a:pt x="455" y="92"/>
                  </a:cubicBezTo>
                  <a:cubicBezTo>
                    <a:pt x="28" y="177"/>
                    <a:pt x="0" y="762"/>
                    <a:pt x="372" y="762"/>
                  </a:cubicBezTo>
                  <a:cubicBezTo>
                    <a:pt x="398" y="762"/>
                    <a:pt x="425" y="759"/>
                    <a:pt x="455" y="754"/>
                  </a:cubicBezTo>
                  <a:cubicBezTo>
                    <a:pt x="1139" y="662"/>
                    <a:pt x="1893" y="662"/>
                    <a:pt x="2646" y="662"/>
                  </a:cubicBezTo>
                  <a:cubicBezTo>
                    <a:pt x="3034" y="662"/>
                    <a:pt x="3034" y="0"/>
                    <a:pt x="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29875" y="4175675"/>
              <a:ext cx="23425" cy="76300"/>
            </a:xfrm>
            <a:custGeom>
              <a:avLst/>
              <a:gdLst/>
              <a:ahLst/>
              <a:cxnLst/>
              <a:rect l="l" t="t" r="r" b="b"/>
              <a:pathLst>
                <a:path w="937" h="3052" extrusionOk="0">
                  <a:moveTo>
                    <a:pt x="502" y="1"/>
                  </a:moveTo>
                  <a:cubicBezTo>
                    <a:pt x="313" y="1"/>
                    <a:pt x="92" y="163"/>
                    <a:pt x="92" y="404"/>
                  </a:cubicBezTo>
                  <a:cubicBezTo>
                    <a:pt x="274" y="1157"/>
                    <a:pt x="1" y="1910"/>
                    <a:pt x="92" y="2778"/>
                  </a:cubicBezTo>
                  <a:cubicBezTo>
                    <a:pt x="92" y="2960"/>
                    <a:pt x="257" y="3052"/>
                    <a:pt x="423" y="3052"/>
                  </a:cubicBezTo>
                  <a:cubicBezTo>
                    <a:pt x="588" y="3052"/>
                    <a:pt x="754" y="2960"/>
                    <a:pt x="754" y="2778"/>
                  </a:cubicBezTo>
                  <a:cubicBezTo>
                    <a:pt x="662" y="1910"/>
                    <a:pt x="936" y="1066"/>
                    <a:pt x="754" y="199"/>
                  </a:cubicBezTo>
                  <a:cubicBezTo>
                    <a:pt x="719" y="61"/>
                    <a:pt x="616" y="1"/>
                    <a:pt x="50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01350" y="4261650"/>
              <a:ext cx="87900" cy="24425"/>
            </a:xfrm>
            <a:custGeom>
              <a:avLst/>
              <a:gdLst/>
              <a:ahLst/>
              <a:cxnLst/>
              <a:rect l="l" t="t" r="r" b="b"/>
              <a:pathLst>
                <a:path w="3516" h="977" extrusionOk="0">
                  <a:moveTo>
                    <a:pt x="480" y="1"/>
                  </a:moveTo>
                  <a:cubicBezTo>
                    <a:pt x="0" y="1"/>
                    <a:pt x="0" y="663"/>
                    <a:pt x="480" y="663"/>
                  </a:cubicBezTo>
                  <a:cubicBezTo>
                    <a:pt x="1214" y="742"/>
                    <a:pt x="1965" y="977"/>
                    <a:pt x="2704" y="977"/>
                  </a:cubicBezTo>
                  <a:cubicBezTo>
                    <a:pt x="2815" y="977"/>
                    <a:pt x="2926" y="971"/>
                    <a:pt x="3036" y="959"/>
                  </a:cubicBezTo>
                  <a:cubicBezTo>
                    <a:pt x="3515" y="959"/>
                    <a:pt x="3515" y="275"/>
                    <a:pt x="3036" y="275"/>
                  </a:cubicBezTo>
                  <a:cubicBezTo>
                    <a:pt x="2903" y="293"/>
                    <a:pt x="2769" y="300"/>
                    <a:pt x="2636" y="300"/>
                  </a:cubicBezTo>
                  <a:cubicBezTo>
                    <a:pt x="1919" y="300"/>
                    <a:pt x="1191" y="78"/>
                    <a:pt x="4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52050" y="4223825"/>
              <a:ext cx="23075" cy="82225"/>
            </a:xfrm>
            <a:custGeom>
              <a:avLst/>
              <a:gdLst/>
              <a:ahLst/>
              <a:cxnLst/>
              <a:rect l="l" t="t" r="r" b="b"/>
              <a:pathLst>
                <a:path w="923" h="3289" extrusionOk="0">
                  <a:moveTo>
                    <a:pt x="376" y="0"/>
                  </a:moveTo>
                  <a:cubicBezTo>
                    <a:pt x="179" y="0"/>
                    <a:pt x="1" y="180"/>
                    <a:pt x="55" y="464"/>
                  </a:cubicBezTo>
                  <a:cubicBezTo>
                    <a:pt x="352" y="1331"/>
                    <a:pt x="260" y="2084"/>
                    <a:pt x="260" y="2929"/>
                  </a:cubicBezTo>
                  <a:cubicBezTo>
                    <a:pt x="215" y="3169"/>
                    <a:pt x="357" y="3288"/>
                    <a:pt x="523" y="3288"/>
                  </a:cubicBezTo>
                  <a:cubicBezTo>
                    <a:pt x="688" y="3288"/>
                    <a:pt x="877" y="3169"/>
                    <a:pt x="922" y="2929"/>
                  </a:cubicBezTo>
                  <a:cubicBezTo>
                    <a:pt x="922" y="1993"/>
                    <a:pt x="922" y="1126"/>
                    <a:pt x="740" y="281"/>
                  </a:cubicBezTo>
                  <a:cubicBezTo>
                    <a:pt x="656" y="86"/>
                    <a:pt x="511" y="0"/>
                    <a:pt x="3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13525" y="4313825"/>
              <a:ext cx="99075" cy="21825"/>
            </a:xfrm>
            <a:custGeom>
              <a:avLst/>
              <a:gdLst/>
              <a:ahLst/>
              <a:cxnLst/>
              <a:rect l="l" t="t" r="r" b="b"/>
              <a:pathLst>
                <a:path w="3963" h="873" extrusionOk="0">
                  <a:moveTo>
                    <a:pt x="3503" y="1"/>
                  </a:moveTo>
                  <a:cubicBezTo>
                    <a:pt x="3477" y="1"/>
                    <a:pt x="3450" y="5"/>
                    <a:pt x="3422" y="14"/>
                  </a:cubicBezTo>
                  <a:cubicBezTo>
                    <a:pt x="2847" y="178"/>
                    <a:pt x="2239" y="211"/>
                    <a:pt x="1637" y="211"/>
                  </a:cubicBezTo>
                  <a:cubicBezTo>
                    <a:pt x="1236" y="211"/>
                    <a:pt x="838" y="196"/>
                    <a:pt x="455" y="196"/>
                  </a:cubicBezTo>
                  <a:cubicBezTo>
                    <a:pt x="425" y="190"/>
                    <a:pt x="398" y="188"/>
                    <a:pt x="372" y="188"/>
                  </a:cubicBezTo>
                  <a:cubicBezTo>
                    <a:pt x="0" y="188"/>
                    <a:pt x="28" y="773"/>
                    <a:pt x="455" y="858"/>
                  </a:cubicBezTo>
                  <a:cubicBezTo>
                    <a:pt x="875" y="858"/>
                    <a:pt x="1295" y="873"/>
                    <a:pt x="1715" y="873"/>
                  </a:cubicBezTo>
                  <a:cubicBezTo>
                    <a:pt x="2345" y="873"/>
                    <a:pt x="2975" y="840"/>
                    <a:pt x="3605" y="676"/>
                  </a:cubicBezTo>
                  <a:cubicBezTo>
                    <a:pt x="3963" y="591"/>
                    <a:pt x="3815" y="1"/>
                    <a:pt x="350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98700" y="4361125"/>
              <a:ext cx="40025" cy="74400"/>
            </a:xfrm>
            <a:custGeom>
              <a:avLst/>
              <a:gdLst/>
              <a:ahLst/>
              <a:cxnLst/>
              <a:rect l="l" t="t" r="r" b="b"/>
              <a:pathLst>
                <a:path w="1601" h="2976" extrusionOk="0">
                  <a:moveTo>
                    <a:pt x="421" y="1"/>
                  </a:moveTo>
                  <a:cubicBezTo>
                    <a:pt x="217" y="1"/>
                    <a:pt x="1" y="163"/>
                    <a:pt x="129" y="404"/>
                  </a:cubicBezTo>
                  <a:cubicBezTo>
                    <a:pt x="311" y="1249"/>
                    <a:pt x="608" y="2002"/>
                    <a:pt x="882" y="2778"/>
                  </a:cubicBezTo>
                  <a:cubicBezTo>
                    <a:pt x="916" y="2916"/>
                    <a:pt x="1032" y="2976"/>
                    <a:pt x="1158" y="2976"/>
                  </a:cubicBezTo>
                  <a:cubicBezTo>
                    <a:pt x="1366" y="2976"/>
                    <a:pt x="1601" y="2814"/>
                    <a:pt x="1544" y="2573"/>
                  </a:cubicBezTo>
                  <a:cubicBezTo>
                    <a:pt x="1270" y="1819"/>
                    <a:pt x="973" y="1066"/>
                    <a:pt x="699" y="199"/>
                  </a:cubicBezTo>
                  <a:cubicBezTo>
                    <a:pt x="665" y="61"/>
                    <a:pt x="545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59875" y="4444575"/>
              <a:ext cx="105075" cy="31300"/>
            </a:xfrm>
            <a:custGeom>
              <a:avLst/>
              <a:gdLst/>
              <a:ahLst/>
              <a:cxnLst/>
              <a:rect l="l" t="t" r="r" b="b"/>
              <a:pathLst>
                <a:path w="4203" h="1252" extrusionOk="0">
                  <a:moveTo>
                    <a:pt x="3750" y="1"/>
                  </a:moveTo>
                  <a:cubicBezTo>
                    <a:pt x="3723" y="1"/>
                    <a:pt x="3696" y="4"/>
                    <a:pt x="3667" y="11"/>
                  </a:cubicBezTo>
                  <a:cubicBezTo>
                    <a:pt x="2526" y="193"/>
                    <a:pt x="1476" y="376"/>
                    <a:pt x="449" y="581"/>
                  </a:cubicBezTo>
                  <a:cubicBezTo>
                    <a:pt x="0" y="667"/>
                    <a:pt x="132" y="1252"/>
                    <a:pt x="543" y="1252"/>
                  </a:cubicBezTo>
                  <a:cubicBezTo>
                    <a:pt x="571" y="1252"/>
                    <a:pt x="601" y="1249"/>
                    <a:pt x="632" y="1243"/>
                  </a:cubicBezTo>
                  <a:cubicBezTo>
                    <a:pt x="1682" y="1061"/>
                    <a:pt x="2732" y="855"/>
                    <a:pt x="3759" y="581"/>
                  </a:cubicBezTo>
                  <a:cubicBezTo>
                    <a:pt x="4203" y="497"/>
                    <a:pt x="4079" y="1"/>
                    <a:pt x="37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70200" y="4411550"/>
              <a:ext cx="37475" cy="72450"/>
            </a:xfrm>
            <a:custGeom>
              <a:avLst/>
              <a:gdLst/>
              <a:ahLst/>
              <a:cxnLst/>
              <a:rect l="l" t="t" r="r" b="b"/>
              <a:pathLst>
                <a:path w="1499" h="2898" extrusionOk="0">
                  <a:moveTo>
                    <a:pt x="385" y="1"/>
                  </a:moveTo>
                  <a:cubicBezTo>
                    <a:pt x="191" y="1"/>
                    <a:pt x="0" y="181"/>
                    <a:pt x="122" y="464"/>
                  </a:cubicBezTo>
                  <a:cubicBezTo>
                    <a:pt x="304" y="1126"/>
                    <a:pt x="487" y="1902"/>
                    <a:pt x="784" y="2656"/>
                  </a:cubicBezTo>
                  <a:cubicBezTo>
                    <a:pt x="822" y="2819"/>
                    <a:pt x="962" y="2898"/>
                    <a:pt x="1104" y="2898"/>
                  </a:cubicBezTo>
                  <a:cubicBezTo>
                    <a:pt x="1299" y="2898"/>
                    <a:pt x="1498" y="2750"/>
                    <a:pt x="1446" y="2473"/>
                  </a:cubicBezTo>
                  <a:cubicBezTo>
                    <a:pt x="1172" y="1697"/>
                    <a:pt x="966" y="1035"/>
                    <a:pt x="692" y="282"/>
                  </a:cubicBezTo>
                  <a:cubicBezTo>
                    <a:pt x="655" y="86"/>
                    <a:pt x="519" y="1"/>
                    <a:pt x="38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47900" y="4491975"/>
              <a:ext cx="93625" cy="33650"/>
            </a:xfrm>
            <a:custGeom>
              <a:avLst/>
              <a:gdLst/>
              <a:ahLst/>
              <a:cxnLst/>
              <a:rect l="l" t="t" r="r" b="b"/>
              <a:pathLst>
                <a:path w="3745" h="1346" extrusionOk="0">
                  <a:moveTo>
                    <a:pt x="3180" y="1"/>
                  </a:moveTo>
                  <a:cubicBezTo>
                    <a:pt x="3151" y="1"/>
                    <a:pt x="3122" y="3"/>
                    <a:pt x="3091" y="9"/>
                  </a:cubicBezTo>
                  <a:cubicBezTo>
                    <a:pt x="2246" y="192"/>
                    <a:pt x="1288" y="489"/>
                    <a:pt x="443" y="671"/>
                  </a:cubicBezTo>
                  <a:cubicBezTo>
                    <a:pt x="0" y="755"/>
                    <a:pt x="122" y="1346"/>
                    <a:pt x="521" y="1346"/>
                  </a:cubicBezTo>
                  <a:cubicBezTo>
                    <a:pt x="554" y="1346"/>
                    <a:pt x="589" y="1342"/>
                    <a:pt x="626" y="1333"/>
                  </a:cubicBezTo>
                  <a:cubicBezTo>
                    <a:pt x="1493" y="1150"/>
                    <a:pt x="2429" y="877"/>
                    <a:pt x="3296" y="671"/>
                  </a:cubicBezTo>
                  <a:cubicBezTo>
                    <a:pt x="3745" y="586"/>
                    <a:pt x="3594" y="1"/>
                    <a:pt x="31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47350" y="4494875"/>
              <a:ext cx="23075" cy="75950"/>
            </a:xfrm>
            <a:custGeom>
              <a:avLst/>
              <a:gdLst/>
              <a:ahLst/>
              <a:cxnLst/>
              <a:rect l="l" t="t" r="r" b="b"/>
              <a:pathLst>
                <a:path w="923" h="3038" extrusionOk="0">
                  <a:moveTo>
                    <a:pt x="410" y="0"/>
                  </a:moveTo>
                  <a:cubicBezTo>
                    <a:pt x="211" y="0"/>
                    <a:pt x="1" y="180"/>
                    <a:pt x="55" y="464"/>
                  </a:cubicBezTo>
                  <a:cubicBezTo>
                    <a:pt x="146" y="1217"/>
                    <a:pt x="146" y="1993"/>
                    <a:pt x="237" y="2746"/>
                  </a:cubicBezTo>
                  <a:cubicBezTo>
                    <a:pt x="237" y="2940"/>
                    <a:pt x="409" y="3037"/>
                    <a:pt x="580" y="3037"/>
                  </a:cubicBezTo>
                  <a:cubicBezTo>
                    <a:pt x="751" y="3037"/>
                    <a:pt x="922" y="2940"/>
                    <a:pt x="922" y="2746"/>
                  </a:cubicBezTo>
                  <a:cubicBezTo>
                    <a:pt x="808" y="1902"/>
                    <a:pt x="808" y="1034"/>
                    <a:pt x="717" y="281"/>
                  </a:cubicBezTo>
                  <a:cubicBezTo>
                    <a:pt x="679" y="86"/>
                    <a:pt x="547" y="0"/>
                    <a:pt x="4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30975" y="4579850"/>
              <a:ext cx="88325" cy="27275"/>
            </a:xfrm>
            <a:custGeom>
              <a:avLst/>
              <a:gdLst/>
              <a:ahLst/>
              <a:cxnLst/>
              <a:rect l="l" t="t" r="r" b="b"/>
              <a:pathLst>
                <a:path w="3533" h="1091" extrusionOk="0">
                  <a:moveTo>
                    <a:pt x="2990" y="1"/>
                  </a:moveTo>
                  <a:cubicBezTo>
                    <a:pt x="2961" y="1"/>
                    <a:pt x="2932" y="3"/>
                    <a:pt x="2901" y="9"/>
                  </a:cubicBezTo>
                  <a:cubicBezTo>
                    <a:pt x="2034" y="215"/>
                    <a:pt x="1189" y="215"/>
                    <a:pt x="322" y="489"/>
                  </a:cubicBezTo>
                  <a:cubicBezTo>
                    <a:pt x="0" y="569"/>
                    <a:pt x="103" y="1091"/>
                    <a:pt x="397" y="1091"/>
                  </a:cubicBezTo>
                  <a:cubicBezTo>
                    <a:pt x="437" y="1091"/>
                    <a:pt x="481" y="1081"/>
                    <a:pt x="527" y="1059"/>
                  </a:cubicBezTo>
                  <a:cubicBezTo>
                    <a:pt x="1372" y="877"/>
                    <a:pt x="2239" y="877"/>
                    <a:pt x="3084" y="671"/>
                  </a:cubicBezTo>
                  <a:cubicBezTo>
                    <a:pt x="3532" y="586"/>
                    <a:pt x="3401" y="1"/>
                    <a:pt x="299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81950" y="4565950"/>
              <a:ext cx="23100" cy="78875"/>
            </a:xfrm>
            <a:custGeom>
              <a:avLst/>
              <a:gdLst/>
              <a:ahLst/>
              <a:cxnLst/>
              <a:rect l="l" t="t" r="r" b="b"/>
              <a:pathLst>
                <a:path w="924" h="3155" extrusionOk="0">
                  <a:moveTo>
                    <a:pt x="445" y="0"/>
                  </a:moveTo>
                  <a:cubicBezTo>
                    <a:pt x="280" y="0"/>
                    <a:pt x="114" y="97"/>
                    <a:pt x="114" y="291"/>
                  </a:cubicBezTo>
                  <a:cubicBezTo>
                    <a:pt x="114" y="1227"/>
                    <a:pt x="0" y="2095"/>
                    <a:pt x="206" y="2939"/>
                  </a:cubicBezTo>
                  <a:cubicBezTo>
                    <a:pt x="241" y="3090"/>
                    <a:pt x="363" y="3154"/>
                    <a:pt x="493" y="3154"/>
                  </a:cubicBezTo>
                  <a:cubicBezTo>
                    <a:pt x="697" y="3154"/>
                    <a:pt x="923" y="2994"/>
                    <a:pt x="868" y="2757"/>
                  </a:cubicBezTo>
                  <a:cubicBezTo>
                    <a:pt x="685" y="2003"/>
                    <a:pt x="776" y="1136"/>
                    <a:pt x="776" y="291"/>
                  </a:cubicBezTo>
                  <a:cubicBezTo>
                    <a:pt x="776" y="97"/>
                    <a:pt x="611" y="0"/>
                    <a:pt x="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66025" y="4653675"/>
              <a:ext cx="73000" cy="24225"/>
            </a:xfrm>
            <a:custGeom>
              <a:avLst/>
              <a:gdLst/>
              <a:ahLst/>
              <a:cxnLst/>
              <a:rect l="l" t="t" r="r" b="b"/>
              <a:pathLst>
                <a:path w="2920" h="969" extrusionOk="0">
                  <a:moveTo>
                    <a:pt x="2555" y="1"/>
                  </a:moveTo>
                  <a:cubicBezTo>
                    <a:pt x="1779" y="1"/>
                    <a:pt x="1025" y="206"/>
                    <a:pt x="363" y="297"/>
                  </a:cubicBezTo>
                  <a:cubicBezTo>
                    <a:pt x="0" y="383"/>
                    <a:pt x="57" y="968"/>
                    <a:pt x="458" y="968"/>
                  </a:cubicBezTo>
                  <a:cubicBezTo>
                    <a:pt x="486" y="968"/>
                    <a:pt x="515" y="965"/>
                    <a:pt x="546" y="959"/>
                  </a:cubicBezTo>
                  <a:cubicBezTo>
                    <a:pt x="1208" y="868"/>
                    <a:pt x="1893" y="686"/>
                    <a:pt x="2555" y="686"/>
                  </a:cubicBezTo>
                  <a:cubicBezTo>
                    <a:pt x="2920" y="686"/>
                    <a:pt x="2920" y="1"/>
                    <a:pt x="25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01475" y="4818825"/>
              <a:ext cx="55425" cy="52475"/>
            </a:xfrm>
            <a:custGeom>
              <a:avLst/>
              <a:gdLst/>
              <a:ahLst/>
              <a:cxnLst/>
              <a:rect l="l" t="t" r="r" b="b"/>
              <a:pathLst>
                <a:path w="2217" h="2099" extrusionOk="0">
                  <a:moveTo>
                    <a:pt x="479" y="0"/>
                  </a:moveTo>
                  <a:cubicBezTo>
                    <a:pt x="231" y="0"/>
                    <a:pt x="0" y="264"/>
                    <a:pt x="195" y="539"/>
                  </a:cubicBezTo>
                  <a:cubicBezTo>
                    <a:pt x="583" y="1018"/>
                    <a:pt x="1062" y="1498"/>
                    <a:pt x="1518" y="1954"/>
                  </a:cubicBezTo>
                  <a:cubicBezTo>
                    <a:pt x="1596" y="2056"/>
                    <a:pt x="1687" y="2098"/>
                    <a:pt x="1773" y="2098"/>
                  </a:cubicBezTo>
                  <a:cubicBezTo>
                    <a:pt x="2014" y="2098"/>
                    <a:pt x="2217" y="1767"/>
                    <a:pt x="1998" y="1498"/>
                  </a:cubicBezTo>
                  <a:cubicBezTo>
                    <a:pt x="1518" y="1110"/>
                    <a:pt x="1153" y="630"/>
                    <a:pt x="765" y="151"/>
                  </a:cubicBezTo>
                  <a:cubicBezTo>
                    <a:pt x="686" y="45"/>
                    <a:pt x="581" y="0"/>
                    <a:pt x="47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12325" y="4868650"/>
              <a:ext cx="80275" cy="54925"/>
            </a:xfrm>
            <a:custGeom>
              <a:avLst/>
              <a:gdLst/>
              <a:ahLst/>
              <a:cxnLst/>
              <a:rect l="l" t="t" r="r" b="b"/>
              <a:pathLst>
                <a:path w="3211" h="2197" extrusionOk="0">
                  <a:moveTo>
                    <a:pt x="2724" y="0"/>
                  </a:moveTo>
                  <a:cubicBezTo>
                    <a:pt x="2660" y="0"/>
                    <a:pt x="2592" y="22"/>
                    <a:pt x="2522" y="75"/>
                  </a:cubicBezTo>
                  <a:cubicBezTo>
                    <a:pt x="1769" y="532"/>
                    <a:pt x="1199" y="1102"/>
                    <a:pt x="331" y="1582"/>
                  </a:cubicBezTo>
                  <a:cubicBezTo>
                    <a:pt x="1" y="1757"/>
                    <a:pt x="233" y="2196"/>
                    <a:pt x="549" y="2196"/>
                  </a:cubicBezTo>
                  <a:cubicBezTo>
                    <a:pt x="604" y="2196"/>
                    <a:pt x="662" y="2183"/>
                    <a:pt x="719" y="2152"/>
                  </a:cubicBezTo>
                  <a:cubicBezTo>
                    <a:pt x="1473" y="1787"/>
                    <a:pt x="2134" y="1102"/>
                    <a:pt x="2911" y="646"/>
                  </a:cubicBezTo>
                  <a:cubicBezTo>
                    <a:pt x="3211" y="477"/>
                    <a:pt x="3017" y="0"/>
                    <a:pt x="27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87350" y="4832575"/>
              <a:ext cx="45425" cy="50125"/>
            </a:xfrm>
            <a:custGeom>
              <a:avLst/>
              <a:gdLst/>
              <a:ahLst/>
              <a:cxnLst/>
              <a:rect l="l" t="t" r="r" b="b"/>
              <a:pathLst>
                <a:path w="1817" h="2005" extrusionOk="0">
                  <a:moveTo>
                    <a:pt x="426" y="0"/>
                  </a:moveTo>
                  <a:cubicBezTo>
                    <a:pt x="195" y="0"/>
                    <a:pt x="0" y="209"/>
                    <a:pt x="183" y="468"/>
                  </a:cubicBezTo>
                  <a:cubicBezTo>
                    <a:pt x="480" y="948"/>
                    <a:pt x="754" y="1404"/>
                    <a:pt x="1051" y="1884"/>
                  </a:cubicBezTo>
                  <a:cubicBezTo>
                    <a:pt x="1129" y="1968"/>
                    <a:pt x="1232" y="2005"/>
                    <a:pt x="1332" y="2005"/>
                  </a:cubicBezTo>
                  <a:cubicBezTo>
                    <a:pt x="1582" y="2005"/>
                    <a:pt x="1817" y="1779"/>
                    <a:pt x="1621" y="1518"/>
                  </a:cubicBezTo>
                  <a:cubicBezTo>
                    <a:pt x="1325" y="1039"/>
                    <a:pt x="1051" y="651"/>
                    <a:pt x="754" y="172"/>
                  </a:cubicBezTo>
                  <a:cubicBezTo>
                    <a:pt x="663" y="51"/>
                    <a:pt x="541" y="0"/>
                    <a:pt x="42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05375" y="4872750"/>
              <a:ext cx="56375" cy="47275"/>
            </a:xfrm>
            <a:custGeom>
              <a:avLst/>
              <a:gdLst/>
              <a:ahLst/>
              <a:cxnLst/>
              <a:rect l="l" t="t" r="r" b="b"/>
              <a:pathLst>
                <a:path w="2255" h="1891" extrusionOk="0">
                  <a:moveTo>
                    <a:pt x="1764" y="1"/>
                  </a:moveTo>
                  <a:cubicBezTo>
                    <a:pt x="1694" y="1"/>
                    <a:pt x="1623" y="28"/>
                    <a:pt x="1562" y="94"/>
                  </a:cubicBezTo>
                  <a:cubicBezTo>
                    <a:pt x="1083" y="482"/>
                    <a:pt x="695" y="938"/>
                    <a:pt x="216" y="1327"/>
                  </a:cubicBezTo>
                  <a:cubicBezTo>
                    <a:pt x="1" y="1559"/>
                    <a:pt x="249" y="1890"/>
                    <a:pt x="498" y="1890"/>
                  </a:cubicBezTo>
                  <a:cubicBezTo>
                    <a:pt x="567" y="1890"/>
                    <a:pt x="636" y="1865"/>
                    <a:pt x="695" y="1806"/>
                  </a:cubicBezTo>
                  <a:cubicBezTo>
                    <a:pt x="1174" y="1418"/>
                    <a:pt x="1562" y="938"/>
                    <a:pt x="2042" y="573"/>
                  </a:cubicBezTo>
                  <a:cubicBezTo>
                    <a:pt x="2255" y="342"/>
                    <a:pt x="2012" y="1"/>
                    <a:pt x="176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2"/>
          <p:cNvSpPr/>
          <p:nvPr/>
        </p:nvSpPr>
        <p:spPr>
          <a:xfrm>
            <a:off x="7803575" y="1226675"/>
            <a:ext cx="67225" cy="58950"/>
          </a:xfrm>
          <a:custGeom>
            <a:avLst/>
            <a:gdLst/>
            <a:ahLst/>
            <a:cxnLst/>
            <a:rect l="l" t="t" r="r" b="b"/>
            <a:pathLst>
              <a:path w="2689" h="2358" extrusionOk="0">
                <a:moveTo>
                  <a:pt x="1343" y="1"/>
                </a:moveTo>
                <a:cubicBezTo>
                  <a:pt x="867" y="1"/>
                  <a:pt x="394" y="249"/>
                  <a:pt x="232" y="762"/>
                </a:cubicBezTo>
                <a:cubicBezTo>
                  <a:pt x="0" y="1731"/>
                  <a:pt x="765" y="2357"/>
                  <a:pt x="1475" y="2357"/>
                </a:cubicBezTo>
                <a:cubicBezTo>
                  <a:pt x="1952" y="2357"/>
                  <a:pt x="2405" y="2075"/>
                  <a:pt x="2515" y="1424"/>
                </a:cubicBezTo>
                <a:cubicBezTo>
                  <a:pt x="2688" y="490"/>
                  <a:pt x="2013" y="1"/>
                  <a:pt x="1343" y="1"/>
                </a:cubicBezTo>
                <a:close/>
              </a:path>
            </a:pathLst>
          </a:custGeom>
          <a:solidFill>
            <a:srgbClr val="FE32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2"/>
          <p:cNvGrpSpPr/>
          <p:nvPr/>
        </p:nvGrpSpPr>
        <p:grpSpPr>
          <a:xfrm>
            <a:off x="7790450" y="135250"/>
            <a:ext cx="1154200" cy="1393900"/>
            <a:chOff x="7333250" y="135250"/>
            <a:chExt cx="1154200" cy="1393900"/>
          </a:xfrm>
        </p:grpSpPr>
        <p:sp>
          <p:nvSpPr>
            <p:cNvPr id="182" name="Google Shape;182;p2"/>
            <p:cNvSpPr/>
            <p:nvPr/>
          </p:nvSpPr>
          <p:spPr>
            <a:xfrm>
              <a:off x="7395700" y="545100"/>
              <a:ext cx="644675" cy="940000"/>
            </a:xfrm>
            <a:custGeom>
              <a:avLst/>
              <a:gdLst/>
              <a:ahLst/>
              <a:cxnLst/>
              <a:rect l="l" t="t" r="r" b="b"/>
              <a:pathLst>
                <a:path w="25787" h="37600" extrusionOk="0">
                  <a:moveTo>
                    <a:pt x="25148" y="1"/>
                  </a:moveTo>
                  <a:cubicBezTo>
                    <a:pt x="24817" y="1"/>
                    <a:pt x="24463" y="212"/>
                    <a:pt x="24417" y="634"/>
                  </a:cubicBezTo>
                  <a:cubicBezTo>
                    <a:pt x="22523" y="15471"/>
                    <a:pt x="12434" y="27933"/>
                    <a:pt x="542" y="36310"/>
                  </a:cubicBezTo>
                  <a:cubicBezTo>
                    <a:pt x="0" y="36703"/>
                    <a:pt x="345" y="37599"/>
                    <a:pt x="851" y="37599"/>
                  </a:cubicBezTo>
                  <a:cubicBezTo>
                    <a:pt x="963" y="37599"/>
                    <a:pt x="1084" y="37555"/>
                    <a:pt x="1204" y="37451"/>
                  </a:cubicBezTo>
                  <a:cubicBezTo>
                    <a:pt x="13484" y="28801"/>
                    <a:pt x="23847" y="15950"/>
                    <a:pt x="25741" y="634"/>
                  </a:cubicBezTo>
                  <a:cubicBezTo>
                    <a:pt x="25787" y="212"/>
                    <a:pt x="25479" y="1"/>
                    <a:pt x="25148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13100" y="135250"/>
              <a:ext cx="337850" cy="449700"/>
            </a:xfrm>
            <a:custGeom>
              <a:avLst/>
              <a:gdLst/>
              <a:ahLst/>
              <a:cxnLst/>
              <a:rect l="l" t="t" r="r" b="b"/>
              <a:pathLst>
                <a:path w="13514" h="17988" extrusionOk="0">
                  <a:moveTo>
                    <a:pt x="6004" y="1"/>
                  </a:moveTo>
                  <a:cubicBezTo>
                    <a:pt x="1" y="1"/>
                    <a:pt x="2009" y="14175"/>
                    <a:pt x="4292" y="17987"/>
                  </a:cubicBezTo>
                  <a:cubicBezTo>
                    <a:pt x="6757" y="15704"/>
                    <a:pt x="13513" y="1"/>
                    <a:pt x="6004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79875" y="522900"/>
              <a:ext cx="507575" cy="248725"/>
            </a:xfrm>
            <a:custGeom>
              <a:avLst/>
              <a:gdLst/>
              <a:ahLst/>
              <a:cxnLst/>
              <a:rect l="l" t="t" r="r" b="b"/>
              <a:pathLst>
                <a:path w="20303" h="9949" extrusionOk="0">
                  <a:moveTo>
                    <a:pt x="14060" y="1"/>
                  </a:moveTo>
                  <a:cubicBezTo>
                    <a:pt x="9372" y="1"/>
                    <a:pt x="1165" y="7662"/>
                    <a:pt x="0" y="9899"/>
                  </a:cubicBezTo>
                  <a:cubicBezTo>
                    <a:pt x="316" y="9931"/>
                    <a:pt x="722" y="9948"/>
                    <a:pt x="1199" y="9948"/>
                  </a:cubicBezTo>
                  <a:cubicBezTo>
                    <a:pt x="6460" y="9948"/>
                    <a:pt x="20303" y="7878"/>
                    <a:pt x="16640" y="1431"/>
                  </a:cubicBezTo>
                  <a:cubicBezTo>
                    <a:pt x="16064" y="421"/>
                    <a:pt x="15158" y="1"/>
                    <a:pt x="1406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454325" y="580600"/>
              <a:ext cx="416000" cy="389525"/>
            </a:xfrm>
            <a:custGeom>
              <a:avLst/>
              <a:gdLst/>
              <a:ahLst/>
              <a:cxnLst/>
              <a:rect l="l" t="t" r="r" b="b"/>
              <a:pathLst>
                <a:path w="16640" h="15581" extrusionOk="0">
                  <a:moveTo>
                    <a:pt x="9779" y="1"/>
                  </a:moveTo>
                  <a:cubicBezTo>
                    <a:pt x="9391" y="1"/>
                    <a:pt x="8985" y="85"/>
                    <a:pt x="8560" y="264"/>
                  </a:cubicBezTo>
                  <a:cubicBezTo>
                    <a:pt x="0" y="3871"/>
                    <a:pt x="14563" y="14051"/>
                    <a:pt x="16640" y="15580"/>
                  </a:cubicBezTo>
                  <a:cubicBezTo>
                    <a:pt x="16555" y="12500"/>
                    <a:pt x="14521" y="1"/>
                    <a:pt x="977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7796700" y="971900"/>
              <a:ext cx="486050" cy="195150"/>
            </a:xfrm>
            <a:custGeom>
              <a:avLst/>
              <a:gdLst/>
              <a:ahLst/>
              <a:cxnLst/>
              <a:rect l="l" t="t" r="r" b="b"/>
              <a:pathLst>
                <a:path w="19442" h="7806" extrusionOk="0">
                  <a:moveTo>
                    <a:pt x="14452" y="0"/>
                  </a:moveTo>
                  <a:cubicBezTo>
                    <a:pt x="9912" y="0"/>
                    <a:pt x="2599" y="3618"/>
                    <a:pt x="0" y="5726"/>
                  </a:cubicBezTo>
                  <a:cubicBezTo>
                    <a:pt x="1144" y="6274"/>
                    <a:pt x="6799" y="7805"/>
                    <a:pt x="11537" y="7805"/>
                  </a:cubicBezTo>
                  <a:cubicBezTo>
                    <a:pt x="15873" y="7805"/>
                    <a:pt x="19441" y="6522"/>
                    <a:pt x="18078" y="2028"/>
                  </a:cubicBezTo>
                  <a:cubicBezTo>
                    <a:pt x="17618" y="569"/>
                    <a:pt x="16253" y="0"/>
                    <a:pt x="14452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7385275" y="862300"/>
              <a:ext cx="295425" cy="395400"/>
            </a:xfrm>
            <a:custGeom>
              <a:avLst/>
              <a:gdLst/>
              <a:ahLst/>
              <a:cxnLst/>
              <a:rect l="l" t="t" r="r" b="b"/>
              <a:pathLst>
                <a:path w="11817" h="15816" extrusionOk="0">
                  <a:moveTo>
                    <a:pt x="6682" y="1"/>
                  </a:moveTo>
                  <a:cubicBezTo>
                    <a:pt x="6186" y="1"/>
                    <a:pt x="5641" y="129"/>
                    <a:pt x="5045" y="409"/>
                  </a:cubicBezTo>
                  <a:cubicBezTo>
                    <a:pt x="0" y="2874"/>
                    <a:pt x="8765" y="13922"/>
                    <a:pt x="11048" y="15816"/>
                  </a:cubicBezTo>
                  <a:cubicBezTo>
                    <a:pt x="11817" y="13301"/>
                    <a:pt x="11734" y="1"/>
                    <a:pt x="668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7556450" y="1361025"/>
              <a:ext cx="413000" cy="168125"/>
            </a:xfrm>
            <a:custGeom>
              <a:avLst/>
              <a:gdLst/>
              <a:ahLst/>
              <a:cxnLst/>
              <a:rect l="l" t="t" r="r" b="b"/>
              <a:pathLst>
                <a:path w="16520" h="6725" extrusionOk="0">
                  <a:moveTo>
                    <a:pt x="3760" y="1"/>
                  </a:moveTo>
                  <a:cubicBezTo>
                    <a:pt x="2111" y="1"/>
                    <a:pt x="724" y="154"/>
                    <a:pt x="1" y="432"/>
                  </a:cubicBezTo>
                  <a:cubicBezTo>
                    <a:pt x="2384" y="2729"/>
                    <a:pt x="8347" y="6724"/>
                    <a:pt x="12018" y="6724"/>
                  </a:cubicBezTo>
                  <a:cubicBezTo>
                    <a:pt x="13200" y="6724"/>
                    <a:pt x="14143" y="6311"/>
                    <a:pt x="14655" y="5294"/>
                  </a:cubicBezTo>
                  <a:cubicBezTo>
                    <a:pt x="16519" y="1479"/>
                    <a:pt x="8878" y="1"/>
                    <a:pt x="376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818275" y="454675"/>
              <a:ext cx="187300" cy="257150"/>
            </a:xfrm>
            <a:custGeom>
              <a:avLst/>
              <a:gdLst/>
              <a:ahLst/>
              <a:cxnLst/>
              <a:rect l="l" t="t" r="r" b="b"/>
              <a:pathLst>
                <a:path w="7492" h="10286" extrusionOk="0">
                  <a:moveTo>
                    <a:pt x="659" y="0"/>
                  </a:moveTo>
                  <a:cubicBezTo>
                    <a:pt x="334" y="0"/>
                    <a:pt x="0" y="347"/>
                    <a:pt x="187" y="736"/>
                  </a:cubicBezTo>
                  <a:cubicBezTo>
                    <a:pt x="2082" y="3977"/>
                    <a:pt x="4570" y="6831"/>
                    <a:pt x="6373" y="10049"/>
                  </a:cubicBezTo>
                  <a:cubicBezTo>
                    <a:pt x="6487" y="10216"/>
                    <a:pt x="6639" y="10285"/>
                    <a:pt x="6789" y="10285"/>
                  </a:cubicBezTo>
                  <a:cubicBezTo>
                    <a:pt x="7150" y="10285"/>
                    <a:pt x="7492" y="9882"/>
                    <a:pt x="7217" y="9478"/>
                  </a:cubicBezTo>
                  <a:cubicBezTo>
                    <a:pt x="5414" y="6260"/>
                    <a:pt x="3040" y="3407"/>
                    <a:pt x="1055" y="257"/>
                  </a:cubicBezTo>
                  <a:cubicBezTo>
                    <a:pt x="960" y="76"/>
                    <a:pt x="811" y="0"/>
                    <a:pt x="65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913125" y="858250"/>
              <a:ext cx="278475" cy="54950"/>
            </a:xfrm>
            <a:custGeom>
              <a:avLst/>
              <a:gdLst/>
              <a:ahLst/>
              <a:cxnLst/>
              <a:rect l="l" t="t" r="r" b="b"/>
              <a:pathLst>
                <a:path w="11139" h="2198" extrusionOk="0">
                  <a:moveTo>
                    <a:pt x="10476" y="0"/>
                  </a:moveTo>
                  <a:cubicBezTo>
                    <a:pt x="7144" y="92"/>
                    <a:pt x="3903" y="868"/>
                    <a:pt x="570" y="1233"/>
                  </a:cubicBezTo>
                  <a:cubicBezTo>
                    <a:pt x="26" y="1320"/>
                    <a:pt x="1" y="2198"/>
                    <a:pt x="496" y="2198"/>
                  </a:cubicBezTo>
                  <a:cubicBezTo>
                    <a:pt x="520" y="2198"/>
                    <a:pt x="544" y="2196"/>
                    <a:pt x="570" y="2192"/>
                  </a:cubicBezTo>
                  <a:cubicBezTo>
                    <a:pt x="3903" y="1895"/>
                    <a:pt x="7144" y="1142"/>
                    <a:pt x="10476" y="1050"/>
                  </a:cubicBezTo>
                  <a:cubicBezTo>
                    <a:pt x="11138" y="1050"/>
                    <a:pt x="11138" y="0"/>
                    <a:pt x="104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678050" y="1222100"/>
              <a:ext cx="305175" cy="86400"/>
            </a:xfrm>
            <a:custGeom>
              <a:avLst/>
              <a:gdLst/>
              <a:ahLst/>
              <a:cxnLst/>
              <a:rect l="l" t="t" r="r" b="b"/>
              <a:pathLst>
                <a:path w="12207" h="3456" extrusionOk="0">
                  <a:moveTo>
                    <a:pt x="564" y="0"/>
                  </a:moveTo>
                  <a:cubicBezTo>
                    <a:pt x="0" y="0"/>
                    <a:pt x="33" y="949"/>
                    <a:pt x="661" y="1036"/>
                  </a:cubicBezTo>
                  <a:cubicBezTo>
                    <a:pt x="4267" y="1424"/>
                    <a:pt x="7896" y="2291"/>
                    <a:pt x="11411" y="3433"/>
                  </a:cubicBezTo>
                  <a:cubicBezTo>
                    <a:pt x="11460" y="3448"/>
                    <a:pt x="11507" y="3456"/>
                    <a:pt x="11552" y="3456"/>
                  </a:cubicBezTo>
                  <a:cubicBezTo>
                    <a:pt x="12023" y="3456"/>
                    <a:pt x="12207" y="2641"/>
                    <a:pt x="11685" y="2474"/>
                  </a:cubicBezTo>
                  <a:cubicBezTo>
                    <a:pt x="8079" y="1241"/>
                    <a:pt x="4381" y="465"/>
                    <a:pt x="661" y="9"/>
                  </a:cubicBezTo>
                  <a:cubicBezTo>
                    <a:pt x="626" y="3"/>
                    <a:pt x="594" y="0"/>
                    <a:pt x="56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390350" y="1144425"/>
              <a:ext cx="127950" cy="261350"/>
            </a:xfrm>
            <a:custGeom>
              <a:avLst/>
              <a:gdLst/>
              <a:ahLst/>
              <a:cxnLst/>
              <a:rect l="l" t="t" r="r" b="b"/>
              <a:pathLst>
                <a:path w="5118" h="10454" extrusionOk="0">
                  <a:moveTo>
                    <a:pt x="647" y="0"/>
                  </a:moveTo>
                  <a:cubicBezTo>
                    <a:pt x="325" y="0"/>
                    <a:pt x="0" y="334"/>
                    <a:pt x="185" y="719"/>
                  </a:cubicBezTo>
                  <a:cubicBezTo>
                    <a:pt x="1509" y="3869"/>
                    <a:pt x="2765" y="6996"/>
                    <a:pt x="3997" y="10146"/>
                  </a:cubicBezTo>
                  <a:cubicBezTo>
                    <a:pt x="4101" y="10362"/>
                    <a:pt x="4302" y="10453"/>
                    <a:pt x="4496" y="10453"/>
                  </a:cubicBezTo>
                  <a:cubicBezTo>
                    <a:pt x="4816" y="10453"/>
                    <a:pt x="5118" y="10204"/>
                    <a:pt x="4933" y="9849"/>
                  </a:cubicBezTo>
                  <a:cubicBezTo>
                    <a:pt x="3700" y="6631"/>
                    <a:pt x="2376" y="3390"/>
                    <a:pt x="1053" y="263"/>
                  </a:cubicBezTo>
                  <a:cubicBezTo>
                    <a:pt x="956" y="77"/>
                    <a:pt x="802" y="0"/>
                    <a:pt x="6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909175" y="1252200"/>
              <a:ext cx="144775" cy="104475"/>
            </a:xfrm>
            <a:custGeom>
              <a:avLst/>
              <a:gdLst/>
              <a:ahLst/>
              <a:cxnLst/>
              <a:rect l="l" t="t" r="r" b="b"/>
              <a:pathLst>
                <a:path w="5791" h="4179" extrusionOk="0">
                  <a:moveTo>
                    <a:pt x="2939" y="0"/>
                  </a:moveTo>
                  <a:cubicBezTo>
                    <a:pt x="1437" y="0"/>
                    <a:pt x="1" y="2006"/>
                    <a:pt x="1413" y="3552"/>
                  </a:cubicBezTo>
                  <a:cubicBezTo>
                    <a:pt x="1798" y="3990"/>
                    <a:pt x="2303" y="4179"/>
                    <a:pt x="2810" y="4179"/>
                  </a:cubicBezTo>
                  <a:cubicBezTo>
                    <a:pt x="4288" y="4179"/>
                    <a:pt x="5791" y="2581"/>
                    <a:pt x="4449" y="882"/>
                  </a:cubicBezTo>
                  <a:cubicBezTo>
                    <a:pt x="4022" y="257"/>
                    <a:pt x="3476" y="0"/>
                    <a:pt x="293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752450" y="407875"/>
              <a:ext cx="144725" cy="103875"/>
            </a:xfrm>
            <a:custGeom>
              <a:avLst/>
              <a:gdLst/>
              <a:ahLst/>
              <a:cxnLst/>
              <a:rect l="l" t="t" r="r" b="b"/>
              <a:pathLst>
                <a:path w="5789" h="4155" extrusionOk="0">
                  <a:moveTo>
                    <a:pt x="2907" y="1"/>
                  </a:moveTo>
                  <a:cubicBezTo>
                    <a:pt x="1414" y="1"/>
                    <a:pt x="0" y="1961"/>
                    <a:pt x="1405" y="3567"/>
                  </a:cubicBezTo>
                  <a:cubicBezTo>
                    <a:pt x="1786" y="3977"/>
                    <a:pt x="2283" y="4154"/>
                    <a:pt x="2785" y="4154"/>
                  </a:cubicBezTo>
                  <a:cubicBezTo>
                    <a:pt x="4268" y="4154"/>
                    <a:pt x="5788" y="2602"/>
                    <a:pt x="4441" y="896"/>
                  </a:cubicBezTo>
                  <a:cubicBezTo>
                    <a:pt x="4008" y="262"/>
                    <a:pt x="3452" y="1"/>
                    <a:pt x="290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8120150" y="817375"/>
              <a:ext cx="143750" cy="104000"/>
            </a:xfrm>
            <a:custGeom>
              <a:avLst/>
              <a:gdLst/>
              <a:ahLst/>
              <a:cxnLst/>
              <a:rect l="l" t="t" r="r" b="b"/>
              <a:pathLst>
                <a:path w="5750" h="4160" extrusionOk="0">
                  <a:moveTo>
                    <a:pt x="2926" y="0"/>
                  </a:moveTo>
                  <a:cubicBezTo>
                    <a:pt x="1408" y="0"/>
                    <a:pt x="0" y="2000"/>
                    <a:pt x="1328" y="3530"/>
                  </a:cubicBezTo>
                  <a:cubicBezTo>
                    <a:pt x="1721" y="3970"/>
                    <a:pt x="2234" y="4160"/>
                    <a:pt x="2749" y="4160"/>
                  </a:cubicBezTo>
                  <a:cubicBezTo>
                    <a:pt x="4238" y="4160"/>
                    <a:pt x="5750" y="2578"/>
                    <a:pt x="4478" y="882"/>
                  </a:cubicBezTo>
                  <a:cubicBezTo>
                    <a:pt x="4027" y="256"/>
                    <a:pt x="3469" y="0"/>
                    <a:pt x="2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8068650" y="782025"/>
              <a:ext cx="91750" cy="64575"/>
            </a:xfrm>
            <a:custGeom>
              <a:avLst/>
              <a:gdLst/>
              <a:ahLst/>
              <a:cxnLst/>
              <a:rect l="l" t="t" r="r" b="b"/>
              <a:pathLst>
                <a:path w="3670" h="2583" extrusionOk="0">
                  <a:moveTo>
                    <a:pt x="1663" y="1"/>
                  </a:moveTo>
                  <a:cubicBezTo>
                    <a:pt x="629" y="1"/>
                    <a:pt x="0" y="1521"/>
                    <a:pt x="923" y="2296"/>
                  </a:cubicBezTo>
                  <a:cubicBezTo>
                    <a:pt x="1177" y="2497"/>
                    <a:pt x="1445" y="2583"/>
                    <a:pt x="1702" y="2583"/>
                  </a:cubicBezTo>
                  <a:cubicBezTo>
                    <a:pt x="2785" y="2583"/>
                    <a:pt x="3670" y="1062"/>
                    <a:pt x="2452" y="287"/>
                  </a:cubicBezTo>
                  <a:cubicBezTo>
                    <a:pt x="2177" y="86"/>
                    <a:pt x="1908" y="1"/>
                    <a:pt x="166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875025" y="460075"/>
              <a:ext cx="92975" cy="63000"/>
            </a:xfrm>
            <a:custGeom>
              <a:avLst/>
              <a:gdLst/>
              <a:ahLst/>
              <a:cxnLst/>
              <a:rect l="l" t="t" r="r" b="b"/>
              <a:pathLst>
                <a:path w="3719" h="2520" extrusionOk="0">
                  <a:moveTo>
                    <a:pt x="1748" y="1"/>
                  </a:moveTo>
                  <a:cubicBezTo>
                    <a:pt x="691" y="1"/>
                    <a:pt x="0" y="1539"/>
                    <a:pt x="862" y="2232"/>
                  </a:cubicBezTo>
                  <a:cubicBezTo>
                    <a:pt x="1138" y="2434"/>
                    <a:pt x="1424" y="2519"/>
                    <a:pt x="1695" y="2519"/>
                  </a:cubicBezTo>
                  <a:cubicBezTo>
                    <a:pt x="2837" y="2519"/>
                    <a:pt x="3718" y="1003"/>
                    <a:pt x="2482" y="246"/>
                  </a:cubicBezTo>
                  <a:cubicBezTo>
                    <a:pt x="2228" y="74"/>
                    <a:pt x="1980" y="1"/>
                    <a:pt x="174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885075" y="1186550"/>
              <a:ext cx="92150" cy="64075"/>
            </a:xfrm>
            <a:custGeom>
              <a:avLst/>
              <a:gdLst/>
              <a:ahLst/>
              <a:cxnLst/>
              <a:rect l="l" t="t" r="r" b="b"/>
              <a:pathLst>
                <a:path w="3686" h="2563" extrusionOk="0">
                  <a:moveTo>
                    <a:pt x="1638" y="1"/>
                  </a:moveTo>
                  <a:cubicBezTo>
                    <a:pt x="580" y="1"/>
                    <a:pt x="1" y="1502"/>
                    <a:pt x="848" y="2275"/>
                  </a:cubicBezTo>
                  <a:cubicBezTo>
                    <a:pt x="1119" y="2477"/>
                    <a:pt x="1402" y="2562"/>
                    <a:pt x="1670" y="2562"/>
                  </a:cubicBezTo>
                  <a:cubicBezTo>
                    <a:pt x="2801" y="2562"/>
                    <a:pt x="3686" y="1046"/>
                    <a:pt x="2468" y="290"/>
                  </a:cubicBezTo>
                  <a:cubicBezTo>
                    <a:pt x="2173" y="87"/>
                    <a:pt x="1892" y="1"/>
                    <a:pt x="163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333250" y="1102675"/>
              <a:ext cx="143750" cy="104025"/>
            </a:xfrm>
            <a:custGeom>
              <a:avLst/>
              <a:gdLst/>
              <a:ahLst/>
              <a:cxnLst/>
              <a:rect l="l" t="t" r="r" b="b"/>
              <a:pathLst>
                <a:path w="5750" h="4161" extrusionOk="0">
                  <a:moveTo>
                    <a:pt x="2926" y="1"/>
                  </a:moveTo>
                  <a:cubicBezTo>
                    <a:pt x="1408" y="1"/>
                    <a:pt x="0" y="2001"/>
                    <a:pt x="1328" y="3530"/>
                  </a:cubicBezTo>
                  <a:cubicBezTo>
                    <a:pt x="1721" y="3971"/>
                    <a:pt x="2234" y="4160"/>
                    <a:pt x="2749" y="4160"/>
                  </a:cubicBezTo>
                  <a:cubicBezTo>
                    <a:pt x="4238" y="4160"/>
                    <a:pt x="5750" y="2578"/>
                    <a:pt x="4478" y="883"/>
                  </a:cubicBezTo>
                  <a:cubicBezTo>
                    <a:pt x="4027" y="257"/>
                    <a:pt x="3469" y="1"/>
                    <a:pt x="292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800525" y="1293825"/>
              <a:ext cx="122200" cy="88725"/>
            </a:xfrm>
            <a:custGeom>
              <a:avLst/>
              <a:gdLst/>
              <a:ahLst/>
              <a:cxnLst/>
              <a:rect l="l" t="t" r="r" b="b"/>
              <a:pathLst>
                <a:path w="4888" h="3549" extrusionOk="0">
                  <a:moveTo>
                    <a:pt x="2496" y="0"/>
                  </a:moveTo>
                  <a:cubicBezTo>
                    <a:pt x="1234" y="0"/>
                    <a:pt x="0" y="1700"/>
                    <a:pt x="1194" y="3029"/>
                  </a:cubicBezTo>
                  <a:cubicBezTo>
                    <a:pt x="1510" y="3391"/>
                    <a:pt x="1932" y="3549"/>
                    <a:pt x="2360" y="3549"/>
                  </a:cubicBezTo>
                  <a:cubicBezTo>
                    <a:pt x="3601" y="3549"/>
                    <a:pt x="4888" y="2223"/>
                    <a:pt x="3750" y="746"/>
                  </a:cubicBezTo>
                  <a:cubicBezTo>
                    <a:pt x="3402" y="217"/>
                    <a:pt x="2947" y="0"/>
                    <a:pt x="249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762250" y="528275"/>
              <a:ext cx="122175" cy="88825"/>
            </a:xfrm>
            <a:custGeom>
              <a:avLst/>
              <a:gdLst/>
              <a:ahLst/>
              <a:cxnLst/>
              <a:rect l="l" t="t" r="r" b="b"/>
              <a:pathLst>
                <a:path w="4887" h="3553" extrusionOk="0">
                  <a:moveTo>
                    <a:pt x="2462" y="1"/>
                  </a:moveTo>
                  <a:cubicBezTo>
                    <a:pt x="1188" y="1"/>
                    <a:pt x="1" y="1690"/>
                    <a:pt x="1196" y="3019"/>
                  </a:cubicBezTo>
                  <a:cubicBezTo>
                    <a:pt x="1514" y="3391"/>
                    <a:pt x="1941" y="3552"/>
                    <a:pt x="2373" y="3552"/>
                  </a:cubicBezTo>
                  <a:cubicBezTo>
                    <a:pt x="3611" y="3552"/>
                    <a:pt x="4886" y="2226"/>
                    <a:pt x="3752" y="737"/>
                  </a:cubicBezTo>
                  <a:cubicBezTo>
                    <a:pt x="3380" y="215"/>
                    <a:pt x="2916" y="1"/>
                    <a:pt x="246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8057350" y="904000"/>
              <a:ext cx="122400" cy="88475"/>
            </a:xfrm>
            <a:custGeom>
              <a:avLst/>
              <a:gdLst/>
              <a:ahLst/>
              <a:cxnLst/>
              <a:rect l="l" t="t" r="r" b="b"/>
              <a:pathLst>
                <a:path w="4896" h="3539" extrusionOk="0">
                  <a:moveTo>
                    <a:pt x="2449" y="0"/>
                  </a:moveTo>
                  <a:cubicBezTo>
                    <a:pt x="1179" y="0"/>
                    <a:pt x="0" y="1689"/>
                    <a:pt x="1192" y="3032"/>
                  </a:cubicBezTo>
                  <a:cubicBezTo>
                    <a:pt x="1501" y="3386"/>
                    <a:pt x="1911" y="3539"/>
                    <a:pt x="2328" y="3539"/>
                  </a:cubicBezTo>
                  <a:cubicBezTo>
                    <a:pt x="3579" y="3539"/>
                    <a:pt x="4895" y="2170"/>
                    <a:pt x="3749" y="750"/>
                  </a:cubicBezTo>
                  <a:cubicBezTo>
                    <a:pt x="3375" y="218"/>
                    <a:pt x="2906" y="0"/>
                    <a:pt x="244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441800" y="1161675"/>
              <a:ext cx="121950" cy="87950"/>
            </a:xfrm>
            <a:custGeom>
              <a:avLst/>
              <a:gdLst/>
              <a:ahLst/>
              <a:cxnLst/>
              <a:rect l="l" t="t" r="r" b="b"/>
              <a:pathLst>
                <a:path w="4878" h="3518" extrusionOk="0">
                  <a:moveTo>
                    <a:pt x="2392" y="0"/>
                  </a:moveTo>
                  <a:cubicBezTo>
                    <a:pt x="1134" y="0"/>
                    <a:pt x="0" y="1668"/>
                    <a:pt x="1163" y="2996"/>
                  </a:cubicBezTo>
                  <a:cubicBezTo>
                    <a:pt x="1486" y="3361"/>
                    <a:pt x="1915" y="3518"/>
                    <a:pt x="2348" y="3518"/>
                  </a:cubicBezTo>
                  <a:cubicBezTo>
                    <a:pt x="3597" y="3518"/>
                    <a:pt x="4878" y="2212"/>
                    <a:pt x="3742" y="805"/>
                  </a:cubicBezTo>
                  <a:cubicBezTo>
                    <a:pt x="3351" y="234"/>
                    <a:pt x="2863" y="0"/>
                    <a:pt x="2392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666825" y="670950"/>
              <a:ext cx="222825" cy="317575"/>
            </a:xfrm>
            <a:custGeom>
              <a:avLst/>
              <a:gdLst/>
              <a:ahLst/>
              <a:cxnLst/>
              <a:rect l="l" t="t" r="r" b="b"/>
              <a:pathLst>
                <a:path w="8913" h="12703" extrusionOk="0">
                  <a:moveTo>
                    <a:pt x="655" y="0"/>
                  </a:moveTo>
                  <a:cubicBezTo>
                    <a:pt x="309" y="0"/>
                    <a:pt x="0" y="347"/>
                    <a:pt x="265" y="736"/>
                  </a:cubicBezTo>
                  <a:cubicBezTo>
                    <a:pt x="2730" y="4639"/>
                    <a:pt x="5583" y="8360"/>
                    <a:pt x="7866" y="12445"/>
                  </a:cubicBezTo>
                  <a:cubicBezTo>
                    <a:pt x="7953" y="12627"/>
                    <a:pt x="8100" y="12702"/>
                    <a:pt x="8250" y="12702"/>
                  </a:cubicBezTo>
                  <a:cubicBezTo>
                    <a:pt x="8574" y="12702"/>
                    <a:pt x="8913" y="12355"/>
                    <a:pt x="8710" y="11966"/>
                  </a:cubicBezTo>
                  <a:cubicBezTo>
                    <a:pt x="6428" y="7880"/>
                    <a:pt x="3575" y="4160"/>
                    <a:pt x="1110" y="257"/>
                  </a:cubicBezTo>
                  <a:cubicBezTo>
                    <a:pt x="986" y="75"/>
                    <a:pt x="817" y="0"/>
                    <a:pt x="65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535875" y="942725"/>
              <a:ext cx="139125" cy="328075"/>
            </a:xfrm>
            <a:custGeom>
              <a:avLst/>
              <a:gdLst/>
              <a:ahLst/>
              <a:cxnLst/>
              <a:rect l="l" t="t" r="r" b="b"/>
              <a:pathLst>
                <a:path w="5565" h="13123" extrusionOk="0">
                  <a:moveTo>
                    <a:pt x="611" y="1"/>
                  </a:moveTo>
                  <a:cubicBezTo>
                    <a:pt x="300" y="1"/>
                    <a:pt x="0" y="225"/>
                    <a:pt x="162" y="616"/>
                  </a:cubicBezTo>
                  <a:cubicBezTo>
                    <a:pt x="1600" y="4610"/>
                    <a:pt x="3015" y="8696"/>
                    <a:pt x="4453" y="12782"/>
                  </a:cubicBezTo>
                  <a:cubicBezTo>
                    <a:pt x="4528" y="13015"/>
                    <a:pt x="4748" y="13122"/>
                    <a:pt x="4961" y="13122"/>
                  </a:cubicBezTo>
                  <a:cubicBezTo>
                    <a:pt x="5269" y="13122"/>
                    <a:pt x="5564" y="12899"/>
                    <a:pt x="5389" y="12508"/>
                  </a:cubicBezTo>
                  <a:cubicBezTo>
                    <a:pt x="3974" y="8422"/>
                    <a:pt x="2650" y="4336"/>
                    <a:pt x="1121" y="342"/>
                  </a:cubicBezTo>
                  <a:cubicBezTo>
                    <a:pt x="1046" y="108"/>
                    <a:pt x="826" y="1"/>
                    <a:pt x="6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529300" y="1359300"/>
              <a:ext cx="325850" cy="102925"/>
            </a:xfrm>
            <a:custGeom>
              <a:avLst/>
              <a:gdLst/>
              <a:ahLst/>
              <a:cxnLst/>
              <a:rect l="l" t="t" r="r" b="b"/>
              <a:pathLst>
                <a:path w="13034" h="4117" extrusionOk="0">
                  <a:moveTo>
                    <a:pt x="682" y="0"/>
                  </a:moveTo>
                  <a:cubicBezTo>
                    <a:pt x="201" y="0"/>
                    <a:pt x="0" y="896"/>
                    <a:pt x="630" y="980"/>
                  </a:cubicBezTo>
                  <a:cubicBezTo>
                    <a:pt x="4511" y="1939"/>
                    <a:pt x="8231" y="3263"/>
                    <a:pt x="12134" y="4107"/>
                  </a:cubicBezTo>
                  <a:cubicBezTo>
                    <a:pt x="12171" y="4114"/>
                    <a:pt x="12207" y="4117"/>
                    <a:pt x="12241" y="4117"/>
                  </a:cubicBezTo>
                  <a:cubicBezTo>
                    <a:pt x="12824" y="4117"/>
                    <a:pt x="13033" y="3253"/>
                    <a:pt x="12408" y="3080"/>
                  </a:cubicBezTo>
                  <a:cubicBezTo>
                    <a:pt x="8505" y="2304"/>
                    <a:pt x="4716" y="889"/>
                    <a:pt x="813" y="22"/>
                  </a:cubicBezTo>
                  <a:cubicBezTo>
                    <a:pt x="767" y="7"/>
                    <a:pt x="724" y="0"/>
                    <a:pt x="6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780175" y="1051125"/>
              <a:ext cx="361200" cy="73775"/>
            </a:xfrm>
            <a:custGeom>
              <a:avLst/>
              <a:gdLst/>
              <a:ahLst/>
              <a:cxnLst/>
              <a:rect l="l" t="t" r="r" b="b"/>
              <a:pathLst>
                <a:path w="14448" h="2951" extrusionOk="0">
                  <a:moveTo>
                    <a:pt x="13786" y="0"/>
                  </a:moveTo>
                  <a:cubicBezTo>
                    <a:pt x="9312" y="183"/>
                    <a:pt x="5044" y="1415"/>
                    <a:pt x="661" y="1895"/>
                  </a:cubicBezTo>
                  <a:cubicBezTo>
                    <a:pt x="27" y="1982"/>
                    <a:pt x="0" y="2950"/>
                    <a:pt x="582" y="2950"/>
                  </a:cubicBezTo>
                  <a:cubicBezTo>
                    <a:pt x="607" y="2950"/>
                    <a:pt x="634" y="2949"/>
                    <a:pt x="661" y="2945"/>
                  </a:cubicBezTo>
                  <a:cubicBezTo>
                    <a:pt x="5044" y="2465"/>
                    <a:pt x="9312" y="1233"/>
                    <a:pt x="13786" y="1027"/>
                  </a:cubicBezTo>
                  <a:cubicBezTo>
                    <a:pt x="14448" y="1027"/>
                    <a:pt x="14448" y="0"/>
                    <a:pt x="1378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958175" y="614375"/>
              <a:ext cx="357275" cy="167800"/>
            </a:xfrm>
            <a:custGeom>
              <a:avLst/>
              <a:gdLst/>
              <a:ahLst/>
              <a:cxnLst/>
              <a:rect l="l" t="t" r="r" b="b"/>
              <a:pathLst>
                <a:path w="14291" h="6712" extrusionOk="0">
                  <a:moveTo>
                    <a:pt x="13470" y="1"/>
                  </a:moveTo>
                  <a:cubicBezTo>
                    <a:pt x="13395" y="1"/>
                    <a:pt x="13317" y="17"/>
                    <a:pt x="13240" y="55"/>
                  </a:cubicBezTo>
                  <a:cubicBezTo>
                    <a:pt x="9040" y="2063"/>
                    <a:pt x="4680" y="3570"/>
                    <a:pt x="480" y="5761"/>
                  </a:cubicBezTo>
                  <a:cubicBezTo>
                    <a:pt x="0" y="6010"/>
                    <a:pt x="327" y="6712"/>
                    <a:pt x="783" y="6712"/>
                  </a:cubicBezTo>
                  <a:cubicBezTo>
                    <a:pt x="869" y="6712"/>
                    <a:pt x="960" y="6686"/>
                    <a:pt x="1051" y="6628"/>
                  </a:cubicBezTo>
                  <a:cubicBezTo>
                    <a:pt x="5159" y="4437"/>
                    <a:pt x="9519" y="2908"/>
                    <a:pt x="13719" y="922"/>
                  </a:cubicBezTo>
                  <a:cubicBezTo>
                    <a:pt x="14291" y="666"/>
                    <a:pt x="13943" y="1"/>
                    <a:pt x="134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997350" y="234125"/>
              <a:ext cx="70425" cy="406700"/>
            </a:xfrm>
            <a:custGeom>
              <a:avLst/>
              <a:gdLst/>
              <a:ahLst/>
              <a:cxnLst/>
              <a:rect l="l" t="t" r="r" b="b"/>
              <a:pathLst>
                <a:path w="2817" h="16268" extrusionOk="0">
                  <a:moveTo>
                    <a:pt x="2291" y="0"/>
                  </a:moveTo>
                  <a:cubicBezTo>
                    <a:pt x="2029" y="0"/>
                    <a:pt x="1766" y="143"/>
                    <a:pt x="1766" y="428"/>
                  </a:cubicBezTo>
                  <a:cubicBezTo>
                    <a:pt x="1766" y="5564"/>
                    <a:pt x="1013" y="10608"/>
                    <a:pt x="54" y="15653"/>
                  </a:cubicBezTo>
                  <a:cubicBezTo>
                    <a:pt x="0" y="16044"/>
                    <a:pt x="313" y="16267"/>
                    <a:pt x="597" y="16267"/>
                  </a:cubicBezTo>
                  <a:cubicBezTo>
                    <a:pt x="793" y="16267"/>
                    <a:pt x="976" y="16160"/>
                    <a:pt x="1013" y="15927"/>
                  </a:cubicBezTo>
                  <a:cubicBezTo>
                    <a:pt x="1972" y="10791"/>
                    <a:pt x="2816" y="5655"/>
                    <a:pt x="2816" y="428"/>
                  </a:cubicBezTo>
                  <a:cubicBezTo>
                    <a:pt x="2816" y="143"/>
                    <a:pt x="2554" y="0"/>
                    <a:pt x="229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045675" y="278425"/>
              <a:ext cx="68375" cy="77475"/>
            </a:xfrm>
            <a:custGeom>
              <a:avLst/>
              <a:gdLst/>
              <a:ahLst/>
              <a:cxnLst/>
              <a:rect l="l" t="t" r="r" b="b"/>
              <a:pathLst>
                <a:path w="2735" h="3099" extrusionOk="0">
                  <a:moveTo>
                    <a:pt x="2239" y="1"/>
                  </a:moveTo>
                  <a:cubicBezTo>
                    <a:pt x="2166" y="1"/>
                    <a:pt x="2091" y="28"/>
                    <a:pt x="2025" y="94"/>
                  </a:cubicBezTo>
                  <a:cubicBezTo>
                    <a:pt x="1271" y="847"/>
                    <a:pt x="701" y="1692"/>
                    <a:pt x="130" y="2559"/>
                  </a:cubicBezTo>
                  <a:cubicBezTo>
                    <a:pt x="1" y="2834"/>
                    <a:pt x="250" y="3098"/>
                    <a:pt x="471" y="3098"/>
                  </a:cubicBezTo>
                  <a:cubicBezTo>
                    <a:pt x="562" y="3098"/>
                    <a:pt x="648" y="3054"/>
                    <a:pt x="701" y="2947"/>
                  </a:cubicBezTo>
                  <a:cubicBezTo>
                    <a:pt x="1271" y="2080"/>
                    <a:pt x="1842" y="1327"/>
                    <a:pt x="2504" y="551"/>
                  </a:cubicBezTo>
                  <a:cubicBezTo>
                    <a:pt x="2735" y="338"/>
                    <a:pt x="2496" y="1"/>
                    <a:pt x="223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986575" y="325800"/>
              <a:ext cx="64650" cy="68550"/>
            </a:xfrm>
            <a:custGeom>
              <a:avLst/>
              <a:gdLst/>
              <a:ahLst/>
              <a:cxnLst/>
              <a:rect l="l" t="t" r="r" b="b"/>
              <a:pathLst>
                <a:path w="2586" h="2742" extrusionOk="0">
                  <a:moveTo>
                    <a:pt x="521" y="0"/>
                  </a:moveTo>
                  <a:cubicBezTo>
                    <a:pt x="224" y="0"/>
                    <a:pt x="1" y="342"/>
                    <a:pt x="303" y="573"/>
                  </a:cubicBezTo>
                  <a:cubicBezTo>
                    <a:pt x="873" y="1144"/>
                    <a:pt x="1353" y="1897"/>
                    <a:pt x="1832" y="2559"/>
                  </a:cubicBezTo>
                  <a:cubicBezTo>
                    <a:pt x="1893" y="2688"/>
                    <a:pt x="2007" y="2741"/>
                    <a:pt x="2122" y="2741"/>
                  </a:cubicBezTo>
                  <a:cubicBezTo>
                    <a:pt x="2352" y="2741"/>
                    <a:pt x="2585" y="2528"/>
                    <a:pt x="2403" y="2285"/>
                  </a:cubicBezTo>
                  <a:cubicBezTo>
                    <a:pt x="1923" y="1509"/>
                    <a:pt x="1444" y="664"/>
                    <a:pt x="782" y="94"/>
                  </a:cubicBezTo>
                  <a:cubicBezTo>
                    <a:pt x="696" y="28"/>
                    <a:pt x="606" y="0"/>
                    <a:pt x="5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8033750" y="382175"/>
              <a:ext cx="72600" cy="80750"/>
            </a:xfrm>
            <a:custGeom>
              <a:avLst/>
              <a:gdLst/>
              <a:ahLst/>
              <a:cxnLst/>
              <a:rect l="l" t="t" r="r" b="b"/>
              <a:pathLst>
                <a:path w="2904" h="3230" extrusionOk="0">
                  <a:moveTo>
                    <a:pt x="2416" y="0"/>
                  </a:moveTo>
                  <a:cubicBezTo>
                    <a:pt x="2316" y="0"/>
                    <a:pt x="2214" y="37"/>
                    <a:pt x="2136" y="121"/>
                  </a:cubicBezTo>
                  <a:cubicBezTo>
                    <a:pt x="1452" y="1080"/>
                    <a:pt x="698" y="1833"/>
                    <a:pt x="128" y="2792"/>
                  </a:cubicBezTo>
                  <a:cubicBezTo>
                    <a:pt x="0" y="2983"/>
                    <a:pt x="239" y="3229"/>
                    <a:pt x="458" y="3229"/>
                  </a:cubicBezTo>
                  <a:cubicBezTo>
                    <a:pt x="552" y="3229"/>
                    <a:pt x="643" y="3183"/>
                    <a:pt x="698" y="3066"/>
                  </a:cubicBezTo>
                  <a:cubicBezTo>
                    <a:pt x="1269" y="2107"/>
                    <a:pt x="2022" y="1354"/>
                    <a:pt x="2707" y="509"/>
                  </a:cubicBezTo>
                  <a:cubicBezTo>
                    <a:pt x="2903" y="231"/>
                    <a:pt x="2666" y="0"/>
                    <a:pt x="241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986025" y="428175"/>
              <a:ext cx="56650" cy="70900"/>
            </a:xfrm>
            <a:custGeom>
              <a:avLst/>
              <a:gdLst/>
              <a:ahLst/>
              <a:cxnLst/>
              <a:rect l="l" t="t" r="r" b="b"/>
              <a:pathLst>
                <a:path w="2266" h="2836" extrusionOk="0">
                  <a:moveTo>
                    <a:pt x="505" y="0"/>
                  </a:moveTo>
                  <a:cubicBezTo>
                    <a:pt x="245" y="0"/>
                    <a:pt x="1" y="331"/>
                    <a:pt x="234" y="564"/>
                  </a:cubicBezTo>
                  <a:cubicBezTo>
                    <a:pt x="804" y="1134"/>
                    <a:pt x="1192" y="1888"/>
                    <a:pt x="1466" y="2664"/>
                  </a:cubicBezTo>
                  <a:cubicBezTo>
                    <a:pt x="1526" y="2784"/>
                    <a:pt x="1642" y="2835"/>
                    <a:pt x="1762" y="2835"/>
                  </a:cubicBezTo>
                  <a:cubicBezTo>
                    <a:pt x="2004" y="2835"/>
                    <a:pt x="2266" y="2627"/>
                    <a:pt x="2128" y="2367"/>
                  </a:cubicBezTo>
                  <a:cubicBezTo>
                    <a:pt x="1649" y="1522"/>
                    <a:pt x="1375" y="746"/>
                    <a:pt x="713" y="84"/>
                  </a:cubicBezTo>
                  <a:cubicBezTo>
                    <a:pt x="649" y="25"/>
                    <a:pt x="576" y="0"/>
                    <a:pt x="50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8191300" y="583175"/>
              <a:ext cx="60600" cy="83975"/>
            </a:xfrm>
            <a:custGeom>
              <a:avLst/>
              <a:gdLst/>
              <a:ahLst/>
              <a:cxnLst/>
              <a:rect l="l" t="t" r="r" b="b"/>
              <a:pathLst>
                <a:path w="2424" h="3359" extrusionOk="0">
                  <a:moveTo>
                    <a:pt x="1955" y="1"/>
                  </a:moveTo>
                  <a:cubicBezTo>
                    <a:pt x="1864" y="1"/>
                    <a:pt x="1777" y="48"/>
                    <a:pt x="1723" y="161"/>
                  </a:cubicBezTo>
                  <a:cubicBezTo>
                    <a:pt x="1244" y="1120"/>
                    <a:pt x="765" y="1965"/>
                    <a:pt x="194" y="2832"/>
                  </a:cubicBezTo>
                  <a:cubicBezTo>
                    <a:pt x="1" y="3089"/>
                    <a:pt x="228" y="3358"/>
                    <a:pt x="474" y="3358"/>
                  </a:cubicBezTo>
                  <a:cubicBezTo>
                    <a:pt x="577" y="3358"/>
                    <a:pt x="684" y="3311"/>
                    <a:pt x="765" y="3197"/>
                  </a:cubicBezTo>
                  <a:cubicBezTo>
                    <a:pt x="1335" y="2353"/>
                    <a:pt x="1815" y="1394"/>
                    <a:pt x="2294" y="549"/>
                  </a:cubicBezTo>
                  <a:cubicBezTo>
                    <a:pt x="2423" y="275"/>
                    <a:pt x="2176" y="1"/>
                    <a:pt x="19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8173975" y="671900"/>
              <a:ext cx="79900" cy="47875"/>
            </a:xfrm>
            <a:custGeom>
              <a:avLst/>
              <a:gdLst/>
              <a:ahLst/>
              <a:cxnLst/>
              <a:rect l="l" t="t" r="r" b="b"/>
              <a:pathLst>
                <a:path w="3196" h="1915" extrusionOk="0">
                  <a:moveTo>
                    <a:pt x="550" y="1"/>
                  </a:moveTo>
                  <a:cubicBezTo>
                    <a:pt x="231" y="1"/>
                    <a:pt x="0" y="449"/>
                    <a:pt x="316" y="607"/>
                  </a:cubicBezTo>
                  <a:cubicBezTo>
                    <a:pt x="1092" y="995"/>
                    <a:pt x="1846" y="1360"/>
                    <a:pt x="2508" y="1839"/>
                  </a:cubicBezTo>
                  <a:cubicBezTo>
                    <a:pt x="2577" y="1892"/>
                    <a:pt x="2645" y="1915"/>
                    <a:pt x="2709" y="1915"/>
                  </a:cubicBezTo>
                  <a:cubicBezTo>
                    <a:pt x="3003" y="1915"/>
                    <a:pt x="3196" y="1437"/>
                    <a:pt x="2896" y="1269"/>
                  </a:cubicBezTo>
                  <a:cubicBezTo>
                    <a:pt x="2234" y="789"/>
                    <a:pt x="1366" y="424"/>
                    <a:pt x="704" y="36"/>
                  </a:cubicBezTo>
                  <a:cubicBezTo>
                    <a:pt x="652" y="11"/>
                    <a:pt x="600" y="1"/>
                    <a:pt x="5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8093675" y="625925"/>
              <a:ext cx="70300" cy="83025"/>
            </a:xfrm>
            <a:custGeom>
              <a:avLst/>
              <a:gdLst/>
              <a:ahLst/>
              <a:cxnLst/>
              <a:rect l="l" t="t" r="r" b="b"/>
              <a:pathLst>
                <a:path w="2812" h="3321" extrusionOk="0">
                  <a:moveTo>
                    <a:pt x="2352" y="0"/>
                  </a:moveTo>
                  <a:cubicBezTo>
                    <a:pt x="2258" y="0"/>
                    <a:pt x="2168" y="47"/>
                    <a:pt x="2113" y="163"/>
                  </a:cubicBezTo>
                  <a:cubicBezTo>
                    <a:pt x="1451" y="1031"/>
                    <a:pt x="881" y="1966"/>
                    <a:pt x="196" y="2834"/>
                  </a:cubicBezTo>
                  <a:cubicBezTo>
                    <a:pt x="0" y="3094"/>
                    <a:pt x="235" y="3320"/>
                    <a:pt x="485" y="3320"/>
                  </a:cubicBezTo>
                  <a:cubicBezTo>
                    <a:pt x="585" y="3320"/>
                    <a:pt x="688" y="3284"/>
                    <a:pt x="766" y="3199"/>
                  </a:cubicBezTo>
                  <a:cubicBezTo>
                    <a:pt x="1451" y="2263"/>
                    <a:pt x="2022" y="1396"/>
                    <a:pt x="2684" y="460"/>
                  </a:cubicBezTo>
                  <a:cubicBezTo>
                    <a:pt x="2812" y="252"/>
                    <a:pt x="2571" y="0"/>
                    <a:pt x="235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8078875" y="707650"/>
              <a:ext cx="74975" cy="40850"/>
            </a:xfrm>
            <a:custGeom>
              <a:avLst/>
              <a:gdLst/>
              <a:ahLst/>
              <a:cxnLst/>
              <a:rect l="l" t="t" r="r" b="b"/>
              <a:pathLst>
                <a:path w="2999" h="1634" extrusionOk="0">
                  <a:moveTo>
                    <a:pt x="535" y="0"/>
                  </a:moveTo>
                  <a:cubicBezTo>
                    <a:pt x="233" y="0"/>
                    <a:pt x="1" y="440"/>
                    <a:pt x="331" y="615"/>
                  </a:cubicBezTo>
                  <a:cubicBezTo>
                    <a:pt x="993" y="889"/>
                    <a:pt x="1655" y="1277"/>
                    <a:pt x="2317" y="1551"/>
                  </a:cubicBezTo>
                  <a:cubicBezTo>
                    <a:pt x="2393" y="1609"/>
                    <a:pt x="2469" y="1634"/>
                    <a:pt x="2538" y="1634"/>
                  </a:cubicBezTo>
                  <a:cubicBezTo>
                    <a:pt x="2820" y="1634"/>
                    <a:pt x="2999" y="1218"/>
                    <a:pt x="2705" y="980"/>
                  </a:cubicBezTo>
                  <a:cubicBezTo>
                    <a:pt x="2043" y="615"/>
                    <a:pt x="1358" y="318"/>
                    <a:pt x="697" y="44"/>
                  </a:cubicBezTo>
                  <a:cubicBezTo>
                    <a:pt x="642" y="14"/>
                    <a:pt x="588" y="0"/>
                    <a:pt x="53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714325" y="673600"/>
              <a:ext cx="42575" cy="72800"/>
            </a:xfrm>
            <a:custGeom>
              <a:avLst/>
              <a:gdLst/>
              <a:ahLst/>
              <a:cxnLst/>
              <a:rect l="l" t="t" r="r" b="b"/>
              <a:pathLst>
                <a:path w="1703" h="2912" extrusionOk="0">
                  <a:moveTo>
                    <a:pt x="1222" y="0"/>
                  </a:moveTo>
                  <a:cubicBezTo>
                    <a:pt x="1117" y="0"/>
                    <a:pt x="1008" y="44"/>
                    <a:pt x="921" y="151"/>
                  </a:cubicBezTo>
                  <a:cubicBezTo>
                    <a:pt x="533" y="835"/>
                    <a:pt x="442" y="1680"/>
                    <a:pt x="77" y="2433"/>
                  </a:cubicBezTo>
                  <a:cubicBezTo>
                    <a:pt x="1" y="2693"/>
                    <a:pt x="231" y="2912"/>
                    <a:pt x="426" y="2912"/>
                  </a:cubicBezTo>
                  <a:cubicBezTo>
                    <a:pt x="522" y="2912"/>
                    <a:pt x="610" y="2858"/>
                    <a:pt x="648" y="2730"/>
                  </a:cubicBezTo>
                  <a:cubicBezTo>
                    <a:pt x="1013" y="2068"/>
                    <a:pt x="1104" y="1201"/>
                    <a:pt x="1492" y="539"/>
                  </a:cubicBezTo>
                  <a:cubicBezTo>
                    <a:pt x="1702" y="264"/>
                    <a:pt x="1477" y="0"/>
                    <a:pt x="12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663150" y="746875"/>
              <a:ext cx="87725" cy="35725"/>
            </a:xfrm>
            <a:custGeom>
              <a:avLst/>
              <a:gdLst/>
              <a:ahLst/>
              <a:cxnLst/>
              <a:rect l="l" t="t" r="r" b="b"/>
              <a:pathLst>
                <a:path w="3509" h="1429" extrusionOk="0">
                  <a:moveTo>
                    <a:pt x="477" y="0"/>
                  </a:moveTo>
                  <a:cubicBezTo>
                    <a:pt x="188" y="0"/>
                    <a:pt x="0" y="420"/>
                    <a:pt x="298" y="643"/>
                  </a:cubicBezTo>
                  <a:cubicBezTo>
                    <a:pt x="1165" y="1032"/>
                    <a:pt x="2010" y="1123"/>
                    <a:pt x="2877" y="1420"/>
                  </a:cubicBezTo>
                  <a:cubicBezTo>
                    <a:pt x="2908" y="1425"/>
                    <a:pt x="2937" y="1428"/>
                    <a:pt x="2966" y="1428"/>
                  </a:cubicBezTo>
                  <a:cubicBezTo>
                    <a:pt x="3377" y="1428"/>
                    <a:pt x="3508" y="843"/>
                    <a:pt x="3060" y="758"/>
                  </a:cubicBezTo>
                  <a:cubicBezTo>
                    <a:pt x="2306" y="461"/>
                    <a:pt x="1439" y="461"/>
                    <a:pt x="686" y="73"/>
                  </a:cubicBezTo>
                  <a:cubicBezTo>
                    <a:pt x="614" y="22"/>
                    <a:pt x="543" y="0"/>
                    <a:pt x="4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760900" y="749200"/>
              <a:ext cx="50850" cy="75575"/>
            </a:xfrm>
            <a:custGeom>
              <a:avLst/>
              <a:gdLst/>
              <a:ahLst/>
              <a:cxnLst/>
              <a:rect l="l" t="t" r="r" b="b"/>
              <a:pathLst>
                <a:path w="2034" h="3023" extrusionOk="0">
                  <a:moveTo>
                    <a:pt x="1553" y="0"/>
                  </a:moveTo>
                  <a:cubicBezTo>
                    <a:pt x="1481" y="0"/>
                    <a:pt x="1407" y="28"/>
                    <a:pt x="1341" y="94"/>
                  </a:cubicBezTo>
                  <a:cubicBezTo>
                    <a:pt x="679" y="847"/>
                    <a:pt x="382" y="1692"/>
                    <a:pt x="108" y="2559"/>
                  </a:cubicBezTo>
                  <a:cubicBezTo>
                    <a:pt x="0" y="2843"/>
                    <a:pt x="188" y="3023"/>
                    <a:pt x="397" y="3023"/>
                  </a:cubicBezTo>
                  <a:cubicBezTo>
                    <a:pt x="542" y="3023"/>
                    <a:pt x="696" y="2937"/>
                    <a:pt x="770" y="2742"/>
                  </a:cubicBezTo>
                  <a:cubicBezTo>
                    <a:pt x="1067" y="1988"/>
                    <a:pt x="1250" y="1235"/>
                    <a:pt x="1820" y="550"/>
                  </a:cubicBezTo>
                  <a:cubicBezTo>
                    <a:pt x="2033" y="338"/>
                    <a:pt x="1805" y="0"/>
                    <a:pt x="155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717675" y="817975"/>
              <a:ext cx="92200" cy="48500"/>
            </a:xfrm>
            <a:custGeom>
              <a:avLst/>
              <a:gdLst/>
              <a:ahLst/>
              <a:cxnLst/>
              <a:rect l="l" t="t" r="r" b="b"/>
              <a:pathLst>
                <a:path w="3688" h="1940" extrusionOk="0">
                  <a:moveTo>
                    <a:pt x="496" y="0"/>
                  </a:moveTo>
                  <a:cubicBezTo>
                    <a:pt x="240" y="0"/>
                    <a:pt x="0" y="345"/>
                    <a:pt x="217" y="561"/>
                  </a:cubicBezTo>
                  <a:cubicBezTo>
                    <a:pt x="1084" y="1223"/>
                    <a:pt x="2111" y="1611"/>
                    <a:pt x="3161" y="1908"/>
                  </a:cubicBezTo>
                  <a:cubicBezTo>
                    <a:pt x="3208" y="1930"/>
                    <a:pt x="3252" y="1940"/>
                    <a:pt x="3292" y="1940"/>
                  </a:cubicBezTo>
                  <a:cubicBezTo>
                    <a:pt x="3585" y="1940"/>
                    <a:pt x="3688" y="1418"/>
                    <a:pt x="3367" y="1337"/>
                  </a:cubicBezTo>
                  <a:cubicBezTo>
                    <a:pt x="2408" y="949"/>
                    <a:pt x="1449" y="653"/>
                    <a:pt x="696" y="82"/>
                  </a:cubicBezTo>
                  <a:cubicBezTo>
                    <a:pt x="634" y="25"/>
                    <a:pt x="565" y="0"/>
                    <a:pt x="4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021900" y="1010550"/>
              <a:ext cx="63625" cy="64050"/>
            </a:xfrm>
            <a:custGeom>
              <a:avLst/>
              <a:gdLst/>
              <a:ahLst/>
              <a:cxnLst/>
              <a:rect l="l" t="t" r="r" b="b"/>
              <a:pathLst>
                <a:path w="2545" h="2562" extrusionOk="0">
                  <a:moveTo>
                    <a:pt x="2048" y="1"/>
                  </a:moveTo>
                  <a:cubicBezTo>
                    <a:pt x="1975" y="1"/>
                    <a:pt x="1900" y="28"/>
                    <a:pt x="1834" y="94"/>
                  </a:cubicBezTo>
                  <a:cubicBezTo>
                    <a:pt x="1264" y="756"/>
                    <a:pt x="693" y="1327"/>
                    <a:pt x="214" y="1988"/>
                  </a:cubicBezTo>
                  <a:cubicBezTo>
                    <a:pt x="0" y="2219"/>
                    <a:pt x="244" y="2561"/>
                    <a:pt x="491" y="2561"/>
                  </a:cubicBezTo>
                  <a:cubicBezTo>
                    <a:pt x="562" y="2561"/>
                    <a:pt x="632" y="2534"/>
                    <a:pt x="693" y="2468"/>
                  </a:cubicBezTo>
                  <a:cubicBezTo>
                    <a:pt x="1172" y="1806"/>
                    <a:pt x="1743" y="1235"/>
                    <a:pt x="2314" y="573"/>
                  </a:cubicBezTo>
                  <a:cubicBezTo>
                    <a:pt x="2545" y="342"/>
                    <a:pt x="2305" y="1"/>
                    <a:pt x="2048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988975" y="1070425"/>
              <a:ext cx="91275" cy="63250"/>
            </a:xfrm>
            <a:custGeom>
              <a:avLst/>
              <a:gdLst/>
              <a:ahLst/>
              <a:cxnLst/>
              <a:rect l="l" t="t" r="r" b="b"/>
              <a:pathLst>
                <a:path w="3651" h="2530" extrusionOk="0">
                  <a:moveTo>
                    <a:pt x="477" y="0"/>
                  </a:moveTo>
                  <a:cubicBezTo>
                    <a:pt x="188" y="0"/>
                    <a:pt x="1" y="420"/>
                    <a:pt x="298" y="643"/>
                  </a:cubicBezTo>
                  <a:cubicBezTo>
                    <a:pt x="1257" y="1214"/>
                    <a:pt x="2101" y="1785"/>
                    <a:pt x="3060" y="2447"/>
                  </a:cubicBezTo>
                  <a:cubicBezTo>
                    <a:pt x="3118" y="2505"/>
                    <a:pt x="3179" y="2530"/>
                    <a:pt x="3237" y="2530"/>
                  </a:cubicBezTo>
                  <a:cubicBezTo>
                    <a:pt x="3472" y="2530"/>
                    <a:pt x="3650" y="2114"/>
                    <a:pt x="3357" y="1876"/>
                  </a:cubicBezTo>
                  <a:cubicBezTo>
                    <a:pt x="2489" y="1214"/>
                    <a:pt x="1531" y="643"/>
                    <a:pt x="686" y="73"/>
                  </a:cubicBezTo>
                  <a:cubicBezTo>
                    <a:pt x="614" y="22"/>
                    <a:pt x="543" y="0"/>
                    <a:pt x="4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939000" y="1030700"/>
              <a:ext cx="60675" cy="61700"/>
            </a:xfrm>
            <a:custGeom>
              <a:avLst/>
              <a:gdLst/>
              <a:ahLst/>
              <a:cxnLst/>
              <a:rect l="l" t="t" r="r" b="b"/>
              <a:pathLst>
                <a:path w="2427" h="2468" extrusionOk="0">
                  <a:moveTo>
                    <a:pt x="1976" y="0"/>
                  </a:moveTo>
                  <a:cubicBezTo>
                    <a:pt x="1891" y="0"/>
                    <a:pt x="1803" y="38"/>
                    <a:pt x="1726" y="132"/>
                  </a:cubicBezTo>
                  <a:cubicBezTo>
                    <a:pt x="1247" y="703"/>
                    <a:pt x="677" y="1274"/>
                    <a:pt x="220" y="1844"/>
                  </a:cubicBezTo>
                  <a:cubicBezTo>
                    <a:pt x="1" y="2131"/>
                    <a:pt x="205" y="2467"/>
                    <a:pt x="437" y="2467"/>
                  </a:cubicBezTo>
                  <a:cubicBezTo>
                    <a:pt x="519" y="2467"/>
                    <a:pt x="605" y="2425"/>
                    <a:pt x="677" y="2324"/>
                  </a:cubicBezTo>
                  <a:cubicBezTo>
                    <a:pt x="1156" y="1753"/>
                    <a:pt x="1726" y="1182"/>
                    <a:pt x="2206" y="521"/>
                  </a:cubicBezTo>
                  <a:cubicBezTo>
                    <a:pt x="2426" y="317"/>
                    <a:pt x="2219" y="0"/>
                    <a:pt x="19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7900475" y="1084850"/>
              <a:ext cx="80475" cy="59625"/>
            </a:xfrm>
            <a:custGeom>
              <a:avLst/>
              <a:gdLst/>
              <a:ahLst/>
              <a:cxnLst/>
              <a:rect l="l" t="t" r="r" b="b"/>
              <a:pathLst>
                <a:path w="3219" h="2385" extrusionOk="0">
                  <a:moveTo>
                    <a:pt x="520" y="1"/>
                  </a:moveTo>
                  <a:cubicBezTo>
                    <a:pt x="215" y="1"/>
                    <a:pt x="0" y="485"/>
                    <a:pt x="323" y="637"/>
                  </a:cubicBezTo>
                  <a:cubicBezTo>
                    <a:pt x="1076" y="1208"/>
                    <a:pt x="1852" y="1778"/>
                    <a:pt x="2606" y="2349"/>
                  </a:cubicBezTo>
                  <a:cubicBezTo>
                    <a:pt x="2646" y="2374"/>
                    <a:pt x="2687" y="2385"/>
                    <a:pt x="2728" y="2385"/>
                  </a:cubicBezTo>
                  <a:cubicBezTo>
                    <a:pt x="2988" y="2385"/>
                    <a:pt x="3218" y="1936"/>
                    <a:pt x="2902" y="1778"/>
                  </a:cubicBezTo>
                  <a:cubicBezTo>
                    <a:pt x="2126" y="1208"/>
                    <a:pt x="1464" y="637"/>
                    <a:pt x="711" y="66"/>
                  </a:cubicBezTo>
                  <a:cubicBezTo>
                    <a:pt x="646" y="21"/>
                    <a:pt x="581" y="1"/>
                    <a:pt x="52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569950" y="963725"/>
              <a:ext cx="49625" cy="69750"/>
            </a:xfrm>
            <a:custGeom>
              <a:avLst/>
              <a:gdLst/>
              <a:ahLst/>
              <a:cxnLst/>
              <a:rect l="l" t="t" r="r" b="b"/>
              <a:pathLst>
                <a:path w="1985" h="2790" extrusionOk="0">
                  <a:moveTo>
                    <a:pt x="1527" y="0"/>
                  </a:moveTo>
                  <a:cubicBezTo>
                    <a:pt x="1433" y="0"/>
                    <a:pt x="1342" y="46"/>
                    <a:pt x="1287" y="164"/>
                  </a:cubicBezTo>
                  <a:cubicBezTo>
                    <a:pt x="808" y="826"/>
                    <a:pt x="602" y="1579"/>
                    <a:pt x="146" y="2241"/>
                  </a:cubicBezTo>
                  <a:cubicBezTo>
                    <a:pt x="0" y="2515"/>
                    <a:pt x="243" y="2790"/>
                    <a:pt x="503" y="2790"/>
                  </a:cubicBezTo>
                  <a:cubicBezTo>
                    <a:pt x="610" y="2790"/>
                    <a:pt x="721" y="2743"/>
                    <a:pt x="808" y="2629"/>
                  </a:cubicBezTo>
                  <a:cubicBezTo>
                    <a:pt x="1173" y="1876"/>
                    <a:pt x="1378" y="1100"/>
                    <a:pt x="1857" y="438"/>
                  </a:cubicBezTo>
                  <a:cubicBezTo>
                    <a:pt x="1985" y="247"/>
                    <a:pt x="1746" y="0"/>
                    <a:pt x="152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518300" y="1022800"/>
              <a:ext cx="79475" cy="51800"/>
            </a:xfrm>
            <a:custGeom>
              <a:avLst/>
              <a:gdLst/>
              <a:ahLst/>
              <a:cxnLst/>
              <a:rect l="l" t="t" r="r" b="b"/>
              <a:pathLst>
                <a:path w="3179" h="2072" extrusionOk="0">
                  <a:moveTo>
                    <a:pt x="462" y="0"/>
                  </a:moveTo>
                  <a:cubicBezTo>
                    <a:pt x="179" y="0"/>
                    <a:pt x="1" y="415"/>
                    <a:pt x="294" y="654"/>
                  </a:cubicBezTo>
                  <a:cubicBezTo>
                    <a:pt x="956" y="1133"/>
                    <a:pt x="1824" y="1407"/>
                    <a:pt x="2485" y="1978"/>
                  </a:cubicBezTo>
                  <a:cubicBezTo>
                    <a:pt x="2551" y="2044"/>
                    <a:pt x="2625" y="2071"/>
                    <a:pt x="2696" y="2071"/>
                  </a:cubicBezTo>
                  <a:cubicBezTo>
                    <a:pt x="2949" y="2071"/>
                    <a:pt x="3178" y="1729"/>
                    <a:pt x="2965" y="1498"/>
                  </a:cubicBezTo>
                  <a:cubicBezTo>
                    <a:pt x="2212" y="928"/>
                    <a:pt x="1344" y="563"/>
                    <a:pt x="682" y="83"/>
                  </a:cubicBezTo>
                  <a:cubicBezTo>
                    <a:pt x="606" y="25"/>
                    <a:pt x="531" y="0"/>
                    <a:pt x="4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01475" y="1052750"/>
              <a:ext cx="48575" cy="73550"/>
            </a:xfrm>
            <a:custGeom>
              <a:avLst/>
              <a:gdLst/>
              <a:ahLst/>
              <a:cxnLst/>
              <a:rect l="l" t="t" r="r" b="b"/>
              <a:pathLst>
                <a:path w="1943" h="2942" extrusionOk="0">
                  <a:moveTo>
                    <a:pt x="1510" y="0"/>
                  </a:moveTo>
                  <a:cubicBezTo>
                    <a:pt x="1375" y="0"/>
                    <a:pt x="1236" y="62"/>
                    <a:pt x="1167" y="209"/>
                  </a:cubicBezTo>
                  <a:cubicBezTo>
                    <a:pt x="870" y="962"/>
                    <a:pt x="688" y="1738"/>
                    <a:pt x="208" y="2492"/>
                  </a:cubicBezTo>
                  <a:cubicBezTo>
                    <a:pt x="0" y="2700"/>
                    <a:pt x="219" y="2941"/>
                    <a:pt x="470" y="2941"/>
                  </a:cubicBezTo>
                  <a:cubicBezTo>
                    <a:pt x="577" y="2941"/>
                    <a:pt x="690" y="2898"/>
                    <a:pt x="779" y="2788"/>
                  </a:cubicBezTo>
                  <a:cubicBezTo>
                    <a:pt x="1258" y="2104"/>
                    <a:pt x="1532" y="1259"/>
                    <a:pt x="1829" y="392"/>
                  </a:cubicBezTo>
                  <a:cubicBezTo>
                    <a:pt x="1942" y="165"/>
                    <a:pt x="1731" y="0"/>
                    <a:pt x="15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560675" y="1121350"/>
              <a:ext cx="68075" cy="43150"/>
            </a:xfrm>
            <a:custGeom>
              <a:avLst/>
              <a:gdLst/>
              <a:ahLst/>
              <a:cxnLst/>
              <a:rect l="l" t="t" r="r" b="b"/>
              <a:pathLst>
                <a:path w="2723" h="1726" extrusionOk="0">
                  <a:moveTo>
                    <a:pt x="530" y="0"/>
                  </a:moveTo>
                  <a:cubicBezTo>
                    <a:pt x="219" y="0"/>
                    <a:pt x="0" y="440"/>
                    <a:pt x="311" y="615"/>
                  </a:cubicBezTo>
                  <a:cubicBezTo>
                    <a:pt x="973" y="889"/>
                    <a:pt x="1544" y="1277"/>
                    <a:pt x="2114" y="1642"/>
                  </a:cubicBezTo>
                  <a:cubicBezTo>
                    <a:pt x="2191" y="1700"/>
                    <a:pt x="2263" y="1725"/>
                    <a:pt x="2328" y="1725"/>
                  </a:cubicBezTo>
                  <a:cubicBezTo>
                    <a:pt x="2593" y="1725"/>
                    <a:pt x="2723" y="1310"/>
                    <a:pt x="2411" y="1072"/>
                  </a:cubicBezTo>
                  <a:cubicBezTo>
                    <a:pt x="1840" y="706"/>
                    <a:pt x="1270" y="318"/>
                    <a:pt x="699" y="44"/>
                  </a:cubicBezTo>
                  <a:cubicBezTo>
                    <a:pt x="642" y="14"/>
                    <a:pt x="584" y="0"/>
                    <a:pt x="53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748225" y="1393900"/>
              <a:ext cx="66175" cy="38225"/>
            </a:xfrm>
            <a:custGeom>
              <a:avLst/>
              <a:gdLst/>
              <a:ahLst/>
              <a:cxnLst/>
              <a:rect l="l" t="t" r="r" b="b"/>
              <a:pathLst>
                <a:path w="2647" h="1529" extrusionOk="0">
                  <a:moveTo>
                    <a:pt x="2142" y="0"/>
                  </a:moveTo>
                  <a:cubicBezTo>
                    <a:pt x="2078" y="0"/>
                    <a:pt x="2008" y="23"/>
                    <a:pt x="1939" y="76"/>
                  </a:cubicBezTo>
                  <a:cubicBezTo>
                    <a:pt x="1460" y="350"/>
                    <a:pt x="889" y="646"/>
                    <a:pt x="319" y="829"/>
                  </a:cubicBezTo>
                  <a:cubicBezTo>
                    <a:pt x="0" y="988"/>
                    <a:pt x="98" y="1529"/>
                    <a:pt x="386" y="1529"/>
                  </a:cubicBezTo>
                  <a:cubicBezTo>
                    <a:pt x="428" y="1529"/>
                    <a:pt x="474" y="1517"/>
                    <a:pt x="524" y="1491"/>
                  </a:cubicBezTo>
                  <a:cubicBezTo>
                    <a:pt x="1095" y="1217"/>
                    <a:pt x="1757" y="920"/>
                    <a:pt x="2327" y="646"/>
                  </a:cubicBezTo>
                  <a:cubicBezTo>
                    <a:pt x="2646" y="478"/>
                    <a:pt x="2441" y="0"/>
                    <a:pt x="21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708450" y="1414125"/>
              <a:ext cx="57950" cy="73150"/>
            </a:xfrm>
            <a:custGeom>
              <a:avLst/>
              <a:gdLst/>
              <a:ahLst/>
              <a:cxnLst/>
              <a:rect l="l" t="t" r="r" b="b"/>
              <a:pathLst>
                <a:path w="2318" h="2926" extrusionOk="0">
                  <a:moveTo>
                    <a:pt x="492" y="0"/>
                  </a:moveTo>
                  <a:cubicBezTo>
                    <a:pt x="240" y="0"/>
                    <a:pt x="1" y="220"/>
                    <a:pt x="198" y="499"/>
                  </a:cubicBezTo>
                  <a:cubicBezTo>
                    <a:pt x="768" y="1253"/>
                    <a:pt x="1065" y="2120"/>
                    <a:pt x="1727" y="2782"/>
                  </a:cubicBezTo>
                  <a:cubicBezTo>
                    <a:pt x="1775" y="2883"/>
                    <a:pt x="1843" y="2925"/>
                    <a:pt x="1912" y="2925"/>
                  </a:cubicBezTo>
                  <a:cubicBezTo>
                    <a:pt x="2109" y="2925"/>
                    <a:pt x="2317" y="2589"/>
                    <a:pt x="2115" y="2302"/>
                  </a:cubicBezTo>
                  <a:cubicBezTo>
                    <a:pt x="1636" y="1641"/>
                    <a:pt x="1248" y="887"/>
                    <a:pt x="768" y="111"/>
                  </a:cubicBezTo>
                  <a:cubicBezTo>
                    <a:pt x="691" y="34"/>
                    <a:pt x="591" y="0"/>
                    <a:pt x="49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71900" y="1373200"/>
              <a:ext cx="57625" cy="40050"/>
            </a:xfrm>
            <a:custGeom>
              <a:avLst/>
              <a:gdLst/>
              <a:ahLst/>
              <a:cxnLst/>
              <a:rect l="l" t="t" r="r" b="b"/>
              <a:pathLst>
                <a:path w="2305" h="1602" extrusionOk="0">
                  <a:moveTo>
                    <a:pt x="1811" y="1"/>
                  </a:moveTo>
                  <a:cubicBezTo>
                    <a:pt x="1763" y="1"/>
                    <a:pt x="1712" y="12"/>
                    <a:pt x="1660" y="36"/>
                  </a:cubicBezTo>
                  <a:cubicBezTo>
                    <a:pt x="1203" y="333"/>
                    <a:pt x="815" y="698"/>
                    <a:pt x="336" y="995"/>
                  </a:cubicBezTo>
                  <a:cubicBezTo>
                    <a:pt x="0" y="1153"/>
                    <a:pt x="177" y="1601"/>
                    <a:pt x="482" y="1601"/>
                  </a:cubicBezTo>
                  <a:cubicBezTo>
                    <a:pt x="530" y="1601"/>
                    <a:pt x="580" y="1590"/>
                    <a:pt x="633" y="1566"/>
                  </a:cubicBezTo>
                  <a:cubicBezTo>
                    <a:pt x="1089" y="1269"/>
                    <a:pt x="1568" y="995"/>
                    <a:pt x="2048" y="607"/>
                  </a:cubicBezTo>
                  <a:cubicBezTo>
                    <a:pt x="2304" y="449"/>
                    <a:pt x="2117" y="1"/>
                    <a:pt x="18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643775" y="1391225"/>
              <a:ext cx="39575" cy="57525"/>
            </a:xfrm>
            <a:custGeom>
              <a:avLst/>
              <a:gdLst/>
              <a:ahLst/>
              <a:cxnLst/>
              <a:rect l="l" t="t" r="r" b="b"/>
              <a:pathLst>
                <a:path w="1583" h="2301" extrusionOk="0">
                  <a:moveTo>
                    <a:pt x="423" y="0"/>
                  </a:moveTo>
                  <a:cubicBezTo>
                    <a:pt x="208" y="0"/>
                    <a:pt x="0" y="213"/>
                    <a:pt x="137" y="457"/>
                  </a:cubicBezTo>
                  <a:cubicBezTo>
                    <a:pt x="411" y="1027"/>
                    <a:pt x="616" y="1598"/>
                    <a:pt x="890" y="2077"/>
                  </a:cubicBezTo>
                  <a:cubicBezTo>
                    <a:pt x="951" y="2237"/>
                    <a:pt x="1055" y="2300"/>
                    <a:pt x="1160" y="2300"/>
                  </a:cubicBezTo>
                  <a:cubicBezTo>
                    <a:pt x="1370" y="2300"/>
                    <a:pt x="1583" y="2047"/>
                    <a:pt x="1461" y="1803"/>
                  </a:cubicBezTo>
                  <a:cubicBezTo>
                    <a:pt x="1187" y="1233"/>
                    <a:pt x="982" y="662"/>
                    <a:pt x="708" y="183"/>
                  </a:cubicBezTo>
                  <a:cubicBezTo>
                    <a:pt x="639" y="53"/>
                    <a:pt x="530" y="0"/>
                    <a:pt x="4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2"/>
          <p:cNvGrpSpPr/>
          <p:nvPr/>
        </p:nvGrpSpPr>
        <p:grpSpPr>
          <a:xfrm>
            <a:off x="759450" y="10075"/>
            <a:ext cx="1021825" cy="935325"/>
            <a:chOff x="1292850" y="86275"/>
            <a:chExt cx="1021825" cy="935325"/>
          </a:xfrm>
        </p:grpSpPr>
        <p:sp>
          <p:nvSpPr>
            <p:cNvPr id="235" name="Google Shape;235;p2"/>
            <p:cNvSpPr/>
            <p:nvPr/>
          </p:nvSpPr>
          <p:spPr>
            <a:xfrm>
              <a:off x="1863875" y="169775"/>
              <a:ext cx="241275" cy="638000"/>
            </a:xfrm>
            <a:custGeom>
              <a:avLst/>
              <a:gdLst/>
              <a:ahLst/>
              <a:cxnLst/>
              <a:rect l="l" t="t" r="r" b="b"/>
              <a:pathLst>
                <a:path w="9651" h="25520" extrusionOk="0">
                  <a:moveTo>
                    <a:pt x="8749" y="0"/>
                  </a:moveTo>
                  <a:cubicBezTo>
                    <a:pt x="8544" y="0"/>
                    <a:pt x="8336" y="98"/>
                    <a:pt x="8194" y="332"/>
                  </a:cubicBezTo>
                  <a:cubicBezTo>
                    <a:pt x="3515" y="7476"/>
                    <a:pt x="0" y="16127"/>
                    <a:pt x="205" y="24869"/>
                  </a:cubicBezTo>
                  <a:cubicBezTo>
                    <a:pt x="205" y="25302"/>
                    <a:pt x="536" y="25519"/>
                    <a:pt x="867" y="25519"/>
                  </a:cubicBezTo>
                  <a:cubicBezTo>
                    <a:pt x="1198" y="25519"/>
                    <a:pt x="1529" y="25302"/>
                    <a:pt x="1529" y="24869"/>
                  </a:cubicBezTo>
                  <a:cubicBezTo>
                    <a:pt x="1347" y="16423"/>
                    <a:pt x="4862" y="7955"/>
                    <a:pt x="9336" y="1016"/>
                  </a:cubicBezTo>
                  <a:cubicBezTo>
                    <a:pt x="9650" y="481"/>
                    <a:pt x="9205" y="0"/>
                    <a:pt x="874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928350" y="138400"/>
              <a:ext cx="272850" cy="289700"/>
            </a:xfrm>
            <a:custGeom>
              <a:avLst/>
              <a:gdLst/>
              <a:ahLst/>
              <a:cxnLst/>
              <a:rect l="l" t="t" r="r" b="b"/>
              <a:pathLst>
                <a:path w="10914" h="11588" extrusionOk="0">
                  <a:moveTo>
                    <a:pt x="1164" y="0"/>
                  </a:moveTo>
                  <a:cubicBezTo>
                    <a:pt x="833" y="0"/>
                    <a:pt x="525" y="217"/>
                    <a:pt x="571" y="651"/>
                  </a:cubicBezTo>
                  <a:cubicBezTo>
                    <a:pt x="662" y="2545"/>
                    <a:pt x="274" y="4554"/>
                    <a:pt x="183" y="6448"/>
                  </a:cubicBezTo>
                  <a:cubicBezTo>
                    <a:pt x="92" y="7864"/>
                    <a:pt x="0" y="9963"/>
                    <a:pt x="1233" y="11013"/>
                  </a:cubicBezTo>
                  <a:cubicBezTo>
                    <a:pt x="1684" y="11416"/>
                    <a:pt x="2183" y="11588"/>
                    <a:pt x="2710" y="11588"/>
                  </a:cubicBezTo>
                  <a:cubicBezTo>
                    <a:pt x="5412" y="11588"/>
                    <a:pt x="8854" y="7077"/>
                    <a:pt x="10363" y="5969"/>
                  </a:cubicBezTo>
                  <a:cubicBezTo>
                    <a:pt x="10914" y="5570"/>
                    <a:pt x="10548" y="4713"/>
                    <a:pt x="10028" y="4713"/>
                  </a:cubicBezTo>
                  <a:cubicBezTo>
                    <a:pt x="9923" y="4713"/>
                    <a:pt x="9812" y="4747"/>
                    <a:pt x="9701" y="4828"/>
                  </a:cubicBezTo>
                  <a:cubicBezTo>
                    <a:pt x="8734" y="5563"/>
                    <a:pt x="4682" y="10186"/>
                    <a:pt x="2664" y="10186"/>
                  </a:cubicBezTo>
                  <a:cubicBezTo>
                    <a:pt x="2302" y="10186"/>
                    <a:pt x="2005" y="10037"/>
                    <a:pt x="1803" y="9690"/>
                  </a:cubicBezTo>
                  <a:cubicBezTo>
                    <a:pt x="1142" y="8343"/>
                    <a:pt x="1507" y="6152"/>
                    <a:pt x="1621" y="4736"/>
                  </a:cubicBezTo>
                  <a:cubicBezTo>
                    <a:pt x="1712" y="3413"/>
                    <a:pt x="1986" y="1975"/>
                    <a:pt x="1895" y="651"/>
                  </a:cubicBezTo>
                  <a:cubicBezTo>
                    <a:pt x="1849" y="217"/>
                    <a:pt x="1495" y="0"/>
                    <a:pt x="116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12100" y="150925"/>
              <a:ext cx="435525" cy="298350"/>
            </a:xfrm>
            <a:custGeom>
              <a:avLst/>
              <a:gdLst/>
              <a:ahLst/>
              <a:cxnLst/>
              <a:rect l="l" t="t" r="r" b="b"/>
              <a:pathLst>
                <a:path w="17421" h="11934" extrusionOk="0">
                  <a:moveTo>
                    <a:pt x="896" y="0"/>
                  </a:moveTo>
                  <a:cubicBezTo>
                    <a:pt x="458" y="0"/>
                    <a:pt x="1" y="476"/>
                    <a:pt x="268" y="994"/>
                  </a:cubicBezTo>
                  <a:cubicBezTo>
                    <a:pt x="1797" y="4235"/>
                    <a:pt x="2459" y="8413"/>
                    <a:pt x="5312" y="10786"/>
                  </a:cubicBezTo>
                  <a:cubicBezTo>
                    <a:pt x="6245" y="11630"/>
                    <a:pt x="7452" y="11934"/>
                    <a:pt x="8760" y="11934"/>
                  </a:cubicBezTo>
                  <a:cubicBezTo>
                    <a:pt x="11452" y="11934"/>
                    <a:pt x="14575" y="10647"/>
                    <a:pt x="16634" y="10124"/>
                  </a:cubicBezTo>
                  <a:cubicBezTo>
                    <a:pt x="17420" y="9869"/>
                    <a:pt x="17236" y="8782"/>
                    <a:pt x="16506" y="8782"/>
                  </a:cubicBezTo>
                  <a:cubicBezTo>
                    <a:pt x="16453" y="8782"/>
                    <a:pt x="16396" y="8788"/>
                    <a:pt x="16337" y="8801"/>
                  </a:cubicBezTo>
                  <a:cubicBezTo>
                    <a:pt x="14372" y="9303"/>
                    <a:pt x="11433" y="10527"/>
                    <a:pt x="8935" y="10527"/>
                  </a:cubicBezTo>
                  <a:cubicBezTo>
                    <a:pt x="7688" y="10527"/>
                    <a:pt x="6551" y="10222"/>
                    <a:pt x="5700" y="9371"/>
                  </a:cubicBezTo>
                  <a:cubicBezTo>
                    <a:pt x="3418" y="7089"/>
                    <a:pt x="2733" y="3277"/>
                    <a:pt x="1409" y="332"/>
                  </a:cubicBezTo>
                  <a:cubicBezTo>
                    <a:pt x="1288" y="98"/>
                    <a:pt x="1094" y="0"/>
                    <a:pt x="8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433025" y="305925"/>
              <a:ext cx="568500" cy="715675"/>
            </a:xfrm>
            <a:custGeom>
              <a:avLst/>
              <a:gdLst/>
              <a:ahLst/>
              <a:cxnLst/>
              <a:rect l="l" t="t" r="r" b="b"/>
              <a:pathLst>
                <a:path w="22740" h="28627" extrusionOk="0">
                  <a:moveTo>
                    <a:pt x="948" y="0"/>
                  </a:moveTo>
                  <a:cubicBezTo>
                    <a:pt x="418" y="0"/>
                    <a:pt x="1" y="660"/>
                    <a:pt x="503" y="1163"/>
                  </a:cubicBezTo>
                  <a:cubicBezTo>
                    <a:pt x="2398" y="2989"/>
                    <a:pt x="4680" y="4404"/>
                    <a:pt x="6780" y="6207"/>
                  </a:cubicBezTo>
                  <a:cubicBezTo>
                    <a:pt x="9063" y="8010"/>
                    <a:pt x="10957" y="10498"/>
                    <a:pt x="12669" y="12781"/>
                  </a:cubicBezTo>
                  <a:cubicBezTo>
                    <a:pt x="16184" y="17346"/>
                    <a:pt x="19608" y="22664"/>
                    <a:pt x="21320" y="28188"/>
                  </a:cubicBezTo>
                  <a:cubicBezTo>
                    <a:pt x="21402" y="28489"/>
                    <a:pt x="21664" y="28626"/>
                    <a:pt x="21930" y="28626"/>
                  </a:cubicBezTo>
                  <a:cubicBezTo>
                    <a:pt x="22329" y="28626"/>
                    <a:pt x="22739" y="28320"/>
                    <a:pt x="22575" y="27800"/>
                  </a:cubicBezTo>
                  <a:cubicBezTo>
                    <a:pt x="20863" y="22093"/>
                    <a:pt x="17325" y="16866"/>
                    <a:pt x="13810" y="12119"/>
                  </a:cubicBezTo>
                  <a:cubicBezTo>
                    <a:pt x="12190" y="9836"/>
                    <a:pt x="10295" y="7645"/>
                    <a:pt x="8195" y="5636"/>
                  </a:cubicBezTo>
                  <a:cubicBezTo>
                    <a:pt x="6118" y="3651"/>
                    <a:pt x="3539" y="2213"/>
                    <a:pt x="1462" y="227"/>
                  </a:cubicBezTo>
                  <a:cubicBezTo>
                    <a:pt x="1297" y="67"/>
                    <a:pt x="1117" y="0"/>
                    <a:pt x="94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356650" y="200850"/>
              <a:ext cx="309800" cy="287900"/>
            </a:xfrm>
            <a:custGeom>
              <a:avLst/>
              <a:gdLst/>
              <a:ahLst/>
              <a:cxnLst/>
              <a:rect l="l" t="t" r="r" b="b"/>
              <a:pathLst>
                <a:path w="12392" h="11516" extrusionOk="0">
                  <a:moveTo>
                    <a:pt x="8272" y="0"/>
                  </a:moveTo>
                  <a:cubicBezTo>
                    <a:pt x="7835" y="0"/>
                    <a:pt x="7377" y="500"/>
                    <a:pt x="7644" y="1097"/>
                  </a:cubicBezTo>
                  <a:cubicBezTo>
                    <a:pt x="8694" y="3288"/>
                    <a:pt x="10018" y="5754"/>
                    <a:pt x="10018" y="8219"/>
                  </a:cubicBezTo>
                  <a:cubicBezTo>
                    <a:pt x="10018" y="9687"/>
                    <a:pt x="8708" y="10127"/>
                    <a:pt x="7069" y="10127"/>
                  </a:cubicBezTo>
                  <a:cubicBezTo>
                    <a:pt x="4887" y="10127"/>
                    <a:pt x="2123" y="9347"/>
                    <a:pt x="1093" y="9177"/>
                  </a:cubicBezTo>
                  <a:cubicBezTo>
                    <a:pt x="1037" y="9166"/>
                    <a:pt x="984" y="9160"/>
                    <a:pt x="933" y="9160"/>
                  </a:cubicBezTo>
                  <a:cubicBezTo>
                    <a:pt x="195" y="9160"/>
                    <a:pt x="0" y="10325"/>
                    <a:pt x="705" y="10410"/>
                  </a:cubicBezTo>
                  <a:cubicBezTo>
                    <a:pt x="2267" y="10733"/>
                    <a:pt x="4799" y="11515"/>
                    <a:pt x="7031" y="11515"/>
                  </a:cubicBezTo>
                  <a:cubicBezTo>
                    <a:pt x="8746" y="11515"/>
                    <a:pt x="10284" y="11053"/>
                    <a:pt x="11068" y="9565"/>
                  </a:cubicBezTo>
                  <a:cubicBezTo>
                    <a:pt x="12391" y="6895"/>
                    <a:pt x="9835" y="2718"/>
                    <a:pt x="8785" y="344"/>
                  </a:cubicBezTo>
                  <a:cubicBezTo>
                    <a:pt x="8664" y="102"/>
                    <a:pt x="8470" y="0"/>
                    <a:pt x="827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371800" y="178900"/>
              <a:ext cx="335175" cy="413975"/>
            </a:xfrm>
            <a:custGeom>
              <a:avLst/>
              <a:gdLst/>
              <a:ahLst/>
              <a:cxnLst/>
              <a:rect l="l" t="t" r="r" b="b"/>
              <a:pathLst>
                <a:path w="13407" h="16559" extrusionOk="0">
                  <a:moveTo>
                    <a:pt x="12290" y="1"/>
                  </a:moveTo>
                  <a:cubicBezTo>
                    <a:pt x="11957" y="1"/>
                    <a:pt x="11649" y="218"/>
                    <a:pt x="11694" y="651"/>
                  </a:cubicBezTo>
                  <a:cubicBezTo>
                    <a:pt x="12082" y="3870"/>
                    <a:pt x="12082" y="7773"/>
                    <a:pt x="9800" y="10443"/>
                  </a:cubicBezTo>
                  <a:cubicBezTo>
                    <a:pt x="7608" y="12909"/>
                    <a:pt x="3911" y="14347"/>
                    <a:pt x="761" y="15282"/>
                  </a:cubicBezTo>
                  <a:cubicBezTo>
                    <a:pt x="1" y="15467"/>
                    <a:pt x="221" y="16558"/>
                    <a:pt x="904" y="16558"/>
                  </a:cubicBezTo>
                  <a:cubicBezTo>
                    <a:pt x="980" y="16558"/>
                    <a:pt x="1062" y="16545"/>
                    <a:pt x="1149" y="16515"/>
                  </a:cubicBezTo>
                  <a:cubicBezTo>
                    <a:pt x="4664" y="15488"/>
                    <a:pt x="8567" y="13867"/>
                    <a:pt x="11032" y="11014"/>
                  </a:cubicBezTo>
                  <a:cubicBezTo>
                    <a:pt x="13406" y="8252"/>
                    <a:pt x="13406" y="3961"/>
                    <a:pt x="13041" y="651"/>
                  </a:cubicBezTo>
                  <a:cubicBezTo>
                    <a:pt x="12984" y="218"/>
                    <a:pt x="12624" y="1"/>
                    <a:pt x="1229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555150" y="626000"/>
              <a:ext cx="232850" cy="87325"/>
            </a:xfrm>
            <a:custGeom>
              <a:avLst/>
              <a:gdLst/>
              <a:ahLst/>
              <a:cxnLst/>
              <a:rect l="l" t="t" r="r" b="b"/>
              <a:pathLst>
                <a:path w="9314" h="3493" extrusionOk="0">
                  <a:moveTo>
                    <a:pt x="4269" y="0"/>
                  </a:moveTo>
                  <a:cubicBezTo>
                    <a:pt x="4103" y="0"/>
                    <a:pt x="3938" y="23"/>
                    <a:pt x="3790" y="69"/>
                  </a:cubicBezTo>
                  <a:cubicBezTo>
                    <a:pt x="3516" y="69"/>
                    <a:pt x="3219" y="69"/>
                    <a:pt x="2945" y="160"/>
                  </a:cubicBezTo>
                  <a:cubicBezTo>
                    <a:pt x="2648" y="252"/>
                    <a:pt x="2374" y="252"/>
                    <a:pt x="2078" y="457"/>
                  </a:cubicBezTo>
                  <a:cubicBezTo>
                    <a:pt x="1804" y="548"/>
                    <a:pt x="1598" y="640"/>
                    <a:pt x="1324" y="731"/>
                  </a:cubicBezTo>
                  <a:cubicBezTo>
                    <a:pt x="1142" y="822"/>
                    <a:pt x="936" y="1028"/>
                    <a:pt x="754" y="1119"/>
                  </a:cubicBezTo>
                  <a:cubicBezTo>
                    <a:pt x="571" y="1210"/>
                    <a:pt x="457" y="1393"/>
                    <a:pt x="366" y="1484"/>
                  </a:cubicBezTo>
                  <a:cubicBezTo>
                    <a:pt x="183" y="1598"/>
                    <a:pt x="92" y="1690"/>
                    <a:pt x="92" y="1781"/>
                  </a:cubicBezTo>
                  <a:cubicBezTo>
                    <a:pt x="1" y="1781"/>
                    <a:pt x="1" y="1872"/>
                    <a:pt x="1" y="1872"/>
                  </a:cubicBezTo>
                  <a:lnTo>
                    <a:pt x="92" y="1963"/>
                  </a:lnTo>
                  <a:cubicBezTo>
                    <a:pt x="183" y="1963"/>
                    <a:pt x="274" y="2055"/>
                    <a:pt x="366" y="2169"/>
                  </a:cubicBezTo>
                  <a:cubicBezTo>
                    <a:pt x="571" y="2260"/>
                    <a:pt x="662" y="2351"/>
                    <a:pt x="845" y="2443"/>
                  </a:cubicBezTo>
                  <a:cubicBezTo>
                    <a:pt x="1028" y="2534"/>
                    <a:pt x="1233" y="2625"/>
                    <a:pt x="1507" y="2739"/>
                  </a:cubicBezTo>
                  <a:cubicBezTo>
                    <a:pt x="1712" y="2831"/>
                    <a:pt x="1895" y="2922"/>
                    <a:pt x="2169" y="3013"/>
                  </a:cubicBezTo>
                  <a:cubicBezTo>
                    <a:pt x="2374" y="3105"/>
                    <a:pt x="2648" y="3196"/>
                    <a:pt x="2945" y="3196"/>
                  </a:cubicBezTo>
                  <a:cubicBezTo>
                    <a:pt x="3424" y="3401"/>
                    <a:pt x="3995" y="3493"/>
                    <a:pt x="4566" y="3493"/>
                  </a:cubicBezTo>
                  <a:cubicBezTo>
                    <a:pt x="5136" y="3493"/>
                    <a:pt x="5707" y="3493"/>
                    <a:pt x="6163" y="3401"/>
                  </a:cubicBezTo>
                  <a:cubicBezTo>
                    <a:pt x="6734" y="3310"/>
                    <a:pt x="7305" y="3196"/>
                    <a:pt x="7693" y="3013"/>
                  </a:cubicBezTo>
                  <a:cubicBezTo>
                    <a:pt x="7989" y="2922"/>
                    <a:pt x="8172" y="2831"/>
                    <a:pt x="8355" y="2831"/>
                  </a:cubicBezTo>
                  <a:cubicBezTo>
                    <a:pt x="8560" y="2739"/>
                    <a:pt x="8743" y="2625"/>
                    <a:pt x="8834" y="2534"/>
                  </a:cubicBezTo>
                  <a:cubicBezTo>
                    <a:pt x="9017" y="2443"/>
                    <a:pt x="9131" y="2351"/>
                    <a:pt x="9222" y="2351"/>
                  </a:cubicBezTo>
                  <a:cubicBezTo>
                    <a:pt x="9222" y="2260"/>
                    <a:pt x="9313" y="2260"/>
                    <a:pt x="9313" y="2260"/>
                  </a:cubicBezTo>
                  <a:cubicBezTo>
                    <a:pt x="9313" y="2260"/>
                    <a:pt x="9313" y="2169"/>
                    <a:pt x="9222" y="2055"/>
                  </a:cubicBezTo>
                  <a:cubicBezTo>
                    <a:pt x="9131" y="2055"/>
                    <a:pt x="9017" y="1963"/>
                    <a:pt x="8925" y="1872"/>
                  </a:cubicBezTo>
                  <a:cubicBezTo>
                    <a:pt x="8834" y="1690"/>
                    <a:pt x="8651" y="1598"/>
                    <a:pt x="8560" y="1484"/>
                  </a:cubicBezTo>
                  <a:cubicBezTo>
                    <a:pt x="8355" y="1301"/>
                    <a:pt x="8172" y="1210"/>
                    <a:pt x="7989" y="1028"/>
                  </a:cubicBezTo>
                  <a:cubicBezTo>
                    <a:pt x="7510" y="822"/>
                    <a:pt x="7031" y="548"/>
                    <a:pt x="6460" y="343"/>
                  </a:cubicBezTo>
                  <a:cubicBezTo>
                    <a:pt x="5981" y="160"/>
                    <a:pt x="5319" y="69"/>
                    <a:pt x="4748" y="69"/>
                  </a:cubicBezTo>
                  <a:cubicBezTo>
                    <a:pt x="4600" y="23"/>
                    <a:pt x="4434" y="0"/>
                    <a:pt x="4269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783400" y="406300"/>
              <a:ext cx="114150" cy="138125"/>
            </a:xfrm>
            <a:custGeom>
              <a:avLst/>
              <a:gdLst/>
              <a:ahLst/>
              <a:cxnLst/>
              <a:rect l="l" t="t" r="r" b="b"/>
              <a:pathLst>
                <a:path w="4566" h="5525" extrusionOk="0">
                  <a:moveTo>
                    <a:pt x="275" y="1"/>
                  </a:moveTo>
                  <a:lnTo>
                    <a:pt x="275" y="115"/>
                  </a:lnTo>
                  <a:cubicBezTo>
                    <a:pt x="183" y="206"/>
                    <a:pt x="183" y="297"/>
                    <a:pt x="183" y="480"/>
                  </a:cubicBezTo>
                  <a:cubicBezTo>
                    <a:pt x="92" y="571"/>
                    <a:pt x="92" y="777"/>
                    <a:pt x="92" y="959"/>
                  </a:cubicBezTo>
                  <a:cubicBezTo>
                    <a:pt x="92" y="1142"/>
                    <a:pt x="1" y="1256"/>
                    <a:pt x="1" y="1530"/>
                  </a:cubicBezTo>
                  <a:cubicBezTo>
                    <a:pt x="1" y="1713"/>
                    <a:pt x="1" y="1918"/>
                    <a:pt x="92" y="2101"/>
                  </a:cubicBezTo>
                  <a:cubicBezTo>
                    <a:pt x="92" y="2283"/>
                    <a:pt x="183" y="2580"/>
                    <a:pt x="183" y="2763"/>
                  </a:cubicBezTo>
                  <a:cubicBezTo>
                    <a:pt x="275" y="2968"/>
                    <a:pt x="366" y="3151"/>
                    <a:pt x="457" y="3333"/>
                  </a:cubicBezTo>
                  <a:cubicBezTo>
                    <a:pt x="571" y="3539"/>
                    <a:pt x="663" y="3721"/>
                    <a:pt x="845" y="3904"/>
                  </a:cubicBezTo>
                  <a:cubicBezTo>
                    <a:pt x="1142" y="4292"/>
                    <a:pt x="1507" y="4680"/>
                    <a:pt x="1895" y="4954"/>
                  </a:cubicBezTo>
                  <a:cubicBezTo>
                    <a:pt x="1986" y="4954"/>
                    <a:pt x="2078" y="5045"/>
                    <a:pt x="2169" y="5136"/>
                  </a:cubicBezTo>
                  <a:cubicBezTo>
                    <a:pt x="2283" y="5136"/>
                    <a:pt x="2374" y="5136"/>
                    <a:pt x="2466" y="5251"/>
                  </a:cubicBezTo>
                  <a:cubicBezTo>
                    <a:pt x="2648" y="5342"/>
                    <a:pt x="2854" y="5342"/>
                    <a:pt x="3036" y="5433"/>
                  </a:cubicBezTo>
                  <a:cubicBezTo>
                    <a:pt x="3219" y="5433"/>
                    <a:pt x="3424" y="5433"/>
                    <a:pt x="3607" y="5524"/>
                  </a:cubicBezTo>
                  <a:lnTo>
                    <a:pt x="4452" y="5524"/>
                  </a:lnTo>
                  <a:cubicBezTo>
                    <a:pt x="4452" y="5524"/>
                    <a:pt x="4566" y="5433"/>
                    <a:pt x="4566" y="5342"/>
                  </a:cubicBezTo>
                  <a:lnTo>
                    <a:pt x="4566" y="5045"/>
                  </a:lnTo>
                  <a:lnTo>
                    <a:pt x="4566" y="4566"/>
                  </a:lnTo>
                  <a:cubicBezTo>
                    <a:pt x="4566" y="4383"/>
                    <a:pt x="4566" y="4201"/>
                    <a:pt x="4452" y="3995"/>
                  </a:cubicBezTo>
                  <a:cubicBezTo>
                    <a:pt x="4452" y="3813"/>
                    <a:pt x="4452" y="3630"/>
                    <a:pt x="4360" y="3424"/>
                  </a:cubicBezTo>
                  <a:cubicBezTo>
                    <a:pt x="4360" y="3333"/>
                    <a:pt x="4269" y="3242"/>
                    <a:pt x="4269" y="3151"/>
                  </a:cubicBezTo>
                  <a:cubicBezTo>
                    <a:pt x="4269" y="3059"/>
                    <a:pt x="4178" y="2968"/>
                    <a:pt x="4178" y="2854"/>
                  </a:cubicBezTo>
                  <a:cubicBezTo>
                    <a:pt x="4086" y="2489"/>
                    <a:pt x="3881" y="2101"/>
                    <a:pt x="3607" y="1827"/>
                  </a:cubicBezTo>
                  <a:cubicBezTo>
                    <a:pt x="3516" y="1713"/>
                    <a:pt x="3310" y="1530"/>
                    <a:pt x="3219" y="1347"/>
                  </a:cubicBezTo>
                  <a:cubicBezTo>
                    <a:pt x="3036" y="1256"/>
                    <a:pt x="2945" y="1142"/>
                    <a:pt x="2740" y="959"/>
                  </a:cubicBezTo>
                  <a:cubicBezTo>
                    <a:pt x="2466" y="777"/>
                    <a:pt x="2078" y="571"/>
                    <a:pt x="1713" y="389"/>
                  </a:cubicBezTo>
                  <a:cubicBezTo>
                    <a:pt x="1507" y="297"/>
                    <a:pt x="1325" y="297"/>
                    <a:pt x="1233" y="206"/>
                  </a:cubicBezTo>
                  <a:cubicBezTo>
                    <a:pt x="1028" y="206"/>
                    <a:pt x="845" y="115"/>
                    <a:pt x="754" y="115"/>
                  </a:cubicBezTo>
                  <a:cubicBezTo>
                    <a:pt x="663" y="115"/>
                    <a:pt x="457" y="115"/>
                    <a:pt x="366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932900" y="663100"/>
              <a:ext cx="180925" cy="174050"/>
            </a:xfrm>
            <a:custGeom>
              <a:avLst/>
              <a:gdLst/>
              <a:ahLst/>
              <a:cxnLst/>
              <a:rect l="l" t="t" r="r" b="b"/>
              <a:pathLst>
                <a:path w="7237" h="6962" extrusionOk="0">
                  <a:moveTo>
                    <a:pt x="6757" y="0"/>
                  </a:moveTo>
                  <a:cubicBezTo>
                    <a:pt x="6575" y="0"/>
                    <a:pt x="6369" y="0"/>
                    <a:pt x="6095" y="114"/>
                  </a:cubicBezTo>
                  <a:cubicBezTo>
                    <a:pt x="5890" y="114"/>
                    <a:pt x="5616" y="114"/>
                    <a:pt x="5319" y="206"/>
                  </a:cubicBezTo>
                  <a:cubicBezTo>
                    <a:pt x="5137" y="297"/>
                    <a:pt x="4863" y="388"/>
                    <a:pt x="4566" y="479"/>
                  </a:cubicBezTo>
                  <a:cubicBezTo>
                    <a:pt x="4292" y="571"/>
                    <a:pt x="3995" y="685"/>
                    <a:pt x="3721" y="867"/>
                  </a:cubicBezTo>
                  <a:cubicBezTo>
                    <a:pt x="3425" y="1050"/>
                    <a:pt x="3151" y="1255"/>
                    <a:pt x="2945" y="1438"/>
                  </a:cubicBezTo>
                  <a:cubicBezTo>
                    <a:pt x="2671" y="1621"/>
                    <a:pt x="2375" y="1826"/>
                    <a:pt x="2192" y="2100"/>
                  </a:cubicBezTo>
                  <a:cubicBezTo>
                    <a:pt x="1895" y="2283"/>
                    <a:pt x="1713" y="2579"/>
                    <a:pt x="1530" y="2762"/>
                  </a:cubicBezTo>
                  <a:cubicBezTo>
                    <a:pt x="1325" y="3059"/>
                    <a:pt x="1142" y="3333"/>
                    <a:pt x="1051" y="3629"/>
                  </a:cubicBezTo>
                  <a:cubicBezTo>
                    <a:pt x="868" y="3812"/>
                    <a:pt x="754" y="4109"/>
                    <a:pt x="663" y="4383"/>
                  </a:cubicBezTo>
                  <a:cubicBezTo>
                    <a:pt x="480" y="4679"/>
                    <a:pt x="389" y="4862"/>
                    <a:pt x="389" y="5136"/>
                  </a:cubicBezTo>
                  <a:cubicBezTo>
                    <a:pt x="183" y="5615"/>
                    <a:pt x="92" y="6094"/>
                    <a:pt x="92" y="6391"/>
                  </a:cubicBezTo>
                  <a:cubicBezTo>
                    <a:pt x="1" y="6574"/>
                    <a:pt x="1" y="6756"/>
                    <a:pt x="1" y="6756"/>
                  </a:cubicBezTo>
                  <a:lnTo>
                    <a:pt x="1" y="6962"/>
                  </a:lnTo>
                  <a:lnTo>
                    <a:pt x="183" y="6962"/>
                  </a:lnTo>
                  <a:cubicBezTo>
                    <a:pt x="298" y="6962"/>
                    <a:pt x="389" y="6962"/>
                    <a:pt x="572" y="6848"/>
                  </a:cubicBezTo>
                  <a:cubicBezTo>
                    <a:pt x="868" y="6848"/>
                    <a:pt x="1325" y="6665"/>
                    <a:pt x="1804" y="6482"/>
                  </a:cubicBezTo>
                  <a:cubicBezTo>
                    <a:pt x="2101" y="6391"/>
                    <a:pt x="2283" y="6277"/>
                    <a:pt x="2580" y="6094"/>
                  </a:cubicBezTo>
                  <a:cubicBezTo>
                    <a:pt x="2763" y="6003"/>
                    <a:pt x="3037" y="5821"/>
                    <a:pt x="3333" y="5615"/>
                  </a:cubicBezTo>
                  <a:cubicBezTo>
                    <a:pt x="3516" y="5524"/>
                    <a:pt x="3813" y="5341"/>
                    <a:pt x="3995" y="5136"/>
                  </a:cubicBezTo>
                  <a:cubicBezTo>
                    <a:pt x="4178" y="4953"/>
                    <a:pt x="4475" y="4679"/>
                    <a:pt x="4657" y="4474"/>
                  </a:cubicBezTo>
                  <a:cubicBezTo>
                    <a:pt x="4863" y="4291"/>
                    <a:pt x="5045" y="4109"/>
                    <a:pt x="5228" y="3812"/>
                  </a:cubicBezTo>
                  <a:cubicBezTo>
                    <a:pt x="5433" y="3629"/>
                    <a:pt x="5616" y="3424"/>
                    <a:pt x="5799" y="3150"/>
                  </a:cubicBezTo>
                  <a:cubicBezTo>
                    <a:pt x="5890" y="3059"/>
                    <a:pt x="5890" y="2967"/>
                    <a:pt x="6004" y="2762"/>
                  </a:cubicBezTo>
                  <a:cubicBezTo>
                    <a:pt x="6095" y="2671"/>
                    <a:pt x="6187" y="2579"/>
                    <a:pt x="6187" y="2488"/>
                  </a:cubicBezTo>
                  <a:cubicBezTo>
                    <a:pt x="6369" y="2191"/>
                    <a:pt x="6460" y="2009"/>
                    <a:pt x="6575" y="1826"/>
                  </a:cubicBezTo>
                  <a:cubicBezTo>
                    <a:pt x="6666" y="1529"/>
                    <a:pt x="6848" y="1347"/>
                    <a:pt x="6848" y="1141"/>
                  </a:cubicBezTo>
                  <a:cubicBezTo>
                    <a:pt x="6940" y="959"/>
                    <a:pt x="7031" y="776"/>
                    <a:pt x="7145" y="571"/>
                  </a:cubicBezTo>
                  <a:cubicBezTo>
                    <a:pt x="7145" y="479"/>
                    <a:pt x="7237" y="297"/>
                    <a:pt x="7237" y="206"/>
                  </a:cubicBezTo>
                  <a:lnTo>
                    <a:pt x="7237" y="114"/>
                  </a:lnTo>
                  <a:lnTo>
                    <a:pt x="7145" y="114"/>
                  </a:lnTo>
                  <a:cubicBezTo>
                    <a:pt x="7031" y="114"/>
                    <a:pt x="6848" y="0"/>
                    <a:pt x="6757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676125" y="851400"/>
              <a:ext cx="252250" cy="87900"/>
            </a:xfrm>
            <a:custGeom>
              <a:avLst/>
              <a:gdLst/>
              <a:ahLst/>
              <a:cxnLst/>
              <a:rect l="l" t="t" r="r" b="b"/>
              <a:pathLst>
                <a:path w="10090" h="3516" extrusionOk="0">
                  <a:moveTo>
                    <a:pt x="5319" y="0"/>
                  </a:moveTo>
                  <a:cubicBezTo>
                    <a:pt x="4657" y="0"/>
                    <a:pt x="3995" y="0"/>
                    <a:pt x="3333" y="92"/>
                  </a:cubicBezTo>
                  <a:cubicBezTo>
                    <a:pt x="2762" y="183"/>
                    <a:pt x="2192" y="274"/>
                    <a:pt x="1712" y="457"/>
                  </a:cubicBezTo>
                  <a:cubicBezTo>
                    <a:pt x="1233" y="662"/>
                    <a:pt x="868" y="845"/>
                    <a:pt x="480" y="1028"/>
                  </a:cubicBezTo>
                  <a:cubicBezTo>
                    <a:pt x="389" y="1142"/>
                    <a:pt x="297" y="1233"/>
                    <a:pt x="183" y="1233"/>
                  </a:cubicBezTo>
                  <a:cubicBezTo>
                    <a:pt x="92" y="1324"/>
                    <a:pt x="0" y="1324"/>
                    <a:pt x="0" y="1324"/>
                  </a:cubicBezTo>
                  <a:lnTo>
                    <a:pt x="92" y="1416"/>
                  </a:lnTo>
                  <a:cubicBezTo>
                    <a:pt x="183" y="1507"/>
                    <a:pt x="297" y="1598"/>
                    <a:pt x="480" y="1712"/>
                  </a:cubicBezTo>
                  <a:cubicBezTo>
                    <a:pt x="662" y="1986"/>
                    <a:pt x="1050" y="2283"/>
                    <a:pt x="1530" y="2466"/>
                  </a:cubicBezTo>
                  <a:cubicBezTo>
                    <a:pt x="2009" y="2739"/>
                    <a:pt x="2580" y="2945"/>
                    <a:pt x="3150" y="3127"/>
                  </a:cubicBezTo>
                  <a:cubicBezTo>
                    <a:pt x="3721" y="3310"/>
                    <a:pt x="4383" y="3424"/>
                    <a:pt x="4954" y="3515"/>
                  </a:cubicBezTo>
                  <a:lnTo>
                    <a:pt x="6757" y="3515"/>
                  </a:lnTo>
                  <a:cubicBezTo>
                    <a:pt x="7031" y="3515"/>
                    <a:pt x="7327" y="3424"/>
                    <a:pt x="7510" y="3424"/>
                  </a:cubicBezTo>
                  <a:cubicBezTo>
                    <a:pt x="7807" y="3424"/>
                    <a:pt x="8081" y="3310"/>
                    <a:pt x="8286" y="3310"/>
                  </a:cubicBezTo>
                  <a:cubicBezTo>
                    <a:pt x="8377" y="3310"/>
                    <a:pt x="8560" y="3219"/>
                    <a:pt x="8651" y="3219"/>
                  </a:cubicBezTo>
                  <a:cubicBezTo>
                    <a:pt x="8743" y="3219"/>
                    <a:pt x="8857" y="3219"/>
                    <a:pt x="8948" y="3127"/>
                  </a:cubicBezTo>
                  <a:cubicBezTo>
                    <a:pt x="9222" y="3127"/>
                    <a:pt x="9427" y="3127"/>
                    <a:pt x="9610" y="3036"/>
                  </a:cubicBezTo>
                  <a:cubicBezTo>
                    <a:pt x="9701" y="3036"/>
                    <a:pt x="9884" y="2945"/>
                    <a:pt x="9998" y="2945"/>
                  </a:cubicBezTo>
                  <a:cubicBezTo>
                    <a:pt x="10089" y="2945"/>
                    <a:pt x="10089" y="2854"/>
                    <a:pt x="10089" y="2854"/>
                  </a:cubicBezTo>
                  <a:lnTo>
                    <a:pt x="9998" y="2739"/>
                  </a:lnTo>
                  <a:cubicBezTo>
                    <a:pt x="9998" y="2648"/>
                    <a:pt x="9884" y="2557"/>
                    <a:pt x="9793" y="2374"/>
                  </a:cubicBezTo>
                  <a:cubicBezTo>
                    <a:pt x="9701" y="2283"/>
                    <a:pt x="9610" y="2078"/>
                    <a:pt x="9427" y="1895"/>
                  </a:cubicBezTo>
                  <a:cubicBezTo>
                    <a:pt x="9427" y="1804"/>
                    <a:pt x="9313" y="1712"/>
                    <a:pt x="9222" y="1712"/>
                  </a:cubicBezTo>
                  <a:cubicBezTo>
                    <a:pt x="9131" y="1598"/>
                    <a:pt x="9039" y="1507"/>
                    <a:pt x="8948" y="1416"/>
                  </a:cubicBezTo>
                  <a:cubicBezTo>
                    <a:pt x="8651" y="1233"/>
                    <a:pt x="8469" y="1028"/>
                    <a:pt x="8172" y="845"/>
                  </a:cubicBezTo>
                  <a:cubicBezTo>
                    <a:pt x="7807" y="754"/>
                    <a:pt x="7601" y="662"/>
                    <a:pt x="7236" y="457"/>
                  </a:cubicBezTo>
                  <a:cubicBezTo>
                    <a:pt x="6939" y="366"/>
                    <a:pt x="6665" y="274"/>
                    <a:pt x="6277" y="183"/>
                  </a:cubicBezTo>
                  <a:cubicBezTo>
                    <a:pt x="6004" y="92"/>
                    <a:pt x="5616" y="92"/>
                    <a:pt x="5319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350350" y="250700"/>
              <a:ext cx="151550" cy="104700"/>
            </a:xfrm>
            <a:custGeom>
              <a:avLst/>
              <a:gdLst/>
              <a:ahLst/>
              <a:cxnLst/>
              <a:rect l="l" t="t" r="r" b="b"/>
              <a:pathLst>
                <a:path w="6062" h="4188" extrusionOk="0">
                  <a:moveTo>
                    <a:pt x="3255" y="0"/>
                  </a:moveTo>
                  <a:cubicBezTo>
                    <a:pt x="2890" y="0"/>
                    <a:pt x="2497" y="128"/>
                    <a:pt x="2098" y="427"/>
                  </a:cubicBezTo>
                  <a:cubicBezTo>
                    <a:pt x="0" y="1729"/>
                    <a:pt x="1473" y="4187"/>
                    <a:pt x="3183" y="4187"/>
                  </a:cubicBezTo>
                  <a:cubicBezTo>
                    <a:pt x="3482" y="4187"/>
                    <a:pt x="3788" y="4112"/>
                    <a:pt x="4084" y="3942"/>
                  </a:cubicBezTo>
                  <a:cubicBezTo>
                    <a:pt x="6062" y="2850"/>
                    <a:pt x="4977" y="0"/>
                    <a:pt x="325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484225" y="157600"/>
              <a:ext cx="128400" cy="87700"/>
            </a:xfrm>
            <a:custGeom>
              <a:avLst/>
              <a:gdLst/>
              <a:ahLst/>
              <a:cxnLst/>
              <a:rect l="l" t="t" r="r" b="b"/>
              <a:pathLst>
                <a:path w="5136" h="3508" extrusionOk="0">
                  <a:moveTo>
                    <a:pt x="2793" y="1"/>
                  </a:moveTo>
                  <a:cubicBezTo>
                    <a:pt x="2479" y="1"/>
                    <a:pt x="2137" y="109"/>
                    <a:pt x="1788" y="362"/>
                  </a:cubicBezTo>
                  <a:cubicBezTo>
                    <a:pt x="1" y="1489"/>
                    <a:pt x="1255" y="3508"/>
                    <a:pt x="2724" y="3508"/>
                  </a:cubicBezTo>
                  <a:cubicBezTo>
                    <a:pt x="2981" y="3508"/>
                    <a:pt x="3244" y="3446"/>
                    <a:pt x="3499" y="3307"/>
                  </a:cubicBezTo>
                  <a:cubicBezTo>
                    <a:pt x="5136" y="2366"/>
                    <a:pt x="4262" y="1"/>
                    <a:pt x="279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592400" y="115225"/>
              <a:ext cx="153700" cy="104175"/>
            </a:xfrm>
            <a:custGeom>
              <a:avLst/>
              <a:gdLst/>
              <a:ahLst/>
              <a:cxnLst/>
              <a:rect l="l" t="t" r="r" b="b"/>
              <a:pathLst>
                <a:path w="6148" h="4167" extrusionOk="0">
                  <a:moveTo>
                    <a:pt x="3303" y="1"/>
                  </a:moveTo>
                  <a:cubicBezTo>
                    <a:pt x="2928" y="1"/>
                    <a:pt x="2524" y="131"/>
                    <a:pt x="2117" y="437"/>
                  </a:cubicBezTo>
                  <a:cubicBezTo>
                    <a:pt x="1" y="1730"/>
                    <a:pt x="1518" y="4167"/>
                    <a:pt x="3246" y="4167"/>
                  </a:cubicBezTo>
                  <a:cubicBezTo>
                    <a:pt x="3531" y="4167"/>
                    <a:pt x="3822" y="4100"/>
                    <a:pt x="4103" y="3952"/>
                  </a:cubicBezTo>
                  <a:cubicBezTo>
                    <a:pt x="6147" y="2770"/>
                    <a:pt x="5032" y="1"/>
                    <a:pt x="330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1296500" y="400125"/>
              <a:ext cx="127875" cy="87700"/>
            </a:xfrm>
            <a:custGeom>
              <a:avLst/>
              <a:gdLst/>
              <a:ahLst/>
              <a:cxnLst/>
              <a:rect l="l" t="t" r="r" b="b"/>
              <a:pathLst>
                <a:path w="5115" h="3508" extrusionOk="0">
                  <a:moveTo>
                    <a:pt x="2759" y="0"/>
                  </a:moveTo>
                  <a:cubicBezTo>
                    <a:pt x="2452" y="0"/>
                    <a:pt x="2121" y="109"/>
                    <a:pt x="1787" y="362"/>
                  </a:cubicBezTo>
                  <a:cubicBezTo>
                    <a:pt x="0" y="1488"/>
                    <a:pt x="1254" y="3508"/>
                    <a:pt x="2653" y="3508"/>
                  </a:cubicBezTo>
                  <a:cubicBezTo>
                    <a:pt x="2898" y="3508"/>
                    <a:pt x="3147" y="3446"/>
                    <a:pt x="3385" y="3306"/>
                  </a:cubicBezTo>
                  <a:cubicBezTo>
                    <a:pt x="5115" y="2366"/>
                    <a:pt x="4196" y="0"/>
                    <a:pt x="275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1292850" y="529975"/>
              <a:ext cx="154175" cy="105450"/>
            </a:xfrm>
            <a:custGeom>
              <a:avLst/>
              <a:gdLst/>
              <a:ahLst/>
              <a:cxnLst/>
              <a:rect l="l" t="t" r="r" b="b"/>
              <a:pathLst>
                <a:path w="6167" h="4218" extrusionOk="0">
                  <a:moveTo>
                    <a:pt x="3281" y="1"/>
                  </a:moveTo>
                  <a:cubicBezTo>
                    <a:pt x="2915" y="1"/>
                    <a:pt x="2519" y="119"/>
                    <a:pt x="2116" y="395"/>
                  </a:cubicBezTo>
                  <a:cubicBezTo>
                    <a:pt x="1" y="1785"/>
                    <a:pt x="1515" y="4217"/>
                    <a:pt x="3241" y="4217"/>
                  </a:cubicBezTo>
                  <a:cubicBezTo>
                    <a:pt x="3527" y="4217"/>
                    <a:pt x="3819" y="4150"/>
                    <a:pt x="4101" y="4001"/>
                  </a:cubicBezTo>
                  <a:cubicBezTo>
                    <a:pt x="6166" y="2827"/>
                    <a:pt x="5071" y="1"/>
                    <a:pt x="328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1897925" y="86275"/>
              <a:ext cx="128000" cy="87700"/>
            </a:xfrm>
            <a:custGeom>
              <a:avLst/>
              <a:gdLst/>
              <a:ahLst/>
              <a:cxnLst/>
              <a:rect l="l" t="t" r="r" b="b"/>
              <a:pathLst>
                <a:path w="5120" h="3508" extrusionOk="0">
                  <a:moveTo>
                    <a:pt x="2760" y="1"/>
                  </a:moveTo>
                  <a:cubicBezTo>
                    <a:pt x="2452" y="1"/>
                    <a:pt x="2122" y="109"/>
                    <a:pt x="1788" y="362"/>
                  </a:cubicBezTo>
                  <a:cubicBezTo>
                    <a:pt x="1" y="1489"/>
                    <a:pt x="1255" y="3508"/>
                    <a:pt x="2668" y="3508"/>
                  </a:cubicBezTo>
                  <a:cubicBezTo>
                    <a:pt x="2915" y="3508"/>
                    <a:pt x="3167" y="3446"/>
                    <a:pt x="3409" y="3306"/>
                  </a:cubicBezTo>
                  <a:cubicBezTo>
                    <a:pt x="5120" y="2366"/>
                    <a:pt x="4197" y="1"/>
                    <a:pt x="2760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17600" y="113950"/>
              <a:ext cx="154650" cy="105450"/>
            </a:xfrm>
            <a:custGeom>
              <a:avLst/>
              <a:gdLst/>
              <a:ahLst/>
              <a:cxnLst/>
              <a:rect l="l" t="t" r="r" b="b"/>
              <a:pathLst>
                <a:path w="6186" h="4218" extrusionOk="0">
                  <a:moveTo>
                    <a:pt x="3275" y="1"/>
                  </a:moveTo>
                  <a:cubicBezTo>
                    <a:pt x="2913" y="1"/>
                    <a:pt x="2526" y="120"/>
                    <a:pt x="2137" y="396"/>
                  </a:cubicBezTo>
                  <a:cubicBezTo>
                    <a:pt x="0" y="1768"/>
                    <a:pt x="1533" y="4217"/>
                    <a:pt x="3266" y="4217"/>
                  </a:cubicBezTo>
                  <a:cubicBezTo>
                    <a:pt x="3551" y="4217"/>
                    <a:pt x="3842" y="4151"/>
                    <a:pt x="4122" y="4003"/>
                  </a:cubicBezTo>
                  <a:cubicBezTo>
                    <a:pt x="6186" y="2810"/>
                    <a:pt x="5031" y="1"/>
                    <a:pt x="327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160875" y="338575"/>
              <a:ext cx="153800" cy="105375"/>
            </a:xfrm>
            <a:custGeom>
              <a:avLst/>
              <a:gdLst/>
              <a:ahLst/>
              <a:cxnLst/>
              <a:rect l="l" t="t" r="r" b="b"/>
              <a:pathLst>
                <a:path w="6152" h="4215" extrusionOk="0">
                  <a:moveTo>
                    <a:pt x="3308" y="1"/>
                  </a:moveTo>
                  <a:cubicBezTo>
                    <a:pt x="2933" y="1"/>
                    <a:pt x="2526" y="128"/>
                    <a:pt x="2112" y="427"/>
                  </a:cubicBezTo>
                  <a:cubicBezTo>
                    <a:pt x="0" y="1803"/>
                    <a:pt x="1473" y="4214"/>
                    <a:pt x="3181" y="4214"/>
                  </a:cubicBezTo>
                  <a:cubicBezTo>
                    <a:pt x="3486" y="4214"/>
                    <a:pt x="3797" y="4138"/>
                    <a:pt x="4098" y="3965"/>
                  </a:cubicBezTo>
                  <a:cubicBezTo>
                    <a:pt x="6151" y="2854"/>
                    <a:pt x="5079" y="1"/>
                    <a:pt x="330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126000" y="223175"/>
              <a:ext cx="128000" cy="88550"/>
            </a:xfrm>
            <a:custGeom>
              <a:avLst/>
              <a:gdLst/>
              <a:ahLst/>
              <a:cxnLst/>
              <a:rect l="l" t="t" r="r" b="b"/>
              <a:pathLst>
                <a:path w="5120" h="3542" extrusionOk="0">
                  <a:moveTo>
                    <a:pt x="2736" y="1"/>
                  </a:moveTo>
                  <a:cubicBezTo>
                    <a:pt x="2412" y="1"/>
                    <a:pt x="2061" y="116"/>
                    <a:pt x="1704" y="387"/>
                  </a:cubicBezTo>
                  <a:cubicBezTo>
                    <a:pt x="0" y="1529"/>
                    <a:pt x="1186" y="3541"/>
                    <a:pt x="2630" y="3541"/>
                  </a:cubicBezTo>
                  <a:cubicBezTo>
                    <a:pt x="2889" y="3541"/>
                    <a:pt x="3156" y="3477"/>
                    <a:pt x="3416" y="3331"/>
                  </a:cubicBezTo>
                  <a:cubicBezTo>
                    <a:pt x="5119" y="2395"/>
                    <a:pt x="4213" y="1"/>
                    <a:pt x="273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762100" y="107600"/>
              <a:ext cx="128575" cy="89100"/>
            </a:xfrm>
            <a:custGeom>
              <a:avLst/>
              <a:gdLst/>
              <a:ahLst/>
              <a:cxnLst/>
              <a:rect l="l" t="t" r="r" b="b"/>
              <a:pathLst>
                <a:path w="5143" h="3564" extrusionOk="0">
                  <a:moveTo>
                    <a:pt x="2761" y="1"/>
                  </a:moveTo>
                  <a:cubicBezTo>
                    <a:pt x="2454" y="1"/>
                    <a:pt x="2123" y="107"/>
                    <a:pt x="1788" y="353"/>
                  </a:cubicBezTo>
                  <a:cubicBezTo>
                    <a:pt x="0" y="1493"/>
                    <a:pt x="1291" y="3564"/>
                    <a:pt x="2719" y="3564"/>
                  </a:cubicBezTo>
                  <a:cubicBezTo>
                    <a:pt x="2950" y="3564"/>
                    <a:pt x="3184" y="3510"/>
                    <a:pt x="3409" y="3389"/>
                  </a:cubicBezTo>
                  <a:cubicBezTo>
                    <a:pt x="5143" y="2372"/>
                    <a:pt x="4216" y="1"/>
                    <a:pt x="276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2"/>
          <p:cNvSpPr/>
          <p:nvPr/>
        </p:nvSpPr>
        <p:spPr>
          <a:xfrm>
            <a:off x="5781413" y="4873925"/>
            <a:ext cx="128625" cy="90225"/>
          </a:xfrm>
          <a:custGeom>
            <a:avLst/>
            <a:gdLst/>
            <a:ahLst/>
            <a:cxnLst/>
            <a:rect l="l" t="t" r="r" b="b"/>
            <a:pathLst>
              <a:path w="5145" h="3609" extrusionOk="0">
                <a:moveTo>
                  <a:pt x="2425" y="1"/>
                </a:moveTo>
                <a:cubicBezTo>
                  <a:pt x="931" y="1"/>
                  <a:pt x="1" y="2376"/>
                  <a:pt x="1715" y="3412"/>
                </a:cubicBezTo>
                <a:cubicBezTo>
                  <a:pt x="1950" y="3548"/>
                  <a:pt x="2195" y="3608"/>
                  <a:pt x="2436" y="3608"/>
                </a:cubicBezTo>
                <a:cubicBezTo>
                  <a:pt x="3858" y="3608"/>
                  <a:pt x="5145" y="1505"/>
                  <a:pt x="3427" y="353"/>
                </a:cubicBezTo>
                <a:cubicBezTo>
                  <a:pt x="3081" y="107"/>
                  <a:pt x="2740" y="1"/>
                  <a:pt x="2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6408050" y="4617125"/>
            <a:ext cx="151425" cy="104875"/>
          </a:xfrm>
          <a:custGeom>
            <a:avLst/>
            <a:gdLst/>
            <a:ahLst/>
            <a:cxnLst/>
            <a:rect l="l" t="t" r="r" b="b"/>
            <a:pathLst>
              <a:path w="6057" h="4195" extrusionOk="0">
                <a:moveTo>
                  <a:pt x="2848" y="0"/>
                </a:moveTo>
                <a:cubicBezTo>
                  <a:pt x="1119" y="0"/>
                  <a:pt x="0" y="2769"/>
                  <a:pt x="2026" y="3951"/>
                </a:cubicBezTo>
                <a:cubicBezTo>
                  <a:pt x="2310" y="4120"/>
                  <a:pt x="2606" y="4195"/>
                  <a:pt x="2897" y="4195"/>
                </a:cubicBezTo>
                <a:cubicBezTo>
                  <a:pt x="4567" y="4195"/>
                  <a:pt x="6057" y="1719"/>
                  <a:pt x="4034" y="436"/>
                </a:cubicBezTo>
                <a:cubicBezTo>
                  <a:pt x="3628" y="130"/>
                  <a:pt x="3223" y="0"/>
                  <a:pt x="28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2"/>
          <p:cNvGrpSpPr/>
          <p:nvPr/>
        </p:nvGrpSpPr>
        <p:grpSpPr>
          <a:xfrm rot="-913800">
            <a:off x="-297097" y="1888163"/>
            <a:ext cx="963871" cy="1023072"/>
            <a:chOff x="171400" y="1580200"/>
            <a:chExt cx="963850" cy="1023050"/>
          </a:xfrm>
        </p:grpSpPr>
        <p:sp>
          <p:nvSpPr>
            <p:cNvPr id="258" name="Google Shape;258;p2"/>
            <p:cNvSpPr/>
            <p:nvPr/>
          </p:nvSpPr>
          <p:spPr>
            <a:xfrm>
              <a:off x="344850" y="1580200"/>
              <a:ext cx="597325" cy="450650"/>
            </a:xfrm>
            <a:custGeom>
              <a:avLst/>
              <a:gdLst/>
              <a:ahLst/>
              <a:cxnLst/>
              <a:rect l="l" t="t" r="r" b="b"/>
              <a:pathLst>
                <a:path w="23893" h="18026" extrusionOk="0">
                  <a:moveTo>
                    <a:pt x="11667" y="1"/>
                  </a:moveTo>
                  <a:cubicBezTo>
                    <a:pt x="7673" y="1"/>
                    <a:pt x="2916" y="1459"/>
                    <a:pt x="1712" y="6319"/>
                  </a:cubicBezTo>
                  <a:cubicBezTo>
                    <a:pt x="0" y="12505"/>
                    <a:pt x="3127" y="17070"/>
                    <a:pt x="9130" y="17823"/>
                  </a:cubicBezTo>
                  <a:cubicBezTo>
                    <a:pt x="10088" y="17954"/>
                    <a:pt x="11105" y="18026"/>
                    <a:pt x="12138" y="18026"/>
                  </a:cubicBezTo>
                  <a:cubicBezTo>
                    <a:pt x="17776" y="18026"/>
                    <a:pt x="23892" y="15875"/>
                    <a:pt x="23487" y="9355"/>
                  </a:cubicBezTo>
                  <a:cubicBezTo>
                    <a:pt x="23193" y="4653"/>
                    <a:pt x="20303" y="41"/>
                    <a:pt x="13042" y="41"/>
                  </a:cubicBezTo>
                  <a:cubicBezTo>
                    <a:pt x="12971" y="41"/>
                    <a:pt x="12900" y="41"/>
                    <a:pt x="12828" y="42"/>
                  </a:cubicBezTo>
                  <a:cubicBezTo>
                    <a:pt x="12451" y="15"/>
                    <a:pt x="12063" y="1"/>
                    <a:pt x="11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82650" y="2022875"/>
              <a:ext cx="784625" cy="580375"/>
            </a:xfrm>
            <a:custGeom>
              <a:avLst/>
              <a:gdLst/>
              <a:ahLst/>
              <a:cxnLst/>
              <a:rect l="l" t="t" r="r" b="b"/>
              <a:pathLst>
                <a:path w="31385" h="23215" extrusionOk="0">
                  <a:moveTo>
                    <a:pt x="15065" y="0"/>
                  </a:moveTo>
                  <a:cubicBezTo>
                    <a:pt x="13684" y="0"/>
                    <a:pt x="12163" y="42"/>
                    <a:pt x="10477" y="116"/>
                  </a:cubicBezTo>
                  <a:cubicBezTo>
                    <a:pt x="10249" y="103"/>
                    <a:pt x="10024" y="96"/>
                    <a:pt x="9803" y="96"/>
                  </a:cubicBezTo>
                  <a:cubicBezTo>
                    <a:pt x="3391" y="96"/>
                    <a:pt x="0" y="5445"/>
                    <a:pt x="0" y="11049"/>
                  </a:cubicBezTo>
                  <a:cubicBezTo>
                    <a:pt x="114" y="20362"/>
                    <a:pt x="6756" y="23215"/>
                    <a:pt x="15407" y="23215"/>
                  </a:cubicBezTo>
                  <a:cubicBezTo>
                    <a:pt x="23693" y="23215"/>
                    <a:pt x="29216" y="20362"/>
                    <a:pt x="30449" y="14655"/>
                  </a:cubicBezTo>
                  <a:cubicBezTo>
                    <a:pt x="31385" y="10866"/>
                    <a:pt x="30244" y="6005"/>
                    <a:pt x="27117" y="3243"/>
                  </a:cubicBezTo>
                  <a:cubicBezTo>
                    <a:pt x="24340" y="781"/>
                    <a:pt x="20992" y="0"/>
                    <a:pt x="15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04825" y="1930225"/>
              <a:ext cx="684275" cy="176350"/>
            </a:xfrm>
            <a:custGeom>
              <a:avLst/>
              <a:gdLst/>
              <a:ahLst/>
              <a:cxnLst/>
              <a:rect l="l" t="t" r="r" b="b"/>
              <a:pathLst>
                <a:path w="27371" h="7054" extrusionOk="0">
                  <a:moveTo>
                    <a:pt x="24577" y="1"/>
                  </a:moveTo>
                  <a:cubicBezTo>
                    <a:pt x="24125" y="1"/>
                    <a:pt x="23654" y="108"/>
                    <a:pt x="23194" y="307"/>
                  </a:cubicBezTo>
                  <a:cubicBezTo>
                    <a:pt x="20483" y="1453"/>
                    <a:pt x="17284" y="1955"/>
                    <a:pt x="14057" y="1955"/>
                  </a:cubicBezTo>
                  <a:cubicBezTo>
                    <a:pt x="10599" y="1955"/>
                    <a:pt x="7109" y="1378"/>
                    <a:pt x="4157" y="398"/>
                  </a:cubicBezTo>
                  <a:cubicBezTo>
                    <a:pt x="3843" y="283"/>
                    <a:pt x="3546" y="231"/>
                    <a:pt x="3271" y="231"/>
                  </a:cubicBezTo>
                  <a:cubicBezTo>
                    <a:pt x="805" y="231"/>
                    <a:pt x="1" y="4407"/>
                    <a:pt x="2834" y="5351"/>
                  </a:cubicBezTo>
                  <a:cubicBezTo>
                    <a:pt x="6169" y="6463"/>
                    <a:pt x="9885" y="7054"/>
                    <a:pt x="13606" y="7054"/>
                  </a:cubicBezTo>
                  <a:cubicBezTo>
                    <a:pt x="17830" y="7054"/>
                    <a:pt x="22061" y="6292"/>
                    <a:pt x="25750" y="4666"/>
                  </a:cubicBezTo>
                  <a:cubicBezTo>
                    <a:pt x="27074" y="4210"/>
                    <a:pt x="27371" y="2293"/>
                    <a:pt x="26709" y="1243"/>
                  </a:cubicBezTo>
                  <a:cubicBezTo>
                    <a:pt x="26203" y="379"/>
                    <a:pt x="25424" y="1"/>
                    <a:pt x="24577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25300" y="1972225"/>
              <a:ext cx="230875" cy="532600"/>
            </a:xfrm>
            <a:custGeom>
              <a:avLst/>
              <a:gdLst/>
              <a:ahLst/>
              <a:cxnLst/>
              <a:rect l="l" t="t" r="r" b="b"/>
              <a:pathLst>
                <a:path w="9235" h="21304" extrusionOk="0">
                  <a:moveTo>
                    <a:pt x="5621" y="0"/>
                  </a:moveTo>
                  <a:cubicBezTo>
                    <a:pt x="4820" y="0"/>
                    <a:pt x="4005" y="347"/>
                    <a:pt x="3424" y="1183"/>
                  </a:cubicBezTo>
                  <a:cubicBezTo>
                    <a:pt x="0" y="6228"/>
                    <a:pt x="1621" y="13166"/>
                    <a:pt x="1918" y="18873"/>
                  </a:cubicBezTo>
                  <a:cubicBezTo>
                    <a:pt x="2009" y="20493"/>
                    <a:pt x="3339" y="21304"/>
                    <a:pt x="4623" y="21304"/>
                  </a:cubicBezTo>
                  <a:cubicBezTo>
                    <a:pt x="5906" y="21304"/>
                    <a:pt x="7145" y="20493"/>
                    <a:pt x="7053" y="18873"/>
                  </a:cubicBezTo>
                  <a:cubicBezTo>
                    <a:pt x="6757" y="14216"/>
                    <a:pt x="5136" y="7848"/>
                    <a:pt x="7898" y="3762"/>
                  </a:cubicBezTo>
                  <a:cubicBezTo>
                    <a:pt x="9235" y="1837"/>
                    <a:pt x="7465" y="0"/>
                    <a:pt x="562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939675" y="1957025"/>
              <a:ext cx="195575" cy="203800"/>
            </a:xfrm>
            <a:custGeom>
              <a:avLst/>
              <a:gdLst/>
              <a:ahLst/>
              <a:cxnLst/>
              <a:rect l="l" t="t" r="r" b="b"/>
              <a:pathLst>
                <a:path w="7823" h="8152" extrusionOk="0">
                  <a:moveTo>
                    <a:pt x="6881" y="0"/>
                  </a:moveTo>
                  <a:cubicBezTo>
                    <a:pt x="6687" y="0"/>
                    <a:pt x="6493" y="83"/>
                    <a:pt x="6359" y="285"/>
                  </a:cubicBezTo>
                  <a:cubicBezTo>
                    <a:pt x="4533" y="2750"/>
                    <a:pt x="2639" y="5032"/>
                    <a:pt x="448" y="7018"/>
                  </a:cubicBezTo>
                  <a:cubicBezTo>
                    <a:pt x="0" y="7466"/>
                    <a:pt x="437" y="8152"/>
                    <a:pt x="966" y="8152"/>
                  </a:cubicBezTo>
                  <a:cubicBezTo>
                    <a:pt x="1111" y="8152"/>
                    <a:pt x="1263" y="8100"/>
                    <a:pt x="1406" y="7977"/>
                  </a:cubicBezTo>
                  <a:cubicBezTo>
                    <a:pt x="3689" y="5877"/>
                    <a:pt x="5583" y="3412"/>
                    <a:pt x="7501" y="947"/>
                  </a:cubicBezTo>
                  <a:cubicBezTo>
                    <a:pt x="7823" y="479"/>
                    <a:pt x="7349" y="0"/>
                    <a:pt x="688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015250" y="1947000"/>
              <a:ext cx="46325" cy="112725"/>
            </a:xfrm>
            <a:custGeom>
              <a:avLst/>
              <a:gdLst/>
              <a:ahLst/>
              <a:cxnLst/>
              <a:rect l="l" t="t" r="r" b="b"/>
              <a:pathLst>
                <a:path w="1853" h="4509" extrusionOk="0">
                  <a:moveTo>
                    <a:pt x="656" y="0"/>
                  </a:moveTo>
                  <a:cubicBezTo>
                    <a:pt x="331" y="0"/>
                    <a:pt x="0" y="389"/>
                    <a:pt x="186" y="777"/>
                  </a:cubicBezTo>
                  <a:cubicBezTo>
                    <a:pt x="666" y="1713"/>
                    <a:pt x="666" y="2968"/>
                    <a:pt x="848" y="3995"/>
                  </a:cubicBezTo>
                  <a:cubicBezTo>
                    <a:pt x="848" y="4338"/>
                    <a:pt x="1111" y="4509"/>
                    <a:pt x="1362" y="4509"/>
                  </a:cubicBezTo>
                  <a:cubicBezTo>
                    <a:pt x="1613" y="4509"/>
                    <a:pt x="1853" y="4338"/>
                    <a:pt x="1807" y="3995"/>
                  </a:cubicBezTo>
                  <a:cubicBezTo>
                    <a:pt x="1716" y="2763"/>
                    <a:pt x="1624" y="1439"/>
                    <a:pt x="1054" y="298"/>
                  </a:cubicBezTo>
                  <a:cubicBezTo>
                    <a:pt x="959" y="86"/>
                    <a:pt x="808" y="0"/>
                    <a:pt x="65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1015325" y="2068550"/>
              <a:ext cx="118725" cy="26275"/>
            </a:xfrm>
            <a:custGeom>
              <a:avLst/>
              <a:gdLst/>
              <a:ahLst/>
              <a:cxnLst/>
              <a:rect l="l" t="t" r="r" b="b"/>
              <a:pathLst>
                <a:path w="4749" h="1051" extrusionOk="0">
                  <a:moveTo>
                    <a:pt x="663" y="1"/>
                  </a:moveTo>
                  <a:cubicBezTo>
                    <a:pt x="1" y="92"/>
                    <a:pt x="1" y="1051"/>
                    <a:pt x="663" y="1051"/>
                  </a:cubicBezTo>
                  <a:lnTo>
                    <a:pt x="4087" y="1051"/>
                  </a:lnTo>
                  <a:cubicBezTo>
                    <a:pt x="4748" y="1051"/>
                    <a:pt x="4748" y="1"/>
                    <a:pt x="408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76525" y="2010450"/>
              <a:ext cx="216975" cy="199475"/>
            </a:xfrm>
            <a:custGeom>
              <a:avLst/>
              <a:gdLst/>
              <a:ahLst/>
              <a:cxnLst/>
              <a:rect l="l" t="t" r="r" b="b"/>
              <a:pathLst>
                <a:path w="8679" h="7979" extrusionOk="0">
                  <a:moveTo>
                    <a:pt x="865" y="0"/>
                  </a:moveTo>
                  <a:cubicBezTo>
                    <a:pt x="401" y="0"/>
                    <a:pt x="0" y="658"/>
                    <a:pt x="365" y="1092"/>
                  </a:cubicBezTo>
                  <a:cubicBezTo>
                    <a:pt x="2442" y="3557"/>
                    <a:pt x="4724" y="5840"/>
                    <a:pt x="7212" y="7848"/>
                  </a:cubicBezTo>
                  <a:cubicBezTo>
                    <a:pt x="7344" y="7939"/>
                    <a:pt x="7487" y="7979"/>
                    <a:pt x="7626" y="7979"/>
                  </a:cubicBezTo>
                  <a:cubicBezTo>
                    <a:pt x="8184" y="7979"/>
                    <a:pt x="8678" y="7347"/>
                    <a:pt x="8148" y="6890"/>
                  </a:cubicBezTo>
                  <a:cubicBezTo>
                    <a:pt x="5683" y="4881"/>
                    <a:pt x="3401" y="2599"/>
                    <a:pt x="1301" y="225"/>
                  </a:cubicBezTo>
                  <a:cubicBezTo>
                    <a:pt x="1164" y="66"/>
                    <a:pt x="1011" y="0"/>
                    <a:pt x="86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56950" y="2006100"/>
              <a:ext cx="34550" cy="107975"/>
            </a:xfrm>
            <a:custGeom>
              <a:avLst/>
              <a:gdLst/>
              <a:ahLst/>
              <a:cxnLst/>
              <a:rect l="l" t="t" r="r" b="b"/>
              <a:pathLst>
                <a:path w="1382" h="4319" extrusionOk="0">
                  <a:moveTo>
                    <a:pt x="738" y="0"/>
                  </a:moveTo>
                  <a:cubicBezTo>
                    <a:pt x="559" y="0"/>
                    <a:pt x="401" y="92"/>
                    <a:pt x="366" y="307"/>
                  </a:cubicBezTo>
                  <a:cubicBezTo>
                    <a:pt x="184" y="1449"/>
                    <a:pt x="184" y="2681"/>
                    <a:pt x="1" y="3823"/>
                  </a:cubicBezTo>
                  <a:cubicBezTo>
                    <a:pt x="1" y="4154"/>
                    <a:pt x="258" y="4319"/>
                    <a:pt x="515" y="4319"/>
                  </a:cubicBezTo>
                  <a:cubicBezTo>
                    <a:pt x="771" y="4319"/>
                    <a:pt x="1028" y="4154"/>
                    <a:pt x="1028" y="3823"/>
                  </a:cubicBezTo>
                  <a:cubicBezTo>
                    <a:pt x="1142" y="2773"/>
                    <a:pt x="1142" y="1631"/>
                    <a:pt x="1325" y="604"/>
                  </a:cubicBezTo>
                  <a:cubicBezTo>
                    <a:pt x="1382" y="249"/>
                    <a:pt x="1032" y="0"/>
                    <a:pt x="73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171400" y="2108925"/>
              <a:ext cx="132950" cy="30975"/>
            </a:xfrm>
            <a:custGeom>
              <a:avLst/>
              <a:gdLst/>
              <a:ahLst/>
              <a:cxnLst/>
              <a:rect l="l" t="t" r="r" b="b"/>
              <a:pathLst>
                <a:path w="5318" h="1239" extrusionOk="0">
                  <a:moveTo>
                    <a:pt x="500" y="1"/>
                  </a:moveTo>
                  <a:cubicBezTo>
                    <a:pt x="0" y="1"/>
                    <a:pt x="23" y="947"/>
                    <a:pt x="570" y="1056"/>
                  </a:cubicBezTo>
                  <a:cubicBezTo>
                    <a:pt x="1985" y="1239"/>
                    <a:pt x="3309" y="1239"/>
                    <a:pt x="4656" y="1239"/>
                  </a:cubicBezTo>
                  <a:cubicBezTo>
                    <a:pt x="5317" y="1239"/>
                    <a:pt x="5317" y="280"/>
                    <a:pt x="4656" y="280"/>
                  </a:cubicBezTo>
                  <a:cubicBezTo>
                    <a:pt x="3309" y="280"/>
                    <a:pt x="1985" y="189"/>
                    <a:pt x="570" y="6"/>
                  </a:cubicBezTo>
                  <a:cubicBezTo>
                    <a:pt x="546" y="2"/>
                    <a:pt x="522" y="1"/>
                    <a:pt x="50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91650" y="1783800"/>
              <a:ext cx="237975" cy="94775"/>
            </a:xfrm>
            <a:custGeom>
              <a:avLst/>
              <a:gdLst/>
              <a:ahLst/>
              <a:cxnLst/>
              <a:rect l="l" t="t" r="r" b="b"/>
              <a:pathLst>
                <a:path w="9519" h="3791" extrusionOk="0">
                  <a:moveTo>
                    <a:pt x="5179" y="1"/>
                  </a:moveTo>
                  <a:cubicBezTo>
                    <a:pt x="3738" y="1"/>
                    <a:pt x="2283" y="69"/>
                    <a:pt x="754" y="161"/>
                  </a:cubicBezTo>
                  <a:cubicBezTo>
                    <a:pt x="0" y="731"/>
                    <a:pt x="0" y="1964"/>
                    <a:pt x="388" y="2923"/>
                  </a:cubicBezTo>
                  <a:cubicBezTo>
                    <a:pt x="712" y="3569"/>
                    <a:pt x="1035" y="3791"/>
                    <a:pt x="1462" y="3791"/>
                  </a:cubicBezTo>
                  <a:cubicBezTo>
                    <a:pt x="1789" y="3791"/>
                    <a:pt x="2176" y="3661"/>
                    <a:pt x="2671" y="3493"/>
                  </a:cubicBezTo>
                  <a:cubicBezTo>
                    <a:pt x="4953" y="2649"/>
                    <a:pt x="7327" y="1599"/>
                    <a:pt x="9518" y="252"/>
                  </a:cubicBezTo>
                  <a:cubicBezTo>
                    <a:pt x="8046" y="69"/>
                    <a:pt x="6620" y="1"/>
                    <a:pt x="517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00175" y="1707250"/>
              <a:ext cx="79375" cy="54425"/>
            </a:xfrm>
            <a:custGeom>
              <a:avLst/>
              <a:gdLst/>
              <a:ahLst/>
              <a:cxnLst/>
              <a:rect l="l" t="t" r="r" b="b"/>
              <a:pathLst>
                <a:path w="3175" h="2177" extrusionOk="0">
                  <a:moveTo>
                    <a:pt x="1445" y="0"/>
                  </a:moveTo>
                  <a:cubicBezTo>
                    <a:pt x="0" y="0"/>
                    <a:pt x="165" y="2177"/>
                    <a:pt x="1563" y="2177"/>
                  </a:cubicBezTo>
                  <a:cubicBezTo>
                    <a:pt x="1597" y="2177"/>
                    <a:pt x="1632" y="2175"/>
                    <a:pt x="1668" y="2173"/>
                  </a:cubicBezTo>
                  <a:cubicBezTo>
                    <a:pt x="2900" y="2173"/>
                    <a:pt x="3174" y="4"/>
                    <a:pt x="1554" y="4"/>
                  </a:cubicBezTo>
                  <a:cubicBezTo>
                    <a:pt x="1517" y="2"/>
                    <a:pt x="1480" y="0"/>
                    <a:pt x="1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57175" y="1750050"/>
              <a:ext cx="77425" cy="57250"/>
            </a:xfrm>
            <a:custGeom>
              <a:avLst/>
              <a:gdLst/>
              <a:ahLst/>
              <a:cxnLst/>
              <a:rect l="l" t="t" r="r" b="b"/>
              <a:pathLst>
                <a:path w="3097" h="2290" extrusionOk="0">
                  <a:moveTo>
                    <a:pt x="1377" y="0"/>
                  </a:moveTo>
                  <a:cubicBezTo>
                    <a:pt x="0" y="0"/>
                    <a:pt x="93" y="2289"/>
                    <a:pt x="1595" y="2289"/>
                  </a:cubicBezTo>
                  <a:cubicBezTo>
                    <a:pt x="1624" y="2289"/>
                    <a:pt x="1652" y="2288"/>
                    <a:pt x="1682" y="2287"/>
                  </a:cubicBezTo>
                  <a:cubicBezTo>
                    <a:pt x="2914" y="2173"/>
                    <a:pt x="3097" y="4"/>
                    <a:pt x="1476" y="4"/>
                  </a:cubicBezTo>
                  <a:cubicBezTo>
                    <a:pt x="1442" y="2"/>
                    <a:pt x="1409" y="0"/>
                    <a:pt x="13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53550" y="1861025"/>
              <a:ext cx="142675" cy="59575"/>
            </a:xfrm>
            <a:custGeom>
              <a:avLst/>
              <a:gdLst/>
              <a:ahLst/>
              <a:cxnLst/>
              <a:rect l="l" t="t" r="r" b="b"/>
              <a:pathLst>
                <a:path w="5707" h="2383" extrusionOk="0">
                  <a:moveTo>
                    <a:pt x="657" y="1"/>
                  </a:moveTo>
                  <a:cubicBezTo>
                    <a:pt x="318" y="1"/>
                    <a:pt x="1" y="404"/>
                    <a:pt x="297" y="701"/>
                  </a:cubicBezTo>
                  <a:cubicBezTo>
                    <a:pt x="1373" y="1851"/>
                    <a:pt x="2705" y="2383"/>
                    <a:pt x="4194" y="2383"/>
                  </a:cubicBezTo>
                  <a:cubicBezTo>
                    <a:pt x="4538" y="2383"/>
                    <a:pt x="4891" y="2354"/>
                    <a:pt x="5250" y="2299"/>
                  </a:cubicBezTo>
                  <a:cubicBezTo>
                    <a:pt x="5707" y="2207"/>
                    <a:pt x="5524" y="1454"/>
                    <a:pt x="4954" y="1454"/>
                  </a:cubicBezTo>
                  <a:cubicBezTo>
                    <a:pt x="4619" y="1511"/>
                    <a:pt x="4296" y="1540"/>
                    <a:pt x="3987" y="1540"/>
                  </a:cubicBezTo>
                  <a:cubicBezTo>
                    <a:pt x="2798" y="1540"/>
                    <a:pt x="1792" y="1108"/>
                    <a:pt x="959" y="130"/>
                  </a:cubicBezTo>
                  <a:cubicBezTo>
                    <a:pt x="868" y="39"/>
                    <a:pt x="761" y="1"/>
                    <a:pt x="65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72275" y="2130000"/>
              <a:ext cx="112400" cy="79125"/>
            </a:xfrm>
            <a:custGeom>
              <a:avLst/>
              <a:gdLst/>
              <a:ahLst/>
              <a:cxnLst/>
              <a:rect l="l" t="t" r="r" b="b"/>
              <a:pathLst>
                <a:path w="4496" h="3165" extrusionOk="0">
                  <a:moveTo>
                    <a:pt x="2045" y="1"/>
                  </a:moveTo>
                  <a:cubicBezTo>
                    <a:pt x="0" y="1"/>
                    <a:pt x="245" y="3165"/>
                    <a:pt x="2233" y="3165"/>
                  </a:cubicBezTo>
                  <a:cubicBezTo>
                    <a:pt x="2286" y="3165"/>
                    <a:pt x="2340" y="3162"/>
                    <a:pt x="2396" y="3158"/>
                  </a:cubicBezTo>
                  <a:cubicBezTo>
                    <a:pt x="4199" y="3066"/>
                    <a:pt x="4496" y="8"/>
                    <a:pt x="2213" y="8"/>
                  </a:cubicBezTo>
                  <a:cubicBezTo>
                    <a:pt x="2155" y="3"/>
                    <a:pt x="2099" y="1"/>
                    <a:pt x="20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811650" y="2239575"/>
              <a:ext cx="112975" cy="78450"/>
            </a:xfrm>
            <a:custGeom>
              <a:avLst/>
              <a:gdLst/>
              <a:ahLst/>
              <a:cxnLst/>
              <a:rect l="l" t="t" r="r" b="b"/>
              <a:pathLst>
                <a:path w="4519" h="3138" extrusionOk="0">
                  <a:moveTo>
                    <a:pt x="2063" y="0"/>
                  </a:moveTo>
                  <a:cubicBezTo>
                    <a:pt x="1" y="0"/>
                    <a:pt x="210" y="3137"/>
                    <a:pt x="2331" y="3137"/>
                  </a:cubicBezTo>
                  <a:cubicBezTo>
                    <a:pt x="2367" y="3137"/>
                    <a:pt x="2404" y="3136"/>
                    <a:pt x="2441" y="3134"/>
                  </a:cubicBezTo>
                  <a:cubicBezTo>
                    <a:pt x="4153" y="3043"/>
                    <a:pt x="4519" y="7"/>
                    <a:pt x="2236" y="7"/>
                  </a:cubicBezTo>
                  <a:cubicBezTo>
                    <a:pt x="2177" y="3"/>
                    <a:pt x="2119" y="0"/>
                    <a:pt x="206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828500" y="2358400"/>
              <a:ext cx="113250" cy="81125"/>
            </a:xfrm>
            <a:custGeom>
              <a:avLst/>
              <a:gdLst/>
              <a:ahLst/>
              <a:cxnLst/>
              <a:rect l="l" t="t" r="r" b="b"/>
              <a:pathLst>
                <a:path w="4530" h="3245" extrusionOk="0">
                  <a:moveTo>
                    <a:pt x="2158" y="0"/>
                  </a:moveTo>
                  <a:cubicBezTo>
                    <a:pt x="1" y="0"/>
                    <a:pt x="260" y="3245"/>
                    <a:pt x="2344" y="3245"/>
                  </a:cubicBezTo>
                  <a:cubicBezTo>
                    <a:pt x="2372" y="3245"/>
                    <a:pt x="2401" y="3244"/>
                    <a:pt x="2429" y="3243"/>
                  </a:cubicBezTo>
                  <a:cubicBezTo>
                    <a:pt x="4233" y="3061"/>
                    <a:pt x="4529" y="2"/>
                    <a:pt x="2247" y="2"/>
                  </a:cubicBezTo>
                  <a:cubicBezTo>
                    <a:pt x="2217" y="1"/>
                    <a:pt x="2187" y="0"/>
                    <a:pt x="215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2"/>
          <p:cNvGrpSpPr/>
          <p:nvPr/>
        </p:nvGrpSpPr>
        <p:grpSpPr>
          <a:xfrm>
            <a:off x="8108250" y="1754700"/>
            <a:ext cx="949000" cy="632300"/>
            <a:chOff x="8108250" y="1754700"/>
            <a:chExt cx="949000" cy="632300"/>
          </a:xfrm>
        </p:grpSpPr>
        <p:sp>
          <p:nvSpPr>
            <p:cNvPr id="276" name="Google Shape;276;p2"/>
            <p:cNvSpPr/>
            <p:nvPr/>
          </p:nvSpPr>
          <p:spPr>
            <a:xfrm>
              <a:off x="8108250" y="1754700"/>
              <a:ext cx="458825" cy="420600"/>
            </a:xfrm>
            <a:custGeom>
              <a:avLst/>
              <a:gdLst/>
              <a:ahLst/>
              <a:cxnLst/>
              <a:rect l="l" t="t" r="r" b="b"/>
              <a:pathLst>
                <a:path w="18353" h="16824" extrusionOk="0">
                  <a:moveTo>
                    <a:pt x="8286" y="1"/>
                  </a:moveTo>
                  <a:lnTo>
                    <a:pt x="8286" y="1"/>
                  </a:lnTo>
                  <a:cubicBezTo>
                    <a:pt x="7148" y="814"/>
                    <a:pt x="5777" y="1153"/>
                    <a:pt x="4430" y="1153"/>
                  </a:cubicBezTo>
                  <a:cubicBezTo>
                    <a:pt x="2941" y="1153"/>
                    <a:pt x="1479" y="739"/>
                    <a:pt x="389" y="92"/>
                  </a:cubicBezTo>
                  <a:lnTo>
                    <a:pt x="389" y="92"/>
                  </a:lnTo>
                  <a:cubicBezTo>
                    <a:pt x="1895" y="1621"/>
                    <a:pt x="1439" y="5525"/>
                    <a:pt x="1" y="7122"/>
                  </a:cubicBezTo>
                  <a:cubicBezTo>
                    <a:pt x="3151" y="7236"/>
                    <a:pt x="4863" y="9702"/>
                    <a:pt x="3813" y="13125"/>
                  </a:cubicBezTo>
                  <a:cubicBezTo>
                    <a:pt x="4174" y="13038"/>
                    <a:pt x="4547" y="12995"/>
                    <a:pt x="4919" y="12995"/>
                  </a:cubicBezTo>
                  <a:cubicBezTo>
                    <a:pt x="6994" y="12995"/>
                    <a:pt x="9068" y="14327"/>
                    <a:pt x="9222" y="16823"/>
                  </a:cubicBezTo>
                  <a:cubicBezTo>
                    <a:pt x="10200" y="16415"/>
                    <a:pt x="11547" y="16174"/>
                    <a:pt x="12984" y="16174"/>
                  </a:cubicBezTo>
                  <a:cubicBezTo>
                    <a:pt x="14195" y="16174"/>
                    <a:pt x="15471" y="16345"/>
                    <a:pt x="16641" y="16732"/>
                  </a:cubicBezTo>
                  <a:cubicBezTo>
                    <a:pt x="15499" y="14084"/>
                    <a:pt x="15887" y="11231"/>
                    <a:pt x="18352" y="9884"/>
                  </a:cubicBezTo>
                  <a:cubicBezTo>
                    <a:pt x="15020" y="9040"/>
                    <a:pt x="14358" y="6186"/>
                    <a:pt x="14837" y="3242"/>
                  </a:cubicBezTo>
                  <a:lnTo>
                    <a:pt x="14837" y="3242"/>
                  </a:lnTo>
                  <a:cubicBezTo>
                    <a:pt x="14215" y="3551"/>
                    <a:pt x="13529" y="3688"/>
                    <a:pt x="12843" y="3688"/>
                  </a:cubicBezTo>
                  <a:cubicBezTo>
                    <a:pt x="10383" y="3688"/>
                    <a:pt x="7912" y="1928"/>
                    <a:pt x="828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8229325" y="1852700"/>
              <a:ext cx="320800" cy="325275"/>
            </a:xfrm>
            <a:custGeom>
              <a:avLst/>
              <a:gdLst/>
              <a:ahLst/>
              <a:cxnLst/>
              <a:rect l="l" t="t" r="r" b="b"/>
              <a:pathLst>
                <a:path w="12832" h="13011" extrusionOk="0">
                  <a:moveTo>
                    <a:pt x="650" y="0"/>
                  </a:moveTo>
                  <a:cubicBezTo>
                    <a:pt x="319" y="0"/>
                    <a:pt x="1" y="466"/>
                    <a:pt x="294" y="828"/>
                  </a:cubicBezTo>
                  <a:cubicBezTo>
                    <a:pt x="4197" y="4732"/>
                    <a:pt x="8465" y="8338"/>
                    <a:pt x="11706" y="12812"/>
                  </a:cubicBezTo>
                  <a:cubicBezTo>
                    <a:pt x="11820" y="12952"/>
                    <a:pt x="11973" y="13010"/>
                    <a:pt x="12123" y="13010"/>
                  </a:cubicBezTo>
                  <a:cubicBezTo>
                    <a:pt x="12485" y="13010"/>
                    <a:pt x="12832" y="12671"/>
                    <a:pt x="12574" y="12332"/>
                  </a:cubicBezTo>
                  <a:cubicBezTo>
                    <a:pt x="9241" y="7767"/>
                    <a:pt x="4950" y="4161"/>
                    <a:pt x="956" y="167"/>
                  </a:cubicBezTo>
                  <a:cubicBezTo>
                    <a:pt x="866" y="49"/>
                    <a:pt x="758" y="0"/>
                    <a:pt x="650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8321100" y="1862125"/>
              <a:ext cx="20000" cy="92175"/>
            </a:xfrm>
            <a:custGeom>
              <a:avLst/>
              <a:gdLst/>
              <a:ahLst/>
              <a:cxnLst/>
              <a:rect l="l" t="t" r="r" b="b"/>
              <a:pathLst>
                <a:path w="800" h="3687" extrusionOk="0">
                  <a:moveTo>
                    <a:pt x="469" y="1"/>
                  </a:moveTo>
                  <a:cubicBezTo>
                    <a:pt x="303" y="1"/>
                    <a:pt x="138" y="120"/>
                    <a:pt x="138" y="360"/>
                  </a:cubicBezTo>
                  <a:cubicBezTo>
                    <a:pt x="138" y="1319"/>
                    <a:pt x="138" y="2369"/>
                    <a:pt x="46" y="3396"/>
                  </a:cubicBezTo>
                  <a:cubicBezTo>
                    <a:pt x="1" y="3590"/>
                    <a:pt x="143" y="3687"/>
                    <a:pt x="297" y="3687"/>
                  </a:cubicBezTo>
                  <a:cubicBezTo>
                    <a:pt x="452" y="3687"/>
                    <a:pt x="617" y="3590"/>
                    <a:pt x="617" y="3396"/>
                  </a:cubicBezTo>
                  <a:cubicBezTo>
                    <a:pt x="800" y="2369"/>
                    <a:pt x="708" y="1319"/>
                    <a:pt x="800" y="360"/>
                  </a:cubicBezTo>
                  <a:cubicBezTo>
                    <a:pt x="800" y="120"/>
                    <a:pt x="634" y="1"/>
                    <a:pt x="469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8415250" y="1913525"/>
              <a:ext cx="33125" cy="131100"/>
            </a:xfrm>
            <a:custGeom>
              <a:avLst/>
              <a:gdLst/>
              <a:ahLst/>
              <a:cxnLst/>
              <a:rect l="l" t="t" r="r" b="b"/>
              <a:pathLst>
                <a:path w="1325" h="5244" extrusionOk="0">
                  <a:moveTo>
                    <a:pt x="915" y="1"/>
                  </a:moveTo>
                  <a:cubicBezTo>
                    <a:pt x="800" y="1"/>
                    <a:pt x="697" y="61"/>
                    <a:pt x="663" y="199"/>
                  </a:cubicBezTo>
                  <a:cubicBezTo>
                    <a:pt x="366" y="1819"/>
                    <a:pt x="184" y="3349"/>
                    <a:pt x="1" y="4969"/>
                  </a:cubicBezTo>
                  <a:cubicBezTo>
                    <a:pt x="1" y="5152"/>
                    <a:pt x="166" y="5243"/>
                    <a:pt x="332" y="5243"/>
                  </a:cubicBezTo>
                  <a:cubicBezTo>
                    <a:pt x="497" y="5243"/>
                    <a:pt x="663" y="5152"/>
                    <a:pt x="663" y="4969"/>
                  </a:cubicBezTo>
                  <a:cubicBezTo>
                    <a:pt x="845" y="3440"/>
                    <a:pt x="1028" y="1911"/>
                    <a:pt x="1325" y="404"/>
                  </a:cubicBezTo>
                  <a:cubicBezTo>
                    <a:pt x="1325" y="163"/>
                    <a:pt x="1104" y="1"/>
                    <a:pt x="915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8230650" y="1944475"/>
              <a:ext cx="136675" cy="41000"/>
            </a:xfrm>
            <a:custGeom>
              <a:avLst/>
              <a:gdLst/>
              <a:ahLst/>
              <a:cxnLst/>
              <a:rect l="l" t="t" r="r" b="b"/>
              <a:pathLst>
                <a:path w="5467" h="1640" extrusionOk="0">
                  <a:moveTo>
                    <a:pt x="455" y="1"/>
                  </a:moveTo>
                  <a:cubicBezTo>
                    <a:pt x="126" y="1"/>
                    <a:pt x="0" y="497"/>
                    <a:pt x="423" y="581"/>
                  </a:cubicBezTo>
                  <a:cubicBezTo>
                    <a:pt x="1952" y="969"/>
                    <a:pt x="3482" y="1449"/>
                    <a:pt x="5102" y="1631"/>
                  </a:cubicBezTo>
                  <a:cubicBezTo>
                    <a:pt x="5126" y="1637"/>
                    <a:pt x="5148" y="1640"/>
                    <a:pt x="5168" y="1640"/>
                  </a:cubicBezTo>
                  <a:cubicBezTo>
                    <a:pt x="5466" y="1640"/>
                    <a:pt x="5444" y="1061"/>
                    <a:pt x="5102" y="1061"/>
                  </a:cubicBezTo>
                  <a:cubicBezTo>
                    <a:pt x="3573" y="878"/>
                    <a:pt x="2044" y="399"/>
                    <a:pt x="537" y="11"/>
                  </a:cubicBezTo>
                  <a:cubicBezTo>
                    <a:pt x="509" y="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8315400" y="2044600"/>
              <a:ext cx="151150" cy="40775"/>
            </a:xfrm>
            <a:custGeom>
              <a:avLst/>
              <a:gdLst/>
              <a:ahLst/>
              <a:cxnLst/>
              <a:rect l="l" t="t" r="r" b="b"/>
              <a:pathLst>
                <a:path w="6046" h="1631" extrusionOk="0">
                  <a:moveTo>
                    <a:pt x="571" y="0"/>
                  </a:moveTo>
                  <a:cubicBezTo>
                    <a:pt x="183" y="0"/>
                    <a:pt x="0" y="571"/>
                    <a:pt x="366" y="662"/>
                  </a:cubicBezTo>
                  <a:cubicBezTo>
                    <a:pt x="2078" y="867"/>
                    <a:pt x="3881" y="1233"/>
                    <a:pt x="5593" y="1621"/>
                  </a:cubicBezTo>
                  <a:cubicBezTo>
                    <a:pt x="5621" y="1627"/>
                    <a:pt x="5648" y="1630"/>
                    <a:pt x="5674" y="1630"/>
                  </a:cubicBezTo>
                  <a:cubicBezTo>
                    <a:pt x="5992" y="1630"/>
                    <a:pt x="6045" y="1135"/>
                    <a:pt x="5707" y="1050"/>
                  </a:cubicBezTo>
                  <a:cubicBezTo>
                    <a:pt x="3995" y="571"/>
                    <a:pt x="2283" y="297"/>
                    <a:pt x="57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8550500" y="1864275"/>
              <a:ext cx="506750" cy="399450"/>
            </a:xfrm>
            <a:custGeom>
              <a:avLst/>
              <a:gdLst/>
              <a:ahLst/>
              <a:cxnLst/>
              <a:rect l="l" t="t" r="r" b="b"/>
              <a:pathLst>
                <a:path w="20270" h="15978" extrusionOk="0">
                  <a:moveTo>
                    <a:pt x="12646" y="0"/>
                  </a:moveTo>
                  <a:cubicBezTo>
                    <a:pt x="12475" y="1596"/>
                    <a:pt x="10632" y="2605"/>
                    <a:pt x="8666" y="2605"/>
                  </a:cubicBezTo>
                  <a:cubicBezTo>
                    <a:pt x="7482" y="2605"/>
                    <a:pt x="6254" y="2239"/>
                    <a:pt x="5319" y="1415"/>
                  </a:cubicBezTo>
                  <a:cubicBezTo>
                    <a:pt x="5050" y="4309"/>
                    <a:pt x="3656" y="6850"/>
                    <a:pt x="358" y="6850"/>
                  </a:cubicBezTo>
                  <a:cubicBezTo>
                    <a:pt x="300" y="6850"/>
                    <a:pt x="242" y="6849"/>
                    <a:pt x="183" y="6848"/>
                  </a:cubicBezTo>
                  <a:lnTo>
                    <a:pt x="183" y="6848"/>
                  </a:lnTo>
                  <a:cubicBezTo>
                    <a:pt x="2283" y="8834"/>
                    <a:pt x="1804" y="11687"/>
                    <a:pt x="0" y="13878"/>
                  </a:cubicBezTo>
                  <a:cubicBezTo>
                    <a:pt x="125" y="13874"/>
                    <a:pt x="250" y="13872"/>
                    <a:pt x="375" y="13872"/>
                  </a:cubicBezTo>
                  <a:cubicBezTo>
                    <a:pt x="3017" y="13872"/>
                    <a:pt x="5685" y="14779"/>
                    <a:pt x="7145" y="15978"/>
                  </a:cubicBezTo>
                  <a:cubicBezTo>
                    <a:pt x="7833" y="14127"/>
                    <a:pt x="9434" y="13301"/>
                    <a:pt x="11040" y="13301"/>
                  </a:cubicBezTo>
                  <a:cubicBezTo>
                    <a:pt x="11830" y="13301"/>
                    <a:pt x="12622" y="13502"/>
                    <a:pt x="13308" y="13878"/>
                  </a:cubicBezTo>
                  <a:cubicBezTo>
                    <a:pt x="13308" y="10869"/>
                    <a:pt x="14980" y="8965"/>
                    <a:pt x="17379" y="8965"/>
                  </a:cubicBezTo>
                  <a:cubicBezTo>
                    <a:pt x="17783" y="8965"/>
                    <a:pt x="18208" y="9019"/>
                    <a:pt x="18649" y="9130"/>
                  </a:cubicBezTo>
                  <a:cubicBezTo>
                    <a:pt x="17690" y="7213"/>
                    <a:pt x="18261" y="3310"/>
                    <a:pt x="20269" y="2283"/>
                  </a:cubicBezTo>
                  <a:lnTo>
                    <a:pt x="20269" y="2283"/>
                  </a:lnTo>
                  <a:cubicBezTo>
                    <a:pt x="19662" y="2451"/>
                    <a:pt x="18988" y="2539"/>
                    <a:pt x="18291" y="2539"/>
                  </a:cubicBezTo>
                  <a:cubicBezTo>
                    <a:pt x="16240" y="2539"/>
                    <a:pt x="13992" y="1772"/>
                    <a:pt x="1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8546100" y="1982800"/>
              <a:ext cx="393450" cy="233675"/>
            </a:xfrm>
            <a:custGeom>
              <a:avLst/>
              <a:gdLst/>
              <a:ahLst/>
              <a:cxnLst/>
              <a:rect l="l" t="t" r="r" b="b"/>
              <a:pathLst>
                <a:path w="15738" h="9347" extrusionOk="0">
                  <a:moveTo>
                    <a:pt x="15019" y="0"/>
                  </a:moveTo>
                  <a:cubicBezTo>
                    <a:pt x="14988" y="0"/>
                    <a:pt x="14955" y="2"/>
                    <a:pt x="14922" y="7"/>
                  </a:cubicBezTo>
                  <a:cubicBezTo>
                    <a:pt x="9603" y="1719"/>
                    <a:pt x="4742" y="5143"/>
                    <a:pt x="359" y="8566"/>
                  </a:cubicBezTo>
                  <a:cubicBezTo>
                    <a:pt x="0" y="8872"/>
                    <a:pt x="333" y="9346"/>
                    <a:pt x="725" y="9346"/>
                  </a:cubicBezTo>
                  <a:cubicBezTo>
                    <a:pt x="831" y="9346"/>
                    <a:pt x="942" y="9311"/>
                    <a:pt x="1044" y="9228"/>
                  </a:cubicBezTo>
                  <a:cubicBezTo>
                    <a:pt x="5312" y="5896"/>
                    <a:pt x="9969" y="2563"/>
                    <a:pt x="15196" y="966"/>
                  </a:cubicBezTo>
                  <a:cubicBezTo>
                    <a:pt x="15737" y="771"/>
                    <a:pt x="15600" y="0"/>
                    <a:pt x="15019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8804225" y="1954425"/>
              <a:ext cx="36175" cy="87625"/>
            </a:xfrm>
            <a:custGeom>
              <a:avLst/>
              <a:gdLst/>
              <a:ahLst/>
              <a:cxnLst/>
              <a:rect l="l" t="t" r="r" b="b"/>
              <a:pathLst>
                <a:path w="1447" h="3505" extrusionOk="0">
                  <a:moveTo>
                    <a:pt x="1161" y="1"/>
                  </a:moveTo>
                  <a:cubicBezTo>
                    <a:pt x="1019" y="1"/>
                    <a:pt x="876" y="92"/>
                    <a:pt x="876" y="275"/>
                  </a:cubicBezTo>
                  <a:cubicBezTo>
                    <a:pt x="785" y="1233"/>
                    <a:pt x="511" y="2192"/>
                    <a:pt x="123" y="3036"/>
                  </a:cubicBezTo>
                  <a:cubicBezTo>
                    <a:pt x="1" y="3296"/>
                    <a:pt x="216" y="3505"/>
                    <a:pt x="426" y="3505"/>
                  </a:cubicBezTo>
                  <a:cubicBezTo>
                    <a:pt x="530" y="3505"/>
                    <a:pt x="633" y="3454"/>
                    <a:pt x="694" y="3333"/>
                  </a:cubicBezTo>
                  <a:cubicBezTo>
                    <a:pt x="1173" y="2374"/>
                    <a:pt x="1447" y="1325"/>
                    <a:pt x="1447" y="275"/>
                  </a:cubicBezTo>
                  <a:cubicBezTo>
                    <a:pt x="1447" y="92"/>
                    <a:pt x="1304" y="1"/>
                    <a:pt x="1161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8689475" y="1980025"/>
              <a:ext cx="47925" cy="129325"/>
            </a:xfrm>
            <a:custGeom>
              <a:avLst/>
              <a:gdLst/>
              <a:ahLst/>
              <a:cxnLst/>
              <a:rect l="l" t="t" r="r" b="b"/>
              <a:pathLst>
                <a:path w="1917" h="5173" extrusionOk="0">
                  <a:moveTo>
                    <a:pt x="1476" y="0"/>
                  </a:moveTo>
                  <a:cubicBezTo>
                    <a:pt x="1349" y="0"/>
                    <a:pt x="1232" y="62"/>
                    <a:pt x="1198" y="209"/>
                  </a:cubicBezTo>
                  <a:cubicBezTo>
                    <a:pt x="810" y="1738"/>
                    <a:pt x="445" y="3245"/>
                    <a:pt x="57" y="4774"/>
                  </a:cubicBezTo>
                  <a:cubicBezTo>
                    <a:pt x="1" y="5012"/>
                    <a:pt x="227" y="5172"/>
                    <a:pt x="432" y="5172"/>
                  </a:cubicBezTo>
                  <a:cubicBezTo>
                    <a:pt x="562" y="5172"/>
                    <a:pt x="683" y="5108"/>
                    <a:pt x="718" y="4957"/>
                  </a:cubicBezTo>
                  <a:cubicBezTo>
                    <a:pt x="1106" y="3450"/>
                    <a:pt x="1472" y="1921"/>
                    <a:pt x="1860" y="392"/>
                  </a:cubicBezTo>
                  <a:cubicBezTo>
                    <a:pt x="1916" y="165"/>
                    <a:pt x="1683" y="0"/>
                    <a:pt x="1476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8752500" y="2058850"/>
              <a:ext cx="135125" cy="36225"/>
            </a:xfrm>
            <a:custGeom>
              <a:avLst/>
              <a:gdLst/>
              <a:ahLst/>
              <a:cxnLst/>
              <a:rect l="l" t="t" r="r" b="b"/>
              <a:pathLst>
                <a:path w="5405" h="1449" extrusionOk="0">
                  <a:moveTo>
                    <a:pt x="480" y="1"/>
                  </a:moveTo>
                  <a:cubicBezTo>
                    <a:pt x="1" y="1"/>
                    <a:pt x="1" y="663"/>
                    <a:pt x="480" y="663"/>
                  </a:cubicBezTo>
                  <a:cubicBezTo>
                    <a:pt x="2009" y="663"/>
                    <a:pt x="3424" y="1142"/>
                    <a:pt x="4862" y="1439"/>
                  </a:cubicBezTo>
                  <a:cubicBezTo>
                    <a:pt x="4889" y="1445"/>
                    <a:pt x="4915" y="1449"/>
                    <a:pt x="4940" y="1449"/>
                  </a:cubicBezTo>
                  <a:cubicBezTo>
                    <a:pt x="5255" y="1449"/>
                    <a:pt x="5405" y="953"/>
                    <a:pt x="5045" y="868"/>
                  </a:cubicBezTo>
                  <a:cubicBezTo>
                    <a:pt x="3516" y="571"/>
                    <a:pt x="2009" y="1"/>
                    <a:pt x="480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8660750" y="2120725"/>
              <a:ext cx="141275" cy="43400"/>
            </a:xfrm>
            <a:custGeom>
              <a:avLst/>
              <a:gdLst/>
              <a:ahLst/>
              <a:cxnLst/>
              <a:rect l="l" t="t" r="r" b="b"/>
              <a:pathLst>
                <a:path w="5651" h="1736" extrusionOk="0">
                  <a:moveTo>
                    <a:pt x="368" y="1"/>
                  </a:moveTo>
                  <a:cubicBezTo>
                    <a:pt x="53" y="1"/>
                    <a:pt x="1" y="591"/>
                    <a:pt x="338" y="676"/>
                  </a:cubicBezTo>
                  <a:cubicBezTo>
                    <a:pt x="1959" y="1041"/>
                    <a:pt x="3579" y="1337"/>
                    <a:pt x="5200" y="1726"/>
                  </a:cubicBezTo>
                  <a:cubicBezTo>
                    <a:pt x="5229" y="1732"/>
                    <a:pt x="5255" y="1735"/>
                    <a:pt x="5281" y="1735"/>
                  </a:cubicBezTo>
                  <a:cubicBezTo>
                    <a:pt x="5599" y="1735"/>
                    <a:pt x="5651" y="1239"/>
                    <a:pt x="5291" y="1155"/>
                  </a:cubicBezTo>
                  <a:cubicBezTo>
                    <a:pt x="3671" y="767"/>
                    <a:pt x="2050" y="470"/>
                    <a:pt x="452" y="14"/>
                  </a:cubicBezTo>
                  <a:cubicBezTo>
                    <a:pt x="423" y="5"/>
                    <a:pt x="395" y="1"/>
                    <a:pt x="368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8415250" y="2103400"/>
              <a:ext cx="222025" cy="157525"/>
            </a:xfrm>
            <a:custGeom>
              <a:avLst/>
              <a:gdLst/>
              <a:ahLst/>
              <a:cxnLst/>
              <a:rect l="l" t="t" r="r" b="b"/>
              <a:pathLst>
                <a:path w="8881" h="6301" extrusionOk="0">
                  <a:moveTo>
                    <a:pt x="4871" y="0"/>
                  </a:moveTo>
                  <a:cubicBezTo>
                    <a:pt x="4736" y="0"/>
                    <a:pt x="4596" y="7"/>
                    <a:pt x="4452" y="22"/>
                  </a:cubicBezTo>
                  <a:cubicBezTo>
                    <a:pt x="1" y="227"/>
                    <a:pt x="845" y="6299"/>
                    <a:pt x="4452" y="6299"/>
                  </a:cubicBezTo>
                  <a:cubicBezTo>
                    <a:pt x="4488" y="6300"/>
                    <a:pt x="4524" y="6300"/>
                    <a:pt x="4560" y="6300"/>
                  </a:cubicBezTo>
                  <a:cubicBezTo>
                    <a:pt x="8696" y="6300"/>
                    <a:pt x="8881" y="0"/>
                    <a:pt x="487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8334225" y="2234650"/>
              <a:ext cx="166325" cy="116975"/>
            </a:xfrm>
            <a:custGeom>
              <a:avLst/>
              <a:gdLst/>
              <a:ahLst/>
              <a:cxnLst/>
              <a:rect l="l" t="t" r="r" b="b"/>
              <a:pathLst>
                <a:path w="6653" h="4679" extrusionOk="0">
                  <a:moveTo>
                    <a:pt x="3689" y="0"/>
                  </a:moveTo>
                  <a:cubicBezTo>
                    <a:pt x="3575" y="0"/>
                    <a:pt x="3457" y="7"/>
                    <a:pt x="3333" y="22"/>
                  </a:cubicBezTo>
                  <a:cubicBezTo>
                    <a:pt x="1" y="113"/>
                    <a:pt x="663" y="4678"/>
                    <a:pt x="3333" y="4678"/>
                  </a:cubicBezTo>
                  <a:cubicBezTo>
                    <a:pt x="6432" y="4678"/>
                    <a:pt x="6653" y="0"/>
                    <a:pt x="368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8500850" y="2267750"/>
              <a:ext cx="168100" cy="119250"/>
            </a:xfrm>
            <a:custGeom>
              <a:avLst/>
              <a:gdLst/>
              <a:ahLst/>
              <a:cxnLst/>
              <a:rect l="l" t="t" r="r" b="b"/>
              <a:pathLst>
                <a:path w="6724" h="4770" extrusionOk="0">
                  <a:moveTo>
                    <a:pt x="3772" y="1"/>
                  </a:moveTo>
                  <a:cubicBezTo>
                    <a:pt x="3661" y="1"/>
                    <a:pt x="3545" y="7"/>
                    <a:pt x="3424" y="22"/>
                  </a:cubicBezTo>
                  <a:cubicBezTo>
                    <a:pt x="1" y="204"/>
                    <a:pt x="663" y="4678"/>
                    <a:pt x="3310" y="4769"/>
                  </a:cubicBezTo>
                  <a:cubicBezTo>
                    <a:pt x="6522" y="4769"/>
                    <a:pt x="6723" y="1"/>
                    <a:pt x="377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2"/>
          <p:cNvGrpSpPr/>
          <p:nvPr/>
        </p:nvGrpSpPr>
        <p:grpSpPr>
          <a:xfrm>
            <a:off x="6064088" y="-32350"/>
            <a:ext cx="946700" cy="659375"/>
            <a:chOff x="3021675" y="49650"/>
            <a:chExt cx="946700" cy="659375"/>
          </a:xfrm>
        </p:grpSpPr>
        <p:sp>
          <p:nvSpPr>
            <p:cNvPr id="292" name="Google Shape;292;p2"/>
            <p:cNvSpPr/>
            <p:nvPr/>
          </p:nvSpPr>
          <p:spPr>
            <a:xfrm>
              <a:off x="3516425" y="49650"/>
              <a:ext cx="451950" cy="442275"/>
            </a:xfrm>
            <a:custGeom>
              <a:avLst/>
              <a:gdLst/>
              <a:ahLst/>
              <a:cxnLst/>
              <a:rect l="l" t="t" r="r" b="b"/>
              <a:pathLst>
                <a:path w="18078" h="17691" extrusionOk="0">
                  <a:moveTo>
                    <a:pt x="17302" y="1"/>
                  </a:moveTo>
                  <a:lnTo>
                    <a:pt x="17302" y="1"/>
                  </a:lnTo>
                  <a:cubicBezTo>
                    <a:pt x="16131" y="848"/>
                    <a:pt x="14462" y="1426"/>
                    <a:pt x="12783" y="1426"/>
                  </a:cubicBezTo>
                  <a:cubicBezTo>
                    <a:pt x="11613" y="1426"/>
                    <a:pt x="10439" y="1146"/>
                    <a:pt x="9427" y="480"/>
                  </a:cubicBezTo>
                  <a:lnTo>
                    <a:pt x="9427" y="480"/>
                  </a:lnTo>
                  <a:cubicBezTo>
                    <a:pt x="9893" y="2512"/>
                    <a:pt x="7315" y="4528"/>
                    <a:pt x="4737" y="4528"/>
                  </a:cubicBezTo>
                  <a:cubicBezTo>
                    <a:pt x="4159" y="4528"/>
                    <a:pt x="3580" y="4427"/>
                    <a:pt x="3036" y="4201"/>
                  </a:cubicBezTo>
                  <a:lnTo>
                    <a:pt x="3036" y="4201"/>
                  </a:lnTo>
                  <a:cubicBezTo>
                    <a:pt x="3721" y="7054"/>
                    <a:pt x="3241" y="9998"/>
                    <a:pt x="0" y="10957"/>
                  </a:cubicBezTo>
                  <a:cubicBezTo>
                    <a:pt x="2579" y="12190"/>
                    <a:pt x="3036" y="15043"/>
                    <a:pt x="2100" y="17690"/>
                  </a:cubicBezTo>
                  <a:cubicBezTo>
                    <a:pt x="3518" y="17121"/>
                    <a:pt x="5091" y="16867"/>
                    <a:pt x="6518" y="16867"/>
                  </a:cubicBezTo>
                  <a:cubicBezTo>
                    <a:pt x="7663" y="16867"/>
                    <a:pt x="8715" y="17031"/>
                    <a:pt x="9518" y="17325"/>
                  </a:cubicBezTo>
                  <a:cubicBezTo>
                    <a:pt x="9598" y="14739"/>
                    <a:pt x="11669" y="13244"/>
                    <a:pt x="13781" y="13244"/>
                  </a:cubicBezTo>
                  <a:cubicBezTo>
                    <a:pt x="14073" y="13244"/>
                    <a:pt x="14366" y="13273"/>
                    <a:pt x="14654" y="13331"/>
                  </a:cubicBezTo>
                  <a:cubicBezTo>
                    <a:pt x="13513" y="9998"/>
                    <a:pt x="15019" y="7328"/>
                    <a:pt x="18078" y="7054"/>
                  </a:cubicBezTo>
                  <a:cubicBezTo>
                    <a:pt x="16640" y="5616"/>
                    <a:pt x="15887" y="1713"/>
                    <a:pt x="1730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544875" y="155075"/>
              <a:ext cx="299025" cy="343400"/>
            </a:xfrm>
            <a:custGeom>
              <a:avLst/>
              <a:gdLst/>
              <a:ahLst/>
              <a:cxnLst/>
              <a:rect l="l" t="t" r="r" b="b"/>
              <a:pathLst>
                <a:path w="11961" h="13736" extrusionOk="0">
                  <a:moveTo>
                    <a:pt x="11341" y="0"/>
                  </a:moveTo>
                  <a:cubicBezTo>
                    <a:pt x="11234" y="0"/>
                    <a:pt x="11123" y="49"/>
                    <a:pt x="11028" y="166"/>
                  </a:cubicBezTo>
                  <a:cubicBezTo>
                    <a:pt x="7330" y="4343"/>
                    <a:pt x="3245" y="8247"/>
                    <a:pt x="186" y="13017"/>
                  </a:cubicBezTo>
                  <a:cubicBezTo>
                    <a:pt x="1" y="13402"/>
                    <a:pt x="285" y="13736"/>
                    <a:pt x="608" y="13736"/>
                  </a:cubicBezTo>
                  <a:cubicBezTo>
                    <a:pt x="763" y="13736"/>
                    <a:pt x="927" y="13659"/>
                    <a:pt x="1053" y="13473"/>
                  </a:cubicBezTo>
                  <a:cubicBezTo>
                    <a:pt x="3998" y="8817"/>
                    <a:pt x="7992" y="4914"/>
                    <a:pt x="11599" y="828"/>
                  </a:cubicBezTo>
                  <a:cubicBezTo>
                    <a:pt x="11961" y="466"/>
                    <a:pt x="11672" y="0"/>
                    <a:pt x="1134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733825" y="171200"/>
              <a:ext cx="24275" cy="90850"/>
            </a:xfrm>
            <a:custGeom>
              <a:avLst/>
              <a:gdLst/>
              <a:ahLst/>
              <a:cxnLst/>
              <a:rect l="l" t="t" r="r" b="b"/>
              <a:pathLst>
                <a:path w="971" h="3634" extrusionOk="0">
                  <a:moveTo>
                    <a:pt x="297" y="1"/>
                  </a:moveTo>
                  <a:cubicBezTo>
                    <a:pt x="143" y="1"/>
                    <a:pt x="1" y="92"/>
                    <a:pt x="46" y="275"/>
                  </a:cubicBezTo>
                  <a:cubicBezTo>
                    <a:pt x="160" y="1325"/>
                    <a:pt x="160" y="2375"/>
                    <a:pt x="343" y="3424"/>
                  </a:cubicBezTo>
                  <a:cubicBezTo>
                    <a:pt x="378" y="3572"/>
                    <a:pt x="481" y="3634"/>
                    <a:pt x="592" y="3634"/>
                  </a:cubicBezTo>
                  <a:cubicBezTo>
                    <a:pt x="772" y="3634"/>
                    <a:pt x="970" y="3468"/>
                    <a:pt x="914" y="3242"/>
                  </a:cubicBezTo>
                  <a:cubicBezTo>
                    <a:pt x="731" y="2283"/>
                    <a:pt x="731" y="1233"/>
                    <a:pt x="617" y="275"/>
                  </a:cubicBezTo>
                  <a:cubicBezTo>
                    <a:pt x="617" y="92"/>
                    <a:pt x="451" y="1"/>
                    <a:pt x="297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629200" y="228375"/>
              <a:ext cx="41025" cy="130975"/>
            </a:xfrm>
            <a:custGeom>
              <a:avLst/>
              <a:gdLst/>
              <a:ahLst/>
              <a:cxnLst/>
              <a:rect l="l" t="t" r="r" b="b"/>
              <a:pathLst>
                <a:path w="1641" h="5239" extrusionOk="0">
                  <a:moveTo>
                    <a:pt x="344" y="1"/>
                  </a:moveTo>
                  <a:cubicBezTo>
                    <a:pt x="173" y="1"/>
                    <a:pt x="1" y="158"/>
                    <a:pt x="54" y="384"/>
                  </a:cubicBezTo>
                  <a:cubicBezTo>
                    <a:pt x="442" y="1891"/>
                    <a:pt x="716" y="3420"/>
                    <a:pt x="1013" y="5041"/>
                  </a:cubicBezTo>
                  <a:cubicBezTo>
                    <a:pt x="1013" y="5179"/>
                    <a:pt x="1107" y="5238"/>
                    <a:pt x="1220" y="5238"/>
                  </a:cubicBezTo>
                  <a:cubicBezTo>
                    <a:pt x="1406" y="5238"/>
                    <a:pt x="1640" y="5077"/>
                    <a:pt x="1583" y="4835"/>
                  </a:cubicBezTo>
                  <a:cubicBezTo>
                    <a:pt x="1287" y="3329"/>
                    <a:pt x="1013" y="1708"/>
                    <a:pt x="625" y="270"/>
                  </a:cubicBezTo>
                  <a:cubicBezTo>
                    <a:pt x="587" y="80"/>
                    <a:pt x="466" y="1"/>
                    <a:pt x="344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712250" y="246300"/>
              <a:ext cx="135775" cy="49000"/>
            </a:xfrm>
            <a:custGeom>
              <a:avLst/>
              <a:gdLst/>
              <a:ahLst/>
              <a:cxnLst/>
              <a:rect l="l" t="t" r="r" b="b"/>
              <a:pathLst>
                <a:path w="5431" h="1960" extrusionOk="0">
                  <a:moveTo>
                    <a:pt x="5034" y="1"/>
                  </a:moveTo>
                  <a:cubicBezTo>
                    <a:pt x="4994" y="1"/>
                    <a:pt x="4950" y="11"/>
                    <a:pt x="4904" y="32"/>
                  </a:cubicBezTo>
                  <a:cubicBezTo>
                    <a:pt x="3397" y="512"/>
                    <a:pt x="1868" y="1082"/>
                    <a:pt x="339" y="1379"/>
                  </a:cubicBezTo>
                  <a:cubicBezTo>
                    <a:pt x="0" y="1464"/>
                    <a:pt x="54" y="1960"/>
                    <a:pt x="444" y="1960"/>
                  </a:cubicBezTo>
                  <a:cubicBezTo>
                    <a:pt x="476" y="1960"/>
                    <a:pt x="509" y="1957"/>
                    <a:pt x="544" y="1950"/>
                  </a:cubicBezTo>
                  <a:cubicBezTo>
                    <a:pt x="2050" y="1653"/>
                    <a:pt x="3580" y="1082"/>
                    <a:pt x="5109" y="603"/>
                  </a:cubicBezTo>
                  <a:cubicBezTo>
                    <a:pt x="5430" y="523"/>
                    <a:pt x="5328" y="1"/>
                    <a:pt x="5034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619275" y="354125"/>
              <a:ext cx="150950" cy="47875"/>
            </a:xfrm>
            <a:custGeom>
              <a:avLst/>
              <a:gdLst/>
              <a:ahLst/>
              <a:cxnLst/>
              <a:rect l="l" t="t" r="r" b="b"/>
              <a:pathLst>
                <a:path w="6038" h="1915" extrusionOk="0">
                  <a:moveTo>
                    <a:pt x="5578" y="1"/>
                  </a:moveTo>
                  <a:cubicBezTo>
                    <a:pt x="5552" y="1"/>
                    <a:pt x="5524" y="4"/>
                    <a:pt x="5496" y="11"/>
                  </a:cubicBezTo>
                  <a:cubicBezTo>
                    <a:pt x="3784" y="285"/>
                    <a:pt x="2072" y="764"/>
                    <a:pt x="360" y="1243"/>
                  </a:cubicBezTo>
                  <a:cubicBezTo>
                    <a:pt x="0" y="1412"/>
                    <a:pt x="150" y="1915"/>
                    <a:pt x="465" y="1915"/>
                  </a:cubicBezTo>
                  <a:cubicBezTo>
                    <a:pt x="490" y="1915"/>
                    <a:pt x="516" y="1912"/>
                    <a:pt x="542" y="1905"/>
                  </a:cubicBezTo>
                  <a:cubicBezTo>
                    <a:pt x="2254" y="1334"/>
                    <a:pt x="3966" y="855"/>
                    <a:pt x="5678" y="581"/>
                  </a:cubicBezTo>
                  <a:cubicBezTo>
                    <a:pt x="6038" y="497"/>
                    <a:pt x="5907" y="1"/>
                    <a:pt x="5578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021675" y="206575"/>
              <a:ext cx="523300" cy="390350"/>
            </a:xfrm>
            <a:custGeom>
              <a:avLst/>
              <a:gdLst/>
              <a:ahLst/>
              <a:cxnLst/>
              <a:rect l="l" t="t" r="r" b="b"/>
              <a:pathLst>
                <a:path w="20932" h="15614" extrusionOk="0">
                  <a:moveTo>
                    <a:pt x="7533" y="1"/>
                  </a:moveTo>
                  <a:cubicBezTo>
                    <a:pt x="6142" y="2023"/>
                    <a:pt x="3620" y="2899"/>
                    <a:pt x="1437" y="2899"/>
                  </a:cubicBezTo>
                  <a:cubicBezTo>
                    <a:pt x="934" y="2899"/>
                    <a:pt x="449" y="2852"/>
                    <a:pt x="1" y="2763"/>
                  </a:cubicBezTo>
                  <a:lnTo>
                    <a:pt x="1" y="2763"/>
                  </a:lnTo>
                  <a:cubicBezTo>
                    <a:pt x="2009" y="3721"/>
                    <a:pt x="2854" y="7533"/>
                    <a:pt x="2100" y="9519"/>
                  </a:cubicBezTo>
                  <a:cubicBezTo>
                    <a:pt x="2626" y="9348"/>
                    <a:pt x="3133" y="9266"/>
                    <a:pt x="3613" y="9266"/>
                  </a:cubicBezTo>
                  <a:cubicBezTo>
                    <a:pt x="5823" y="9266"/>
                    <a:pt x="7455" y="11013"/>
                    <a:pt x="7624" y="13901"/>
                  </a:cubicBezTo>
                  <a:cubicBezTo>
                    <a:pt x="8386" y="13407"/>
                    <a:pt x="9281" y="13147"/>
                    <a:pt x="10168" y="13147"/>
                  </a:cubicBezTo>
                  <a:cubicBezTo>
                    <a:pt x="11700" y="13147"/>
                    <a:pt x="13212" y="13923"/>
                    <a:pt x="13992" y="15613"/>
                  </a:cubicBezTo>
                  <a:cubicBezTo>
                    <a:pt x="15408" y="14267"/>
                    <a:pt x="18170" y="13034"/>
                    <a:pt x="20931" y="13034"/>
                  </a:cubicBezTo>
                  <a:cubicBezTo>
                    <a:pt x="19037" y="10957"/>
                    <a:pt x="18375" y="8104"/>
                    <a:pt x="20269" y="6004"/>
                  </a:cubicBezTo>
                  <a:lnTo>
                    <a:pt x="20269" y="6004"/>
                  </a:lnTo>
                  <a:cubicBezTo>
                    <a:pt x="20038" y="6031"/>
                    <a:pt x="19815" y="6044"/>
                    <a:pt x="19599" y="6044"/>
                  </a:cubicBezTo>
                  <a:cubicBezTo>
                    <a:pt x="16717" y="6044"/>
                    <a:pt x="15283" y="3699"/>
                    <a:pt x="14837" y="960"/>
                  </a:cubicBezTo>
                  <a:cubicBezTo>
                    <a:pt x="13883" y="1914"/>
                    <a:pt x="12514" y="2353"/>
                    <a:pt x="11216" y="2353"/>
                  </a:cubicBezTo>
                  <a:cubicBezTo>
                    <a:pt x="9411" y="2353"/>
                    <a:pt x="7745" y="1502"/>
                    <a:pt x="753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143950" y="327950"/>
              <a:ext cx="405775" cy="212050"/>
            </a:xfrm>
            <a:custGeom>
              <a:avLst/>
              <a:gdLst/>
              <a:ahLst/>
              <a:cxnLst/>
              <a:rect l="l" t="t" r="r" b="b"/>
              <a:pathLst>
                <a:path w="16231" h="8482" extrusionOk="0">
                  <a:moveTo>
                    <a:pt x="640" y="1"/>
                  </a:moveTo>
                  <a:cubicBezTo>
                    <a:pt x="137" y="1"/>
                    <a:pt x="0" y="771"/>
                    <a:pt x="542" y="966"/>
                  </a:cubicBezTo>
                  <a:cubicBezTo>
                    <a:pt x="5860" y="2290"/>
                    <a:pt x="10813" y="5326"/>
                    <a:pt x="15287" y="8385"/>
                  </a:cubicBezTo>
                  <a:cubicBezTo>
                    <a:pt x="15393" y="8453"/>
                    <a:pt x="15497" y="8482"/>
                    <a:pt x="15590" y="8482"/>
                  </a:cubicBezTo>
                  <a:cubicBezTo>
                    <a:pt x="16000" y="8482"/>
                    <a:pt x="16231" y="7924"/>
                    <a:pt x="15766" y="7608"/>
                  </a:cubicBezTo>
                  <a:cubicBezTo>
                    <a:pt x="11201" y="4481"/>
                    <a:pt x="6248" y="1423"/>
                    <a:pt x="725" y="8"/>
                  </a:cubicBezTo>
                  <a:cubicBezTo>
                    <a:pt x="696" y="3"/>
                    <a:pt x="667" y="1"/>
                    <a:pt x="640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239650" y="294600"/>
              <a:ext cx="42250" cy="85475"/>
            </a:xfrm>
            <a:custGeom>
              <a:avLst/>
              <a:gdLst/>
              <a:ahLst/>
              <a:cxnLst/>
              <a:rect l="l" t="t" r="r" b="b"/>
              <a:pathLst>
                <a:path w="1690" h="3419" extrusionOk="0">
                  <a:moveTo>
                    <a:pt x="298" y="1"/>
                  </a:moveTo>
                  <a:cubicBezTo>
                    <a:pt x="143" y="1"/>
                    <a:pt x="1" y="98"/>
                    <a:pt x="46" y="292"/>
                  </a:cubicBezTo>
                  <a:cubicBezTo>
                    <a:pt x="138" y="1342"/>
                    <a:pt x="526" y="2300"/>
                    <a:pt x="982" y="3236"/>
                  </a:cubicBezTo>
                  <a:cubicBezTo>
                    <a:pt x="1051" y="3365"/>
                    <a:pt x="1160" y="3419"/>
                    <a:pt x="1267" y="3419"/>
                  </a:cubicBezTo>
                  <a:cubicBezTo>
                    <a:pt x="1482" y="3419"/>
                    <a:pt x="1690" y="3206"/>
                    <a:pt x="1553" y="2962"/>
                  </a:cubicBezTo>
                  <a:cubicBezTo>
                    <a:pt x="1096" y="2095"/>
                    <a:pt x="708" y="1250"/>
                    <a:pt x="617" y="292"/>
                  </a:cubicBezTo>
                  <a:cubicBezTo>
                    <a:pt x="617" y="98"/>
                    <a:pt x="452" y="1"/>
                    <a:pt x="298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346100" y="313475"/>
              <a:ext cx="54450" cy="126775"/>
            </a:xfrm>
            <a:custGeom>
              <a:avLst/>
              <a:gdLst/>
              <a:ahLst/>
              <a:cxnLst/>
              <a:rect l="l" t="t" r="r" b="b"/>
              <a:pathLst>
                <a:path w="2178" h="5071" extrusionOk="0">
                  <a:moveTo>
                    <a:pt x="380" y="1"/>
                  </a:moveTo>
                  <a:cubicBezTo>
                    <a:pt x="199" y="1"/>
                    <a:pt x="0" y="163"/>
                    <a:pt x="57" y="404"/>
                  </a:cubicBezTo>
                  <a:cubicBezTo>
                    <a:pt x="536" y="1911"/>
                    <a:pt x="1015" y="3349"/>
                    <a:pt x="1495" y="4855"/>
                  </a:cubicBezTo>
                  <a:cubicBezTo>
                    <a:pt x="1530" y="5006"/>
                    <a:pt x="1652" y="5070"/>
                    <a:pt x="1776" y="5070"/>
                  </a:cubicBezTo>
                  <a:cubicBezTo>
                    <a:pt x="1973" y="5070"/>
                    <a:pt x="2177" y="4910"/>
                    <a:pt x="2065" y="4672"/>
                  </a:cubicBezTo>
                  <a:cubicBezTo>
                    <a:pt x="1586" y="3143"/>
                    <a:pt x="1107" y="1728"/>
                    <a:pt x="627" y="199"/>
                  </a:cubicBezTo>
                  <a:cubicBezTo>
                    <a:pt x="593" y="61"/>
                    <a:pt x="490" y="1"/>
                    <a:pt x="380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201150" y="394900"/>
              <a:ext cx="132125" cy="43050"/>
            </a:xfrm>
            <a:custGeom>
              <a:avLst/>
              <a:gdLst/>
              <a:ahLst/>
              <a:cxnLst/>
              <a:rect l="l" t="t" r="r" b="b"/>
              <a:pathLst>
                <a:path w="5285" h="1722" extrusionOk="0">
                  <a:moveTo>
                    <a:pt x="4919" y="0"/>
                  </a:moveTo>
                  <a:cubicBezTo>
                    <a:pt x="3298" y="92"/>
                    <a:pt x="1860" y="662"/>
                    <a:pt x="445" y="1027"/>
                  </a:cubicBezTo>
                  <a:cubicBezTo>
                    <a:pt x="1" y="1218"/>
                    <a:pt x="125" y="1722"/>
                    <a:pt x="455" y="1722"/>
                  </a:cubicBezTo>
                  <a:cubicBezTo>
                    <a:pt x="481" y="1722"/>
                    <a:pt x="508" y="1719"/>
                    <a:pt x="537" y="1712"/>
                  </a:cubicBezTo>
                  <a:cubicBezTo>
                    <a:pt x="2066" y="1324"/>
                    <a:pt x="3390" y="662"/>
                    <a:pt x="4919" y="571"/>
                  </a:cubicBezTo>
                  <a:cubicBezTo>
                    <a:pt x="5284" y="571"/>
                    <a:pt x="5284" y="0"/>
                    <a:pt x="4919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291150" y="450975"/>
              <a:ext cx="140775" cy="50900"/>
            </a:xfrm>
            <a:custGeom>
              <a:avLst/>
              <a:gdLst/>
              <a:ahLst/>
              <a:cxnLst/>
              <a:rect l="l" t="t" r="r" b="b"/>
              <a:pathLst>
                <a:path w="5631" h="2036" extrusionOk="0">
                  <a:moveTo>
                    <a:pt x="5251" y="0"/>
                  </a:moveTo>
                  <a:cubicBezTo>
                    <a:pt x="5207" y="0"/>
                    <a:pt x="5160" y="12"/>
                    <a:pt x="5108" y="40"/>
                  </a:cubicBezTo>
                  <a:cubicBezTo>
                    <a:pt x="3487" y="496"/>
                    <a:pt x="1890" y="884"/>
                    <a:pt x="360" y="1364"/>
                  </a:cubicBezTo>
                  <a:cubicBezTo>
                    <a:pt x="1" y="1533"/>
                    <a:pt x="53" y="2035"/>
                    <a:pt x="371" y="2035"/>
                  </a:cubicBezTo>
                  <a:cubicBezTo>
                    <a:pt x="396" y="2035"/>
                    <a:pt x="423" y="2032"/>
                    <a:pt x="452" y="2026"/>
                  </a:cubicBezTo>
                  <a:lnTo>
                    <a:pt x="5313" y="610"/>
                  </a:lnTo>
                  <a:cubicBezTo>
                    <a:pt x="5630" y="511"/>
                    <a:pt x="5535" y="0"/>
                    <a:pt x="525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452225" y="423300"/>
              <a:ext cx="223425" cy="159550"/>
            </a:xfrm>
            <a:custGeom>
              <a:avLst/>
              <a:gdLst/>
              <a:ahLst/>
              <a:cxnLst/>
              <a:rect l="l" t="t" r="r" b="b"/>
              <a:pathLst>
                <a:path w="8937" h="6382" extrusionOk="0">
                  <a:moveTo>
                    <a:pt x="4176" y="1"/>
                  </a:moveTo>
                  <a:cubicBezTo>
                    <a:pt x="0" y="1"/>
                    <a:pt x="510" y="6382"/>
                    <a:pt x="4597" y="6382"/>
                  </a:cubicBezTo>
                  <a:cubicBezTo>
                    <a:pt x="4680" y="6382"/>
                    <a:pt x="4765" y="6379"/>
                    <a:pt x="4851" y="6374"/>
                  </a:cubicBezTo>
                  <a:cubicBezTo>
                    <a:pt x="8366" y="6077"/>
                    <a:pt x="8936" y="5"/>
                    <a:pt x="4371" y="5"/>
                  </a:cubicBezTo>
                  <a:cubicBezTo>
                    <a:pt x="4305" y="2"/>
                    <a:pt x="4240" y="1"/>
                    <a:pt x="417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596875" y="546650"/>
              <a:ext cx="166650" cy="119450"/>
            </a:xfrm>
            <a:custGeom>
              <a:avLst/>
              <a:gdLst/>
              <a:ahLst/>
              <a:cxnLst/>
              <a:rect l="l" t="t" r="r" b="b"/>
              <a:pathLst>
                <a:path w="6666" h="4778" extrusionOk="0">
                  <a:moveTo>
                    <a:pt x="3265" y="0"/>
                  </a:moveTo>
                  <a:cubicBezTo>
                    <a:pt x="0" y="0"/>
                    <a:pt x="402" y="4777"/>
                    <a:pt x="3459" y="4777"/>
                  </a:cubicBezTo>
                  <a:cubicBezTo>
                    <a:pt x="3515" y="4777"/>
                    <a:pt x="3572" y="4775"/>
                    <a:pt x="3630" y="4772"/>
                  </a:cubicBezTo>
                  <a:cubicBezTo>
                    <a:pt x="6300" y="4475"/>
                    <a:pt x="6665" y="2"/>
                    <a:pt x="3356" y="2"/>
                  </a:cubicBezTo>
                  <a:cubicBezTo>
                    <a:pt x="3325" y="1"/>
                    <a:pt x="3295" y="0"/>
                    <a:pt x="326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433250" y="591650"/>
              <a:ext cx="166250" cy="117375"/>
            </a:xfrm>
            <a:custGeom>
              <a:avLst/>
              <a:gdLst/>
              <a:ahLst/>
              <a:cxnLst/>
              <a:rect l="l" t="t" r="r" b="b"/>
              <a:pathLst>
                <a:path w="6650" h="4695" extrusionOk="0">
                  <a:moveTo>
                    <a:pt x="3064" y="0"/>
                  </a:moveTo>
                  <a:cubicBezTo>
                    <a:pt x="1" y="0"/>
                    <a:pt x="329" y="4695"/>
                    <a:pt x="3370" y="4695"/>
                  </a:cubicBezTo>
                  <a:cubicBezTo>
                    <a:pt x="3453" y="4695"/>
                    <a:pt x="3537" y="4691"/>
                    <a:pt x="3624" y="4684"/>
                  </a:cubicBezTo>
                  <a:cubicBezTo>
                    <a:pt x="6155" y="4481"/>
                    <a:pt x="6650" y="4"/>
                    <a:pt x="3336" y="4"/>
                  </a:cubicBezTo>
                  <a:cubicBezTo>
                    <a:pt x="3303" y="4"/>
                    <a:pt x="3270" y="4"/>
                    <a:pt x="3236" y="5"/>
                  </a:cubicBezTo>
                  <a:cubicBezTo>
                    <a:pt x="3178" y="2"/>
                    <a:pt x="3120" y="0"/>
                    <a:pt x="306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2"/>
          <p:cNvGrpSpPr/>
          <p:nvPr/>
        </p:nvGrpSpPr>
        <p:grpSpPr>
          <a:xfrm>
            <a:off x="-359750" y="52975"/>
            <a:ext cx="901050" cy="1021975"/>
            <a:chOff x="173650" y="129175"/>
            <a:chExt cx="901050" cy="1021975"/>
          </a:xfrm>
        </p:grpSpPr>
        <p:sp>
          <p:nvSpPr>
            <p:cNvPr id="308" name="Google Shape;308;p2"/>
            <p:cNvSpPr/>
            <p:nvPr/>
          </p:nvSpPr>
          <p:spPr>
            <a:xfrm>
              <a:off x="173650" y="539825"/>
              <a:ext cx="801200" cy="611325"/>
            </a:xfrm>
            <a:custGeom>
              <a:avLst/>
              <a:gdLst/>
              <a:ahLst/>
              <a:cxnLst/>
              <a:rect l="l" t="t" r="r" b="b"/>
              <a:pathLst>
                <a:path w="32048" h="24453" extrusionOk="0">
                  <a:moveTo>
                    <a:pt x="3904" y="1"/>
                  </a:moveTo>
                  <a:cubicBezTo>
                    <a:pt x="2374" y="5137"/>
                    <a:pt x="1324" y="12555"/>
                    <a:pt x="274" y="17873"/>
                  </a:cubicBezTo>
                  <a:cubicBezTo>
                    <a:pt x="0" y="19676"/>
                    <a:pt x="2648" y="20156"/>
                    <a:pt x="11984" y="21867"/>
                  </a:cubicBezTo>
                  <a:cubicBezTo>
                    <a:pt x="16640" y="22735"/>
                    <a:pt x="22050" y="23762"/>
                    <a:pt x="27482" y="24447"/>
                  </a:cubicBezTo>
                  <a:cubicBezTo>
                    <a:pt x="27527" y="24451"/>
                    <a:pt x="27570" y="24453"/>
                    <a:pt x="27612" y="24453"/>
                  </a:cubicBezTo>
                  <a:cubicBezTo>
                    <a:pt x="29469" y="24453"/>
                    <a:pt x="29526" y="20469"/>
                    <a:pt x="32047" y="5228"/>
                  </a:cubicBezTo>
                  <a:lnTo>
                    <a:pt x="3904" y="1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09025" y="366050"/>
              <a:ext cx="865675" cy="358500"/>
            </a:xfrm>
            <a:custGeom>
              <a:avLst/>
              <a:gdLst/>
              <a:ahLst/>
              <a:cxnLst/>
              <a:rect l="l" t="t" r="r" b="b"/>
              <a:pathLst>
                <a:path w="34627" h="14340" extrusionOk="0">
                  <a:moveTo>
                    <a:pt x="4555" y="1"/>
                  </a:moveTo>
                  <a:cubicBezTo>
                    <a:pt x="2868" y="1"/>
                    <a:pt x="1676" y="426"/>
                    <a:pt x="1530" y="1611"/>
                  </a:cubicBezTo>
                  <a:cubicBezTo>
                    <a:pt x="1347" y="2661"/>
                    <a:pt x="868" y="4373"/>
                    <a:pt x="663" y="5902"/>
                  </a:cubicBezTo>
                  <a:cubicBezTo>
                    <a:pt x="389" y="8938"/>
                    <a:pt x="1" y="8938"/>
                    <a:pt x="3151" y="9508"/>
                  </a:cubicBezTo>
                  <a:cubicBezTo>
                    <a:pt x="10375" y="11076"/>
                    <a:pt x="25189" y="14339"/>
                    <a:pt x="30494" y="14339"/>
                  </a:cubicBezTo>
                  <a:cubicBezTo>
                    <a:pt x="31676" y="14339"/>
                    <a:pt x="32386" y="14178"/>
                    <a:pt x="32435" y="13799"/>
                  </a:cubicBezTo>
                  <a:cubicBezTo>
                    <a:pt x="34627" y="2569"/>
                    <a:pt x="33965" y="5902"/>
                    <a:pt x="17325" y="2661"/>
                  </a:cubicBezTo>
                  <a:cubicBezTo>
                    <a:pt x="14804" y="2201"/>
                    <a:pt x="8395" y="1"/>
                    <a:pt x="4555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14675" y="417500"/>
              <a:ext cx="157400" cy="699250"/>
            </a:xfrm>
            <a:custGeom>
              <a:avLst/>
              <a:gdLst/>
              <a:ahLst/>
              <a:cxnLst/>
              <a:rect l="l" t="t" r="r" b="b"/>
              <a:pathLst>
                <a:path w="6296" h="27970" extrusionOk="0">
                  <a:moveTo>
                    <a:pt x="5595" y="0"/>
                  </a:moveTo>
                  <a:cubicBezTo>
                    <a:pt x="5377" y="0"/>
                    <a:pt x="5171" y="124"/>
                    <a:pt x="5099" y="420"/>
                  </a:cubicBezTo>
                  <a:cubicBezTo>
                    <a:pt x="3387" y="9368"/>
                    <a:pt x="1767" y="18292"/>
                    <a:pt x="55" y="27240"/>
                  </a:cubicBezTo>
                  <a:cubicBezTo>
                    <a:pt x="1" y="27684"/>
                    <a:pt x="336" y="27970"/>
                    <a:pt x="663" y="27970"/>
                  </a:cubicBezTo>
                  <a:cubicBezTo>
                    <a:pt x="889" y="27970"/>
                    <a:pt x="1112" y="27832"/>
                    <a:pt x="1196" y="27514"/>
                  </a:cubicBezTo>
                  <a:cubicBezTo>
                    <a:pt x="2908" y="18589"/>
                    <a:pt x="4528" y="9641"/>
                    <a:pt x="6240" y="694"/>
                  </a:cubicBezTo>
                  <a:cubicBezTo>
                    <a:pt x="6296" y="293"/>
                    <a:pt x="5931" y="0"/>
                    <a:pt x="559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13875" y="202250"/>
              <a:ext cx="254950" cy="243350"/>
            </a:xfrm>
            <a:custGeom>
              <a:avLst/>
              <a:gdLst/>
              <a:ahLst/>
              <a:cxnLst/>
              <a:rect l="l" t="t" r="r" b="b"/>
              <a:pathLst>
                <a:path w="10198" h="9734" extrusionOk="0">
                  <a:moveTo>
                    <a:pt x="3282" y="1165"/>
                  </a:moveTo>
                  <a:cubicBezTo>
                    <a:pt x="4845" y="1165"/>
                    <a:pt x="6341" y="3427"/>
                    <a:pt x="7031" y="4556"/>
                  </a:cubicBezTo>
                  <a:cubicBezTo>
                    <a:pt x="7811" y="5726"/>
                    <a:pt x="8455" y="7001"/>
                    <a:pt x="8815" y="8358"/>
                  </a:cubicBezTo>
                  <a:lnTo>
                    <a:pt x="8815" y="8358"/>
                  </a:lnTo>
                  <a:cubicBezTo>
                    <a:pt x="6672" y="7834"/>
                    <a:pt x="4704" y="6916"/>
                    <a:pt x="3037" y="5310"/>
                  </a:cubicBezTo>
                  <a:cubicBezTo>
                    <a:pt x="1895" y="4282"/>
                    <a:pt x="457" y="1886"/>
                    <a:pt x="2854" y="1224"/>
                  </a:cubicBezTo>
                  <a:cubicBezTo>
                    <a:pt x="2997" y="1184"/>
                    <a:pt x="3139" y="1165"/>
                    <a:pt x="3282" y="1165"/>
                  </a:cubicBezTo>
                  <a:close/>
                  <a:moveTo>
                    <a:pt x="3336" y="0"/>
                  </a:moveTo>
                  <a:cubicBezTo>
                    <a:pt x="2864" y="0"/>
                    <a:pt x="2382" y="118"/>
                    <a:pt x="1895" y="379"/>
                  </a:cubicBezTo>
                  <a:cubicBezTo>
                    <a:pt x="1" y="1315"/>
                    <a:pt x="92" y="3324"/>
                    <a:pt x="1233" y="4944"/>
                  </a:cubicBezTo>
                  <a:cubicBezTo>
                    <a:pt x="2910" y="7537"/>
                    <a:pt x="6227" y="9057"/>
                    <a:pt x="9215" y="9655"/>
                  </a:cubicBezTo>
                  <a:lnTo>
                    <a:pt x="9215" y="9655"/>
                  </a:lnTo>
                  <a:cubicBezTo>
                    <a:pt x="9294" y="9709"/>
                    <a:pt x="9389" y="9734"/>
                    <a:pt x="9487" y="9734"/>
                  </a:cubicBezTo>
                  <a:cubicBezTo>
                    <a:pt x="9569" y="9734"/>
                    <a:pt x="9653" y="9717"/>
                    <a:pt x="9733" y="9686"/>
                  </a:cubicBezTo>
                  <a:lnTo>
                    <a:pt x="9733" y="9686"/>
                  </a:lnTo>
                  <a:cubicBezTo>
                    <a:pt x="9802" y="9664"/>
                    <a:pt x="9863" y="9629"/>
                    <a:pt x="9916" y="9585"/>
                  </a:cubicBezTo>
                  <a:lnTo>
                    <a:pt x="9916" y="9585"/>
                  </a:lnTo>
                  <a:cubicBezTo>
                    <a:pt x="10085" y="9459"/>
                    <a:pt x="10198" y="9261"/>
                    <a:pt x="10158" y="9030"/>
                  </a:cubicBezTo>
                  <a:cubicBezTo>
                    <a:pt x="9756" y="6437"/>
                    <a:pt x="6822" y="0"/>
                    <a:pt x="333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8475" y="129175"/>
              <a:ext cx="244525" cy="316600"/>
            </a:xfrm>
            <a:custGeom>
              <a:avLst/>
              <a:gdLst/>
              <a:ahLst/>
              <a:cxnLst/>
              <a:rect l="l" t="t" r="r" b="b"/>
              <a:pathLst>
                <a:path w="9781" h="12664" extrusionOk="0">
                  <a:moveTo>
                    <a:pt x="3866" y="1202"/>
                  </a:moveTo>
                  <a:cubicBezTo>
                    <a:pt x="7650" y="1202"/>
                    <a:pt x="3956" y="7900"/>
                    <a:pt x="1852" y="10641"/>
                  </a:cubicBezTo>
                  <a:lnTo>
                    <a:pt x="1852" y="10641"/>
                  </a:lnTo>
                  <a:cubicBezTo>
                    <a:pt x="1438" y="7371"/>
                    <a:pt x="300" y="1280"/>
                    <a:pt x="3800" y="1202"/>
                  </a:cubicBezTo>
                  <a:cubicBezTo>
                    <a:pt x="3822" y="1202"/>
                    <a:pt x="3844" y="1202"/>
                    <a:pt x="3866" y="1202"/>
                  </a:cubicBezTo>
                  <a:close/>
                  <a:moveTo>
                    <a:pt x="3652" y="1"/>
                  </a:moveTo>
                  <a:cubicBezTo>
                    <a:pt x="1714" y="1"/>
                    <a:pt x="613" y="1877"/>
                    <a:pt x="376" y="3667"/>
                  </a:cubicBezTo>
                  <a:cubicBezTo>
                    <a:pt x="0" y="6432"/>
                    <a:pt x="782" y="9111"/>
                    <a:pt x="831" y="11787"/>
                  </a:cubicBezTo>
                  <a:lnTo>
                    <a:pt x="831" y="11787"/>
                  </a:lnTo>
                  <a:cubicBezTo>
                    <a:pt x="589" y="12165"/>
                    <a:pt x="986" y="12664"/>
                    <a:pt x="1421" y="12664"/>
                  </a:cubicBezTo>
                  <a:cubicBezTo>
                    <a:pt x="1546" y="12664"/>
                    <a:pt x="1675" y="12622"/>
                    <a:pt x="1792" y="12524"/>
                  </a:cubicBezTo>
                  <a:cubicBezTo>
                    <a:pt x="4165" y="10629"/>
                    <a:pt x="9780" y="1773"/>
                    <a:pt x="4645" y="152"/>
                  </a:cubicBezTo>
                  <a:cubicBezTo>
                    <a:pt x="4293" y="49"/>
                    <a:pt x="3962" y="1"/>
                    <a:pt x="365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37900" y="286675"/>
              <a:ext cx="323925" cy="175650"/>
            </a:xfrm>
            <a:custGeom>
              <a:avLst/>
              <a:gdLst/>
              <a:ahLst/>
              <a:cxnLst/>
              <a:rect l="l" t="t" r="r" b="b"/>
              <a:pathLst>
                <a:path w="12957" h="7026" extrusionOk="0">
                  <a:moveTo>
                    <a:pt x="9483" y="1088"/>
                  </a:moveTo>
                  <a:cubicBezTo>
                    <a:pt x="10807" y="1179"/>
                    <a:pt x="11765" y="2891"/>
                    <a:pt x="11583" y="4124"/>
                  </a:cubicBezTo>
                  <a:cubicBezTo>
                    <a:pt x="11260" y="5623"/>
                    <a:pt x="8570" y="5750"/>
                    <a:pt x="6911" y="5750"/>
                  </a:cubicBezTo>
                  <a:cubicBezTo>
                    <a:pt x="6575" y="5750"/>
                    <a:pt x="6282" y="5744"/>
                    <a:pt x="6059" y="5744"/>
                  </a:cubicBezTo>
                  <a:cubicBezTo>
                    <a:pt x="4698" y="5744"/>
                    <a:pt x="3278" y="5629"/>
                    <a:pt x="1847" y="5386"/>
                  </a:cubicBezTo>
                  <a:lnTo>
                    <a:pt x="1847" y="5386"/>
                  </a:lnTo>
                  <a:cubicBezTo>
                    <a:pt x="3156" y="4138"/>
                    <a:pt x="4577" y="3076"/>
                    <a:pt x="6059" y="2138"/>
                  </a:cubicBezTo>
                  <a:cubicBezTo>
                    <a:pt x="7109" y="1567"/>
                    <a:pt x="8341" y="1088"/>
                    <a:pt x="9483" y="1088"/>
                  </a:cubicBezTo>
                  <a:close/>
                  <a:moveTo>
                    <a:pt x="8864" y="1"/>
                  </a:moveTo>
                  <a:cubicBezTo>
                    <a:pt x="8497" y="1"/>
                    <a:pt x="8129" y="43"/>
                    <a:pt x="7771" y="129"/>
                  </a:cubicBezTo>
                  <a:cubicBezTo>
                    <a:pt x="4918" y="905"/>
                    <a:pt x="2156" y="3279"/>
                    <a:pt x="170" y="5356"/>
                  </a:cubicBezTo>
                  <a:cubicBezTo>
                    <a:pt x="54" y="5494"/>
                    <a:pt x="16" y="5643"/>
                    <a:pt x="31" y="5784"/>
                  </a:cubicBezTo>
                  <a:lnTo>
                    <a:pt x="31" y="5784"/>
                  </a:lnTo>
                  <a:cubicBezTo>
                    <a:pt x="0" y="6026"/>
                    <a:pt x="107" y="6258"/>
                    <a:pt x="410" y="6310"/>
                  </a:cubicBezTo>
                  <a:lnTo>
                    <a:pt x="410" y="6310"/>
                  </a:lnTo>
                  <a:cubicBezTo>
                    <a:pt x="490" y="6350"/>
                    <a:pt x="578" y="6373"/>
                    <a:pt x="665" y="6373"/>
                  </a:cubicBezTo>
                  <a:cubicBezTo>
                    <a:pt x="686" y="6373"/>
                    <a:pt x="707" y="6372"/>
                    <a:pt x="728" y="6369"/>
                  </a:cubicBezTo>
                  <a:lnTo>
                    <a:pt x="728" y="6369"/>
                  </a:lnTo>
                  <a:cubicBezTo>
                    <a:pt x="2115" y="6631"/>
                    <a:pt x="4486" y="7025"/>
                    <a:pt x="6758" y="7025"/>
                  </a:cubicBezTo>
                  <a:cubicBezTo>
                    <a:pt x="9720" y="7025"/>
                    <a:pt x="12511" y="6355"/>
                    <a:pt x="12724" y="3850"/>
                  </a:cubicBezTo>
                  <a:cubicBezTo>
                    <a:pt x="12957" y="1349"/>
                    <a:pt x="10934" y="1"/>
                    <a:pt x="886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80625" y="418500"/>
              <a:ext cx="184975" cy="204300"/>
            </a:xfrm>
            <a:custGeom>
              <a:avLst/>
              <a:gdLst/>
              <a:ahLst/>
              <a:cxnLst/>
              <a:rect l="l" t="t" r="r" b="b"/>
              <a:pathLst>
                <a:path w="7399" h="8172" extrusionOk="0">
                  <a:moveTo>
                    <a:pt x="6611" y="1"/>
                  </a:moveTo>
                  <a:cubicBezTo>
                    <a:pt x="6526" y="1"/>
                    <a:pt x="6436" y="26"/>
                    <a:pt x="6347" y="83"/>
                  </a:cubicBezTo>
                  <a:cubicBezTo>
                    <a:pt x="5206" y="951"/>
                    <a:pt x="4544" y="2001"/>
                    <a:pt x="3790" y="3142"/>
                  </a:cubicBezTo>
                  <a:cubicBezTo>
                    <a:pt x="2832" y="4557"/>
                    <a:pt x="1599" y="5904"/>
                    <a:pt x="367" y="7228"/>
                  </a:cubicBezTo>
                  <a:cubicBezTo>
                    <a:pt x="1" y="7593"/>
                    <a:pt x="353" y="8172"/>
                    <a:pt x="794" y="8172"/>
                  </a:cubicBezTo>
                  <a:cubicBezTo>
                    <a:pt x="931" y="8172"/>
                    <a:pt x="1076" y="8116"/>
                    <a:pt x="1211" y="7981"/>
                  </a:cubicBezTo>
                  <a:cubicBezTo>
                    <a:pt x="2261" y="6931"/>
                    <a:pt x="3220" y="5790"/>
                    <a:pt x="4179" y="4648"/>
                  </a:cubicBezTo>
                  <a:cubicBezTo>
                    <a:pt x="5023" y="3416"/>
                    <a:pt x="5685" y="2001"/>
                    <a:pt x="6918" y="1133"/>
                  </a:cubicBezTo>
                  <a:cubicBezTo>
                    <a:pt x="7399" y="729"/>
                    <a:pt x="7069" y="1"/>
                    <a:pt x="66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45000" y="427475"/>
              <a:ext cx="177125" cy="359575"/>
            </a:xfrm>
            <a:custGeom>
              <a:avLst/>
              <a:gdLst/>
              <a:ahLst/>
              <a:cxnLst/>
              <a:rect l="l" t="t" r="r" b="b"/>
              <a:pathLst>
                <a:path w="7085" h="14383" extrusionOk="0">
                  <a:moveTo>
                    <a:pt x="809" y="1"/>
                  </a:moveTo>
                  <a:cubicBezTo>
                    <a:pt x="405" y="1"/>
                    <a:pt x="1" y="412"/>
                    <a:pt x="251" y="866"/>
                  </a:cubicBezTo>
                  <a:cubicBezTo>
                    <a:pt x="2739" y="5157"/>
                    <a:pt x="2351" y="10475"/>
                    <a:pt x="5866" y="14196"/>
                  </a:cubicBezTo>
                  <a:cubicBezTo>
                    <a:pt x="5977" y="14327"/>
                    <a:pt x="6107" y="14382"/>
                    <a:pt x="6235" y="14382"/>
                  </a:cubicBezTo>
                  <a:cubicBezTo>
                    <a:pt x="6666" y="14382"/>
                    <a:pt x="7085" y="13767"/>
                    <a:pt x="6734" y="13328"/>
                  </a:cubicBezTo>
                  <a:cubicBezTo>
                    <a:pt x="3310" y="9813"/>
                    <a:pt x="3584" y="4404"/>
                    <a:pt x="1301" y="295"/>
                  </a:cubicBezTo>
                  <a:cubicBezTo>
                    <a:pt x="1179" y="87"/>
                    <a:pt x="994" y="1"/>
                    <a:pt x="80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709000" y="883550"/>
              <a:ext cx="93800" cy="67800"/>
            </a:xfrm>
            <a:custGeom>
              <a:avLst/>
              <a:gdLst/>
              <a:ahLst/>
              <a:cxnLst/>
              <a:rect l="l" t="t" r="r" b="b"/>
              <a:pathLst>
                <a:path w="3752" h="2712" extrusionOk="0">
                  <a:moveTo>
                    <a:pt x="1648" y="1"/>
                  </a:moveTo>
                  <a:cubicBezTo>
                    <a:pt x="149" y="1"/>
                    <a:pt x="0" y="2432"/>
                    <a:pt x="1686" y="2709"/>
                  </a:cubicBezTo>
                  <a:cubicBezTo>
                    <a:pt x="1713" y="2711"/>
                    <a:pt x="1740" y="2711"/>
                    <a:pt x="1766" y="2711"/>
                  </a:cubicBezTo>
                  <a:cubicBezTo>
                    <a:pt x="3148" y="2711"/>
                    <a:pt x="3752" y="419"/>
                    <a:pt x="1982" y="38"/>
                  </a:cubicBezTo>
                  <a:cubicBezTo>
                    <a:pt x="1864" y="13"/>
                    <a:pt x="1753" y="1"/>
                    <a:pt x="1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31925" y="907100"/>
              <a:ext cx="94775" cy="65550"/>
            </a:xfrm>
            <a:custGeom>
              <a:avLst/>
              <a:gdLst/>
              <a:ahLst/>
              <a:cxnLst/>
              <a:rect l="l" t="t" r="r" b="b"/>
              <a:pathLst>
                <a:path w="3791" h="2622" extrusionOk="0">
                  <a:moveTo>
                    <a:pt x="1637" y="1"/>
                  </a:moveTo>
                  <a:cubicBezTo>
                    <a:pt x="182" y="1"/>
                    <a:pt x="0" y="2443"/>
                    <a:pt x="1664" y="2611"/>
                  </a:cubicBezTo>
                  <a:cubicBezTo>
                    <a:pt x="1714" y="2618"/>
                    <a:pt x="1764" y="2621"/>
                    <a:pt x="1813" y="2621"/>
                  </a:cubicBezTo>
                  <a:cubicBezTo>
                    <a:pt x="3131" y="2621"/>
                    <a:pt x="3790" y="319"/>
                    <a:pt x="2029" y="55"/>
                  </a:cubicBezTo>
                  <a:cubicBezTo>
                    <a:pt x="1890" y="18"/>
                    <a:pt x="1759" y="1"/>
                    <a:pt x="1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56625" y="752875"/>
              <a:ext cx="93025" cy="67475"/>
            </a:xfrm>
            <a:custGeom>
              <a:avLst/>
              <a:gdLst/>
              <a:ahLst/>
              <a:cxnLst/>
              <a:rect l="l" t="t" r="r" b="b"/>
              <a:pathLst>
                <a:path w="3721" h="2699" extrusionOk="0">
                  <a:moveTo>
                    <a:pt x="1654" y="1"/>
                  </a:moveTo>
                  <a:cubicBezTo>
                    <a:pt x="155" y="1"/>
                    <a:pt x="1" y="2430"/>
                    <a:pt x="1601" y="2686"/>
                  </a:cubicBezTo>
                  <a:cubicBezTo>
                    <a:pt x="1661" y="2694"/>
                    <a:pt x="1720" y="2698"/>
                    <a:pt x="1778" y="2698"/>
                  </a:cubicBezTo>
                  <a:cubicBezTo>
                    <a:pt x="3178" y="2698"/>
                    <a:pt x="3721" y="389"/>
                    <a:pt x="1989" y="38"/>
                  </a:cubicBezTo>
                  <a:cubicBezTo>
                    <a:pt x="1871" y="13"/>
                    <a:pt x="1759" y="1"/>
                    <a:pt x="1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45550" y="752425"/>
              <a:ext cx="91825" cy="65625"/>
            </a:xfrm>
            <a:custGeom>
              <a:avLst/>
              <a:gdLst/>
              <a:ahLst/>
              <a:cxnLst/>
              <a:rect l="l" t="t" r="r" b="b"/>
              <a:pathLst>
                <a:path w="3673" h="2625" extrusionOk="0">
                  <a:moveTo>
                    <a:pt x="1540" y="1"/>
                  </a:moveTo>
                  <a:cubicBezTo>
                    <a:pt x="107" y="1"/>
                    <a:pt x="0" y="2361"/>
                    <a:pt x="1576" y="2613"/>
                  </a:cubicBezTo>
                  <a:cubicBezTo>
                    <a:pt x="1636" y="2621"/>
                    <a:pt x="1694" y="2625"/>
                    <a:pt x="1751" y="2625"/>
                  </a:cubicBezTo>
                  <a:cubicBezTo>
                    <a:pt x="3131" y="2625"/>
                    <a:pt x="3673" y="319"/>
                    <a:pt x="1941" y="56"/>
                  </a:cubicBezTo>
                  <a:cubicBezTo>
                    <a:pt x="1798" y="18"/>
                    <a:pt x="1664" y="1"/>
                    <a:pt x="15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02675" y="975700"/>
              <a:ext cx="92025" cy="66000"/>
            </a:xfrm>
            <a:custGeom>
              <a:avLst/>
              <a:gdLst/>
              <a:ahLst/>
              <a:cxnLst/>
              <a:rect l="l" t="t" r="r" b="b"/>
              <a:pathLst>
                <a:path w="3681" h="2640" extrusionOk="0">
                  <a:moveTo>
                    <a:pt x="1570" y="1"/>
                  </a:moveTo>
                  <a:cubicBezTo>
                    <a:pt x="112" y="1"/>
                    <a:pt x="0" y="2460"/>
                    <a:pt x="1670" y="2629"/>
                  </a:cubicBezTo>
                  <a:cubicBezTo>
                    <a:pt x="1723" y="2636"/>
                    <a:pt x="1774" y="2639"/>
                    <a:pt x="1824" y="2639"/>
                  </a:cubicBezTo>
                  <a:cubicBezTo>
                    <a:pt x="3131" y="2639"/>
                    <a:pt x="3681" y="424"/>
                    <a:pt x="1944" y="50"/>
                  </a:cubicBezTo>
                  <a:cubicBezTo>
                    <a:pt x="1811" y="16"/>
                    <a:pt x="1686" y="1"/>
                    <a:pt x="1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768350" y="1040475"/>
              <a:ext cx="93800" cy="67800"/>
            </a:xfrm>
            <a:custGeom>
              <a:avLst/>
              <a:gdLst/>
              <a:ahLst/>
              <a:cxnLst/>
              <a:rect l="l" t="t" r="r" b="b"/>
              <a:pathLst>
                <a:path w="3752" h="2712" extrusionOk="0">
                  <a:moveTo>
                    <a:pt x="1648" y="1"/>
                  </a:moveTo>
                  <a:cubicBezTo>
                    <a:pt x="149" y="1"/>
                    <a:pt x="0" y="2431"/>
                    <a:pt x="1686" y="2709"/>
                  </a:cubicBezTo>
                  <a:cubicBezTo>
                    <a:pt x="1713" y="2710"/>
                    <a:pt x="1739" y="2711"/>
                    <a:pt x="1766" y="2711"/>
                  </a:cubicBezTo>
                  <a:cubicBezTo>
                    <a:pt x="3148" y="2711"/>
                    <a:pt x="3751" y="419"/>
                    <a:pt x="1982" y="38"/>
                  </a:cubicBezTo>
                  <a:cubicBezTo>
                    <a:pt x="1864" y="13"/>
                    <a:pt x="1753" y="1"/>
                    <a:pt x="1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80850" y="648000"/>
              <a:ext cx="93225" cy="67850"/>
            </a:xfrm>
            <a:custGeom>
              <a:avLst/>
              <a:gdLst/>
              <a:ahLst/>
              <a:cxnLst/>
              <a:rect l="l" t="t" r="r" b="b"/>
              <a:pathLst>
                <a:path w="3729" h="2714" extrusionOk="0">
                  <a:moveTo>
                    <a:pt x="1672" y="0"/>
                  </a:moveTo>
                  <a:cubicBezTo>
                    <a:pt x="158" y="0"/>
                    <a:pt x="1" y="2447"/>
                    <a:pt x="1693" y="2704"/>
                  </a:cubicBezTo>
                  <a:cubicBezTo>
                    <a:pt x="1744" y="2711"/>
                    <a:pt x="1794" y="2714"/>
                    <a:pt x="1843" y="2714"/>
                  </a:cubicBezTo>
                  <a:cubicBezTo>
                    <a:pt x="3175" y="2714"/>
                    <a:pt x="3728" y="408"/>
                    <a:pt x="1989" y="33"/>
                  </a:cubicBezTo>
                  <a:cubicBezTo>
                    <a:pt x="1878" y="11"/>
                    <a:pt x="1772" y="0"/>
                    <a:pt x="1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835100" y="828775"/>
              <a:ext cx="96100" cy="67800"/>
            </a:xfrm>
            <a:custGeom>
              <a:avLst/>
              <a:gdLst/>
              <a:ahLst/>
              <a:cxnLst/>
              <a:rect l="l" t="t" r="r" b="b"/>
              <a:pathLst>
                <a:path w="3844" h="2712" extrusionOk="0">
                  <a:moveTo>
                    <a:pt x="1739" y="1"/>
                  </a:moveTo>
                  <a:cubicBezTo>
                    <a:pt x="230" y="1"/>
                    <a:pt x="1" y="2431"/>
                    <a:pt x="1686" y="2709"/>
                  </a:cubicBezTo>
                  <a:cubicBezTo>
                    <a:pt x="1715" y="2710"/>
                    <a:pt x="1743" y="2711"/>
                    <a:pt x="1772" y="2711"/>
                  </a:cubicBezTo>
                  <a:cubicBezTo>
                    <a:pt x="3239" y="2711"/>
                    <a:pt x="3843" y="419"/>
                    <a:pt x="2074" y="38"/>
                  </a:cubicBezTo>
                  <a:cubicBezTo>
                    <a:pt x="1956" y="13"/>
                    <a:pt x="1844" y="1"/>
                    <a:pt x="1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02575" y="971450"/>
              <a:ext cx="95300" cy="67950"/>
            </a:xfrm>
            <a:custGeom>
              <a:avLst/>
              <a:gdLst/>
              <a:ahLst/>
              <a:cxnLst/>
              <a:rect l="l" t="t" r="r" b="b"/>
              <a:pathLst>
                <a:path w="3812" h="2718" extrusionOk="0">
                  <a:moveTo>
                    <a:pt x="1716" y="0"/>
                  </a:moveTo>
                  <a:cubicBezTo>
                    <a:pt x="209" y="0"/>
                    <a:pt x="0" y="2431"/>
                    <a:pt x="1685" y="2708"/>
                  </a:cubicBezTo>
                  <a:cubicBezTo>
                    <a:pt x="1736" y="2714"/>
                    <a:pt x="1785" y="2718"/>
                    <a:pt x="1834" y="2718"/>
                  </a:cubicBezTo>
                  <a:cubicBezTo>
                    <a:pt x="3153" y="2718"/>
                    <a:pt x="3812" y="412"/>
                    <a:pt x="2051" y="37"/>
                  </a:cubicBezTo>
                  <a:cubicBezTo>
                    <a:pt x="1933" y="12"/>
                    <a:pt x="1821" y="0"/>
                    <a:pt x="1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28750" y="811800"/>
              <a:ext cx="92425" cy="65625"/>
            </a:xfrm>
            <a:custGeom>
              <a:avLst/>
              <a:gdLst/>
              <a:ahLst/>
              <a:cxnLst/>
              <a:rect l="l" t="t" r="r" b="b"/>
              <a:pathLst>
                <a:path w="3697" h="2625" extrusionOk="0">
                  <a:moveTo>
                    <a:pt x="1577" y="1"/>
                  </a:moveTo>
                  <a:cubicBezTo>
                    <a:pt x="131" y="1"/>
                    <a:pt x="0" y="2443"/>
                    <a:pt x="1580" y="2612"/>
                  </a:cubicBezTo>
                  <a:cubicBezTo>
                    <a:pt x="1643" y="2620"/>
                    <a:pt x="1705" y="2624"/>
                    <a:pt x="1765" y="2624"/>
                  </a:cubicBezTo>
                  <a:cubicBezTo>
                    <a:pt x="3160" y="2624"/>
                    <a:pt x="3697" y="427"/>
                    <a:pt x="1968" y="55"/>
                  </a:cubicBezTo>
                  <a:cubicBezTo>
                    <a:pt x="1829" y="18"/>
                    <a:pt x="1698" y="1"/>
                    <a:pt x="15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"/>
          <p:cNvGrpSpPr/>
          <p:nvPr/>
        </p:nvGrpSpPr>
        <p:grpSpPr>
          <a:xfrm>
            <a:off x="8831950" y="486075"/>
            <a:ext cx="717875" cy="906750"/>
            <a:chOff x="8831950" y="486075"/>
            <a:chExt cx="717875" cy="906750"/>
          </a:xfrm>
        </p:grpSpPr>
        <p:sp>
          <p:nvSpPr>
            <p:cNvPr id="327" name="Google Shape;327;p2"/>
            <p:cNvSpPr/>
            <p:nvPr/>
          </p:nvSpPr>
          <p:spPr>
            <a:xfrm>
              <a:off x="9295750" y="486075"/>
              <a:ext cx="158775" cy="242175"/>
            </a:xfrm>
            <a:custGeom>
              <a:avLst/>
              <a:gdLst/>
              <a:ahLst/>
              <a:cxnLst/>
              <a:rect l="l" t="t" r="r" b="b"/>
              <a:pathLst>
                <a:path w="6351" h="9687" extrusionOk="0">
                  <a:moveTo>
                    <a:pt x="3049" y="676"/>
                  </a:moveTo>
                  <a:cubicBezTo>
                    <a:pt x="4210" y="676"/>
                    <a:pt x="2826" y="4641"/>
                    <a:pt x="2653" y="5095"/>
                  </a:cubicBezTo>
                  <a:cubicBezTo>
                    <a:pt x="2218" y="6297"/>
                    <a:pt x="1632" y="7518"/>
                    <a:pt x="1033" y="8723"/>
                  </a:cubicBezTo>
                  <a:lnTo>
                    <a:pt x="1033" y="8723"/>
                  </a:lnTo>
                  <a:cubicBezTo>
                    <a:pt x="1034" y="7613"/>
                    <a:pt x="1051" y="6500"/>
                    <a:pt x="1215" y="5369"/>
                  </a:cubicBezTo>
                  <a:cubicBezTo>
                    <a:pt x="1329" y="4137"/>
                    <a:pt x="1420" y="1283"/>
                    <a:pt x="2836" y="713"/>
                  </a:cubicBezTo>
                  <a:cubicBezTo>
                    <a:pt x="2915" y="688"/>
                    <a:pt x="2986" y="676"/>
                    <a:pt x="3049" y="676"/>
                  </a:cubicBezTo>
                  <a:close/>
                  <a:moveTo>
                    <a:pt x="2963" y="0"/>
                  </a:moveTo>
                  <a:cubicBezTo>
                    <a:pt x="1" y="0"/>
                    <a:pt x="192" y="7281"/>
                    <a:pt x="279" y="9090"/>
                  </a:cubicBezTo>
                  <a:cubicBezTo>
                    <a:pt x="279" y="9329"/>
                    <a:pt x="490" y="9449"/>
                    <a:pt x="690" y="9449"/>
                  </a:cubicBezTo>
                  <a:cubicBezTo>
                    <a:pt x="743" y="9449"/>
                    <a:pt x="796" y="9441"/>
                    <a:pt x="844" y="9423"/>
                  </a:cubicBezTo>
                  <a:lnTo>
                    <a:pt x="844" y="9423"/>
                  </a:lnTo>
                  <a:cubicBezTo>
                    <a:pt x="911" y="9581"/>
                    <a:pt x="1073" y="9687"/>
                    <a:pt x="1225" y="9687"/>
                  </a:cubicBezTo>
                  <a:cubicBezTo>
                    <a:pt x="1342" y="9687"/>
                    <a:pt x="1453" y="9625"/>
                    <a:pt x="1512" y="9478"/>
                  </a:cubicBezTo>
                  <a:cubicBezTo>
                    <a:pt x="2174" y="8131"/>
                    <a:pt x="6351" y="622"/>
                    <a:pt x="3406" y="51"/>
                  </a:cubicBezTo>
                  <a:cubicBezTo>
                    <a:pt x="3251" y="17"/>
                    <a:pt x="3104" y="0"/>
                    <a:pt x="2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9207425" y="699050"/>
              <a:ext cx="175775" cy="180900"/>
            </a:xfrm>
            <a:custGeom>
              <a:avLst/>
              <a:gdLst/>
              <a:ahLst/>
              <a:cxnLst/>
              <a:rect l="l" t="t" r="r" b="b"/>
              <a:pathLst>
                <a:path w="7031" h="7236" extrusionOk="0">
                  <a:moveTo>
                    <a:pt x="1621" y="0"/>
                  </a:moveTo>
                  <a:cubicBezTo>
                    <a:pt x="1233" y="1324"/>
                    <a:pt x="297" y="4474"/>
                    <a:pt x="0" y="5410"/>
                  </a:cubicBezTo>
                  <a:lnTo>
                    <a:pt x="5615" y="7236"/>
                  </a:lnTo>
                  <a:cubicBezTo>
                    <a:pt x="6186" y="5044"/>
                    <a:pt x="6574" y="3812"/>
                    <a:pt x="7031" y="1529"/>
                  </a:cubicBezTo>
                  <a:cubicBezTo>
                    <a:pt x="7031" y="1529"/>
                    <a:pt x="4565" y="274"/>
                    <a:pt x="16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8831950" y="795325"/>
              <a:ext cx="717875" cy="597500"/>
            </a:xfrm>
            <a:custGeom>
              <a:avLst/>
              <a:gdLst/>
              <a:ahLst/>
              <a:cxnLst/>
              <a:rect l="l" t="t" r="r" b="b"/>
              <a:pathLst>
                <a:path w="28715" h="23900" extrusionOk="0">
                  <a:moveTo>
                    <a:pt x="12533" y="0"/>
                  </a:moveTo>
                  <a:cubicBezTo>
                    <a:pt x="7927" y="0"/>
                    <a:pt x="4475" y="2910"/>
                    <a:pt x="2648" y="7653"/>
                  </a:cubicBezTo>
                  <a:cubicBezTo>
                    <a:pt x="0" y="14683"/>
                    <a:pt x="4360" y="20595"/>
                    <a:pt x="11025" y="22877"/>
                  </a:cubicBezTo>
                  <a:cubicBezTo>
                    <a:pt x="13020" y="23559"/>
                    <a:pt x="14889" y="23899"/>
                    <a:pt x="16603" y="23899"/>
                  </a:cubicBezTo>
                  <a:cubicBezTo>
                    <a:pt x="21830" y="23899"/>
                    <a:pt x="25621" y="20740"/>
                    <a:pt x="27185" y="14501"/>
                  </a:cubicBezTo>
                  <a:cubicBezTo>
                    <a:pt x="28715" y="7744"/>
                    <a:pt x="24332" y="2609"/>
                    <a:pt x="17964" y="1193"/>
                  </a:cubicBezTo>
                  <a:cubicBezTo>
                    <a:pt x="16017" y="381"/>
                    <a:pt x="14200" y="0"/>
                    <a:pt x="12533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8901025" y="953550"/>
              <a:ext cx="617946" cy="239327"/>
            </a:xfrm>
            <a:custGeom>
              <a:avLst/>
              <a:gdLst/>
              <a:ahLst/>
              <a:cxnLst/>
              <a:rect l="l" t="t" r="r" b="b"/>
              <a:pathLst>
                <a:path w="26627" h="10860" extrusionOk="0">
                  <a:moveTo>
                    <a:pt x="740" y="1"/>
                  </a:moveTo>
                  <a:cubicBezTo>
                    <a:pt x="302" y="1"/>
                    <a:pt x="0" y="779"/>
                    <a:pt x="469" y="1173"/>
                  </a:cubicBezTo>
                  <a:cubicBezTo>
                    <a:pt x="1428" y="1835"/>
                    <a:pt x="1314" y="3456"/>
                    <a:pt x="2364" y="4118"/>
                  </a:cubicBezTo>
                  <a:cubicBezTo>
                    <a:pt x="2754" y="4363"/>
                    <a:pt x="3156" y="4452"/>
                    <a:pt x="3567" y="4452"/>
                  </a:cubicBezTo>
                  <a:cubicBezTo>
                    <a:pt x="4261" y="4452"/>
                    <a:pt x="4979" y="4198"/>
                    <a:pt x="5696" y="4026"/>
                  </a:cubicBezTo>
                  <a:cubicBezTo>
                    <a:pt x="5793" y="4000"/>
                    <a:pt x="5886" y="3988"/>
                    <a:pt x="5976" y="3988"/>
                  </a:cubicBezTo>
                  <a:cubicBezTo>
                    <a:pt x="7225" y="3988"/>
                    <a:pt x="7873" y="6353"/>
                    <a:pt x="8937" y="6971"/>
                  </a:cubicBezTo>
                  <a:cubicBezTo>
                    <a:pt x="9134" y="7091"/>
                    <a:pt x="9346" y="7139"/>
                    <a:pt x="9567" y="7139"/>
                  </a:cubicBezTo>
                  <a:cubicBezTo>
                    <a:pt x="10444" y="7139"/>
                    <a:pt x="11472" y="6383"/>
                    <a:pt x="12336" y="6383"/>
                  </a:cubicBezTo>
                  <a:cubicBezTo>
                    <a:pt x="12616" y="6383"/>
                    <a:pt x="12879" y="6462"/>
                    <a:pt x="13114" y="6674"/>
                  </a:cubicBezTo>
                  <a:cubicBezTo>
                    <a:pt x="14073" y="7450"/>
                    <a:pt x="14256" y="8591"/>
                    <a:pt x="15306" y="9162"/>
                  </a:cubicBezTo>
                  <a:cubicBezTo>
                    <a:pt x="15525" y="9254"/>
                    <a:pt x="15752" y="9293"/>
                    <a:pt x="15981" y="9293"/>
                  </a:cubicBezTo>
                  <a:cubicBezTo>
                    <a:pt x="16943" y="9293"/>
                    <a:pt x="17955" y="8608"/>
                    <a:pt x="18729" y="8295"/>
                  </a:cubicBezTo>
                  <a:cubicBezTo>
                    <a:pt x="18801" y="8270"/>
                    <a:pt x="18875" y="8258"/>
                    <a:pt x="18949" y="8258"/>
                  </a:cubicBezTo>
                  <a:cubicBezTo>
                    <a:pt x="19960" y="8258"/>
                    <a:pt x="21175" y="10421"/>
                    <a:pt x="22153" y="10783"/>
                  </a:cubicBezTo>
                  <a:cubicBezTo>
                    <a:pt x="22308" y="10836"/>
                    <a:pt x="22461" y="10860"/>
                    <a:pt x="22612" y="10860"/>
                  </a:cubicBezTo>
                  <a:cubicBezTo>
                    <a:pt x="23746" y="10860"/>
                    <a:pt x="24763" y="9516"/>
                    <a:pt x="25851" y="9436"/>
                  </a:cubicBezTo>
                  <a:cubicBezTo>
                    <a:pt x="26627" y="9436"/>
                    <a:pt x="26627" y="8295"/>
                    <a:pt x="25851" y="8295"/>
                  </a:cubicBezTo>
                  <a:cubicBezTo>
                    <a:pt x="24946" y="8367"/>
                    <a:pt x="23567" y="9531"/>
                    <a:pt x="22511" y="9531"/>
                  </a:cubicBezTo>
                  <a:cubicBezTo>
                    <a:pt x="22236" y="9531"/>
                    <a:pt x="21982" y="9452"/>
                    <a:pt x="21765" y="9253"/>
                  </a:cubicBezTo>
                  <a:cubicBezTo>
                    <a:pt x="21012" y="8500"/>
                    <a:pt x="20624" y="7541"/>
                    <a:pt x="19483" y="7153"/>
                  </a:cubicBezTo>
                  <a:cubicBezTo>
                    <a:pt x="19334" y="7095"/>
                    <a:pt x="19172" y="7070"/>
                    <a:pt x="19002" y="7070"/>
                  </a:cubicBezTo>
                  <a:cubicBezTo>
                    <a:pt x="18104" y="7070"/>
                    <a:pt x="16974" y="7771"/>
                    <a:pt x="16264" y="8021"/>
                  </a:cubicBezTo>
                  <a:cubicBezTo>
                    <a:pt x="16201" y="8045"/>
                    <a:pt x="16136" y="8056"/>
                    <a:pt x="16071" y="8056"/>
                  </a:cubicBezTo>
                  <a:cubicBezTo>
                    <a:pt x="15156" y="8056"/>
                    <a:pt x="14107" y="5798"/>
                    <a:pt x="13297" y="5350"/>
                  </a:cubicBezTo>
                  <a:cubicBezTo>
                    <a:pt x="13061" y="5229"/>
                    <a:pt x="12807" y="5181"/>
                    <a:pt x="12544" y="5181"/>
                  </a:cubicBezTo>
                  <a:cubicBezTo>
                    <a:pt x="11763" y="5181"/>
                    <a:pt x="10910" y="5607"/>
                    <a:pt x="10261" y="5829"/>
                  </a:cubicBezTo>
                  <a:cubicBezTo>
                    <a:pt x="10137" y="5869"/>
                    <a:pt x="10018" y="5887"/>
                    <a:pt x="9904" y="5887"/>
                  </a:cubicBezTo>
                  <a:cubicBezTo>
                    <a:pt x="8621" y="5887"/>
                    <a:pt x="7984" y="3584"/>
                    <a:pt x="7020" y="2976"/>
                  </a:cubicBezTo>
                  <a:cubicBezTo>
                    <a:pt x="6775" y="2811"/>
                    <a:pt x="6490" y="2749"/>
                    <a:pt x="6188" y="2749"/>
                  </a:cubicBezTo>
                  <a:cubicBezTo>
                    <a:pt x="5446" y="2749"/>
                    <a:pt x="4600" y="3121"/>
                    <a:pt x="3984" y="3250"/>
                  </a:cubicBezTo>
                  <a:cubicBezTo>
                    <a:pt x="3895" y="3275"/>
                    <a:pt x="3809" y="3286"/>
                    <a:pt x="3726" y="3286"/>
                  </a:cubicBezTo>
                  <a:cubicBezTo>
                    <a:pt x="2495" y="3286"/>
                    <a:pt x="1938" y="743"/>
                    <a:pt x="1040" y="123"/>
                  </a:cubicBezTo>
                  <a:cubicBezTo>
                    <a:pt x="938" y="38"/>
                    <a:pt x="836" y="1"/>
                    <a:pt x="74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8924400" y="886474"/>
              <a:ext cx="601405" cy="216564"/>
            </a:xfrm>
            <a:custGeom>
              <a:avLst/>
              <a:gdLst/>
              <a:ahLst/>
              <a:cxnLst/>
              <a:rect l="l" t="t" r="r" b="b"/>
              <a:pathLst>
                <a:path w="27654" h="9908" extrusionOk="0">
                  <a:moveTo>
                    <a:pt x="1145" y="1"/>
                  </a:moveTo>
                  <a:cubicBezTo>
                    <a:pt x="453" y="1"/>
                    <a:pt x="0" y="1111"/>
                    <a:pt x="746" y="1444"/>
                  </a:cubicBezTo>
                  <a:cubicBezTo>
                    <a:pt x="8735" y="5713"/>
                    <a:pt x="17660" y="8863"/>
                    <a:pt x="26607" y="9890"/>
                  </a:cubicBezTo>
                  <a:cubicBezTo>
                    <a:pt x="26670" y="9902"/>
                    <a:pt x="26728" y="9908"/>
                    <a:pt x="26784" y="9908"/>
                  </a:cubicBezTo>
                  <a:cubicBezTo>
                    <a:pt x="27653" y="9908"/>
                    <a:pt x="27595" y="8469"/>
                    <a:pt x="26607" y="8383"/>
                  </a:cubicBezTo>
                  <a:cubicBezTo>
                    <a:pt x="17956" y="7333"/>
                    <a:pt x="9306" y="4183"/>
                    <a:pt x="1499" y="98"/>
                  </a:cubicBezTo>
                  <a:cubicBezTo>
                    <a:pt x="1378" y="30"/>
                    <a:pt x="1258" y="1"/>
                    <a:pt x="11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8861475" y="1042225"/>
              <a:ext cx="624430" cy="216578"/>
            </a:xfrm>
            <a:custGeom>
              <a:avLst/>
              <a:gdLst/>
              <a:ahLst/>
              <a:cxnLst/>
              <a:rect l="l" t="t" r="r" b="b"/>
              <a:pathLst>
                <a:path w="27648" h="9877" extrusionOk="0">
                  <a:moveTo>
                    <a:pt x="1199" y="0"/>
                  </a:moveTo>
                  <a:cubicBezTo>
                    <a:pt x="485" y="0"/>
                    <a:pt x="1" y="1066"/>
                    <a:pt x="740" y="1485"/>
                  </a:cubicBezTo>
                  <a:cubicBezTo>
                    <a:pt x="8729" y="5685"/>
                    <a:pt x="17676" y="8812"/>
                    <a:pt x="26624" y="9862"/>
                  </a:cubicBezTo>
                  <a:cubicBezTo>
                    <a:pt x="26678" y="9872"/>
                    <a:pt x="26730" y="9877"/>
                    <a:pt x="26779" y="9877"/>
                  </a:cubicBezTo>
                  <a:cubicBezTo>
                    <a:pt x="27648" y="9877"/>
                    <a:pt x="27596" y="8419"/>
                    <a:pt x="26624" y="8333"/>
                  </a:cubicBezTo>
                  <a:cubicBezTo>
                    <a:pt x="17950" y="7283"/>
                    <a:pt x="9299" y="4156"/>
                    <a:pt x="1516" y="70"/>
                  </a:cubicBezTo>
                  <a:cubicBezTo>
                    <a:pt x="1407" y="22"/>
                    <a:pt x="1301" y="0"/>
                    <a:pt x="119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8977325" y="853124"/>
              <a:ext cx="548464" cy="190061"/>
            </a:xfrm>
            <a:custGeom>
              <a:avLst/>
              <a:gdLst/>
              <a:ahLst/>
              <a:cxnLst/>
              <a:rect l="l" t="t" r="r" b="b"/>
              <a:pathLst>
                <a:path w="26998" h="9509" extrusionOk="0">
                  <a:moveTo>
                    <a:pt x="859" y="0"/>
                  </a:moveTo>
                  <a:cubicBezTo>
                    <a:pt x="336" y="0"/>
                    <a:pt x="0" y="814"/>
                    <a:pt x="567" y="1126"/>
                  </a:cubicBezTo>
                  <a:cubicBezTo>
                    <a:pt x="8464" y="5326"/>
                    <a:pt x="17298" y="8453"/>
                    <a:pt x="26336" y="9503"/>
                  </a:cubicBezTo>
                  <a:cubicBezTo>
                    <a:pt x="26362" y="9507"/>
                    <a:pt x="26386" y="9508"/>
                    <a:pt x="26410" y="9508"/>
                  </a:cubicBezTo>
                  <a:cubicBezTo>
                    <a:pt x="26997" y="9508"/>
                    <a:pt x="26973" y="8450"/>
                    <a:pt x="26336" y="8362"/>
                  </a:cubicBezTo>
                  <a:cubicBezTo>
                    <a:pt x="17503" y="7312"/>
                    <a:pt x="8852" y="4185"/>
                    <a:pt x="1137" y="76"/>
                  </a:cubicBezTo>
                  <a:cubicBezTo>
                    <a:pt x="1042" y="24"/>
                    <a:pt x="948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9013025" y="820025"/>
              <a:ext cx="472876" cy="159597"/>
            </a:xfrm>
            <a:custGeom>
              <a:avLst/>
              <a:gdLst/>
              <a:ahLst/>
              <a:cxnLst/>
              <a:rect l="l" t="t" r="r" b="b"/>
              <a:pathLst>
                <a:path w="26581" h="9163" extrusionOk="0">
                  <a:moveTo>
                    <a:pt x="670" y="1"/>
                  </a:moveTo>
                  <a:cubicBezTo>
                    <a:pt x="322" y="1"/>
                    <a:pt x="1" y="534"/>
                    <a:pt x="423" y="694"/>
                  </a:cubicBezTo>
                  <a:cubicBezTo>
                    <a:pt x="8412" y="4894"/>
                    <a:pt x="17154" y="8021"/>
                    <a:pt x="26102" y="9163"/>
                  </a:cubicBezTo>
                  <a:cubicBezTo>
                    <a:pt x="26581" y="9163"/>
                    <a:pt x="26581" y="8409"/>
                    <a:pt x="26102" y="8318"/>
                  </a:cubicBezTo>
                  <a:cubicBezTo>
                    <a:pt x="17359" y="7268"/>
                    <a:pt x="8594" y="4118"/>
                    <a:pt x="811" y="33"/>
                  </a:cubicBezTo>
                  <a:cubicBezTo>
                    <a:pt x="765" y="11"/>
                    <a:pt x="717" y="1"/>
                    <a:pt x="6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8861475" y="1110300"/>
              <a:ext cx="601383" cy="190048"/>
            </a:xfrm>
            <a:custGeom>
              <a:avLst/>
              <a:gdLst/>
              <a:ahLst/>
              <a:cxnLst/>
              <a:rect l="l" t="t" r="r" b="b"/>
              <a:pathLst>
                <a:path w="27126" h="9573" extrusionOk="0">
                  <a:moveTo>
                    <a:pt x="910" y="0"/>
                  </a:moveTo>
                  <a:cubicBezTo>
                    <a:pt x="366" y="0"/>
                    <a:pt x="1" y="760"/>
                    <a:pt x="580" y="1100"/>
                  </a:cubicBezTo>
                  <a:cubicBezTo>
                    <a:pt x="8569" y="5277"/>
                    <a:pt x="17425" y="8427"/>
                    <a:pt x="26350" y="9568"/>
                  </a:cubicBezTo>
                  <a:cubicBezTo>
                    <a:pt x="26378" y="9571"/>
                    <a:pt x="26404" y="9573"/>
                    <a:pt x="26430" y="9573"/>
                  </a:cubicBezTo>
                  <a:cubicBezTo>
                    <a:pt x="27125" y="9573"/>
                    <a:pt x="27098" y="8423"/>
                    <a:pt x="26350" y="8335"/>
                  </a:cubicBezTo>
                  <a:cubicBezTo>
                    <a:pt x="17608" y="7285"/>
                    <a:pt x="8957" y="4135"/>
                    <a:pt x="1151" y="50"/>
                  </a:cubicBezTo>
                  <a:cubicBezTo>
                    <a:pt x="1068" y="16"/>
                    <a:pt x="987" y="0"/>
                    <a:pt x="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8884475" y="1176875"/>
              <a:ext cx="536954" cy="154716"/>
            </a:xfrm>
            <a:custGeom>
              <a:avLst/>
              <a:gdLst/>
              <a:ahLst/>
              <a:cxnLst/>
              <a:rect l="l" t="t" r="r" b="b"/>
              <a:pathLst>
                <a:path w="26572" h="9113" extrusionOk="0">
                  <a:moveTo>
                    <a:pt x="562" y="1"/>
                  </a:moveTo>
                  <a:cubicBezTo>
                    <a:pt x="217" y="1"/>
                    <a:pt x="0" y="499"/>
                    <a:pt x="324" y="728"/>
                  </a:cubicBezTo>
                  <a:cubicBezTo>
                    <a:pt x="8313" y="4927"/>
                    <a:pt x="17055" y="8054"/>
                    <a:pt x="26002" y="9104"/>
                  </a:cubicBezTo>
                  <a:cubicBezTo>
                    <a:pt x="26035" y="9110"/>
                    <a:pt x="26066" y="9112"/>
                    <a:pt x="26094" y="9112"/>
                  </a:cubicBezTo>
                  <a:cubicBezTo>
                    <a:pt x="26571" y="9112"/>
                    <a:pt x="26541" y="8437"/>
                    <a:pt x="26002" y="8351"/>
                  </a:cubicBezTo>
                  <a:cubicBezTo>
                    <a:pt x="17238" y="7301"/>
                    <a:pt x="8587" y="4151"/>
                    <a:pt x="781" y="66"/>
                  </a:cubicBezTo>
                  <a:cubicBezTo>
                    <a:pt x="705" y="20"/>
                    <a:pt x="631" y="1"/>
                    <a:pt x="56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8943800" y="953550"/>
              <a:ext cx="49650" cy="37675"/>
            </a:xfrm>
            <a:custGeom>
              <a:avLst/>
              <a:gdLst/>
              <a:ahLst/>
              <a:cxnLst/>
              <a:rect l="l" t="t" r="r" b="b"/>
              <a:pathLst>
                <a:path w="1986" h="1507" extrusionOk="0">
                  <a:moveTo>
                    <a:pt x="1027" y="0"/>
                  </a:moveTo>
                  <a:cubicBezTo>
                    <a:pt x="0" y="0"/>
                    <a:pt x="0" y="1507"/>
                    <a:pt x="1027" y="1507"/>
                  </a:cubicBezTo>
                  <a:cubicBezTo>
                    <a:pt x="1986" y="1507"/>
                    <a:pt x="1986" y="0"/>
                    <a:pt x="1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9012756" y="1051031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936" y="1"/>
                  </a:moveTo>
                  <a:cubicBezTo>
                    <a:pt x="1" y="1"/>
                    <a:pt x="1" y="1507"/>
                    <a:pt x="936" y="1507"/>
                  </a:cubicBezTo>
                  <a:cubicBezTo>
                    <a:pt x="1986" y="1507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9100725" y="1019725"/>
              <a:ext cx="49650" cy="38275"/>
            </a:xfrm>
            <a:custGeom>
              <a:avLst/>
              <a:gdLst/>
              <a:ahLst/>
              <a:cxnLst/>
              <a:rect l="l" t="t" r="r" b="b"/>
              <a:pathLst>
                <a:path w="1986" h="1531" extrusionOk="0">
                  <a:moveTo>
                    <a:pt x="936" y="1"/>
                  </a:moveTo>
                  <a:cubicBezTo>
                    <a:pt x="0" y="1"/>
                    <a:pt x="0" y="1530"/>
                    <a:pt x="936" y="1530"/>
                  </a:cubicBezTo>
                  <a:cubicBezTo>
                    <a:pt x="1986" y="1530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9160050" y="11030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30"/>
                    <a:pt x="1051" y="1530"/>
                  </a:cubicBezTo>
                  <a:cubicBezTo>
                    <a:pt x="1987" y="1530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9257625" y="10699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0"/>
                  </a:moveTo>
                  <a:cubicBezTo>
                    <a:pt x="1" y="0"/>
                    <a:pt x="1" y="1530"/>
                    <a:pt x="937" y="1530"/>
                  </a:cubicBezTo>
                  <a:cubicBezTo>
                    <a:pt x="1987" y="1530"/>
                    <a:pt x="1987" y="0"/>
                    <a:pt x="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9321550" y="11509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1050" y="1"/>
                  </a:moveTo>
                  <a:cubicBezTo>
                    <a:pt x="0" y="1"/>
                    <a:pt x="0" y="1598"/>
                    <a:pt x="1050" y="1598"/>
                  </a:cubicBezTo>
                  <a:cubicBezTo>
                    <a:pt x="2009" y="1598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421400" y="11081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960" y="1"/>
                  </a:moveTo>
                  <a:cubicBezTo>
                    <a:pt x="1" y="1"/>
                    <a:pt x="1" y="1599"/>
                    <a:pt x="960" y="1599"/>
                  </a:cubicBezTo>
                  <a:cubicBezTo>
                    <a:pt x="2009" y="1599"/>
                    <a:pt x="2009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2"/>
          <p:cNvGrpSpPr/>
          <p:nvPr/>
        </p:nvGrpSpPr>
        <p:grpSpPr>
          <a:xfrm>
            <a:off x="8313250" y="2974521"/>
            <a:ext cx="716150" cy="944404"/>
            <a:chOff x="8313250" y="2974521"/>
            <a:chExt cx="716150" cy="944404"/>
          </a:xfrm>
        </p:grpSpPr>
        <p:sp>
          <p:nvSpPr>
            <p:cNvPr id="345" name="Google Shape;345;p2"/>
            <p:cNvSpPr/>
            <p:nvPr/>
          </p:nvSpPr>
          <p:spPr>
            <a:xfrm rot="-1686311">
              <a:off x="8463411" y="2997642"/>
              <a:ext cx="158778" cy="242179"/>
            </a:xfrm>
            <a:custGeom>
              <a:avLst/>
              <a:gdLst/>
              <a:ahLst/>
              <a:cxnLst/>
              <a:rect l="l" t="t" r="r" b="b"/>
              <a:pathLst>
                <a:path w="6351" h="9687" extrusionOk="0">
                  <a:moveTo>
                    <a:pt x="3049" y="676"/>
                  </a:moveTo>
                  <a:cubicBezTo>
                    <a:pt x="4210" y="676"/>
                    <a:pt x="2826" y="4641"/>
                    <a:pt x="2653" y="5095"/>
                  </a:cubicBezTo>
                  <a:cubicBezTo>
                    <a:pt x="2218" y="6297"/>
                    <a:pt x="1632" y="7518"/>
                    <a:pt x="1033" y="8723"/>
                  </a:cubicBezTo>
                  <a:lnTo>
                    <a:pt x="1033" y="8723"/>
                  </a:lnTo>
                  <a:cubicBezTo>
                    <a:pt x="1034" y="7613"/>
                    <a:pt x="1051" y="6500"/>
                    <a:pt x="1215" y="5369"/>
                  </a:cubicBezTo>
                  <a:cubicBezTo>
                    <a:pt x="1329" y="4137"/>
                    <a:pt x="1420" y="1283"/>
                    <a:pt x="2836" y="713"/>
                  </a:cubicBezTo>
                  <a:cubicBezTo>
                    <a:pt x="2915" y="688"/>
                    <a:pt x="2986" y="676"/>
                    <a:pt x="3049" y="676"/>
                  </a:cubicBezTo>
                  <a:close/>
                  <a:moveTo>
                    <a:pt x="2963" y="0"/>
                  </a:moveTo>
                  <a:cubicBezTo>
                    <a:pt x="1" y="0"/>
                    <a:pt x="192" y="7281"/>
                    <a:pt x="279" y="9090"/>
                  </a:cubicBezTo>
                  <a:cubicBezTo>
                    <a:pt x="279" y="9329"/>
                    <a:pt x="490" y="9449"/>
                    <a:pt x="690" y="9449"/>
                  </a:cubicBezTo>
                  <a:cubicBezTo>
                    <a:pt x="743" y="9449"/>
                    <a:pt x="796" y="9441"/>
                    <a:pt x="844" y="9423"/>
                  </a:cubicBezTo>
                  <a:lnTo>
                    <a:pt x="844" y="9423"/>
                  </a:lnTo>
                  <a:cubicBezTo>
                    <a:pt x="911" y="9581"/>
                    <a:pt x="1073" y="9687"/>
                    <a:pt x="1225" y="9687"/>
                  </a:cubicBezTo>
                  <a:cubicBezTo>
                    <a:pt x="1342" y="9687"/>
                    <a:pt x="1453" y="9625"/>
                    <a:pt x="1512" y="9478"/>
                  </a:cubicBezTo>
                  <a:cubicBezTo>
                    <a:pt x="2174" y="8131"/>
                    <a:pt x="6351" y="622"/>
                    <a:pt x="3406" y="51"/>
                  </a:cubicBezTo>
                  <a:cubicBezTo>
                    <a:pt x="3251" y="17"/>
                    <a:pt x="3104" y="0"/>
                    <a:pt x="2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8487275" y="3229775"/>
              <a:ext cx="180350" cy="175950"/>
            </a:xfrm>
            <a:custGeom>
              <a:avLst/>
              <a:gdLst/>
              <a:ahLst/>
              <a:cxnLst/>
              <a:rect l="l" t="t" r="r" b="b"/>
              <a:pathLst>
                <a:path w="7214" h="7038" extrusionOk="0">
                  <a:moveTo>
                    <a:pt x="5120" y="1"/>
                  </a:moveTo>
                  <a:cubicBezTo>
                    <a:pt x="4307" y="1"/>
                    <a:pt x="1934" y="137"/>
                    <a:pt x="1" y="1605"/>
                  </a:cubicBezTo>
                  <a:cubicBezTo>
                    <a:pt x="366" y="2952"/>
                    <a:pt x="1325" y="6285"/>
                    <a:pt x="1599" y="7038"/>
                  </a:cubicBezTo>
                  <a:lnTo>
                    <a:pt x="7214" y="5417"/>
                  </a:lnTo>
                  <a:cubicBezTo>
                    <a:pt x="6552" y="3317"/>
                    <a:pt x="6278" y="1605"/>
                    <a:pt x="5410" y="8"/>
                  </a:cubicBezTo>
                  <a:cubicBezTo>
                    <a:pt x="5410" y="8"/>
                    <a:pt x="5306" y="1"/>
                    <a:pt x="512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8313250" y="3333625"/>
              <a:ext cx="716150" cy="585300"/>
            </a:xfrm>
            <a:custGeom>
              <a:avLst/>
              <a:gdLst/>
              <a:ahLst/>
              <a:cxnLst/>
              <a:rect l="l" t="t" r="r" b="b"/>
              <a:pathLst>
                <a:path w="28646" h="23412" extrusionOk="0">
                  <a:moveTo>
                    <a:pt x="15640" y="1"/>
                  </a:moveTo>
                  <a:cubicBezTo>
                    <a:pt x="14036" y="1"/>
                    <a:pt x="12377" y="297"/>
                    <a:pt x="10751" y="875"/>
                  </a:cubicBezTo>
                  <a:cubicBezTo>
                    <a:pt x="2967" y="2405"/>
                    <a:pt x="0" y="8020"/>
                    <a:pt x="1529" y="14776"/>
                  </a:cubicBezTo>
                  <a:cubicBezTo>
                    <a:pt x="2891" y="20602"/>
                    <a:pt x="7499" y="23412"/>
                    <a:pt x="12773" y="23412"/>
                  </a:cubicBezTo>
                  <a:cubicBezTo>
                    <a:pt x="14131" y="23412"/>
                    <a:pt x="15534" y="23225"/>
                    <a:pt x="16936" y="22856"/>
                  </a:cubicBezTo>
                  <a:cubicBezTo>
                    <a:pt x="25222" y="20756"/>
                    <a:pt x="28646" y="15050"/>
                    <a:pt x="25793" y="6970"/>
                  </a:cubicBezTo>
                  <a:cubicBezTo>
                    <a:pt x="24036" y="2234"/>
                    <a:pt x="20046" y="1"/>
                    <a:pt x="15640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8343175" y="3515574"/>
              <a:ext cx="626983" cy="175959"/>
            </a:xfrm>
            <a:custGeom>
              <a:avLst/>
              <a:gdLst/>
              <a:ahLst/>
              <a:cxnLst/>
              <a:rect l="l" t="t" r="r" b="b"/>
              <a:pathLst>
                <a:path w="29118" h="8924" extrusionOk="0">
                  <a:moveTo>
                    <a:pt x="27863" y="1"/>
                  </a:moveTo>
                  <a:cubicBezTo>
                    <a:pt x="27752" y="1"/>
                    <a:pt x="27635" y="23"/>
                    <a:pt x="27515" y="71"/>
                  </a:cubicBezTo>
                  <a:cubicBezTo>
                    <a:pt x="19229" y="4157"/>
                    <a:pt x="10008" y="5960"/>
                    <a:pt x="878" y="7398"/>
                  </a:cubicBezTo>
                  <a:cubicBezTo>
                    <a:pt x="1" y="7569"/>
                    <a:pt x="347" y="8924"/>
                    <a:pt x="1183" y="8924"/>
                  </a:cubicBezTo>
                  <a:cubicBezTo>
                    <a:pt x="1239" y="8924"/>
                    <a:pt x="1297" y="8918"/>
                    <a:pt x="1357" y="8905"/>
                  </a:cubicBezTo>
                  <a:cubicBezTo>
                    <a:pt x="10579" y="7398"/>
                    <a:pt x="19914" y="5572"/>
                    <a:pt x="28359" y="1395"/>
                  </a:cubicBezTo>
                  <a:cubicBezTo>
                    <a:pt x="29118" y="1056"/>
                    <a:pt x="28637" y="1"/>
                    <a:pt x="2786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8343175" y="3421425"/>
              <a:ext cx="581205" cy="190045"/>
            </a:xfrm>
            <a:custGeom>
              <a:avLst/>
              <a:gdLst/>
              <a:ahLst/>
              <a:cxnLst/>
              <a:rect l="l" t="t" r="r" b="b"/>
              <a:pathLst>
                <a:path w="28064" h="9824" extrusionOk="0">
                  <a:moveTo>
                    <a:pt x="27276" y="0"/>
                  </a:moveTo>
                  <a:cubicBezTo>
                    <a:pt x="27169" y="0"/>
                    <a:pt x="27053" y="37"/>
                    <a:pt x="26934" y="123"/>
                  </a:cubicBezTo>
                  <a:cubicBezTo>
                    <a:pt x="26067" y="785"/>
                    <a:pt x="25679" y="1744"/>
                    <a:pt x="25108" y="2680"/>
                  </a:cubicBezTo>
                  <a:cubicBezTo>
                    <a:pt x="24904" y="3031"/>
                    <a:pt x="24521" y="3149"/>
                    <a:pt x="24055" y="3149"/>
                  </a:cubicBezTo>
                  <a:cubicBezTo>
                    <a:pt x="23107" y="3149"/>
                    <a:pt x="21816" y="2662"/>
                    <a:pt x="20994" y="2662"/>
                  </a:cubicBezTo>
                  <a:cubicBezTo>
                    <a:pt x="20906" y="2662"/>
                    <a:pt x="20824" y="2668"/>
                    <a:pt x="20748" y="2680"/>
                  </a:cubicBezTo>
                  <a:cubicBezTo>
                    <a:pt x="19881" y="2885"/>
                    <a:pt x="19219" y="4118"/>
                    <a:pt x="18831" y="4780"/>
                  </a:cubicBezTo>
                  <a:cubicBezTo>
                    <a:pt x="18482" y="5303"/>
                    <a:pt x="18072" y="5481"/>
                    <a:pt x="17627" y="5481"/>
                  </a:cubicBezTo>
                  <a:cubicBezTo>
                    <a:pt x="16681" y="5481"/>
                    <a:pt x="15579" y="4676"/>
                    <a:pt x="14584" y="4676"/>
                  </a:cubicBezTo>
                  <a:cubicBezTo>
                    <a:pt x="14516" y="4676"/>
                    <a:pt x="14448" y="4680"/>
                    <a:pt x="14380" y="4688"/>
                  </a:cubicBezTo>
                  <a:cubicBezTo>
                    <a:pt x="13330" y="4780"/>
                    <a:pt x="12668" y="5830"/>
                    <a:pt x="12189" y="6492"/>
                  </a:cubicBezTo>
                  <a:cubicBezTo>
                    <a:pt x="11802" y="6957"/>
                    <a:pt x="11385" y="7123"/>
                    <a:pt x="10948" y="7123"/>
                  </a:cubicBezTo>
                  <a:cubicBezTo>
                    <a:pt x="9867" y="7123"/>
                    <a:pt x="8671" y="6103"/>
                    <a:pt x="7533" y="6103"/>
                  </a:cubicBezTo>
                  <a:cubicBezTo>
                    <a:pt x="6574" y="6218"/>
                    <a:pt x="5912" y="7245"/>
                    <a:pt x="5341" y="7930"/>
                  </a:cubicBezTo>
                  <a:cubicBezTo>
                    <a:pt x="4988" y="8301"/>
                    <a:pt x="4602" y="8438"/>
                    <a:pt x="4199" y="8438"/>
                  </a:cubicBezTo>
                  <a:cubicBezTo>
                    <a:pt x="3068" y="8438"/>
                    <a:pt x="1796" y="7359"/>
                    <a:pt x="685" y="7359"/>
                  </a:cubicBezTo>
                  <a:cubicBezTo>
                    <a:pt x="0" y="7359"/>
                    <a:pt x="0" y="8500"/>
                    <a:pt x="685" y="8500"/>
                  </a:cubicBezTo>
                  <a:cubicBezTo>
                    <a:pt x="2100" y="8500"/>
                    <a:pt x="3059" y="9824"/>
                    <a:pt x="4474" y="9824"/>
                  </a:cubicBezTo>
                  <a:cubicBezTo>
                    <a:pt x="5524" y="9824"/>
                    <a:pt x="6391" y="8386"/>
                    <a:pt x="7053" y="7724"/>
                  </a:cubicBezTo>
                  <a:cubicBezTo>
                    <a:pt x="7332" y="7445"/>
                    <a:pt x="7624" y="7339"/>
                    <a:pt x="7926" y="7339"/>
                  </a:cubicBezTo>
                  <a:cubicBezTo>
                    <a:pt x="8908" y="7339"/>
                    <a:pt x="9992" y="8470"/>
                    <a:pt x="11051" y="8470"/>
                  </a:cubicBezTo>
                  <a:cubicBezTo>
                    <a:pt x="11210" y="8470"/>
                    <a:pt x="11369" y="8445"/>
                    <a:pt x="11527" y="8386"/>
                  </a:cubicBezTo>
                  <a:cubicBezTo>
                    <a:pt x="12626" y="8034"/>
                    <a:pt x="13619" y="5820"/>
                    <a:pt x="14813" y="5820"/>
                  </a:cubicBezTo>
                  <a:cubicBezTo>
                    <a:pt x="14858" y="5820"/>
                    <a:pt x="14904" y="5823"/>
                    <a:pt x="14951" y="5830"/>
                  </a:cubicBezTo>
                  <a:cubicBezTo>
                    <a:pt x="15916" y="5984"/>
                    <a:pt x="16800" y="6759"/>
                    <a:pt x="17810" y="6759"/>
                  </a:cubicBezTo>
                  <a:cubicBezTo>
                    <a:pt x="17994" y="6759"/>
                    <a:pt x="18181" y="6734"/>
                    <a:pt x="18375" y="6674"/>
                  </a:cubicBezTo>
                  <a:cubicBezTo>
                    <a:pt x="19516" y="6400"/>
                    <a:pt x="20086" y="4871"/>
                    <a:pt x="20748" y="4118"/>
                  </a:cubicBezTo>
                  <a:cubicBezTo>
                    <a:pt x="20966" y="3853"/>
                    <a:pt x="21251" y="3756"/>
                    <a:pt x="21576" y="3756"/>
                  </a:cubicBezTo>
                  <a:cubicBezTo>
                    <a:pt x="22442" y="3756"/>
                    <a:pt x="23590" y="4439"/>
                    <a:pt x="24499" y="4439"/>
                  </a:cubicBezTo>
                  <a:cubicBezTo>
                    <a:pt x="24719" y="4439"/>
                    <a:pt x="24924" y="4399"/>
                    <a:pt x="25108" y="4300"/>
                  </a:cubicBezTo>
                  <a:cubicBezTo>
                    <a:pt x="26363" y="3547"/>
                    <a:pt x="26455" y="1926"/>
                    <a:pt x="27596" y="1082"/>
                  </a:cubicBezTo>
                  <a:cubicBezTo>
                    <a:pt x="28064" y="764"/>
                    <a:pt x="27764" y="0"/>
                    <a:pt x="27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8361825" y="3588999"/>
              <a:ext cx="626994" cy="190051"/>
            </a:xfrm>
            <a:custGeom>
              <a:avLst/>
              <a:gdLst/>
              <a:ahLst/>
              <a:cxnLst/>
              <a:rect l="l" t="t" r="r" b="b"/>
              <a:pathLst>
                <a:path w="28044" h="9725" extrusionOk="0">
                  <a:moveTo>
                    <a:pt x="27298" y="0"/>
                  </a:moveTo>
                  <a:cubicBezTo>
                    <a:pt x="27204" y="0"/>
                    <a:pt x="27104" y="35"/>
                    <a:pt x="27003" y="115"/>
                  </a:cubicBezTo>
                  <a:cubicBezTo>
                    <a:pt x="26067" y="686"/>
                    <a:pt x="25679" y="1736"/>
                    <a:pt x="25200" y="2694"/>
                  </a:cubicBezTo>
                  <a:cubicBezTo>
                    <a:pt x="24996" y="3046"/>
                    <a:pt x="24602" y="3163"/>
                    <a:pt x="24124" y="3163"/>
                  </a:cubicBezTo>
                  <a:cubicBezTo>
                    <a:pt x="23151" y="3163"/>
                    <a:pt x="21829" y="2677"/>
                    <a:pt x="21047" y="2677"/>
                  </a:cubicBezTo>
                  <a:cubicBezTo>
                    <a:pt x="20964" y="2677"/>
                    <a:pt x="20887" y="2682"/>
                    <a:pt x="20818" y="2694"/>
                  </a:cubicBezTo>
                  <a:cubicBezTo>
                    <a:pt x="19882" y="2877"/>
                    <a:pt x="19311" y="4110"/>
                    <a:pt x="18832" y="4794"/>
                  </a:cubicBezTo>
                  <a:cubicBezTo>
                    <a:pt x="18491" y="5272"/>
                    <a:pt x="18091" y="5437"/>
                    <a:pt x="17656" y="5437"/>
                  </a:cubicBezTo>
                  <a:cubicBezTo>
                    <a:pt x="16672" y="5437"/>
                    <a:pt x="15512" y="4586"/>
                    <a:pt x="14467" y="4586"/>
                  </a:cubicBezTo>
                  <a:cubicBezTo>
                    <a:pt x="14431" y="4586"/>
                    <a:pt x="14394" y="4587"/>
                    <a:pt x="14358" y="4589"/>
                  </a:cubicBezTo>
                  <a:cubicBezTo>
                    <a:pt x="13399" y="4680"/>
                    <a:pt x="12737" y="5821"/>
                    <a:pt x="12167" y="6506"/>
                  </a:cubicBezTo>
                  <a:cubicBezTo>
                    <a:pt x="11787" y="6965"/>
                    <a:pt x="11375" y="7128"/>
                    <a:pt x="10945" y="7128"/>
                  </a:cubicBezTo>
                  <a:cubicBezTo>
                    <a:pt x="9876" y="7128"/>
                    <a:pt x="8692" y="6118"/>
                    <a:pt x="7602" y="6118"/>
                  </a:cubicBezTo>
                  <a:cubicBezTo>
                    <a:pt x="6666" y="6118"/>
                    <a:pt x="5890" y="7259"/>
                    <a:pt x="5319" y="7830"/>
                  </a:cubicBezTo>
                  <a:cubicBezTo>
                    <a:pt x="4954" y="8252"/>
                    <a:pt x="4560" y="8404"/>
                    <a:pt x="4148" y="8404"/>
                  </a:cubicBezTo>
                  <a:cubicBezTo>
                    <a:pt x="3065" y="8404"/>
                    <a:pt x="1862" y="7351"/>
                    <a:pt x="754" y="7351"/>
                  </a:cubicBezTo>
                  <a:cubicBezTo>
                    <a:pt x="1" y="7351"/>
                    <a:pt x="1" y="8492"/>
                    <a:pt x="754" y="8492"/>
                  </a:cubicBezTo>
                  <a:cubicBezTo>
                    <a:pt x="2101" y="8492"/>
                    <a:pt x="3037" y="9725"/>
                    <a:pt x="4475" y="9725"/>
                  </a:cubicBezTo>
                  <a:cubicBezTo>
                    <a:pt x="5616" y="9725"/>
                    <a:pt x="6369" y="8401"/>
                    <a:pt x="7031" y="7739"/>
                  </a:cubicBezTo>
                  <a:cubicBezTo>
                    <a:pt x="7324" y="7426"/>
                    <a:pt x="7633" y="7308"/>
                    <a:pt x="7953" y="7308"/>
                  </a:cubicBezTo>
                  <a:cubicBezTo>
                    <a:pt x="8961" y="7308"/>
                    <a:pt x="10072" y="8482"/>
                    <a:pt x="11076" y="8482"/>
                  </a:cubicBezTo>
                  <a:cubicBezTo>
                    <a:pt x="11221" y="8482"/>
                    <a:pt x="11364" y="8457"/>
                    <a:pt x="11505" y="8401"/>
                  </a:cubicBezTo>
                  <a:cubicBezTo>
                    <a:pt x="12690" y="7940"/>
                    <a:pt x="13622" y="5811"/>
                    <a:pt x="14869" y="5811"/>
                  </a:cubicBezTo>
                  <a:cubicBezTo>
                    <a:pt x="14919" y="5811"/>
                    <a:pt x="14969" y="5814"/>
                    <a:pt x="15020" y="5821"/>
                  </a:cubicBezTo>
                  <a:cubicBezTo>
                    <a:pt x="16017" y="6001"/>
                    <a:pt x="16875" y="6739"/>
                    <a:pt x="17899" y="6739"/>
                  </a:cubicBezTo>
                  <a:cubicBezTo>
                    <a:pt x="18046" y="6739"/>
                    <a:pt x="18197" y="6723"/>
                    <a:pt x="18352" y="6689"/>
                  </a:cubicBezTo>
                  <a:cubicBezTo>
                    <a:pt x="19494" y="6301"/>
                    <a:pt x="20064" y="4886"/>
                    <a:pt x="20726" y="4018"/>
                  </a:cubicBezTo>
                  <a:cubicBezTo>
                    <a:pt x="20933" y="3791"/>
                    <a:pt x="21202" y="3707"/>
                    <a:pt x="21509" y="3707"/>
                  </a:cubicBezTo>
                  <a:cubicBezTo>
                    <a:pt x="22388" y="3707"/>
                    <a:pt x="23577" y="4397"/>
                    <a:pt x="24514" y="4397"/>
                  </a:cubicBezTo>
                  <a:cubicBezTo>
                    <a:pt x="24764" y="4397"/>
                    <a:pt x="24996" y="4348"/>
                    <a:pt x="25200" y="4224"/>
                  </a:cubicBezTo>
                  <a:cubicBezTo>
                    <a:pt x="26341" y="3448"/>
                    <a:pt x="26433" y="1827"/>
                    <a:pt x="27574" y="1074"/>
                  </a:cubicBezTo>
                  <a:cubicBezTo>
                    <a:pt x="28044" y="754"/>
                    <a:pt x="27739" y="0"/>
                    <a:pt x="27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8343175" y="3388376"/>
              <a:ext cx="541244" cy="160160"/>
            </a:xfrm>
            <a:custGeom>
              <a:avLst/>
              <a:gdLst/>
              <a:ahLst/>
              <a:cxnLst/>
              <a:rect l="l" t="t" r="r" b="b"/>
              <a:pathLst>
                <a:path w="28494" h="8559" extrusionOk="0">
                  <a:moveTo>
                    <a:pt x="27655" y="0"/>
                  </a:moveTo>
                  <a:cubicBezTo>
                    <a:pt x="27562" y="0"/>
                    <a:pt x="27463" y="26"/>
                    <a:pt x="27362" y="85"/>
                  </a:cubicBezTo>
                  <a:cubicBezTo>
                    <a:pt x="18985" y="4171"/>
                    <a:pt x="9855" y="5883"/>
                    <a:pt x="725" y="7412"/>
                  </a:cubicBezTo>
                  <a:cubicBezTo>
                    <a:pt x="1" y="7500"/>
                    <a:pt x="226" y="8558"/>
                    <a:pt x="934" y="8558"/>
                  </a:cubicBezTo>
                  <a:cubicBezTo>
                    <a:pt x="963" y="8558"/>
                    <a:pt x="992" y="8557"/>
                    <a:pt x="1022" y="8553"/>
                  </a:cubicBezTo>
                  <a:cubicBezTo>
                    <a:pt x="10243" y="7024"/>
                    <a:pt x="19464" y="5221"/>
                    <a:pt x="27933" y="1021"/>
                  </a:cubicBezTo>
                  <a:cubicBezTo>
                    <a:pt x="28493" y="789"/>
                    <a:pt x="28170" y="0"/>
                    <a:pt x="2765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8403425" y="3669576"/>
              <a:ext cx="581166" cy="160149"/>
            </a:xfrm>
            <a:custGeom>
              <a:avLst/>
              <a:gdLst/>
              <a:ahLst/>
              <a:cxnLst/>
              <a:rect l="l" t="t" r="r" b="b"/>
              <a:pathLst>
                <a:path w="28513" h="8539" extrusionOk="0">
                  <a:moveTo>
                    <a:pt x="27562" y="1"/>
                  </a:moveTo>
                  <a:cubicBezTo>
                    <a:pt x="27489" y="1"/>
                    <a:pt x="27413" y="15"/>
                    <a:pt x="27335" y="46"/>
                  </a:cubicBezTo>
                  <a:cubicBezTo>
                    <a:pt x="18981" y="4154"/>
                    <a:pt x="9759" y="5958"/>
                    <a:pt x="629" y="7464"/>
                  </a:cubicBezTo>
                  <a:cubicBezTo>
                    <a:pt x="1" y="7569"/>
                    <a:pt x="199" y="8539"/>
                    <a:pt x="818" y="8539"/>
                  </a:cubicBezTo>
                  <a:cubicBezTo>
                    <a:pt x="874" y="8539"/>
                    <a:pt x="932" y="8531"/>
                    <a:pt x="994" y="8514"/>
                  </a:cubicBezTo>
                  <a:cubicBezTo>
                    <a:pt x="10216" y="7099"/>
                    <a:pt x="19460" y="5296"/>
                    <a:pt x="27905" y="1096"/>
                  </a:cubicBezTo>
                  <a:cubicBezTo>
                    <a:pt x="28512" y="853"/>
                    <a:pt x="28133" y="1"/>
                    <a:pt x="2756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8377250" y="3352899"/>
              <a:ext cx="459272" cy="134127"/>
            </a:xfrm>
            <a:custGeom>
              <a:avLst/>
              <a:gdLst/>
              <a:ahLst/>
              <a:cxnLst/>
              <a:rect l="l" t="t" r="r" b="b"/>
              <a:pathLst>
                <a:path w="27949" h="8176" extrusionOk="0">
                  <a:moveTo>
                    <a:pt x="27387" y="0"/>
                  </a:moveTo>
                  <a:cubicBezTo>
                    <a:pt x="27316" y="0"/>
                    <a:pt x="27239" y="20"/>
                    <a:pt x="27160" y="65"/>
                  </a:cubicBezTo>
                  <a:cubicBezTo>
                    <a:pt x="18806" y="4174"/>
                    <a:pt x="9562" y="5977"/>
                    <a:pt x="432" y="7392"/>
                  </a:cubicBezTo>
                  <a:cubicBezTo>
                    <a:pt x="0" y="7479"/>
                    <a:pt x="139" y="8176"/>
                    <a:pt x="637" y="8176"/>
                  </a:cubicBezTo>
                  <a:cubicBezTo>
                    <a:pt x="666" y="8176"/>
                    <a:pt x="697" y="8173"/>
                    <a:pt x="728" y="8168"/>
                  </a:cubicBezTo>
                  <a:cubicBezTo>
                    <a:pt x="9858" y="6639"/>
                    <a:pt x="19171" y="4836"/>
                    <a:pt x="27548" y="750"/>
                  </a:cubicBezTo>
                  <a:cubicBezTo>
                    <a:pt x="27948" y="502"/>
                    <a:pt x="27744" y="0"/>
                    <a:pt x="27387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8449075" y="3735750"/>
              <a:ext cx="518164" cy="134127"/>
            </a:xfrm>
            <a:custGeom>
              <a:avLst/>
              <a:gdLst/>
              <a:ahLst/>
              <a:cxnLst/>
              <a:rect l="l" t="t" r="r" b="b"/>
              <a:pathLst>
                <a:path w="27877" h="8171" extrusionOk="0">
                  <a:moveTo>
                    <a:pt x="27332" y="1"/>
                  </a:moveTo>
                  <a:cubicBezTo>
                    <a:pt x="27276" y="1"/>
                    <a:pt x="27218" y="19"/>
                    <a:pt x="27159" y="60"/>
                  </a:cubicBezTo>
                  <a:cubicBezTo>
                    <a:pt x="18805" y="4168"/>
                    <a:pt x="9584" y="5972"/>
                    <a:pt x="454" y="7387"/>
                  </a:cubicBezTo>
                  <a:cubicBezTo>
                    <a:pt x="1" y="7473"/>
                    <a:pt x="139" y="8170"/>
                    <a:pt x="560" y="8170"/>
                  </a:cubicBezTo>
                  <a:cubicBezTo>
                    <a:pt x="584" y="8170"/>
                    <a:pt x="610" y="8168"/>
                    <a:pt x="636" y="8163"/>
                  </a:cubicBezTo>
                  <a:cubicBezTo>
                    <a:pt x="9858" y="6725"/>
                    <a:pt x="19079" y="4830"/>
                    <a:pt x="27547" y="745"/>
                  </a:cubicBezTo>
                  <a:cubicBezTo>
                    <a:pt x="27877" y="570"/>
                    <a:pt x="27647" y="1"/>
                    <a:pt x="2733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8484769" y="3586306"/>
              <a:ext cx="49675" cy="40525"/>
            </a:xfrm>
            <a:custGeom>
              <a:avLst/>
              <a:gdLst/>
              <a:ahLst/>
              <a:cxnLst/>
              <a:rect l="l" t="t" r="r" b="b"/>
              <a:pathLst>
                <a:path w="1987" h="1621" extrusionOk="0">
                  <a:moveTo>
                    <a:pt x="1050" y="0"/>
                  </a:moveTo>
                  <a:cubicBezTo>
                    <a:pt x="1" y="0"/>
                    <a:pt x="1" y="1621"/>
                    <a:pt x="1050" y="1621"/>
                  </a:cubicBezTo>
                  <a:cubicBezTo>
                    <a:pt x="1986" y="1621"/>
                    <a:pt x="1986" y="0"/>
                    <a:pt x="1050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8615675" y="3555225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28" y="0"/>
                  </a:moveTo>
                  <a:cubicBezTo>
                    <a:pt x="1" y="0"/>
                    <a:pt x="1" y="1529"/>
                    <a:pt x="1028" y="1529"/>
                  </a:cubicBezTo>
                  <a:cubicBezTo>
                    <a:pt x="1986" y="1529"/>
                    <a:pt x="1986" y="0"/>
                    <a:pt x="1028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772588" y="3505681"/>
              <a:ext cx="49650" cy="37675"/>
            </a:xfrm>
            <a:custGeom>
              <a:avLst/>
              <a:gdLst/>
              <a:ahLst/>
              <a:cxnLst/>
              <a:rect l="l" t="t" r="r" b="b"/>
              <a:pathLst>
                <a:path w="1986" h="1507" extrusionOk="0">
                  <a:moveTo>
                    <a:pt x="936" y="0"/>
                  </a:moveTo>
                  <a:cubicBezTo>
                    <a:pt x="0" y="0"/>
                    <a:pt x="0" y="1506"/>
                    <a:pt x="936" y="1506"/>
                  </a:cubicBezTo>
                  <a:cubicBezTo>
                    <a:pt x="1986" y="1506"/>
                    <a:pt x="1986" y="0"/>
                    <a:pt x="936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8422869" y="3696288"/>
              <a:ext cx="50250" cy="40525"/>
            </a:xfrm>
            <a:custGeom>
              <a:avLst/>
              <a:gdLst/>
              <a:ahLst/>
              <a:cxnLst/>
              <a:rect l="l" t="t" r="r" b="b"/>
              <a:pathLst>
                <a:path w="2010" h="1621" extrusionOk="0">
                  <a:moveTo>
                    <a:pt x="1051" y="0"/>
                  </a:moveTo>
                  <a:cubicBezTo>
                    <a:pt x="1" y="0"/>
                    <a:pt x="1" y="1621"/>
                    <a:pt x="1051" y="1621"/>
                  </a:cubicBezTo>
                  <a:cubicBezTo>
                    <a:pt x="2009" y="1621"/>
                    <a:pt x="2009" y="0"/>
                    <a:pt x="105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570025" y="3672200"/>
              <a:ext cx="50250" cy="37675"/>
            </a:xfrm>
            <a:custGeom>
              <a:avLst/>
              <a:gdLst/>
              <a:ahLst/>
              <a:cxnLst/>
              <a:rect l="l" t="t" r="r" b="b"/>
              <a:pathLst>
                <a:path w="2010" h="1507" extrusionOk="0">
                  <a:moveTo>
                    <a:pt x="1050" y="0"/>
                  </a:moveTo>
                  <a:cubicBezTo>
                    <a:pt x="0" y="0"/>
                    <a:pt x="0" y="1507"/>
                    <a:pt x="1050" y="1507"/>
                  </a:cubicBezTo>
                  <a:cubicBezTo>
                    <a:pt x="2009" y="1507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738925" y="3626550"/>
              <a:ext cx="50250" cy="40525"/>
            </a:xfrm>
            <a:custGeom>
              <a:avLst/>
              <a:gdLst/>
              <a:ahLst/>
              <a:cxnLst/>
              <a:rect l="l" t="t" r="r" b="b"/>
              <a:pathLst>
                <a:path w="2010" h="1621" extrusionOk="0">
                  <a:moveTo>
                    <a:pt x="1051" y="0"/>
                  </a:moveTo>
                  <a:cubicBezTo>
                    <a:pt x="1" y="0"/>
                    <a:pt x="1" y="1621"/>
                    <a:pt x="1051" y="1621"/>
                  </a:cubicBezTo>
                  <a:cubicBezTo>
                    <a:pt x="2009" y="1621"/>
                    <a:pt x="2009" y="0"/>
                    <a:pt x="105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895850" y="3572325"/>
              <a:ext cx="50250" cy="37700"/>
            </a:xfrm>
            <a:custGeom>
              <a:avLst/>
              <a:gdLst/>
              <a:ahLst/>
              <a:cxnLst/>
              <a:rect l="l" t="t" r="r" b="b"/>
              <a:pathLst>
                <a:path w="2010" h="1508" extrusionOk="0">
                  <a:moveTo>
                    <a:pt x="1051" y="1"/>
                  </a:moveTo>
                  <a:cubicBezTo>
                    <a:pt x="1" y="1"/>
                    <a:pt x="1" y="1507"/>
                    <a:pt x="1051" y="1507"/>
                  </a:cubicBezTo>
                  <a:cubicBezTo>
                    <a:pt x="2009" y="1507"/>
                    <a:pt x="2009" y="1"/>
                    <a:pt x="1051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"/>
          <p:cNvGrpSpPr/>
          <p:nvPr/>
        </p:nvGrpSpPr>
        <p:grpSpPr>
          <a:xfrm>
            <a:off x="1606225" y="4149350"/>
            <a:ext cx="865125" cy="776487"/>
            <a:chOff x="1606225" y="4149350"/>
            <a:chExt cx="865125" cy="776487"/>
          </a:xfrm>
        </p:grpSpPr>
        <p:sp>
          <p:nvSpPr>
            <p:cNvPr id="363" name="Google Shape;363;p2"/>
            <p:cNvSpPr/>
            <p:nvPr/>
          </p:nvSpPr>
          <p:spPr>
            <a:xfrm>
              <a:off x="2226225" y="4149350"/>
              <a:ext cx="245125" cy="188875"/>
            </a:xfrm>
            <a:custGeom>
              <a:avLst/>
              <a:gdLst/>
              <a:ahLst/>
              <a:cxnLst/>
              <a:rect l="l" t="t" r="r" b="b"/>
              <a:pathLst>
                <a:path w="9805" h="7555" extrusionOk="0">
                  <a:moveTo>
                    <a:pt x="6628" y="833"/>
                  </a:moveTo>
                  <a:cubicBezTo>
                    <a:pt x="6706" y="833"/>
                    <a:pt x="6783" y="841"/>
                    <a:pt x="6860" y="858"/>
                  </a:cubicBezTo>
                  <a:cubicBezTo>
                    <a:pt x="8571" y="1246"/>
                    <a:pt x="4668" y="4465"/>
                    <a:pt x="4394" y="4670"/>
                  </a:cubicBezTo>
                  <a:cubicBezTo>
                    <a:pt x="3380" y="5421"/>
                    <a:pt x="2293" y="6027"/>
                    <a:pt x="1182" y="6618"/>
                  </a:cubicBezTo>
                  <a:lnTo>
                    <a:pt x="1182" y="6618"/>
                  </a:lnTo>
                  <a:cubicBezTo>
                    <a:pt x="1836" y="5690"/>
                    <a:pt x="2502" y="4712"/>
                    <a:pt x="3253" y="3803"/>
                  </a:cubicBezTo>
                  <a:cubicBezTo>
                    <a:pt x="3877" y="3007"/>
                    <a:pt x="5352" y="833"/>
                    <a:pt x="6628" y="833"/>
                  </a:cubicBezTo>
                  <a:close/>
                  <a:moveTo>
                    <a:pt x="6603" y="0"/>
                  </a:moveTo>
                  <a:cubicBezTo>
                    <a:pt x="4439" y="0"/>
                    <a:pt x="942" y="5593"/>
                    <a:pt x="195" y="6656"/>
                  </a:cubicBezTo>
                  <a:cubicBezTo>
                    <a:pt x="0" y="6931"/>
                    <a:pt x="277" y="7195"/>
                    <a:pt x="560" y="7195"/>
                  </a:cubicBezTo>
                  <a:cubicBezTo>
                    <a:pt x="560" y="7195"/>
                    <a:pt x="561" y="7195"/>
                    <a:pt x="561" y="7195"/>
                  </a:cubicBezTo>
                  <a:lnTo>
                    <a:pt x="561" y="7195"/>
                  </a:lnTo>
                  <a:cubicBezTo>
                    <a:pt x="592" y="7379"/>
                    <a:pt x="765" y="7555"/>
                    <a:pt x="988" y="7555"/>
                  </a:cubicBezTo>
                  <a:cubicBezTo>
                    <a:pt x="1041" y="7555"/>
                    <a:pt x="1096" y="7545"/>
                    <a:pt x="1153" y="7523"/>
                  </a:cubicBezTo>
                  <a:cubicBezTo>
                    <a:pt x="2865" y="6656"/>
                    <a:pt x="9804" y="3141"/>
                    <a:pt x="7522" y="470"/>
                  </a:cubicBezTo>
                  <a:cubicBezTo>
                    <a:pt x="7260" y="143"/>
                    <a:pt x="6949" y="0"/>
                    <a:pt x="6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086125" y="4277500"/>
              <a:ext cx="207175" cy="199750"/>
            </a:xfrm>
            <a:custGeom>
              <a:avLst/>
              <a:gdLst/>
              <a:ahLst/>
              <a:cxnLst/>
              <a:rect l="l" t="t" r="r" b="b"/>
              <a:pathLst>
                <a:path w="8287" h="7990" extrusionOk="0">
                  <a:moveTo>
                    <a:pt x="4201" y="1"/>
                  </a:moveTo>
                  <a:cubicBezTo>
                    <a:pt x="2672" y="1051"/>
                    <a:pt x="1622" y="2397"/>
                    <a:pt x="1" y="3995"/>
                  </a:cubicBezTo>
                  <a:lnTo>
                    <a:pt x="4201" y="7989"/>
                  </a:lnTo>
                  <a:cubicBezTo>
                    <a:pt x="4863" y="7419"/>
                    <a:pt x="7328" y="4954"/>
                    <a:pt x="8287" y="3995"/>
                  </a:cubicBezTo>
                  <a:cubicBezTo>
                    <a:pt x="6940" y="1256"/>
                    <a:pt x="4201" y="1"/>
                    <a:pt x="420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606225" y="4296575"/>
              <a:ext cx="713325" cy="624450"/>
            </a:xfrm>
            <a:custGeom>
              <a:avLst/>
              <a:gdLst/>
              <a:ahLst/>
              <a:cxnLst/>
              <a:rect l="l" t="t" r="r" b="b"/>
              <a:pathLst>
                <a:path w="28533" h="24978" extrusionOk="0">
                  <a:moveTo>
                    <a:pt x="13304" y="1"/>
                  </a:moveTo>
                  <a:cubicBezTo>
                    <a:pt x="10919" y="1"/>
                    <a:pt x="8520" y="863"/>
                    <a:pt x="6369" y="2776"/>
                  </a:cubicBezTo>
                  <a:cubicBezTo>
                    <a:pt x="1" y="8573"/>
                    <a:pt x="366" y="15124"/>
                    <a:pt x="6643" y="21036"/>
                  </a:cubicBezTo>
                  <a:cubicBezTo>
                    <a:pt x="9388" y="23529"/>
                    <a:pt x="12687" y="24977"/>
                    <a:pt x="15918" y="24977"/>
                  </a:cubicBezTo>
                  <a:cubicBezTo>
                    <a:pt x="18840" y="24977"/>
                    <a:pt x="21707" y="23793"/>
                    <a:pt x="24059" y="21127"/>
                  </a:cubicBezTo>
                  <a:cubicBezTo>
                    <a:pt x="28533" y="15786"/>
                    <a:pt x="28533" y="9509"/>
                    <a:pt x="22438" y="4487"/>
                  </a:cubicBezTo>
                  <a:cubicBezTo>
                    <a:pt x="19891" y="1662"/>
                    <a:pt x="16612" y="1"/>
                    <a:pt x="13304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750250" y="4366826"/>
              <a:ext cx="475996" cy="443285"/>
            </a:xfrm>
            <a:custGeom>
              <a:avLst/>
              <a:gdLst/>
              <a:ahLst/>
              <a:cxnLst/>
              <a:rect l="l" t="t" r="r" b="b"/>
              <a:pathLst>
                <a:path w="22235" h="20707" extrusionOk="0">
                  <a:moveTo>
                    <a:pt x="1107" y="1"/>
                  </a:moveTo>
                  <a:cubicBezTo>
                    <a:pt x="550" y="1"/>
                    <a:pt x="0" y="566"/>
                    <a:pt x="405" y="1165"/>
                  </a:cubicBezTo>
                  <a:cubicBezTo>
                    <a:pt x="5906" y="8880"/>
                    <a:pt x="13324" y="14860"/>
                    <a:pt x="20857" y="20567"/>
                  </a:cubicBezTo>
                  <a:cubicBezTo>
                    <a:pt x="20986" y="20664"/>
                    <a:pt x="21114" y="20706"/>
                    <a:pt x="21236" y="20706"/>
                  </a:cubicBezTo>
                  <a:cubicBezTo>
                    <a:pt x="21824" y="20706"/>
                    <a:pt x="22234" y="19716"/>
                    <a:pt x="21610" y="19243"/>
                  </a:cubicBezTo>
                  <a:cubicBezTo>
                    <a:pt x="14283" y="13719"/>
                    <a:pt x="7162" y="7830"/>
                    <a:pt x="1729" y="321"/>
                  </a:cubicBezTo>
                  <a:cubicBezTo>
                    <a:pt x="1563" y="95"/>
                    <a:pt x="1334" y="1"/>
                    <a:pt x="11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798551" y="4325060"/>
              <a:ext cx="458891" cy="428571"/>
            </a:xfrm>
            <a:custGeom>
              <a:avLst/>
              <a:gdLst/>
              <a:ahLst/>
              <a:cxnLst/>
              <a:rect l="l" t="t" r="r" b="b"/>
              <a:pathLst>
                <a:path w="21946" h="20496" extrusionOk="0">
                  <a:moveTo>
                    <a:pt x="813" y="0"/>
                  </a:moveTo>
                  <a:cubicBezTo>
                    <a:pt x="366" y="0"/>
                    <a:pt x="1" y="579"/>
                    <a:pt x="367" y="945"/>
                  </a:cubicBezTo>
                  <a:cubicBezTo>
                    <a:pt x="1120" y="1789"/>
                    <a:pt x="2261" y="1903"/>
                    <a:pt x="3220" y="2177"/>
                  </a:cubicBezTo>
                  <a:cubicBezTo>
                    <a:pt x="5114" y="2748"/>
                    <a:pt x="3608" y="5418"/>
                    <a:pt x="4841" y="6468"/>
                  </a:cubicBezTo>
                  <a:cubicBezTo>
                    <a:pt x="5890" y="7313"/>
                    <a:pt x="7214" y="7039"/>
                    <a:pt x="8447" y="7610"/>
                  </a:cubicBezTo>
                  <a:cubicBezTo>
                    <a:pt x="9406" y="7975"/>
                    <a:pt x="8926" y="10349"/>
                    <a:pt x="9588" y="11216"/>
                  </a:cubicBezTo>
                  <a:cubicBezTo>
                    <a:pt x="10364" y="12060"/>
                    <a:pt x="11391" y="12060"/>
                    <a:pt x="12441" y="12060"/>
                  </a:cubicBezTo>
                  <a:cubicBezTo>
                    <a:pt x="14815" y="12175"/>
                    <a:pt x="13788" y="14457"/>
                    <a:pt x="15021" y="15781"/>
                  </a:cubicBezTo>
                  <a:cubicBezTo>
                    <a:pt x="15612" y="16452"/>
                    <a:pt x="16393" y="16553"/>
                    <a:pt x="17239" y="16553"/>
                  </a:cubicBezTo>
                  <a:cubicBezTo>
                    <a:pt x="17602" y="16553"/>
                    <a:pt x="17976" y="16534"/>
                    <a:pt x="18353" y="16534"/>
                  </a:cubicBezTo>
                  <a:cubicBezTo>
                    <a:pt x="19860" y="16534"/>
                    <a:pt x="19860" y="19387"/>
                    <a:pt x="20727" y="20346"/>
                  </a:cubicBezTo>
                  <a:cubicBezTo>
                    <a:pt x="20852" y="20451"/>
                    <a:pt x="20985" y="20496"/>
                    <a:pt x="21113" y="20496"/>
                  </a:cubicBezTo>
                  <a:cubicBezTo>
                    <a:pt x="21568" y="20496"/>
                    <a:pt x="21946" y="19925"/>
                    <a:pt x="21571" y="19479"/>
                  </a:cubicBezTo>
                  <a:cubicBezTo>
                    <a:pt x="20727" y="18634"/>
                    <a:pt x="21001" y="17014"/>
                    <a:pt x="20156" y="16169"/>
                  </a:cubicBezTo>
                  <a:cubicBezTo>
                    <a:pt x="19528" y="15475"/>
                    <a:pt x="18709" y="15379"/>
                    <a:pt x="17836" y="15379"/>
                  </a:cubicBezTo>
                  <a:cubicBezTo>
                    <a:pt x="17504" y="15379"/>
                    <a:pt x="17164" y="15393"/>
                    <a:pt x="16824" y="15393"/>
                  </a:cubicBezTo>
                  <a:cubicBezTo>
                    <a:pt x="15112" y="15302"/>
                    <a:pt x="15591" y="12745"/>
                    <a:pt x="14724" y="11787"/>
                  </a:cubicBezTo>
                  <a:cubicBezTo>
                    <a:pt x="13879" y="10737"/>
                    <a:pt x="12441" y="11033"/>
                    <a:pt x="11117" y="10828"/>
                  </a:cubicBezTo>
                  <a:cubicBezTo>
                    <a:pt x="9976" y="10645"/>
                    <a:pt x="10159" y="7792"/>
                    <a:pt x="9497" y="7039"/>
                  </a:cubicBezTo>
                  <a:cubicBezTo>
                    <a:pt x="8835" y="6080"/>
                    <a:pt x="7397" y="6172"/>
                    <a:pt x="6461" y="5989"/>
                  </a:cubicBezTo>
                  <a:cubicBezTo>
                    <a:pt x="4544" y="5692"/>
                    <a:pt x="5890" y="2839"/>
                    <a:pt x="4841" y="1789"/>
                  </a:cubicBezTo>
                  <a:cubicBezTo>
                    <a:pt x="3791" y="853"/>
                    <a:pt x="2170" y="1127"/>
                    <a:pt x="1234" y="191"/>
                  </a:cubicBezTo>
                  <a:cubicBezTo>
                    <a:pt x="1099" y="56"/>
                    <a:pt x="952" y="0"/>
                    <a:pt x="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677651" y="4446475"/>
              <a:ext cx="476019" cy="443240"/>
            </a:xfrm>
            <a:custGeom>
              <a:avLst/>
              <a:gdLst/>
              <a:ahLst/>
              <a:cxnLst/>
              <a:rect l="l" t="t" r="r" b="b"/>
              <a:pathLst>
                <a:path w="22015" h="20499" extrusionOk="0">
                  <a:moveTo>
                    <a:pt x="884" y="1"/>
                  </a:moveTo>
                  <a:cubicBezTo>
                    <a:pt x="411" y="1"/>
                    <a:pt x="0" y="554"/>
                    <a:pt x="444" y="998"/>
                  </a:cubicBezTo>
                  <a:cubicBezTo>
                    <a:pt x="1197" y="1774"/>
                    <a:pt x="2247" y="1956"/>
                    <a:pt x="3297" y="2253"/>
                  </a:cubicBezTo>
                  <a:cubicBezTo>
                    <a:pt x="5191" y="2709"/>
                    <a:pt x="3662" y="5471"/>
                    <a:pt x="4895" y="6521"/>
                  </a:cubicBezTo>
                  <a:cubicBezTo>
                    <a:pt x="5945" y="7389"/>
                    <a:pt x="7291" y="7092"/>
                    <a:pt x="8524" y="7571"/>
                  </a:cubicBezTo>
                  <a:cubicBezTo>
                    <a:pt x="9460" y="8051"/>
                    <a:pt x="9003" y="10333"/>
                    <a:pt x="9665" y="11178"/>
                  </a:cubicBezTo>
                  <a:cubicBezTo>
                    <a:pt x="10418" y="12045"/>
                    <a:pt x="11468" y="12045"/>
                    <a:pt x="12518" y="12136"/>
                  </a:cubicBezTo>
                  <a:cubicBezTo>
                    <a:pt x="14892" y="12228"/>
                    <a:pt x="13842" y="14510"/>
                    <a:pt x="14984" y="15743"/>
                  </a:cubicBezTo>
                  <a:cubicBezTo>
                    <a:pt x="15942" y="16701"/>
                    <a:pt x="17175" y="16519"/>
                    <a:pt x="18316" y="16610"/>
                  </a:cubicBezTo>
                  <a:cubicBezTo>
                    <a:pt x="19937" y="16610"/>
                    <a:pt x="19937" y="19463"/>
                    <a:pt x="20781" y="20308"/>
                  </a:cubicBezTo>
                  <a:cubicBezTo>
                    <a:pt x="20916" y="20443"/>
                    <a:pt x="21063" y="20499"/>
                    <a:pt x="21202" y="20499"/>
                  </a:cubicBezTo>
                  <a:cubicBezTo>
                    <a:pt x="21649" y="20499"/>
                    <a:pt x="22014" y="19920"/>
                    <a:pt x="21649" y="19554"/>
                  </a:cubicBezTo>
                  <a:cubicBezTo>
                    <a:pt x="20781" y="18596"/>
                    <a:pt x="21078" y="17089"/>
                    <a:pt x="20211" y="16131"/>
                  </a:cubicBezTo>
                  <a:cubicBezTo>
                    <a:pt x="19366" y="15263"/>
                    <a:pt x="18133" y="15469"/>
                    <a:pt x="16878" y="15377"/>
                  </a:cubicBezTo>
                  <a:cubicBezTo>
                    <a:pt x="15166" y="15377"/>
                    <a:pt x="15645" y="12707"/>
                    <a:pt x="14801" y="11840"/>
                  </a:cubicBezTo>
                  <a:cubicBezTo>
                    <a:pt x="13934" y="10812"/>
                    <a:pt x="12518" y="10995"/>
                    <a:pt x="11172" y="10812"/>
                  </a:cubicBezTo>
                  <a:cubicBezTo>
                    <a:pt x="10030" y="10607"/>
                    <a:pt x="10236" y="7845"/>
                    <a:pt x="9574" y="7001"/>
                  </a:cubicBezTo>
                  <a:cubicBezTo>
                    <a:pt x="8889" y="6133"/>
                    <a:pt x="7474" y="6133"/>
                    <a:pt x="6515" y="6042"/>
                  </a:cubicBezTo>
                  <a:cubicBezTo>
                    <a:pt x="4621" y="5677"/>
                    <a:pt x="5945" y="2824"/>
                    <a:pt x="4803" y="1865"/>
                  </a:cubicBezTo>
                  <a:cubicBezTo>
                    <a:pt x="3868" y="906"/>
                    <a:pt x="2247" y="1112"/>
                    <a:pt x="1288" y="153"/>
                  </a:cubicBezTo>
                  <a:cubicBezTo>
                    <a:pt x="1161" y="46"/>
                    <a:pt x="1020" y="1"/>
                    <a:pt x="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1902898" y="4296575"/>
              <a:ext cx="390366" cy="363504"/>
            </a:xfrm>
            <a:custGeom>
              <a:avLst/>
              <a:gdLst/>
              <a:ahLst/>
              <a:cxnLst/>
              <a:rect l="l" t="t" r="r" b="b"/>
              <a:pathLst>
                <a:path w="21799" h="20299" extrusionOk="0">
                  <a:moveTo>
                    <a:pt x="824" y="0"/>
                  </a:moveTo>
                  <a:cubicBezTo>
                    <a:pt x="391" y="0"/>
                    <a:pt x="1" y="411"/>
                    <a:pt x="329" y="865"/>
                  </a:cubicBezTo>
                  <a:cubicBezTo>
                    <a:pt x="5830" y="8489"/>
                    <a:pt x="13248" y="14469"/>
                    <a:pt x="20667" y="20176"/>
                  </a:cubicBezTo>
                  <a:cubicBezTo>
                    <a:pt x="20790" y="20262"/>
                    <a:pt x="20910" y="20299"/>
                    <a:pt x="21019" y="20299"/>
                  </a:cubicBezTo>
                  <a:cubicBezTo>
                    <a:pt x="21516" y="20299"/>
                    <a:pt x="21799" y="19539"/>
                    <a:pt x="21237" y="19240"/>
                  </a:cubicBezTo>
                  <a:cubicBezTo>
                    <a:pt x="14025" y="13625"/>
                    <a:pt x="6698" y="7713"/>
                    <a:pt x="1379" y="295"/>
                  </a:cubicBezTo>
                  <a:cubicBezTo>
                    <a:pt x="1229" y="87"/>
                    <a:pt x="1022" y="0"/>
                    <a:pt x="8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1657350" y="4496625"/>
              <a:ext cx="428748" cy="413835"/>
            </a:xfrm>
            <a:custGeom>
              <a:avLst/>
              <a:gdLst/>
              <a:ahLst/>
              <a:cxnLst/>
              <a:rect l="l" t="t" r="r" b="b"/>
              <a:pathLst>
                <a:path w="21822" h="20291" extrusionOk="0">
                  <a:moveTo>
                    <a:pt x="823" y="0"/>
                  </a:moveTo>
                  <a:cubicBezTo>
                    <a:pt x="391" y="0"/>
                    <a:pt x="0" y="411"/>
                    <a:pt x="329" y="865"/>
                  </a:cubicBezTo>
                  <a:cubicBezTo>
                    <a:pt x="5853" y="8466"/>
                    <a:pt x="13271" y="14469"/>
                    <a:pt x="20689" y="20175"/>
                  </a:cubicBezTo>
                  <a:cubicBezTo>
                    <a:pt x="20806" y="20256"/>
                    <a:pt x="20919" y="20290"/>
                    <a:pt x="21025" y="20290"/>
                  </a:cubicBezTo>
                  <a:cubicBezTo>
                    <a:pt x="21517" y="20290"/>
                    <a:pt x="21821" y="19536"/>
                    <a:pt x="21351" y="19217"/>
                  </a:cubicBezTo>
                  <a:cubicBezTo>
                    <a:pt x="14024" y="13602"/>
                    <a:pt x="6811" y="7713"/>
                    <a:pt x="1379" y="295"/>
                  </a:cubicBezTo>
                  <a:cubicBezTo>
                    <a:pt x="1228" y="87"/>
                    <a:pt x="1021" y="0"/>
                    <a:pt x="8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952935" y="4289849"/>
              <a:ext cx="340325" cy="318825"/>
            </a:xfrm>
            <a:custGeom>
              <a:avLst/>
              <a:gdLst/>
              <a:ahLst/>
              <a:cxnLst/>
              <a:rect l="l" t="t" r="r" b="b"/>
              <a:pathLst>
                <a:path w="21257" h="19911" extrusionOk="0">
                  <a:moveTo>
                    <a:pt x="558" y="0"/>
                  </a:moveTo>
                  <a:cubicBezTo>
                    <a:pt x="280" y="0"/>
                    <a:pt x="1" y="269"/>
                    <a:pt x="210" y="527"/>
                  </a:cubicBezTo>
                  <a:cubicBezTo>
                    <a:pt x="5734" y="8242"/>
                    <a:pt x="13038" y="14131"/>
                    <a:pt x="20570" y="19837"/>
                  </a:cubicBezTo>
                  <a:cubicBezTo>
                    <a:pt x="20633" y="19888"/>
                    <a:pt x="20697" y="19910"/>
                    <a:pt x="20757" y="19910"/>
                  </a:cubicBezTo>
                  <a:cubicBezTo>
                    <a:pt x="21046" y="19910"/>
                    <a:pt x="21256" y="19402"/>
                    <a:pt x="20935" y="19175"/>
                  </a:cubicBezTo>
                  <a:cubicBezTo>
                    <a:pt x="13608" y="13560"/>
                    <a:pt x="6396" y="7671"/>
                    <a:pt x="872" y="162"/>
                  </a:cubicBezTo>
                  <a:cubicBezTo>
                    <a:pt x="791" y="47"/>
                    <a:pt x="675" y="0"/>
                    <a:pt x="558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659225" y="4562325"/>
              <a:ext cx="382236" cy="363512"/>
            </a:xfrm>
            <a:custGeom>
              <a:avLst/>
              <a:gdLst/>
              <a:ahLst/>
              <a:cxnLst/>
              <a:rect l="l" t="t" r="r" b="b"/>
              <a:pathLst>
                <a:path w="21256" h="19913" extrusionOk="0">
                  <a:moveTo>
                    <a:pt x="549" y="1"/>
                  </a:moveTo>
                  <a:cubicBezTo>
                    <a:pt x="269" y="1"/>
                    <a:pt x="1" y="269"/>
                    <a:pt x="210" y="527"/>
                  </a:cubicBezTo>
                  <a:cubicBezTo>
                    <a:pt x="5711" y="8242"/>
                    <a:pt x="13038" y="14131"/>
                    <a:pt x="20548" y="19837"/>
                  </a:cubicBezTo>
                  <a:cubicBezTo>
                    <a:pt x="20616" y="19890"/>
                    <a:pt x="20684" y="19912"/>
                    <a:pt x="20748" y="19912"/>
                  </a:cubicBezTo>
                  <a:cubicBezTo>
                    <a:pt x="21048" y="19912"/>
                    <a:pt x="21255" y="19420"/>
                    <a:pt x="20936" y="19175"/>
                  </a:cubicBezTo>
                  <a:cubicBezTo>
                    <a:pt x="13609" y="13560"/>
                    <a:pt x="6282" y="7671"/>
                    <a:pt x="872" y="162"/>
                  </a:cubicBezTo>
                  <a:cubicBezTo>
                    <a:pt x="785" y="48"/>
                    <a:pt x="666" y="1"/>
                    <a:pt x="54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033725" y="4727325"/>
              <a:ext cx="50225" cy="39975"/>
            </a:xfrm>
            <a:custGeom>
              <a:avLst/>
              <a:gdLst/>
              <a:ahLst/>
              <a:cxnLst/>
              <a:rect l="l" t="t" r="r" b="b"/>
              <a:pathLst>
                <a:path w="2009" h="1599" extrusionOk="0">
                  <a:moveTo>
                    <a:pt x="1050" y="1"/>
                  </a:moveTo>
                  <a:cubicBezTo>
                    <a:pt x="0" y="1"/>
                    <a:pt x="0" y="1599"/>
                    <a:pt x="1050" y="1599"/>
                  </a:cubicBezTo>
                  <a:cubicBezTo>
                    <a:pt x="2009" y="1599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912675" y="4627300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798550" y="4520213"/>
              <a:ext cx="52525" cy="38250"/>
            </a:xfrm>
            <a:custGeom>
              <a:avLst/>
              <a:gdLst/>
              <a:ahLst/>
              <a:cxnLst/>
              <a:rect l="l" t="t" r="r" b="b"/>
              <a:pathLst>
                <a:path w="2101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2101" y="1529"/>
                    <a:pt x="2101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150175" y="4689156"/>
              <a:ext cx="50250" cy="40550"/>
            </a:xfrm>
            <a:custGeom>
              <a:avLst/>
              <a:gdLst/>
              <a:ahLst/>
              <a:cxnLst/>
              <a:rect l="l" t="t" r="r" b="b"/>
              <a:pathLst>
                <a:path w="2010" h="1622" extrusionOk="0">
                  <a:moveTo>
                    <a:pt x="1051" y="1"/>
                  </a:moveTo>
                  <a:cubicBezTo>
                    <a:pt x="1" y="1"/>
                    <a:pt x="1" y="1621"/>
                    <a:pt x="1051" y="1621"/>
                  </a:cubicBezTo>
                  <a:cubicBezTo>
                    <a:pt x="2009" y="1621"/>
                    <a:pt x="2009" y="1"/>
                    <a:pt x="1051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033994" y="4596356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1987" y="1529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920075" y="44966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28" y="1"/>
                  </a:moveTo>
                  <a:cubicBezTo>
                    <a:pt x="1" y="1"/>
                    <a:pt x="1" y="1621"/>
                    <a:pt x="1028" y="1621"/>
                  </a:cubicBezTo>
                  <a:cubicBezTo>
                    <a:pt x="1987" y="1621"/>
                    <a:pt x="1987" y="1"/>
                    <a:pt x="1028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27313" y="4385025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"/>
          <p:cNvSpPr/>
          <p:nvPr/>
        </p:nvSpPr>
        <p:spPr>
          <a:xfrm>
            <a:off x="5482925" y="61900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3447225" y="235175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2"/>
          <p:cNvGrpSpPr/>
          <p:nvPr/>
        </p:nvGrpSpPr>
        <p:grpSpPr>
          <a:xfrm rot="1240283">
            <a:off x="2672202" y="4782355"/>
            <a:ext cx="964279" cy="936505"/>
            <a:chOff x="3103700" y="4167050"/>
            <a:chExt cx="964300" cy="936525"/>
          </a:xfrm>
        </p:grpSpPr>
        <p:sp>
          <p:nvSpPr>
            <p:cNvPr id="383" name="Google Shape;383;p2"/>
            <p:cNvSpPr/>
            <p:nvPr/>
          </p:nvSpPr>
          <p:spPr>
            <a:xfrm>
              <a:off x="3313400" y="4250825"/>
              <a:ext cx="239000" cy="637850"/>
            </a:xfrm>
            <a:custGeom>
              <a:avLst/>
              <a:gdLst/>
              <a:ahLst/>
              <a:cxnLst/>
              <a:rect l="l" t="t" r="r" b="b"/>
              <a:pathLst>
                <a:path w="9560" h="25514" extrusionOk="0">
                  <a:moveTo>
                    <a:pt x="898" y="0"/>
                  </a:moveTo>
                  <a:cubicBezTo>
                    <a:pt x="443" y="0"/>
                    <a:pt x="1" y="486"/>
                    <a:pt x="315" y="1004"/>
                  </a:cubicBezTo>
                  <a:cubicBezTo>
                    <a:pt x="4789" y="8035"/>
                    <a:pt x="8212" y="16411"/>
                    <a:pt x="7939" y="24880"/>
                  </a:cubicBezTo>
                  <a:cubicBezTo>
                    <a:pt x="7939" y="25302"/>
                    <a:pt x="8269" y="25513"/>
                    <a:pt x="8600" y="25513"/>
                  </a:cubicBezTo>
                  <a:cubicBezTo>
                    <a:pt x="8931" y="25513"/>
                    <a:pt x="9262" y="25302"/>
                    <a:pt x="9262" y="24880"/>
                  </a:cubicBezTo>
                  <a:cubicBezTo>
                    <a:pt x="9559" y="16229"/>
                    <a:pt x="6021" y="7555"/>
                    <a:pt x="1456" y="342"/>
                  </a:cubicBezTo>
                  <a:cubicBezTo>
                    <a:pt x="1314" y="100"/>
                    <a:pt x="1105" y="0"/>
                    <a:pt x="89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215425" y="4221850"/>
              <a:ext cx="272475" cy="289375"/>
            </a:xfrm>
            <a:custGeom>
              <a:avLst/>
              <a:gdLst/>
              <a:ahLst/>
              <a:cxnLst/>
              <a:rect l="l" t="t" r="r" b="b"/>
              <a:pathLst>
                <a:path w="10899" h="11575" extrusionOk="0">
                  <a:moveTo>
                    <a:pt x="9849" y="1"/>
                  </a:moveTo>
                  <a:cubicBezTo>
                    <a:pt x="9518" y="1"/>
                    <a:pt x="9187" y="212"/>
                    <a:pt x="9187" y="634"/>
                  </a:cubicBezTo>
                  <a:cubicBezTo>
                    <a:pt x="8913" y="3487"/>
                    <a:pt x="10328" y="6911"/>
                    <a:pt x="9096" y="9582"/>
                  </a:cubicBezTo>
                  <a:cubicBezTo>
                    <a:pt x="8951" y="9925"/>
                    <a:pt x="8695" y="10073"/>
                    <a:pt x="8361" y="10073"/>
                  </a:cubicBezTo>
                  <a:cubicBezTo>
                    <a:pt x="6475" y="10073"/>
                    <a:pt x="2104" y="5379"/>
                    <a:pt x="1289" y="4720"/>
                  </a:cubicBezTo>
                  <a:cubicBezTo>
                    <a:pt x="1146" y="4611"/>
                    <a:pt x="1005" y="4564"/>
                    <a:pt x="876" y="4564"/>
                  </a:cubicBezTo>
                  <a:cubicBezTo>
                    <a:pt x="332" y="4564"/>
                    <a:pt x="1" y="5399"/>
                    <a:pt x="536" y="5861"/>
                  </a:cubicBezTo>
                  <a:cubicBezTo>
                    <a:pt x="2123" y="6989"/>
                    <a:pt x="5518" y="11574"/>
                    <a:pt x="8256" y="11574"/>
                  </a:cubicBezTo>
                  <a:cubicBezTo>
                    <a:pt x="8787" y="11574"/>
                    <a:pt x="9294" y="11401"/>
                    <a:pt x="9758" y="10997"/>
                  </a:cubicBezTo>
                  <a:cubicBezTo>
                    <a:pt x="10899" y="9856"/>
                    <a:pt x="10808" y="7870"/>
                    <a:pt x="10808" y="6432"/>
                  </a:cubicBezTo>
                  <a:cubicBezTo>
                    <a:pt x="10808" y="4537"/>
                    <a:pt x="10328" y="2551"/>
                    <a:pt x="10511" y="634"/>
                  </a:cubicBezTo>
                  <a:cubicBezTo>
                    <a:pt x="10511" y="212"/>
                    <a:pt x="10180" y="1"/>
                    <a:pt x="984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169150" y="4234150"/>
              <a:ext cx="437250" cy="295875"/>
            </a:xfrm>
            <a:custGeom>
              <a:avLst/>
              <a:gdLst/>
              <a:ahLst/>
              <a:cxnLst/>
              <a:rect l="l" t="t" r="r" b="b"/>
              <a:pathLst>
                <a:path w="17490" h="11835" extrusionOk="0">
                  <a:moveTo>
                    <a:pt x="16603" y="1"/>
                  </a:moveTo>
                  <a:cubicBezTo>
                    <a:pt x="16402" y="1"/>
                    <a:pt x="16205" y="103"/>
                    <a:pt x="16082" y="348"/>
                  </a:cubicBezTo>
                  <a:cubicBezTo>
                    <a:pt x="14758" y="3201"/>
                    <a:pt x="13982" y="6510"/>
                    <a:pt x="11997" y="9090"/>
                  </a:cubicBezTo>
                  <a:cubicBezTo>
                    <a:pt x="11172" y="10144"/>
                    <a:pt x="9969" y="10512"/>
                    <a:pt x="8625" y="10512"/>
                  </a:cubicBezTo>
                  <a:cubicBezTo>
                    <a:pt x="6098" y="10512"/>
                    <a:pt x="3077" y="9208"/>
                    <a:pt x="1155" y="8702"/>
                  </a:cubicBezTo>
                  <a:cubicBezTo>
                    <a:pt x="1074" y="8676"/>
                    <a:pt x="997" y="8664"/>
                    <a:pt x="926" y="8664"/>
                  </a:cubicBezTo>
                  <a:cubicBezTo>
                    <a:pt x="230" y="8664"/>
                    <a:pt x="1" y="9769"/>
                    <a:pt x="767" y="9934"/>
                  </a:cubicBezTo>
                  <a:cubicBezTo>
                    <a:pt x="2995" y="10593"/>
                    <a:pt x="5978" y="11835"/>
                    <a:pt x="8648" y="11835"/>
                  </a:cubicBezTo>
                  <a:cubicBezTo>
                    <a:pt x="9862" y="11835"/>
                    <a:pt x="11012" y="11578"/>
                    <a:pt x="11997" y="10893"/>
                  </a:cubicBezTo>
                  <a:cubicBezTo>
                    <a:pt x="15032" y="8793"/>
                    <a:pt x="15786" y="4137"/>
                    <a:pt x="17224" y="1009"/>
                  </a:cubicBezTo>
                  <a:cubicBezTo>
                    <a:pt x="17489" y="478"/>
                    <a:pt x="17039" y="1"/>
                    <a:pt x="1660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411500" y="4391325"/>
              <a:ext cx="574050" cy="712250"/>
            </a:xfrm>
            <a:custGeom>
              <a:avLst/>
              <a:gdLst/>
              <a:ahLst/>
              <a:cxnLst/>
              <a:rect l="l" t="t" r="r" b="b"/>
              <a:pathLst>
                <a:path w="22962" h="28490" extrusionOk="0">
                  <a:moveTo>
                    <a:pt x="22005" y="0"/>
                  </a:moveTo>
                  <a:cubicBezTo>
                    <a:pt x="21838" y="0"/>
                    <a:pt x="21661" y="66"/>
                    <a:pt x="21499" y="223"/>
                  </a:cubicBezTo>
                  <a:cubicBezTo>
                    <a:pt x="19422" y="2232"/>
                    <a:pt x="16842" y="3647"/>
                    <a:pt x="14651" y="5656"/>
                  </a:cubicBezTo>
                  <a:cubicBezTo>
                    <a:pt x="12574" y="7459"/>
                    <a:pt x="10657" y="9742"/>
                    <a:pt x="8945" y="12024"/>
                  </a:cubicBezTo>
                  <a:cubicBezTo>
                    <a:pt x="5430" y="16680"/>
                    <a:pt x="1915" y="22022"/>
                    <a:pt x="111" y="27614"/>
                  </a:cubicBezTo>
                  <a:cubicBezTo>
                    <a:pt x="1" y="28140"/>
                    <a:pt x="411" y="28490"/>
                    <a:pt x="812" y="28490"/>
                  </a:cubicBezTo>
                  <a:cubicBezTo>
                    <a:pt x="1072" y="28490"/>
                    <a:pt x="1328" y="28343"/>
                    <a:pt x="1435" y="28002"/>
                  </a:cubicBezTo>
                  <a:cubicBezTo>
                    <a:pt x="3147" y="22478"/>
                    <a:pt x="6662" y="17251"/>
                    <a:pt x="10086" y="12686"/>
                  </a:cubicBezTo>
                  <a:cubicBezTo>
                    <a:pt x="11912" y="10312"/>
                    <a:pt x="13898" y="8030"/>
                    <a:pt x="16089" y="6135"/>
                  </a:cubicBezTo>
                  <a:cubicBezTo>
                    <a:pt x="18189" y="4332"/>
                    <a:pt x="20472" y="2985"/>
                    <a:pt x="22457" y="1182"/>
                  </a:cubicBezTo>
                  <a:cubicBezTo>
                    <a:pt x="22962" y="677"/>
                    <a:pt x="22538" y="0"/>
                    <a:pt x="2200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749225" y="4286450"/>
              <a:ext cx="313125" cy="286700"/>
            </a:xfrm>
            <a:custGeom>
              <a:avLst/>
              <a:gdLst/>
              <a:ahLst/>
              <a:cxnLst/>
              <a:rect l="l" t="t" r="r" b="b"/>
              <a:pathLst>
                <a:path w="12525" h="11468" extrusionOk="0">
                  <a:moveTo>
                    <a:pt x="4234" y="1"/>
                  </a:moveTo>
                  <a:cubicBezTo>
                    <a:pt x="4036" y="1"/>
                    <a:pt x="3842" y="98"/>
                    <a:pt x="3721" y="333"/>
                  </a:cubicBezTo>
                  <a:cubicBezTo>
                    <a:pt x="2580" y="2706"/>
                    <a:pt x="1" y="6815"/>
                    <a:pt x="1348" y="9463"/>
                  </a:cubicBezTo>
                  <a:cubicBezTo>
                    <a:pt x="2159" y="11004"/>
                    <a:pt x="3781" y="11468"/>
                    <a:pt x="5570" y="11468"/>
                  </a:cubicBezTo>
                  <a:cubicBezTo>
                    <a:pt x="7756" y="11468"/>
                    <a:pt x="10192" y="10776"/>
                    <a:pt x="11710" y="10513"/>
                  </a:cubicBezTo>
                  <a:cubicBezTo>
                    <a:pt x="12525" y="10337"/>
                    <a:pt x="12214" y="9184"/>
                    <a:pt x="11413" y="9184"/>
                  </a:cubicBezTo>
                  <a:cubicBezTo>
                    <a:pt x="11383" y="9184"/>
                    <a:pt x="11353" y="9186"/>
                    <a:pt x="11322" y="9189"/>
                  </a:cubicBezTo>
                  <a:cubicBezTo>
                    <a:pt x="10203" y="9395"/>
                    <a:pt x="7628" y="10122"/>
                    <a:pt x="5544" y="10122"/>
                  </a:cubicBezTo>
                  <a:cubicBezTo>
                    <a:pt x="3929" y="10122"/>
                    <a:pt x="2608" y="9685"/>
                    <a:pt x="2489" y="8230"/>
                  </a:cubicBezTo>
                  <a:cubicBezTo>
                    <a:pt x="2192" y="5856"/>
                    <a:pt x="3904" y="3095"/>
                    <a:pt x="4863" y="995"/>
                  </a:cubicBezTo>
                  <a:cubicBezTo>
                    <a:pt x="5130" y="476"/>
                    <a:pt x="4672" y="1"/>
                    <a:pt x="423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709300" y="4262375"/>
              <a:ext cx="333000" cy="416425"/>
            </a:xfrm>
            <a:custGeom>
              <a:avLst/>
              <a:gdLst/>
              <a:ahLst/>
              <a:cxnLst/>
              <a:rect l="l" t="t" r="r" b="b"/>
              <a:pathLst>
                <a:path w="13320" h="16657" extrusionOk="0">
                  <a:moveTo>
                    <a:pt x="1207" y="0"/>
                  </a:moveTo>
                  <a:cubicBezTo>
                    <a:pt x="873" y="0"/>
                    <a:pt x="514" y="211"/>
                    <a:pt x="457" y="634"/>
                  </a:cubicBezTo>
                  <a:cubicBezTo>
                    <a:pt x="91" y="3966"/>
                    <a:pt x="0" y="8349"/>
                    <a:pt x="2374" y="10996"/>
                  </a:cubicBezTo>
                  <a:cubicBezTo>
                    <a:pt x="4839" y="13941"/>
                    <a:pt x="8651" y="15561"/>
                    <a:pt x="12257" y="16611"/>
                  </a:cubicBezTo>
                  <a:cubicBezTo>
                    <a:pt x="12348" y="16642"/>
                    <a:pt x="12432" y="16656"/>
                    <a:pt x="12509" y="16656"/>
                  </a:cubicBezTo>
                  <a:cubicBezTo>
                    <a:pt x="13171" y="16656"/>
                    <a:pt x="13320" y="15624"/>
                    <a:pt x="12645" y="15379"/>
                  </a:cubicBezTo>
                  <a:cubicBezTo>
                    <a:pt x="9404" y="14420"/>
                    <a:pt x="5980" y="12914"/>
                    <a:pt x="3606" y="10426"/>
                  </a:cubicBezTo>
                  <a:cubicBezTo>
                    <a:pt x="1324" y="7961"/>
                    <a:pt x="1415" y="3784"/>
                    <a:pt x="1803" y="634"/>
                  </a:cubicBezTo>
                  <a:cubicBezTo>
                    <a:pt x="1849" y="211"/>
                    <a:pt x="1541" y="0"/>
                    <a:pt x="120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628250" y="4710750"/>
              <a:ext cx="232850" cy="86875"/>
            </a:xfrm>
            <a:custGeom>
              <a:avLst/>
              <a:gdLst/>
              <a:ahLst/>
              <a:cxnLst/>
              <a:rect l="l" t="t" r="r" b="b"/>
              <a:pathLst>
                <a:path w="9314" h="3475" extrusionOk="0">
                  <a:moveTo>
                    <a:pt x="4566" y="0"/>
                  </a:moveTo>
                  <a:cubicBezTo>
                    <a:pt x="3904" y="0"/>
                    <a:pt x="3333" y="114"/>
                    <a:pt x="2763" y="297"/>
                  </a:cubicBezTo>
                  <a:cubicBezTo>
                    <a:pt x="2192" y="480"/>
                    <a:pt x="1713" y="776"/>
                    <a:pt x="1325" y="959"/>
                  </a:cubicBezTo>
                  <a:cubicBezTo>
                    <a:pt x="1142" y="1142"/>
                    <a:pt x="960" y="1256"/>
                    <a:pt x="754" y="1438"/>
                  </a:cubicBezTo>
                  <a:cubicBezTo>
                    <a:pt x="571" y="1530"/>
                    <a:pt x="480" y="1621"/>
                    <a:pt x="275" y="1826"/>
                  </a:cubicBezTo>
                  <a:cubicBezTo>
                    <a:pt x="183" y="1918"/>
                    <a:pt x="92" y="2009"/>
                    <a:pt x="92" y="2009"/>
                  </a:cubicBezTo>
                  <a:cubicBezTo>
                    <a:pt x="1" y="2100"/>
                    <a:pt x="1" y="2191"/>
                    <a:pt x="1" y="2191"/>
                  </a:cubicBezTo>
                  <a:lnTo>
                    <a:pt x="92" y="2283"/>
                  </a:lnTo>
                  <a:cubicBezTo>
                    <a:pt x="183" y="2283"/>
                    <a:pt x="275" y="2397"/>
                    <a:pt x="389" y="2488"/>
                  </a:cubicBezTo>
                  <a:cubicBezTo>
                    <a:pt x="571" y="2580"/>
                    <a:pt x="663" y="2671"/>
                    <a:pt x="845" y="2762"/>
                  </a:cubicBezTo>
                  <a:cubicBezTo>
                    <a:pt x="1051" y="2853"/>
                    <a:pt x="1325" y="2968"/>
                    <a:pt x="1530" y="2968"/>
                  </a:cubicBezTo>
                  <a:cubicBezTo>
                    <a:pt x="1987" y="3150"/>
                    <a:pt x="2466" y="3333"/>
                    <a:pt x="3037" y="3424"/>
                  </a:cubicBezTo>
                  <a:cubicBezTo>
                    <a:pt x="3417" y="3424"/>
                    <a:pt x="3797" y="3475"/>
                    <a:pt x="4178" y="3475"/>
                  </a:cubicBezTo>
                  <a:cubicBezTo>
                    <a:pt x="4368" y="3475"/>
                    <a:pt x="4558" y="3462"/>
                    <a:pt x="4749" y="3424"/>
                  </a:cubicBezTo>
                  <a:cubicBezTo>
                    <a:pt x="5228" y="3424"/>
                    <a:pt x="5798" y="3333"/>
                    <a:pt x="6369" y="3241"/>
                  </a:cubicBezTo>
                  <a:cubicBezTo>
                    <a:pt x="6552" y="3150"/>
                    <a:pt x="6848" y="3059"/>
                    <a:pt x="7122" y="3059"/>
                  </a:cubicBezTo>
                  <a:cubicBezTo>
                    <a:pt x="7328" y="2968"/>
                    <a:pt x="7602" y="2853"/>
                    <a:pt x="7807" y="2762"/>
                  </a:cubicBezTo>
                  <a:cubicBezTo>
                    <a:pt x="7990" y="2671"/>
                    <a:pt x="8172" y="2580"/>
                    <a:pt x="8378" y="2488"/>
                  </a:cubicBezTo>
                  <a:cubicBezTo>
                    <a:pt x="8560" y="2397"/>
                    <a:pt x="8743" y="2283"/>
                    <a:pt x="8834" y="2191"/>
                  </a:cubicBezTo>
                  <a:cubicBezTo>
                    <a:pt x="9040" y="2100"/>
                    <a:pt x="9131" y="2009"/>
                    <a:pt x="9222" y="2009"/>
                  </a:cubicBezTo>
                  <a:cubicBezTo>
                    <a:pt x="9222" y="1918"/>
                    <a:pt x="9314" y="1918"/>
                    <a:pt x="9314" y="1918"/>
                  </a:cubicBezTo>
                  <a:lnTo>
                    <a:pt x="9222" y="1826"/>
                  </a:lnTo>
                  <a:lnTo>
                    <a:pt x="8948" y="1530"/>
                  </a:lnTo>
                  <a:cubicBezTo>
                    <a:pt x="8834" y="1347"/>
                    <a:pt x="8652" y="1256"/>
                    <a:pt x="8469" y="1142"/>
                  </a:cubicBezTo>
                  <a:cubicBezTo>
                    <a:pt x="8378" y="959"/>
                    <a:pt x="8081" y="868"/>
                    <a:pt x="7898" y="776"/>
                  </a:cubicBezTo>
                  <a:cubicBezTo>
                    <a:pt x="7693" y="571"/>
                    <a:pt x="7419" y="480"/>
                    <a:pt x="7122" y="388"/>
                  </a:cubicBezTo>
                  <a:cubicBezTo>
                    <a:pt x="6940" y="297"/>
                    <a:pt x="6666" y="206"/>
                    <a:pt x="6369" y="206"/>
                  </a:cubicBezTo>
                  <a:cubicBezTo>
                    <a:pt x="6095" y="114"/>
                    <a:pt x="5798" y="0"/>
                    <a:pt x="541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518700" y="4489900"/>
              <a:ext cx="114150" cy="138125"/>
            </a:xfrm>
            <a:custGeom>
              <a:avLst/>
              <a:gdLst/>
              <a:ahLst/>
              <a:cxnLst/>
              <a:rect l="l" t="t" r="r" b="b"/>
              <a:pathLst>
                <a:path w="4566" h="5525" extrusionOk="0">
                  <a:moveTo>
                    <a:pt x="4200" y="1"/>
                  </a:moveTo>
                  <a:cubicBezTo>
                    <a:pt x="4086" y="92"/>
                    <a:pt x="3995" y="92"/>
                    <a:pt x="3812" y="92"/>
                  </a:cubicBezTo>
                  <a:cubicBezTo>
                    <a:pt x="3721" y="92"/>
                    <a:pt x="3516" y="183"/>
                    <a:pt x="3424" y="183"/>
                  </a:cubicBezTo>
                  <a:cubicBezTo>
                    <a:pt x="3242" y="275"/>
                    <a:pt x="3059" y="275"/>
                    <a:pt x="2854" y="389"/>
                  </a:cubicBezTo>
                  <a:cubicBezTo>
                    <a:pt x="2580" y="572"/>
                    <a:pt x="2192" y="754"/>
                    <a:pt x="1804" y="960"/>
                  </a:cubicBezTo>
                  <a:cubicBezTo>
                    <a:pt x="1621" y="1051"/>
                    <a:pt x="1530" y="1233"/>
                    <a:pt x="1347" y="1325"/>
                  </a:cubicBezTo>
                  <a:cubicBezTo>
                    <a:pt x="1233" y="1530"/>
                    <a:pt x="1050" y="1713"/>
                    <a:pt x="959" y="1804"/>
                  </a:cubicBezTo>
                  <a:cubicBezTo>
                    <a:pt x="776" y="2101"/>
                    <a:pt x="571" y="2466"/>
                    <a:pt x="388" y="2854"/>
                  </a:cubicBezTo>
                  <a:cubicBezTo>
                    <a:pt x="388" y="2945"/>
                    <a:pt x="388" y="3037"/>
                    <a:pt x="297" y="3128"/>
                  </a:cubicBezTo>
                  <a:cubicBezTo>
                    <a:pt x="297" y="3242"/>
                    <a:pt x="206" y="3333"/>
                    <a:pt x="206" y="3425"/>
                  </a:cubicBezTo>
                  <a:cubicBezTo>
                    <a:pt x="206" y="3607"/>
                    <a:pt x="92" y="3813"/>
                    <a:pt x="92" y="3995"/>
                  </a:cubicBezTo>
                  <a:cubicBezTo>
                    <a:pt x="0" y="4178"/>
                    <a:pt x="0" y="4383"/>
                    <a:pt x="0" y="4566"/>
                  </a:cubicBezTo>
                  <a:lnTo>
                    <a:pt x="0" y="5045"/>
                  </a:lnTo>
                  <a:lnTo>
                    <a:pt x="0" y="5319"/>
                  </a:lnTo>
                  <a:lnTo>
                    <a:pt x="0" y="5410"/>
                  </a:lnTo>
                  <a:cubicBezTo>
                    <a:pt x="0" y="5410"/>
                    <a:pt x="92" y="5525"/>
                    <a:pt x="206" y="5525"/>
                  </a:cubicBezTo>
                  <a:lnTo>
                    <a:pt x="480" y="5525"/>
                  </a:lnTo>
                  <a:cubicBezTo>
                    <a:pt x="662" y="5525"/>
                    <a:pt x="776" y="5525"/>
                    <a:pt x="959" y="5410"/>
                  </a:cubicBezTo>
                  <a:lnTo>
                    <a:pt x="1530" y="5410"/>
                  </a:lnTo>
                  <a:cubicBezTo>
                    <a:pt x="1712" y="5319"/>
                    <a:pt x="1918" y="5228"/>
                    <a:pt x="2100" y="5228"/>
                  </a:cubicBezTo>
                  <a:cubicBezTo>
                    <a:pt x="2192" y="5137"/>
                    <a:pt x="2283" y="5137"/>
                    <a:pt x="2374" y="5045"/>
                  </a:cubicBezTo>
                  <a:cubicBezTo>
                    <a:pt x="2488" y="5045"/>
                    <a:pt x="2580" y="4954"/>
                    <a:pt x="2671" y="4954"/>
                  </a:cubicBezTo>
                  <a:cubicBezTo>
                    <a:pt x="3059" y="4657"/>
                    <a:pt x="3424" y="4269"/>
                    <a:pt x="3721" y="3904"/>
                  </a:cubicBezTo>
                  <a:cubicBezTo>
                    <a:pt x="3904" y="3699"/>
                    <a:pt x="3995" y="3516"/>
                    <a:pt x="4086" y="3333"/>
                  </a:cubicBezTo>
                  <a:cubicBezTo>
                    <a:pt x="4200" y="3128"/>
                    <a:pt x="4292" y="2945"/>
                    <a:pt x="4383" y="2763"/>
                  </a:cubicBezTo>
                  <a:cubicBezTo>
                    <a:pt x="4383" y="2557"/>
                    <a:pt x="4474" y="2283"/>
                    <a:pt x="4474" y="2101"/>
                  </a:cubicBezTo>
                  <a:cubicBezTo>
                    <a:pt x="4565" y="1895"/>
                    <a:pt x="4565" y="1713"/>
                    <a:pt x="4565" y="1530"/>
                  </a:cubicBezTo>
                  <a:lnTo>
                    <a:pt x="4565" y="960"/>
                  </a:lnTo>
                  <a:cubicBezTo>
                    <a:pt x="4474" y="754"/>
                    <a:pt x="4474" y="572"/>
                    <a:pt x="4474" y="480"/>
                  </a:cubicBezTo>
                  <a:cubicBezTo>
                    <a:pt x="4383" y="275"/>
                    <a:pt x="4383" y="183"/>
                    <a:pt x="4383" y="183"/>
                  </a:cubicBezTo>
                  <a:cubicBezTo>
                    <a:pt x="4292" y="92"/>
                    <a:pt x="4292" y="1"/>
                    <a:pt x="429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300150" y="4744400"/>
              <a:ext cx="180900" cy="175800"/>
            </a:xfrm>
            <a:custGeom>
              <a:avLst/>
              <a:gdLst/>
              <a:ahLst/>
              <a:cxnLst/>
              <a:rect l="l" t="t" r="r" b="b"/>
              <a:pathLst>
                <a:path w="7236" h="7032" extrusionOk="0">
                  <a:moveTo>
                    <a:pt x="571" y="1"/>
                  </a:moveTo>
                  <a:cubicBezTo>
                    <a:pt x="388" y="1"/>
                    <a:pt x="274" y="92"/>
                    <a:pt x="183" y="92"/>
                  </a:cubicBezTo>
                  <a:lnTo>
                    <a:pt x="0" y="92"/>
                  </a:lnTo>
                  <a:lnTo>
                    <a:pt x="92" y="184"/>
                  </a:lnTo>
                  <a:cubicBezTo>
                    <a:pt x="92" y="275"/>
                    <a:pt x="92" y="480"/>
                    <a:pt x="183" y="572"/>
                  </a:cubicBezTo>
                  <a:cubicBezTo>
                    <a:pt x="183" y="754"/>
                    <a:pt x="274" y="937"/>
                    <a:pt x="388" y="1142"/>
                  </a:cubicBezTo>
                  <a:cubicBezTo>
                    <a:pt x="480" y="1325"/>
                    <a:pt x="571" y="1507"/>
                    <a:pt x="662" y="1804"/>
                  </a:cubicBezTo>
                  <a:cubicBezTo>
                    <a:pt x="754" y="1987"/>
                    <a:pt x="959" y="2283"/>
                    <a:pt x="1050" y="2466"/>
                  </a:cubicBezTo>
                  <a:cubicBezTo>
                    <a:pt x="1142" y="2557"/>
                    <a:pt x="1142" y="2649"/>
                    <a:pt x="1233" y="2854"/>
                  </a:cubicBezTo>
                  <a:cubicBezTo>
                    <a:pt x="1324" y="2945"/>
                    <a:pt x="1415" y="3037"/>
                    <a:pt x="1530" y="3128"/>
                  </a:cubicBezTo>
                  <a:cubicBezTo>
                    <a:pt x="1621" y="3425"/>
                    <a:pt x="1804" y="3607"/>
                    <a:pt x="1986" y="3790"/>
                  </a:cubicBezTo>
                  <a:cubicBezTo>
                    <a:pt x="2192" y="4087"/>
                    <a:pt x="2374" y="4269"/>
                    <a:pt x="2557" y="4475"/>
                  </a:cubicBezTo>
                  <a:cubicBezTo>
                    <a:pt x="2762" y="4749"/>
                    <a:pt x="3036" y="4931"/>
                    <a:pt x="3242" y="5137"/>
                  </a:cubicBezTo>
                  <a:cubicBezTo>
                    <a:pt x="3424" y="5319"/>
                    <a:pt x="3698" y="5502"/>
                    <a:pt x="3903" y="5707"/>
                  </a:cubicBezTo>
                  <a:cubicBezTo>
                    <a:pt x="4177" y="5890"/>
                    <a:pt x="4474" y="5981"/>
                    <a:pt x="4657" y="6187"/>
                  </a:cubicBezTo>
                  <a:cubicBezTo>
                    <a:pt x="4953" y="6278"/>
                    <a:pt x="5136" y="6461"/>
                    <a:pt x="5410" y="6552"/>
                  </a:cubicBezTo>
                  <a:cubicBezTo>
                    <a:pt x="5889" y="6757"/>
                    <a:pt x="6369" y="6849"/>
                    <a:pt x="6665" y="6940"/>
                  </a:cubicBezTo>
                  <a:lnTo>
                    <a:pt x="7031" y="6940"/>
                  </a:lnTo>
                  <a:cubicBezTo>
                    <a:pt x="7122" y="7031"/>
                    <a:pt x="7236" y="7031"/>
                    <a:pt x="7236" y="7031"/>
                  </a:cubicBezTo>
                  <a:lnTo>
                    <a:pt x="7236" y="6849"/>
                  </a:lnTo>
                  <a:cubicBezTo>
                    <a:pt x="7236" y="6757"/>
                    <a:pt x="7236" y="6643"/>
                    <a:pt x="7122" y="6461"/>
                  </a:cubicBezTo>
                  <a:cubicBezTo>
                    <a:pt x="7122" y="6072"/>
                    <a:pt x="7031" y="5707"/>
                    <a:pt x="6848" y="5137"/>
                  </a:cubicBezTo>
                  <a:cubicBezTo>
                    <a:pt x="6848" y="4931"/>
                    <a:pt x="6757" y="4657"/>
                    <a:pt x="6665" y="4361"/>
                  </a:cubicBezTo>
                  <a:cubicBezTo>
                    <a:pt x="6460" y="4178"/>
                    <a:pt x="6369" y="3904"/>
                    <a:pt x="6277" y="3607"/>
                  </a:cubicBezTo>
                  <a:cubicBezTo>
                    <a:pt x="6095" y="3333"/>
                    <a:pt x="5889" y="3128"/>
                    <a:pt x="5707" y="2854"/>
                  </a:cubicBezTo>
                  <a:cubicBezTo>
                    <a:pt x="5524" y="2557"/>
                    <a:pt x="5319" y="2375"/>
                    <a:pt x="5136" y="2078"/>
                  </a:cubicBezTo>
                  <a:cubicBezTo>
                    <a:pt x="4839" y="1895"/>
                    <a:pt x="4657" y="1622"/>
                    <a:pt x="4383" y="1416"/>
                  </a:cubicBezTo>
                  <a:cubicBezTo>
                    <a:pt x="4086" y="1234"/>
                    <a:pt x="3812" y="1051"/>
                    <a:pt x="3515" y="845"/>
                  </a:cubicBezTo>
                  <a:cubicBezTo>
                    <a:pt x="3333" y="663"/>
                    <a:pt x="3036" y="572"/>
                    <a:pt x="2762" y="480"/>
                  </a:cubicBezTo>
                  <a:cubicBezTo>
                    <a:pt x="2465" y="366"/>
                    <a:pt x="2192" y="275"/>
                    <a:pt x="1895" y="184"/>
                  </a:cubicBezTo>
                  <a:cubicBezTo>
                    <a:pt x="1621" y="92"/>
                    <a:pt x="1415" y="92"/>
                    <a:pt x="1142" y="92"/>
                  </a:cubicBezTo>
                  <a:cubicBezTo>
                    <a:pt x="959" y="1"/>
                    <a:pt x="754" y="1"/>
                    <a:pt x="571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483325" y="4934425"/>
              <a:ext cx="251675" cy="87900"/>
            </a:xfrm>
            <a:custGeom>
              <a:avLst/>
              <a:gdLst/>
              <a:ahLst/>
              <a:cxnLst/>
              <a:rect l="l" t="t" r="r" b="b"/>
              <a:pathLst>
                <a:path w="10067" h="3516" extrusionOk="0">
                  <a:moveTo>
                    <a:pt x="4839" y="1"/>
                  </a:moveTo>
                  <a:cubicBezTo>
                    <a:pt x="4565" y="92"/>
                    <a:pt x="4177" y="92"/>
                    <a:pt x="3903" y="183"/>
                  </a:cubicBezTo>
                  <a:cubicBezTo>
                    <a:pt x="3515" y="298"/>
                    <a:pt x="3219" y="389"/>
                    <a:pt x="2945" y="480"/>
                  </a:cubicBezTo>
                  <a:cubicBezTo>
                    <a:pt x="2557" y="571"/>
                    <a:pt x="2283" y="663"/>
                    <a:pt x="1986" y="868"/>
                  </a:cubicBezTo>
                  <a:cubicBezTo>
                    <a:pt x="1712" y="1051"/>
                    <a:pt x="1507" y="1233"/>
                    <a:pt x="1233" y="1439"/>
                  </a:cubicBezTo>
                  <a:cubicBezTo>
                    <a:pt x="1142" y="1439"/>
                    <a:pt x="1050" y="1530"/>
                    <a:pt x="936" y="1621"/>
                  </a:cubicBezTo>
                  <a:cubicBezTo>
                    <a:pt x="845" y="1713"/>
                    <a:pt x="753" y="1804"/>
                    <a:pt x="662" y="1895"/>
                  </a:cubicBezTo>
                  <a:cubicBezTo>
                    <a:pt x="571" y="2101"/>
                    <a:pt x="480" y="2192"/>
                    <a:pt x="365" y="2375"/>
                  </a:cubicBezTo>
                  <a:cubicBezTo>
                    <a:pt x="274" y="2466"/>
                    <a:pt x="183" y="2671"/>
                    <a:pt x="92" y="2671"/>
                  </a:cubicBezTo>
                  <a:cubicBezTo>
                    <a:pt x="92" y="2763"/>
                    <a:pt x="0" y="2854"/>
                    <a:pt x="0" y="2854"/>
                  </a:cubicBezTo>
                  <a:lnTo>
                    <a:pt x="183" y="2854"/>
                  </a:lnTo>
                  <a:cubicBezTo>
                    <a:pt x="274" y="2945"/>
                    <a:pt x="365" y="2945"/>
                    <a:pt x="571" y="3037"/>
                  </a:cubicBezTo>
                  <a:cubicBezTo>
                    <a:pt x="753" y="3037"/>
                    <a:pt x="936" y="3151"/>
                    <a:pt x="1142" y="3151"/>
                  </a:cubicBezTo>
                  <a:cubicBezTo>
                    <a:pt x="1233" y="3151"/>
                    <a:pt x="1415" y="3242"/>
                    <a:pt x="1507" y="3242"/>
                  </a:cubicBezTo>
                  <a:cubicBezTo>
                    <a:pt x="1621" y="3242"/>
                    <a:pt x="1712" y="3242"/>
                    <a:pt x="1895" y="3333"/>
                  </a:cubicBezTo>
                  <a:cubicBezTo>
                    <a:pt x="2077" y="3333"/>
                    <a:pt x="2374" y="3425"/>
                    <a:pt x="2557" y="3425"/>
                  </a:cubicBezTo>
                  <a:cubicBezTo>
                    <a:pt x="2853" y="3425"/>
                    <a:pt x="3127" y="3516"/>
                    <a:pt x="3424" y="3516"/>
                  </a:cubicBezTo>
                  <a:lnTo>
                    <a:pt x="5136" y="3516"/>
                  </a:lnTo>
                  <a:cubicBezTo>
                    <a:pt x="5798" y="3425"/>
                    <a:pt x="6368" y="3333"/>
                    <a:pt x="7030" y="3151"/>
                  </a:cubicBezTo>
                  <a:cubicBezTo>
                    <a:pt x="7601" y="3037"/>
                    <a:pt x="8172" y="2763"/>
                    <a:pt x="8560" y="2580"/>
                  </a:cubicBezTo>
                  <a:cubicBezTo>
                    <a:pt x="9039" y="2283"/>
                    <a:pt x="9496" y="2009"/>
                    <a:pt x="9701" y="1804"/>
                  </a:cubicBezTo>
                  <a:cubicBezTo>
                    <a:pt x="9884" y="1713"/>
                    <a:pt x="9975" y="1530"/>
                    <a:pt x="9975" y="1530"/>
                  </a:cubicBezTo>
                  <a:lnTo>
                    <a:pt x="10066" y="1439"/>
                  </a:lnTo>
                  <a:cubicBezTo>
                    <a:pt x="10066" y="1439"/>
                    <a:pt x="10066" y="1325"/>
                    <a:pt x="9975" y="1325"/>
                  </a:cubicBezTo>
                  <a:cubicBezTo>
                    <a:pt x="9884" y="1233"/>
                    <a:pt x="9792" y="1142"/>
                    <a:pt x="9610" y="1051"/>
                  </a:cubicBezTo>
                  <a:cubicBezTo>
                    <a:pt x="9313" y="959"/>
                    <a:pt x="8925" y="754"/>
                    <a:pt x="8468" y="571"/>
                  </a:cubicBezTo>
                  <a:cubicBezTo>
                    <a:pt x="7989" y="389"/>
                    <a:pt x="7418" y="183"/>
                    <a:pt x="6848" y="92"/>
                  </a:cubicBezTo>
                  <a:cubicBezTo>
                    <a:pt x="6186" y="1"/>
                    <a:pt x="5501" y="1"/>
                    <a:pt x="483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914750" y="4336575"/>
              <a:ext cx="153250" cy="104850"/>
            </a:xfrm>
            <a:custGeom>
              <a:avLst/>
              <a:gdLst/>
              <a:ahLst/>
              <a:cxnLst/>
              <a:rect l="l" t="t" r="r" b="b"/>
              <a:pathLst>
                <a:path w="6130" h="4194" extrusionOk="0">
                  <a:moveTo>
                    <a:pt x="2876" y="1"/>
                  </a:moveTo>
                  <a:cubicBezTo>
                    <a:pt x="1134" y="1"/>
                    <a:pt x="0" y="2850"/>
                    <a:pt x="2053" y="3943"/>
                  </a:cubicBezTo>
                  <a:cubicBezTo>
                    <a:pt x="2355" y="4116"/>
                    <a:pt x="2669" y="4193"/>
                    <a:pt x="2974" y="4193"/>
                  </a:cubicBezTo>
                  <a:cubicBezTo>
                    <a:pt x="4675" y="4193"/>
                    <a:pt x="6129" y="1802"/>
                    <a:pt x="4039" y="428"/>
                  </a:cubicBezTo>
                  <a:cubicBezTo>
                    <a:pt x="3640" y="128"/>
                    <a:pt x="3244" y="1"/>
                    <a:pt x="287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805825" y="4240850"/>
              <a:ext cx="128350" cy="89975"/>
            </a:xfrm>
            <a:custGeom>
              <a:avLst/>
              <a:gdLst/>
              <a:ahLst/>
              <a:cxnLst/>
              <a:rect l="l" t="t" r="r" b="b"/>
              <a:pathLst>
                <a:path w="5134" h="3599" extrusionOk="0">
                  <a:moveTo>
                    <a:pt x="2388" y="1"/>
                  </a:moveTo>
                  <a:cubicBezTo>
                    <a:pt x="944" y="1"/>
                    <a:pt x="1" y="2372"/>
                    <a:pt x="1640" y="3389"/>
                  </a:cubicBezTo>
                  <a:cubicBezTo>
                    <a:pt x="1899" y="3534"/>
                    <a:pt x="2168" y="3599"/>
                    <a:pt x="2429" y="3599"/>
                  </a:cubicBezTo>
                  <a:cubicBezTo>
                    <a:pt x="3892" y="3599"/>
                    <a:pt x="5134" y="1574"/>
                    <a:pt x="3352" y="353"/>
                  </a:cubicBezTo>
                  <a:cubicBezTo>
                    <a:pt x="3021" y="107"/>
                    <a:pt x="2694" y="1"/>
                    <a:pt x="238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72400" y="4198325"/>
              <a:ext cx="153075" cy="105000"/>
            </a:xfrm>
            <a:custGeom>
              <a:avLst/>
              <a:gdLst/>
              <a:ahLst/>
              <a:cxnLst/>
              <a:rect l="l" t="t" r="r" b="b"/>
              <a:pathLst>
                <a:path w="6123" h="4200" extrusionOk="0">
                  <a:moveTo>
                    <a:pt x="2851" y="0"/>
                  </a:moveTo>
                  <a:cubicBezTo>
                    <a:pt x="1119" y="0"/>
                    <a:pt x="1" y="2785"/>
                    <a:pt x="2047" y="3949"/>
                  </a:cubicBezTo>
                  <a:cubicBezTo>
                    <a:pt x="2349" y="4123"/>
                    <a:pt x="2662" y="4199"/>
                    <a:pt x="2967" y="4199"/>
                  </a:cubicBezTo>
                  <a:cubicBezTo>
                    <a:pt x="4668" y="4199"/>
                    <a:pt x="6123" y="1808"/>
                    <a:pt x="4032" y="434"/>
                  </a:cubicBezTo>
                  <a:cubicBezTo>
                    <a:pt x="3627" y="130"/>
                    <a:pt x="3225" y="0"/>
                    <a:pt x="285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392575" y="4167050"/>
              <a:ext cx="128300" cy="90150"/>
            </a:xfrm>
            <a:custGeom>
              <a:avLst/>
              <a:gdLst/>
              <a:ahLst/>
              <a:cxnLst/>
              <a:rect l="l" t="t" r="r" b="b"/>
              <a:pathLst>
                <a:path w="5132" h="3606" extrusionOk="0">
                  <a:moveTo>
                    <a:pt x="2415" y="0"/>
                  </a:moveTo>
                  <a:cubicBezTo>
                    <a:pt x="925" y="0"/>
                    <a:pt x="1" y="2381"/>
                    <a:pt x="1713" y="3397"/>
                  </a:cubicBezTo>
                  <a:cubicBezTo>
                    <a:pt x="1957" y="3541"/>
                    <a:pt x="2212" y="3605"/>
                    <a:pt x="2462" y="3605"/>
                  </a:cubicBezTo>
                  <a:cubicBezTo>
                    <a:pt x="3873" y="3605"/>
                    <a:pt x="5131" y="1563"/>
                    <a:pt x="3425" y="361"/>
                  </a:cubicBezTo>
                  <a:cubicBezTo>
                    <a:pt x="3076" y="108"/>
                    <a:pt x="2733" y="0"/>
                    <a:pt x="241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248875" y="4193925"/>
              <a:ext cx="152025" cy="106250"/>
            </a:xfrm>
            <a:custGeom>
              <a:avLst/>
              <a:gdLst/>
              <a:ahLst/>
              <a:cxnLst/>
              <a:rect l="l" t="t" r="r" b="b"/>
              <a:pathLst>
                <a:path w="6081" h="4250" extrusionOk="0">
                  <a:moveTo>
                    <a:pt x="2793" y="1"/>
                  </a:moveTo>
                  <a:cubicBezTo>
                    <a:pt x="1074" y="1"/>
                    <a:pt x="0" y="2865"/>
                    <a:pt x="1960" y="4034"/>
                  </a:cubicBezTo>
                  <a:cubicBezTo>
                    <a:pt x="2242" y="4183"/>
                    <a:pt x="2534" y="4250"/>
                    <a:pt x="2821" y="4250"/>
                  </a:cubicBezTo>
                  <a:cubicBezTo>
                    <a:pt x="4552" y="4250"/>
                    <a:pt x="6080" y="1818"/>
                    <a:pt x="3946" y="427"/>
                  </a:cubicBezTo>
                  <a:cubicBezTo>
                    <a:pt x="3548" y="129"/>
                    <a:pt x="3156" y="1"/>
                    <a:pt x="279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103700" y="4419675"/>
              <a:ext cx="151725" cy="104900"/>
            </a:xfrm>
            <a:custGeom>
              <a:avLst/>
              <a:gdLst/>
              <a:ahLst/>
              <a:cxnLst/>
              <a:rect l="l" t="t" r="r" b="b"/>
              <a:pathLst>
                <a:path w="6069" h="4196" extrusionOk="0">
                  <a:moveTo>
                    <a:pt x="2827" y="1"/>
                  </a:moveTo>
                  <a:cubicBezTo>
                    <a:pt x="1067" y="1"/>
                    <a:pt x="0" y="2770"/>
                    <a:pt x="1969" y="3951"/>
                  </a:cubicBezTo>
                  <a:cubicBezTo>
                    <a:pt x="2264" y="4120"/>
                    <a:pt x="2568" y="4195"/>
                    <a:pt x="2866" y="4195"/>
                  </a:cubicBezTo>
                  <a:cubicBezTo>
                    <a:pt x="4579" y="4195"/>
                    <a:pt x="6069" y="1719"/>
                    <a:pt x="4046" y="436"/>
                  </a:cubicBezTo>
                  <a:cubicBezTo>
                    <a:pt x="3623" y="131"/>
                    <a:pt x="3209" y="1"/>
                    <a:pt x="282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164225" y="4302525"/>
              <a:ext cx="128475" cy="90300"/>
            </a:xfrm>
            <a:custGeom>
              <a:avLst/>
              <a:gdLst/>
              <a:ahLst/>
              <a:cxnLst/>
              <a:rect l="l" t="t" r="r" b="b"/>
              <a:pathLst>
                <a:path w="5139" h="3612" extrusionOk="0">
                  <a:moveTo>
                    <a:pt x="2431" y="1"/>
                  </a:moveTo>
                  <a:cubicBezTo>
                    <a:pt x="934" y="1"/>
                    <a:pt x="0" y="2391"/>
                    <a:pt x="1717" y="3410"/>
                  </a:cubicBezTo>
                  <a:cubicBezTo>
                    <a:pt x="1958" y="3549"/>
                    <a:pt x="2209" y="3611"/>
                    <a:pt x="2456" y="3611"/>
                  </a:cubicBezTo>
                  <a:cubicBezTo>
                    <a:pt x="3871" y="3611"/>
                    <a:pt x="5139" y="1576"/>
                    <a:pt x="3429" y="352"/>
                  </a:cubicBezTo>
                  <a:cubicBezTo>
                    <a:pt x="3084" y="106"/>
                    <a:pt x="2745" y="1"/>
                    <a:pt x="243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527925" y="4191000"/>
              <a:ext cx="128950" cy="89125"/>
            </a:xfrm>
            <a:custGeom>
              <a:avLst/>
              <a:gdLst/>
              <a:ahLst/>
              <a:cxnLst/>
              <a:rect l="l" t="t" r="r" b="b"/>
              <a:pathLst>
                <a:path w="5158" h="3565" extrusionOk="0">
                  <a:moveTo>
                    <a:pt x="2423" y="1"/>
                  </a:moveTo>
                  <a:cubicBezTo>
                    <a:pt x="921" y="1"/>
                    <a:pt x="0" y="2381"/>
                    <a:pt x="1731" y="3397"/>
                  </a:cubicBezTo>
                  <a:cubicBezTo>
                    <a:pt x="1953" y="3513"/>
                    <a:pt x="2184" y="3565"/>
                    <a:pt x="2411" y="3565"/>
                  </a:cubicBezTo>
                  <a:cubicBezTo>
                    <a:pt x="3845" y="3565"/>
                    <a:pt x="5157" y="1504"/>
                    <a:pt x="3443" y="362"/>
                  </a:cubicBezTo>
                  <a:cubicBezTo>
                    <a:pt x="3090" y="109"/>
                    <a:pt x="2744" y="1"/>
                    <a:pt x="242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2"/>
          <p:cNvSpPr/>
          <p:nvPr/>
        </p:nvSpPr>
        <p:spPr>
          <a:xfrm>
            <a:off x="2690600" y="4356925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2" name="Google Shape;402;p2"/>
          <p:cNvGrpSpPr/>
          <p:nvPr/>
        </p:nvGrpSpPr>
        <p:grpSpPr>
          <a:xfrm>
            <a:off x="7704300" y="4106125"/>
            <a:ext cx="965575" cy="1023475"/>
            <a:chOff x="7247100" y="4106125"/>
            <a:chExt cx="965575" cy="1023475"/>
          </a:xfrm>
        </p:grpSpPr>
        <p:sp>
          <p:nvSpPr>
            <p:cNvPr id="403" name="Google Shape;403;p2"/>
            <p:cNvSpPr/>
            <p:nvPr/>
          </p:nvSpPr>
          <p:spPr>
            <a:xfrm>
              <a:off x="7439500" y="4106125"/>
              <a:ext cx="597450" cy="452100"/>
            </a:xfrm>
            <a:custGeom>
              <a:avLst/>
              <a:gdLst/>
              <a:ahLst/>
              <a:cxnLst/>
              <a:rect l="l" t="t" r="r" b="b"/>
              <a:pathLst>
                <a:path w="23898" h="18084" extrusionOk="0">
                  <a:moveTo>
                    <a:pt x="12230" y="1"/>
                  </a:moveTo>
                  <a:cubicBezTo>
                    <a:pt x="11865" y="1"/>
                    <a:pt x="11507" y="13"/>
                    <a:pt x="11161" y="36"/>
                  </a:cubicBezTo>
                  <a:cubicBezTo>
                    <a:pt x="11089" y="35"/>
                    <a:pt x="11017" y="35"/>
                    <a:pt x="10945" y="35"/>
                  </a:cubicBezTo>
                  <a:cubicBezTo>
                    <a:pt x="3597" y="35"/>
                    <a:pt x="795" y="4647"/>
                    <a:pt x="410" y="9349"/>
                  </a:cubicBezTo>
                  <a:cubicBezTo>
                    <a:pt x="1" y="15941"/>
                    <a:pt x="6257" y="18083"/>
                    <a:pt x="11946" y="18083"/>
                  </a:cubicBezTo>
                  <a:cubicBezTo>
                    <a:pt x="12915" y="18083"/>
                    <a:pt x="13867" y="18021"/>
                    <a:pt x="14768" y="17908"/>
                  </a:cubicBezTo>
                  <a:cubicBezTo>
                    <a:pt x="20771" y="17064"/>
                    <a:pt x="23898" y="12499"/>
                    <a:pt x="22277" y="6313"/>
                  </a:cubicBezTo>
                  <a:cubicBezTo>
                    <a:pt x="20982" y="1446"/>
                    <a:pt x="16169" y="1"/>
                    <a:pt x="12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7316800" y="4548850"/>
              <a:ext cx="781775" cy="580750"/>
            </a:xfrm>
            <a:custGeom>
              <a:avLst/>
              <a:gdLst/>
              <a:ahLst/>
              <a:cxnLst/>
              <a:rect l="l" t="t" r="r" b="b"/>
              <a:pathLst>
                <a:path w="31271" h="23230" extrusionOk="0">
                  <a:moveTo>
                    <a:pt x="16313" y="1"/>
                  </a:moveTo>
                  <a:cubicBezTo>
                    <a:pt x="10346" y="1"/>
                    <a:pt x="7042" y="765"/>
                    <a:pt x="4177" y="3258"/>
                  </a:cubicBezTo>
                  <a:cubicBezTo>
                    <a:pt x="1027" y="6020"/>
                    <a:pt x="0" y="10859"/>
                    <a:pt x="845" y="14671"/>
                  </a:cubicBezTo>
                  <a:cubicBezTo>
                    <a:pt x="2169" y="20377"/>
                    <a:pt x="7692" y="23230"/>
                    <a:pt x="15864" y="23230"/>
                  </a:cubicBezTo>
                  <a:cubicBezTo>
                    <a:pt x="24537" y="23230"/>
                    <a:pt x="31180" y="20377"/>
                    <a:pt x="31271" y="11155"/>
                  </a:cubicBezTo>
                  <a:cubicBezTo>
                    <a:pt x="31271" y="5388"/>
                    <a:pt x="27838" y="98"/>
                    <a:pt x="21312" y="98"/>
                  </a:cubicBezTo>
                  <a:cubicBezTo>
                    <a:pt x="21149" y="98"/>
                    <a:pt x="20984" y="101"/>
                    <a:pt x="20817" y="108"/>
                  </a:cubicBezTo>
                  <a:cubicBezTo>
                    <a:pt x="19161" y="40"/>
                    <a:pt x="17668" y="1"/>
                    <a:pt x="163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7392675" y="4456050"/>
              <a:ext cx="684450" cy="177525"/>
            </a:xfrm>
            <a:custGeom>
              <a:avLst/>
              <a:gdLst/>
              <a:ahLst/>
              <a:cxnLst/>
              <a:rect l="l" t="t" r="r" b="b"/>
              <a:pathLst>
                <a:path w="27378" h="7101" extrusionOk="0">
                  <a:moveTo>
                    <a:pt x="2836" y="0"/>
                  </a:moveTo>
                  <a:cubicBezTo>
                    <a:pt x="1980" y="0"/>
                    <a:pt x="1155" y="383"/>
                    <a:pt x="663" y="1264"/>
                  </a:cubicBezTo>
                  <a:cubicBezTo>
                    <a:pt x="1" y="2314"/>
                    <a:pt x="275" y="4208"/>
                    <a:pt x="1622" y="4779"/>
                  </a:cubicBezTo>
                  <a:cubicBezTo>
                    <a:pt x="5304" y="6341"/>
                    <a:pt x="9551" y="7100"/>
                    <a:pt x="13792" y="7100"/>
                  </a:cubicBezTo>
                  <a:cubicBezTo>
                    <a:pt x="17542" y="7100"/>
                    <a:pt x="21287" y="6506"/>
                    <a:pt x="24629" y="5349"/>
                  </a:cubicBezTo>
                  <a:cubicBezTo>
                    <a:pt x="27377" y="4399"/>
                    <a:pt x="26553" y="251"/>
                    <a:pt x="24053" y="251"/>
                  </a:cubicBezTo>
                  <a:cubicBezTo>
                    <a:pt x="23791" y="251"/>
                    <a:pt x="23511" y="297"/>
                    <a:pt x="23214" y="396"/>
                  </a:cubicBezTo>
                  <a:cubicBezTo>
                    <a:pt x="20274" y="1431"/>
                    <a:pt x="16801" y="2030"/>
                    <a:pt x="13356" y="2030"/>
                  </a:cubicBezTo>
                  <a:cubicBezTo>
                    <a:pt x="10115" y="2030"/>
                    <a:pt x="6900" y="1500"/>
                    <a:pt x="4178" y="305"/>
                  </a:cubicBezTo>
                  <a:cubicBezTo>
                    <a:pt x="3751" y="107"/>
                    <a:pt x="3289" y="0"/>
                    <a:pt x="2836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7727050" y="4499875"/>
              <a:ext cx="228875" cy="531725"/>
            </a:xfrm>
            <a:custGeom>
              <a:avLst/>
              <a:gdLst/>
              <a:ahLst/>
              <a:cxnLst/>
              <a:rect l="l" t="t" r="r" b="b"/>
              <a:pathLst>
                <a:path w="9155" h="21269" extrusionOk="0">
                  <a:moveTo>
                    <a:pt x="3595" y="1"/>
                  </a:moveTo>
                  <a:cubicBezTo>
                    <a:pt x="1769" y="1"/>
                    <a:pt x="0" y="1816"/>
                    <a:pt x="1280" y="3688"/>
                  </a:cubicBezTo>
                  <a:cubicBezTo>
                    <a:pt x="4133" y="7773"/>
                    <a:pt x="2421" y="14142"/>
                    <a:pt x="2124" y="18821"/>
                  </a:cubicBezTo>
                  <a:cubicBezTo>
                    <a:pt x="2079" y="20464"/>
                    <a:pt x="3322" y="21269"/>
                    <a:pt x="4597" y="21269"/>
                  </a:cubicBezTo>
                  <a:cubicBezTo>
                    <a:pt x="5889" y="21269"/>
                    <a:pt x="7214" y="20441"/>
                    <a:pt x="7260" y="18821"/>
                  </a:cubicBezTo>
                  <a:cubicBezTo>
                    <a:pt x="7557" y="13114"/>
                    <a:pt x="9155" y="6153"/>
                    <a:pt x="5731" y="1131"/>
                  </a:cubicBezTo>
                  <a:cubicBezTo>
                    <a:pt x="5164" y="332"/>
                    <a:pt x="4374" y="1"/>
                    <a:pt x="3595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7247100" y="4484825"/>
              <a:ext cx="194775" cy="202150"/>
            </a:xfrm>
            <a:custGeom>
              <a:avLst/>
              <a:gdLst/>
              <a:ahLst/>
              <a:cxnLst/>
              <a:rect l="l" t="t" r="r" b="b"/>
              <a:pathLst>
                <a:path w="7791" h="8086" extrusionOk="0">
                  <a:moveTo>
                    <a:pt x="867" y="1"/>
                  </a:moveTo>
                  <a:cubicBezTo>
                    <a:pt x="414" y="1"/>
                    <a:pt x="0" y="412"/>
                    <a:pt x="392" y="866"/>
                  </a:cubicBezTo>
                  <a:cubicBezTo>
                    <a:pt x="2218" y="3445"/>
                    <a:pt x="4203" y="5819"/>
                    <a:pt x="6486" y="7896"/>
                  </a:cubicBezTo>
                  <a:cubicBezTo>
                    <a:pt x="6620" y="8030"/>
                    <a:pt x="6770" y="8086"/>
                    <a:pt x="6914" y="8086"/>
                  </a:cubicBezTo>
                  <a:cubicBezTo>
                    <a:pt x="7384" y="8086"/>
                    <a:pt x="7790" y="7488"/>
                    <a:pt x="7353" y="7051"/>
                  </a:cubicBezTo>
                  <a:cubicBezTo>
                    <a:pt x="5162" y="4952"/>
                    <a:pt x="3245" y="2669"/>
                    <a:pt x="1441" y="295"/>
                  </a:cubicBezTo>
                  <a:cubicBezTo>
                    <a:pt x="1291" y="87"/>
                    <a:pt x="1075" y="1"/>
                    <a:pt x="86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7320225" y="4473800"/>
              <a:ext cx="46350" cy="111850"/>
            </a:xfrm>
            <a:custGeom>
              <a:avLst/>
              <a:gdLst/>
              <a:ahLst/>
              <a:cxnLst/>
              <a:rect l="l" t="t" r="r" b="b"/>
              <a:pathLst>
                <a:path w="1854" h="4474" extrusionOk="0">
                  <a:moveTo>
                    <a:pt x="1195" y="0"/>
                  </a:moveTo>
                  <a:cubicBezTo>
                    <a:pt x="1043" y="0"/>
                    <a:pt x="893" y="75"/>
                    <a:pt x="799" y="257"/>
                  </a:cubicBezTo>
                  <a:cubicBezTo>
                    <a:pt x="228" y="1398"/>
                    <a:pt x="137" y="2745"/>
                    <a:pt x="46" y="3977"/>
                  </a:cubicBezTo>
                  <a:cubicBezTo>
                    <a:pt x="0" y="4308"/>
                    <a:pt x="240" y="4474"/>
                    <a:pt x="502" y="4474"/>
                  </a:cubicBezTo>
                  <a:cubicBezTo>
                    <a:pt x="765" y="4474"/>
                    <a:pt x="1050" y="4308"/>
                    <a:pt x="1096" y="3977"/>
                  </a:cubicBezTo>
                  <a:cubicBezTo>
                    <a:pt x="1187" y="2927"/>
                    <a:pt x="1187" y="1786"/>
                    <a:pt x="1666" y="736"/>
                  </a:cubicBezTo>
                  <a:cubicBezTo>
                    <a:pt x="1853" y="347"/>
                    <a:pt x="1520" y="0"/>
                    <a:pt x="119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7247750" y="4594325"/>
              <a:ext cx="118700" cy="28575"/>
            </a:xfrm>
            <a:custGeom>
              <a:avLst/>
              <a:gdLst/>
              <a:ahLst/>
              <a:cxnLst/>
              <a:rect l="l" t="t" r="r" b="b"/>
              <a:pathLst>
                <a:path w="4748" h="1143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804" y="1051"/>
                    <a:pt x="2945" y="1051"/>
                    <a:pt x="4177" y="1142"/>
                  </a:cubicBezTo>
                  <a:cubicBezTo>
                    <a:pt x="4748" y="1142"/>
                    <a:pt x="4748" y="92"/>
                    <a:pt x="4177" y="92"/>
                  </a:cubicBezTo>
                  <a:cubicBezTo>
                    <a:pt x="2945" y="92"/>
                    <a:pt x="1804" y="1"/>
                    <a:pt x="66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7990400" y="4536500"/>
              <a:ext cx="214825" cy="200350"/>
            </a:xfrm>
            <a:custGeom>
              <a:avLst/>
              <a:gdLst/>
              <a:ahLst/>
              <a:cxnLst/>
              <a:rect l="l" t="t" r="r" b="b"/>
              <a:pathLst>
                <a:path w="8593" h="8014" extrusionOk="0">
                  <a:moveTo>
                    <a:pt x="7736" y="1"/>
                  </a:moveTo>
                  <a:cubicBezTo>
                    <a:pt x="7588" y="1"/>
                    <a:pt x="7433" y="70"/>
                    <a:pt x="7294" y="237"/>
                  </a:cubicBezTo>
                  <a:cubicBezTo>
                    <a:pt x="5194" y="2702"/>
                    <a:pt x="3003" y="4984"/>
                    <a:pt x="447" y="6970"/>
                  </a:cubicBezTo>
                  <a:cubicBezTo>
                    <a:pt x="0" y="7345"/>
                    <a:pt x="420" y="8014"/>
                    <a:pt x="941" y="8014"/>
                  </a:cubicBezTo>
                  <a:cubicBezTo>
                    <a:pt x="1086" y="8014"/>
                    <a:pt x="1238" y="7962"/>
                    <a:pt x="1382" y="7838"/>
                  </a:cubicBezTo>
                  <a:cubicBezTo>
                    <a:pt x="3870" y="5829"/>
                    <a:pt x="6153" y="3546"/>
                    <a:pt x="8230" y="1173"/>
                  </a:cubicBezTo>
                  <a:cubicBezTo>
                    <a:pt x="8593" y="672"/>
                    <a:pt x="8197" y="1"/>
                    <a:pt x="773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090350" y="4532650"/>
              <a:ext cx="35625" cy="107800"/>
            </a:xfrm>
            <a:custGeom>
              <a:avLst/>
              <a:gdLst/>
              <a:ahLst/>
              <a:cxnLst/>
              <a:rect l="l" t="t" r="r" b="b"/>
              <a:pathLst>
                <a:path w="1425" h="4312" extrusionOk="0">
                  <a:moveTo>
                    <a:pt x="672" y="1"/>
                  </a:moveTo>
                  <a:cubicBezTo>
                    <a:pt x="358" y="1"/>
                    <a:pt x="0" y="267"/>
                    <a:pt x="55" y="665"/>
                  </a:cubicBezTo>
                  <a:cubicBezTo>
                    <a:pt x="238" y="1715"/>
                    <a:pt x="238" y="2765"/>
                    <a:pt x="329" y="3815"/>
                  </a:cubicBezTo>
                  <a:cubicBezTo>
                    <a:pt x="386" y="4146"/>
                    <a:pt x="671" y="4311"/>
                    <a:pt x="931" y="4311"/>
                  </a:cubicBezTo>
                  <a:cubicBezTo>
                    <a:pt x="1191" y="4311"/>
                    <a:pt x="1424" y="4146"/>
                    <a:pt x="1379" y="3815"/>
                  </a:cubicBezTo>
                  <a:cubicBezTo>
                    <a:pt x="1288" y="2673"/>
                    <a:pt x="1196" y="1532"/>
                    <a:pt x="1105" y="391"/>
                  </a:cubicBezTo>
                  <a:cubicBezTo>
                    <a:pt x="1069" y="118"/>
                    <a:pt x="880" y="1"/>
                    <a:pt x="67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8077450" y="4636975"/>
              <a:ext cx="135225" cy="31000"/>
            </a:xfrm>
            <a:custGeom>
              <a:avLst/>
              <a:gdLst/>
              <a:ahLst/>
              <a:cxnLst/>
              <a:rect l="l" t="t" r="r" b="b"/>
              <a:pathLst>
                <a:path w="5409" h="1240" extrusionOk="0">
                  <a:moveTo>
                    <a:pt x="4834" y="1"/>
                  </a:moveTo>
                  <a:cubicBezTo>
                    <a:pt x="4807" y="1"/>
                    <a:pt x="4778" y="3"/>
                    <a:pt x="4748" y="7"/>
                  </a:cubicBezTo>
                  <a:cubicBezTo>
                    <a:pt x="3424" y="98"/>
                    <a:pt x="1986" y="212"/>
                    <a:pt x="662" y="212"/>
                  </a:cubicBezTo>
                  <a:cubicBezTo>
                    <a:pt x="0" y="212"/>
                    <a:pt x="0" y="1239"/>
                    <a:pt x="662" y="1239"/>
                  </a:cubicBezTo>
                  <a:cubicBezTo>
                    <a:pt x="1986" y="1239"/>
                    <a:pt x="3424" y="1148"/>
                    <a:pt x="4748" y="965"/>
                  </a:cubicBezTo>
                  <a:cubicBezTo>
                    <a:pt x="5380" y="878"/>
                    <a:pt x="5409" y="1"/>
                    <a:pt x="483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7352175" y="4311450"/>
              <a:ext cx="237975" cy="92925"/>
            </a:xfrm>
            <a:custGeom>
              <a:avLst/>
              <a:gdLst/>
              <a:ahLst/>
              <a:cxnLst/>
              <a:rect l="l" t="t" r="r" b="b"/>
              <a:pathLst>
                <a:path w="9519" h="3717" extrusionOk="0">
                  <a:moveTo>
                    <a:pt x="4337" y="0"/>
                  </a:moveTo>
                  <a:cubicBezTo>
                    <a:pt x="2899" y="0"/>
                    <a:pt x="1473" y="52"/>
                    <a:pt x="0" y="200"/>
                  </a:cubicBezTo>
                  <a:cubicBezTo>
                    <a:pt x="2192" y="1524"/>
                    <a:pt x="4565" y="2574"/>
                    <a:pt x="6939" y="3418"/>
                  </a:cubicBezTo>
                  <a:cubicBezTo>
                    <a:pt x="7394" y="3587"/>
                    <a:pt x="7776" y="3716"/>
                    <a:pt x="8102" y="3716"/>
                  </a:cubicBezTo>
                  <a:cubicBezTo>
                    <a:pt x="8529" y="3716"/>
                    <a:pt x="8859" y="3494"/>
                    <a:pt x="9130" y="2848"/>
                  </a:cubicBezTo>
                  <a:cubicBezTo>
                    <a:pt x="9519" y="1912"/>
                    <a:pt x="9519" y="771"/>
                    <a:pt x="8742" y="109"/>
                  </a:cubicBezTo>
                  <a:cubicBezTo>
                    <a:pt x="7225" y="52"/>
                    <a:pt x="5775" y="0"/>
                    <a:pt x="433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7504525" y="4233075"/>
              <a:ext cx="77325" cy="57200"/>
            </a:xfrm>
            <a:custGeom>
              <a:avLst/>
              <a:gdLst/>
              <a:ahLst/>
              <a:cxnLst/>
              <a:rect l="l" t="t" r="r" b="b"/>
              <a:pathLst>
                <a:path w="3093" h="2288" extrusionOk="0">
                  <a:moveTo>
                    <a:pt x="1594" y="0"/>
                  </a:moveTo>
                  <a:cubicBezTo>
                    <a:pt x="1566" y="0"/>
                    <a:pt x="1537" y="1"/>
                    <a:pt x="1507" y="3"/>
                  </a:cubicBezTo>
                  <a:cubicBezTo>
                    <a:pt x="1" y="3"/>
                    <a:pt x="183" y="2194"/>
                    <a:pt x="1416" y="2285"/>
                  </a:cubicBezTo>
                  <a:cubicBezTo>
                    <a:pt x="1444" y="2287"/>
                    <a:pt x="1471" y="2288"/>
                    <a:pt x="1498" y="2288"/>
                  </a:cubicBezTo>
                  <a:cubicBezTo>
                    <a:pt x="2924" y="2288"/>
                    <a:pt x="3092" y="0"/>
                    <a:pt x="159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7647200" y="4275850"/>
              <a:ext cx="79600" cy="57225"/>
            </a:xfrm>
            <a:custGeom>
              <a:avLst/>
              <a:gdLst/>
              <a:ahLst/>
              <a:cxnLst/>
              <a:rect l="l" t="t" r="r" b="b"/>
              <a:pathLst>
                <a:path w="3184" h="2289" extrusionOk="0">
                  <a:moveTo>
                    <a:pt x="1706" y="1"/>
                  </a:moveTo>
                  <a:cubicBezTo>
                    <a:pt x="1678" y="1"/>
                    <a:pt x="1650" y="2"/>
                    <a:pt x="1621" y="3"/>
                  </a:cubicBezTo>
                  <a:cubicBezTo>
                    <a:pt x="0" y="3"/>
                    <a:pt x="183" y="2195"/>
                    <a:pt x="1415" y="2286"/>
                  </a:cubicBezTo>
                  <a:cubicBezTo>
                    <a:pt x="1445" y="2288"/>
                    <a:pt x="1474" y="2288"/>
                    <a:pt x="1502" y="2288"/>
                  </a:cubicBezTo>
                  <a:cubicBezTo>
                    <a:pt x="3013" y="2288"/>
                    <a:pt x="3183" y="1"/>
                    <a:pt x="170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7585700" y="4386850"/>
              <a:ext cx="142575" cy="60100"/>
            </a:xfrm>
            <a:custGeom>
              <a:avLst/>
              <a:gdLst/>
              <a:ahLst/>
              <a:cxnLst/>
              <a:rect l="l" t="t" r="r" b="b"/>
              <a:pathLst>
                <a:path w="5703" h="2404" extrusionOk="0">
                  <a:moveTo>
                    <a:pt x="5072" y="0"/>
                  </a:moveTo>
                  <a:cubicBezTo>
                    <a:pt x="4983" y="0"/>
                    <a:pt x="4897" y="39"/>
                    <a:pt x="4834" y="128"/>
                  </a:cubicBezTo>
                  <a:cubicBezTo>
                    <a:pt x="3883" y="1155"/>
                    <a:pt x="2806" y="1596"/>
                    <a:pt x="1537" y="1596"/>
                  </a:cubicBezTo>
                  <a:cubicBezTo>
                    <a:pt x="1282" y="1596"/>
                    <a:pt x="1019" y="1578"/>
                    <a:pt x="748" y="1544"/>
                  </a:cubicBezTo>
                  <a:cubicBezTo>
                    <a:pt x="720" y="1539"/>
                    <a:pt x="692" y="1537"/>
                    <a:pt x="665" y="1537"/>
                  </a:cubicBezTo>
                  <a:cubicBezTo>
                    <a:pt x="159" y="1537"/>
                    <a:pt x="1" y="2320"/>
                    <a:pt x="543" y="2320"/>
                  </a:cubicBezTo>
                  <a:cubicBezTo>
                    <a:pt x="927" y="2375"/>
                    <a:pt x="1300" y="2404"/>
                    <a:pt x="1661" y="2404"/>
                  </a:cubicBezTo>
                  <a:cubicBezTo>
                    <a:pt x="3098" y="2404"/>
                    <a:pt x="4346" y="1940"/>
                    <a:pt x="5404" y="790"/>
                  </a:cubicBezTo>
                  <a:cubicBezTo>
                    <a:pt x="5703" y="422"/>
                    <a:pt x="5368" y="0"/>
                    <a:pt x="507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7497100" y="4656475"/>
              <a:ext cx="113275" cy="80600"/>
            </a:xfrm>
            <a:custGeom>
              <a:avLst/>
              <a:gdLst/>
              <a:ahLst/>
              <a:cxnLst/>
              <a:rect l="l" t="t" r="r" b="b"/>
              <a:pathLst>
                <a:path w="4531" h="3224" extrusionOk="0">
                  <a:moveTo>
                    <a:pt x="2394" y="0"/>
                  </a:moveTo>
                  <a:cubicBezTo>
                    <a:pt x="2358" y="0"/>
                    <a:pt x="2321" y="1"/>
                    <a:pt x="2284" y="3"/>
                  </a:cubicBezTo>
                  <a:cubicBezTo>
                    <a:pt x="1" y="3"/>
                    <a:pt x="389" y="3039"/>
                    <a:pt x="2101" y="3221"/>
                  </a:cubicBezTo>
                  <a:cubicBezTo>
                    <a:pt x="2131" y="3222"/>
                    <a:pt x="2161" y="3223"/>
                    <a:pt x="2190" y="3223"/>
                  </a:cubicBezTo>
                  <a:cubicBezTo>
                    <a:pt x="4351" y="3223"/>
                    <a:pt x="4531" y="0"/>
                    <a:pt x="239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7459450" y="4765475"/>
              <a:ext cx="109725" cy="79000"/>
            </a:xfrm>
            <a:custGeom>
              <a:avLst/>
              <a:gdLst/>
              <a:ahLst/>
              <a:cxnLst/>
              <a:rect l="l" t="t" r="r" b="b"/>
              <a:pathLst>
                <a:path w="4389" h="3160" extrusionOk="0">
                  <a:moveTo>
                    <a:pt x="2258" y="1"/>
                  </a:moveTo>
                  <a:cubicBezTo>
                    <a:pt x="2229" y="1"/>
                    <a:pt x="2199" y="1"/>
                    <a:pt x="2169" y="2"/>
                  </a:cubicBezTo>
                  <a:cubicBezTo>
                    <a:pt x="1" y="2"/>
                    <a:pt x="274" y="3061"/>
                    <a:pt x="2078" y="3152"/>
                  </a:cubicBezTo>
                  <a:cubicBezTo>
                    <a:pt x="2135" y="3157"/>
                    <a:pt x="2190" y="3159"/>
                    <a:pt x="2244" y="3159"/>
                  </a:cubicBezTo>
                  <a:cubicBezTo>
                    <a:pt x="4249" y="3159"/>
                    <a:pt x="4389" y="1"/>
                    <a:pt x="225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7440050" y="4884725"/>
              <a:ext cx="113250" cy="80600"/>
            </a:xfrm>
            <a:custGeom>
              <a:avLst/>
              <a:gdLst/>
              <a:ahLst/>
              <a:cxnLst/>
              <a:rect l="l" t="t" r="r" b="b"/>
              <a:pathLst>
                <a:path w="4530" h="3224" extrusionOk="0">
                  <a:moveTo>
                    <a:pt x="2393" y="0"/>
                  </a:moveTo>
                  <a:cubicBezTo>
                    <a:pt x="2357" y="0"/>
                    <a:pt x="2320" y="1"/>
                    <a:pt x="2283" y="3"/>
                  </a:cubicBezTo>
                  <a:cubicBezTo>
                    <a:pt x="0" y="3"/>
                    <a:pt x="388" y="3130"/>
                    <a:pt x="2100" y="3221"/>
                  </a:cubicBezTo>
                  <a:cubicBezTo>
                    <a:pt x="2130" y="3223"/>
                    <a:pt x="2160" y="3223"/>
                    <a:pt x="2189" y="3223"/>
                  </a:cubicBezTo>
                  <a:cubicBezTo>
                    <a:pt x="4351" y="3223"/>
                    <a:pt x="4530" y="0"/>
                    <a:pt x="239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6">
    <p:bg>
      <p:bgPr>
        <a:solidFill>
          <a:schemeClr val="lt1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7"/>
          <p:cNvSpPr/>
          <p:nvPr/>
        </p:nvSpPr>
        <p:spPr>
          <a:xfrm>
            <a:off x="273900" y="267000"/>
            <a:ext cx="8596200" cy="460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8" name="Google Shape;988;p17"/>
          <p:cNvGrpSpPr/>
          <p:nvPr/>
        </p:nvGrpSpPr>
        <p:grpSpPr>
          <a:xfrm>
            <a:off x="409900" y="593175"/>
            <a:ext cx="8043900" cy="4067225"/>
            <a:chOff x="409900" y="593175"/>
            <a:chExt cx="8043900" cy="4067225"/>
          </a:xfrm>
        </p:grpSpPr>
        <p:sp>
          <p:nvSpPr>
            <p:cNvPr id="989" name="Google Shape;989;p17"/>
            <p:cNvSpPr/>
            <p:nvPr/>
          </p:nvSpPr>
          <p:spPr>
            <a:xfrm>
              <a:off x="7335863" y="619175"/>
              <a:ext cx="176700" cy="220625"/>
            </a:xfrm>
            <a:custGeom>
              <a:avLst/>
              <a:gdLst/>
              <a:ahLst/>
              <a:cxnLst/>
              <a:rect l="l" t="t" r="r" b="b"/>
              <a:pathLst>
                <a:path w="7068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36" y="3075"/>
                  </a:cubicBezTo>
                  <a:cubicBezTo>
                    <a:pt x="1837" y="3834"/>
                    <a:pt x="1" y="4333"/>
                    <a:pt x="1" y="4752"/>
                  </a:cubicBezTo>
                  <a:cubicBezTo>
                    <a:pt x="1" y="5171"/>
                    <a:pt x="1757" y="5251"/>
                    <a:pt x="2336" y="5990"/>
                  </a:cubicBezTo>
                  <a:cubicBezTo>
                    <a:pt x="2915" y="6669"/>
                    <a:pt x="3255" y="8825"/>
                    <a:pt x="3574" y="8825"/>
                  </a:cubicBezTo>
                  <a:cubicBezTo>
                    <a:pt x="3913" y="8825"/>
                    <a:pt x="4173" y="6748"/>
                    <a:pt x="4672" y="5990"/>
                  </a:cubicBezTo>
                  <a:cubicBezTo>
                    <a:pt x="5171" y="5331"/>
                    <a:pt x="7068" y="4912"/>
                    <a:pt x="7068" y="4493"/>
                  </a:cubicBezTo>
                  <a:cubicBezTo>
                    <a:pt x="7068" y="4173"/>
                    <a:pt x="5171" y="3754"/>
                    <a:pt x="4672" y="3075"/>
                  </a:cubicBezTo>
                  <a:cubicBezTo>
                    <a:pt x="3993" y="2257"/>
                    <a:pt x="3834" y="1"/>
                    <a:pt x="3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7"/>
            <p:cNvSpPr/>
            <p:nvPr/>
          </p:nvSpPr>
          <p:spPr>
            <a:xfrm>
              <a:off x="7458400" y="36365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7"/>
            <p:cNvSpPr/>
            <p:nvPr/>
          </p:nvSpPr>
          <p:spPr>
            <a:xfrm>
              <a:off x="634038" y="2340475"/>
              <a:ext cx="176675" cy="220625"/>
            </a:xfrm>
            <a:custGeom>
              <a:avLst/>
              <a:gdLst/>
              <a:ahLst/>
              <a:cxnLst/>
              <a:rect l="l" t="t" r="r" b="b"/>
              <a:pathLst>
                <a:path w="7067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16" y="3075"/>
                  </a:cubicBezTo>
                  <a:cubicBezTo>
                    <a:pt x="1817" y="3834"/>
                    <a:pt x="0" y="4333"/>
                    <a:pt x="0" y="4752"/>
                  </a:cubicBezTo>
                  <a:cubicBezTo>
                    <a:pt x="0" y="5171"/>
                    <a:pt x="1737" y="5331"/>
                    <a:pt x="2316" y="6070"/>
                  </a:cubicBezTo>
                  <a:cubicBezTo>
                    <a:pt x="2915" y="6668"/>
                    <a:pt x="3234" y="8824"/>
                    <a:pt x="3573" y="8824"/>
                  </a:cubicBezTo>
                  <a:cubicBezTo>
                    <a:pt x="3913" y="8824"/>
                    <a:pt x="4152" y="6748"/>
                    <a:pt x="4651" y="6070"/>
                  </a:cubicBezTo>
                  <a:cubicBezTo>
                    <a:pt x="5151" y="5331"/>
                    <a:pt x="7067" y="4912"/>
                    <a:pt x="7067" y="4572"/>
                  </a:cubicBezTo>
                  <a:cubicBezTo>
                    <a:pt x="7067" y="4173"/>
                    <a:pt x="5151" y="3754"/>
                    <a:pt x="4651" y="3075"/>
                  </a:cubicBezTo>
                  <a:cubicBezTo>
                    <a:pt x="3993" y="2257"/>
                    <a:pt x="3813" y="1"/>
                    <a:pt x="3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7"/>
            <p:cNvSpPr/>
            <p:nvPr/>
          </p:nvSpPr>
          <p:spPr>
            <a:xfrm>
              <a:off x="1797675" y="593175"/>
              <a:ext cx="130775" cy="162225"/>
            </a:xfrm>
            <a:custGeom>
              <a:avLst/>
              <a:gdLst/>
              <a:ahLst/>
              <a:cxnLst/>
              <a:rect l="l" t="t" r="r" b="b"/>
              <a:pathLst>
                <a:path w="5231" h="6489" extrusionOk="0">
                  <a:moveTo>
                    <a:pt x="2495" y="0"/>
                  </a:moveTo>
                  <a:cubicBezTo>
                    <a:pt x="2236" y="0"/>
                    <a:pt x="2156" y="1677"/>
                    <a:pt x="1737" y="2256"/>
                  </a:cubicBezTo>
                  <a:cubicBezTo>
                    <a:pt x="1417" y="2835"/>
                    <a:pt x="0" y="3175"/>
                    <a:pt x="0" y="3494"/>
                  </a:cubicBezTo>
                  <a:cubicBezTo>
                    <a:pt x="0" y="3833"/>
                    <a:pt x="1318" y="3913"/>
                    <a:pt x="1737" y="4412"/>
                  </a:cubicBezTo>
                  <a:cubicBezTo>
                    <a:pt x="2156" y="4911"/>
                    <a:pt x="2416" y="6488"/>
                    <a:pt x="2655" y="6488"/>
                  </a:cubicBezTo>
                  <a:cubicBezTo>
                    <a:pt x="2915" y="6488"/>
                    <a:pt x="3074" y="4991"/>
                    <a:pt x="3494" y="4412"/>
                  </a:cubicBezTo>
                  <a:cubicBezTo>
                    <a:pt x="3813" y="3913"/>
                    <a:pt x="5230" y="3674"/>
                    <a:pt x="5230" y="3334"/>
                  </a:cubicBezTo>
                  <a:cubicBezTo>
                    <a:pt x="5230" y="3075"/>
                    <a:pt x="3813" y="2755"/>
                    <a:pt x="3494" y="2256"/>
                  </a:cubicBezTo>
                  <a:cubicBezTo>
                    <a:pt x="2994" y="1677"/>
                    <a:pt x="2815" y="0"/>
                    <a:pt x="2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7"/>
            <p:cNvSpPr/>
            <p:nvPr/>
          </p:nvSpPr>
          <p:spPr>
            <a:xfrm>
              <a:off x="8173600" y="34389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7"/>
            <p:cNvSpPr/>
            <p:nvPr/>
          </p:nvSpPr>
          <p:spPr>
            <a:xfrm>
              <a:off x="8079750" y="1043400"/>
              <a:ext cx="93850" cy="116300"/>
            </a:xfrm>
            <a:custGeom>
              <a:avLst/>
              <a:gdLst/>
              <a:ahLst/>
              <a:cxnLst/>
              <a:rect l="l" t="t" r="r" b="b"/>
              <a:pathLst>
                <a:path w="3754" h="4652" extrusionOk="0">
                  <a:moveTo>
                    <a:pt x="1837" y="0"/>
                  </a:moveTo>
                  <a:cubicBezTo>
                    <a:pt x="1597" y="0"/>
                    <a:pt x="1597" y="1158"/>
                    <a:pt x="1258" y="1578"/>
                  </a:cubicBezTo>
                  <a:cubicBezTo>
                    <a:pt x="998" y="1997"/>
                    <a:pt x="0" y="2236"/>
                    <a:pt x="0" y="2496"/>
                  </a:cubicBezTo>
                  <a:cubicBezTo>
                    <a:pt x="0" y="2735"/>
                    <a:pt x="919" y="2835"/>
                    <a:pt x="1258" y="3155"/>
                  </a:cubicBezTo>
                  <a:cubicBezTo>
                    <a:pt x="1498" y="3494"/>
                    <a:pt x="1757" y="4652"/>
                    <a:pt x="1917" y="4652"/>
                  </a:cubicBezTo>
                  <a:cubicBezTo>
                    <a:pt x="209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6"/>
                    <a:pt x="2755" y="1997"/>
                    <a:pt x="2496" y="1578"/>
                  </a:cubicBezTo>
                  <a:cubicBezTo>
                    <a:pt x="2096" y="1158"/>
                    <a:pt x="1997" y="0"/>
                    <a:pt x="1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7"/>
            <p:cNvSpPr/>
            <p:nvPr/>
          </p:nvSpPr>
          <p:spPr>
            <a:xfrm>
              <a:off x="8389400" y="43461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7"/>
            <p:cNvSpPr/>
            <p:nvPr/>
          </p:nvSpPr>
          <p:spPr>
            <a:xfrm>
              <a:off x="990825" y="1504000"/>
              <a:ext cx="64900" cy="81375"/>
            </a:xfrm>
            <a:custGeom>
              <a:avLst/>
              <a:gdLst/>
              <a:ahLst/>
              <a:cxnLst/>
              <a:rect l="l" t="t" r="r" b="b"/>
              <a:pathLst>
                <a:path w="2596" h="3255" extrusionOk="0">
                  <a:moveTo>
                    <a:pt x="1258" y="1"/>
                  </a:moveTo>
                  <a:cubicBezTo>
                    <a:pt x="1098" y="1"/>
                    <a:pt x="1098" y="839"/>
                    <a:pt x="839" y="1159"/>
                  </a:cubicBezTo>
                  <a:cubicBezTo>
                    <a:pt x="679" y="1418"/>
                    <a:pt x="0" y="1578"/>
                    <a:pt x="0" y="1758"/>
                  </a:cubicBezTo>
                  <a:cubicBezTo>
                    <a:pt x="0" y="1917"/>
                    <a:pt x="599" y="1917"/>
                    <a:pt x="839" y="2257"/>
                  </a:cubicBezTo>
                  <a:cubicBezTo>
                    <a:pt x="999" y="2416"/>
                    <a:pt x="1178" y="3255"/>
                    <a:pt x="1338" y="3255"/>
                  </a:cubicBezTo>
                  <a:cubicBezTo>
                    <a:pt x="1418" y="3255"/>
                    <a:pt x="1498" y="2496"/>
                    <a:pt x="1677" y="2157"/>
                  </a:cubicBezTo>
                  <a:cubicBezTo>
                    <a:pt x="1917" y="1917"/>
                    <a:pt x="2596" y="1837"/>
                    <a:pt x="2596" y="1658"/>
                  </a:cubicBezTo>
                  <a:cubicBezTo>
                    <a:pt x="2596" y="1498"/>
                    <a:pt x="1917" y="1418"/>
                    <a:pt x="1677" y="1159"/>
                  </a:cubicBezTo>
                  <a:cubicBezTo>
                    <a:pt x="1418" y="83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7"/>
            <p:cNvSpPr/>
            <p:nvPr/>
          </p:nvSpPr>
          <p:spPr>
            <a:xfrm>
              <a:off x="409900" y="32938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7"/>
            <p:cNvSpPr/>
            <p:nvPr/>
          </p:nvSpPr>
          <p:spPr>
            <a:xfrm>
              <a:off x="4630300" y="45440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7"/>
            <p:cNvSpPr/>
            <p:nvPr/>
          </p:nvSpPr>
          <p:spPr>
            <a:xfrm>
              <a:off x="2560100" y="43844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0" name="Google Shape;1000;p17"/>
          <p:cNvSpPr txBox="1">
            <a:spLocks noGrp="1"/>
          </p:cNvSpPr>
          <p:nvPr>
            <p:ph type="title"/>
          </p:nvPr>
        </p:nvSpPr>
        <p:spPr>
          <a:xfrm>
            <a:off x="722375" y="1962325"/>
            <a:ext cx="7699200" cy="1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1" name="Google Shape;1001;p17"/>
          <p:cNvSpPr txBox="1">
            <a:spLocks noGrp="1"/>
          </p:cNvSpPr>
          <p:nvPr>
            <p:ph type="body" idx="1"/>
          </p:nvPr>
        </p:nvSpPr>
        <p:spPr>
          <a:xfrm>
            <a:off x="722375" y="33802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0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3">
    <p:bg>
      <p:bgPr>
        <a:solidFill>
          <a:schemeClr val="accent3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21"/>
          <p:cNvSpPr txBox="1">
            <a:spLocks noGrp="1"/>
          </p:cNvSpPr>
          <p:nvPr>
            <p:ph type="title"/>
          </p:nvPr>
        </p:nvSpPr>
        <p:spPr>
          <a:xfrm>
            <a:off x="1638300" y="1912166"/>
            <a:ext cx="5867400" cy="9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10" name="Google Shape;1710;p21"/>
          <p:cNvSpPr txBox="1">
            <a:spLocks noGrp="1"/>
          </p:cNvSpPr>
          <p:nvPr>
            <p:ph type="body" idx="1"/>
          </p:nvPr>
        </p:nvSpPr>
        <p:spPr>
          <a:xfrm>
            <a:off x="1850850" y="2944375"/>
            <a:ext cx="544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711" name="Google Shape;1711;p21"/>
          <p:cNvGrpSpPr/>
          <p:nvPr/>
        </p:nvGrpSpPr>
        <p:grpSpPr>
          <a:xfrm>
            <a:off x="4328359" y="-239887"/>
            <a:ext cx="691750" cy="1370000"/>
            <a:chOff x="2351450" y="0"/>
            <a:chExt cx="691750" cy="1370000"/>
          </a:xfrm>
        </p:grpSpPr>
        <p:sp>
          <p:nvSpPr>
            <p:cNvPr id="1712" name="Google Shape;1712;p21"/>
            <p:cNvSpPr/>
            <p:nvPr/>
          </p:nvSpPr>
          <p:spPr>
            <a:xfrm>
              <a:off x="2351450" y="763550"/>
              <a:ext cx="691750" cy="606450"/>
            </a:xfrm>
            <a:custGeom>
              <a:avLst/>
              <a:gdLst/>
              <a:ahLst/>
              <a:cxnLst/>
              <a:rect l="l" t="t" r="r" b="b"/>
              <a:pathLst>
                <a:path w="27670" h="24258" extrusionOk="0">
                  <a:moveTo>
                    <a:pt x="13885" y="0"/>
                  </a:moveTo>
                  <a:lnTo>
                    <a:pt x="9399" y="7318"/>
                  </a:lnTo>
                  <a:cubicBezTo>
                    <a:pt x="9399" y="7318"/>
                    <a:pt x="1053" y="8572"/>
                    <a:pt x="526" y="9073"/>
                  </a:cubicBezTo>
                  <a:cubicBezTo>
                    <a:pt x="0" y="9699"/>
                    <a:pt x="6993" y="14712"/>
                    <a:pt x="6993" y="14712"/>
                  </a:cubicBezTo>
                  <a:cubicBezTo>
                    <a:pt x="6993" y="14712"/>
                    <a:pt x="3960" y="23910"/>
                    <a:pt x="4486" y="24236"/>
                  </a:cubicBezTo>
                  <a:cubicBezTo>
                    <a:pt x="4505" y="24250"/>
                    <a:pt x="4536" y="24257"/>
                    <a:pt x="4579" y="24257"/>
                  </a:cubicBezTo>
                  <a:cubicBezTo>
                    <a:pt x="5723" y="24257"/>
                    <a:pt x="15138" y="19223"/>
                    <a:pt x="15138" y="19223"/>
                  </a:cubicBezTo>
                  <a:cubicBezTo>
                    <a:pt x="15138" y="19223"/>
                    <a:pt x="24196" y="23823"/>
                    <a:pt x="25103" y="23823"/>
                  </a:cubicBezTo>
                  <a:cubicBezTo>
                    <a:pt x="25131" y="23823"/>
                    <a:pt x="25151" y="23819"/>
                    <a:pt x="25163" y="23810"/>
                  </a:cubicBezTo>
                  <a:cubicBezTo>
                    <a:pt x="25589" y="23384"/>
                    <a:pt x="21930" y="14211"/>
                    <a:pt x="21930" y="14211"/>
                  </a:cubicBezTo>
                  <a:cubicBezTo>
                    <a:pt x="21930" y="14211"/>
                    <a:pt x="27669" y="6892"/>
                    <a:pt x="27469" y="6166"/>
                  </a:cubicBezTo>
                  <a:cubicBezTo>
                    <a:pt x="27426" y="6012"/>
                    <a:pt x="27032" y="5951"/>
                    <a:pt x="26438" y="5951"/>
                  </a:cubicBezTo>
                  <a:cubicBezTo>
                    <a:pt x="24223" y="5951"/>
                    <a:pt x="19223" y="6792"/>
                    <a:pt x="19223" y="6792"/>
                  </a:cubicBezTo>
                  <a:cubicBezTo>
                    <a:pt x="19223" y="6792"/>
                    <a:pt x="14511" y="201"/>
                    <a:pt x="13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1"/>
            <p:cNvSpPr/>
            <p:nvPr/>
          </p:nvSpPr>
          <p:spPr>
            <a:xfrm>
              <a:off x="2687925" y="0"/>
              <a:ext cx="23826" cy="788035"/>
            </a:xfrm>
            <a:custGeom>
              <a:avLst/>
              <a:gdLst/>
              <a:ahLst/>
              <a:cxnLst/>
              <a:rect l="l" t="t" r="r" b="b"/>
              <a:pathLst>
                <a:path w="828" h="17011" extrusionOk="0">
                  <a:moveTo>
                    <a:pt x="427" y="0"/>
                  </a:moveTo>
                  <a:cubicBezTo>
                    <a:pt x="352" y="0"/>
                    <a:pt x="301" y="77"/>
                    <a:pt x="301" y="166"/>
                  </a:cubicBezTo>
                  <a:cubicBezTo>
                    <a:pt x="301" y="166"/>
                    <a:pt x="201" y="467"/>
                    <a:pt x="201" y="893"/>
                  </a:cubicBezTo>
                  <a:cubicBezTo>
                    <a:pt x="201" y="1420"/>
                    <a:pt x="100" y="2046"/>
                    <a:pt x="100" y="2773"/>
                  </a:cubicBezTo>
                  <a:cubicBezTo>
                    <a:pt x="100" y="3174"/>
                    <a:pt x="100" y="3600"/>
                    <a:pt x="201" y="4026"/>
                  </a:cubicBezTo>
                  <a:lnTo>
                    <a:pt x="201" y="5480"/>
                  </a:lnTo>
                  <a:lnTo>
                    <a:pt x="201" y="6933"/>
                  </a:lnTo>
                  <a:cubicBezTo>
                    <a:pt x="201" y="7460"/>
                    <a:pt x="100" y="7986"/>
                    <a:pt x="100" y="8512"/>
                  </a:cubicBezTo>
                  <a:lnTo>
                    <a:pt x="100" y="11545"/>
                  </a:lnTo>
                  <a:cubicBezTo>
                    <a:pt x="0" y="12572"/>
                    <a:pt x="0" y="13425"/>
                    <a:pt x="0" y="14252"/>
                  </a:cubicBezTo>
                  <a:cubicBezTo>
                    <a:pt x="0" y="15831"/>
                    <a:pt x="201" y="16858"/>
                    <a:pt x="201" y="16858"/>
                  </a:cubicBezTo>
                  <a:cubicBezTo>
                    <a:pt x="201" y="16958"/>
                    <a:pt x="301" y="16958"/>
                    <a:pt x="301" y="16958"/>
                  </a:cubicBezTo>
                  <a:cubicBezTo>
                    <a:pt x="368" y="16996"/>
                    <a:pt x="425" y="17011"/>
                    <a:pt x="470" y="17011"/>
                  </a:cubicBezTo>
                  <a:cubicBezTo>
                    <a:pt x="577" y="17011"/>
                    <a:pt x="627" y="16928"/>
                    <a:pt x="627" y="16858"/>
                  </a:cubicBezTo>
                  <a:cubicBezTo>
                    <a:pt x="627" y="16858"/>
                    <a:pt x="827" y="15831"/>
                    <a:pt x="827" y="14252"/>
                  </a:cubicBezTo>
                  <a:lnTo>
                    <a:pt x="827" y="11545"/>
                  </a:lnTo>
                  <a:cubicBezTo>
                    <a:pt x="727" y="10592"/>
                    <a:pt x="727" y="9565"/>
                    <a:pt x="727" y="8512"/>
                  </a:cubicBezTo>
                  <a:lnTo>
                    <a:pt x="727" y="6933"/>
                  </a:lnTo>
                  <a:cubicBezTo>
                    <a:pt x="727" y="6432"/>
                    <a:pt x="627" y="5906"/>
                    <a:pt x="627" y="5480"/>
                  </a:cubicBezTo>
                  <a:cubicBezTo>
                    <a:pt x="627" y="4953"/>
                    <a:pt x="727" y="4552"/>
                    <a:pt x="727" y="4026"/>
                  </a:cubicBezTo>
                  <a:cubicBezTo>
                    <a:pt x="827" y="3600"/>
                    <a:pt x="827" y="3174"/>
                    <a:pt x="827" y="2773"/>
                  </a:cubicBezTo>
                  <a:cubicBezTo>
                    <a:pt x="827" y="2046"/>
                    <a:pt x="727" y="1420"/>
                    <a:pt x="727" y="893"/>
                  </a:cubicBezTo>
                  <a:lnTo>
                    <a:pt x="727" y="166"/>
                  </a:lnTo>
                  <a:cubicBezTo>
                    <a:pt x="727" y="41"/>
                    <a:pt x="627" y="41"/>
                    <a:pt x="526" y="41"/>
                  </a:cubicBezTo>
                  <a:cubicBezTo>
                    <a:pt x="491" y="12"/>
                    <a:pt x="457" y="0"/>
                    <a:pt x="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1"/>
            <p:cNvSpPr/>
            <p:nvPr/>
          </p:nvSpPr>
          <p:spPr>
            <a:xfrm>
              <a:off x="2633400" y="799875"/>
              <a:ext cx="67700" cy="200525"/>
            </a:xfrm>
            <a:custGeom>
              <a:avLst/>
              <a:gdLst/>
              <a:ahLst/>
              <a:cxnLst/>
              <a:rect l="l" t="t" r="r" b="b"/>
              <a:pathLst>
                <a:path w="2708" h="8021" extrusionOk="0">
                  <a:moveTo>
                    <a:pt x="2406" y="1"/>
                  </a:moveTo>
                  <a:cubicBezTo>
                    <a:pt x="2406" y="1"/>
                    <a:pt x="2306" y="527"/>
                    <a:pt x="2206" y="1254"/>
                  </a:cubicBezTo>
                  <a:cubicBezTo>
                    <a:pt x="2081" y="1680"/>
                    <a:pt x="2081" y="2106"/>
                    <a:pt x="1980" y="2607"/>
                  </a:cubicBezTo>
                  <a:cubicBezTo>
                    <a:pt x="1880" y="3134"/>
                    <a:pt x="1780" y="3560"/>
                    <a:pt x="1579" y="4086"/>
                  </a:cubicBezTo>
                  <a:cubicBezTo>
                    <a:pt x="1454" y="4612"/>
                    <a:pt x="1354" y="5114"/>
                    <a:pt x="1153" y="5540"/>
                  </a:cubicBezTo>
                  <a:cubicBezTo>
                    <a:pt x="1053" y="5740"/>
                    <a:pt x="953" y="5966"/>
                    <a:pt x="827" y="6166"/>
                  </a:cubicBezTo>
                  <a:cubicBezTo>
                    <a:pt x="727" y="6367"/>
                    <a:pt x="627" y="6592"/>
                    <a:pt x="627" y="6693"/>
                  </a:cubicBezTo>
                  <a:cubicBezTo>
                    <a:pt x="426" y="7119"/>
                    <a:pt x="326" y="7319"/>
                    <a:pt x="101" y="7520"/>
                  </a:cubicBezTo>
                  <a:cubicBezTo>
                    <a:pt x="0" y="7745"/>
                    <a:pt x="0" y="7845"/>
                    <a:pt x="0" y="7845"/>
                  </a:cubicBezTo>
                  <a:lnTo>
                    <a:pt x="0" y="7946"/>
                  </a:lnTo>
                  <a:cubicBezTo>
                    <a:pt x="50" y="7996"/>
                    <a:pt x="76" y="8021"/>
                    <a:pt x="101" y="8021"/>
                  </a:cubicBezTo>
                  <a:cubicBezTo>
                    <a:pt x="126" y="8021"/>
                    <a:pt x="151" y="7996"/>
                    <a:pt x="201" y="7946"/>
                  </a:cubicBezTo>
                  <a:cubicBezTo>
                    <a:pt x="201" y="7946"/>
                    <a:pt x="201" y="7845"/>
                    <a:pt x="426" y="7745"/>
                  </a:cubicBezTo>
                  <a:cubicBezTo>
                    <a:pt x="426" y="7620"/>
                    <a:pt x="527" y="7520"/>
                    <a:pt x="627" y="7319"/>
                  </a:cubicBezTo>
                  <a:cubicBezTo>
                    <a:pt x="727" y="7219"/>
                    <a:pt x="727" y="6993"/>
                    <a:pt x="827" y="6893"/>
                  </a:cubicBezTo>
                  <a:cubicBezTo>
                    <a:pt x="953" y="6693"/>
                    <a:pt x="1053" y="6492"/>
                    <a:pt x="1153" y="6266"/>
                  </a:cubicBezTo>
                  <a:cubicBezTo>
                    <a:pt x="1253" y="6066"/>
                    <a:pt x="1253" y="5865"/>
                    <a:pt x="1354" y="5640"/>
                  </a:cubicBezTo>
                  <a:cubicBezTo>
                    <a:pt x="1454" y="5439"/>
                    <a:pt x="1579" y="5114"/>
                    <a:pt x="1680" y="4913"/>
                  </a:cubicBezTo>
                  <a:cubicBezTo>
                    <a:pt x="1780" y="4713"/>
                    <a:pt x="1780" y="4387"/>
                    <a:pt x="1880" y="4186"/>
                  </a:cubicBezTo>
                  <a:cubicBezTo>
                    <a:pt x="2081" y="3660"/>
                    <a:pt x="2206" y="3134"/>
                    <a:pt x="2306" y="2733"/>
                  </a:cubicBezTo>
                  <a:cubicBezTo>
                    <a:pt x="2406" y="2206"/>
                    <a:pt x="2507" y="1780"/>
                    <a:pt x="2607" y="1354"/>
                  </a:cubicBezTo>
                  <a:cubicBezTo>
                    <a:pt x="2707" y="627"/>
                    <a:pt x="2607" y="101"/>
                    <a:pt x="2607" y="101"/>
                  </a:cubicBezTo>
                  <a:lnTo>
                    <a:pt x="2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1"/>
            <p:cNvSpPr/>
            <p:nvPr/>
          </p:nvSpPr>
          <p:spPr>
            <a:xfrm>
              <a:off x="2539725" y="987325"/>
              <a:ext cx="143200" cy="110300"/>
            </a:xfrm>
            <a:custGeom>
              <a:avLst/>
              <a:gdLst/>
              <a:ahLst/>
              <a:cxnLst/>
              <a:rect l="l" t="t" r="r" b="b"/>
              <a:pathLst>
                <a:path w="5728" h="4412" extrusionOk="0">
                  <a:moveTo>
                    <a:pt x="2411" y="0"/>
                  </a:moveTo>
                  <a:cubicBezTo>
                    <a:pt x="1130" y="0"/>
                    <a:pt x="574" y="1102"/>
                    <a:pt x="414" y="1601"/>
                  </a:cubicBezTo>
                  <a:cubicBezTo>
                    <a:pt x="0" y="2817"/>
                    <a:pt x="981" y="4412"/>
                    <a:pt x="2667" y="4412"/>
                  </a:cubicBezTo>
                  <a:cubicBezTo>
                    <a:pt x="2717" y="4412"/>
                    <a:pt x="2768" y="4410"/>
                    <a:pt x="2820" y="4408"/>
                  </a:cubicBezTo>
                  <a:cubicBezTo>
                    <a:pt x="4800" y="4207"/>
                    <a:pt x="5727" y="1174"/>
                    <a:pt x="3547" y="247"/>
                  </a:cubicBezTo>
                  <a:cubicBezTo>
                    <a:pt x="3117" y="73"/>
                    <a:pt x="2740" y="0"/>
                    <a:pt x="2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1"/>
            <p:cNvSpPr/>
            <p:nvPr/>
          </p:nvSpPr>
          <p:spPr>
            <a:xfrm>
              <a:off x="2591425" y="1037350"/>
              <a:ext cx="23825" cy="23825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26" y="1"/>
                  </a:moveTo>
                  <a:cubicBezTo>
                    <a:pt x="226" y="1"/>
                    <a:pt x="0" y="226"/>
                    <a:pt x="0" y="427"/>
                  </a:cubicBezTo>
                  <a:cubicBezTo>
                    <a:pt x="0" y="752"/>
                    <a:pt x="226" y="953"/>
                    <a:pt x="426" y="953"/>
                  </a:cubicBezTo>
                  <a:cubicBezTo>
                    <a:pt x="752" y="953"/>
                    <a:pt x="952" y="752"/>
                    <a:pt x="952" y="427"/>
                  </a:cubicBezTo>
                  <a:cubicBezTo>
                    <a:pt x="952" y="226"/>
                    <a:pt x="752" y="1"/>
                    <a:pt x="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1"/>
            <p:cNvSpPr/>
            <p:nvPr/>
          </p:nvSpPr>
          <p:spPr>
            <a:xfrm>
              <a:off x="2547550" y="1021675"/>
              <a:ext cx="57050" cy="29975"/>
            </a:xfrm>
            <a:custGeom>
              <a:avLst/>
              <a:gdLst/>
              <a:ahLst/>
              <a:cxnLst/>
              <a:rect l="l" t="t" r="r" b="b"/>
              <a:pathLst>
                <a:path w="2282" h="1199" extrusionOk="0">
                  <a:moveTo>
                    <a:pt x="101" y="1"/>
                  </a:moveTo>
                  <a:cubicBezTo>
                    <a:pt x="1" y="1"/>
                    <a:pt x="1" y="126"/>
                    <a:pt x="101" y="227"/>
                  </a:cubicBezTo>
                  <a:cubicBezTo>
                    <a:pt x="201" y="327"/>
                    <a:pt x="201" y="427"/>
                    <a:pt x="301" y="427"/>
                  </a:cubicBezTo>
                  <a:lnTo>
                    <a:pt x="627" y="753"/>
                  </a:lnTo>
                  <a:cubicBezTo>
                    <a:pt x="728" y="853"/>
                    <a:pt x="828" y="853"/>
                    <a:pt x="928" y="953"/>
                  </a:cubicBezTo>
                  <a:cubicBezTo>
                    <a:pt x="1129" y="1054"/>
                    <a:pt x="1254" y="1054"/>
                    <a:pt x="1354" y="1154"/>
                  </a:cubicBezTo>
                  <a:lnTo>
                    <a:pt x="1755" y="1154"/>
                  </a:lnTo>
                  <a:cubicBezTo>
                    <a:pt x="1830" y="1187"/>
                    <a:pt x="1892" y="1198"/>
                    <a:pt x="1940" y="1198"/>
                  </a:cubicBezTo>
                  <a:cubicBezTo>
                    <a:pt x="2036" y="1198"/>
                    <a:pt x="2081" y="1154"/>
                    <a:pt x="2081" y="1154"/>
                  </a:cubicBezTo>
                  <a:lnTo>
                    <a:pt x="2181" y="1154"/>
                  </a:lnTo>
                  <a:cubicBezTo>
                    <a:pt x="2281" y="1054"/>
                    <a:pt x="2181" y="1054"/>
                    <a:pt x="2181" y="953"/>
                  </a:cubicBezTo>
                  <a:cubicBezTo>
                    <a:pt x="2181" y="953"/>
                    <a:pt x="1981" y="953"/>
                    <a:pt x="1755" y="853"/>
                  </a:cubicBezTo>
                  <a:cubicBezTo>
                    <a:pt x="1755" y="853"/>
                    <a:pt x="1655" y="753"/>
                    <a:pt x="1454" y="753"/>
                  </a:cubicBezTo>
                  <a:cubicBezTo>
                    <a:pt x="1354" y="753"/>
                    <a:pt x="1254" y="628"/>
                    <a:pt x="1129" y="628"/>
                  </a:cubicBezTo>
                  <a:cubicBezTo>
                    <a:pt x="1028" y="527"/>
                    <a:pt x="928" y="427"/>
                    <a:pt x="828" y="427"/>
                  </a:cubicBezTo>
                  <a:cubicBezTo>
                    <a:pt x="728" y="327"/>
                    <a:pt x="627" y="327"/>
                    <a:pt x="502" y="227"/>
                  </a:cubicBezTo>
                  <a:cubicBezTo>
                    <a:pt x="301" y="126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1"/>
            <p:cNvSpPr/>
            <p:nvPr/>
          </p:nvSpPr>
          <p:spPr>
            <a:xfrm>
              <a:off x="2704200" y="789850"/>
              <a:ext cx="72700" cy="248925"/>
            </a:xfrm>
            <a:custGeom>
              <a:avLst/>
              <a:gdLst/>
              <a:ahLst/>
              <a:cxnLst/>
              <a:rect l="l" t="t" r="r" b="b"/>
              <a:pathLst>
                <a:path w="2908" h="9957" extrusionOk="0">
                  <a:moveTo>
                    <a:pt x="201" y="1"/>
                  </a:moveTo>
                  <a:cubicBezTo>
                    <a:pt x="101" y="1"/>
                    <a:pt x="101" y="1"/>
                    <a:pt x="101" y="101"/>
                  </a:cubicBezTo>
                  <a:cubicBezTo>
                    <a:pt x="101" y="101"/>
                    <a:pt x="0" y="201"/>
                    <a:pt x="0" y="502"/>
                  </a:cubicBezTo>
                  <a:lnTo>
                    <a:pt x="0" y="1655"/>
                  </a:lnTo>
                  <a:cubicBezTo>
                    <a:pt x="0" y="1981"/>
                    <a:pt x="0" y="2181"/>
                    <a:pt x="101" y="2507"/>
                  </a:cubicBezTo>
                  <a:cubicBezTo>
                    <a:pt x="101" y="2708"/>
                    <a:pt x="201" y="3008"/>
                    <a:pt x="201" y="3334"/>
                  </a:cubicBezTo>
                  <a:cubicBezTo>
                    <a:pt x="301" y="3961"/>
                    <a:pt x="401" y="4587"/>
                    <a:pt x="502" y="5214"/>
                  </a:cubicBezTo>
                  <a:cubicBezTo>
                    <a:pt x="627" y="5515"/>
                    <a:pt x="627" y="5840"/>
                    <a:pt x="727" y="6141"/>
                  </a:cubicBezTo>
                  <a:cubicBezTo>
                    <a:pt x="827" y="6467"/>
                    <a:pt x="928" y="6768"/>
                    <a:pt x="1028" y="7094"/>
                  </a:cubicBezTo>
                  <a:cubicBezTo>
                    <a:pt x="1128" y="7394"/>
                    <a:pt x="1254" y="7620"/>
                    <a:pt x="1454" y="7921"/>
                  </a:cubicBezTo>
                  <a:cubicBezTo>
                    <a:pt x="1554" y="8146"/>
                    <a:pt x="1655" y="8347"/>
                    <a:pt x="1755" y="8547"/>
                  </a:cubicBezTo>
                  <a:cubicBezTo>
                    <a:pt x="1880" y="8873"/>
                    <a:pt x="1980" y="8973"/>
                    <a:pt x="2081" y="9174"/>
                  </a:cubicBezTo>
                  <a:cubicBezTo>
                    <a:pt x="2181" y="9274"/>
                    <a:pt x="2381" y="9500"/>
                    <a:pt x="2381" y="9600"/>
                  </a:cubicBezTo>
                  <a:lnTo>
                    <a:pt x="2707" y="9901"/>
                  </a:lnTo>
                  <a:cubicBezTo>
                    <a:pt x="2774" y="9901"/>
                    <a:pt x="2796" y="9956"/>
                    <a:pt x="2804" y="9956"/>
                  </a:cubicBezTo>
                  <a:cubicBezTo>
                    <a:pt x="2807" y="9956"/>
                    <a:pt x="2807" y="9942"/>
                    <a:pt x="2807" y="9901"/>
                  </a:cubicBezTo>
                  <a:cubicBezTo>
                    <a:pt x="2908" y="9901"/>
                    <a:pt x="2908" y="9800"/>
                    <a:pt x="2908" y="9800"/>
                  </a:cubicBezTo>
                  <a:cubicBezTo>
                    <a:pt x="2908" y="9800"/>
                    <a:pt x="2807" y="9700"/>
                    <a:pt x="2707" y="9399"/>
                  </a:cubicBezTo>
                  <a:cubicBezTo>
                    <a:pt x="2607" y="9274"/>
                    <a:pt x="2507" y="9174"/>
                    <a:pt x="2381" y="8973"/>
                  </a:cubicBezTo>
                  <a:cubicBezTo>
                    <a:pt x="2281" y="8773"/>
                    <a:pt x="2281" y="8647"/>
                    <a:pt x="2081" y="8447"/>
                  </a:cubicBezTo>
                  <a:cubicBezTo>
                    <a:pt x="1980" y="8246"/>
                    <a:pt x="1880" y="7921"/>
                    <a:pt x="1755" y="7720"/>
                  </a:cubicBezTo>
                  <a:cubicBezTo>
                    <a:pt x="1655" y="7520"/>
                    <a:pt x="1554" y="7194"/>
                    <a:pt x="1454" y="6893"/>
                  </a:cubicBezTo>
                  <a:cubicBezTo>
                    <a:pt x="1254" y="6667"/>
                    <a:pt x="1254" y="6367"/>
                    <a:pt x="1128" y="6041"/>
                  </a:cubicBezTo>
                  <a:cubicBezTo>
                    <a:pt x="1028" y="5740"/>
                    <a:pt x="928" y="5414"/>
                    <a:pt x="827" y="5114"/>
                  </a:cubicBezTo>
                  <a:cubicBezTo>
                    <a:pt x="727" y="4888"/>
                    <a:pt x="627" y="4487"/>
                    <a:pt x="627" y="4261"/>
                  </a:cubicBezTo>
                  <a:cubicBezTo>
                    <a:pt x="502" y="3961"/>
                    <a:pt x="502" y="3635"/>
                    <a:pt x="401" y="3334"/>
                  </a:cubicBezTo>
                  <a:cubicBezTo>
                    <a:pt x="301" y="2708"/>
                    <a:pt x="401" y="2181"/>
                    <a:pt x="301" y="1655"/>
                  </a:cubicBezTo>
                  <a:lnTo>
                    <a:pt x="301" y="502"/>
                  </a:lnTo>
                  <a:lnTo>
                    <a:pt x="301" y="101"/>
                  </a:lnTo>
                  <a:cubicBezTo>
                    <a:pt x="301" y="1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1"/>
            <p:cNvSpPr/>
            <p:nvPr/>
          </p:nvSpPr>
          <p:spPr>
            <a:xfrm>
              <a:off x="2738025" y="1029825"/>
              <a:ext cx="122850" cy="120325"/>
            </a:xfrm>
            <a:custGeom>
              <a:avLst/>
              <a:gdLst/>
              <a:ahLst/>
              <a:cxnLst/>
              <a:rect l="l" t="t" r="r" b="b"/>
              <a:pathLst>
                <a:path w="4914" h="4813" extrusionOk="0">
                  <a:moveTo>
                    <a:pt x="2407" y="1"/>
                  </a:moveTo>
                  <a:cubicBezTo>
                    <a:pt x="1154" y="1"/>
                    <a:pt x="1" y="1154"/>
                    <a:pt x="1" y="2407"/>
                  </a:cubicBezTo>
                  <a:cubicBezTo>
                    <a:pt x="1" y="3760"/>
                    <a:pt x="1154" y="4813"/>
                    <a:pt x="2407" y="4813"/>
                  </a:cubicBezTo>
                  <a:cubicBezTo>
                    <a:pt x="3760" y="4813"/>
                    <a:pt x="4913" y="3760"/>
                    <a:pt x="4913" y="2407"/>
                  </a:cubicBezTo>
                  <a:cubicBezTo>
                    <a:pt x="4913" y="1154"/>
                    <a:pt x="3760" y="1"/>
                    <a:pt x="2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1"/>
            <p:cNvSpPr/>
            <p:nvPr/>
          </p:nvSpPr>
          <p:spPr>
            <a:xfrm>
              <a:off x="2785025" y="1084350"/>
              <a:ext cx="25725" cy="26325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1"/>
            <p:cNvSpPr/>
            <p:nvPr/>
          </p:nvSpPr>
          <p:spPr>
            <a:xfrm>
              <a:off x="2795050" y="1049400"/>
              <a:ext cx="52650" cy="50625"/>
            </a:xfrm>
            <a:custGeom>
              <a:avLst/>
              <a:gdLst/>
              <a:ahLst/>
              <a:cxnLst/>
              <a:rect l="l" t="t" r="r" b="b"/>
              <a:pathLst>
                <a:path w="2106" h="2025" extrusionOk="0">
                  <a:moveTo>
                    <a:pt x="1917" y="0"/>
                  </a:moveTo>
                  <a:cubicBezTo>
                    <a:pt x="1880" y="0"/>
                    <a:pt x="1880" y="45"/>
                    <a:pt x="1880" y="45"/>
                  </a:cubicBezTo>
                  <a:lnTo>
                    <a:pt x="1780" y="45"/>
                  </a:lnTo>
                  <a:lnTo>
                    <a:pt x="1780" y="145"/>
                  </a:lnTo>
                  <a:cubicBezTo>
                    <a:pt x="1780" y="270"/>
                    <a:pt x="1680" y="371"/>
                    <a:pt x="1680" y="471"/>
                  </a:cubicBezTo>
                  <a:lnTo>
                    <a:pt x="1579" y="571"/>
                  </a:lnTo>
                  <a:cubicBezTo>
                    <a:pt x="1579" y="671"/>
                    <a:pt x="1479" y="671"/>
                    <a:pt x="1479" y="772"/>
                  </a:cubicBezTo>
                  <a:cubicBezTo>
                    <a:pt x="1379" y="897"/>
                    <a:pt x="1254" y="997"/>
                    <a:pt x="1053" y="1098"/>
                  </a:cubicBezTo>
                  <a:cubicBezTo>
                    <a:pt x="853" y="1298"/>
                    <a:pt x="627" y="1398"/>
                    <a:pt x="427" y="1624"/>
                  </a:cubicBezTo>
                  <a:cubicBezTo>
                    <a:pt x="226" y="1724"/>
                    <a:pt x="1" y="1824"/>
                    <a:pt x="1" y="1824"/>
                  </a:cubicBezTo>
                  <a:lnTo>
                    <a:pt x="1" y="1925"/>
                  </a:lnTo>
                  <a:cubicBezTo>
                    <a:pt x="1" y="2025"/>
                    <a:pt x="126" y="2025"/>
                    <a:pt x="126" y="2025"/>
                  </a:cubicBezTo>
                  <a:cubicBezTo>
                    <a:pt x="126" y="2025"/>
                    <a:pt x="326" y="1925"/>
                    <a:pt x="527" y="1824"/>
                  </a:cubicBezTo>
                  <a:cubicBezTo>
                    <a:pt x="752" y="1824"/>
                    <a:pt x="1053" y="1624"/>
                    <a:pt x="1379" y="1398"/>
                  </a:cubicBezTo>
                  <a:cubicBezTo>
                    <a:pt x="1479" y="1198"/>
                    <a:pt x="1680" y="1098"/>
                    <a:pt x="1780" y="997"/>
                  </a:cubicBezTo>
                  <a:cubicBezTo>
                    <a:pt x="1880" y="897"/>
                    <a:pt x="1880" y="671"/>
                    <a:pt x="2006" y="571"/>
                  </a:cubicBezTo>
                  <a:cubicBezTo>
                    <a:pt x="2006" y="471"/>
                    <a:pt x="2006" y="371"/>
                    <a:pt x="2106" y="270"/>
                  </a:cubicBezTo>
                  <a:lnTo>
                    <a:pt x="2106" y="45"/>
                  </a:lnTo>
                  <a:lnTo>
                    <a:pt x="2006" y="45"/>
                  </a:lnTo>
                  <a:cubicBezTo>
                    <a:pt x="1964" y="11"/>
                    <a:pt x="1936" y="0"/>
                    <a:pt x="19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1"/>
            <p:cNvSpPr/>
            <p:nvPr/>
          </p:nvSpPr>
          <p:spPr>
            <a:xfrm>
              <a:off x="2570750" y="685225"/>
              <a:ext cx="138475" cy="123800"/>
            </a:xfrm>
            <a:custGeom>
              <a:avLst/>
              <a:gdLst/>
              <a:ahLst/>
              <a:cxnLst/>
              <a:rect l="l" t="t" r="r" b="b"/>
              <a:pathLst>
                <a:path w="5539" h="4952" extrusionOk="0">
                  <a:moveTo>
                    <a:pt x="1845" y="701"/>
                  </a:moveTo>
                  <a:cubicBezTo>
                    <a:pt x="2098" y="701"/>
                    <a:pt x="2360" y="868"/>
                    <a:pt x="2607" y="1053"/>
                  </a:cubicBezTo>
                  <a:cubicBezTo>
                    <a:pt x="3133" y="1554"/>
                    <a:pt x="3559" y="2181"/>
                    <a:pt x="3960" y="2707"/>
                  </a:cubicBezTo>
                  <a:cubicBezTo>
                    <a:pt x="4286" y="3334"/>
                    <a:pt x="4587" y="3760"/>
                    <a:pt x="4812" y="4060"/>
                  </a:cubicBezTo>
                  <a:cubicBezTo>
                    <a:pt x="4912" y="4186"/>
                    <a:pt x="4912" y="4286"/>
                    <a:pt x="5013" y="4386"/>
                  </a:cubicBezTo>
                  <a:lnTo>
                    <a:pt x="4712" y="4386"/>
                  </a:lnTo>
                  <a:cubicBezTo>
                    <a:pt x="4386" y="4386"/>
                    <a:pt x="3860" y="4286"/>
                    <a:pt x="3233" y="4060"/>
                  </a:cubicBezTo>
                  <a:lnTo>
                    <a:pt x="2306" y="3760"/>
                  </a:lnTo>
                  <a:cubicBezTo>
                    <a:pt x="1980" y="3559"/>
                    <a:pt x="1579" y="3334"/>
                    <a:pt x="1353" y="3133"/>
                  </a:cubicBezTo>
                  <a:cubicBezTo>
                    <a:pt x="1053" y="2807"/>
                    <a:pt x="727" y="2507"/>
                    <a:pt x="627" y="2181"/>
                  </a:cubicBezTo>
                  <a:cubicBezTo>
                    <a:pt x="526" y="1780"/>
                    <a:pt x="526" y="1454"/>
                    <a:pt x="727" y="1253"/>
                  </a:cubicBezTo>
                  <a:cubicBezTo>
                    <a:pt x="827" y="1153"/>
                    <a:pt x="952" y="1053"/>
                    <a:pt x="952" y="1053"/>
                  </a:cubicBezTo>
                  <a:cubicBezTo>
                    <a:pt x="1053" y="928"/>
                    <a:pt x="1153" y="827"/>
                    <a:pt x="1153" y="827"/>
                  </a:cubicBezTo>
                  <a:cubicBezTo>
                    <a:pt x="1353" y="727"/>
                    <a:pt x="1454" y="727"/>
                    <a:pt x="1679" y="727"/>
                  </a:cubicBezTo>
                  <a:cubicBezTo>
                    <a:pt x="1734" y="709"/>
                    <a:pt x="1789" y="701"/>
                    <a:pt x="1845" y="701"/>
                  </a:cubicBezTo>
                  <a:close/>
                  <a:moveTo>
                    <a:pt x="1579" y="0"/>
                  </a:moveTo>
                  <a:cubicBezTo>
                    <a:pt x="1353" y="0"/>
                    <a:pt x="1053" y="101"/>
                    <a:pt x="827" y="301"/>
                  </a:cubicBezTo>
                  <a:cubicBezTo>
                    <a:pt x="727" y="301"/>
                    <a:pt x="627" y="426"/>
                    <a:pt x="526" y="527"/>
                  </a:cubicBezTo>
                  <a:cubicBezTo>
                    <a:pt x="426" y="627"/>
                    <a:pt x="326" y="727"/>
                    <a:pt x="326" y="827"/>
                  </a:cubicBezTo>
                  <a:cubicBezTo>
                    <a:pt x="100" y="1053"/>
                    <a:pt x="0" y="1354"/>
                    <a:pt x="0" y="1554"/>
                  </a:cubicBezTo>
                  <a:cubicBezTo>
                    <a:pt x="0" y="1880"/>
                    <a:pt x="0" y="2080"/>
                    <a:pt x="100" y="2406"/>
                  </a:cubicBezTo>
                  <a:cubicBezTo>
                    <a:pt x="426" y="2807"/>
                    <a:pt x="727" y="3133"/>
                    <a:pt x="1053" y="3434"/>
                  </a:cubicBezTo>
                  <a:cubicBezTo>
                    <a:pt x="1679" y="3960"/>
                    <a:pt x="2406" y="4487"/>
                    <a:pt x="3033" y="4687"/>
                  </a:cubicBezTo>
                  <a:cubicBezTo>
                    <a:pt x="3568" y="4853"/>
                    <a:pt x="3995" y="4951"/>
                    <a:pt x="4393" y="4951"/>
                  </a:cubicBezTo>
                  <a:cubicBezTo>
                    <a:pt x="4535" y="4951"/>
                    <a:pt x="4674" y="4939"/>
                    <a:pt x="4812" y="4913"/>
                  </a:cubicBezTo>
                  <a:cubicBezTo>
                    <a:pt x="5013" y="4913"/>
                    <a:pt x="5113" y="4812"/>
                    <a:pt x="5213" y="4812"/>
                  </a:cubicBezTo>
                  <a:cubicBezTo>
                    <a:pt x="5338" y="4687"/>
                    <a:pt x="5439" y="4687"/>
                    <a:pt x="5439" y="4687"/>
                  </a:cubicBezTo>
                  <a:cubicBezTo>
                    <a:pt x="5539" y="4587"/>
                    <a:pt x="5539" y="4587"/>
                    <a:pt x="5539" y="4487"/>
                  </a:cubicBezTo>
                  <a:lnTo>
                    <a:pt x="5539" y="4386"/>
                  </a:lnTo>
                  <a:cubicBezTo>
                    <a:pt x="5539" y="4386"/>
                    <a:pt x="5439" y="4186"/>
                    <a:pt x="5338" y="3760"/>
                  </a:cubicBezTo>
                  <a:cubicBezTo>
                    <a:pt x="5213" y="3434"/>
                    <a:pt x="5013" y="2933"/>
                    <a:pt x="4587" y="2306"/>
                  </a:cubicBezTo>
                  <a:cubicBezTo>
                    <a:pt x="4486" y="1980"/>
                    <a:pt x="4286" y="1679"/>
                    <a:pt x="3960" y="1354"/>
                  </a:cubicBezTo>
                  <a:cubicBezTo>
                    <a:pt x="3659" y="1053"/>
                    <a:pt x="3459" y="727"/>
                    <a:pt x="3033" y="527"/>
                  </a:cubicBezTo>
                  <a:cubicBezTo>
                    <a:pt x="2707" y="201"/>
                    <a:pt x="2206" y="0"/>
                    <a:pt x="1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1"/>
            <p:cNvSpPr/>
            <p:nvPr/>
          </p:nvSpPr>
          <p:spPr>
            <a:xfrm>
              <a:off x="2698550" y="685225"/>
              <a:ext cx="138500" cy="124300"/>
            </a:xfrm>
            <a:custGeom>
              <a:avLst/>
              <a:gdLst/>
              <a:ahLst/>
              <a:cxnLst/>
              <a:rect l="l" t="t" r="r" b="b"/>
              <a:pathLst>
                <a:path w="5540" h="4972" extrusionOk="0">
                  <a:moveTo>
                    <a:pt x="3861" y="727"/>
                  </a:moveTo>
                  <a:cubicBezTo>
                    <a:pt x="4086" y="727"/>
                    <a:pt x="4186" y="727"/>
                    <a:pt x="4387" y="827"/>
                  </a:cubicBezTo>
                  <a:cubicBezTo>
                    <a:pt x="4387" y="928"/>
                    <a:pt x="4487" y="928"/>
                    <a:pt x="4612" y="1053"/>
                  </a:cubicBezTo>
                  <a:cubicBezTo>
                    <a:pt x="4713" y="1153"/>
                    <a:pt x="4713" y="1153"/>
                    <a:pt x="4813" y="1253"/>
                  </a:cubicBezTo>
                  <a:cubicBezTo>
                    <a:pt x="5013" y="1454"/>
                    <a:pt x="5114" y="1880"/>
                    <a:pt x="4913" y="2181"/>
                  </a:cubicBezTo>
                  <a:cubicBezTo>
                    <a:pt x="4813" y="2607"/>
                    <a:pt x="4612" y="2933"/>
                    <a:pt x="4287" y="3133"/>
                  </a:cubicBezTo>
                  <a:cubicBezTo>
                    <a:pt x="3986" y="3434"/>
                    <a:pt x="3560" y="3559"/>
                    <a:pt x="3234" y="3760"/>
                  </a:cubicBezTo>
                  <a:lnTo>
                    <a:pt x="2307" y="4060"/>
                  </a:lnTo>
                  <a:cubicBezTo>
                    <a:pt x="1680" y="4286"/>
                    <a:pt x="1154" y="4386"/>
                    <a:pt x="853" y="4386"/>
                  </a:cubicBezTo>
                  <a:lnTo>
                    <a:pt x="527" y="4386"/>
                  </a:lnTo>
                  <a:cubicBezTo>
                    <a:pt x="627" y="4286"/>
                    <a:pt x="627" y="4286"/>
                    <a:pt x="728" y="4060"/>
                  </a:cubicBezTo>
                  <a:cubicBezTo>
                    <a:pt x="953" y="3760"/>
                    <a:pt x="1254" y="3334"/>
                    <a:pt x="1680" y="2807"/>
                  </a:cubicBezTo>
                  <a:cubicBezTo>
                    <a:pt x="1981" y="2306"/>
                    <a:pt x="2407" y="1554"/>
                    <a:pt x="2933" y="1153"/>
                  </a:cubicBezTo>
                  <a:cubicBezTo>
                    <a:pt x="3234" y="827"/>
                    <a:pt x="3560" y="727"/>
                    <a:pt x="3861" y="727"/>
                  </a:cubicBezTo>
                  <a:close/>
                  <a:moveTo>
                    <a:pt x="3986" y="0"/>
                  </a:moveTo>
                  <a:cubicBezTo>
                    <a:pt x="3359" y="0"/>
                    <a:pt x="2933" y="301"/>
                    <a:pt x="2507" y="527"/>
                  </a:cubicBezTo>
                  <a:lnTo>
                    <a:pt x="1580" y="1454"/>
                  </a:lnTo>
                  <a:cubicBezTo>
                    <a:pt x="1354" y="1780"/>
                    <a:pt x="1053" y="2080"/>
                    <a:pt x="953" y="2306"/>
                  </a:cubicBezTo>
                  <a:cubicBezTo>
                    <a:pt x="527" y="2933"/>
                    <a:pt x="327" y="3434"/>
                    <a:pt x="226" y="3860"/>
                  </a:cubicBezTo>
                  <a:cubicBezTo>
                    <a:pt x="101" y="4186"/>
                    <a:pt x="1" y="4487"/>
                    <a:pt x="1" y="4487"/>
                  </a:cubicBezTo>
                  <a:cubicBezTo>
                    <a:pt x="1" y="4587"/>
                    <a:pt x="1" y="4687"/>
                    <a:pt x="101" y="4687"/>
                  </a:cubicBezTo>
                  <a:cubicBezTo>
                    <a:pt x="101" y="4687"/>
                    <a:pt x="226" y="4812"/>
                    <a:pt x="327" y="4812"/>
                  </a:cubicBezTo>
                  <a:cubicBezTo>
                    <a:pt x="427" y="4913"/>
                    <a:pt x="627" y="4913"/>
                    <a:pt x="853" y="4913"/>
                  </a:cubicBezTo>
                  <a:cubicBezTo>
                    <a:pt x="996" y="4948"/>
                    <a:pt x="1168" y="4971"/>
                    <a:pt x="1358" y="4971"/>
                  </a:cubicBezTo>
                  <a:cubicBezTo>
                    <a:pt x="1701" y="4971"/>
                    <a:pt x="2104" y="4897"/>
                    <a:pt x="2507" y="4687"/>
                  </a:cubicBezTo>
                  <a:cubicBezTo>
                    <a:pt x="3234" y="4487"/>
                    <a:pt x="3861" y="4060"/>
                    <a:pt x="4487" y="3434"/>
                  </a:cubicBezTo>
                  <a:cubicBezTo>
                    <a:pt x="4913" y="3233"/>
                    <a:pt x="5239" y="2807"/>
                    <a:pt x="5439" y="2406"/>
                  </a:cubicBezTo>
                  <a:cubicBezTo>
                    <a:pt x="5540" y="2181"/>
                    <a:pt x="5540" y="1880"/>
                    <a:pt x="5540" y="1679"/>
                  </a:cubicBezTo>
                  <a:cubicBezTo>
                    <a:pt x="5540" y="1354"/>
                    <a:pt x="5439" y="1053"/>
                    <a:pt x="5339" y="827"/>
                  </a:cubicBezTo>
                  <a:cubicBezTo>
                    <a:pt x="5239" y="727"/>
                    <a:pt x="5114" y="627"/>
                    <a:pt x="5013" y="527"/>
                  </a:cubicBezTo>
                  <a:cubicBezTo>
                    <a:pt x="4913" y="426"/>
                    <a:pt x="4813" y="426"/>
                    <a:pt x="4713" y="301"/>
                  </a:cubicBezTo>
                  <a:cubicBezTo>
                    <a:pt x="4487" y="201"/>
                    <a:pt x="4186" y="101"/>
                    <a:pt x="3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1"/>
            <p:cNvSpPr/>
            <p:nvPr/>
          </p:nvSpPr>
          <p:spPr>
            <a:xfrm>
              <a:off x="2557575" y="796450"/>
              <a:ext cx="148525" cy="51075"/>
            </a:xfrm>
            <a:custGeom>
              <a:avLst/>
              <a:gdLst/>
              <a:ahLst/>
              <a:cxnLst/>
              <a:rect l="l" t="t" r="r" b="b"/>
              <a:pathLst>
                <a:path w="5941" h="2043" extrusionOk="0">
                  <a:moveTo>
                    <a:pt x="5908" y="0"/>
                  </a:moveTo>
                  <a:cubicBezTo>
                    <a:pt x="5865" y="0"/>
                    <a:pt x="5638" y="65"/>
                    <a:pt x="4813" y="363"/>
                  </a:cubicBezTo>
                  <a:cubicBezTo>
                    <a:pt x="4539" y="465"/>
                    <a:pt x="4189" y="503"/>
                    <a:pt x="3803" y="503"/>
                  </a:cubicBezTo>
                  <a:cubicBezTo>
                    <a:pt x="2531" y="503"/>
                    <a:pt x="873" y="82"/>
                    <a:pt x="301" y="82"/>
                  </a:cubicBezTo>
                  <a:cubicBezTo>
                    <a:pt x="188" y="82"/>
                    <a:pt x="118" y="98"/>
                    <a:pt x="101" y="138"/>
                  </a:cubicBezTo>
                  <a:cubicBezTo>
                    <a:pt x="1" y="363"/>
                    <a:pt x="1053" y="1090"/>
                    <a:pt x="1053" y="1090"/>
                  </a:cubicBezTo>
                  <a:cubicBezTo>
                    <a:pt x="1053" y="1090"/>
                    <a:pt x="327" y="1391"/>
                    <a:pt x="327" y="1616"/>
                  </a:cubicBezTo>
                  <a:cubicBezTo>
                    <a:pt x="327" y="1711"/>
                    <a:pt x="1237" y="2043"/>
                    <a:pt x="2353" y="2043"/>
                  </a:cubicBezTo>
                  <a:cubicBezTo>
                    <a:pt x="3594" y="2043"/>
                    <a:pt x="5087" y="1634"/>
                    <a:pt x="5865" y="38"/>
                  </a:cubicBezTo>
                  <a:cubicBezTo>
                    <a:pt x="5865" y="38"/>
                    <a:pt x="5940" y="0"/>
                    <a:pt x="5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1"/>
            <p:cNvSpPr/>
            <p:nvPr/>
          </p:nvSpPr>
          <p:spPr>
            <a:xfrm>
              <a:off x="2691325" y="794625"/>
              <a:ext cx="132575" cy="110075"/>
            </a:xfrm>
            <a:custGeom>
              <a:avLst/>
              <a:gdLst/>
              <a:ahLst/>
              <a:cxnLst/>
              <a:rect l="l" t="t" r="r" b="b"/>
              <a:pathLst>
                <a:path w="5303" h="4403" extrusionOk="0">
                  <a:moveTo>
                    <a:pt x="291" y="1"/>
                  </a:moveTo>
                  <a:cubicBezTo>
                    <a:pt x="248" y="1"/>
                    <a:pt x="290" y="111"/>
                    <a:pt x="290" y="111"/>
                  </a:cubicBezTo>
                  <a:cubicBezTo>
                    <a:pt x="1" y="3216"/>
                    <a:pt x="3828" y="4402"/>
                    <a:pt x="4242" y="4402"/>
                  </a:cubicBezTo>
                  <a:cubicBezTo>
                    <a:pt x="4259" y="4402"/>
                    <a:pt x="4270" y="4400"/>
                    <a:pt x="4275" y="4396"/>
                  </a:cubicBezTo>
                  <a:cubicBezTo>
                    <a:pt x="4375" y="4196"/>
                    <a:pt x="3849" y="3569"/>
                    <a:pt x="3849" y="3569"/>
                  </a:cubicBezTo>
                  <a:cubicBezTo>
                    <a:pt x="3849" y="3569"/>
                    <a:pt x="5102" y="3444"/>
                    <a:pt x="5202" y="3143"/>
                  </a:cubicBezTo>
                  <a:cubicBezTo>
                    <a:pt x="5302" y="2943"/>
                    <a:pt x="1969" y="2090"/>
                    <a:pt x="1017" y="837"/>
                  </a:cubicBezTo>
                  <a:cubicBezTo>
                    <a:pt x="513" y="156"/>
                    <a:pt x="342" y="1"/>
                    <a:pt x="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1"/>
            <p:cNvSpPr/>
            <p:nvPr/>
          </p:nvSpPr>
          <p:spPr>
            <a:xfrm>
              <a:off x="2570750" y="993500"/>
              <a:ext cx="47000" cy="18175"/>
            </a:xfrm>
            <a:custGeom>
              <a:avLst/>
              <a:gdLst/>
              <a:ahLst/>
              <a:cxnLst/>
              <a:rect l="l" t="t" r="r" b="b"/>
              <a:pathLst>
                <a:path w="1880" h="727" extrusionOk="0">
                  <a:moveTo>
                    <a:pt x="1153" y="0"/>
                  </a:moveTo>
                  <a:cubicBezTo>
                    <a:pt x="727" y="0"/>
                    <a:pt x="0" y="401"/>
                    <a:pt x="201" y="727"/>
                  </a:cubicBezTo>
                  <a:lnTo>
                    <a:pt x="426" y="727"/>
                  </a:lnTo>
                  <a:cubicBezTo>
                    <a:pt x="827" y="727"/>
                    <a:pt x="1880" y="100"/>
                    <a:pt x="1253" y="0"/>
                  </a:cubicBezTo>
                  <a:close/>
                </a:path>
              </a:pathLst>
            </a:custGeom>
            <a:solidFill>
              <a:srgbClr val="FBC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1"/>
            <p:cNvSpPr/>
            <p:nvPr/>
          </p:nvSpPr>
          <p:spPr>
            <a:xfrm>
              <a:off x="2748050" y="1040475"/>
              <a:ext cx="37000" cy="25725"/>
            </a:xfrm>
            <a:custGeom>
              <a:avLst/>
              <a:gdLst/>
              <a:ahLst/>
              <a:cxnLst/>
              <a:rect l="l" t="t" r="r" b="b"/>
              <a:pathLst>
                <a:path w="1480" h="1029" extrusionOk="0">
                  <a:moveTo>
                    <a:pt x="1154" y="1"/>
                  </a:moveTo>
                  <a:cubicBezTo>
                    <a:pt x="753" y="1"/>
                    <a:pt x="1" y="828"/>
                    <a:pt x="327" y="1028"/>
                  </a:cubicBezTo>
                  <a:lnTo>
                    <a:pt x="427" y="1028"/>
                  </a:lnTo>
                  <a:cubicBezTo>
                    <a:pt x="627" y="1028"/>
                    <a:pt x="953" y="828"/>
                    <a:pt x="1154" y="502"/>
                  </a:cubicBezTo>
                  <a:cubicBezTo>
                    <a:pt x="1379" y="302"/>
                    <a:pt x="1480" y="1"/>
                    <a:pt x="1154" y="1"/>
                  </a:cubicBezTo>
                  <a:close/>
                </a:path>
              </a:pathLst>
            </a:custGeom>
            <a:solidFill>
              <a:srgbClr val="FBC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1"/>
            <p:cNvSpPr/>
            <p:nvPr/>
          </p:nvSpPr>
          <p:spPr>
            <a:xfrm>
              <a:off x="2570750" y="1053025"/>
              <a:ext cx="75825" cy="36975"/>
            </a:xfrm>
            <a:custGeom>
              <a:avLst/>
              <a:gdLst/>
              <a:ahLst/>
              <a:cxnLst/>
              <a:rect l="l" t="t" r="r" b="b"/>
              <a:pathLst>
                <a:path w="3033" h="1479" extrusionOk="0">
                  <a:moveTo>
                    <a:pt x="2832" y="0"/>
                  </a:moveTo>
                  <a:cubicBezTo>
                    <a:pt x="2506" y="0"/>
                    <a:pt x="1980" y="526"/>
                    <a:pt x="1579" y="627"/>
                  </a:cubicBezTo>
                  <a:lnTo>
                    <a:pt x="1253" y="627"/>
                  </a:lnTo>
                  <a:cubicBezTo>
                    <a:pt x="1053" y="627"/>
                    <a:pt x="827" y="627"/>
                    <a:pt x="627" y="526"/>
                  </a:cubicBezTo>
                  <a:lnTo>
                    <a:pt x="100" y="526"/>
                  </a:lnTo>
                  <a:cubicBezTo>
                    <a:pt x="0" y="526"/>
                    <a:pt x="0" y="526"/>
                    <a:pt x="0" y="627"/>
                  </a:cubicBezTo>
                  <a:cubicBezTo>
                    <a:pt x="0" y="852"/>
                    <a:pt x="627" y="1479"/>
                    <a:pt x="1353" y="1479"/>
                  </a:cubicBezTo>
                  <a:cubicBezTo>
                    <a:pt x="1579" y="1479"/>
                    <a:pt x="1779" y="1379"/>
                    <a:pt x="1980" y="1379"/>
                  </a:cubicBezTo>
                  <a:cubicBezTo>
                    <a:pt x="3033" y="953"/>
                    <a:pt x="3033" y="125"/>
                    <a:pt x="2832" y="0"/>
                  </a:cubicBezTo>
                  <a:close/>
                </a:path>
              </a:pathLst>
            </a:custGeom>
            <a:solidFill>
              <a:srgbClr val="BF9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1"/>
            <p:cNvSpPr/>
            <p:nvPr/>
          </p:nvSpPr>
          <p:spPr>
            <a:xfrm>
              <a:off x="2776875" y="1097500"/>
              <a:ext cx="78350" cy="47025"/>
            </a:xfrm>
            <a:custGeom>
              <a:avLst/>
              <a:gdLst/>
              <a:ahLst/>
              <a:cxnLst/>
              <a:rect l="l" t="t" r="r" b="b"/>
              <a:pathLst>
                <a:path w="3134" h="1881" extrusionOk="0">
                  <a:moveTo>
                    <a:pt x="2607" y="1"/>
                  </a:moveTo>
                  <a:cubicBezTo>
                    <a:pt x="2306" y="1"/>
                    <a:pt x="1981" y="727"/>
                    <a:pt x="1580" y="953"/>
                  </a:cubicBezTo>
                  <a:cubicBezTo>
                    <a:pt x="953" y="1354"/>
                    <a:pt x="1" y="1153"/>
                    <a:pt x="101" y="1479"/>
                  </a:cubicBezTo>
                  <a:cubicBezTo>
                    <a:pt x="101" y="1680"/>
                    <a:pt x="527" y="1880"/>
                    <a:pt x="1053" y="1880"/>
                  </a:cubicBezTo>
                  <a:cubicBezTo>
                    <a:pt x="1479" y="1880"/>
                    <a:pt x="1880" y="1780"/>
                    <a:pt x="2206" y="1479"/>
                  </a:cubicBezTo>
                  <a:cubicBezTo>
                    <a:pt x="3134" y="727"/>
                    <a:pt x="2733" y="1"/>
                    <a:pt x="2607" y="1"/>
                  </a:cubicBezTo>
                  <a:close/>
                </a:path>
              </a:pathLst>
            </a:custGeom>
            <a:solidFill>
              <a:srgbClr val="BF92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0" name="Google Shape;1730;p21"/>
          <p:cNvGrpSpPr/>
          <p:nvPr/>
        </p:nvGrpSpPr>
        <p:grpSpPr>
          <a:xfrm flipH="1">
            <a:off x="6829234" y="0"/>
            <a:ext cx="673600" cy="889975"/>
            <a:chOff x="1409900" y="1089000"/>
            <a:chExt cx="673600" cy="889975"/>
          </a:xfrm>
        </p:grpSpPr>
        <p:sp>
          <p:nvSpPr>
            <p:cNvPr id="1731" name="Google Shape;1731;p21"/>
            <p:cNvSpPr/>
            <p:nvPr/>
          </p:nvSpPr>
          <p:spPr>
            <a:xfrm>
              <a:off x="1676300" y="1799525"/>
              <a:ext cx="151550" cy="101600"/>
            </a:xfrm>
            <a:custGeom>
              <a:avLst/>
              <a:gdLst/>
              <a:ahLst/>
              <a:cxnLst/>
              <a:rect l="l" t="t" r="r" b="b"/>
              <a:pathLst>
                <a:path w="6062" h="4064" extrusionOk="0">
                  <a:moveTo>
                    <a:pt x="4583" y="0"/>
                  </a:moveTo>
                  <a:cubicBezTo>
                    <a:pt x="4383" y="101"/>
                    <a:pt x="4182" y="101"/>
                    <a:pt x="3957" y="201"/>
                  </a:cubicBezTo>
                  <a:cubicBezTo>
                    <a:pt x="2503" y="627"/>
                    <a:pt x="1250" y="1028"/>
                    <a:pt x="97" y="1454"/>
                  </a:cubicBezTo>
                  <a:lnTo>
                    <a:pt x="97" y="1554"/>
                  </a:lnTo>
                  <a:cubicBezTo>
                    <a:pt x="97" y="1554"/>
                    <a:pt x="0" y="4063"/>
                    <a:pt x="2459" y="4063"/>
                  </a:cubicBezTo>
                  <a:cubicBezTo>
                    <a:pt x="2506" y="4063"/>
                    <a:pt x="2554" y="4063"/>
                    <a:pt x="2603" y="4061"/>
                  </a:cubicBezTo>
                  <a:cubicBezTo>
                    <a:pt x="5335" y="3960"/>
                    <a:pt x="6062" y="1354"/>
                    <a:pt x="4708" y="101"/>
                  </a:cubicBezTo>
                  <a:lnTo>
                    <a:pt x="4583" y="0"/>
                  </a:lnTo>
                  <a:close/>
                </a:path>
              </a:pathLst>
            </a:custGeom>
            <a:solidFill>
              <a:srgbClr val="BC8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1"/>
            <p:cNvSpPr/>
            <p:nvPr/>
          </p:nvSpPr>
          <p:spPr>
            <a:xfrm>
              <a:off x="1430600" y="1759600"/>
              <a:ext cx="642250" cy="219375"/>
            </a:xfrm>
            <a:custGeom>
              <a:avLst/>
              <a:gdLst/>
              <a:ahLst/>
              <a:cxnLst/>
              <a:rect l="l" t="t" r="r" b="b"/>
              <a:pathLst>
                <a:path w="25690" h="8775" extrusionOk="0">
                  <a:moveTo>
                    <a:pt x="24405" y="1"/>
                  </a:moveTo>
                  <a:cubicBezTo>
                    <a:pt x="22584" y="1"/>
                    <a:pt x="19253" y="173"/>
                    <a:pt x="14411" y="1597"/>
                  </a:cubicBezTo>
                  <a:lnTo>
                    <a:pt x="14536" y="1698"/>
                  </a:lnTo>
                  <a:cubicBezTo>
                    <a:pt x="15890" y="2951"/>
                    <a:pt x="15163" y="5557"/>
                    <a:pt x="12431" y="5658"/>
                  </a:cubicBezTo>
                  <a:cubicBezTo>
                    <a:pt x="12382" y="5660"/>
                    <a:pt x="12334" y="5660"/>
                    <a:pt x="12287" y="5660"/>
                  </a:cubicBezTo>
                  <a:cubicBezTo>
                    <a:pt x="9828" y="5660"/>
                    <a:pt x="9925" y="3151"/>
                    <a:pt x="9925" y="3151"/>
                  </a:cubicBezTo>
                  <a:lnTo>
                    <a:pt x="9925" y="3051"/>
                  </a:lnTo>
                  <a:cubicBezTo>
                    <a:pt x="3659" y="5357"/>
                    <a:pt x="326" y="7537"/>
                    <a:pt x="0" y="7537"/>
                  </a:cubicBezTo>
                  <a:cubicBezTo>
                    <a:pt x="156" y="7607"/>
                    <a:pt x="2436" y="8774"/>
                    <a:pt x="6924" y="8774"/>
                  </a:cubicBezTo>
                  <a:cubicBezTo>
                    <a:pt x="8939" y="8774"/>
                    <a:pt x="11399" y="8539"/>
                    <a:pt x="14311" y="7863"/>
                  </a:cubicBezTo>
                  <a:cubicBezTo>
                    <a:pt x="21529" y="6184"/>
                    <a:pt x="25063" y="971"/>
                    <a:pt x="25689" y="19"/>
                  </a:cubicBezTo>
                  <a:cubicBezTo>
                    <a:pt x="25416" y="19"/>
                    <a:pt x="24988" y="1"/>
                    <a:pt x="24405" y="1"/>
                  </a:cubicBezTo>
                  <a:close/>
                </a:path>
              </a:pathLst>
            </a:custGeom>
            <a:solidFill>
              <a:srgbClr val="DFB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1"/>
            <p:cNvSpPr/>
            <p:nvPr/>
          </p:nvSpPr>
          <p:spPr>
            <a:xfrm>
              <a:off x="1684350" y="1820200"/>
              <a:ext cx="135375" cy="80850"/>
            </a:xfrm>
            <a:custGeom>
              <a:avLst/>
              <a:gdLst/>
              <a:ahLst/>
              <a:cxnLst/>
              <a:rect l="l" t="t" r="r" b="b"/>
              <a:pathLst>
                <a:path w="5415" h="3234" extrusionOk="0">
                  <a:moveTo>
                    <a:pt x="4888" y="1"/>
                  </a:moveTo>
                  <a:lnTo>
                    <a:pt x="4888" y="1"/>
                  </a:lnTo>
                  <a:cubicBezTo>
                    <a:pt x="3234" y="627"/>
                    <a:pt x="1554" y="1153"/>
                    <a:pt x="0" y="1780"/>
                  </a:cubicBezTo>
                  <a:cubicBezTo>
                    <a:pt x="201" y="2507"/>
                    <a:pt x="828" y="3234"/>
                    <a:pt x="2281" y="3234"/>
                  </a:cubicBezTo>
                  <a:cubicBezTo>
                    <a:pt x="4487" y="3133"/>
                    <a:pt x="5414" y="1354"/>
                    <a:pt x="4888" y="1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1"/>
            <p:cNvSpPr/>
            <p:nvPr/>
          </p:nvSpPr>
          <p:spPr>
            <a:xfrm>
              <a:off x="1445059" y="1755288"/>
              <a:ext cx="626600" cy="219175"/>
            </a:xfrm>
            <a:custGeom>
              <a:avLst/>
              <a:gdLst/>
              <a:ahLst/>
              <a:cxnLst/>
              <a:rect l="l" t="t" r="r" b="b"/>
              <a:pathLst>
                <a:path w="25064" h="8767" extrusionOk="0">
                  <a:moveTo>
                    <a:pt x="24662" y="1"/>
                  </a:moveTo>
                  <a:cubicBezTo>
                    <a:pt x="21204" y="427"/>
                    <a:pt x="17770" y="1354"/>
                    <a:pt x="14412" y="2407"/>
                  </a:cubicBezTo>
                  <a:cubicBezTo>
                    <a:pt x="14938" y="3760"/>
                    <a:pt x="14011" y="5539"/>
                    <a:pt x="11805" y="5640"/>
                  </a:cubicBezTo>
                  <a:cubicBezTo>
                    <a:pt x="10352" y="5640"/>
                    <a:pt x="9725" y="4913"/>
                    <a:pt x="9524" y="4186"/>
                  </a:cubicBezTo>
                  <a:cubicBezTo>
                    <a:pt x="6392" y="5439"/>
                    <a:pt x="3259" y="6692"/>
                    <a:pt x="1" y="7845"/>
                  </a:cubicBezTo>
                  <a:cubicBezTo>
                    <a:pt x="971" y="8169"/>
                    <a:pt x="3077" y="8766"/>
                    <a:pt x="6301" y="8766"/>
                  </a:cubicBezTo>
                  <a:cubicBezTo>
                    <a:pt x="8324" y="8766"/>
                    <a:pt x="10786" y="8531"/>
                    <a:pt x="13685" y="7845"/>
                  </a:cubicBezTo>
                  <a:cubicBezTo>
                    <a:pt x="20903" y="6166"/>
                    <a:pt x="24437" y="953"/>
                    <a:pt x="25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1"/>
            <p:cNvSpPr/>
            <p:nvPr/>
          </p:nvSpPr>
          <p:spPr>
            <a:xfrm>
              <a:off x="1430600" y="1757550"/>
              <a:ext cx="632225" cy="190500"/>
            </a:xfrm>
            <a:custGeom>
              <a:avLst/>
              <a:gdLst/>
              <a:ahLst/>
              <a:cxnLst/>
              <a:rect l="l" t="t" r="r" b="b"/>
              <a:pathLst>
                <a:path w="25289" h="7620" extrusionOk="0">
                  <a:moveTo>
                    <a:pt x="14536" y="1679"/>
                  </a:moveTo>
                  <a:lnTo>
                    <a:pt x="14411" y="1679"/>
                  </a:lnTo>
                  <a:cubicBezTo>
                    <a:pt x="14211" y="1780"/>
                    <a:pt x="14010" y="1780"/>
                    <a:pt x="13785" y="1880"/>
                  </a:cubicBezTo>
                  <a:cubicBezTo>
                    <a:pt x="12331" y="2306"/>
                    <a:pt x="11078" y="2707"/>
                    <a:pt x="9925" y="3133"/>
                  </a:cubicBezTo>
                  <a:cubicBezTo>
                    <a:pt x="3659" y="5439"/>
                    <a:pt x="326" y="7619"/>
                    <a:pt x="0" y="7619"/>
                  </a:cubicBezTo>
                  <a:lnTo>
                    <a:pt x="0" y="7619"/>
                  </a:lnTo>
                  <a:cubicBezTo>
                    <a:pt x="326" y="7619"/>
                    <a:pt x="3659" y="5439"/>
                    <a:pt x="9925" y="3133"/>
                  </a:cubicBezTo>
                  <a:lnTo>
                    <a:pt x="9925" y="3133"/>
                  </a:lnTo>
                  <a:cubicBezTo>
                    <a:pt x="11078" y="2707"/>
                    <a:pt x="12331" y="2306"/>
                    <a:pt x="13785" y="1880"/>
                  </a:cubicBezTo>
                  <a:cubicBezTo>
                    <a:pt x="14010" y="1780"/>
                    <a:pt x="14211" y="1780"/>
                    <a:pt x="14411" y="1679"/>
                  </a:cubicBezTo>
                  <a:lnTo>
                    <a:pt x="14536" y="1780"/>
                  </a:lnTo>
                  <a:cubicBezTo>
                    <a:pt x="14737" y="1980"/>
                    <a:pt x="14937" y="2306"/>
                    <a:pt x="15038" y="2507"/>
                  </a:cubicBezTo>
                  <a:lnTo>
                    <a:pt x="15038" y="2507"/>
                  </a:lnTo>
                  <a:cubicBezTo>
                    <a:pt x="14937" y="2306"/>
                    <a:pt x="14737" y="1980"/>
                    <a:pt x="14536" y="1780"/>
                  </a:cubicBezTo>
                  <a:lnTo>
                    <a:pt x="14411" y="1679"/>
                  </a:lnTo>
                  <a:lnTo>
                    <a:pt x="14536" y="1679"/>
                  </a:lnTo>
                  <a:close/>
                  <a:moveTo>
                    <a:pt x="14536" y="1679"/>
                  </a:moveTo>
                  <a:lnTo>
                    <a:pt x="14536" y="1679"/>
                  </a:lnTo>
                  <a:lnTo>
                    <a:pt x="14536" y="1679"/>
                  </a:lnTo>
                  <a:close/>
                  <a:moveTo>
                    <a:pt x="14536" y="1679"/>
                  </a:moveTo>
                  <a:lnTo>
                    <a:pt x="14536" y="1679"/>
                  </a:lnTo>
                  <a:lnTo>
                    <a:pt x="14536" y="1679"/>
                  </a:lnTo>
                  <a:close/>
                  <a:moveTo>
                    <a:pt x="14637" y="1679"/>
                  </a:moveTo>
                  <a:lnTo>
                    <a:pt x="14536" y="1679"/>
                  </a:lnTo>
                  <a:lnTo>
                    <a:pt x="14637" y="1679"/>
                  </a:lnTo>
                  <a:close/>
                  <a:moveTo>
                    <a:pt x="14637" y="1579"/>
                  </a:moveTo>
                  <a:lnTo>
                    <a:pt x="14637" y="1579"/>
                  </a:lnTo>
                  <a:lnTo>
                    <a:pt x="14637" y="1579"/>
                  </a:lnTo>
                  <a:close/>
                  <a:moveTo>
                    <a:pt x="14637" y="1579"/>
                  </a:moveTo>
                  <a:lnTo>
                    <a:pt x="14637" y="1579"/>
                  </a:lnTo>
                  <a:lnTo>
                    <a:pt x="14637" y="1579"/>
                  </a:lnTo>
                  <a:close/>
                  <a:moveTo>
                    <a:pt x="14737" y="1579"/>
                  </a:moveTo>
                  <a:lnTo>
                    <a:pt x="14637" y="1579"/>
                  </a:lnTo>
                  <a:lnTo>
                    <a:pt x="14737" y="1579"/>
                  </a:lnTo>
                  <a:close/>
                  <a:moveTo>
                    <a:pt x="25288" y="101"/>
                  </a:moveTo>
                  <a:cubicBezTo>
                    <a:pt x="23810" y="101"/>
                    <a:pt x="20276" y="0"/>
                    <a:pt x="14737" y="1579"/>
                  </a:cubicBezTo>
                  <a:cubicBezTo>
                    <a:pt x="20276" y="0"/>
                    <a:pt x="23810" y="101"/>
                    <a:pt x="25288" y="101"/>
                  </a:cubicBezTo>
                  <a:close/>
                </a:path>
              </a:pathLst>
            </a:custGeom>
            <a:solidFill>
              <a:srgbClr val="192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1"/>
            <p:cNvSpPr/>
            <p:nvPr/>
          </p:nvSpPr>
          <p:spPr>
            <a:xfrm>
              <a:off x="1678700" y="1799525"/>
              <a:ext cx="127850" cy="65200"/>
            </a:xfrm>
            <a:custGeom>
              <a:avLst/>
              <a:gdLst/>
              <a:ahLst/>
              <a:cxnLst/>
              <a:rect l="l" t="t" r="r" b="b"/>
              <a:pathLst>
                <a:path w="5114" h="2608" extrusionOk="0">
                  <a:moveTo>
                    <a:pt x="4487" y="0"/>
                  </a:moveTo>
                  <a:cubicBezTo>
                    <a:pt x="4287" y="101"/>
                    <a:pt x="4086" y="101"/>
                    <a:pt x="3861" y="201"/>
                  </a:cubicBezTo>
                  <a:cubicBezTo>
                    <a:pt x="2407" y="627"/>
                    <a:pt x="1154" y="1028"/>
                    <a:pt x="1" y="1454"/>
                  </a:cubicBezTo>
                  <a:lnTo>
                    <a:pt x="1" y="1554"/>
                  </a:lnTo>
                  <a:cubicBezTo>
                    <a:pt x="1" y="1554"/>
                    <a:pt x="1" y="2081"/>
                    <a:pt x="226" y="2607"/>
                  </a:cubicBezTo>
                  <a:cubicBezTo>
                    <a:pt x="1780" y="1980"/>
                    <a:pt x="3460" y="1454"/>
                    <a:pt x="5114" y="828"/>
                  </a:cubicBezTo>
                  <a:cubicBezTo>
                    <a:pt x="5013" y="627"/>
                    <a:pt x="4813" y="301"/>
                    <a:pt x="4612" y="101"/>
                  </a:cubicBezTo>
                  <a:lnTo>
                    <a:pt x="4487" y="0"/>
                  </a:lnTo>
                  <a:close/>
                </a:path>
              </a:pathLst>
            </a:custGeom>
            <a:solidFill>
              <a:srgbClr val="750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1"/>
            <p:cNvSpPr/>
            <p:nvPr/>
          </p:nvSpPr>
          <p:spPr>
            <a:xfrm>
              <a:off x="1430600" y="1760025"/>
              <a:ext cx="632225" cy="193650"/>
            </a:xfrm>
            <a:custGeom>
              <a:avLst/>
              <a:gdLst/>
              <a:ahLst/>
              <a:cxnLst/>
              <a:rect l="l" t="t" r="r" b="b"/>
              <a:pathLst>
                <a:path w="25289" h="7746" extrusionOk="0">
                  <a:moveTo>
                    <a:pt x="24710" y="0"/>
                  </a:moveTo>
                  <a:cubicBezTo>
                    <a:pt x="22988" y="0"/>
                    <a:pt x="19652" y="79"/>
                    <a:pt x="14737" y="1480"/>
                  </a:cubicBezTo>
                  <a:lnTo>
                    <a:pt x="14637" y="1480"/>
                  </a:lnTo>
                  <a:lnTo>
                    <a:pt x="14637" y="1580"/>
                  </a:lnTo>
                  <a:lnTo>
                    <a:pt x="14411" y="1580"/>
                  </a:lnTo>
                  <a:lnTo>
                    <a:pt x="14536" y="1681"/>
                  </a:lnTo>
                  <a:cubicBezTo>
                    <a:pt x="14737" y="1881"/>
                    <a:pt x="14937" y="2207"/>
                    <a:pt x="15038" y="2408"/>
                  </a:cubicBezTo>
                  <a:cubicBezTo>
                    <a:pt x="18396" y="1355"/>
                    <a:pt x="21830" y="428"/>
                    <a:pt x="25288" y="2"/>
                  </a:cubicBezTo>
                  <a:cubicBezTo>
                    <a:pt x="25122" y="2"/>
                    <a:pt x="24929" y="0"/>
                    <a:pt x="24710" y="0"/>
                  </a:cubicBezTo>
                  <a:close/>
                  <a:moveTo>
                    <a:pt x="9925" y="3034"/>
                  </a:moveTo>
                  <a:cubicBezTo>
                    <a:pt x="3659" y="5340"/>
                    <a:pt x="326" y="7520"/>
                    <a:pt x="0" y="7520"/>
                  </a:cubicBezTo>
                  <a:lnTo>
                    <a:pt x="526" y="7746"/>
                  </a:lnTo>
                  <a:cubicBezTo>
                    <a:pt x="3659" y="6593"/>
                    <a:pt x="7018" y="5440"/>
                    <a:pt x="10150" y="4187"/>
                  </a:cubicBezTo>
                  <a:cubicBezTo>
                    <a:pt x="9925" y="3661"/>
                    <a:pt x="9925" y="3134"/>
                    <a:pt x="9925" y="3134"/>
                  </a:cubicBezTo>
                  <a:lnTo>
                    <a:pt x="9925" y="3034"/>
                  </a:ln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1"/>
            <p:cNvSpPr/>
            <p:nvPr/>
          </p:nvSpPr>
          <p:spPr>
            <a:xfrm>
              <a:off x="1409900" y="1409750"/>
              <a:ext cx="673600" cy="538300"/>
            </a:xfrm>
            <a:custGeom>
              <a:avLst/>
              <a:gdLst/>
              <a:ahLst/>
              <a:cxnLst/>
              <a:rect l="l" t="t" r="r" b="b"/>
              <a:pathLst>
                <a:path w="26944" h="21532" extrusionOk="0">
                  <a:moveTo>
                    <a:pt x="12362" y="0"/>
                  </a:moveTo>
                  <a:cubicBezTo>
                    <a:pt x="11383" y="0"/>
                    <a:pt x="10300" y="169"/>
                    <a:pt x="9099" y="554"/>
                  </a:cubicBezTo>
                  <a:cubicBezTo>
                    <a:pt x="4713" y="1907"/>
                    <a:pt x="3134" y="6719"/>
                    <a:pt x="2933" y="10880"/>
                  </a:cubicBezTo>
                  <a:cubicBezTo>
                    <a:pt x="2608" y="14965"/>
                    <a:pt x="1" y="21431"/>
                    <a:pt x="828" y="21531"/>
                  </a:cubicBezTo>
                  <a:cubicBezTo>
                    <a:pt x="1154" y="21531"/>
                    <a:pt x="4487" y="19351"/>
                    <a:pt x="10753" y="17045"/>
                  </a:cubicBezTo>
                  <a:cubicBezTo>
                    <a:pt x="11906" y="16619"/>
                    <a:pt x="13159" y="16218"/>
                    <a:pt x="14613" y="15792"/>
                  </a:cubicBezTo>
                  <a:cubicBezTo>
                    <a:pt x="14838" y="15692"/>
                    <a:pt x="15039" y="15692"/>
                    <a:pt x="15239" y="15591"/>
                  </a:cubicBezTo>
                  <a:cubicBezTo>
                    <a:pt x="20081" y="14167"/>
                    <a:pt x="23412" y="13995"/>
                    <a:pt x="25233" y="13995"/>
                  </a:cubicBezTo>
                  <a:cubicBezTo>
                    <a:pt x="25816" y="13995"/>
                    <a:pt x="26244" y="14013"/>
                    <a:pt x="26517" y="14013"/>
                  </a:cubicBezTo>
                  <a:cubicBezTo>
                    <a:pt x="26843" y="13912"/>
                    <a:pt x="26943" y="13912"/>
                    <a:pt x="26943" y="13812"/>
                  </a:cubicBezTo>
                  <a:cubicBezTo>
                    <a:pt x="26943" y="13386"/>
                    <a:pt x="22883" y="9952"/>
                    <a:pt x="21304" y="7346"/>
                  </a:cubicBezTo>
                  <a:cubicBezTo>
                    <a:pt x="19989" y="5118"/>
                    <a:pt x="17758" y="0"/>
                    <a:pt x="12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1"/>
            <p:cNvSpPr/>
            <p:nvPr/>
          </p:nvSpPr>
          <p:spPr>
            <a:xfrm>
              <a:off x="1626700" y="1089000"/>
              <a:ext cx="31350" cy="334600"/>
            </a:xfrm>
            <a:custGeom>
              <a:avLst/>
              <a:gdLst/>
              <a:ahLst/>
              <a:cxnLst/>
              <a:rect l="l" t="t" r="r" b="b"/>
              <a:pathLst>
                <a:path w="1254" h="13384" extrusionOk="0">
                  <a:moveTo>
                    <a:pt x="1053" y="0"/>
                  </a:moveTo>
                  <a:cubicBezTo>
                    <a:pt x="928" y="0"/>
                    <a:pt x="728" y="0"/>
                    <a:pt x="728" y="126"/>
                  </a:cubicBezTo>
                  <a:cubicBezTo>
                    <a:pt x="728" y="126"/>
                    <a:pt x="627" y="326"/>
                    <a:pt x="527" y="627"/>
                  </a:cubicBezTo>
                  <a:cubicBezTo>
                    <a:pt x="527" y="852"/>
                    <a:pt x="427" y="1053"/>
                    <a:pt x="301" y="1379"/>
                  </a:cubicBezTo>
                  <a:cubicBezTo>
                    <a:pt x="301" y="1579"/>
                    <a:pt x="201" y="1880"/>
                    <a:pt x="201" y="2206"/>
                  </a:cubicBezTo>
                  <a:cubicBezTo>
                    <a:pt x="101" y="2507"/>
                    <a:pt x="101" y="2832"/>
                    <a:pt x="101" y="3133"/>
                  </a:cubicBezTo>
                  <a:lnTo>
                    <a:pt x="101" y="4286"/>
                  </a:lnTo>
                  <a:cubicBezTo>
                    <a:pt x="1" y="4712"/>
                    <a:pt x="1" y="5138"/>
                    <a:pt x="1" y="5439"/>
                  </a:cubicBezTo>
                  <a:lnTo>
                    <a:pt x="1" y="6692"/>
                  </a:lnTo>
                  <a:cubicBezTo>
                    <a:pt x="1" y="7519"/>
                    <a:pt x="1" y="8371"/>
                    <a:pt x="101" y="9198"/>
                  </a:cubicBezTo>
                  <a:cubicBezTo>
                    <a:pt x="101" y="9925"/>
                    <a:pt x="101" y="10652"/>
                    <a:pt x="201" y="11279"/>
                  </a:cubicBezTo>
                  <a:cubicBezTo>
                    <a:pt x="301" y="11905"/>
                    <a:pt x="527" y="12431"/>
                    <a:pt x="627" y="12757"/>
                  </a:cubicBezTo>
                  <a:cubicBezTo>
                    <a:pt x="728" y="13058"/>
                    <a:pt x="828" y="13284"/>
                    <a:pt x="828" y="13284"/>
                  </a:cubicBezTo>
                  <a:cubicBezTo>
                    <a:pt x="828" y="13384"/>
                    <a:pt x="928" y="13384"/>
                    <a:pt x="1053" y="13384"/>
                  </a:cubicBezTo>
                  <a:cubicBezTo>
                    <a:pt x="1154" y="13384"/>
                    <a:pt x="1254" y="13284"/>
                    <a:pt x="1254" y="13158"/>
                  </a:cubicBezTo>
                  <a:lnTo>
                    <a:pt x="1254" y="12657"/>
                  </a:lnTo>
                  <a:cubicBezTo>
                    <a:pt x="1154" y="12231"/>
                    <a:pt x="1154" y="11805"/>
                    <a:pt x="1053" y="11178"/>
                  </a:cubicBezTo>
                  <a:cubicBezTo>
                    <a:pt x="1053" y="10552"/>
                    <a:pt x="828" y="9825"/>
                    <a:pt x="728" y="9098"/>
                  </a:cubicBezTo>
                  <a:cubicBezTo>
                    <a:pt x="728" y="8371"/>
                    <a:pt x="627" y="7519"/>
                    <a:pt x="627" y="6692"/>
                  </a:cubicBezTo>
                  <a:cubicBezTo>
                    <a:pt x="527" y="6266"/>
                    <a:pt x="527" y="5865"/>
                    <a:pt x="527" y="5439"/>
                  </a:cubicBezTo>
                  <a:lnTo>
                    <a:pt x="527" y="4286"/>
                  </a:lnTo>
                  <a:cubicBezTo>
                    <a:pt x="527" y="3985"/>
                    <a:pt x="627" y="3559"/>
                    <a:pt x="627" y="3258"/>
                  </a:cubicBezTo>
                  <a:cubicBezTo>
                    <a:pt x="728" y="2933"/>
                    <a:pt x="828" y="2507"/>
                    <a:pt x="828" y="2306"/>
                  </a:cubicBezTo>
                  <a:cubicBezTo>
                    <a:pt x="828" y="2005"/>
                    <a:pt x="928" y="1679"/>
                    <a:pt x="928" y="1479"/>
                  </a:cubicBezTo>
                  <a:cubicBezTo>
                    <a:pt x="928" y="1153"/>
                    <a:pt x="1053" y="953"/>
                    <a:pt x="1053" y="852"/>
                  </a:cubicBezTo>
                  <a:cubicBezTo>
                    <a:pt x="1154" y="426"/>
                    <a:pt x="1154" y="226"/>
                    <a:pt x="1154" y="226"/>
                  </a:cubicBezTo>
                  <a:cubicBezTo>
                    <a:pt x="1154" y="126"/>
                    <a:pt x="1053" y="0"/>
                    <a:pt x="10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1"/>
            <p:cNvSpPr/>
            <p:nvPr/>
          </p:nvSpPr>
          <p:spPr>
            <a:xfrm>
              <a:off x="1621700" y="1556425"/>
              <a:ext cx="166675" cy="165850"/>
            </a:xfrm>
            <a:custGeom>
              <a:avLst/>
              <a:gdLst/>
              <a:ahLst/>
              <a:cxnLst/>
              <a:rect l="l" t="t" r="r" b="b"/>
              <a:pathLst>
                <a:path w="6667" h="6634" extrusionOk="0">
                  <a:moveTo>
                    <a:pt x="3093" y="1967"/>
                  </a:moveTo>
                  <a:cubicBezTo>
                    <a:pt x="3369" y="2260"/>
                    <a:pt x="3543" y="2536"/>
                    <a:pt x="3634" y="2832"/>
                  </a:cubicBezTo>
                  <a:lnTo>
                    <a:pt x="3634" y="3033"/>
                  </a:lnTo>
                  <a:cubicBezTo>
                    <a:pt x="3634" y="3133"/>
                    <a:pt x="3634" y="3133"/>
                    <a:pt x="3534" y="3233"/>
                  </a:cubicBezTo>
                  <a:lnTo>
                    <a:pt x="3334" y="3233"/>
                  </a:lnTo>
                  <a:cubicBezTo>
                    <a:pt x="3334" y="3233"/>
                    <a:pt x="3233" y="3133"/>
                    <a:pt x="3133" y="2832"/>
                  </a:cubicBezTo>
                  <a:cubicBezTo>
                    <a:pt x="3133" y="2640"/>
                    <a:pt x="3042" y="2321"/>
                    <a:pt x="3093" y="1967"/>
                  </a:cubicBezTo>
                  <a:close/>
                  <a:moveTo>
                    <a:pt x="4587" y="426"/>
                  </a:moveTo>
                  <a:cubicBezTo>
                    <a:pt x="4687" y="426"/>
                    <a:pt x="4887" y="526"/>
                    <a:pt x="5013" y="526"/>
                  </a:cubicBezTo>
                  <a:cubicBezTo>
                    <a:pt x="5213" y="627"/>
                    <a:pt x="5314" y="627"/>
                    <a:pt x="5414" y="727"/>
                  </a:cubicBezTo>
                  <a:cubicBezTo>
                    <a:pt x="5840" y="1053"/>
                    <a:pt x="5940" y="1679"/>
                    <a:pt x="5940" y="2406"/>
                  </a:cubicBezTo>
                  <a:cubicBezTo>
                    <a:pt x="5940" y="3033"/>
                    <a:pt x="5740" y="3760"/>
                    <a:pt x="5514" y="4386"/>
                  </a:cubicBezTo>
                  <a:cubicBezTo>
                    <a:pt x="5213" y="5013"/>
                    <a:pt x="4787" y="5639"/>
                    <a:pt x="4261" y="5865"/>
                  </a:cubicBezTo>
                  <a:cubicBezTo>
                    <a:pt x="4156" y="5907"/>
                    <a:pt x="4040" y="5926"/>
                    <a:pt x="3917" y="5926"/>
                  </a:cubicBezTo>
                  <a:cubicBezTo>
                    <a:pt x="3450" y="5926"/>
                    <a:pt x="2877" y="5656"/>
                    <a:pt x="2381" y="5338"/>
                  </a:cubicBezTo>
                  <a:cubicBezTo>
                    <a:pt x="1880" y="4912"/>
                    <a:pt x="1354" y="4386"/>
                    <a:pt x="1028" y="3760"/>
                  </a:cubicBezTo>
                  <a:cubicBezTo>
                    <a:pt x="727" y="3233"/>
                    <a:pt x="627" y="2607"/>
                    <a:pt x="727" y="2105"/>
                  </a:cubicBezTo>
                  <a:lnTo>
                    <a:pt x="827" y="2105"/>
                  </a:lnTo>
                  <a:lnTo>
                    <a:pt x="827" y="1980"/>
                  </a:lnTo>
                  <a:lnTo>
                    <a:pt x="928" y="1880"/>
                  </a:lnTo>
                  <a:lnTo>
                    <a:pt x="928" y="1780"/>
                  </a:lnTo>
                  <a:cubicBezTo>
                    <a:pt x="1028" y="1679"/>
                    <a:pt x="1128" y="1579"/>
                    <a:pt x="1253" y="1479"/>
                  </a:cubicBezTo>
                  <a:cubicBezTo>
                    <a:pt x="1454" y="1354"/>
                    <a:pt x="1654" y="1354"/>
                    <a:pt x="1880" y="1354"/>
                  </a:cubicBezTo>
                  <a:cubicBezTo>
                    <a:pt x="2124" y="1354"/>
                    <a:pt x="2414" y="1437"/>
                    <a:pt x="2649" y="1570"/>
                  </a:cubicBezTo>
                  <a:lnTo>
                    <a:pt x="2649" y="1570"/>
                  </a:lnTo>
                  <a:cubicBezTo>
                    <a:pt x="2635" y="1606"/>
                    <a:pt x="2621" y="1643"/>
                    <a:pt x="2607" y="1679"/>
                  </a:cubicBezTo>
                  <a:cubicBezTo>
                    <a:pt x="2506" y="2206"/>
                    <a:pt x="2506" y="2607"/>
                    <a:pt x="2607" y="2932"/>
                  </a:cubicBezTo>
                  <a:cubicBezTo>
                    <a:pt x="2607" y="3359"/>
                    <a:pt x="2807" y="3659"/>
                    <a:pt x="3133" y="3860"/>
                  </a:cubicBezTo>
                  <a:cubicBezTo>
                    <a:pt x="3233" y="3902"/>
                    <a:pt x="3322" y="3915"/>
                    <a:pt x="3397" y="3915"/>
                  </a:cubicBezTo>
                  <a:cubicBezTo>
                    <a:pt x="3545" y="3915"/>
                    <a:pt x="3634" y="3860"/>
                    <a:pt x="3634" y="3860"/>
                  </a:cubicBezTo>
                  <a:lnTo>
                    <a:pt x="3760" y="3860"/>
                  </a:lnTo>
                  <a:cubicBezTo>
                    <a:pt x="3760" y="3760"/>
                    <a:pt x="3860" y="3760"/>
                    <a:pt x="3960" y="3659"/>
                  </a:cubicBezTo>
                  <a:cubicBezTo>
                    <a:pt x="4060" y="3559"/>
                    <a:pt x="4161" y="3459"/>
                    <a:pt x="4261" y="3233"/>
                  </a:cubicBezTo>
                  <a:cubicBezTo>
                    <a:pt x="4261" y="3033"/>
                    <a:pt x="4261" y="2832"/>
                    <a:pt x="4161" y="2607"/>
                  </a:cubicBezTo>
                  <a:cubicBezTo>
                    <a:pt x="4060" y="2206"/>
                    <a:pt x="3860" y="1880"/>
                    <a:pt x="3434" y="1479"/>
                  </a:cubicBezTo>
                  <a:cubicBezTo>
                    <a:pt x="3390" y="1431"/>
                    <a:pt x="3341" y="1381"/>
                    <a:pt x="3287" y="1330"/>
                  </a:cubicBezTo>
                  <a:lnTo>
                    <a:pt x="3287" y="1330"/>
                  </a:lnTo>
                  <a:cubicBezTo>
                    <a:pt x="3408" y="1074"/>
                    <a:pt x="3588" y="835"/>
                    <a:pt x="3860" y="627"/>
                  </a:cubicBezTo>
                  <a:cubicBezTo>
                    <a:pt x="4060" y="526"/>
                    <a:pt x="4261" y="426"/>
                    <a:pt x="4587" y="426"/>
                  </a:cubicBezTo>
                  <a:close/>
                  <a:moveTo>
                    <a:pt x="4587" y="0"/>
                  </a:moveTo>
                  <a:cubicBezTo>
                    <a:pt x="4261" y="0"/>
                    <a:pt x="3960" y="0"/>
                    <a:pt x="3634" y="226"/>
                  </a:cubicBezTo>
                  <a:cubicBezTo>
                    <a:pt x="3274" y="456"/>
                    <a:pt x="3054" y="728"/>
                    <a:pt x="2895" y="1018"/>
                  </a:cubicBezTo>
                  <a:lnTo>
                    <a:pt x="2895" y="1018"/>
                  </a:lnTo>
                  <a:cubicBezTo>
                    <a:pt x="2620" y="836"/>
                    <a:pt x="2281" y="682"/>
                    <a:pt x="1880" y="627"/>
                  </a:cubicBezTo>
                  <a:cubicBezTo>
                    <a:pt x="1554" y="627"/>
                    <a:pt x="1128" y="727"/>
                    <a:pt x="827" y="953"/>
                  </a:cubicBezTo>
                  <a:cubicBezTo>
                    <a:pt x="727" y="1053"/>
                    <a:pt x="501" y="1253"/>
                    <a:pt x="401" y="1354"/>
                  </a:cubicBezTo>
                  <a:lnTo>
                    <a:pt x="301" y="1479"/>
                  </a:lnTo>
                  <a:lnTo>
                    <a:pt x="301" y="1579"/>
                  </a:lnTo>
                  <a:lnTo>
                    <a:pt x="201" y="1679"/>
                  </a:lnTo>
                  <a:lnTo>
                    <a:pt x="100" y="1880"/>
                  </a:lnTo>
                  <a:cubicBezTo>
                    <a:pt x="0" y="2206"/>
                    <a:pt x="0" y="2607"/>
                    <a:pt x="0" y="3033"/>
                  </a:cubicBezTo>
                  <a:cubicBezTo>
                    <a:pt x="100" y="3459"/>
                    <a:pt x="301" y="3760"/>
                    <a:pt x="501" y="4186"/>
                  </a:cubicBezTo>
                  <a:cubicBezTo>
                    <a:pt x="827" y="4812"/>
                    <a:pt x="1454" y="5338"/>
                    <a:pt x="2080" y="5865"/>
                  </a:cubicBezTo>
                  <a:cubicBezTo>
                    <a:pt x="2381" y="6166"/>
                    <a:pt x="2707" y="6366"/>
                    <a:pt x="3133" y="6491"/>
                  </a:cubicBezTo>
                  <a:cubicBezTo>
                    <a:pt x="3417" y="6562"/>
                    <a:pt x="3763" y="6633"/>
                    <a:pt x="4092" y="6633"/>
                  </a:cubicBezTo>
                  <a:cubicBezTo>
                    <a:pt x="4228" y="6633"/>
                    <a:pt x="4362" y="6621"/>
                    <a:pt x="4486" y="6592"/>
                  </a:cubicBezTo>
                  <a:cubicBezTo>
                    <a:pt x="4687" y="6491"/>
                    <a:pt x="4687" y="6491"/>
                    <a:pt x="4787" y="6491"/>
                  </a:cubicBezTo>
                  <a:cubicBezTo>
                    <a:pt x="4887" y="6366"/>
                    <a:pt x="5013" y="6366"/>
                    <a:pt x="5113" y="6266"/>
                  </a:cubicBezTo>
                  <a:cubicBezTo>
                    <a:pt x="5314" y="6166"/>
                    <a:pt x="5514" y="5965"/>
                    <a:pt x="5639" y="5739"/>
                  </a:cubicBezTo>
                  <a:cubicBezTo>
                    <a:pt x="5840" y="5439"/>
                    <a:pt x="6040" y="5113"/>
                    <a:pt x="6266" y="4712"/>
                  </a:cubicBezTo>
                  <a:cubicBezTo>
                    <a:pt x="6567" y="3985"/>
                    <a:pt x="6667" y="3133"/>
                    <a:pt x="6567" y="2406"/>
                  </a:cubicBezTo>
                  <a:cubicBezTo>
                    <a:pt x="6567" y="1980"/>
                    <a:pt x="6466" y="1579"/>
                    <a:pt x="6366" y="1253"/>
                  </a:cubicBezTo>
                  <a:cubicBezTo>
                    <a:pt x="6266" y="852"/>
                    <a:pt x="6040" y="526"/>
                    <a:pt x="5639" y="326"/>
                  </a:cubicBezTo>
                  <a:cubicBezTo>
                    <a:pt x="5514" y="226"/>
                    <a:pt x="5314" y="100"/>
                    <a:pt x="5113" y="100"/>
                  </a:cubicBezTo>
                  <a:cubicBezTo>
                    <a:pt x="5013" y="0"/>
                    <a:pt x="4787" y="0"/>
                    <a:pt x="45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1"/>
            <p:cNvSpPr/>
            <p:nvPr/>
          </p:nvSpPr>
          <p:spPr>
            <a:xfrm>
              <a:off x="1550900" y="1647500"/>
              <a:ext cx="31350" cy="93225"/>
            </a:xfrm>
            <a:custGeom>
              <a:avLst/>
              <a:gdLst/>
              <a:ahLst/>
              <a:cxnLst/>
              <a:rect l="l" t="t" r="r" b="b"/>
              <a:pathLst>
                <a:path w="1254" h="3729" extrusionOk="0">
                  <a:moveTo>
                    <a:pt x="201" y="1"/>
                  </a:moveTo>
                  <a:cubicBezTo>
                    <a:pt x="109" y="1"/>
                    <a:pt x="0" y="59"/>
                    <a:pt x="0" y="117"/>
                  </a:cubicBezTo>
                  <a:cubicBezTo>
                    <a:pt x="100" y="1269"/>
                    <a:pt x="326" y="2523"/>
                    <a:pt x="727" y="3575"/>
                  </a:cubicBezTo>
                  <a:cubicBezTo>
                    <a:pt x="764" y="3686"/>
                    <a:pt x="845" y="3729"/>
                    <a:pt x="932" y="3729"/>
                  </a:cubicBezTo>
                  <a:cubicBezTo>
                    <a:pt x="1083" y="3729"/>
                    <a:pt x="1253" y="3602"/>
                    <a:pt x="1253" y="3475"/>
                  </a:cubicBezTo>
                  <a:cubicBezTo>
                    <a:pt x="952" y="2322"/>
                    <a:pt x="627" y="1169"/>
                    <a:pt x="326" y="117"/>
                  </a:cubicBezTo>
                  <a:cubicBezTo>
                    <a:pt x="326" y="32"/>
                    <a:pt x="268" y="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1"/>
            <p:cNvSpPr/>
            <p:nvPr/>
          </p:nvSpPr>
          <p:spPr>
            <a:xfrm>
              <a:off x="1530875" y="1654125"/>
              <a:ext cx="73825" cy="75600"/>
            </a:xfrm>
            <a:custGeom>
              <a:avLst/>
              <a:gdLst/>
              <a:ahLst/>
              <a:cxnLst/>
              <a:rect l="l" t="t" r="r" b="b"/>
              <a:pathLst>
                <a:path w="2953" h="3024" extrusionOk="0">
                  <a:moveTo>
                    <a:pt x="2551" y="1"/>
                  </a:moveTo>
                  <a:cubicBezTo>
                    <a:pt x="2489" y="1"/>
                    <a:pt x="2428" y="23"/>
                    <a:pt x="2380" y="77"/>
                  </a:cubicBezTo>
                  <a:cubicBezTo>
                    <a:pt x="1528" y="904"/>
                    <a:pt x="601" y="1831"/>
                    <a:pt x="74" y="2784"/>
                  </a:cubicBezTo>
                  <a:cubicBezTo>
                    <a:pt x="1" y="2931"/>
                    <a:pt x="142" y="3024"/>
                    <a:pt x="263" y="3024"/>
                  </a:cubicBezTo>
                  <a:cubicBezTo>
                    <a:pt x="307" y="3024"/>
                    <a:pt x="348" y="3011"/>
                    <a:pt x="375" y="2984"/>
                  </a:cubicBezTo>
                  <a:cubicBezTo>
                    <a:pt x="1127" y="2057"/>
                    <a:pt x="1954" y="1205"/>
                    <a:pt x="2781" y="378"/>
                  </a:cubicBezTo>
                  <a:cubicBezTo>
                    <a:pt x="2953" y="225"/>
                    <a:pt x="2747" y="1"/>
                    <a:pt x="2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1"/>
            <p:cNvSpPr/>
            <p:nvPr/>
          </p:nvSpPr>
          <p:spPr>
            <a:xfrm>
              <a:off x="1517050" y="1668575"/>
              <a:ext cx="94025" cy="42500"/>
            </a:xfrm>
            <a:custGeom>
              <a:avLst/>
              <a:gdLst/>
              <a:ahLst/>
              <a:cxnLst/>
              <a:rect l="l" t="t" r="r" b="b"/>
              <a:pathLst>
                <a:path w="3761" h="1700" extrusionOk="0">
                  <a:moveTo>
                    <a:pt x="301" y="0"/>
                  </a:moveTo>
                  <a:cubicBezTo>
                    <a:pt x="101" y="0"/>
                    <a:pt x="1" y="226"/>
                    <a:pt x="101" y="326"/>
                  </a:cubicBezTo>
                  <a:cubicBezTo>
                    <a:pt x="728" y="527"/>
                    <a:pt x="1254" y="953"/>
                    <a:pt x="1880" y="1253"/>
                  </a:cubicBezTo>
                  <a:cubicBezTo>
                    <a:pt x="2249" y="1448"/>
                    <a:pt x="2841" y="1699"/>
                    <a:pt x="3335" y="1699"/>
                  </a:cubicBezTo>
                  <a:cubicBezTo>
                    <a:pt x="3413" y="1699"/>
                    <a:pt x="3488" y="1693"/>
                    <a:pt x="3560" y="1680"/>
                  </a:cubicBezTo>
                  <a:cubicBezTo>
                    <a:pt x="3760" y="1680"/>
                    <a:pt x="3760" y="1479"/>
                    <a:pt x="3660" y="1379"/>
                  </a:cubicBezTo>
                  <a:cubicBezTo>
                    <a:pt x="3234" y="1053"/>
                    <a:pt x="2607" y="953"/>
                    <a:pt x="2081" y="752"/>
                  </a:cubicBezTo>
                  <a:cubicBezTo>
                    <a:pt x="1555" y="527"/>
                    <a:pt x="928" y="226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1"/>
            <p:cNvSpPr/>
            <p:nvPr/>
          </p:nvSpPr>
          <p:spPr>
            <a:xfrm>
              <a:off x="1841000" y="1559950"/>
              <a:ext cx="32975" cy="93350"/>
            </a:xfrm>
            <a:custGeom>
              <a:avLst/>
              <a:gdLst/>
              <a:ahLst/>
              <a:cxnLst/>
              <a:rect l="l" t="t" r="r" b="b"/>
              <a:pathLst>
                <a:path w="1319" h="3734" extrusionOk="0">
                  <a:moveTo>
                    <a:pt x="141" y="1"/>
                  </a:moveTo>
                  <a:cubicBezTo>
                    <a:pt x="66" y="1"/>
                    <a:pt x="0" y="56"/>
                    <a:pt x="0" y="185"/>
                  </a:cubicBezTo>
                  <a:cubicBezTo>
                    <a:pt x="100" y="1338"/>
                    <a:pt x="301" y="2466"/>
                    <a:pt x="827" y="3619"/>
                  </a:cubicBezTo>
                  <a:cubicBezTo>
                    <a:pt x="863" y="3698"/>
                    <a:pt x="938" y="3734"/>
                    <a:pt x="1017" y="3734"/>
                  </a:cubicBezTo>
                  <a:cubicBezTo>
                    <a:pt x="1162" y="3734"/>
                    <a:pt x="1318" y="3613"/>
                    <a:pt x="1253" y="3418"/>
                  </a:cubicBezTo>
                  <a:cubicBezTo>
                    <a:pt x="928" y="2265"/>
                    <a:pt x="627" y="1213"/>
                    <a:pt x="301" y="85"/>
                  </a:cubicBezTo>
                  <a:cubicBezTo>
                    <a:pt x="258" y="31"/>
                    <a:pt x="197" y="1"/>
                    <a:pt x="1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1"/>
            <p:cNvSpPr/>
            <p:nvPr/>
          </p:nvSpPr>
          <p:spPr>
            <a:xfrm>
              <a:off x="1825325" y="1565425"/>
              <a:ext cx="66525" cy="77100"/>
            </a:xfrm>
            <a:custGeom>
              <a:avLst/>
              <a:gdLst/>
              <a:ahLst/>
              <a:cxnLst/>
              <a:rect l="l" t="t" r="r" b="b"/>
              <a:pathLst>
                <a:path w="2661" h="3084" extrusionOk="0">
                  <a:moveTo>
                    <a:pt x="2333" y="0"/>
                  </a:moveTo>
                  <a:cubicBezTo>
                    <a:pt x="2281" y="0"/>
                    <a:pt x="2228" y="20"/>
                    <a:pt x="2181" y="66"/>
                  </a:cubicBezTo>
                  <a:cubicBezTo>
                    <a:pt x="1354" y="893"/>
                    <a:pt x="502" y="1846"/>
                    <a:pt x="1" y="2873"/>
                  </a:cubicBezTo>
                  <a:cubicBezTo>
                    <a:pt x="1" y="2960"/>
                    <a:pt x="97" y="3084"/>
                    <a:pt x="190" y="3084"/>
                  </a:cubicBezTo>
                  <a:cubicBezTo>
                    <a:pt x="231" y="3084"/>
                    <a:pt x="271" y="3060"/>
                    <a:pt x="301" y="2999"/>
                  </a:cubicBezTo>
                  <a:cubicBezTo>
                    <a:pt x="1028" y="2146"/>
                    <a:pt x="1755" y="1219"/>
                    <a:pt x="2507" y="367"/>
                  </a:cubicBezTo>
                  <a:cubicBezTo>
                    <a:pt x="2661" y="213"/>
                    <a:pt x="2505" y="0"/>
                    <a:pt x="23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1"/>
            <p:cNvSpPr/>
            <p:nvPr/>
          </p:nvSpPr>
          <p:spPr>
            <a:xfrm>
              <a:off x="1809675" y="1582725"/>
              <a:ext cx="90875" cy="40475"/>
            </a:xfrm>
            <a:custGeom>
              <a:avLst/>
              <a:gdLst/>
              <a:ahLst/>
              <a:cxnLst/>
              <a:rect l="l" t="t" r="r" b="b"/>
              <a:pathLst>
                <a:path w="3635" h="1619" extrusionOk="0">
                  <a:moveTo>
                    <a:pt x="201" y="1"/>
                  </a:moveTo>
                  <a:cubicBezTo>
                    <a:pt x="100" y="1"/>
                    <a:pt x="0" y="201"/>
                    <a:pt x="100" y="302"/>
                  </a:cubicBezTo>
                  <a:cubicBezTo>
                    <a:pt x="727" y="527"/>
                    <a:pt x="1253" y="828"/>
                    <a:pt x="1754" y="1154"/>
                  </a:cubicBezTo>
                  <a:cubicBezTo>
                    <a:pt x="2175" y="1314"/>
                    <a:pt x="2661" y="1619"/>
                    <a:pt x="3107" y="1619"/>
                  </a:cubicBezTo>
                  <a:cubicBezTo>
                    <a:pt x="3219" y="1619"/>
                    <a:pt x="3328" y="1600"/>
                    <a:pt x="3434" y="1555"/>
                  </a:cubicBezTo>
                  <a:cubicBezTo>
                    <a:pt x="3634" y="1555"/>
                    <a:pt x="3634" y="1354"/>
                    <a:pt x="3534" y="1354"/>
                  </a:cubicBezTo>
                  <a:cubicBezTo>
                    <a:pt x="3133" y="1053"/>
                    <a:pt x="2506" y="928"/>
                    <a:pt x="2080" y="728"/>
                  </a:cubicBezTo>
                  <a:cubicBezTo>
                    <a:pt x="1454" y="427"/>
                    <a:pt x="827" y="201"/>
                    <a:pt x="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1"/>
            <p:cNvSpPr/>
            <p:nvPr/>
          </p:nvSpPr>
          <p:spPr>
            <a:xfrm>
              <a:off x="1543375" y="1351750"/>
              <a:ext cx="106550" cy="77975"/>
            </a:xfrm>
            <a:custGeom>
              <a:avLst/>
              <a:gdLst/>
              <a:ahLst/>
              <a:cxnLst/>
              <a:rect l="l" t="t" r="r" b="b"/>
              <a:pathLst>
                <a:path w="4262" h="3119" extrusionOk="0">
                  <a:moveTo>
                    <a:pt x="1253" y="668"/>
                  </a:moveTo>
                  <a:cubicBezTo>
                    <a:pt x="1454" y="668"/>
                    <a:pt x="1654" y="769"/>
                    <a:pt x="1880" y="894"/>
                  </a:cubicBezTo>
                  <a:cubicBezTo>
                    <a:pt x="2381" y="1094"/>
                    <a:pt x="2707" y="1395"/>
                    <a:pt x="3008" y="1721"/>
                  </a:cubicBezTo>
                  <a:cubicBezTo>
                    <a:pt x="3334" y="1921"/>
                    <a:pt x="3634" y="2147"/>
                    <a:pt x="3760" y="2347"/>
                  </a:cubicBezTo>
                  <a:cubicBezTo>
                    <a:pt x="3831" y="2418"/>
                    <a:pt x="3851" y="2489"/>
                    <a:pt x="3858" y="2489"/>
                  </a:cubicBezTo>
                  <a:cubicBezTo>
                    <a:pt x="3860" y="2489"/>
                    <a:pt x="3860" y="2477"/>
                    <a:pt x="3860" y="2448"/>
                  </a:cubicBezTo>
                  <a:lnTo>
                    <a:pt x="3860" y="2548"/>
                  </a:lnTo>
                  <a:lnTo>
                    <a:pt x="3634" y="2548"/>
                  </a:lnTo>
                  <a:cubicBezTo>
                    <a:pt x="3576" y="2577"/>
                    <a:pt x="3498" y="2590"/>
                    <a:pt x="3409" y="2590"/>
                  </a:cubicBezTo>
                  <a:cubicBezTo>
                    <a:pt x="3195" y="2590"/>
                    <a:pt x="2920" y="2519"/>
                    <a:pt x="2707" y="2448"/>
                  </a:cubicBezTo>
                  <a:cubicBezTo>
                    <a:pt x="2507" y="2347"/>
                    <a:pt x="2181" y="2347"/>
                    <a:pt x="1980" y="2247"/>
                  </a:cubicBezTo>
                  <a:cubicBezTo>
                    <a:pt x="1755" y="2247"/>
                    <a:pt x="1454" y="2147"/>
                    <a:pt x="1253" y="2022"/>
                  </a:cubicBezTo>
                  <a:cubicBezTo>
                    <a:pt x="1028" y="1921"/>
                    <a:pt x="827" y="1721"/>
                    <a:pt x="727" y="1520"/>
                  </a:cubicBezTo>
                  <a:cubicBezTo>
                    <a:pt x="627" y="1395"/>
                    <a:pt x="627" y="1295"/>
                    <a:pt x="627" y="1295"/>
                  </a:cubicBezTo>
                  <a:lnTo>
                    <a:pt x="627" y="1195"/>
                  </a:lnTo>
                  <a:lnTo>
                    <a:pt x="727" y="1094"/>
                  </a:lnTo>
                  <a:lnTo>
                    <a:pt x="727" y="994"/>
                  </a:lnTo>
                  <a:cubicBezTo>
                    <a:pt x="928" y="894"/>
                    <a:pt x="1028" y="769"/>
                    <a:pt x="1253" y="668"/>
                  </a:cubicBezTo>
                  <a:close/>
                  <a:moveTo>
                    <a:pt x="1479" y="0"/>
                  </a:moveTo>
                  <a:cubicBezTo>
                    <a:pt x="1369" y="0"/>
                    <a:pt x="1253" y="12"/>
                    <a:pt x="1128" y="42"/>
                  </a:cubicBezTo>
                  <a:cubicBezTo>
                    <a:pt x="727" y="42"/>
                    <a:pt x="401" y="368"/>
                    <a:pt x="201" y="668"/>
                  </a:cubicBezTo>
                  <a:lnTo>
                    <a:pt x="101" y="769"/>
                  </a:lnTo>
                  <a:lnTo>
                    <a:pt x="101" y="894"/>
                  </a:lnTo>
                  <a:lnTo>
                    <a:pt x="101" y="994"/>
                  </a:lnTo>
                  <a:cubicBezTo>
                    <a:pt x="101" y="994"/>
                    <a:pt x="0" y="1195"/>
                    <a:pt x="101" y="1295"/>
                  </a:cubicBezTo>
                  <a:cubicBezTo>
                    <a:pt x="101" y="1520"/>
                    <a:pt x="201" y="1721"/>
                    <a:pt x="301" y="1821"/>
                  </a:cubicBezTo>
                  <a:cubicBezTo>
                    <a:pt x="502" y="2147"/>
                    <a:pt x="827" y="2247"/>
                    <a:pt x="1028" y="2448"/>
                  </a:cubicBezTo>
                  <a:cubicBezTo>
                    <a:pt x="1554" y="2648"/>
                    <a:pt x="2081" y="2974"/>
                    <a:pt x="2507" y="3074"/>
                  </a:cubicBezTo>
                  <a:cubicBezTo>
                    <a:pt x="2674" y="3108"/>
                    <a:pt x="2832" y="3119"/>
                    <a:pt x="2982" y="3119"/>
                  </a:cubicBezTo>
                  <a:cubicBezTo>
                    <a:pt x="3281" y="3119"/>
                    <a:pt x="3543" y="3074"/>
                    <a:pt x="3760" y="3074"/>
                  </a:cubicBezTo>
                  <a:cubicBezTo>
                    <a:pt x="3860" y="2974"/>
                    <a:pt x="3960" y="2974"/>
                    <a:pt x="4061" y="2874"/>
                  </a:cubicBezTo>
                  <a:lnTo>
                    <a:pt x="4161" y="2774"/>
                  </a:lnTo>
                  <a:lnTo>
                    <a:pt x="4161" y="2648"/>
                  </a:lnTo>
                  <a:lnTo>
                    <a:pt x="4261" y="2648"/>
                  </a:lnTo>
                  <a:lnTo>
                    <a:pt x="4261" y="2548"/>
                  </a:lnTo>
                  <a:cubicBezTo>
                    <a:pt x="4261" y="2347"/>
                    <a:pt x="4261" y="2247"/>
                    <a:pt x="4161" y="2147"/>
                  </a:cubicBezTo>
                  <a:cubicBezTo>
                    <a:pt x="4061" y="1821"/>
                    <a:pt x="3960" y="1395"/>
                    <a:pt x="3634" y="1094"/>
                  </a:cubicBezTo>
                  <a:cubicBezTo>
                    <a:pt x="3233" y="668"/>
                    <a:pt x="2807" y="468"/>
                    <a:pt x="2181" y="142"/>
                  </a:cubicBezTo>
                  <a:cubicBezTo>
                    <a:pt x="1968" y="71"/>
                    <a:pt x="1743" y="0"/>
                    <a:pt x="1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1"/>
            <p:cNvSpPr/>
            <p:nvPr/>
          </p:nvSpPr>
          <p:spPr>
            <a:xfrm>
              <a:off x="1644875" y="1320475"/>
              <a:ext cx="86500" cy="97500"/>
            </a:xfrm>
            <a:custGeom>
              <a:avLst/>
              <a:gdLst/>
              <a:ahLst/>
              <a:cxnLst/>
              <a:rect l="l" t="t" r="r" b="b"/>
              <a:pathLst>
                <a:path w="3460" h="3900" extrusionOk="0">
                  <a:moveTo>
                    <a:pt x="2081" y="666"/>
                  </a:moveTo>
                  <a:cubicBezTo>
                    <a:pt x="2306" y="666"/>
                    <a:pt x="2507" y="666"/>
                    <a:pt x="2707" y="766"/>
                  </a:cubicBezTo>
                  <a:cubicBezTo>
                    <a:pt x="2770" y="829"/>
                    <a:pt x="2801" y="829"/>
                    <a:pt x="2817" y="829"/>
                  </a:cubicBezTo>
                  <a:cubicBezTo>
                    <a:pt x="2833" y="829"/>
                    <a:pt x="2833" y="829"/>
                    <a:pt x="2833" y="892"/>
                  </a:cubicBezTo>
                  <a:lnTo>
                    <a:pt x="2933" y="992"/>
                  </a:lnTo>
                  <a:lnTo>
                    <a:pt x="2933" y="1192"/>
                  </a:lnTo>
                  <a:cubicBezTo>
                    <a:pt x="2933" y="1393"/>
                    <a:pt x="2833" y="1719"/>
                    <a:pt x="2607" y="1919"/>
                  </a:cubicBezTo>
                  <a:cubicBezTo>
                    <a:pt x="2507" y="2145"/>
                    <a:pt x="2306" y="2245"/>
                    <a:pt x="2081" y="2446"/>
                  </a:cubicBezTo>
                  <a:cubicBezTo>
                    <a:pt x="1880" y="2546"/>
                    <a:pt x="1780" y="2771"/>
                    <a:pt x="1579" y="2872"/>
                  </a:cubicBezTo>
                  <a:cubicBezTo>
                    <a:pt x="1254" y="3172"/>
                    <a:pt x="953" y="3398"/>
                    <a:pt x="727" y="3498"/>
                  </a:cubicBezTo>
                  <a:lnTo>
                    <a:pt x="527" y="3498"/>
                  </a:lnTo>
                  <a:lnTo>
                    <a:pt x="527" y="3273"/>
                  </a:lnTo>
                  <a:cubicBezTo>
                    <a:pt x="627" y="3072"/>
                    <a:pt x="727" y="2771"/>
                    <a:pt x="953" y="2345"/>
                  </a:cubicBezTo>
                  <a:cubicBezTo>
                    <a:pt x="1053" y="2020"/>
                    <a:pt x="1254" y="1518"/>
                    <a:pt x="1579" y="1092"/>
                  </a:cubicBezTo>
                  <a:cubicBezTo>
                    <a:pt x="1680" y="992"/>
                    <a:pt x="1880" y="766"/>
                    <a:pt x="2081" y="666"/>
                  </a:cubicBezTo>
                  <a:close/>
                  <a:moveTo>
                    <a:pt x="2167" y="1"/>
                  </a:moveTo>
                  <a:cubicBezTo>
                    <a:pt x="2064" y="1"/>
                    <a:pt x="1966" y="13"/>
                    <a:pt x="1880" y="40"/>
                  </a:cubicBezTo>
                  <a:cubicBezTo>
                    <a:pt x="1454" y="140"/>
                    <a:pt x="1254" y="466"/>
                    <a:pt x="1053" y="666"/>
                  </a:cubicBezTo>
                  <a:cubicBezTo>
                    <a:pt x="627" y="1092"/>
                    <a:pt x="326" y="1619"/>
                    <a:pt x="101" y="2020"/>
                  </a:cubicBezTo>
                  <a:cubicBezTo>
                    <a:pt x="1" y="2546"/>
                    <a:pt x="1" y="2972"/>
                    <a:pt x="1" y="3273"/>
                  </a:cubicBezTo>
                  <a:cubicBezTo>
                    <a:pt x="101" y="3398"/>
                    <a:pt x="101" y="3598"/>
                    <a:pt x="201" y="3699"/>
                  </a:cubicBezTo>
                  <a:lnTo>
                    <a:pt x="201" y="3799"/>
                  </a:lnTo>
                  <a:lnTo>
                    <a:pt x="326" y="3799"/>
                  </a:lnTo>
                  <a:cubicBezTo>
                    <a:pt x="326" y="3799"/>
                    <a:pt x="427" y="3899"/>
                    <a:pt x="527" y="3899"/>
                  </a:cubicBezTo>
                  <a:lnTo>
                    <a:pt x="828" y="3899"/>
                  </a:lnTo>
                  <a:cubicBezTo>
                    <a:pt x="1153" y="3799"/>
                    <a:pt x="1579" y="3699"/>
                    <a:pt x="1980" y="3398"/>
                  </a:cubicBezTo>
                  <a:cubicBezTo>
                    <a:pt x="2306" y="3072"/>
                    <a:pt x="2707" y="2646"/>
                    <a:pt x="3033" y="2145"/>
                  </a:cubicBezTo>
                  <a:cubicBezTo>
                    <a:pt x="3133" y="1919"/>
                    <a:pt x="3334" y="1619"/>
                    <a:pt x="3459" y="1293"/>
                  </a:cubicBezTo>
                  <a:lnTo>
                    <a:pt x="3459" y="666"/>
                  </a:lnTo>
                  <a:lnTo>
                    <a:pt x="3234" y="466"/>
                  </a:lnTo>
                  <a:lnTo>
                    <a:pt x="3234" y="365"/>
                  </a:lnTo>
                  <a:lnTo>
                    <a:pt x="3133" y="365"/>
                  </a:lnTo>
                  <a:lnTo>
                    <a:pt x="3033" y="265"/>
                  </a:lnTo>
                  <a:cubicBezTo>
                    <a:pt x="2793" y="99"/>
                    <a:pt x="2458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1"/>
            <p:cNvSpPr/>
            <p:nvPr/>
          </p:nvSpPr>
          <p:spPr>
            <a:xfrm>
              <a:off x="1559025" y="1409675"/>
              <a:ext cx="101550" cy="70950"/>
            </a:xfrm>
            <a:custGeom>
              <a:avLst/>
              <a:gdLst/>
              <a:ahLst/>
              <a:cxnLst/>
              <a:rect l="l" t="t" r="r" b="b"/>
              <a:pathLst>
                <a:path w="4062" h="2838" extrusionOk="0">
                  <a:moveTo>
                    <a:pt x="3597" y="0"/>
                  </a:moveTo>
                  <a:cubicBezTo>
                    <a:pt x="3467" y="0"/>
                    <a:pt x="3146" y="732"/>
                    <a:pt x="2382" y="1384"/>
                  </a:cubicBezTo>
                  <a:cubicBezTo>
                    <a:pt x="1755" y="1910"/>
                    <a:pt x="1" y="2010"/>
                    <a:pt x="1" y="2211"/>
                  </a:cubicBezTo>
                  <a:cubicBezTo>
                    <a:pt x="1" y="2336"/>
                    <a:pt x="502" y="2437"/>
                    <a:pt x="502" y="2437"/>
                  </a:cubicBezTo>
                  <a:cubicBezTo>
                    <a:pt x="302" y="2637"/>
                    <a:pt x="402" y="2838"/>
                    <a:pt x="402" y="2838"/>
                  </a:cubicBezTo>
                  <a:cubicBezTo>
                    <a:pt x="402" y="2838"/>
                    <a:pt x="4061" y="2437"/>
                    <a:pt x="3635" y="30"/>
                  </a:cubicBezTo>
                  <a:cubicBezTo>
                    <a:pt x="3625" y="10"/>
                    <a:pt x="3612" y="0"/>
                    <a:pt x="3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1"/>
            <p:cNvSpPr/>
            <p:nvPr/>
          </p:nvSpPr>
          <p:spPr>
            <a:xfrm>
              <a:off x="1647375" y="1407925"/>
              <a:ext cx="104150" cy="49150"/>
            </a:xfrm>
            <a:custGeom>
              <a:avLst/>
              <a:gdLst/>
              <a:ahLst/>
              <a:cxnLst/>
              <a:rect l="l" t="t" r="r" b="b"/>
              <a:pathLst>
                <a:path w="4166" h="1966" extrusionOk="0">
                  <a:moveTo>
                    <a:pt x="101" y="0"/>
                  </a:moveTo>
                  <a:cubicBezTo>
                    <a:pt x="101" y="0"/>
                    <a:pt x="1" y="1253"/>
                    <a:pt x="1354" y="1780"/>
                  </a:cubicBezTo>
                  <a:cubicBezTo>
                    <a:pt x="1752" y="1912"/>
                    <a:pt x="2109" y="1965"/>
                    <a:pt x="2422" y="1965"/>
                  </a:cubicBezTo>
                  <a:cubicBezTo>
                    <a:pt x="3590" y="1965"/>
                    <a:pt x="4165" y="1232"/>
                    <a:pt x="4086" y="1153"/>
                  </a:cubicBezTo>
                  <a:lnTo>
                    <a:pt x="3660" y="1028"/>
                  </a:lnTo>
                  <a:cubicBezTo>
                    <a:pt x="3760" y="928"/>
                    <a:pt x="3660" y="527"/>
                    <a:pt x="3660" y="527"/>
                  </a:cubicBezTo>
                  <a:cubicBezTo>
                    <a:pt x="3660" y="527"/>
                    <a:pt x="3103" y="1262"/>
                    <a:pt x="2157" y="1262"/>
                  </a:cubicBezTo>
                  <a:cubicBezTo>
                    <a:pt x="2100" y="1262"/>
                    <a:pt x="2041" y="1259"/>
                    <a:pt x="1981" y="1253"/>
                  </a:cubicBezTo>
                  <a:cubicBezTo>
                    <a:pt x="1154" y="1253"/>
                    <a:pt x="527" y="201"/>
                    <a:pt x="527" y="201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1" name="Google Shape;1751;p21"/>
          <p:cNvGrpSpPr/>
          <p:nvPr/>
        </p:nvGrpSpPr>
        <p:grpSpPr>
          <a:xfrm flipH="1">
            <a:off x="5212037" y="-3"/>
            <a:ext cx="855141" cy="1693594"/>
            <a:chOff x="2351450" y="0"/>
            <a:chExt cx="691750" cy="1370000"/>
          </a:xfrm>
        </p:grpSpPr>
        <p:sp>
          <p:nvSpPr>
            <p:cNvPr id="1752" name="Google Shape;1752;p21"/>
            <p:cNvSpPr/>
            <p:nvPr/>
          </p:nvSpPr>
          <p:spPr>
            <a:xfrm>
              <a:off x="2351450" y="763550"/>
              <a:ext cx="691750" cy="606450"/>
            </a:xfrm>
            <a:custGeom>
              <a:avLst/>
              <a:gdLst/>
              <a:ahLst/>
              <a:cxnLst/>
              <a:rect l="l" t="t" r="r" b="b"/>
              <a:pathLst>
                <a:path w="27670" h="24258" extrusionOk="0">
                  <a:moveTo>
                    <a:pt x="13885" y="0"/>
                  </a:moveTo>
                  <a:lnTo>
                    <a:pt x="9399" y="7318"/>
                  </a:lnTo>
                  <a:cubicBezTo>
                    <a:pt x="9399" y="7318"/>
                    <a:pt x="1053" y="8572"/>
                    <a:pt x="526" y="9073"/>
                  </a:cubicBezTo>
                  <a:cubicBezTo>
                    <a:pt x="0" y="9699"/>
                    <a:pt x="6993" y="14712"/>
                    <a:pt x="6993" y="14712"/>
                  </a:cubicBezTo>
                  <a:cubicBezTo>
                    <a:pt x="6993" y="14712"/>
                    <a:pt x="3960" y="23910"/>
                    <a:pt x="4486" y="24236"/>
                  </a:cubicBezTo>
                  <a:cubicBezTo>
                    <a:pt x="4505" y="24250"/>
                    <a:pt x="4536" y="24257"/>
                    <a:pt x="4579" y="24257"/>
                  </a:cubicBezTo>
                  <a:cubicBezTo>
                    <a:pt x="5723" y="24257"/>
                    <a:pt x="15138" y="19223"/>
                    <a:pt x="15138" y="19223"/>
                  </a:cubicBezTo>
                  <a:cubicBezTo>
                    <a:pt x="15138" y="19223"/>
                    <a:pt x="24196" y="23823"/>
                    <a:pt x="25103" y="23823"/>
                  </a:cubicBezTo>
                  <a:cubicBezTo>
                    <a:pt x="25131" y="23823"/>
                    <a:pt x="25151" y="23819"/>
                    <a:pt x="25163" y="23810"/>
                  </a:cubicBezTo>
                  <a:cubicBezTo>
                    <a:pt x="25589" y="23384"/>
                    <a:pt x="21930" y="14211"/>
                    <a:pt x="21930" y="14211"/>
                  </a:cubicBezTo>
                  <a:cubicBezTo>
                    <a:pt x="21930" y="14211"/>
                    <a:pt x="27669" y="6892"/>
                    <a:pt x="27469" y="6166"/>
                  </a:cubicBezTo>
                  <a:cubicBezTo>
                    <a:pt x="27426" y="6012"/>
                    <a:pt x="27032" y="5951"/>
                    <a:pt x="26438" y="5951"/>
                  </a:cubicBezTo>
                  <a:cubicBezTo>
                    <a:pt x="24223" y="5951"/>
                    <a:pt x="19223" y="6792"/>
                    <a:pt x="19223" y="6792"/>
                  </a:cubicBezTo>
                  <a:cubicBezTo>
                    <a:pt x="19223" y="6792"/>
                    <a:pt x="14511" y="201"/>
                    <a:pt x="13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1"/>
            <p:cNvSpPr/>
            <p:nvPr/>
          </p:nvSpPr>
          <p:spPr>
            <a:xfrm>
              <a:off x="2687925" y="0"/>
              <a:ext cx="23826" cy="788035"/>
            </a:xfrm>
            <a:custGeom>
              <a:avLst/>
              <a:gdLst/>
              <a:ahLst/>
              <a:cxnLst/>
              <a:rect l="l" t="t" r="r" b="b"/>
              <a:pathLst>
                <a:path w="828" h="17011" extrusionOk="0">
                  <a:moveTo>
                    <a:pt x="427" y="0"/>
                  </a:moveTo>
                  <a:cubicBezTo>
                    <a:pt x="352" y="0"/>
                    <a:pt x="301" y="77"/>
                    <a:pt x="301" y="166"/>
                  </a:cubicBezTo>
                  <a:cubicBezTo>
                    <a:pt x="301" y="166"/>
                    <a:pt x="201" y="467"/>
                    <a:pt x="201" y="893"/>
                  </a:cubicBezTo>
                  <a:cubicBezTo>
                    <a:pt x="201" y="1420"/>
                    <a:pt x="100" y="2046"/>
                    <a:pt x="100" y="2773"/>
                  </a:cubicBezTo>
                  <a:cubicBezTo>
                    <a:pt x="100" y="3174"/>
                    <a:pt x="100" y="3600"/>
                    <a:pt x="201" y="4026"/>
                  </a:cubicBezTo>
                  <a:lnTo>
                    <a:pt x="201" y="5480"/>
                  </a:lnTo>
                  <a:lnTo>
                    <a:pt x="201" y="6933"/>
                  </a:lnTo>
                  <a:cubicBezTo>
                    <a:pt x="201" y="7460"/>
                    <a:pt x="100" y="7986"/>
                    <a:pt x="100" y="8512"/>
                  </a:cubicBezTo>
                  <a:lnTo>
                    <a:pt x="100" y="11545"/>
                  </a:lnTo>
                  <a:cubicBezTo>
                    <a:pt x="0" y="12572"/>
                    <a:pt x="0" y="13425"/>
                    <a:pt x="0" y="14252"/>
                  </a:cubicBezTo>
                  <a:cubicBezTo>
                    <a:pt x="0" y="15831"/>
                    <a:pt x="201" y="16858"/>
                    <a:pt x="201" y="16858"/>
                  </a:cubicBezTo>
                  <a:cubicBezTo>
                    <a:pt x="201" y="16958"/>
                    <a:pt x="301" y="16958"/>
                    <a:pt x="301" y="16958"/>
                  </a:cubicBezTo>
                  <a:cubicBezTo>
                    <a:pt x="368" y="16996"/>
                    <a:pt x="425" y="17011"/>
                    <a:pt x="470" y="17011"/>
                  </a:cubicBezTo>
                  <a:cubicBezTo>
                    <a:pt x="577" y="17011"/>
                    <a:pt x="627" y="16928"/>
                    <a:pt x="627" y="16858"/>
                  </a:cubicBezTo>
                  <a:cubicBezTo>
                    <a:pt x="627" y="16858"/>
                    <a:pt x="827" y="15831"/>
                    <a:pt x="827" y="14252"/>
                  </a:cubicBezTo>
                  <a:lnTo>
                    <a:pt x="827" y="11545"/>
                  </a:lnTo>
                  <a:cubicBezTo>
                    <a:pt x="727" y="10592"/>
                    <a:pt x="727" y="9565"/>
                    <a:pt x="727" y="8512"/>
                  </a:cubicBezTo>
                  <a:lnTo>
                    <a:pt x="727" y="6933"/>
                  </a:lnTo>
                  <a:cubicBezTo>
                    <a:pt x="727" y="6432"/>
                    <a:pt x="627" y="5906"/>
                    <a:pt x="627" y="5480"/>
                  </a:cubicBezTo>
                  <a:cubicBezTo>
                    <a:pt x="627" y="4953"/>
                    <a:pt x="727" y="4552"/>
                    <a:pt x="727" y="4026"/>
                  </a:cubicBezTo>
                  <a:cubicBezTo>
                    <a:pt x="827" y="3600"/>
                    <a:pt x="827" y="3174"/>
                    <a:pt x="827" y="2773"/>
                  </a:cubicBezTo>
                  <a:cubicBezTo>
                    <a:pt x="827" y="2046"/>
                    <a:pt x="727" y="1420"/>
                    <a:pt x="727" y="893"/>
                  </a:cubicBezTo>
                  <a:lnTo>
                    <a:pt x="727" y="166"/>
                  </a:lnTo>
                  <a:cubicBezTo>
                    <a:pt x="727" y="41"/>
                    <a:pt x="627" y="41"/>
                    <a:pt x="526" y="41"/>
                  </a:cubicBezTo>
                  <a:cubicBezTo>
                    <a:pt x="491" y="12"/>
                    <a:pt x="457" y="0"/>
                    <a:pt x="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1"/>
            <p:cNvSpPr/>
            <p:nvPr/>
          </p:nvSpPr>
          <p:spPr>
            <a:xfrm>
              <a:off x="2633400" y="799875"/>
              <a:ext cx="67700" cy="200525"/>
            </a:xfrm>
            <a:custGeom>
              <a:avLst/>
              <a:gdLst/>
              <a:ahLst/>
              <a:cxnLst/>
              <a:rect l="l" t="t" r="r" b="b"/>
              <a:pathLst>
                <a:path w="2708" h="8021" extrusionOk="0">
                  <a:moveTo>
                    <a:pt x="2406" y="1"/>
                  </a:moveTo>
                  <a:cubicBezTo>
                    <a:pt x="2406" y="1"/>
                    <a:pt x="2306" y="527"/>
                    <a:pt x="2206" y="1254"/>
                  </a:cubicBezTo>
                  <a:cubicBezTo>
                    <a:pt x="2081" y="1680"/>
                    <a:pt x="2081" y="2106"/>
                    <a:pt x="1980" y="2607"/>
                  </a:cubicBezTo>
                  <a:cubicBezTo>
                    <a:pt x="1880" y="3134"/>
                    <a:pt x="1780" y="3560"/>
                    <a:pt x="1579" y="4086"/>
                  </a:cubicBezTo>
                  <a:cubicBezTo>
                    <a:pt x="1454" y="4612"/>
                    <a:pt x="1354" y="5114"/>
                    <a:pt x="1153" y="5540"/>
                  </a:cubicBezTo>
                  <a:cubicBezTo>
                    <a:pt x="1053" y="5740"/>
                    <a:pt x="953" y="5966"/>
                    <a:pt x="827" y="6166"/>
                  </a:cubicBezTo>
                  <a:cubicBezTo>
                    <a:pt x="727" y="6367"/>
                    <a:pt x="627" y="6592"/>
                    <a:pt x="627" y="6693"/>
                  </a:cubicBezTo>
                  <a:cubicBezTo>
                    <a:pt x="426" y="7119"/>
                    <a:pt x="326" y="7319"/>
                    <a:pt x="101" y="7520"/>
                  </a:cubicBezTo>
                  <a:cubicBezTo>
                    <a:pt x="0" y="7745"/>
                    <a:pt x="0" y="7845"/>
                    <a:pt x="0" y="7845"/>
                  </a:cubicBezTo>
                  <a:lnTo>
                    <a:pt x="0" y="7946"/>
                  </a:lnTo>
                  <a:cubicBezTo>
                    <a:pt x="50" y="7996"/>
                    <a:pt x="76" y="8021"/>
                    <a:pt x="101" y="8021"/>
                  </a:cubicBezTo>
                  <a:cubicBezTo>
                    <a:pt x="126" y="8021"/>
                    <a:pt x="151" y="7996"/>
                    <a:pt x="201" y="7946"/>
                  </a:cubicBezTo>
                  <a:cubicBezTo>
                    <a:pt x="201" y="7946"/>
                    <a:pt x="201" y="7845"/>
                    <a:pt x="426" y="7745"/>
                  </a:cubicBezTo>
                  <a:cubicBezTo>
                    <a:pt x="426" y="7620"/>
                    <a:pt x="527" y="7520"/>
                    <a:pt x="627" y="7319"/>
                  </a:cubicBezTo>
                  <a:cubicBezTo>
                    <a:pt x="727" y="7219"/>
                    <a:pt x="727" y="6993"/>
                    <a:pt x="827" y="6893"/>
                  </a:cubicBezTo>
                  <a:cubicBezTo>
                    <a:pt x="953" y="6693"/>
                    <a:pt x="1053" y="6492"/>
                    <a:pt x="1153" y="6266"/>
                  </a:cubicBezTo>
                  <a:cubicBezTo>
                    <a:pt x="1253" y="6066"/>
                    <a:pt x="1253" y="5865"/>
                    <a:pt x="1354" y="5640"/>
                  </a:cubicBezTo>
                  <a:cubicBezTo>
                    <a:pt x="1454" y="5439"/>
                    <a:pt x="1579" y="5114"/>
                    <a:pt x="1680" y="4913"/>
                  </a:cubicBezTo>
                  <a:cubicBezTo>
                    <a:pt x="1780" y="4713"/>
                    <a:pt x="1780" y="4387"/>
                    <a:pt x="1880" y="4186"/>
                  </a:cubicBezTo>
                  <a:cubicBezTo>
                    <a:pt x="2081" y="3660"/>
                    <a:pt x="2206" y="3134"/>
                    <a:pt x="2306" y="2733"/>
                  </a:cubicBezTo>
                  <a:cubicBezTo>
                    <a:pt x="2406" y="2206"/>
                    <a:pt x="2507" y="1780"/>
                    <a:pt x="2607" y="1354"/>
                  </a:cubicBezTo>
                  <a:cubicBezTo>
                    <a:pt x="2707" y="627"/>
                    <a:pt x="2607" y="101"/>
                    <a:pt x="2607" y="101"/>
                  </a:cubicBezTo>
                  <a:lnTo>
                    <a:pt x="2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1"/>
            <p:cNvSpPr/>
            <p:nvPr/>
          </p:nvSpPr>
          <p:spPr>
            <a:xfrm>
              <a:off x="2539725" y="987325"/>
              <a:ext cx="143200" cy="110300"/>
            </a:xfrm>
            <a:custGeom>
              <a:avLst/>
              <a:gdLst/>
              <a:ahLst/>
              <a:cxnLst/>
              <a:rect l="l" t="t" r="r" b="b"/>
              <a:pathLst>
                <a:path w="5728" h="4412" extrusionOk="0">
                  <a:moveTo>
                    <a:pt x="2411" y="0"/>
                  </a:moveTo>
                  <a:cubicBezTo>
                    <a:pt x="1130" y="0"/>
                    <a:pt x="574" y="1102"/>
                    <a:pt x="414" y="1601"/>
                  </a:cubicBezTo>
                  <a:cubicBezTo>
                    <a:pt x="0" y="2817"/>
                    <a:pt x="981" y="4412"/>
                    <a:pt x="2667" y="4412"/>
                  </a:cubicBezTo>
                  <a:cubicBezTo>
                    <a:pt x="2717" y="4412"/>
                    <a:pt x="2768" y="4410"/>
                    <a:pt x="2820" y="4408"/>
                  </a:cubicBezTo>
                  <a:cubicBezTo>
                    <a:pt x="4800" y="4207"/>
                    <a:pt x="5727" y="1174"/>
                    <a:pt x="3547" y="247"/>
                  </a:cubicBezTo>
                  <a:cubicBezTo>
                    <a:pt x="3117" y="73"/>
                    <a:pt x="2740" y="0"/>
                    <a:pt x="2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1"/>
            <p:cNvSpPr/>
            <p:nvPr/>
          </p:nvSpPr>
          <p:spPr>
            <a:xfrm>
              <a:off x="2591425" y="1037350"/>
              <a:ext cx="23825" cy="23825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26" y="1"/>
                  </a:moveTo>
                  <a:cubicBezTo>
                    <a:pt x="226" y="1"/>
                    <a:pt x="0" y="226"/>
                    <a:pt x="0" y="427"/>
                  </a:cubicBezTo>
                  <a:cubicBezTo>
                    <a:pt x="0" y="752"/>
                    <a:pt x="226" y="953"/>
                    <a:pt x="426" y="953"/>
                  </a:cubicBezTo>
                  <a:cubicBezTo>
                    <a:pt x="752" y="953"/>
                    <a:pt x="952" y="752"/>
                    <a:pt x="952" y="427"/>
                  </a:cubicBezTo>
                  <a:cubicBezTo>
                    <a:pt x="952" y="226"/>
                    <a:pt x="752" y="1"/>
                    <a:pt x="426" y="1"/>
                  </a:cubicBezTo>
                  <a:close/>
                </a:path>
              </a:pathLst>
            </a:custGeom>
            <a:solidFill>
              <a:srgbClr val="4E3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1"/>
            <p:cNvSpPr/>
            <p:nvPr/>
          </p:nvSpPr>
          <p:spPr>
            <a:xfrm>
              <a:off x="2547550" y="1021675"/>
              <a:ext cx="57050" cy="29975"/>
            </a:xfrm>
            <a:custGeom>
              <a:avLst/>
              <a:gdLst/>
              <a:ahLst/>
              <a:cxnLst/>
              <a:rect l="l" t="t" r="r" b="b"/>
              <a:pathLst>
                <a:path w="2282" h="1199" extrusionOk="0">
                  <a:moveTo>
                    <a:pt x="101" y="1"/>
                  </a:moveTo>
                  <a:cubicBezTo>
                    <a:pt x="1" y="1"/>
                    <a:pt x="1" y="126"/>
                    <a:pt x="101" y="227"/>
                  </a:cubicBezTo>
                  <a:cubicBezTo>
                    <a:pt x="201" y="327"/>
                    <a:pt x="201" y="427"/>
                    <a:pt x="301" y="427"/>
                  </a:cubicBezTo>
                  <a:lnTo>
                    <a:pt x="627" y="753"/>
                  </a:lnTo>
                  <a:cubicBezTo>
                    <a:pt x="728" y="853"/>
                    <a:pt x="828" y="853"/>
                    <a:pt x="928" y="953"/>
                  </a:cubicBezTo>
                  <a:cubicBezTo>
                    <a:pt x="1129" y="1054"/>
                    <a:pt x="1254" y="1054"/>
                    <a:pt x="1354" y="1154"/>
                  </a:cubicBezTo>
                  <a:lnTo>
                    <a:pt x="1755" y="1154"/>
                  </a:lnTo>
                  <a:cubicBezTo>
                    <a:pt x="1830" y="1187"/>
                    <a:pt x="1892" y="1198"/>
                    <a:pt x="1940" y="1198"/>
                  </a:cubicBezTo>
                  <a:cubicBezTo>
                    <a:pt x="2036" y="1198"/>
                    <a:pt x="2081" y="1154"/>
                    <a:pt x="2081" y="1154"/>
                  </a:cubicBezTo>
                  <a:lnTo>
                    <a:pt x="2181" y="1154"/>
                  </a:lnTo>
                  <a:cubicBezTo>
                    <a:pt x="2281" y="1054"/>
                    <a:pt x="2181" y="1054"/>
                    <a:pt x="2181" y="953"/>
                  </a:cubicBezTo>
                  <a:cubicBezTo>
                    <a:pt x="2181" y="953"/>
                    <a:pt x="1981" y="953"/>
                    <a:pt x="1755" y="853"/>
                  </a:cubicBezTo>
                  <a:cubicBezTo>
                    <a:pt x="1755" y="853"/>
                    <a:pt x="1655" y="753"/>
                    <a:pt x="1454" y="753"/>
                  </a:cubicBezTo>
                  <a:cubicBezTo>
                    <a:pt x="1354" y="753"/>
                    <a:pt x="1254" y="628"/>
                    <a:pt x="1129" y="628"/>
                  </a:cubicBezTo>
                  <a:cubicBezTo>
                    <a:pt x="1028" y="527"/>
                    <a:pt x="928" y="427"/>
                    <a:pt x="828" y="427"/>
                  </a:cubicBezTo>
                  <a:cubicBezTo>
                    <a:pt x="728" y="327"/>
                    <a:pt x="627" y="327"/>
                    <a:pt x="502" y="227"/>
                  </a:cubicBezTo>
                  <a:cubicBezTo>
                    <a:pt x="301" y="126"/>
                    <a:pt x="201" y="1"/>
                    <a:pt x="201" y="1"/>
                  </a:cubicBezTo>
                  <a:close/>
                </a:path>
              </a:pathLst>
            </a:custGeom>
            <a:solidFill>
              <a:srgbClr val="4E3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1"/>
            <p:cNvSpPr/>
            <p:nvPr/>
          </p:nvSpPr>
          <p:spPr>
            <a:xfrm>
              <a:off x="2704200" y="789850"/>
              <a:ext cx="72700" cy="248925"/>
            </a:xfrm>
            <a:custGeom>
              <a:avLst/>
              <a:gdLst/>
              <a:ahLst/>
              <a:cxnLst/>
              <a:rect l="l" t="t" r="r" b="b"/>
              <a:pathLst>
                <a:path w="2908" h="9957" extrusionOk="0">
                  <a:moveTo>
                    <a:pt x="201" y="1"/>
                  </a:moveTo>
                  <a:cubicBezTo>
                    <a:pt x="101" y="1"/>
                    <a:pt x="101" y="1"/>
                    <a:pt x="101" y="101"/>
                  </a:cubicBezTo>
                  <a:cubicBezTo>
                    <a:pt x="101" y="101"/>
                    <a:pt x="0" y="201"/>
                    <a:pt x="0" y="502"/>
                  </a:cubicBezTo>
                  <a:lnTo>
                    <a:pt x="0" y="1655"/>
                  </a:lnTo>
                  <a:cubicBezTo>
                    <a:pt x="0" y="1981"/>
                    <a:pt x="0" y="2181"/>
                    <a:pt x="101" y="2507"/>
                  </a:cubicBezTo>
                  <a:cubicBezTo>
                    <a:pt x="101" y="2708"/>
                    <a:pt x="201" y="3008"/>
                    <a:pt x="201" y="3334"/>
                  </a:cubicBezTo>
                  <a:cubicBezTo>
                    <a:pt x="301" y="3961"/>
                    <a:pt x="401" y="4587"/>
                    <a:pt x="502" y="5214"/>
                  </a:cubicBezTo>
                  <a:cubicBezTo>
                    <a:pt x="627" y="5515"/>
                    <a:pt x="627" y="5840"/>
                    <a:pt x="727" y="6141"/>
                  </a:cubicBezTo>
                  <a:cubicBezTo>
                    <a:pt x="827" y="6467"/>
                    <a:pt x="928" y="6768"/>
                    <a:pt x="1028" y="7094"/>
                  </a:cubicBezTo>
                  <a:cubicBezTo>
                    <a:pt x="1128" y="7394"/>
                    <a:pt x="1254" y="7620"/>
                    <a:pt x="1454" y="7921"/>
                  </a:cubicBezTo>
                  <a:cubicBezTo>
                    <a:pt x="1554" y="8146"/>
                    <a:pt x="1655" y="8347"/>
                    <a:pt x="1755" y="8547"/>
                  </a:cubicBezTo>
                  <a:cubicBezTo>
                    <a:pt x="1880" y="8873"/>
                    <a:pt x="1980" y="8973"/>
                    <a:pt x="2081" y="9174"/>
                  </a:cubicBezTo>
                  <a:cubicBezTo>
                    <a:pt x="2181" y="9274"/>
                    <a:pt x="2381" y="9500"/>
                    <a:pt x="2381" y="9600"/>
                  </a:cubicBezTo>
                  <a:lnTo>
                    <a:pt x="2707" y="9901"/>
                  </a:lnTo>
                  <a:cubicBezTo>
                    <a:pt x="2774" y="9901"/>
                    <a:pt x="2796" y="9956"/>
                    <a:pt x="2804" y="9956"/>
                  </a:cubicBezTo>
                  <a:cubicBezTo>
                    <a:pt x="2807" y="9956"/>
                    <a:pt x="2807" y="9942"/>
                    <a:pt x="2807" y="9901"/>
                  </a:cubicBezTo>
                  <a:cubicBezTo>
                    <a:pt x="2908" y="9901"/>
                    <a:pt x="2908" y="9800"/>
                    <a:pt x="2908" y="9800"/>
                  </a:cubicBezTo>
                  <a:cubicBezTo>
                    <a:pt x="2908" y="9800"/>
                    <a:pt x="2807" y="9700"/>
                    <a:pt x="2707" y="9399"/>
                  </a:cubicBezTo>
                  <a:cubicBezTo>
                    <a:pt x="2607" y="9274"/>
                    <a:pt x="2507" y="9174"/>
                    <a:pt x="2381" y="8973"/>
                  </a:cubicBezTo>
                  <a:cubicBezTo>
                    <a:pt x="2281" y="8773"/>
                    <a:pt x="2281" y="8647"/>
                    <a:pt x="2081" y="8447"/>
                  </a:cubicBezTo>
                  <a:cubicBezTo>
                    <a:pt x="1980" y="8246"/>
                    <a:pt x="1880" y="7921"/>
                    <a:pt x="1755" y="7720"/>
                  </a:cubicBezTo>
                  <a:cubicBezTo>
                    <a:pt x="1655" y="7520"/>
                    <a:pt x="1554" y="7194"/>
                    <a:pt x="1454" y="6893"/>
                  </a:cubicBezTo>
                  <a:cubicBezTo>
                    <a:pt x="1254" y="6667"/>
                    <a:pt x="1254" y="6367"/>
                    <a:pt x="1128" y="6041"/>
                  </a:cubicBezTo>
                  <a:cubicBezTo>
                    <a:pt x="1028" y="5740"/>
                    <a:pt x="928" y="5414"/>
                    <a:pt x="827" y="5114"/>
                  </a:cubicBezTo>
                  <a:cubicBezTo>
                    <a:pt x="727" y="4888"/>
                    <a:pt x="627" y="4487"/>
                    <a:pt x="627" y="4261"/>
                  </a:cubicBezTo>
                  <a:cubicBezTo>
                    <a:pt x="502" y="3961"/>
                    <a:pt x="502" y="3635"/>
                    <a:pt x="401" y="3334"/>
                  </a:cubicBezTo>
                  <a:cubicBezTo>
                    <a:pt x="301" y="2708"/>
                    <a:pt x="401" y="2181"/>
                    <a:pt x="301" y="1655"/>
                  </a:cubicBezTo>
                  <a:lnTo>
                    <a:pt x="301" y="502"/>
                  </a:lnTo>
                  <a:lnTo>
                    <a:pt x="301" y="101"/>
                  </a:lnTo>
                  <a:cubicBezTo>
                    <a:pt x="301" y="1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1"/>
            <p:cNvSpPr/>
            <p:nvPr/>
          </p:nvSpPr>
          <p:spPr>
            <a:xfrm>
              <a:off x="2738025" y="1029825"/>
              <a:ext cx="122850" cy="120325"/>
            </a:xfrm>
            <a:custGeom>
              <a:avLst/>
              <a:gdLst/>
              <a:ahLst/>
              <a:cxnLst/>
              <a:rect l="l" t="t" r="r" b="b"/>
              <a:pathLst>
                <a:path w="4914" h="4813" extrusionOk="0">
                  <a:moveTo>
                    <a:pt x="2407" y="1"/>
                  </a:moveTo>
                  <a:cubicBezTo>
                    <a:pt x="1154" y="1"/>
                    <a:pt x="1" y="1154"/>
                    <a:pt x="1" y="2407"/>
                  </a:cubicBezTo>
                  <a:cubicBezTo>
                    <a:pt x="1" y="3760"/>
                    <a:pt x="1154" y="4813"/>
                    <a:pt x="2407" y="4813"/>
                  </a:cubicBezTo>
                  <a:cubicBezTo>
                    <a:pt x="3760" y="4813"/>
                    <a:pt x="4913" y="3760"/>
                    <a:pt x="4913" y="2407"/>
                  </a:cubicBezTo>
                  <a:cubicBezTo>
                    <a:pt x="4913" y="1154"/>
                    <a:pt x="3760" y="1"/>
                    <a:pt x="2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1"/>
            <p:cNvSpPr/>
            <p:nvPr/>
          </p:nvSpPr>
          <p:spPr>
            <a:xfrm>
              <a:off x="2785025" y="1084350"/>
              <a:ext cx="25725" cy="26325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rgbClr val="4E3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1"/>
            <p:cNvSpPr/>
            <p:nvPr/>
          </p:nvSpPr>
          <p:spPr>
            <a:xfrm>
              <a:off x="2795050" y="1049400"/>
              <a:ext cx="52650" cy="50625"/>
            </a:xfrm>
            <a:custGeom>
              <a:avLst/>
              <a:gdLst/>
              <a:ahLst/>
              <a:cxnLst/>
              <a:rect l="l" t="t" r="r" b="b"/>
              <a:pathLst>
                <a:path w="2106" h="2025" extrusionOk="0">
                  <a:moveTo>
                    <a:pt x="1917" y="0"/>
                  </a:moveTo>
                  <a:cubicBezTo>
                    <a:pt x="1880" y="0"/>
                    <a:pt x="1880" y="45"/>
                    <a:pt x="1880" y="45"/>
                  </a:cubicBezTo>
                  <a:lnTo>
                    <a:pt x="1780" y="45"/>
                  </a:lnTo>
                  <a:lnTo>
                    <a:pt x="1780" y="145"/>
                  </a:lnTo>
                  <a:cubicBezTo>
                    <a:pt x="1780" y="270"/>
                    <a:pt x="1680" y="371"/>
                    <a:pt x="1680" y="471"/>
                  </a:cubicBezTo>
                  <a:lnTo>
                    <a:pt x="1579" y="571"/>
                  </a:lnTo>
                  <a:cubicBezTo>
                    <a:pt x="1579" y="671"/>
                    <a:pt x="1479" y="671"/>
                    <a:pt x="1479" y="772"/>
                  </a:cubicBezTo>
                  <a:cubicBezTo>
                    <a:pt x="1379" y="897"/>
                    <a:pt x="1254" y="997"/>
                    <a:pt x="1053" y="1098"/>
                  </a:cubicBezTo>
                  <a:cubicBezTo>
                    <a:pt x="853" y="1298"/>
                    <a:pt x="627" y="1398"/>
                    <a:pt x="427" y="1624"/>
                  </a:cubicBezTo>
                  <a:cubicBezTo>
                    <a:pt x="226" y="1724"/>
                    <a:pt x="1" y="1824"/>
                    <a:pt x="1" y="1824"/>
                  </a:cubicBezTo>
                  <a:lnTo>
                    <a:pt x="1" y="1925"/>
                  </a:lnTo>
                  <a:cubicBezTo>
                    <a:pt x="1" y="2025"/>
                    <a:pt x="126" y="2025"/>
                    <a:pt x="126" y="2025"/>
                  </a:cubicBezTo>
                  <a:cubicBezTo>
                    <a:pt x="126" y="2025"/>
                    <a:pt x="326" y="1925"/>
                    <a:pt x="527" y="1824"/>
                  </a:cubicBezTo>
                  <a:cubicBezTo>
                    <a:pt x="752" y="1824"/>
                    <a:pt x="1053" y="1624"/>
                    <a:pt x="1379" y="1398"/>
                  </a:cubicBezTo>
                  <a:cubicBezTo>
                    <a:pt x="1479" y="1198"/>
                    <a:pt x="1680" y="1098"/>
                    <a:pt x="1780" y="997"/>
                  </a:cubicBezTo>
                  <a:cubicBezTo>
                    <a:pt x="1880" y="897"/>
                    <a:pt x="1880" y="671"/>
                    <a:pt x="2006" y="571"/>
                  </a:cubicBezTo>
                  <a:cubicBezTo>
                    <a:pt x="2006" y="471"/>
                    <a:pt x="2006" y="371"/>
                    <a:pt x="2106" y="270"/>
                  </a:cubicBezTo>
                  <a:lnTo>
                    <a:pt x="2106" y="45"/>
                  </a:lnTo>
                  <a:lnTo>
                    <a:pt x="2006" y="45"/>
                  </a:lnTo>
                  <a:cubicBezTo>
                    <a:pt x="1964" y="11"/>
                    <a:pt x="1936" y="0"/>
                    <a:pt x="1917" y="0"/>
                  </a:cubicBezTo>
                  <a:close/>
                </a:path>
              </a:pathLst>
            </a:custGeom>
            <a:solidFill>
              <a:srgbClr val="4E3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1"/>
            <p:cNvSpPr/>
            <p:nvPr/>
          </p:nvSpPr>
          <p:spPr>
            <a:xfrm>
              <a:off x="2570750" y="685225"/>
              <a:ext cx="138475" cy="123800"/>
            </a:xfrm>
            <a:custGeom>
              <a:avLst/>
              <a:gdLst/>
              <a:ahLst/>
              <a:cxnLst/>
              <a:rect l="l" t="t" r="r" b="b"/>
              <a:pathLst>
                <a:path w="5539" h="4952" extrusionOk="0">
                  <a:moveTo>
                    <a:pt x="1845" y="701"/>
                  </a:moveTo>
                  <a:cubicBezTo>
                    <a:pt x="2098" y="701"/>
                    <a:pt x="2360" y="868"/>
                    <a:pt x="2607" y="1053"/>
                  </a:cubicBezTo>
                  <a:cubicBezTo>
                    <a:pt x="3133" y="1554"/>
                    <a:pt x="3559" y="2181"/>
                    <a:pt x="3960" y="2707"/>
                  </a:cubicBezTo>
                  <a:cubicBezTo>
                    <a:pt x="4286" y="3334"/>
                    <a:pt x="4587" y="3760"/>
                    <a:pt x="4812" y="4060"/>
                  </a:cubicBezTo>
                  <a:cubicBezTo>
                    <a:pt x="4912" y="4186"/>
                    <a:pt x="4912" y="4286"/>
                    <a:pt x="5013" y="4386"/>
                  </a:cubicBezTo>
                  <a:lnTo>
                    <a:pt x="4712" y="4386"/>
                  </a:lnTo>
                  <a:cubicBezTo>
                    <a:pt x="4386" y="4386"/>
                    <a:pt x="3860" y="4286"/>
                    <a:pt x="3233" y="4060"/>
                  </a:cubicBezTo>
                  <a:lnTo>
                    <a:pt x="2306" y="3760"/>
                  </a:lnTo>
                  <a:cubicBezTo>
                    <a:pt x="1980" y="3559"/>
                    <a:pt x="1579" y="3334"/>
                    <a:pt x="1353" y="3133"/>
                  </a:cubicBezTo>
                  <a:cubicBezTo>
                    <a:pt x="1053" y="2807"/>
                    <a:pt x="727" y="2507"/>
                    <a:pt x="627" y="2181"/>
                  </a:cubicBezTo>
                  <a:cubicBezTo>
                    <a:pt x="526" y="1780"/>
                    <a:pt x="526" y="1454"/>
                    <a:pt x="727" y="1253"/>
                  </a:cubicBezTo>
                  <a:cubicBezTo>
                    <a:pt x="827" y="1153"/>
                    <a:pt x="952" y="1053"/>
                    <a:pt x="952" y="1053"/>
                  </a:cubicBezTo>
                  <a:cubicBezTo>
                    <a:pt x="1053" y="928"/>
                    <a:pt x="1153" y="827"/>
                    <a:pt x="1153" y="827"/>
                  </a:cubicBezTo>
                  <a:cubicBezTo>
                    <a:pt x="1353" y="727"/>
                    <a:pt x="1454" y="727"/>
                    <a:pt x="1679" y="727"/>
                  </a:cubicBezTo>
                  <a:cubicBezTo>
                    <a:pt x="1734" y="709"/>
                    <a:pt x="1789" y="701"/>
                    <a:pt x="1845" y="701"/>
                  </a:cubicBezTo>
                  <a:close/>
                  <a:moveTo>
                    <a:pt x="1579" y="0"/>
                  </a:moveTo>
                  <a:cubicBezTo>
                    <a:pt x="1353" y="0"/>
                    <a:pt x="1053" y="101"/>
                    <a:pt x="827" y="301"/>
                  </a:cubicBezTo>
                  <a:cubicBezTo>
                    <a:pt x="727" y="301"/>
                    <a:pt x="627" y="426"/>
                    <a:pt x="526" y="527"/>
                  </a:cubicBezTo>
                  <a:cubicBezTo>
                    <a:pt x="426" y="627"/>
                    <a:pt x="326" y="727"/>
                    <a:pt x="326" y="827"/>
                  </a:cubicBezTo>
                  <a:cubicBezTo>
                    <a:pt x="100" y="1053"/>
                    <a:pt x="0" y="1354"/>
                    <a:pt x="0" y="1554"/>
                  </a:cubicBezTo>
                  <a:cubicBezTo>
                    <a:pt x="0" y="1880"/>
                    <a:pt x="0" y="2080"/>
                    <a:pt x="100" y="2406"/>
                  </a:cubicBezTo>
                  <a:cubicBezTo>
                    <a:pt x="426" y="2807"/>
                    <a:pt x="727" y="3133"/>
                    <a:pt x="1053" y="3434"/>
                  </a:cubicBezTo>
                  <a:cubicBezTo>
                    <a:pt x="1679" y="3960"/>
                    <a:pt x="2406" y="4487"/>
                    <a:pt x="3033" y="4687"/>
                  </a:cubicBezTo>
                  <a:cubicBezTo>
                    <a:pt x="3568" y="4853"/>
                    <a:pt x="3995" y="4951"/>
                    <a:pt x="4393" y="4951"/>
                  </a:cubicBezTo>
                  <a:cubicBezTo>
                    <a:pt x="4535" y="4951"/>
                    <a:pt x="4674" y="4939"/>
                    <a:pt x="4812" y="4913"/>
                  </a:cubicBezTo>
                  <a:cubicBezTo>
                    <a:pt x="5013" y="4913"/>
                    <a:pt x="5113" y="4812"/>
                    <a:pt x="5213" y="4812"/>
                  </a:cubicBezTo>
                  <a:cubicBezTo>
                    <a:pt x="5338" y="4687"/>
                    <a:pt x="5439" y="4687"/>
                    <a:pt x="5439" y="4687"/>
                  </a:cubicBezTo>
                  <a:cubicBezTo>
                    <a:pt x="5539" y="4587"/>
                    <a:pt x="5539" y="4587"/>
                    <a:pt x="5539" y="4487"/>
                  </a:cubicBezTo>
                  <a:lnTo>
                    <a:pt x="5539" y="4386"/>
                  </a:lnTo>
                  <a:cubicBezTo>
                    <a:pt x="5539" y="4386"/>
                    <a:pt x="5439" y="4186"/>
                    <a:pt x="5338" y="3760"/>
                  </a:cubicBezTo>
                  <a:cubicBezTo>
                    <a:pt x="5213" y="3434"/>
                    <a:pt x="5013" y="2933"/>
                    <a:pt x="4587" y="2306"/>
                  </a:cubicBezTo>
                  <a:cubicBezTo>
                    <a:pt x="4486" y="1980"/>
                    <a:pt x="4286" y="1679"/>
                    <a:pt x="3960" y="1354"/>
                  </a:cubicBezTo>
                  <a:cubicBezTo>
                    <a:pt x="3659" y="1053"/>
                    <a:pt x="3459" y="727"/>
                    <a:pt x="3033" y="527"/>
                  </a:cubicBezTo>
                  <a:cubicBezTo>
                    <a:pt x="2707" y="201"/>
                    <a:pt x="2206" y="0"/>
                    <a:pt x="1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1"/>
            <p:cNvSpPr/>
            <p:nvPr/>
          </p:nvSpPr>
          <p:spPr>
            <a:xfrm>
              <a:off x="2698550" y="685225"/>
              <a:ext cx="138500" cy="124300"/>
            </a:xfrm>
            <a:custGeom>
              <a:avLst/>
              <a:gdLst/>
              <a:ahLst/>
              <a:cxnLst/>
              <a:rect l="l" t="t" r="r" b="b"/>
              <a:pathLst>
                <a:path w="5540" h="4972" extrusionOk="0">
                  <a:moveTo>
                    <a:pt x="3861" y="727"/>
                  </a:moveTo>
                  <a:cubicBezTo>
                    <a:pt x="4086" y="727"/>
                    <a:pt x="4186" y="727"/>
                    <a:pt x="4387" y="827"/>
                  </a:cubicBezTo>
                  <a:cubicBezTo>
                    <a:pt x="4387" y="928"/>
                    <a:pt x="4487" y="928"/>
                    <a:pt x="4612" y="1053"/>
                  </a:cubicBezTo>
                  <a:cubicBezTo>
                    <a:pt x="4713" y="1153"/>
                    <a:pt x="4713" y="1153"/>
                    <a:pt x="4813" y="1253"/>
                  </a:cubicBezTo>
                  <a:cubicBezTo>
                    <a:pt x="5013" y="1454"/>
                    <a:pt x="5114" y="1880"/>
                    <a:pt x="4913" y="2181"/>
                  </a:cubicBezTo>
                  <a:cubicBezTo>
                    <a:pt x="4813" y="2607"/>
                    <a:pt x="4612" y="2933"/>
                    <a:pt x="4287" y="3133"/>
                  </a:cubicBezTo>
                  <a:cubicBezTo>
                    <a:pt x="3986" y="3434"/>
                    <a:pt x="3560" y="3559"/>
                    <a:pt x="3234" y="3760"/>
                  </a:cubicBezTo>
                  <a:lnTo>
                    <a:pt x="2307" y="4060"/>
                  </a:lnTo>
                  <a:cubicBezTo>
                    <a:pt x="1680" y="4286"/>
                    <a:pt x="1154" y="4386"/>
                    <a:pt x="853" y="4386"/>
                  </a:cubicBezTo>
                  <a:lnTo>
                    <a:pt x="527" y="4386"/>
                  </a:lnTo>
                  <a:cubicBezTo>
                    <a:pt x="627" y="4286"/>
                    <a:pt x="627" y="4286"/>
                    <a:pt x="728" y="4060"/>
                  </a:cubicBezTo>
                  <a:cubicBezTo>
                    <a:pt x="953" y="3760"/>
                    <a:pt x="1254" y="3334"/>
                    <a:pt x="1680" y="2807"/>
                  </a:cubicBezTo>
                  <a:cubicBezTo>
                    <a:pt x="1981" y="2306"/>
                    <a:pt x="2407" y="1554"/>
                    <a:pt x="2933" y="1153"/>
                  </a:cubicBezTo>
                  <a:cubicBezTo>
                    <a:pt x="3234" y="827"/>
                    <a:pt x="3560" y="727"/>
                    <a:pt x="3861" y="727"/>
                  </a:cubicBezTo>
                  <a:close/>
                  <a:moveTo>
                    <a:pt x="3986" y="0"/>
                  </a:moveTo>
                  <a:cubicBezTo>
                    <a:pt x="3359" y="0"/>
                    <a:pt x="2933" y="301"/>
                    <a:pt x="2507" y="527"/>
                  </a:cubicBezTo>
                  <a:lnTo>
                    <a:pt x="1580" y="1454"/>
                  </a:lnTo>
                  <a:cubicBezTo>
                    <a:pt x="1354" y="1780"/>
                    <a:pt x="1053" y="2080"/>
                    <a:pt x="953" y="2306"/>
                  </a:cubicBezTo>
                  <a:cubicBezTo>
                    <a:pt x="527" y="2933"/>
                    <a:pt x="327" y="3434"/>
                    <a:pt x="226" y="3860"/>
                  </a:cubicBezTo>
                  <a:cubicBezTo>
                    <a:pt x="101" y="4186"/>
                    <a:pt x="1" y="4487"/>
                    <a:pt x="1" y="4487"/>
                  </a:cubicBezTo>
                  <a:cubicBezTo>
                    <a:pt x="1" y="4587"/>
                    <a:pt x="1" y="4687"/>
                    <a:pt x="101" y="4687"/>
                  </a:cubicBezTo>
                  <a:cubicBezTo>
                    <a:pt x="101" y="4687"/>
                    <a:pt x="226" y="4812"/>
                    <a:pt x="327" y="4812"/>
                  </a:cubicBezTo>
                  <a:cubicBezTo>
                    <a:pt x="427" y="4913"/>
                    <a:pt x="627" y="4913"/>
                    <a:pt x="853" y="4913"/>
                  </a:cubicBezTo>
                  <a:cubicBezTo>
                    <a:pt x="996" y="4948"/>
                    <a:pt x="1168" y="4971"/>
                    <a:pt x="1358" y="4971"/>
                  </a:cubicBezTo>
                  <a:cubicBezTo>
                    <a:pt x="1701" y="4971"/>
                    <a:pt x="2104" y="4897"/>
                    <a:pt x="2507" y="4687"/>
                  </a:cubicBezTo>
                  <a:cubicBezTo>
                    <a:pt x="3234" y="4487"/>
                    <a:pt x="3861" y="4060"/>
                    <a:pt x="4487" y="3434"/>
                  </a:cubicBezTo>
                  <a:cubicBezTo>
                    <a:pt x="4913" y="3233"/>
                    <a:pt x="5239" y="2807"/>
                    <a:pt x="5439" y="2406"/>
                  </a:cubicBezTo>
                  <a:cubicBezTo>
                    <a:pt x="5540" y="2181"/>
                    <a:pt x="5540" y="1880"/>
                    <a:pt x="5540" y="1679"/>
                  </a:cubicBezTo>
                  <a:cubicBezTo>
                    <a:pt x="5540" y="1354"/>
                    <a:pt x="5439" y="1053"/>
                    <a:pt x="5339" y="827"/>
                  </a:cubicBezTo>
                  <a:cubicBezTo>
                    <a:pt x="5239" y="727"/>
                    <a:pt x="5114" y="627"/>
                    <a:pt x="5013" y="527"/>
                  </a:cubicBezTo>
                  <a:cubicBezTo>
                    <a:pt x="4913" y="426"/>
                    <a:pt x="4813" y="426"/>
                    <a:pt x="4713" y="301"/>
                  </a:cubicBezTo>
                  <a:cubicBezTo>
                    <a:pt x="4487" y="201"/>
                    <a:pt x="4186" y="101"/>
                    <a:pt x="3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1"/>
            <p:cNvSpPr/>
            <p:nvPr/>
          </p:nvSpPr>
          <p:spPr>
            <a:xfrm>
              <a:off x="2557575" y="796450"/>
              <a:ext cx="148525" cy="51075"/>
            </a:xfrm>
            <a:custGeom>
              <a:avLst/>
              <a:gdLst/>
              <a:ahLst/>
              <a:cxnLst/>
              <a:rect l="l" t="t" r="r" b="b"/>
              <a:pathLst>
                <a:path w="5941" h="2043" extrusionOk="0">
                  <a:moveTo>
                    <a:pt x="5908" y="0"/>
                  </a:moveTo>
                  <a:cubicBezTo>
                    <a:pt x="5865" y="0"/>
                    <a:pt x="5638" y="65"/>
                    <a:pt x="4813" y="363"/>
                  </a:cubicBezTo>
                  <a:cubicBezTo>
                    <a:pt x="4539" y="465"/>
                    <a:pt x="4189" y="503"/>
                    <a:pt x="3803" y="503"/>
                  </a:cubicBezTo>
                  <a:cubicBezTo>
                    <a:pt x="2531" y="503"/>
                    <a:pt x="873" y="82"/>
                    <a:pt x="301" y="82"/>
                  </a:cubicBezTo>
                  <a:cubicBezTo>
                    <a:pt x="188" y="82"/>
                    <a:pt x="118" y="98"/>
                    <a:pt x="101" y="138"/>
                  </a:cubicBezTo>
                  <a:cubicBezTo>
                    <a:pt x="1" y="363"/>
                    <a:pt x="1053" y="1090"/>
                    <a:pt x="1053" y="1090"/>
                  </a:cubicBezTo>
                  <a:cubicBezTo>
                    <a:pt x="1053" y="1090"/>
                    <a:pt x="327" y="1391"/>
                    <a:pt x="327" y="1616"/>
                  </a:cubicBezTo>
                  <a:cubicBezTo>
                    <a:pt x="327" y="1711"/>
                    <a:pt x="1237" y="2043"/>
                    <a:pt x="2353" y="2043"/>
                  </a:cubicBezTo>
                  <a:cubicBezTo>
                    <a:pt x="3594" y="2043"/>
                    <a:pt x="5087" y="1634"/>
                    <a:pt x="5865" y="38"/>
                  </a:cubicBezTo>
                  <a:cubicBezTo>
                    <a:pt x="5865" y="38"/>
                    <a:pt x="5940" y="0"/>
                    <a:pt x="5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1"/>
            <p:cNvSpPr/>
            <p:nvPr/>
          </p:nvSpPr>
          <p:spPr>
            <a:xfrm>
              <a:off x="2691325" y="794625"/>
              <a:ext cx="132575" cy="110075"/>
            </a:xfrm>
            <a:custGeom>
              <a:avLst/>
              <a:gdLst/>
              <a:ahLst/>
              <a:cxnLst/>
              <a:rect l="l" t="t" r="r" b="b"/>
              <a:pathLst>
                <a:path w="5303" h="4403" extrusionOk="0">
                  <a:moveTo>
                    <a:pt x="291" y="1"/>
                  </a:moveTo>
                  <a:cubicBezTo>
                    <a:pt x="248" y="1"/>
                    <a:pt x="290" y="111"/>
                    <a:pt x="290" y="111"/>
                  </a:cubicBezTo>
                  <a:cubicBezTo>
                    <a:pt x="1" y="3216"/>
                    <a:pt x="3828" y="4402"/>
                    <a:pt x="4242" y="4402"/>
                  </a:cubicBezTo>
                  <a:cubicBezTo>
                    <a:pt x="4259" y="4402"/>
                    <a:pt x="4270" y="4400"/>
                    <a:pt x="4275" y="4396"/>
                  </a:cubicBezTo>
                  <a:cubicBezTo>
                    <a:pt x="4375" y="4196"/>
                    <a:pt x="3849" y="3569"/>
                    <a:pt x="3849" y="3569"/>
                  </a:cubicBezTo>
                  <a:cubicBezTo>
                    <a:pt x="3849" y="3569"/>
                    <a:pt x="5102" y="3444"/>
                    <a:pt x="5202" y="3143"/>
                  </a:cubicBezTo>
                  <a:cubicBezTo>
                    <a:pt x="5302" y="2943"/>
                    <a:pt x="1969" y="2090"/>
                    <a:pt x="1017" y="837"/>
                  </a:cubicBezTo>
                  <a:cubicBezTo>
                    <a:pt x="513" y="156"/>
                    <a:pt x="342" y="1"/>
                    <a:pt x="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1"/>
            <p:cNvSpPr/>
            <p:nvPr/>
          </p:nvSpPr>
          <p:spPr>
            <a:xfrm>
              <a:off x="2570750" y="993500"/>
              <a:ext cx="47000" cy="18175"/>
            </a:xfrm>
            <a:custGeom>
              <a:avLst/>
              <a:gdLst/>
              <a:ahLst/>
              <a:cxnLst/>
              <a:rect l="l" t="t" r="r" b="b"/>
              <a:pathLst>
                <a:path w="1880" h="727" extrusionOk="0">
                  <a:moveTo>
                    <a:pt x="1153" y="0"/>
                  </a:moveTo>
                  <a:cubicBezTo>
                    <a:pt x="727" y="0"/>
                    <a:pt x="0" y="401"/>
                    <a:pt x="201" y="727"/>
                  </a:cubicBezTo>
                  <a:lnTo>
                    <a:pt x="426" y="727"/>
                  </a:lnTo>
                  <a:cubicBezTo>
                    <a:pt x="827" y="727"/>
                    <a:pt x="1880" y="100"/>
                    <a:pt x="1253" y="0"/>
                  </a:cubicBezTo>
                  <a:close/>
                </a:path>
              </a:pathLst>
            </a:custGeom>
            <a:solidFill>
              <a:srgbClr val="FBC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1"/>
            <p:cNvSpPr/>
            <p:nvPr/>
          </p:nvSpPr>
          <p:spPr>
            <a:xfrm>
              <a:off x="2748050" y="1040475"/>
              <a:ext cx="37000" cy="25725"/>
            </a:xfrm>
            <a:custGeom>
              <a:avLst/>
              <a:gdLst/>
              <a:ahLst/>
              <a:cxnLst/>
              <a:rect l="l" t="t" r="r" b="b"/>
              <a:pathLst>
                <a:path w="1480" h="1029" extrusionOk="0">
                  <a:moveTo>
                    <a:pt x="1154" y="1"/>
                  </a:moveTo>
                  <a:cubicBezTo>
                    <a:pt x="753" y="1"/>
                    <a:pt x="1" y="828"/>
                    <a:pt x="327" y="1028"/>
                  </a:cubicBezTo>
                  <a:lnTo>
                    <a:pt x="427" y="1028"/>
                  </a:lnTo>
                  <a:cubicBezTo>
                    <a:pt x="627" y="1028"/>
                    <a:pt x="953" y="828"/>
                    <a:pt x="1154" y="502"/>
                  </a:cubicBezTo>
                  <a:cubicBezTo>
                    <a:pt x="1379" y="302"/>
                    <a:pt x="1480" y="1"/>
                    <a:pt x="1154" y="1"/>
                  </a:cubicBezTo>
                  <a:close/>
                </a:path>
              </a:pathLst>
            </a:custGeom>
            <a:solidFill>
              <a:srgbClr val="FBC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1"/>
            <p:cNvSpPr/>
            <p:nvPr/>
          </p:nvSpPr>
          <p:spPr>
            <a:xfrm>
              <a:off x="2570750" y="1053025"/>
              <a:ext cx="75825" cy="36975"/>
            </a:xfrm>
            <a:custGeom>
              <a:avLst/>
              <a:gdLst/>
              <a:ahLst/>
              <a:cxnLst/>
              <a:rect l="l" t="t" r="r" b="b"/>
              <a:pathLst>
                <a:path w="3033" h="1479" extrusionOk="0">
                  <a:moveTo>
                    <a:pt x="2832" y="0"/>
                  </a:moveTo>
                  <a:cubicBezTo>
                    <a:pt x="2506" y="0"/>
                    <a:pt x="1980" y="526"/>
                    <a:pt x="1579" y="627"/>
                  </a:cubicBezTo>
                  <a:lnTo>
                    <a:pt x="1253" y="627"/>
                  </a:lnTo>
                  <a:cubicBezTo>
                    <a:pt x="1053" y="627"/>
                    <a:pt x="827" y="627"/>
                    <a:pt x="627" y="526"/>
                  </a:cubicBezTo>
                  <a:lnTo>
                    <a:pt x="100" y="526"/>
                  </a:lnTo>
                  <a:cubicBezTo>
                    <a:pt x="0" y="526"/>
                    <a:pt x="0" y="526"/>
                    <a:pt x="0" y="627"/>
                  </a:cubicBezTo>
                  <a:cubicBezTo>
                    <a:pt x="0" y="852"/>
                    <a:pt x="627" y="1479"/>
                    <a:pt x="1353" y="1479"/>
                  </a:cubicBezTo>
                  <a:cubicBezTo>
                    <a:pt x="1579" y="1479"/>
                    <a:pt x="1779" y="1379"/>
                    <a:pt x="1980" y="1379"/>
                  </a:cubicBezTo>
                  <a:cubicBezTo>
                    <a:pt x="3033" y="953"/>
                    <a:pt x="3033" y="125"/>
                    <a:pt x="2832" y="0"/>
                  </a:cubicBezTo>
                  <a:close/>
                </a:path>
              </a:pathLst>
            </a:custGeom>
            <a:solidFill>
              <a:srgbClr val="E4A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1"/>
            <p:cNvSpPr/>
            <p:nvPr/>
          </p:nvSpPr>
          <p:spPr>
            <a:xfrm>
              <a:off x="2776875" y="1097500"/>
              <a:ext cx="78350" cy="47025"/>
            </a:xfrm>
            <a:custGeom>
              <a:avLst/>
              <a:gdLst/>
              <a:ahLst/>
              <a:cxnLst/>
              <a:rect l="l" t="t" r="r" b="b"/>
              <a:pathLst>
                <a:path w="3134" h="1881" extrusionOk="0">
                  <a:moveTo>
                    <a:pt x="2607" y="1"/>
                  </a:moveTo>
                  <a:cubicBezTo>
                    <a:pt x="2306" y="1"/>
                    <a:pt x="1981" y="727"/>
                    <a:pt x="1580" y="953"/>
                  </a:cubicBezTo>
                  <a:cubicBezTo>
                    <a:pt x="953" y="1354"/>
                    <a:pt x="1" y="1153"/>
                    <a:pt x="101" y="1479"/>
                  </a:cubicBezTo>
                  <a:cubicBezTo>
                    <a:pt x="101" y="1680"/>
                    <a:pt x="527" y="1880"/>
                    <a:pt x="1053" y="1880"/>
                  </a:cubicBezTo>
                  <a:cubicBezTo>
                    <a:pt x="1479" y="1880"/>
                    <a:pt x="1880" y="1780"/>
                    <a:pt x="2206" y="1479"/>
                  </a:cubicBezTo>
                  <a:cubicBezTo>
                    <a:pt x="3134" y="727"/>
                    <a:pt x="2733" y="1"/>
                    <a:pt x="2607" y="1"/>
                  </a:cubicBezTo>
                  <a:close/>
                </a:path>
              </a:pathLst>
            </a:custGeom>
            <a:solidFill>
              <a:srgbClr val="E4AF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0" name="Google Shape;1770;p21"/>
          <p:cNvGrpSpPr/>
          <p:nvPr/>
        </p:nvGrpSpPr>
        <p:grpSpPr>
          <a:xfrm rot="10800000">
            <a:off x="2382650" y="-1128"/>
            <a:ext cx="688834" cy="1868106"/>
            <a:chOff x="5683750" y="446575"/>
            <a:chExt cx="584600" cy="1585425"/>
          </a:xfrm>
        </p:grpSpPr>
        <p:sp>
          <p:nvSpPr>
            <p:cNvPr id="1771" name="Google Shape;1771;p21"/>
            <p:cNvSpPr/>
            <p:nvPr/>
          </p:nvSpPr>
          <p:spPr>
            <a:xfrm>
              <a:off x="5918700" y="1375700"/>
              <a:ext cx="197675" cy="240950"/>
            </a:xfrm>
            <a:custGeom>
              <a:avLst/>
              <a:gdLst/>
              <a:ahLst/>
              <a:cxnLst/>
              <a:rect l="l" t="t" r="r" b="b"/>
              <a:pathLst>
                <a:path w="7907" h="9638" extrusionOk="0">
                  <a:moveTo>
                    <a:pt x="852" y="1"/>
                  </a:moveTo>
                  <a:cubicBezTo>
                    <a:pt x="801" y="1"/>
                    <a:pt x="759" y="12"/>
                    <a:pt x="728" y="36"/>
                  </a:cubicBezTo>
                  <a:cubicBezTo>
                    <a:pt x="1" y="562"/>
                    <a:pt x="1053" y="3169"/>
                    <a:pt x="2933" y="5349"/>
                  </a:cubicBezTo>
                  <a:cubicBezTo>
                    <a:pt x="4813" y="7555"/>
                    <a:pt x="7094" y="9535"/>
                    <a:pt x="7620" y="9635"/>
                  </a:cubicBezTo>
                  <a:cubicBezTo>
                    <a:pt x="7625" y="9637"/>
                    <a:pt x="7630" y="9638"/>
                    <a:pt x="7635" y="9638"/>
                  </a:cubicBezTo>
                  <a:cubicBezTo>
                    <a:pt x="7907" y="9638"/>
                    <a:pt x="6765" y="6784"/>
                    <a:pt x="5114" y="4197"/>
                  </a:cubicBezTo>
                  <a:cubicBezTo>
                    <a:pt x="3766" y="1872"/>
                    <a:pt x="1513" y="1"/>
                    <a:pt x="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1"/>
            <p:cNvSpPr/>
            <p:nvPr/>
          </p:nvSpPr>
          <p:spPr>
            <a:xfrm>
              <a:off x="5923725" y="1091575"/>
              <a:ext cx="167225" cy="166025"/>
            </a:xfrm>
            <a:custGeom>
              <a:avLst/>
              <a:gdLst/>
              <a:ahLst/>
              <a:cxnLst/>
              <a:rect l="l" t="t" r="r" b="b"/>
              <a:pathLst>
                <a:path w="6689" h="6641" extrusionOk="0">
                  <a:moveTo>
                    <a:pt x="477" y="1"/>
                  </a:moveTo>
                  <a:cubicBezTo>
                    <a:pt x="454" y="1"/>
                    <a:pt x="437" y="8"/>
                    <a:pt x="426" y="23"/>
                  </a:cubicBezTo>
                  <a:cubicBezTo>
                    <a:pt x="0" y="424"/>
                    <a:pt x="1354" y="2529"/>
                    <a:pt x="2832" y="4083"/>
                  </a:cubicBezTo>
                  <a:cubicBezTo>
                    <a:pt x="4129" y="5492"/>
                    <a:pt x="6105" y="6641"/>
                    <a:pt x="6515" y="6641"/>
                  </a:cubicBezTo>
                  <a:cubicBezTo>
                    <a:pt x="6565" y="6641"/>
                    <a:pt x="6592" y="6624"/>
                    <a:pt x="6592" y="6589"/>
                  </a:cubicBezTo>
                  <a:cubicBezTo>
                    <a:pt x="6689" y="5573"/>
                    <a:pt x="113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1"/>
            <p:cNvSpPr/>
            <p:nvPr/>
          </p:nvSpPr>
          <p:spPr>
            <a:xfrm>
              <a:off x="6109925" y="1417575"/>
              <a:ext cx="158425" cy="199075"/>
            </a:xfrm>
            <a:custGeom>
              <a:avLst/>
              <a:gdLst/>
              <a:ahLst/>
              <a:cxnLst/>
              <a:rect l="l" t="t" r="r" b="b"/>
              <a:pathLst>
                <a:path w="6337" h="7963" extrusionOk="0">
                  <a:moveTo>
                    <a:pt x="5709" y="0"/>
                  </a:moveTo>
                  <a:cubicBezTo>
                    <a:pt x="5011" y="0"/>
                    <a:pt x="3361" y="1782"/>
                    <a:pt x="2051" y="3474"/>
                  </a:cubicBezTo>
                  <a:cubicBezTo>
                    <a:pt x="821" y="5320"/>
                    <a:pt x="1" y="7963"/>
                    <a:pt x="280" y="7963"/>
                  </a:cubicBezTo>
                  <a:cubicBezTo>
                    <a:pt x="285" y="7963"/>
                    <a:pt x="291" y="7962"/>
                    <a:pt x="297" y="7960"/>
                  </a:cubicBezTo>
                  <a:cubicBezTo>
                    <a:pt x="1425" y="7860"/>
                    <a:pt x="6337" y="341"/>
                    <a:pt x="5811" y="15"/>
                  </a:cubicBezTo>
                  <a:cubicBezTo>
                    <a:pt x="5780" y="5"/>
                    <a:pt x="5746" y="0"/>
                    <a:pt x="5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1"/>
            <p:cNvSpPr/>
            <p:nvPr/>
          </p:nvSpPr>
          <p:spPr>
            <a:xfrm>
              <a:off x="5785250" y="737950"/>
              <a:ext cx="246600" cy="249600"/>
            </a:xfrm>
            <a:custGeom>
              <a:avLst/>
              <a:gdLst/>
              <a:ahLst/>
              <a:cxnLst/>
              <a:rect l="l" t="t" r="r" b="b"/>
              <a:pathLst>
                <a:path w="9864" h="9984" extrusionOk="0">
                  <a:moveTo>
                    <a:pt x="252" y="1"/>
                  </a:moveTo>
                  <a:cubicBezTo>
                    <a:pt x="194" y="1"/>
                    <a:pt x="151" y="19"/>
                    <a:pt x="126" y="57"/>
                  </a:cubicBezTo>
                  <a:cubicBezTo>
                    <a:pt x="0" y="383"/>
                    <a:pt x="5013" y="8629"/>
                    <a:pt x="9524" y="9982"/>
                  </a:cubicBezTo>
                  <a:cubicBezTo>
                    <a:pt x="9528" y="9983"/>
                    <a:pt x="9532" y="9984"/>
                    <a:pt x="9535" y="9984"/>
                  </a:cubicBezTo>
                  <a:cubicBezTo>
                    <a:pt x="9863" y="9984"/>
                    <a:pt x="6759" y="5041"/>
                    <a:pt x="3359" y="2137"/>
                  </a:cubicBezTo>
                  <a:cubicBezTo>
                    <a:pt x="1806" y="869"/>
                    <a:pt x="65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1"/>
            <p:cNvSpPr/>
            <p:nvPr/>
          </p:nvSpPr>
          <p:spPr>
            <a:xfrm>
              <a:off x="5973225" y="645275"/>
              <a:ext cx="96950" cy="340225"/>
            </a:xfrm>
            <a:custGeom>
              <a:avLst/>
              <a:gdLst/>
              <a:ahLst/>
              <a:cxnLst/>
              <a:rect l="l" t="t" r="r" b="b"/>
              <a:pathLst>
                <a:path w="3878" h="13609" extrusionOk="0">
                  <a:moveTo>
                    <a:pt x="3062" y="0"/>
                  </a:moveTo>
                  <a:cubicBezTo>
                    <a:pt x="3053" y="0"/>
                    <a:pt x="3043" y="2"/>
                    <a:pt x="3033" y="5"/>
                  </a:cubicBezTo>
                  <a:cubicBezTo>
                    <a:pt x="2632" y="105"/>
                    <a:pt x="0" y="9403"/>
                    <a:pt x="2106" y="13589"/>
                  </a:cubicBezTo>
                  <a:cubicBezTo>
                    <a:pt x="2116" y="13602"/>
                    <a:pt x="2127" y="13609"/>
                    <a:pt x="2139" y="13609"/>
                  </a:cubicBezTo>
                  <a:cubicBezTo>
                    <a:pt x="2503" y="13609"/>
                    <a:pt x="3878" y="8101"/>
                    <a:pt x="3659" y="3764"/>
                  </a:cubicBezTo>
                  <a:cubicBezTo>
                    <a:pt x="3562" y="1529"/>
                    <a:pt x="3371" y="0"/>
                    <a:pt x="3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1"/>
            <p:cNvSpPr/>
            <p:nvPr/>
          </p:nvSpPr>
          <p:spPr>
            <a:xfrm>
              <a:off x="6082875" y="935150"/>
              <a:ext cx="134725" cy="319700"/>
            </a:xfrm>
            <a:custGeom>
              <a:avLst/>
              <a:gdLst/>
              <a:ahLst/>
              <a:cxnLst/>
              <a:rect l="l" t="t" r="r" b="b"/>
              <a:pathLst>
                <a:path w="5389" h="12788" extrusionOk="0">
                  <a:moveTo>
                    <a:pt x="5044" y="1"/>
                  </a:moveTo>
                  <a:cubicBezTo>
                    <a:pt x="5035" y="1"/>
                    <a:pt x="5024" y="5"/>
                    <a:pt x="5013" y="14"/>
                  </a:cubicBezTo>
                  <a:cubicBezTo>
                    <a:pt x="1379" y="3021"/>
                    <a:pt x="0" y="12545"/>
                    <a:pt x="226" y="12746"/>
                  </a:cubicBezTo>
                  <a:cubicBezTo>
                    <a:pt x="254" y="12774"/>
                    <a:pt x="287" y="12788"/>
                    <a:pt x="324" y="12788"/>
                  </a:cubicBezTo>
                  <a:cubicBezTo>
                    <a:pt x="687" y="12788"/>
                    <a:pt x="1475" y="11499"/>
                    <a:pt x="2406" y="9613"/>
                  </a:cubicBezTo>
                  <a:cubicBezTo>
                    <a:pt x="4455" y="5638"/>
                    <a:pt x="5388" y="1"/>
                    <a:pt x="5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1"/>
            <p:cNvSpPr/>
            <p:nvPr/>
          </p:nvSpPr>
          <p:spPr>
            <a:xfrm>
              <a:off x="5683750" y="446575"/>
              <a:ext cx="211500" cy="252475"/>
            </a:xfrm>
            <a:custGeom>
              <a:avLst/>
              <a:gdLst/>
              <a:ahLst/>
              <a:cxnLst/>
              <a:rect l="l" t="t" r="r" b="b"/>
              <a:pathLst>
                <a:path w="8460" h="10099" extrusionOk="0">
                  <a:moveTo>
                    <a:pt x="226" y="1"/>
                  </a:moveTo>
                  <a:cubicBezTo>
                    <a:pt x="215" y="1"/>
                    <a:pt x="206" y="3"/>
                    <a:pt x="201" y="8"/>
                  </a:cubicBezTo>
                  <a:cubicBezTo>
                    <a:pt x="0" y="233"/>
                    <a:pt x="1053" y="2940"/>
                    <a:pt x="3559" y="5873"/>
                  </a:cubicBezTo>
                  <a:cubicBezTo>
                    <a:pt x="5806" y="8479"/>
                    <a:pt x="8053" y="10099"/>
                    <a:pt x="8404" y="10099"/>
                  </a:cubicBezTo>
                  <a:cubicBezTo>
                    <a:pt x="8444" y="10099"/>
                    <a:pt x="8459" y="10077"/>
                    <a:pt x="8446" y="10033"/>
                  </a:cubicBezTo>
                  <a:cubicBezTo>
                    <a:pt x="6415" y="4037"/>
                    <a:pt x="704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1"/>
            <p:cNvSpPr/>
            <p:nvPr/>
          </p:nvSpPr>
          <p:spPr>
            <a:xfrm>
              <a:off x="5879225" y="684850"/>
              <a:ext cx="243150" cy="1347150"/>
            </a:xfrm>
            <a:custGeom>
              <a:avLst/>
              <a:gdLst/>
              <a:ahLst/>
              <a:cxnLst/>
              <a:rect l="l" t="t" r="r" b="b"/>
              <a:pathLst>
                <a:path w="9726" h="53886" extrusionOk="0">
                  <a:moveTo>
                    <a:pt x="126" y="1"/>
                  </a:moveTo>
                  <a:cubicBezTo>
                    <a:pt x="126" y="101"/>
                    <a:pt x="1" y="201"/>
                    <a:pt x="126" y="302"/>
                  </a:cubicBezTo>
                  <a:cubicBezTo>
                    <a:pt x="126" y="302"/>
                    <a:pt x="527" y="1028"/>
                    <a:pt x="1254" y="2382"/>
                  </a:cubicBezTo>
                  <a:cubicBezTo>
                    <a:pt x="1580" y="3008"/>
                    <a:pt x="2106" y="3860"/>
                    <a:pt x="2507" y="4788"/>
                  </a:cubicBezTo>
                  <a:cubicBezTo>
                    <a:pt x="2933" y="5740"/>
                    <a:pt x="3460" y="6768"/>
                    <a:pt x="3986" y="7921"/>
                  </a:cubicBezTo>
                  <a:cubicBezTo>
                    <a:pt x="4086" y="8246"/>
                    <a:pt x="4186" y="8547"/>
                    <a:pt x="4287" y="8873"/>
                  </a:cubicBezTo>
                  <a:cubicBezTo>
                    <a:pt x="4512" y="9174"/>
                    <a:pt x="4612" y="9500"/>
                    <a:pt x="4713" y="9800"/>
                  </a:cubicBezTo>
                  <a:cubicBezTo>
                    <a:pt x="4913" y="10427"/>
                    <a:pt x="5239" y="11154"/>
                    <a:pt x="5440" y="11780"/>
                  </a:cubicBezTo>
                  <a:cubicBezTo>
                    <a:pt x="5966" y="13259"/>
                    <a:pt x="6392" y="14713"/>
                    <a:pt x="6793" y="16292"/>
                  </a:cubicBezTo>
                  <a:cubicBezTo>
                    <a:pt x="7018" y="17018"/>
                    <a:pt x="7219" y="17845"/>
                    <a:pt x="7319" y="18673"/>
                  </a:cubicBezTo>
                  <a:cubicBezTo>
                    <a:pt x="7419" y="19099"/>
                    <a:pt x="7520" y="19525"/>
                    <a:pt x="7645" y="19825"/>
                  </a:cubicBezTo>
                  <a:cubicBezTo>
                    <a:pt x="7645" y="20252"/>
                    <a:pt x="7745" y="20678"/>
                    <a:pt x="7846" y="21079"/>
                  </a:cubicBezTo>
                  <a:cubicBezTo>
                    <a:pt x="7946" y="21931"/>
                    <a:pt x="8046" y="22758"/>
                    <a:pt x="8146" y="23685"/>
                  </a:cubicBezTo>
                  <a:cubicBezTo>
                    <a:pt x="8272" y="24537"/>
                    <a:pt x="8372" y="25364"/>
                    <a:pt x="8472" y="26191"/>
                  </a:cubicBezTo>
                  <a:cubicBezTo>
                    <a:pt x="8572" y="27044"/>
                    <a:pt x="8572" y="27971"/>
                    <a:pt x="8673" y="28823"/>
                  </a:cubicBezTo>
                  <a:cubicBezTo>
                    <a:pt x="8773" y="29650"/>
                    <a:pt x="8773" y="30477"/>
                    <a:pt x="8898" y="31329"/>
                  </a:cubicBezTo>
                  <a:cubicBezTo>
                    <a:pt x="8898" y="32983"/>
                    <a:pt x="8998" y="34663"/>
                    <a:pt x="8998" y="36342"/>
                  </a:cubicBezTo>
                  <a:cubicBezTo>
                    <a:pt x="8998" y="37896"/>
                    <a:pt x="8898" y="39475"/>
                    <a:pt x="8773" y="40928"/>
                  </a:cubicBezTo>
                  <a:cubicBezTo>
                    <a:pt x="8673" y="42382"/>
                    <a:pt x="8673" y="43861"/>
                    <a:pt x="8572" y="45114"/>
                  </a:cubicBezTo>
                  <a:cubicBezTo>
                    <a:pt x="8472" y="46367"/>
                    <a:pt x="8372" y="47495"/>
                    <a:pt x="8272" y="48547"/>
                  </a:cubicBezTo>
                  <a:cubicBezTo>
                    <a:pt x="8146" y="49600"/>
                    <a:pt x="8046" y="50527"/>
                    <a:pt x="7946" y="51254"/>
                  </a:cubicBezTo>
                  <a:cubicBezTo>
                    <a:pt x="7745" y="52833"/>
                    <a:pt x="7645" y="53660"/>
                    <a:pt x="7645" y="53660"/>
                  </a:cubicBezTo>
                  <a:cubicBezTo>
                    <a:pt x="7645" y="53760"/>
                    <a:pt x="7745" y="53886"/>
                    <a:pt x="7846" y="53886"/>
                  </a:cubicBezTo>
                  <a:cubicBezTo>
                    <a:pt x="7946" y="53886"/>
                    <a:pt x="8046" y="53886"/>
                    <a:pt x="8046" y="53660"/>
                  </a:cubicBezTo>
                  <a:cubicBezTo>
                    <a:pt x="8046" y="53660"/>
                    <a:pt x="8272" y="52833"/>
                    <a:pt x="8572" y="51379"/>
                  </a:cubicBezTo>
                  <a:cubicBezTo>
                    <a:pt x="8673" y="50628"/>
                    <a:pt x="8773" y="49700"/>
                    <a:pt x="8998" y="48648"/>
                  </a:cubicBezTo>
                  <a:cubicBezTo>
                    <a:pt x="9099" y="47620"/>
                    <a:pt x="9299" y="46467"/>
                    <a:pt x="9399" y="45214"/>
                  </a:cubicBezTo>
                  <a:cubicBezTo>
                    <a:pt x="9525" y="43861"/>
                    <a:pt x="9625" y="42482"/>
                    <a:pt x="9625" y="40928"/>
                  </a:cubicBezTo>
                  <a:cubicBezTo>
                    <a:pt x="9725" y="39475"/>
                    <a:pt x="9725" y="37896"/>
                    <a:pt x="9725" y="36342"/>
                  </a:cubicBezTo>
                  <a:cubicBezTo>
                    <a:pt x="9725" y="34663"/>
                    <a:pt x="9625" y="32983"/>
                    <a:pt x="9525" y="31329"/>
                  </a:cubicBezTo>
                  <a:cubicBezTo>
                    <a:pt x="9525" y="30477"/>
                    <a:pt x="9399" y="29550"/>
                    <a:pt x="9399" y="28698"/>
                  </a:cubicBezTo>
                  <a:cubicBezTo>
                    <a:pt x="9299" y="27871"/>
                    <a:pt x="9199" y="27044"/>
                    <a:pt x="9099" y="26091"/>
                  </a:cubicBezTo>
                  <a:cubicBezTo>
                    <a:pt x="8998" y="25264"/>
                    <a:pt x="8898" y="24437"/>
                    <a:pt x="8773" y="23585"/>
                  </a:cubicBezTo>
                  <a:cubicBezTo>
                    <a:pt x="8572" y="22758"/>
                    <a:pt x="8472" y="21931"/>
                    <a:pt x="8272" y="21079"/>
                  </a:cubicBezTo>
                  <a:cubicBezTo>
                    <a:pt x="8272" y="20678"/>
                    <a:pt x="8146" y="20252"/>
                    <a:pt x="8046" y="19825"/>
                  </a:cubicBezTo>
                  <a:cubicBezTo>
                    <a:pt x="7946" y="19424"/>
                    <a:pt x="7846" y="18998"/>
                    <a:pt x="7745" y="18572"/>
                  </a:cubicBezTo>
                  <a:cubicBezTo>
                    <a:pt x="7645" y="17745"/>
                    <a:pt x="7419" y="16918"/>
                    <a:pt x="7219" y="16166"/>
                  </a:cubicBezTo>
                  <a:cubicBezTo>
                    <a:pt x="7018" y="15339"/>
                    <a:pt x="6793" y="14612"/>
                    <a:pt x="6592" y="13886"/>
                  </a:cubicBezTo>
                  <a:cubicBezTo>
                    <a:pt x="6492" y="13033"/>
                    <a:pt x="6166" y="12307"/>
                    <a:pt x="5966" y="11680"/>
                  </a:cubicBezTo>
                  <a:cubicBezTo>
                    <a:pt x="5765" y="10953"/>
                    <a:pt x="5540" y="10226"/>
                    <a:pt x="5339" y="9600"/>
                  </a:cubicBezTo>
                  <a:cubicBezTo>
                    <a:pt x="5139" y="9274"/>
                    <a:pt x="5013" y="8973"/>
                    <a:pt x="4913" y="8647"/>
                  </a:cubicBezTo>
                  <a:cubicBezTo>
                    <a:pt x="4813" y="8347"/>
                    <a:pt x="4713" y="8021"/>
                    <a:pt x="4612" y="7720"/>
                  </a:cubicBezTo>
                  <a:cubicBezTo>
                    <a:pt x="4086" y="6467"/>
                    <a:pt x="3560" y="5414"/>
                    <a:pt x="3033" y="4487"/>
                  </a:cubicBezTo>
                  <a:cubicBezTo>
                    <a:pt x="2632" y="3535"/>
                    <a:pt x="2106" y="2708"/>
                    <a:pt x="1780" y="2081"/>
                  </a:cubicBezTo>
                  <a:cubicBezTo>
                    <a:pt x="953" y="828"/>
                    <a:pt x="427" y="101"/>
                    <a:pt x="427" y="101"/>
                  </a:cubicBezTo>
                  <a:cubicBezTo>
                    <a:pt x="427" y="1"/>
                    <a:pt x="226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9" name="Google Shape;1779;p21"/>
          <p:cNvGrpSpPr/>
          <p:nvPr/>
        </p:nvGrpSpPr>
        <p:grpSpPr>
          <a:xfrm rot="10800000" flipH="1">
            <a:off x="890916" y="-667080"/>
            <a:ext cx="648438" cy="1758553"/>
            <a:chOff x="5683750" y="446575"/>
            <a:chExt cx="584600" cy="1585425"/>
          </a:xfrm>
        </p:grpSpPr>
        <p:sp>
          <p:nvSpPr>
            <p:cNvPr id="1780" name="Google Shape;1780;p21"/>
            <p:cNvSpPr/>
            <p:nvPr/>
          </p:nvSpPr>
          <p:spPr>
            <a:xfrm>
              <a:off x="5918700" y="1375700"/>
              <a:ext cx="197675" cy="240950"/>
            </a:xfrm>
            <a:custGeom>
              <a:avLst/>
              <a:gdLst/>
              <a:ahLst/>
              <a:cxnLst/>
              <a:rect l="l" t="t" r="r" b="b"/>
              <a:pathLst>
                <a:path w="7907" h="9638" extrusionOk="0">
                  <a:moveTo>
                    <a:pt x="852" y="1"/>
                  </a:moveTo>
                  <a:cubicBezTo>
                    <a:pt x="801" y="1"/>
                    <a:pt x="759" y="12"/>
                    <a:pt x="728" y="36"/>
                  </a:cubicBezTo>
                  <a:cubicBezTo>
                    <a:pt x="1" y="562"/>
                    <a:pt x="1053" y="3169"/>
                    <a:pt x="2933" y="5349"/>
                  </a:cubicBezTo>
                  <a:cubicBezTo>
                    <a:pt x="4813" y="7555"/>
                    <a:pt x="7094" y="9535"/>
                    <a:pt x="7620" y="9635"/>
                  </a:cubicBezTo>
                  <a:cubicBezTo>
                    <a:pt x="7625" y="9637"/>
                    <a:pt x="7630" y="9638"/>
                    <a:pt x="7635" y="9638"/>
                  </a:cubicBezTo>
                  <a:cubicBezTo>
                    <a:pt x="7907" y="9638"/>
                    <a:pt x="6765" y="6784"/>
                    <a:pt x="5114" y="4197"/>
                  </a:cubicBezTo>
                  <a:cubicBezTo>
                    <a:pt x="3766" y="1872"/>
                    <a:pt x="1513" y="1"/>
                    <a:pt x="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1"/>
            <p:cNvSpPr/>
            <p:nvPr/>
          </p:nvSpPr>
          <p:spPr>
            <a:xfrm>
              <a:off x="5923725" y="1091575"/>
              <a:ext cx="167225" cy="166025"/>
            </a:xfrm>
            <a:custGeom>
              <a:avLst/>
              <a:gdLst/>
              <a:ahLst/>
              <a:cxnLst/>
              <a:rect l="l" t="t" r="r" b="b"/>
              <a:pathLst>
                <a:path w="6689" h="6641" extrusionOk="0">
                  <a:moveTo>
                    <a:pt x="477" y="1"/>
                  </a:moveTo>
                  <a:cubicBezTo>
                    <a:pt x="454" y="1"/>
                    <a:pt x="437" y="8"/>
                    <a:pt x="426" y="23"/>
                  </a:cubicBezTo>
                  <a:cubicBezTo>
                    <a:pt x="0" y="424"/>
                    <a:pt x="1354" y="2529"/>
                    <a:pt x="2832" y="4083"/>
                  </a:cubicBezTo>
                  <a:cubicBezTo>
                    <a:pt x="4129" y="5492"/>
                    <a:pt x="6105" y="6641"/>
                    <a:pt x="6515" y="6641"/>
                  </a:cubicBezTo>
                  <a:cubicBezTo>
                    <a:pt x="6565" y="6641"/>
                    <a:pt x="6592" y="6624"/>
                    <a:pt x="6592" y="6589"/>
                  </a:cubicBezTo>
                  <a:cubicBezTo>
                    <a:pt x="6689" y="5573"/>
                    <a:pt x="113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1"/>
            <p:cNvSpPr/>
            <p:nvPr/>
          </p:nvSpPr>
          <p:spPr>
            <a:xfrm>
              <a:off x="6109925" y="1417575"/>
              <a:ext cx="158425" cy="199075"/>
            </a:xfrm>
            <a:custGeom>
              <a:avLst/>
              <a:gdLst/>
              <a:ahLst/>
              <a:cxnLst/>
              <a:rect l="l" t="t" r="r" b="b"/>
              <a:pathLst>
                <a:path w="6337" h="7963" extrusionOk="0">
                  <a:moveTo>
                    <a:pt x="5709" y="0"/>
                  </a:moveTo>
                  <a:cubicBezTo>
                    <a:pt x="5011" y="0"/>
                    <a:pt x="3361" y="1782"/>
                    <a:pt x="2051" y="3474"/>
                  </a:cubicBezTo>
                  <a:cubicBezTo>
                    <a:pt x="821" y="5320"/>
                    <a:pt x="1" y="7963"/>
                    <a:pt x="280" y="7963"/>
                  </a:cubicBezTo>
                  <a:cubicBezTo>
                    <a:pt x="285" y="7963"/>
                    <a:pt x="291" y="7962"/>
                    <a:pt x="297" y="7960"/>
                  </a:cubicBezTo>
                  <a:cubicBezTo>
                    <a:pt x="1425" y="7860"/>
                    <a:pt x="6337" y="341"/>
                    <a:pt x="5811" y="15"/>
                  </a:cubicBezTo>
                  <a:cubicBezTo>
                    <a:pt x="5780" y="5"/>
                    <a:pt x="5746" y="0"/>
                    <a:pt x="5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1"/>
            <p:cNvSpPr/>
            <p:nvPr/>
          </p:nvSpPr>
          <p:spPr>
            <a:xfrm>
              <a:off x="5785250" y="737950"/>
              <a:ext cx="246600" cy="249600"/>
            </a:xfrm>
            <a:custGeom>
              <a:avLst/>
              <a:gdLst/>
              <a:ahLst/>
              <a:cxnLst/>
              <a:rect l="l" t="t" r="r" b="b"/>
              <a:pathLst>
                <a:path w="9864" h="9984" extrusionOk="0">
                  <a:moveTo>
                    <a:pt x="252" y="1"/>
                  </a:moveTo>
                  <a:cubicBezTo>
                    <a:pt x="194" y="1"/>
                    <a:pt x="151" y="19"/>
                    <a:pt x="126" y="57"/>
                  </a:cubicBezTo>
                  <a:cubicBezTo>
                    <a:pt x="0" y="383"/>
                    <a:pt x="5013" y="8629"/>
                    <a:pt x="9524" y="9982"/>
                  </a:cubicBezTo>
                  <a:cubicBezTo>
                    <a:pt x="9528" y="9983"/>
                    <a:pt x="9532" y="9984"/>
                    <a:pt x="9535" y="9984"/>
                  </a:cubicBezTo>
                  <a:cubicBezTo>
                    <a:pt x="9863" y="9984"/>
                    <a:pt x="6759" y="5041"/>
                    <a:pt x="3359" y="2137"/>
                  </a:cubicBezTo>
                  <a:cubicBezTo>
                    <a:pt x="1806" y="869"/>
                    <a:pt x="65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1"/>
            <p:cNvSpPr/>
            <p:nvPr/>
          </p:nvSpPr>
          <p:spPr>
            <a:xfrm>
              <a:off x="5973225" y="645275"/>
              <a:ext cx="96950" cy="340225"/>
            </a:xfrm>
            <a:custGeom>
              <a:avLst/>
              <a:gdLst/>
              <a:ahLst/>
              <a:cxnLst/>
              <a:rect l="l" t="t" r="r" b="b"/>
              <a:pathLst>
                <a:path w="3878" h="13609" extrusionOk="0">
                  <a:moveTo>
                    <a:pt x="3062" y="0"/>
                  </a:moveTo>
                  <a:cubicBezTo>
                    <a:pt x="3053" y="0"/>
                    <a:pt x="3043" y="2"/>
                    <a:pt x="3033" y="5"/>
                  </a:cubicBezTo>
                  <a:cubicBezTo>
                    <a:pt x="2632" y="105"/>
                    <a:pt x="0" y="9403"/>
                    <a:pt x="2106" y="13589"/>
                  </a:cubicBezTo>
                  <a:cubicBezTo>
                    <a:pt x="2116" y="13602"/>
                    <a:pt x="2127" y="13609"/>
                    <a:pt x="2139" y="13609"/>
                  </a:cubicBezTo>
                  <a:cubicBezTo>
                    <a:pt x="2503" y="13609"/>
                    <a:pt x="3878" y="8101"/>
                    <a:pt x="3659" y="3764"/>
                  </a:cubicBezTo>
                  <a:cubicBezTo>
                    <a:pt x="3562" y="1529"/>
                    <a:pt x="3371" y="0"/>
                    <a:pt x="3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1"/>
            <p:cNvSpPr/>
            <p:nvPr/>
          </p:nvSpPr>
          <p:spPr>
            <a:xfrm>
              <a:off x="6082875" y="935150"/>
              <a:ext cx="134725" cy="319700"/>
            </a:xfrm>
            <a:custGeom>
              <a:avLst/>
              <a:gdLst/>
              <a:ahLst/>
              <a:cxnLst/>
              <a:rect l="l" t="t" r="r" b="b"/>
              <a:pathLst>
                <a:path w="5389" h="12788" extrusionOk="0">
                  <a:moveTo>
                    <a:pt x="5044" y="1"/>
                  </a:moveTo>
                  <a:cubicBezTo>
                    <a:pt x="5035" y="1"/>
                    <a:pt x="5024" y="5"/>
                    <a:pt x="5013" y="14"/>
                  </a:cubicBezTo>
                  <a:cubicBezTo>
                    <a:pt x="1379" y="3021"/>
                    <a:pt x="0" y="12545"/>
                    <a:pt x="226" y="12746"/>
                  </a:cubicBezTo>
                  <a:cubicBezTo>
                    <a:pt x="254" y="12774"/>
                    <a:pt x="287" y="12788"/>
                    <a:pt x="324" y="12788"/>
                  </a:cubicBezTo>
                  <a:cubicBezTo>
                    <a:pt x="687" y="12788"/>
                    <a:pt x="1475" y="11499"/>
                    <a:pt x="2406" y="9613"/>
                  </a:cubicBezTo>
                  <a:cubicBezTo>
                    <a:pt x="4455" y="5638"/>
                    <a:pt x="5388" y="1"/>
                    <a:pt x="5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1"/>
            <p:cNvSpPr/>
            <p:nvPr/>
          </p:nvSpPr>
          <p:spPr>
            <a:xfrm>
              <a:off x="5683750" y="446575"/>
              <a:ext cx="211500" cy="252475"/>
            </a:xfrm>
            <a:custGeom>
              <a:avLst/>
              <a:gdLst/>
              <a:ahLst/>
              <a:cxnLst/>
              <a:rect l="l" t="t" r="r" b="b"/>
              <a:pathLst>
                <a:path w="8460" h="10099" extrusionOk="0">
                  <a:moveTo>
                    <a:pt x="226" y="1"/>
                  </a:moveTo>
                  <a:cubicBezTo>
                    <a:pt x="215" y="1"/>
                    <a:pt x="206" y="3"/>
                    <a:pt x="201" y="8"/>
                  </a:cubicBezTo>
                  <a:cubicBezTo>
                    <a:pt x="0" y="233"/>
                    <a:pt x="1053" y="2940"/>
                    <a:pt x="3559" y="5873"/>
                  </a:cubicBezTo>
                  <a:cubicBezTo>
                    <a:pt x="5806" y="8479"/>
                    <a:pt x="8053" y="10099"/>
                    <a:pt x="8404" y="10099"/>
                  </a:cubicBezTo>
                  <a:cubicBezTo>
                    <a:pt x="8444" y="10099"/>
                    <a:pt x="8459" y="10077"/>
                    <a:pt x="8446" y="10033"/>
                  </a:cubicBezTo>
                  <a:cubicBezTo>
                    <a:pt x="6415" y="4037"/>
                    <a:pt x="704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1"/>
            <p:cNvSpPr/>
            <p:nvPr/>
          </p:nvSpPr>
          <p:spPr>
            <a:xfrm>
              <a:off x="5879225" y="684850"/>
              <a:ext cx="243150" cy="1347150"/>
            </a:xfrm>
            <a:custGeom>
              <a:avLst/>
              <a:gdLst/>
              <a:ahLst/>
              <a:cxnLst/>
              <a:rect l="l" t="t" r="r" b="b"/>
              <a:pathLst>
                <a:path w="9726" h="53886" extrusionOk="0">
                  <a:moveTo>
                    <a:pt x="126" y="1"/>
                  </a:moveTo>
                  <a:cubicBezTo>
                    <a:pt x="126" y="101"/>
                    <a:pt x="1" y="201"/>
                    <a:pt x="126" y="302"/>
                  </a:cubicBezTo>
                  <a:cubicBezTo>
                    <a:pt x="126" y="302"/>
                    <a:pt x="527" y="1028"/>
                    <a:pt x="1254" y="2382"/>
                  </a:cubicBezTo>
                  <a:cubicBezTo>
                    <a:pt x="1580" y="3008"/>
                    <a:pt x="2106" y="3860"/>
                    <a:pt x="2507" y="4788"/>
                  </a:cubicBezTo>
                  <a:cubicBezTo>
                    <a:pt x="2933" y="5740"/>
                    <a:pt x="3460" y="6768"/>
                    <a:pt x="3986" y="7921"/>
                  </a:cubicBezTo>
                  <a:cubicBezTo>
                    <a:pt x="4086" y="8246"/>
                    <a:pt x="4186" y="8547"/>
                    <a:pt x="4287" y="8873"/>
                  </a:cubicBezTo>
                  <a:cubicBezTo>
                    <a:pt x="4512" y="9174"/>
                    <a:pt x="4612" y="9500"/>
                    <a:pt x="4713" y="9800"/>
                  </a:cubicBezTo>
                  <a:cubicBezTo>
                    <a:pt x="4913" y="10427"/>
                    <a:pt x="5239" y="11154"/>
                    <a:pt x="5440" y="11780"/>
                  </a:cubicBezTo>
                  <a:cubicBezTo>
                    <a:pt x="5966" y="13259"/>
                    <a:pt x="6392" y="14713"/>
                    <a:pt x="6793" y="16292"/>
                  </a:cubicBezTo>
                  <a:cubicBezTo>
                    <a:pt x="7018" y="17018"/>
                    <a:pt x="7219" y="17845"/>
                    <a:pt x="7319" y="18673"/>
                  </a:cubicBezTo>
                  <a:cubicBezTo>
                    <a:pt x="7419" y="19099"/>
                    <a:pt x="7520" y="19525"/>
                    <a:pt x="7645" y="19825"/>
                  </a:cubicBezTo>
                  <a:cubicBezTo>
                    <a:pt x="7645" y="20252"/>
                    <a:pt x="7745" y="20678"/>
                    <a:pt x="7846" y="21079"/>
                  </a:cubicBezTo>
                  <a:cubicBezTo>
                    <a:pt x="7946" y="21931"/>
                    <a:pt x="8046" y="22758"/>
                    <a:pt x="8146" y="23685"/>
                  </a:cubicBezTo>
                  <a:cubicBezTo>
                    <a:pt x="8272" y="24537"/>
                    <a:pt x="8372" y="25364"/>
                    <a:pt x="8472" y="26191"/>
                  </a:cubicBezTo>
                  <a:cubicBezTo>
                    <a:pt x="8572" y="27044"/>
                    <a:pt x="8572" y="27971"/>
                    <a:pt x="8673" y="28823"/>
                  </a:cubicBezTo>
                  <a:cubicBezTo>
                    <a:pt x="8773" y="29650"/>
                    <a:pt x="8773" y="30477"/>
                    <a:pt x="8898" y="31329"/>
                  </a:cubicBezTo>
                  <a:cubicBezTo>
                    <a:pt x="8898" y="32983"/>
                    <a:pt x="8998" y="34663"/>
                    <a:pt x="8998" y="36342"/>
                  </a:cubicBezTo>
                  <a:cubicBezTo>
                    <a:pt x="8998" y="37896"/>
                    <a:pt x="8898" y="39475"/>
                    <a:pt x="8773" y="40928"/>
                  </a:cubicBezTo>
                  <a:cubicBezTo>
                    <a:pt x="8673" y="42382"/>
                    <a:pt x="8673" y="43861"/>
                    <a:pt x="8572" y="45114"/>
                  </a:cubicBezTo>
                  <a:cubicBezTo>
                    <a:pt x="8472" y="46367"/>
                    <a:pt x="8372" y="47495"/>
                    <a:pt x="8272" y="48547"/>
                  </a:cubicBezTo>
                  <a:cubicBezTo>
                    <a:pt x="8146" y="49600"/>
                    <a:pt x="8046" y="50527"/>
                    <a:pt x="7946" y="51254"/>
                  </a:cubicBezTo>
                  <a:cubicBezTo>
                    <a:pt x="7745" y="52833"/>
                    <a:pt x="7645" y="53660"/>
                    <a:pt x="7645" y="53660"/>
                  </a:cubicBezTo>
                  <a:cubicBezTo>
                    <a:pt x="7645" y="53760"/>
                    <a:pt x="7745" y="53886"/>
                    <a:pt x="7846" y="53886"/>
                  </a:cubicBezTo>
                  <a:cubicBezTo>
                    <a:pt x="7946" y="53886"/>
                    <a:pt x="8046" y="53886"/>
                    <a:pt x="8046" y="53660"/>
                  </a:cubicBezTo>
                  <a:cubicBezTo>
                    <a:pt x="8046" y="53660"/>
                    <a:pt x="8272" y="52833"/>
                    <a:pt x="8572" y="51379"/>
                  </a:cubicBezTo>
                  <a:cubicBezTo>
                    <a:pt x="8673" y="50628"/>
                    <a:pt x="8773" y="49700"/>
                    <a:pt x="8998" y="48648"/>
                  </a:cubicBezTo>
                  <a:cubicBezTo>
                    <a:pt x="9099" y="47620"/>
                    <a:pt x="9299" y="46467"/>
                    <a:pt x="9399" y="45214"/>
                  </a:cubicBezTo>
                  <a:cubicBezTo>
                    <a:pt x="9525" y="43861"/>
                    <a:pt x="9625" y="42482"/>
                    <a:pt x="9625" y="40928"/>
                  </a:cubicBezTo>
                  <a:cubicBezTo>
                    <a:pt x="9725" y="39475"/>
                    <a:pt x="9725" y="37896"/>
                    <a:pt x="9725" y="36342"/>
                  </a:cubicBezTo>
                  <a:cubicBezTo>
                    <a:pt x="9725" y="34663"/>
                    <a:pt x="9625" y="32983"/>
                    <a:pt x="9525" y="31329"/>
                  </a:cubicBezTo>
                  <a:cubicBezTo>
                    <a:pt x="9525" y="30477"/>
                    <a:pt x="9399" y="29550"/>
                    <a:pt x="9399" y="28698"/>
                  </a:cubicBezTo>
                  <a:cubicBezTo>
                    <a:pt x="9299" y="27871"/>
                    <a:pt x="9199" y="27044"/>
                    <a:pt x="9099" y="26091"/>
                  </a:cubicBezTo>
                  <a:cubicBezTo>
                    <a:pt x="8998" y="25264"/>
                    <a:pt x="8898" y="24437"/>
                    <a:pt x="8773" y="23585"/>
                  </a:cubicBezTo>
                  <a:cubicBezTo>
                    <a:pt x="8572" y="22758"/>
                    <a:pt x="8472" y="21931"/>
                    <a:pt x="8272" y="21079"/>
                  </a:cubicBezTo>
                  <a:cubicBezTo>
                    <a:pt x="8272" y="20678"/>
                    <a:pt x="8146" y="20252"/>
                    <a:pt x="8046" y="19825"/>
                  </a:cubicBezTo>
                  <a:cubicBezTo>
                    <a:pt x="7946" y="19424"/>
                    <a:pt x="7846" y="18998"/>
                    <a:pt x="7745" y="18572"/>
                  </a:cubicBezTo>
                  <a:cubicBezTo>
                    <a:pt x="7645" y="17745"/>
                    <a:pt x="7419" y="16918"/>
                    <a:pt x="7219" y="16166"/>
                  </a:cubicBezTo>
                  <a:cubicBezTo>
                    <a:pt x="7018" y="15339"/>
                    <a:pt x="6793" y="14612"/>
                    <a:pt x="6592" y="13886"/>
                  </a:cubicBezTo>
                  <a:cubicBezTo>
                    <a:pt x="6492" y="13033"/>
                    <a:pt x="6166" y="12307"/>
                    <a:pt x="5966" y="11680"/>
                  </a:cubicBezTo>
                  <a:cubicBezTo>
                    <a:pt x="5765" y="10953"/>
                    <a:pt x="5540" y="10226"/>
                    <a:pt x="5339" y="9600"/>
                  </a:cubicBezTo>
                  <a:cubicBezTo>
                    <a:pt x="5139" y="9274"/>
                    <a:pt x="5013" y="8973"/>
                    <a:pt x="4913" y="8647"/>
                  </a:cubicBezTo>
                  <a:cubicBezTo>
                    <a:pt x="4813" y="8347"/>
                    <a:pt x="4713" y="8021"/>
                    <a:pt x="4612" y="7720"/>
                  </a:cubicBezTo>
                  <a:cubicBezTo>
                    <a:pt x="4086" y="6467"/>
                    <a:pt x="3560" y="5414"/>
                    <a:pt x="3033" y="4487"/>
                  </a:cubicBezTo>
                  <a:cubicBezTo>
                    <a:pt x="2632" y="3535"/>
                    <a:pt x="2106" y="2708"/>
                    <a:pt x="1780" y="2081"/>
                  </a:cubicBezTo>
                  <a:cubicBezTo>
                    <a:pt x="953" y="828"/>
                    <a:pt x="427" y="101"/>
                    <a:pt x="427" y="101"/>
                  </a:cubicBezTo>
                  <a:cubicBezTo>
                    <a:pt x="427" y="1"/>
                    <a:pt x="226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21"/>
          <p:cNvGrpSpPr/>
          <p:nvPr/>
        </p:nvGrpSpPr>
        <p:grpSpPr>
          <a:xfrm>
            <a:off x="3110271" y="-58275"/>
            <a:ext cx="1044825" cy="1331800"/>
            <a:chOff x="1118650" y="3368575"/>
            <a:chExt cx="1044825" cy="1331800"/>
          </a:xfrm>
        </p:grpSpPr>
        <p:sp>
          <p:nvSpPr>
            <p:cNvPr id="1789" name="Google Shape;1789;p21"/>
            <p:cNvSpPr/>
            <p:nvPr/>
          </p:nvSpPr>
          <p:spPr>
            <a:xfrm>
              <a:off x="1274400" y="3733825"/>
              <a:ext cx="889075" cy="965750"/>
            </a:xfrm>
            <a:custGeom>
              <a:avLst/>
              <a:gdLst/>
              <a:ahLst/>
              <a:cxnLst/>
              <a:rect l="l" t="t" r="r" b="b"/>
              <a:pathLst>
                <a:path w="35563" h="38630" extrusionOk="0">
                  <a:moveTo>
                    <a:pt x="19493" y="0"/>
                  </a:moveTo>
                  <a:lnTo>
                    <a:pt x="0" y="3812"/>
                  </a:lnTo>
                  <a:cubicBezTo>
                    <a:pt x="1233" y="12737"/>
                    <a:pt x="1895" y="21388"/>
                    <a:pt x="2854" y="30426"/>
                  </a:cubicBezTo>
                  <a:cubicBezTo>
                    <a:pt x="3607" y="35653"/>
                    <a:pt x="3333" y="38141"/>
                    <a:pt x="8743" y="38621"/>
                  </a:cubicBezTo>
                  <a:cubicBezTo>
                    <a:pt x="8982" y="38627"/>
                    <a:pt x="9226" y="38629"/>
                    <a:pt x="9474" y="38629"/>
                  </a:cubicBezTo>
                  <a:cubicBezTo>
                    <a:pt x="13171" y="38629"/>
                    <a:pt x="17734" y="38014"/>
                    <a:pt x="21114" y="37480"/>
                  </a:cubicBezTo>
                  <a:cubicBezTo>
                    <a:pt x="23967" y="37091"/>
                    <a:pt x="31385" y="36338"/>
                    <a:pt x="32915" y="34238"/>
                  </a:cubicBezTo>
                  <a:cubicBezTo>
                    <a:pt x="35562" y="30723"/>
                    <a:pt x="28806" y="27299"/>
                    <a:pt x="26250" y="25108"/>
                  </a:cubicBezTo>
                  <a:cubicBezTo>
                    <a:pt x="22643" y="21867"/>
                    <a:pt x="22438" y="20361"/>
                    <a:pt x="21685" y="15111"/>
                  </a:cubicBezTo>
                  <a:cubicBezTo>
                    <a:pt x="20931" y="9884"/>
                    <a:pt x="20247" y="4954"/>
                    <a:pt x="19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1"/>
            <p:cNvSpPr/>
            <p:nvPr/>
          </p:nvSpPr>
          <p:spPr>
            <a:xfrm>
              <a:off x="1341175" y="4451675"/>
              <a:ext cx="196875" cy="248700"/>
            </a:xfrm>
            <a:custGeom>
              <a:avLst/>
              <a:gdLst/>
              <a:ahLst/>
              <a:cxnLst/>
              <a:rect l="l" t="t" r="r" b="b"/>
              <a:pathLst>
                <a:path w="7875" h="9948" extrusionOk="0">
                  <a:moveTo>
                    <a:pt x="0" y="1"/>
                  </a:moveTo>
                  <a:cubicBezTo>
                    <a:pt x="91" y="571"/>
                    <a:pt x="91" y="1142"/>
                    <a:pt x="183" y="1712"/>
                  </a:cubicBezTo>
                  <a:cubicBezTo>
                    <a:pt x="936" y="6939"/>
                    <a:pt x="662" y="9427"/>
                    <a:pt x="6072" y="9907"/>
                  </a:cubicBezTo>
                  <a:cubicBezTo>
                    <a:pt x="6262" y="9937"/>
                    <a:pt x="6452" y="9947"/>
                    <a:pt x="6646" y="9947"/>
                  </a:cubicBezTo>
                  <a:cubicBezTo>
                    <a:pt x="7033" y="9947"/>
                    <a:pt x="7433" y="9907"/>
                    <a:pt x="7875" y="9907"/>
                  </a:cubicBezTo>
                  <a:cubicBezTo>
                    <a:pt x="7213" y="5616"/>
                    <a:pt x="4451" y="9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1"/>
            <p:cNvSpPr/>
            <p:nvPr/>
          </p:nvSpPr>
          <p:spPr>
            <a:xfrm>
              <a:off x="1818775" y="4351825"/>
              <a:ext cx="344700" cy="313875"/>
            </a:xfrm>
            <a:custGeom>
              <a:avLst/>
              <a:gdLst/>
              <a:ahLst/>
              <a:cxnLst/>
              <a:rect l="l" t="t" r="r" b="b"/>
              <a:pathLst>
                <a:path w="13788" h="12555" extrusionOk="0">
                  <a:moveTo>
                    <a:pt x="4087" y="0"/>
                  </a:moveTo>
                  <a:cubicBezTo>
                    <a:pt x="298" y="2853"/>
                    <a:pt x="1" y="7898"/>
                    <a:pt x="1051" y="12554"/>
                  </a:cubicBezTo>
                  <a:cubicBezTo>
                    <a:pt x="4383" y="12075"/>
                    <a:pt x="9793" y="11230"/>
                    <a:pt x="11140" y="9518"/>
                  </a:cubicBezTo>
                  <a:cubicBezTo>
                    <a:pt x="13787" y="6003"/>
                    <a:pt x="7031" y="2579"/>
                    <a:pt x="4475" y="388"/>
                  </a:cubicBezTo>
                  <a:lnTo>
                    <a:pt x="4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1"/>
            <p:cNvSpPr/>
            <p:nvPr/>
          </p:nvSpPr>
          <p:spPr>
            <a:xfrm>
              <a:off x="1282675" y="3985425"/>
              <a:ext cx="534775" cy="103275"/>
            </a:xfrm>
            <a:custGeom>
              <a:avLst/>
              <a:gdLst/>
              <a:ahLst/>
              <a:cxnLst/>
              <a:rect l="l" t="t" r="r" b="b"/>
              <a:pathLst>
                <a:path w="21391" h="4131" extrusionOk="0">
                  <a:moveTo>
                    <a:pt x="20646" y="1"/>
                  </a:moveTo>
                  <a:cubicBezTo>
                    <a:pt x="20596" y="1"/>
                    <a:pt x="20542" y="8"/>
                    <a:pt x="20486" y="25"/>
                  </a:cubicBezTo>
                  <a:cubicBezTo>
                    <a:pt x="14027" y="1828"/>
                    <a:pt x="7270" y="2102"/>
                    <a:pt x="719" y="3061"/>
                  </a:cubicBezTo>
                  <a:cubicBezTo>
                    <a:pt x="1" y="3146"/>
                    <a:pt x="202" y="4131"/>
                    <a:pt x="834" y="4131"/>
                  </a:cubicBezTo>
                  <a:cubicBezTo>
                    <a:pt x="885" y="4131"/>
                    <a:pt x="938" y="4124"/>
                    <a:pt x="993" y="4111"/>
                  </a:cubicBezTo>
                  <a:cubicBezTo>
                    <a:pt x="7567" y="3244"/>
                    <a:pt x="14323" y="2878"/>
                    <a:pt x="20783" y="1166"/>
                  </a:cubicBezTo>
                  <a:cubicBezTo>
                    <a:pt x="21391" y="978"/>
                    <a:pt x="21210" y="1"/>
                    <a:pt x="2064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1"/>
            <p:cNvSpPr/>
            <p:nvPr/>
          </p:nvSpPr>
          <p:spPr>
            <a:xfrm>
              <a:off x="1291675" y="4165875"/>
              <a:ext cx="563925" cy="107925"/>
            </a:xfrm>
            <a:custGeom>
              <a:avLst/>
              <a:gdLst/>
              <a:ahLst/>
              <a:cxnLst/>
              <a:rect l="l" t="t" r="r" b="b"/>
              <a:pathLst>
                <a:path w="22557" h="4317" extrusionOk="0">
                  <a:moveTo>
                    <a:pt x="21723" y="0"/>
                  </a:moveTo>
                  <a:cubicBezTo>
                    <a:pt x="21673" y="0"/>
                    <a:pt x="21620" y="7"/>
                    <a:pt x="21564" y="20"/>
                  </a:cubicBezTo>
                  <a:cubicBezTo>
                    <a:pt x="14717" y="1823"/>
                    <a:pt x="7686" y="2211"/>
                    <a:pt x="725" y="3170"/>
                  </a:cubicBezTo>
                  <a:cubicBezTo>
                    <a:pt x="0" y="3258"/>
                    <a:pt x="331" y="4316"/>
                    <a:pt x="1028" y="4316"/>
                  </a:cubicBezTo>
                  <a:cubicBezTo>
                    <a:pt x="1055" y="4316"/>
                    <a:pt x="1084" y="4315"/>
                    <a:pt x="1113" y="4311"/>
                  </a:cubicBezTo>
                  <a:cubicBezTo>
                    <a:pt x="8052" y="3352"/>
                    <a:pt x="15105" y="2964"/>
                    <a:pt x="21838" y="1161"/>
                  </a:cubicBezTo>
                  <a:cubicBezTo>
                    <a:pt x="22557" y="992"/>
                    <a:pt x="22355" y="0"/>
                    <a:pt x="217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1"/>
            <p:cNvSpPr/>
            <p:nvPr/>
          </p:nvSpPr>
          <p:spPr>
            <a:xfrm>
              <a:off x="1289175" y="3954400"/>
              <a:ext cx="512550" cy="88975"/>
            </a:xfrm>
            <a:custGeom>
              <a:avLst/>
              <a:gdLst/>
              <a:ahLst/>
              <a:cxnLst/>
              <a:rect l="l" t="t" r="r" b="b"/>
              <a:pathLst>
                <a:path w="20502" h="3559" extrusionOk="0">
                  <a:moveTo>
                    <a:pt x="20124" y="1"/>
                  </a:moveTo>
                  <a:cubicBezTo>
                    <a:pt x="20099" y="1"/>
                    <a:pt x="20072" y="4"/>
                    <a:pt x="20044" y="11"/>
                  </a:cubicBezTo>
                  <a:cubicBezTo>
                    <a:pt x="13584" y="1837"/>
                    <a:pt x="6919" y="2111"/>
                    <a:pt x="254" y="3069"/>
                  </a:cubicBezTo>
                  <a:cubicBezTo>
                    <a:pt x="0" y="3069"/>
                    <a:pt x="60" y="3559"/>
                    <a:pt x="378" y="3559"/>
                  </a:cubicBezTo>
                  <a:cubicBezTo>
                    <a:pt x="404" y="3559"/>
                    <a:pt x="431" y="3555"/>
                    <a:pt x="459" y="3549"/>
                  </a:cubicBezTo>
                  <a:cubicBezTo>
                    <a:pt x="7010" y="2590"/>
                    <a:pt x="13767" y="2293"/>
                    <a:pt x="20226" y="581"/>
                  </a:cubicBezTo>
                  <a:cubicBezTo>
                    <a:pt x="20501" y="497"/>
                    <a:pt x="20443" y="1"/>
                    <a:pt x="20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1"/>
            <p:cNvSpPr/>
            <p:nvPr/>
          </p:nvSpPr>
          <p:spPr>
            <a:xfrm>
              <a:off x="1310500" y="4213850"/>
              <a:ext cx="538400" cy="90875"/>
            </a:xfrm>
            <a:custGeom>
              <a:avLst/>
              <a:gdLst/>
              <a:ahLst/>
              <a:cxnLst/>
              <a:rect l="l" t="t" r="r" b="b"/>
              <a:pathLst>
                <a:path w="21536" h="3635" extrusionOk="0">
                  <a:moveTo>
                    <a:pt x="21198" y="1"/>
                  </a:moveTo>
                  <a:cubicBezTo>
                    <a:pt x="21164" y="1"/>
                    <a:pt x="21126" y="6"/>
                    <a:pt x="21085" y="18"/>
                  </a:cubicBezTo>
                  <a:cubicBezTo>
                    <a:pt x="14352" y="1730"/>
                    <a:pt x="7299" y="2095"/>
                    <a:pt x="360" y="3145"/>
                  </a:cubicBezTo>
                  <a:cubicBezTo>
                    <a:pt x="0" y="3145"/>
                    <a:pt x="72" y="3635"/>
                    <a:pt x="374" y="3635"/>
                  </a:cubicBezTo>
                  <a:cubicBezTo>
                    <a:pt x="398" y="3635"/>
                    <a:pt x="424" y="3631"/>
                    <a:pt x="451" y="3625"/>
                  </a:cubicBezTo>
                  <a:cubicBezTo>
                    <a:pt x="7390" y="2666"/>
                    <a:pt x="14443" y="2301"/>
                    <a:pt x="21290" y="475"/>
                  </a:cubicBezTo>
                  <a:cubicBezTo>
                    <a:pt x="21536" y="393"/>
                    <a:pt x="21488" y="1"/>
                    <a:pt x="21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1"/>
            <p:cNvSpPr/>
            <p:nvPr/>
          </p:nvSpPr>
          <p:spPr>
            <a:xfrm>
              <a:off x="1279625" y="3921375"/>
              <a:ext cx="521950" cy="93400"/>
            </a:xfrm>
            <a:custGeom>
              <a:avLst/>
              <a:gdLst/>
              <a:ahLst/>
              <a:cxnLst/>
              <a:rect l="l" t="t" r="r" b="b"/>
              <a:pathLst>
                <a:path w="20878" h="3736" extrusionOk="0">
                  <a:moveTo>
                    <a:pt x="20322" y="0"/>
                  </a:moveTo>
                  <a:cubicBezTo>
                    <a:pt x="20297" y="0"/>
                    <a:pt x="20270" y="3"/>
                    <a:pt x="20243" y="8"/>
                  </a:cubicBezTo>
                  <a:cubicBezTo>
                    <a:pt x="13761" y="1811"/>
                    <a:pt x="7027" y="2108"/>
                    <a:pt x="453" y="2952"/>
                  </a:cubicBezTo>
                  <a:cubicBezTo>
                    <a:pt x="1" y="3039"/>
                    <a:pt x="159" y="3736"/>
                    <a:pt x="563" y="3736"/>
                  </a:cubicBezTo>
                  <a:cubicBezTo>
                    <a:pt x="586" y="3736"/>
                    <a:pt x="611" y="3734"/>
                    <a:pt x="636" y="3728"/>
                  </a:cubicBezTo>
                  <a:cubicBezTo>
                    <a:pt x="7301" y="2861"/>
                    <a:pt x="13966" y="2473"/>
                    <a:pt x="20426" y="761"/>
                  </a:cubicBezTo>
                  <a:cubicBezTo>
                    <a:pt x="20878" y="675"/>
                    <a:pt x="20741" y="0"/>
                    <a:pt x="203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1"/>
            <p:cNvSpPr/>
            <p:nvPr/>
          </p:nvSpPr>
          <p:spPr>
            <a:xfrm>
              <a:off x="1310450" y="4241975"/>
              <a:ext cx="547475" cy="95800"/>
            </a:xfrm>
            <a:custGeom>
              <a:avLst/>
              <a:gdLst/>
              <a:ahLst/>
              <a:cxnLst/>
              <a:rect l="l" t="t" r="r" b="b"/>
              <a:pathLst>
                <a:path w="21899" h="3832" extrusionOk="0">
                  <a:moveTo>
                    <a:pt x="21447" y="0"/>
                  </a:moveTo>
                  <a:cubicBezTo>
                    <a:pt x="21400" y="0"/>
                    <a:pt x="21348" y="11"/>
                    <a:pt x="21292" y="35"/>
                  </a:cubicBezTo>
                  <a:cubicBezTo>
                    <a:pt x="14445" y="1746"/>
                    <a:pt x="7392" y="2112"/>
                    <a:pt x="453" y="3070"/>
                  </a:cubicBezTo>
                  <a:cubicBezTo>
                    <a:pt x="1" y="3156"/>
                    <a:pt x="158" y="3831"/>
                    <a:pt x="579" y="3831"/>
                  </a:cubicBezTo>
                  <a:cubicBezTo>
                    <a:pt x="605" y="3831"/>
                    <a:pt x="631" y="3829"/>
                    <a:pt x="658" y="3824"/>
                  </a:cubicBezTo>
                  <a:cubicBezTo>
                    <a:pt x="7597" y="2888"/>
                    <a:pt x="14627" y="2500"/>
                    <a:pt x="21475" y="696"/>
                  </a:cubicBezTo>
                  <a:cubicBezTo>
                    <a:pt x="21899" y="616"/>
                    <a:pt x="21805" y="0"/>
                    <a:pt x="214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1"/>
            <p:cNvSpPr/>
            <p:nvPr/>
          </p:nvSpPr>
          <p:spPr>
            <a:xfrm>
              <a:off x="1297575" y="4071625"/>
              <a:ext cx="540075" cy="134050"/>
            </a:xfrm>
            <a:custGeom>
              <a:avLst/>
              <a:gdLst/>
              <a:ahLst/>
              <a:cxnLst/>
              <a:rect l="l" t="t" r="r" b="b"/>
              <a:pathLst>
                <a:path w="21603" h="5362" extrusionOk="0">
                  <a:moveTo>
                    <a:pt x="17996" y="1"/>
                  </a:moveTo>
                  <a:cubicBezTo>
                    <a:pt x="17037" y="1"/>
                    <a:pt x="16466" y="1507"/>
                    <a:pt x="16010" y="2169"/>
                  </a:cubicBezTo>
                  <a:cubicBezTo>
                    <a:pt x="15975" y="2204"/>
                    <a:pt x="15928" y="2220"/>
                    <a:pt x="15871" y="2220"/>
                  </a:cubicBezTo>
                  <a:cubicBezTo>
                    <a:pt x="15333" y="2220"/>
                    <a:pt x="13885" y="819"/>
                    <a:pt x="13116" y="819"/>
                  </a:cubicBezTo>
                  <a:cubicBezTo>
                    <a:pt x="13057" y="819"/>
                    <a:pt x="13002" y="828"/>
                    <a:pt x="12951" y="846"/>
                  </a:cubicBezTo>
                  <a:cubicBezTo>
                    <a:pt x="12318" y="1129"/>
                    <a:pt x="11080" y="2957"/>
                    <a:pt x="10554" y="2957"/>
                  </a:cubicBezTo>
                  <a:cubicBezTo>
                    <a:pt x="10530" y="2957"/>
                    <a:pt x="10507" y="2953"/>
                    <a:pt x="10486" y="2945"/>
                  </a:cubicBezTo>
                  <a:cubicBezTo>
                    <a:pt x="9619" y="2466"/>
                    <a:pt x="9254" y="1599"/>
                    <a:pt x="8112" y="1416"/>
                  </a:cubicBezTo>
                  <a:cubicBezTo>
                    <a:pt x="8095" y="1414"/>
                    <a:pt x="8077" y="1414"/>
                    <a:pt x="8060" y="1414"/>
                  </a:cubicBezTo>
                  <a:cubicBezTo>
                    <a:pt x="7169" y="1414"/>
                    <a:pt x="6283" y="3537"/>
                    <a:pt x="5640" y="3537"/>
                  </a:cubicBezTo>
                  <a:cubicBezTo>
                    <a:pt x="5604" y="3537"/>
                    <a:pt x="5568" y="3531"/>
                    <a:pt x="5533" y="3516"/>
                  </a:cubicBezTo>
                  <a:cubicBezTo>
                    <a:pt x="4845" y="3162"/>
                    <a:pt x="4063" y="1952"/>
                    <a:pt x="3150" y="1952"/>
                  </a:cubicBezTo>
                  <a:cubicBezTo>
                    <a:pt x="3063" y="1952"/>
                    <a:pt x="2975" y="1963"/>
                    <a:pt x="2885" y="1987"/>
                  </a:cubicBezTo>
                  <a:cubicBezTo>
                    <a:pt x="1835" y="2375"/>
                    <a:pt x="1630" y="3790"/>
                    <a:pt x="694" y="4178"/>
                  </a:cubicBezTo>
                  <a:cubicBezTo>
                    <a:pt x="0" y="4423"/>
                    <a:pt x="164" y="5361"/>
                    <a:pt x="745" y="5361"/>
                  </a:cubicBezTo>
                  <a:cubicBezTo>
                    <a:pt x="814" y="5361"/>
                    <a:pt x="888" y="5348"/>
                    <a:pt x="968" y="5319"/>
                  </a:cubicBezTo>
                  <a:cubicBezTo>
                    <a:pt x="1927" y="4931"/>
                    <a:pt x="2315" y="4087"/>
                    <a:pt x="2977" y="3311"/>
                  </a:cubicBezTo>
                  <a:cubicBezTo>
                    <a:pt x="2991" y="3289"/>
                    <a:pt x="3016" y="3280"/>
                    <a:pt x="3051" y="3280"/>
                  </a:cubicBezTo>
                  <a:cubicBezTo>
                    <a:pt x="3463" y="3280"/>
                    <a:pt x="5219" y="4664"/>
                    <a:pt x="5830" y="4749"/>
                  </a:cubicBezTo>
                  <a:cubicBezTo>
                    <a:pt x="5859" y="4752"/>
                    <a:pt x="5887" y="4754"/>
                    <a:pt x="5916" y="4754"/>
                  </a:cubicBezTo>
                  <a:cubicBezTo>
                    <a:pt x="6633" y="4754"/>
                    <a:pt x="7256" y="3680"/>
                    <a:pt x="7542" y="3219"/>
                  </a:cubicBezTo>
                  <a:cubicBezTo>
                    <a:pt x="7728" y="2968"/>
                    <a:pt x="7938" y="2870"/>
                    <a:pt x="8165" y="2870"/>
                  </a:cubicBezTo>
                  <a:cubicBezTo>
                    <a:pt x="8969" y="2870"/>
                    <a:pt x="9984" y="4107"/>
                    <a:pt x="10874" y="4178"/>
                  </a:cubicBezTo>
                  <a:cubicBezTo>
                    <a:pt x="10903" y="4181"/>
                    <a:pt x="10931" y="4183"/>
                    <a:pt x="10960" y="4183"/>
                  </a:cubicBezTo>
                  <a:cubicBezTo>
                    <a:pt x="11671" y="4183"/>
                    <a:pt x="12213" y="3110"/>
                    <a:pt x="12586" y="2649"/>
                  </a:cubicBezTo>
                  <a:cubicBezTo>
                    <a:pt x="12814" y="2303"/>
                    <a:pt x="13039" y="2173"/>
                    <a:pt x="13265" y="2173"/>
                  </a:cubicBezTo>
                  <a:cubicBezTo>
                    <a:pt x="13967" y="2173"/>
                    <a:pt x="14690" y="3425"/>
                    <a:pt x="15622" y="3425"/>
                  </a:cubicBezTo>
                  <a:cubicBezTo>
                    <a:pt x="15669" y="3429"/>
                    <a:pt x="15714" y="3431"/>
                    <a:pt x="15759" y="3431"/>
                  </a:cubicBezTo>
                  <a:cubicBezTo>
                    <a:pt x="16625" y="3431"/>
                    <a:pt x="17060" y="2612"/>
                    <a:pt x="17516" y="1895"/>
                  </a:cubicBezTo>
                  <a:cubicBezTo>
                    <a:pt x="17741" y="1553"/>
                    <a:pt x="17996" y="1426"/>
                    <a:pt x="18272" y="1426"/>
                  </a:cubicBezTo>
                  <a:cubicBezTo>
                    <a:pt x="19063" y="1426"/>
                    <a:pt x="20027" y="2466"/>
                    <a:pt x="20940" y="2466"/>
                  </a:cubicBezTo>
                  <a:cubicBezTo>
                    <a:pt x="21602" y="2466"/>
                    <a:pt x="21602" y="1234"/>
                    <a:pt x="20940" y="1234"/>
                  </a:cubicBezTo>
                  <a:cubicBezTo>
                    <a:pt x="20899" y="1237"/>
                    <a:pt x="20859" y="1238"/>
                    <a:pt x="20820" y="1238"/>
                  </a:cubicBezTo>
                  <a:cubicBezTo>
                    <a:pt x="19751" y="1238"/>
                    <a:pt x="19096" y="89"/>
                    <a:pt x="1799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1"/>
            <p:cNvSpPr/>
            <p:nvPr/>
          </p:nvSpPr>
          <p:spPr>
            <a:xfrm>
              <a:off x="1730900" y="4128700"/>
              <a:ext cx="49675" cy="39975"/>
            </a:xfrm>
            <a:custGeom>
              <a:avLst/>
              <a:gdLst/>
              <a:ahLst/>
              <a:cxnLst/>
              <a:rect l="l" t="t" r="r" b="b"/>
              <a:pathLst>
                <a:path w="1987" h="1599" extrusionOk="0">
                  <a:moveTo>
                    <a:pt x="959" y="1"/>
                  </a:moveTo>
                  <a:cubicBezTo>
                    <a:pt x="1" y="1"/>
                    <a:pt x="1" y="1598"/>
                    <a:pt x="959" y="1598"/>
                  </a:cubicBezTo>
                  <a:cubicBezTo>
                    <a:pt x="1987" y="1598"/>
                    <a:pt x="1987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1"/>
            <p:cNvSpPr/>
            <p:nvPr/>
          </p:nvSpPr>
          <p:spPr>
            <a:xfrm>
              <a:off x="1612225" y="4145250"/>
              <a:ext cx="49650" cy="40550"/>
            </a:xfrm>
            <a:custGeom>
              <a:avLst/>
              <a:gdLst/>
              <a:ahLst/>
              <a:cxnLst/>
              <a:rect l="l" t="t" r="r" b="b"/>
              <a:pathLst>
                <a:path w="1986" h="1622" extrusionOk="0">
                  <a:moveTo>
                    <a:pt x="936" y="0"/>
                  </a:moveTo>
                  <a:cubicBezTo>
                    <a:pt x="0" y="0"/>
                    <a:pt x="0" y="1621"/>
                    <a:pt x="936" y="1621"/>
                  </a:cubicBezTo>
                  <a:cubicBezTo>
                    <a:pt x="1986" y="1621"/>
                    <a:pt x="1986" y="0"/>
                    <a:pt x="9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1"/>
            <p:cNvSpPr/>
            <p:nvPr/>
          </p:nvSpPr>
          <p:spPr>
            <a:xfrm>
              <a:off x="1486100" y="4164075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1"/>
                  </a:moveTo>
                  <a:cubicBezTo>
                    <a:pt x="1" y="1"/>
                    <a:pt x="1" y="1530"/>
                    <a:pt x="937" y="1530"/>
                  </a:cubicBezTo>
                  <a:cubicBezTo>
                    <a:pt x="1986" y="1530"/>
                    <a:pt x="1986" y="1"/>
                    <a:pt x="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1"/>
            <p:cNvSpPr/>
            <p:nvPr/>
          </p:nvSpPr>
          <p:spPr>
            <a:xfrm>
              <a:off x="1357700" y="4188050"/>
              <a:ext cx="49675" cy="37675"/>
            </a:xfrm>
            <a:custGeom>
              <a:avLst/>
              <a:gdLst/>
              <a:ahLst/>
              <a:cxnLst/>
              <a:rect l="l" t="t" r="r" b="b"/>
              <a:pathLst>
                <a:path w="1987" h="1507" extrusionOk="0">
                  <a:moveTo>
                    <a:pt x="1051" y="0"/>
                  </a:moveTo>
                  <a:cubicBezTo>
                    <a:pt x="1" y="0"/>
                    <a:pt x="1" y="1507"/>
                    <a:pt x="1051" y="1507"/>
                  </a:cubicBezTo>
                  <a:cubicBezTo>
                    <a:pt x="1987" y="1507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1"/>
            <p:cNvSpPr/>
            <p:nvPr/>
          </p:nvSpPr>
          <p:spPr>
            <a:xfrm>
              <a:off x="1402800" y="4092750"/>
              <a:ext cx="49650" cy="38250"/>
            </a:xfrm>
            <a:custGeom>
              <a:avLst/>
              <a:gdLst/>
              <a:ahLst/>
              <a:cxnLst/>
              <a:rect l="l" t="t" r="r" b="b"/>
              <a:pathLst>
                <a:path w="1986" h="1530" extrusionOk="0">
                  <a:moveTo>
                    <a:pt x="959" y="1"/>
                  </a:moveTo>
                  <a:cubicBezTo>
                    <a:pt x="0" y="1"/>
                    <a:pt x="0" y="1530"/>
                    <a:pt x="959" y="1530"/>
                  </a:cubicBezTo>
                  <a:cubicBezTo>
                    <a:pt x="1986" y="1530"/>
                    <a:pt x="1986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1"/>
            <p:cNvSpPr/>
            <p:nvPr/>
          </p:nvSpPr>
          <p:spPr>
            <a:xfrm>
              <a:off x="1528900" y="4071625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1051" y="1"/>
                  </a:moveTo>
                  <a:cubicBezTo>
                    <a:pt x="1" y="1"/>
                    <a:pt x="1" y="1507"/>
                    <a:pt x="1051" y="1507"/>
                  </a:cubicBezTo>
                  <a:cubicBezTo>
                    <a:pt x="1986" y="1507"/>
                    <a:pt x="1986" y="1"/>
                    <a:pt x="10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1"/>
            <p:cNvSpPr/>
            <p:nvPr/>
          </p:nvSpPr>
          <p:spPr>
            <a:xfrm>
              <a:off x="1657300" y="40522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50" y="1"/>
                  </a:moveTo>
                  <a:cubicBezTo>
                    <a:pt x="0" y="1"/>
                    <a:pt x="0" y="1622"/>
                    <a:pt x="1050" y="1622"/>
                  </a:cubicBezTo>
                  <a:cubicBezTo>
                    <a:pt x="1986" y="1622"/>
                    <a:pt x="1986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1"/>
            <p:cNvSpPr/>
            <p:nvPr/>
          </p:nvSpPr>
          <p:spPr>
            <a:xfrm>
              <a:off x="1179100" y="3580250"/>
              <a:ext cx="680225" cy="347275"/>
            </a:xfrm>
            <a:custGeom>
              <a:avLst/>
              <a:gdLst/>
              <a:ahLst/>
              <a:cxnLst/>
              <a:rect l="l" t="t" r="r" b="b"/>
              <a:pathLst>
                <a:path w="27209" h="13891" extrusionOk="0">
                  <a:moveTo>
                    <a:pt x="21903" y="0"/>
                  </a:moveTo>
                  <a:cubicBezTo>
                    <a:pt x="19699" y="0"/>
                    <a:pt x="16597" y="859"/>
                    <a:pt x="12281" y="1487"/>
                  </a:cubicBezTo>
                  <a:cubicBezTo>
                    <a:pt x="1713" y="2811"/>
                    <a:pt x="1" y="2240"/>
                    <a:pt x="868" y="8517"/>
                  </a:cubicBezTo>
                  <a:cubicBezTo>
                    <a:pt x="1505" y="12791"/>
                    <a:pt x="1973" y="13890"/>
                    <a:pt x="4072" y="13890"/>
                  </a:cubicBezTo>
                  <a:cubicBezTo>
                    <a:pt x="5057" y="13890"/>
                    <a:pt x="6399" y="13649"/>
                    <a:pt x="8286" y="13379"/>
                  </a:cubicBezTo>
                  <a:cubicBezTo>
                    <a:pt x="11893" y="12900"/>
                    <a:pt x="17325" y="11941"/>
                    <a:pt x="21411" y="11462"/>
                  </a:cubicBezTo>
                  <a:cubicBezTo>
                    <a:pt x="25976" y="10891"/>
                    <a:pt x="27208" y="10982"/>
                    <a:pt x="26638" y="6623"/>
                  </a:cubicBezTo>
                  <a:cubicBezTo>
                    <a:pt x="26098" y="1429"/>
                    <a:pt x="24747" y="0"/>
                    <a:pt x="21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1"/>
            <p:cNvSpPr/>
            <p:nvPr/>
          </p:nvSpPr>
          <p:spPr>
            <a:xfrm>
              <a:off x="1118650" y="3368575"/>
              <a:ext cx="182025" cy="307500"/>
            </a:xfrm>
            <a:custGeom>
              <a:avLst/>
              <a:gdLst/>
              <a:ahLst/>
              <a:cxnLst/>
              <a:rect l="l" t="t" r="r" b="b"/>
              <a:pathLst>
                <a:path w="7281" h="12300" extrusionOk="0">
                  <a:moveTo>
                    <a:pt x="2690" y="805"/>
                  </a:moveTo>
                  <a:cubicBezTo>
                    <a:pt x="2915" y="805"/>
                    <a:pt x="3148" y="867"/>
                    <a:pt x="3377" y="1007"/>
                  </a:cubicBezTo>
                  <a:cubicBezTo>
                    <a:pt x="4998" y="2057"/>
                    <a:pt x="5477" y="5184"/>
                    <a:pt x="5751" y="6895"/>
                  </a:cubicBezTo>
                  <a:cubicBezTo>
                    <a:pt x="6061" y="8190"/>
                    <a:pt x="6298" y="9542"/>
                    <a:pt x="6381" y="10906"/>
                  </a:cubicBezTo>
                  <a:lnTo>
                    <a:pt x="6381" y="10906"/>
                  </a:lnTo>
                  <a:cubicBezTo>
                    <a:pt x="5440" y="9198"/>
                    <a:pt x="3889" y="7752"/>
                    <a:pt x="2715" y="6234"/>
                  </a:cubicBezTo>
                  <a:cubicBezTo>
                    <a:pt x="2053" y="5298"/>
                    <a:pt x="1277" y="4248"/>
                    <a:pt x="1095" y="3015"/>
                  </a:cubicBezTo>
                  <a:cubicBezTo>
                    <a:pt x="853" y="1993"/>
                    <a:pt x="1701" y="805"/>
                    <a:pt x="2690" y="805"/>
                  </a:cubicBezTo>
                  <a:close/>
                  <a:moveTo>
                    <a:pt x="2422" y="0"/>
                  </a:moveTo>
                  <a:cubicBezTo>
                    <a:pt x="450" y="0"/>
                    <a:pt x="0" y="2650"/>
                    <a:pt x="615" y="4156"/>
                  </a:cubicBezTo>
                  <a:cubicBezTo>
                    <a:pt x="1757" y="7192"/>
                    <a:pt x="4701" y="9087"/>
                    <a:pt x="6048" y="11940"/>
                  </a:cubicBezTo>
                  <a:cubicBezTo>
                    <a:pt x="6107" y="12096"/>
                    <a:pt x="6217" y="12160"/>
                    <a:pt x="6332" y="12160"/>
                  </a:cubicBezTo>
                  <a:cubicBezTo>
                    <a:pt x="6377" y="12160"/>
                    <a:pt x="6422" y="12150"/>
                    <a:pt x="6466" y="12132"/>
                  </a:cubicBezTo>
                  <a:lnTo>
                    <a:pt x="6466" y="12132"/>
                  </a:lnTo>
                  <a:cubicBezTo>
                    <a:pt x="6537" y="12244"/>
                    <a:pt x="6669" y="12299"/>
                    <a:pt x="6801" y="12299"/>
                  </a:cubicBezTo>
                  <a:cubicBezTo>
                    <a:pt x="6995" y="12299"/>
                    <a:pt x="7189" y="12180"/>
                    <a:pt x="7189" y="11940"/>
                  </a:cubicBezTo>
                  <a:cubicBezTo>
                    <a:pt x="7280" y="9749"/>
                    <a:pt x="6710" y="7375"/>
                    <a:pt x="6230" y="5298"/>
                  </a:cubicBezTo>
                  <a:cubicBezTo>
                    <a:pt x="5751" y="3586"/>
                    <a:pt x="4998" y="436"/>
                    <a:pt x="2898" y="48"/>
                  </a:cubicBezTo>
                  <a:cubicBezTo>
                    <a:pt x="2730" y="16"/>
                    <a:pt x="2572" y="0"/>
                    <a:pt x="2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8" name="Google Shape;1808;p21"/>
          <p:cNvGrpSpPr/>
          <p:nvPr/>
        </p:nvGrpSpPr>
        <p:grpSpPr>
          <a:xfrm rot="10800000" flipH="1">
            <a:off x="6072516" y="-153528"/>
            <a:ext cx="688834" cy="1868106"/>
            <a:chOff x="5683750" y="446575"/>
            <a:chExt cx="584600" cy="1585425"/>
          </a:xfrm>
        </p:grpSpPr>
        <p:sp>
          <p:nvSpPr>
            <p:cNvPr id="1809" name="Google Shape;1809;p21"/>
            <p:cNvSpPr/>
            <p:nvPr/>
          </p:nvSpPr>
          <p:spPr>
            <a:xfrm>
              <a:off x="5918700" y="1375700"/>
              <a:ext cx="197675" cy="240950"/>
            </a:xfrm>
            <a:custGeom>
              <a:avLst/>
              <a:gdLst/>
              <a:ahLst/>
              <a:cxnLst/>
              <a:rect l="l" t="t" r="r" b="b"/>
              <a:pathLst>
                <a:path w="7907" h="9638" extrusionOk="0">
                  <a:moveTo>
                    <a:pt x="852" y="1"/>
                  </a:moveTo>
                  <a:cubicBezTo>
                    <a:pt x="801" y="1"/>
                    <a:pt x="759" y="12"/>
                    <a:pt x="728" y="36"/>
                  </a:cubicBezTo>
                  <a:cubicBezTo>
                    <a:pt x="1" y="562"/>
                    <a:pt x="1053" y="3169"/>
                    <a:pt x="2933" y="5349"/>
                  </a:cubicBezTo>
                  <a:cubicBezTo>
                    <a:pt x="4813" y="7555"/>
                    <a:pt x="7094" y="9535"/>
                    <a:pt x="7620" y="9635"/>
                  </a:cubicBezTo>
                  <a:cubicBezTo>
                    <a:pt x="7625" y="9637"/>
                    <a:pt x="7630" y="9638"/>
                    <a:pt x="7635" y="9638"/>
                  </a:cubicBezTo>
                  <a:cubicBezTo>
                    <a:pt x="7907" y="9638"/>
                    <a:pt x="6765" y="6784"/>
                    <a:pt x="5114" y="4197"/>
                  </a:cubicBezTo>
                  <a:cubicBezTo>
                    <a:pt x="3766" y="1872"/>
                    <a:pt x="1513" y="1"/>
                    <a:pt x="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1"/>
            <p:cNvSpPr/>
            <p:nvPr/>
          </p:nvSpPr>
          <p:spPr>
            <a:xfrm>
              <a:off x="5923725" y="1091575"/>
              <a:ext cx="167225" cy="166025"/>
            </a:xfrm>
            <a:custGeom>
              <a:avLst/>
              <a:gdLst/>
              <a:ahLst/>
              <a:cxnLst/>
              <a:rect l="l" t="t" r="r" b="b"/>
              <a:pathLst>
                <a:path w="6689" h="6641" extrusionOk="0">
                  <a:moveTo>
                    <a:pt x="477" y="1"/>
                  </a:moveTo>
                  <a:cubicBezTo>
                    <a:pt x="454" y="1"/>
                    <a:pt x="437" y="8"/>
                    <a:pt x="426" y="23"/>
                  </a:cubicBezTo>
                  <a:cubicBezTo>
                    <a:pt x="0" y="424"/>
                    <a:pt x="1354" y="2529"/>
                    <a:pt x="2832" y="4083"/>
                  </a:cubicBezTo>
                  <a:cubicBezTo>
                    <a:pt x="4129" y="5492"/>
                    <a:pt x="6105" y="6641"/>
                    <a:pt x="6515" y="6641"/>
                  </a:cubicBezTo>
                  <a:cubicBezTo>
                    <a:pt x="6565" y="6641"/>
                    <a:pt x="6592" y="6624"/>
                    <a:pt x="6592" y="6589"/>
                  </a:cubicBezTo>
                  <a:cubicBezTo>
                    <a:pt x="6689" y="5573"/>
                    <a:pt x="113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1"/>
            <p:cNvSpPr/>
            <p:nvPr/>
          </p:nvSpPr>
          <p:spPr>
            <a:xfrm>
              <a:off x="6109925" y="1417575"/>
              <a:ext cx="158425" cy="199075"/>
            </a:xfrm>
            <a:custGeom>
              <a:avLst/>
              <a:gdLst/>
              <a:ahLst/>
              <a:cxnLst/>
              <a:rect l="l" t="t" r="r" b="b"/>
              <a:pathLst>
                <a:path w="6337" h="7963" extrusionOk="0">
                  <a:moveTo>
                    <a:pt x="5709" y="0"/>
                  </a:moveTo>
                  <a:cubicBezTo>
                    <a:pt x="5011" y="0"/>
                    <a:pt x="3361" y="1782"/>
                    <a:pt x="2051" y="3474"/>
                  </a:cubicBezTo>
                  <a:cubicBezTo>
                    <a:pt x="821" y="5320"/>
                    <a:pt x="1" y="7963"/>
                    <a:pt x="280" y="7963"/>
                  </a:cubicBezTo>
                  <a:cubicBezTo>
                    <a:pt x="285" y="7963"/>
                    <a:pt x="291" y="7962"/>
                    <a:pt x="297" y="7960"/>
                  </a:cubicBezTo>
                  <a:cubicBezTo>
                    <a:pt x="1425" y="7860"/>
                    <a:pt x="6337" y="341"/>
                    <a:pt x="5811" y="15"/>
                  </a:cubicBezTo>
                  <a:cubicBezTo>
                    <a:pt x="5780" y="5"/>
                    <a:pt x="5746" y="0"/>
                    <a:pt x="5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1"/>
            <p:cNvSpPr/>
            <p:nvPr/>
          </p:nvSpPr>
          <p:spPr>
            <a:xfrm>
              <a:off x="5785250" y="737950"/>
              <a:ext cx="246600" cy="249600"/>
            </a:xfrm>
            <a:custGeom>
              <a:avLst/>
              <a:gdLst/>
              <a:ahLst/>
              <a:cxnLst/>
              <a:rect l="l" t="t" r="r" b="b"/>
              <a:pathLst>
                <a:path w="9864" h="9984" extrusionOk="0">
                  <a:moveTo>
                    <a:pt x="252" y="1"/>
                  </a:moveTo>
                  <a:cubicBezTo>
                    <a:pt x="194" y="1"/>
                    <a:pt x="151" y="19"/>
                    <a:pt x="126" y="57"/>
                  </a:cubicBezTo>
                  <a:cubicBezTo>
                    <a:pt x="0" y="383"/>
                    <a:pt x="5013" y="8629"/>
                    <a:pt x="9524" y="9982"/>
                  </a:cubicBezTo>
                  <a:cubicBezTo>
                    <a:pt x="9528" y="9983"/>
                    <a:pt x="9532" y="9984"/>
                    <a:pt x="9535" y="9984"/>
                  </a:cubicBezTo>
                  <a:cubicBezTo>
                    <a:pt x="9863" y="9984"/>
                    <a:pt x="6759" y="5041"/>
                    <a:pt x="3359" y="2137"/>
                  </a:cubicBezTo>
                  <a:cubicBezTo>
                    <a:pt x="1806" y="869"/>
                    <a:pt x="65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1"/>
            <p:cNvSpPr/>
            <p:nvPr/>
          </p:nvSpPr>
          <p:spPr>
            <a:xfrm>
              <a:off x="5973225" y="645275"/>
              <a:ext cx="96950" cy="340225"/>
            </a:xfrm>
            <a:custGeom>
              <a:avLst/>
              <a:gdLst/>
              <a:ahLst/>
              <a:cxnLst/>
              <a:rect l="l" t="t" r="r" b="b"/>
              <a:pathLst>
                <a:path w="3878" h="13609" extrusionOk="0">
                  <a:moveTo>
                    <a:pt x="3062" y="0"/>
                  </a:moveTo>
                  <a:cubicBezTo>
                    <a:pt x="3053" y="0"/>
                    <a:pt x="3043" y="2"/>
                    <a:pt x="3033" y="5"/>
                  </a:cubicBezTo>
                  <a:cubicBezTo>
                    <a:pt x="2632" y="105"/>
                    <a:pt x="0" y="9403"/>
                    <a:pt x="2106" y="13589"/>
                  </a:cubicBezTo>
                  <a:cubicBezTo>
                    <a:pt x="2116" y="13602"/>
                    <a:pt x="2127" y="13609"/>
                    <a:pt x="2139" y="13609"/>
                  </a:cubicBezTo>
                  <a:cubicBezTo>
                    <a:pt x="2503" y="13609"/>
                    <a:pt x="3878" y="8101"/>
                    <a:pt x="3659" y="3764"/>
                  </a:cubicBezTo>
                  <a:cubicBezTo>
                    <a:pt x="3562" y="1529"/>
                    <a:pt x="3371" y="0"/>
                    <a:pt x="3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1"/>
            <p:cNvSpPr/>
            <p:nvPr/>
          </p:nvSpPr>
          <p:spPr>
            <a:xfrm>
              <a:off x="6082875" y="935150"/>
              <a:ext cx="134725" cy="319700"/>
            </a:xfrm>
            <a:custGeom>
              <a:avLst/>
              <a:gdLst/>
              <a:ahLst/>
              <a:cxnLst/>
              <a:rect l="l" t="t" r="r" b="b"/>
              <a:pathLst>
                <a:path w="5389" h="12788" extrusionOk="0">
                  <a:moveTo>
                    <a:pt x="5044" y="1"/>
                  </a:moveTo>
                  <a:cubicBezTo>
                    <a:pt x="5035" y="1"/>
                    <a:pt x="5024" y="5"/>
                    <a:pt x="5013" y="14"/>
                  </a:cubicBezTo>
                  <a:cubicBezTo>
                    <a:pt x="1379" y="3021"/>
                    <a:pt x="0" y="12545"/>
                    <a:pt x="226" y="12746"/>
                  </a:cubicBezTo>
                  <a:cubicBezTo>
                    <a:pt x="254" y="12774"/>
                    <a:pt x="287" y="12788"/>
                    <a:pt x="324" y="12788"/>
                  </a:cubicBezTo>
                  <a:cubicBezTo>
                    <a:pt x="687" y="12788"/>
                    <a:pt x="1475" y="11499"/>
                    <a:pt x="2406" y="9613"/>
                  </a:cubicBezTo>
                  <a:cubicBezTo>
                    <a:pt x="4455" y="5638"/>
                    <a:pt x="5388" y="1"/>
                    <a:pt x="5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1"/>
            <p:cNvSpPr/>
            <p:nvPr/>
          </p:nvSpPr>
          <p:spPr>
            <a:xfrm>
              <a:off x="5683750" y="446575"/>
              <a:ext cx="211500" cy="252475"/>
            </a:xfrm>
            <a:custGeom>
              <a:avLst/>
              <a:gdLst/>
              <a:ahLst/>
              <a:cxnLst/>
              <a:rect l="l" t="t" r="r" b="b"/>
              <a:pathLst>
                <a:path w="8460" h="10099" extrusionOk="0">
                  <a:moveTo>
                    <a:pt x="226" y="1"/>
                  </a:moveTo>
                  <a:cubicBezTo>
                    <a:pt x="215" y="1"/>
                    <a:pt x="206" y="3"/>
                    <a:pt x="201" y="8"/>
                  </a:cubicBezTo>
                  <a:cubicBezTo>
                    <a:pt x="0" y="233"/>
                    <a:pt x="1053" y="2940"/>
                    <a:pt x="3559" y="5873"/>
                  </a:cubicBezTo>
                  <a:cubicBezTo>
                    <a:pt x="5806" y="8479"/>
                    <a:pt x="8053" y="10099"/>
                    <a:pt x="8404" y="10099"/>
                  </a:cubicBezTo>
                  <a:cubicBezTo>
                    <a:pt x="8444" y="10099"/>
                    <a:pt x="8459" y="10077"/>
                    <a:pt x="8446" y="10033"/>
                  </a:cubicBezTo>
                  <a:cubicBezTo>
                    <a:pt x="6415" y="4037"/>
                    <a:pt x="704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1"/>
            <p:cNvSpPr/>
            <p:nvPr/>
          </p:nvSpPr>
          <p:spPr>
            <a:xfrm>
              <a:off x="5879225" y="684850"/>
              <a:ext cx="243150" cy="1347150"/>
            </a:xfrm>
            <a:custGeom>
              <a:avLst/>
              <a:gdLst/>
              <a:ahLst/>
              <a:cxnLst/>
              <a:rect l="l" t="t" r="r" b="b"/>
              <a:pathLst>
                <a:path w="9726" h="53886" extrusionOk="0">
                  <a:moveTo>
                    <a:pt x="126" y="1"/>
                  </a:moveTo>
                  <a:cubicBezTo>
                    <a:pt x="126" y="101"/>
                    <a:pt x="1" y="201"/>
                    <a:pt x="126" y="302"/>
                  </a:cubicBezTo>
                  <a:cubicBezTo>
                    <a:pt x="126" y="302"/>
                    <a:pt x="527" y="1028"/>
                    <a:pt x="1254" y="2382"/>
                  </a:cubicBezTo>
                  <a:cubicBezTo>
                    <a:pt x="1580" y="3008"/>
                    <a:pt x="2106" y="3860"/>
                    <a:pt x="2507" y="4788"/>
                  </a:cubicBezTo>
                  <a:cubicBezTo>
                    <a:pt x="2933" y="5740"/>
                    <a:pt x="3460" y="6768"/>
                    <a:pt x="3986" y="7921"/>
                  </a:cubicBezTo>
                  <a:cubicBezTo>
                    <a:pt x="4086" y="8246"/>
                    <a:pt x="4186" y="8547"/>
                    <a:pt x="4287" y="8873"/>
                  </a:cubicBezTo>
                  <a:cubicBezTo>
                    <a:pt x="4512" y="9174"/>
                    <a:pt x="4612" y="9500"/>
                    <a:pt x="4713" y="9800"/>
                  </a:cubicBezTo>
                  <a:cubicBezTo>
                    <a:pt x="4913" y="10427"/>
                    <a:pt x="5239" y="11154"/>
                    <a:pt x="5440" y="11780"/>
                  </a:cubicBezTo>
                  <a:cubicBezTo>
                    <a:pt x="5966" y="13259"/>
                    <a:pt x="6392" y="14713"/>
                    <a:pt x="6793" y="16292"/>
                  </a:cubicBezTo>
                  <a:cubicBezTo>
                    <a:pt x="7018" y="17018"/>
                    <a:pt x="7219" y="17845"/>
                    <a:pt x="7319" y="18673"/>
                  </a:cubicBezTo>
                  <a:cubicBezTo>
                    <a:pt x="7419" y="19099"/>
                    <a:pt x="7520" y="19525"/>
                    <a:pt x="7645" y="19825"/>
                  </a:cubicBezTo>
                  <a:cubicBezTo>
                    <a:pt x="7645" y="20252"/>
                    <a:pt x="7745" y="20678"/>
                    <a:pt x="7846" y="21079"/>
                  </a:cubicBezTo>
                  <a:cubicBezTo>
                    <a:pt x="7946" y="21931"/>
                    <a:pt x="8046" y="22758"/>
                    <a:pt x="8146" y="23685"/>
                  </a:cubicBezTo>
                  <a:cubicBezTo>
                    <a:pt x="8272" y="24537"/>
                    <a:pt x="8372" y="25364"/>
                    <a:pt x="8472" y="26191"/>
                  </a:cubicBezTo>
                  <a:cubicBezTo>
                    <a:pt x="8572" y="27044"/>
                    <a:pt x="8572" y="27971"/>
                    <a:pt x="8673" y="28823"/>
                  </a:cubicBezTo>
                  <a:cubicBezTo>
                    <a:pt x="8773" y="29650"/>
                    <a:pt x="8773" y="30477"/>
                    <a:pt x="8898" y="31329"/>
                  </a:cubicBezTo>
                  <a:cubicBezTo>
                    <a:pt x="8898" y="32983"/>
                    <a:pt x="8998" y="34663"/>
                    <a:pt x="8998" y="36342"/>
                  </a:cubicBezTo>
                  <a:cubicBezTo>
                    <a:pt x="8998" y="37896"/>
                    <a:pt x="8898" y="39475"/>
                    <a:pt x="8773" y="40928"/>
                  </a:cubicBezTo>
                  <a:cubicBezTo>
                    <a:pt x="8673" y="42382"/>
                    <a:pt x="8673" y="43861"/>
                    <a:pt x="8572" y="45114"/>
                  </a:cubicBezTo>
                  <a:cubicBezTo>
                    <a:pt x="8472" y="46367"/>
                    <a:pt x="8372" y="47495"/>
                    <a:pt x="8272" y="48547"/>
                  </a:cubicBezTo>
                  <a:cubicBezTo>
                    <a:pt x="8146" y="49600"/>
                    <a:pt x="8046" y="50527"/>
                    <a:pt x="7946" y="51254"/>
                  </a:cubicBezTo>
                  <a:cubicBezTo>
                    <a:pt x="7745" y="52833"/>
                    <a:pt x="7645" y="53660"/>
                    <a:pt x="7645" y="53660"/>
                  </a:cubicBezTo>
                  <a:cubicBezTo>
                    <a:pt x="7645" y="53760"/>
                    <a:pt x="7745" y="53886"/>
                    <a:pt x="7846" y="53886"/>
                  </a:cubicBezTo>
                  <a:cubicBezTo>
                    <a:pt x="7946" y="53886"/>
                    <a:pt x="8046" y="53886"/>
                    <a:pt x="8046" y="53660"/>
                  </a:cubicBezTo>
                  <a:cubicBezTo>
                    <a:pt x="8046" y="53660"/>
                    <a:pt x="8272" y="52833"/>
                    <a:pt x="8572" y="51379"/>
                  </a:cubicBezTo>
                  <a:cubicBezTo>
                    <a:pt x="8673" y="50628"/>
                    <a:pt x="8773" y="49700"/>
                    <a:pt x="8998" y="48648"/>
                  </a:cubicBezTo>
                  <a:cubicBezTo>
                    <a:pt x="9099" y="47620"/>
                    <a:pt x="9299" y="46467"/>
                    <a:pt x="9399" y="45214"/>
                  </a:cubicBezTo>
                  <a:cubicBezTo>
                    <a:pt x="9525" y="43861"/>
                    <a:pt x="9625" y="42482"/>
                    <a:pt x="9625" y="40928"/>
                  </a:cubicBezTo>
                  <a:cubicBezTo>
                    <a:pt x="9725" y="39475"/>
                    <a:pt x="9725" y="37896"/>
                    <a:pt x="9725" y="36342"/>
                  </a:cubicBezTo>
                  <a:cubicBezTo>
                    <a:pt x="9725" y="34663"/>
                    <a:pt x="9625" y="32983"/>
                    <a:pt x="9525" y="31329"/>
                  </a:cubicBezTo>
                  <a:cubicBezTo>
                    <a:pt x="9525" y="30477"/>
                    <a:pt x="9399" y="29550"/>
                    <a:pt x="9399" y="28698"/>
                  </a:cubicBezTo>
                  <a:cubicBezTo>
                    <a:pt x="9299" y="27871"/>
                    <a:pt x="9199" y="27044"/>
                    <a:pt x="9099" y="26091"/>
                  </a:cubicBezTo>
                  <a:cubicBezTo>
                    <a:pt x="8998" y="25264"/>
                    <a:pt x="8898" y="24437"/>
                    <a:pt x="8773" y="23585"/>
                  </a:cubicBezTo>
                  <a:cubicBezTo>
                    <a:pt x="8572" y="22758"/>
                    <a:pt x="8472" y="21931"/>
                    <a:pt x="8272" y="21079"/>
                  </a:cubicBezTo>
                  <a:cubicBezTo>
                    <a:pt x="8272" y="20678"/>
                    <a:pt x="8146" y="20252"/>
                    <a:pt x="8046" y="19825"/>
                  </a:cubicBezTo>
                  <a:cubicBezTo>
                    <a:pt x="7946" y="19424"/>
                    <a:pt x="7846" y="18998"/>
                    <a:pt x="7745" y="18572"/>
                  </a:cubicBezTo>
                  <a:cubicBezTo>
                    <a:pt x="7645" y="17745"/>
                    <a:pt x="7419" y="16918"/>
                    <a:pt x="7219" y="16166"/>
                  </a:cubicBezTo>
                  <a:cubicBezTo>
                    <a:pt x="7018" y="15339"/>
                    <a:pt x="6793" y="14612"/>
                    <a:pt x="6592" y="13886"/>
                  </a:cubicBezTo>
                  <a:cubicBezTo>
                    <a:pt x="6492" y="13033"/>
                    <a:pt x="6166" y="12307"/>
                    <a:pt x="5966" y="11680"/>
                  </a:cubicBezTo>
                  <a:cubicBezTo>
                    <a:pt x="5765" y="10953"/>
                    <a:pt x="5540" y="10226"/>
                    <a:pt x="5339" y="9600"/>
                  </a:cubicBezTo>
                  <a:cubicBezTo>
                    <a:pt x="5139" y="9274"/>
                    <a:pt x="5013" y="8973"/>
                    <a:pt x="4913" y="8647"/>
                  </a:cubicBezTo>
                  <a:cubicBezTo>
                    <a:pt x="4813" y="8347"/>
                    <a:pt x="4713" y="8021"/>
                    <a:pt x="4612" y="7720"/>
                  </a:cubicBezTo>
                  <a:cubicBezTo>
                    <a:pt x="4086" y="6467"/>
                    <a:pt x="3560" y="5414"/>
                    <a:pt x="3033" y="4487"/>
                  </a:cubicBezTo>
                  <a:cubicBezTo>
                    <a:pt x="2632" y="3535"/>
                    <a:pt x="2106" y="2708"/>
                    <a:pt x="1780" y="2081"/>
                  </a:cubicBezTo>
                  <a:cubicBezTo>
                    <a:pt x="953" y="828"/>
                    <a:pt x="427" y="101"/>
                    <a:pt x="427" y="101"/>
                  </a:cubicBezTo>
                  <a:cubicBezTo>
                    <a:pt x="427" y="1"/>
                    <a:pt x="226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7" name="Google Shape;1817;p21"/>
          <p:cNvGrpSpPr/>
          <p:nvPr/>
        </p:nvGrpSpPr>
        <p:grpSpPr>
          <a:xfrm rot="10800000">
            <a:off x="7604646" y="-819480"/>
            <a:ext cx="648438" cy="1758553"/>
            <a:chOff x="5683750" y="446575"/>
            <a:chExt cx="584600" cy="1585425"/>
          </a:xfrm>
        </p:grpSpPr>
        <p:sp>
          <p:nvSpPr>
            <p:cNvPr id="1818" name="Google Shape;1818;p21"/>
            <p:cNvSpPr/>
            <p:nvPr/>
          </p:nvSpPr>
          <p:spPr>
            <a:xfrm>
              <a:off x="5918700" y="1375700"/>
              <a:ext cx="197675" cy="240950"/>
            </a:xfrm>
            <a:custGeom>
              <a:avLst/>
              <a:gdLst/>
              <a:ahLst/>
              <a:cxnLst/>
              <a:rect l="l" t="t" r="r" b="b"/>
              <a:pathLst>
                <a:path w="7907" h="9638" extrusionOk="0">
                  <a:moveTo>
                    <a:pt x="852" y="1"/>
                  </a:moveTo>
                  <a:cubicBezTo>
                    <a:pt x="801" y="1"/>
                    <a:pt x="759" y="12"/>
                    <a:pt x="728" y="36"/>
                  </a:cubicBezTo>
                  <a:cubicBezTo>
                    <a:pt x="1" y="562"/>
                    <a:pt x="1053" y="3169"/>
                    <a:pt x="2933" y="5349"/>
                  </a:cubicBezTo>
                  <a:cubicBezTo>
                    <a:pt x="4813" y="7555"/>
                    <a:pt x="7094" y="9535"/>
                    <a:pt x="7620" y="9635"/>
                  </a:cubicBezTo>
                  <a:cubicBezTo>
                    <a:pt x="7625" y="9637"/>
                    <a:pt x="7630" y="9638"/>
                    <a:pt x="7635" y="9638"/>
                  </a:cubicBezTo>
                  <a:cubicBezTo>
                    <a:pt x="7907" y="9638"/>
                    <a:pt x="6765" y="6784"/>
                    <a:pt x="5114" y="4197"/>
                  </a:cubicBezTo>
                  <a:cubicBezTo>
                    <a:pt x="3766" y="1872"/>
                    <a:pt x="1513" y="1"/>
                    <a:pt x="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1"/>
            <p:cNvSpPr/>
            <p:nvPr/>
          </p:nvSpPr>
          <p:spPr>
            <a:xfrm>
              <a:off x="5923725" y="1091575"/>
              <a:ext cx="167225" cy="166025"/>
            </a:xfrm>
            <a:custGeom>
              <a:avLst/>
              <a:gdLst/>
              <a:ahLst/>
              <a:cxnLst/>
              <a:rect l="l" t="t" r="r" b="b"/>
              <a:pathLst>
                <a:path w="6689" h="6641" extrusionOk="0">
                  <a:moveTo>
                    <a:pt x="477" y="1"/>
                  </a:moveTo>
                  <a:cubicBezTo>
                    <a:pt x="454" y="1"/>
                    <a:pt x="437" y="8"/>
                    <a:pt x="426" y="23"/>
                  </a:cubicBezTo>
                  <a:cubicBezTo>
                    <a:pt x="0" y="424"/>
                    <a:pt x="1354" y="2529"/>
                    <a:pt x="2832" y="4083"/>
                  </a:cubicBezTo>
                  <a:cubicBezTo>
                    <a:pt x="4129" y="5492"/>
                    <a:pt x="6105" y="6641"/>
                    <a:pt x="6515" y="6641"/>
                  </a:cubicBezTo>
                  <a:cubicBezTo>
                    <a:pt x="6565" y="6641"/>
                    <a:pt x="6592" y="6624"/>
                    <a:pt x="6592" y="6589"/>
                  </a:cubicBezTo>
                  <a:cubicBezTo>
                    <a:pt x="6689" y="5573"/>
                    <a:pt x="113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1"/>
            <p:cNvSpPr/>
            <p:nvPr/>
          </p:nvSpPr>
          <p:spPr>
            <a:xfrm>
              <a:off x="6109925" y="1417575"/>
              <a:ext cx="158425" cy="199075"/>
            </a:xfrm>
            <a:custGeom>
              <a:avLst/>
              <a:gdLst/>
              <a:ahLst/>
              <a:cxnLst/>
              <a:rect l="l" t="t" r="r" b="b"/>
              <a:pathLst>
                <a:path w="6337" h="7963" extrusionOk="0">
                  <a:moveTo>
                    <a:pt x="5709" y="0"/>
                  </a:moveTo>
                  <a:cubicBezTo>
                    <a:pt x="5011" y="0"/>
                    <a:pt x="3361" y="1782"/>
                    <a:pt x="2051" y="3474"/>
                  </a:cubicBezTo>
                  <a:cubicBezTo>
                    <a:pt x="821" y="5320"/>
                    <a:pt x="1" y="7963"/>
                    <a:pt x="280" y="7963"/>
                  </a:cubicBezTo>
                  <a:cubicBezTo>
                    <a:pt x="285" y="7963"/>
                    <a:pt x="291" y="7962"/>
                    <a:pt x="297" y="7960"/>
                  </a:cubicBezTo>
                  <a:cubicBezTo>
                    <a:pt x="1425" y="7860"/>
                    <a:pt x="6337" y="341"/>
                    <a:pt x="5811" y="15"/>
                  </a:cubicBezTo>
                  <a:cubicBezTo>
                    <a:pt x="5780" y="5"/>
                    <a:pt x="5746" y="0"/>
                    <a:pt x="5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1"/>
            <p:cNvSpPr/>
            <p:nvPr/>
          </p:nvSpPr>
          <p:spPr>
            <a:xfrm>
              <a:off x="5785250" y="737950"/>
              <a:ext cx="246600" cy="249600"/>
            </a:xfrm>
            <a:custGeom>
              <a:avLst/>
              <a:gdLst/>
              <a:ahLst/>
              <a:cxnLst/>
              <a:rect l="l" t="t" r="r" b="b"/>
              <a:pathLst>
                <a:path w="9864" h="9984" extrusionOk="0">
                  <a:moveTo>
                    <a:pt x="252" y="1"/>
                  </a:moveTo>
                  <a:cubicBezTo>
                    <a:pt x="194" y="1"/>
                    <a:pt x="151" y="19"/>
                    <a:pt x="126" y="57"/>
                  </a:cubicBezTo>
                  <a:cubicBezTo>
                    <a:pt x="0" y="383"/>
                    <a:pt x="5013" y="8629"/>
                    <a:pt x="9524" y="9982"/>
                  </a:cubicBezTo>
                  <a:cubicBezTo>
                    <a:pt x="9528" y="9983"/>
                    <a:pt x="9532" y="9984"/>
                    <a:pt x="9535" y="9984"/>
                  </a:cubicBezTo>
                  <a:cubicBezTo>
                    <a:pt x="9863" y="9984"/>
                    <a:pt x="6759" y="5041"/>
                    <a:pt x="3359" y="2137"/>
                  </a:cubicBezTo>
                  <a:cubicBezTo>
                    <a:pt x="1806" y="869"/>
                    <a:pt x="653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1"/>
            <p:cNvSpPr/>
            <p:nvPr/>
          </p:nvSpPr>
          <p:spPr>
            <a:xfrm>
              <a:off x="5973225" y="645275"/>
              <a:ext cx="96950" cy="340225"/>
            </a:xfrm>
            <a:custGeom>
              <a:avLst/>
              <a:gdLst/>
              <a:ahLst/>
              <a:cxnLst/>
              <a:rect l="l" t="t" r="r" b="b"/>
              <a:pathLst>
                <a:path w="3878" h="13609" extrusionOk="0">
                  <a:moveTo>
                    <a:pt x="3062" y="0"/>
                  </a:moveTo>
                  <a:cubicBezTo>
                    <a:pt x="3053" y="0"/>
                    <a:pt x="3043" y="2"/>
                    <a:pt x="3033" y="5"/>
                  </a:cubicBezTo>
                  <a:cubicBezTo>
                    <a:pt x="2632" y="105"/>
                    <a:pt x="0" y="9403"/>
                    <a:pt x="2106" y="13589"/>
                  </a:cubicBezTo>
                  <a:cubicBezTo>
                    <a:pt x="2116" y="13602"/>
                    <a:pt x="2127" y="13609"/>
                    <a:pt x="2139" y="13609"/>
                  </a:cubicBezTo>
                  <a:cubicBezTo>
                    <a:pt x="2503" y="13609"/>
                    <a:pt x="3878" y="8101"/>
                    <a:pt x="3659" y="3764"/>
                  </a:cubicBezTo>
                  <a:cubicBezTo>
                    <a:pt x="3562" y="1529"/>
                    <a:pt x="3371" y="0"/>
                    <a:pt x="3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1"/>
            <p:cNvSpPr/>
            <p:nvPr/>
          </p:nvSpPr>
          <p:spPr>
            <a:xfrm>
              <a:off x="6082875" y="935150"/>
              <a:ext cx="134725" cy="319700"/>
            </a:xfrm>
            <a:custGeom>
              <a:avLst/>
              <a:gdLst/>
              <a:ahLst/>
              <a:cxnLst/>
              <a:rect l="l" t="t" r="r" b="b"/>
              <a:pathLst>
                <a:path w="5389" h="12788" extrusionOk="0">
                  <a:moveTo>
                    <a:pt x="5044" y="1"/>
                  </a:moveTo>
                  <a:cubicBezTo>
                    <a:pt x="5035" y="1"/>
                    <a:pt x="5024" y="5"/>
                    <a:pt x="5013" y="14"/>
                  </a:cubicBezTo>
                  <a:cubicBezTo>
                    <a:pt x="1379" y="3021"/>
                    <a:pt x="0" y="12545"/>
                    <a:pt x="226" y="12746"/>
                  </a:cubicBezTo>
                  <a:cubicBezTo>
                    <a:pt x="254" y="12774"/>
                    <a:pt x="287" y="12788"/>
                    <a:pt x="324" y="12788"/>
                  </a:cubicBezTo>
                  <a:cubicBezTo>
                    <a:pt x="687" y="12788"/>
                    <a:pt x="1475" y="11499"/>
                    <a:pt x="2406" y="9613"/>
                  </a:cubicBezTo>
                  <a:cubicBezTo>
                    <a:pt x="4455" y="5638"/>
                    <a:pt x="5388" y="1"/>
                    <a:pt x="5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1"/>
            <p:cNvSpPr/>
            <p:nvPr/>
          </p:nvSpPr>
          <p:spPr>
            <a:xfrm>
              <a:off x="5683750" y="446575"/>
              <a:ext cx="211500" cy="252475"/>
            </a:xfrm>
            <a:custGeom>
              <a:avLst/>
              <a:gdLst/>
              <a:ahLst/>
              <a:cxnLst/>
              <a:rect l="l" t="t" r="r" b="b"/>
              <a:pathLst>
                <a:path w="8460" h="10099" extrusionOk="0">
                  <a:moveTo>
                    <a:pt x="226" y="1"/>
                  </a:moveTo>
                  <a:cubicBezTo>
                    <a:pt x="215" y="1"/>
                    <a:pt x="206" y="3"/>
                    <a:pt x="201" y="8"/>
                  </a:cubicBezTo>
                  <a:cubicBezTo>
                    <a:pt x="0" y="233"/>
                    <a:pt x="1053" y="2940"/>
                    <a:pt x="3559" y="5873"/>
                  </a:cubicBezTo>
                  <a:cubicBezTo>
                    <a:pt x="5806" y="8479"/>
                    <a:pt x="8053" y="10099"/>
                    <a:pt x="8404" y="10099"/>
                  </a:cubicBezTo>
                  <a:cubicBezTo>
                    <a:pt x="8444" y="10099"/>
                    <a:pt x="8459" y="10077"/>
                    <a:pt x="8446" y="10033"/>
                  </a:cubicBezTo>
                  <a:cubicBezTo>
                    <a:pt x="6415" y="4037"/>
                    <a:pt x="704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1"/>
            <p:cNvSpPr/>
            <p:nvPr/>
          </p:nvSpPr>
          <p:spPr>
            <a:xfrm>
              <a:off x="5879225" y="684850"/>
              <a:ext cx="243150" cy="1347150"/>
            </a:xfrm>
            <a:custGeom>
              <a:avLst/>
              <a:gdLst/>
              <a:ahLst/>
              <a:cxnLst/>
              <a:rect l="l" t="t" r="r" b="b"/>
              <a:pathLst>
                <a:path w="9726" h="53886" extrusionOk="0">
                  <a:moveTo>
                    <a:pt x="126" y="1"/>
                  </a:moveTo>
                  <a:cubicBezTo>
                    <a:pt x="126" y="101"/>
                    <a:pt x="1" y="201"/>
                    <a:pt x="126" y="302"/>
                  </a:cubicBezTo>
                  <a:cubicBezTo>
                    <a:pt x="126" y="302"/>
                    <a:pt x="527" y="1028"/>
                    <a:pt x="1254" y="2382"/>
                  </a:cubicBezTo>
                  <a:cubicBezTo>
                    <a:pt x="1580" y="3008"/>
                    <a:pt x="2106" y="3860"/>
                    <a:pt x="2507" y="4788"/>
                  </a:cubicBezTo>
                  <a:cubicBezTo>
                    <a:pt x="2933" y="5740"/>
                    <a:pt x="3460" y="6768"/>
                    <a:pt x="3986" y="7921"/>
                  </a:cubicBezTo>
                  <a:cubicBezTo>
                    <a:pt x="4086" y="8246"/>
                    <a:pt x="4186" y="8547"/>
                    <a:pt x="4287" y="8873"/>
                  </a:cubicBezTo>
                  <a:cubicBezTo>
                    <a:pt x="4512" y="9174"/>
                    <a:pt x="4612" y="9500"/>
                    <a:pt x="4713" y="9800"/>
                  </a:cubicBezTo>
                  <a:cubicBezTo>
                    <a:pt x="4913" y="10427"/>
                    <a:pt x="5239" y="11154"/>
                    <a:pt x="5440" y="11780"/>
                  </a:cubicBezTo>
                  <a:cubicBezTo>
                    <a:pt x="5966" y="13259"/>
                    <a:pt x="6392" y="14713"/>
                    <a:pt x="6793" y="16292"/>
                  </a:cubicBezTo>
                  <a:cubicBezTo>
                    <a:pt x="7018" y="17018"/>
                    <a:pt x="7219" y="17845"/>
                    <a:pt x="7319" y="18673"/>
                  </a:cubicBezTo>
                  <a:cubicBezTo>
                    <a:pt x="7419" y="19099"/>
                    <a:pt x="7520" y="19525"/>
                    <a:pt x="7645" y="19825"/>
                  </a:cubicBezTo>
                  <a:cubicBezTo>
                    <a:pt x="7645" y="20252"/>
                    <a:pt x="7745" y="20678"/>
                    <a:pt x="7846" y="21079"/>
                  </a:cubicBezTo>
                  <a:cubicBezTo>
                    <a:pt x="7946" y="21931"/>
                    <a:pt x="8046" y="22758"/>
                    <a:pt x="8146" y="23685"/>
                  </a:cubicBezTo>
                  <a:cubicBezTo>
                    <a:pt x="8272" y="24537"/>
                    <a:pt x="8372" y="25364"/>
                    <a:pt x="8472" y="26191"/>
                  </a:cubicBezTo>
                  <a:cubicBezTo>
                    <a:pt x="8572" y="27044"/>
                    <a:pt x="8572" y="27971"/>
                    <a:pt x="8673" y="28823"/>
                  </a:cubicBezTo>
                  <a:cubicBezTo>
                    <a:pt x="8773" y="29650"/>
                    <a:pt x="8773" y="30477"/>
                    <a:pt x="8898" y="31329"/>
                  </a:cubicBezTo>
                  <a:cubicBezTo>
                    <a:pt x="8898" y="32983"/>
                    <a:pt x="8998" y="34663"/>
                    <a:pt x="8998" y="36342"/>
                  </a:cubicBezTo>
                  <a:cubicBezTo>
                    <a:pt x="8998" y="37896"/>
                    <a:pt x="8898" y="39475"/>
                    <a:pt x="8773" y="40928"/>
                  </a:cubicBezTo>
                  <a:cubicBezTo>
                    <a:pt x="8673" y="42382"/>
                    <a:pt x="8673" y="43861"/>
                    <a:pt x="8572" y="45114"/>
                  </a:cubicBezTo>
                  <a:cubicBezTo>
                    <a:pt x="8472" y="46367"/>
                    <a:pt x="8372" y="47495"/>
                    <a:pt x="8272" y="48547"/>
                  </a:cubicBezTo>
                  <a:cubicBezTo>
                    <a:pt x="8146" y="49600"/>
                    <a:pt x="8046" y="50527"/>
                    <a:pt x="7946" y="51254"/>
                  </a:cubicBezTo>
                  <a:cubicBezTo>
                    <a:pt x="7745" y="52833"/>
                    <a:pt x="7645" y="53660"/>
                    <a:pt x="7645" y="53660"/>
                  </a:cubicBezTo>
                  <a:cubicBezTo>
                    <a:pt x="7645" y="53760"/>
                    <a:pt x="7745" y="53886"/>
                    <a:pt x="7846" y="53886"/>
                  </a:cubicBezTo>
                  <a:cubicBezTo>
                    <a:pt x="7946" y="53886"/>
                    <a:pt x="8046" y="53886"/>
                    <a:pt x="8046" y="53660"/>
                  </a:cubicBezTo>
                  <a:cubicBezTo>
                    <a:pt x="8046" y="53660"/>
                    <a:pt x="8272" y="52833"/>
                    <a:pt x="8572" y="51379"/>
                  </a:cubicBezTo>
                  <a:cubicBezTo>
                    <a:pt x="8673" y="50628"/>
                    <a:pt x="8773" y="49700"/>
                    <a:pt x="8998" y="48648"/>
                  </a:cubicBezTo>
                  <a:cubicBezTo>
                    <a:pt x="9099" y="47620"/>
                    <a:pt x="9299" y="46467"/>
                    <a:pt x="9399" y="45214"/>
                  </a:cubicBezTo>
                  <a:cubicBezTo>
                    <a:pt x="9525" y="43861"/>
                    <a:pt x="9625" y="42482"/>
                    <a:pt x="9625" y="40928"/>
                  </a:cubicBezTo>
                  <a:cubicBezTo>
                    <a:pt x="9725" y="39475"/>
                    <a:pt x="9725" y="37896"/>
                    <a:pt x="9725" y="36342"/>
                  </a:cubicBezTo>
                  <a:cubicBezTo>
                    <a:pt x="9725" y="34663"/>
                    <a:pt x="9625" y="32983"/>
                    <a:pt x="9525" y="31329"/>
                  </a:cubicBezTo>
                  <a:cubicBezTo>
                    <a:pt x="9525" y="30477"/>
                    <a:pt x="9399" y="29550"/>
                    <a:pt x="9399" y="28698"/>
                  </a:cubicBezTo>
                  <a:cubicBezTo>
                    <a:pt x="9299" y="27871"/>
                    <a:pt x="9199" y="27044"/>
                    <a:pt x="9099" y="26091"/>
                  </a:cubicBezTo>
                  <a:cubicBezTo>
                    <a:pt x="8998" y="25264"/>
                    <a:pt x="8898" y="24437"/>
                    <a:pt x="8773" y="23585"/>
                  </a:cubicBezTo>
                  <a:cubicBezTo>
                    <a:pt x="8572" y="22758"/>
                    <a:pt x="8472" y="21931"/>
                    <a:pt x="8272" y="21079"/>
                  </a:cubicBezTo>
                  <a:cubicBezTo>
                    <a:pt x="8272" y="20678"/>
                    <a:pt x="8146" y="20252"/>
                    <a:pt x="8046" y="19825"/>
                  </a:cubicBezTo>
                  <a:cubicBezTo>
                    <a:pt x="7946" y="19424"/>
                    <a:pt x="7846" y="18998"/>
                    <a:pt x="7745" y="18572"/>
                  </a:cubicBezTo>
                  <a:cubicBezTo>
                    <a:pt x="7645" y="17745"/>
                    <a:pt x="7419" y="16918"/>
                    <a:pt x="7219" y="16166"/>
                  </a:cubicBezTo>
                  <a:cubicBezTo>
                    <a:pt x="7018" y="15339"/>
                    <a:pt x="6793" y="14612"/>
                    <a:pt x="6592" y="13886"/>
                  </a:cubicBezTo>
                  <a:cubicBezTo>
                    <a:pt x="6492" y="13033"/>
                    <a:pt x="6166" y="12307"/>
                    <a:pt x="5966" y="11680"/>
                  </a:cubicBezTo>
                  <a:cubicBezTo>
                    <a:pt x="5765" y="10953"/>
                    <a:pt x="5540" y="10226"/>
                    <a:pt x="5339" y="9600"/>
                  </a:cubicBezTo>
                  <a:cubicBezTo>
                    <a:pt x="5139" y="9274"/>
                    <a:pt x="5013" y="8973"/>
                    <a:pt x="4913" y="8647"/>
                  </a:cubicBezTo>
                  <a:cubicBezTo>
                    <a:pt x="4813" y="8347"/>
                    <a:pt x="4713" y="8021"/>
                    <a:pt x="4612" y="7720"/>
                  </a:cubicBezTo>
                  <a:cubicBezTo>
                    <a:pt x="4086" y="6467"/>
                    <a:pt x="3560" y="5414"/>
                    <a:pt x="3033" y="4487"/>
                  </a:cubicBezTo>
                  <a:cubicBezTo>
                    <a:pt x="2632" y="3535"/>
                    <a:pt x="2106" y="2708"/>
                    <a:pt x="1780" y="2081"/>
                  </a:cubicBezTo>
                  <a:cubicBezTo>
                    <a:pt x="953" y="828"/>
                    <a:pt x="427" y="101"/>
                    <a:pt x="427" y="101"/>
                  </a:cubicBezTo>
                  <a:cubicBezTo>
                    <a:pt x="427" y="1"/>
                    <a:pt x="226" y="1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21"/>
          <p:cNvGrpSpPr/>
          <p:nvPr/>
        </p:nvGrpSpPr>
        <p:grpSpPr>
          <a:xfrm>
            <a:off x="1638299" y="4033796"/>
            <a:ext cx="5867403" cy="866688"/>
            <a:chOff x="1638299" y="4033796"/>
            <a:chExt cx="5867403" cy="866688"/>
          </a:xfrm>
        </p:grpSpPr>
        <p:sp>
          <p:nvSpPr>
            <p:cNvPr id="1827" name="Google Shape;1827;p21"/>
            <p:cNvSpPr/>
            <p:nvPr/>
          </p:nvSpPr>
          <p:spPr>
            <a:xfrm>
              <a:off x="7401541" y="4305713"/>
              <a:ext cx="104161" cy="104161"/>
            </a:xfrm>
            <a:custGeom>
              <a:avLst/>
              <a:gdLst/>
              <a:ahLst/>
              <a:cxnLst/>
              <a:rect l="l" t="t" r="r" b="b"/>
              <a:pathLst>
                <a:path w="3033" h="3033" extrusionOk="0">
                  <a:moveTo>
                    <a:pt x="1579" y="0"/>
                  </a:moveTo>
                  <a:cubicBezTo>
                    <a:pt x="727" y="0"/>
                    <a:pt x="0" y="727"/>
                    <a:pt x="0" y="1554"/>
                  </a:cubicBezTo>
                  <a:cubicBezTo>
                    <a:pt x="0" y="2281"/>
                    <a:pt x="727" y="3033"/>
                    <a:pt x="1579" y="3033"/>
                  </a:cubicBezTo>
                  <a:cubicBezTo>
                    <a:pt x="2406" y="3033"/>
                    <a:pt x="3033" y="2281"/>
                    <a:pt x="3033" y="1554"/>
                  </a:cubicBezTo>
                  <a:cubicBezTo>
                    <a:pt x="3033" y="727"/>
                    <a:pt x="2406" y="0"/>
                    <a:pt x="1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1"/>
            <p:cNvSpPr/>
            <p:nvPr/>
          </p:nvSpPr>
          <p:spPr>
            <a:xfrm>
              <a:off x="1782053" y="4201555"/>
              <a:ext cx="129128" cy="107629"/>
            </a:xfrm>
            <a:custGeom>
              <a:avLst/>
              <a:gdLst/>
              <a:ahLst/>
              <a:cxnLst/>
              <a:rect l="l" t="t" r="r" b="b"/>
              <a:pathLst>
                <a:path w="3760" h="3134" fill="none" extrusionOk="0">
                  <a:moveTo>
                    <a:pt x="3760" y="3133"/>
                  </a:moveTo>
                  <a:lnTo>
                    <a:pt x="0" y="0"/>
                  </a:lnTo>
                </a:path>
              </a:pathLst>
            </a:custGeom>
            <a:noFill/>
            <a:ln w="131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9" name="Google Shape;1829;p21"/>
            <p:cNvGrpSpPr/>
            <p:nvPr/>
          </p:nvGrpSpPr>
          <p:grpSpPr>
            <a:xfrm>
              <a:off x="1638299" y="4033796"/>
              <a:ext cx="5817486" cy="866688"/>
              <a:chOff x="1638299" y="3957596"/>
              <a:chExt cx="5817486" cy="866688"/>
            </a:xfrm>
          </p:grpSpPr>
          <p:sp>
            <p:nvSpPr>
              <p:cNvPr id="1830" name="Google Shape;1830;p21"/>
              <p:cNvSpPr/>
              <p:nvPr/>
            </p:nvSpPr>
            <p:spPr>
              <a:xfrm>
                <a:off x="4819430" y="4183014"/>
                <a:ext cx="64598" cy="64598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881" extrusionOk="0">
                    <a:moveTo>
                      <a:pt x="953" y="1"/>
                    </a:moveTo>
                    <a:cubicBezTo>
                      <a:pt x="427" y="1"/>
                      <a:pt x="1" y="402"/>
                      <a:pt x="1" y="928"/>
                    </a:cubicBezTo>
                    <a:cubicBezTo>
                      <a:pt x="1" y="1454"/>
                      <a:pt x="427" y="1880"/>
                      <a:pt x="953" y="1880"/>
                    </a:cubicBezTo>
                    <a:cubicBezTo>
                      <a:pt x="1479" y="1880"/>
                      <a:pt x="1880" y="1454"/>
                      <a:pt x="1880" y="928"/>
                    </a:cubicBezTo>
                    <a:cubicBezTo>
                      <a:pt x="1880" y="402"/>
                      <a:pt x="1479" y="1"/>
                      <a:pt x="9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1"/>
              <p:cNvSpPr/>
              <p:nvPr/>
            </p:nvSpPr>
            <p:spPr>
              <a:xfrm>
                <a:off x="4191974" y="4630588"/>
                <a:ext cx="68032" cy="64598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953" y="0"/>
                    </a:moveTo>
                    <a:cubicBezTo>
                      <a:pt x="427" y="0"/>
                      <a:pt x="1" y="426"/>
                      <a:pt x="1" y="953"/>
                    </a:cubicBezTo>
                    <a:cubicBezTo>
                      <a:pt x="1" y="1479"/>
                      <a:pt x="427" y="1880"/>
                      <a:pt x="953" y="1880"/>
                    </a:cubicBezTo>
                    <a:cubicBezTo>
                      <a:pt x="1455" y="1880"/>
                      <a:pt x="1981" y="1479"/>
                      <a:pt x="1981" y="953"/>
                    </a:cubicBezTo>
                    <a:cubicBezTo>
                      <a:pt x="1981" y="426"/>
                      <a:pt x="1455" y="0"/>
                      <a:pt x="9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1"/>
              <p:cNvSpPr/>
              <p:nvPr/>
            </p:nvSpPr>
            <p:spPr>
              <a:xfrm>
                <a:off x="4274600" y="4218317"/>
                <a:ext cx="64598" cy="64564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880" extrusionOk="0">
                    <a:moveTo>
                      <a:pt x="928" y="0"/>
                    </a:moveTo>
                    <a:cubicBezTo>
                      <a:pt x="427" y="0"/>
                      <a:pt x="1" y="426"/>
                      <a:pt x="1" y="953"/>
                    </a:cubicBezTo>
                    <a:cubicBezTo>
                      <a:pt x="1" y="1479"/>
                      <a:pt x="427" y="1880"/>
                      <a:pt x="928" y="1880"/>
                    </a:cubicBezTo>
                    <a:cubicBezTo>
                      <a:pt x="1455" y="1880"/>
                      <a:pt x="1881" y="1479"/>
                      <a:pt x="1881" y="953"/>
                    </a:cubicBezTo>
                    <a:cubicBezTo>
                      <a:pt x="1881" y="426"/>
                      <a:pt x="1455" y="0"/>
                      <a:pt x="9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21"/>
              <p:cNvSpPr/>
              <p:nvPr/>
            </p:nvSpPr>
            <p:spPr>
              <a:xfrm>
                <a:off x="4291806" y="4471484"/>
                <a:ext cx="283669" cy="245274"/>
              </a:xfrm>
              <a:custGeom>
                <a:avLst/>
                <a:gdLst/>
                <a:ahLst/>
                <a:cxnLst/>
                <a:rect l="l" t="t" r="r" b="b"/>
                <a:pathLst>
                  <a:path w="8260" h="7142" extrusionOk="0">
                    <a:moveTo>
                      <a:pt x="5884" y="0"/>
                    </a:moveTo>
                    <a:cubicBezTo>
                      <a:pt x="2851" y="0"/>
                      <a:pt x="1" y="2637"/>
                      <a:pt x="553" y="7140"/>
                    </a:cubicBezTo>
                    <a:cubicBezTo>
                      <a:pt x="610" y="7141"/>
                      <a:pt x="667" y="7142"/>
                      <a:pt x="723" y="7142"/>
                    </a:cubicBezTo>
                    <a:cubicBezTo>
                      <a:pt x="6014" y="7142"/>
                      <a:pt x="8260" y="1387"/>
                      <a:pt x="7119" y="147"/>
                    </a:cubicBezTo>
                    <a:cubicBezTo>
                      <a:pt x="6709" y="48"/>
                      <a:pt x="6295" y="0"/>
                      <a:pt x="5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21"/>
              <p:cNvSpPr/>
              <p:nvPr/>
            </p:nvSpPr>
            <p:spPr>
              <a:xfrm>
                <a:off x="4428691" y="4498030"/>
                <a:ext cx="122259" cy="11882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3460" fill="none" extrusionOk="0">
                    <a:moveTo>
                      <a:pt x="3559" y="1"/>
                    </a:moveTo>
                    <a:cubicBezTo>
                      <a:pt x="3559" y="1"/>
                      <a:pt x="1579" y="1880"/>
                      <a:pt x="0" y="3459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21"/>
              <p:cNvSpPr/>
              <p:nvPr/>
            </p:nvSpPr>
            <p:spPr>
              <a:xfrm>
                <a:off x="4633539" y="4289817"/>
                <a:ext cx="322785" cy="189674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523" extrusionOk="0">
                    <a:moveTo>
                      <a:pt x="5359" y="1"/>
                    </a:moveTo>
                    <a:cubicBezTo>
                      <a:pt x="3357" y="1"/>
                      <a:pt x="1414" y="1069"/>
                      <a:pt x="0" y="4610"/>
                    </a:cubicBezTo>
                    <a:cubicBezTo>
                      <a:pt x="1803" y="5257"/>
                      <a:pt x="3235" y="5522"/>
                      <a:pt x="4379" y="5522"/>
                    </a:cubicBezTo>
                    <a:cubicBezTo>
                      <a:pt x="8197" y="5522"/>
                      <a:pt x="8820" y="2574"/>
                      <a:pt x="9399" y="1051"/>
                    </a:cubicBezTo>
                    <a:cubicBezTo>
                      <a:pt x="8126" y="501"/>
                      <a:pt x="6729" y="1"/>
                      <a:pt x="5359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21"/>
              <p:cNvSpPr/>
              <p:nvPr/>
            </p:nvSpPr>
            <p:spPr>
              <a:xfrm>
                <a:off x="4188540" y="4325189"/>
                <a:ext cx="319351" cy="173636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5056" extrusionOk="0">
                    <a:moveTo>
                      <a:pt x="4152" y="1"/>
                    </a:moveTo>
                    <a:cubicBezTo>
                      <a:pt x="2839" y="1"/>
                      <a:pt x="1407" y="450"/>
                      <a:pt x="1" y="1500"/>
                    </a:cubicBezTo>
                    <a:cubicBezTo>
                      <a:pt x="1449" y="4160"/>
                      <a:pt x="3996" y="5055"/>
                      <a:pt x="6064" y="5055"/>
                    </a:cubicBezTo>
                    <a:cubicBezTo>
                      <a:pt x="7718" y="5055"/>
                      <a:pt x="9065" y="4482"/>
                      <a:pt x="9299" y="3781"/>
                    </a:cubicBezTo>
                    <a:cubicBezTo>
                      <a:pt x="8676" y="1601"/>
                      <a:pt x="6629" y="1"/>
                      <a:pt x="4152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21"/>
              <p:cNvSpPr/>
              <p:nvPr/>
            </p:nvSpPr>
            <p:spPr>
              <a:xfrm>
                <a:off x="4350495" y="4121921"/>
                <a:ext cx="278758" cy="295723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8611" extrusionOk="0">
                    <a:moveTo>
                      <a:pt x="1751" y="0"/>
                    </a:moveTo>
                    <a:cubicBezTo>
                      <a:pt x="0" y="4762"/>
                      <a:pt x="4054" y="8611"/>
                      <a:pt x="5793" y="8611"/>
                    </a:cubicBezTo>
                    <a:cubicBezTo>
                      <a:pt x="5921" y="8611"/>
                      <a:pt x="6037" y="8590"/>
                      <a:pt x="6137" y="8547"/>
                    </a:cubicBezTo>
                    <a:cubicBezTo>
                      <a:pt x="8117" y="5639"/>
                      <a:pt x="6763" y="1028"/>
                      <a:pt x="17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21"/>
              <p:cNvSpPr/>
              <p:nvPr/>
            </p:nvSpPr>
            <p:spPr>
              <a:xfrm>
                <a:off x="4547444" y="4114159"/>
                <a:ext cx="215224" cy="294418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8573" extrusionOk="0">
                    <a:moveTo>
                      <a:pt x="4587" y="1"/>
                    </a:moveTo>
                    <a:cubicBezTo>
                      <a:pt x="1" y="3134"/>
                      <a:pt x="627" y="5966"/>
                      <a:pt x="1555" y="8572"/>
                    </a:cubicBezTo>
                    <a:cubicBezTo>
                      <a:pt x="6267" y="6066"/>
                      <a:pt x="5314" y="2206"/>
                      <a:pt x="4587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1"/>
              <p:cNvSpPr/>
              <p:nvPr/>
            </p:nvSpPr>
            <p:spPr>
              <a:xfrm>
                <a:off x="4634157" y="4447170"/>
                <a:ext cx="286039" cy="206501"/>
              </a:xfrm>
              <a:custGeom>
                <a:avLst/>
                <a:gdLst/>
                <a:ahLst/>
                <a:cxnLst/>
                <a:rect l="l" t="t" r="r" b="b"/>
                <a:pathLst>
                  <a:path w="8329" h="6013" extrusionOk="0">
                    <a:moveTo>
                      <a:pt x="1772" y="0"/>
                    </a:moveTo>
                    <a:cubicBezTo>
                      <a:pt x="978" y="0"/>
                      <a:pt x="353" y="199"/>
                      <a:pt x="82" y="554"/>
                    </a:cubicBezTo>
                    <a:cubicBezTo>
                      <a:pt x="1" y="3350"/>
                      <a:pt x="2262" y="6013"/>
                      <a:pt x="5756" y="6013"/>
                    </a:cubicBezTo>
                    <a:cubicBezTo>
                      <a:pt x="6554" y="6013"/>
                      <a:pt x="7415" y="5874"/>
                      <a:pt x="8328" y="5567"/>
                    </a:cubicBezTo>
                    <a:cubicBezTo>
                      <a:pt x="7552" y="1558"/>
                      <a:pt x="3998" y="0"/>
                      <a:pt x="17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21"/>
              <p:cNvSpPr/>
              <p:nvPr/>
            </p:nvSpPr>
            <p:spPr>
              <a:xfrm>
                <a:off x="4489785" y="4497995"/>
                <a:ext cx="267494" cy="326288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9501" extrusionOk="0">
                    <a:moveTo>
                      <a:pt x="3080" y="0"/>
                    </a:moveTo>
                    <a:cubicBezTo>
                      <a:pt x="3064" y="0"/>
                      <a:pt x="3049" y="1"/>
                      <a:pt x="3033" y="2"/>
                    </a:cubicBezTo>
                    <a:cubicBezTo>
                      <a:pt x="201" y="2107"/>
                      <a:pt x="1" y="6894"/>
                      <a:pt x="4387" y="9500"/>
                    </a:cubicBezTo>
                    <a:cubicBezTo>
                      <a:pt x="7788" y="5279"/>
                      <a:pt x="4745" y="0"/>
                      <a:pt x="3080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21"/>
              <p:cNvSpPr/>
              <p:nvPr/>
            </p:nvSpPr>
            <p:spPr>
              <a:xfrm>
                <a:off x="4622343" y="4368940"/>
                <a:ext cx="226386" cy="82662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2407" fill="none" extrusionOk="0">
                    <a:moveTo>
                      <a:pt x="0" y="2406"/>
                    </a:moveTo>
                    <a:cubicBezTo>
                      <a:pt x="1980" y="1880"/>
                      <a:pt x="6065" y="527"/>
                      <a:pt x="6592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21"/>
              <p:cNvSpPr/>
              <p:nvPr/>
            </p:nvSpPr>
            <p:spPr>
              <a:xfrm>
                <a:off x="4353792" y="4415404"/>
                <a:ext cx="207463" cy="5426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1580" fill="none" extrusionOk="0">
                    <a:moveTo>
                      <a:pt x="6041" y="1580"/>
                    </a:moveTo>
                    <a:cubicBezTo>
                      <a:pt x="6041" y="1580"/>
                      <a:pt x="2181" y="527"/>
                      <a:pt x="1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21"/>
              <p:cNvSpPr/>
              <p:nvPr/>
            </p:nvSpPr>
            <p:spPr>
              <a:xfrm>
                <a:off x="4493219" y="4275977"/>
                <a:ext cx="71501" cy="154095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4487" fill="none" extrusionOk="0">
                    <a:moveTo>
                      <a:pt x="2081" y="4487"/>
                    </a:moveTo>
                    <a:cubicBezTo>
                      <a:pt x="2081" y="4487"/>
                      <a:pt x="953" y="1980"/>
                      <a:pt x="1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21"/>
              <p:cNvSpPr/>
              <p:nvPr/>
            </p:nvSpPr>
            <p:spPr>
              <a:xfrm>
                <a:off x="4590474" y="4264782"/>
                <a:ext cx="64598" cy="1687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4913" fill="none" extrusionOk="0">
                    <a:moveTo>
                      <a:pt x="1" y="4913"/>
                    </a:moveTo>
                    <a:cubicBezTo>
                      <a:pt x="1" y="4913"/>
                      <a:pt x="1755" y="1254"/>
                      <a:pt x="1881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21"/>
              <p:cNvSpPr/>
              <p:nvPr/>
            </p:nvSpPr>
            <p:spPr>
              <a:xfrm>
                <a:off x="4633539" y="4484259"/>
                <a:ext cx="142899" cy="92999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2708" fill="none" extrusionOk="0">
                    <a:moveTo>
                      <a:pt x="0" y="1"/>
                    </a:moveTo>
                    <a:cubicBezTo>
                      <a:pt x="0" y="1"/>
                      <a:pt x="2281" y="1555"/>
                      <a:pt x="4161" y="2707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1"/>
              <p:cNvSpPr/>
              <p:nvPr/>
            </p:nvSpPr>
            <p:spPr>
              <a:xfrm>
                <a:off x="4597377" y="4487693"/>
                <a:ext cx="18098" cy="172193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014" fill="none" extrusionOk="0">
                    <a:moveTo>
                      <a:pt x="0" y="1"/>
                    </a:moveTo>
                    <a:cubicBezTo>
                      <a:pt x="0" y="1"/>
                      <a:pt x="201" y="2808"/>
                      <a:pt x="527" y="5013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1"/>
              <p:cNvSpPr/>
              <p:nvPr/>
            </p:nvSpPr>
            <p:spPr>
              <a:xfrm>
                <a:off x="4561215" y="4470763"/>
                <a:ext cx="79228" cy="72257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04" extrusionOk="0">
                    <a:moveTo>
                      <a:pt x="1132" y="0"/>
                    </a:moveTo>
                    <a:cubicBezTo>
                      <a:pt x="931" y="0"/>
                      <a:pt x="722" y="57"/>
                      <a:pt x="527" y="168"/>
                    </a:cubicBezTo>
                    <a:cubicBezTo>
                      <a:pt x="101" y="494"/>
                      <a:pt x="1" y="1121"/>
                      <a:pt x="327" y="1647"/>
                    </a:cubicBezTo>
                    <a:cubicBezTo>
                      <a:pt x="527" y="1914"/>
                      <a:pt x="872" y="2104"/>
                      <a:pt x="1236" y="2104"/>
                    </a:cubicBezTo>
                    <a:cubicBezTo>
                      <a:pt x="1418" y="2104"/>
                      <a:pt x="1605" y="2056"/>
                      <a:pt x="1780" y="1948"/>
                    </a:cubicBezTo>
                    <a:cubicBezTo>
                      <a:pt x="2206" y="1522"/>
                      <a:pt x="2307" y="895"/>
                      <a:pt x="1981" y="494"/>
                    </a:cubicBezTo>
                    <a:cubicBezTo>
                      <a:pt x="1792" y="163"/>
                      <a:pt x="1473" y="0"/>
                      <a:pt x="1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1"/>
              <p:cNvSpPr/>
              <p:nvPr/>
            </p:nvSpPr>
            <p:spPr>
              <a:xfrm>
                <a:off x="4511317" y="4459773"/>
                <a:ext cx="82662" cy="73321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135" extrusionOk="0">
                    <a:moveTo>
                      <a:pt x="1174" y="0"/>
                    </a:moveTo>
                    <a:cubicBezTo>
                      <a:pt x="982" y="0"/>
                      <a:pt x="790" y="63"/>
                      <a:pt x="627" y="187"/>
                    </a:cubicBezTo>
                    <a:cubicBezTo>
                      <a:pt x="100" y="488"/>
                      <a:pt x="0" y="1115"/>
                      <a:pt x="301" y="1641"/>
                    </a:cubicBezTo>
                    <a:cubicBezTo>
                      <a:pt x="506" y="1972"/>
                      <a:pt x="830" y="2135"/>
                      <a:pt x="1173" y="2135"/>
                    </a:cubicBezTo>
                    <a:cubicBezTo>
                      <a:pt x="1376" y="2135"/>
                      <a:pt x="1585" y="2078"/>
                      <a:pt x="1780" y="1967"/>
                    </a:cubicBezTo>
                    <a:cubicBezTo>
                      <a:pt x="2181" y="1641"/>
                      <a:pt x="2406" y="914"/>
                      <a:pt x="1980" y="488"/>
                    </a:cubicBezTo>
                    <a:cubicBezTo>
                      <a:pt x="1794" y="163"/>
                      <a:pt x="1484" y="0"/>
                      <a:pt x="1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1"/>
              <p:cNvSpPr/>
              <p:nvPr/>
            </p:nvSpPr>
            <p:spPr>
              <a:xfrm>
                <a:off x="4514751" y="4398886"/>
                <a:ext cx="79228" cy="7311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29" extrusionOk="0">
                    <a:moveTo>
                      <a:pt x="1135" y="1"/>
                    </a:moveTo>
                    <a:cubicBezTo>
                      <a:pt x="933" y="1"/>
                      <a:pt x="723" y="59"/>
                      <a:pt x="527" y="181"/>
                    </a:cubicBezTo>
                    <a:cubicBezTo>
                      <a:pt x="101" y="482"/>
                      <a:pt x="0" y="1234"/>
                      <a:pt x="326" y="1635"/>
                    </a:cubicBezTo>
                    <a:cubicBezTo>
                      <a:pt x="516" y="1966"/>
                      <a:pt x="834" y="2128"/>
                      <a:pt x="1175" y="2128"/>
                    </a:cubicBezTo>
                    <a:cubicBezTo>
                      <a:pt x="1376" y="2128"/>
                      <a:pt x="1585" y="2072"/>
                      <a:pt x="1780" y="1960"/>
                    </a:cubicBezTo>
                    <a:cubicBezTo>
                      <a:pt x="2206" y="1635"/>
                      <a:pt x="2306" y="1008"/>
                      <a:pt x="1980" y="482"/>
                    </a:cubicBezTo>
                    <a:cubicBezTo>
                      <a:pt x="1792" y="167"/>
                      <a:pt x="1475" y="1"/>
                      <a:pt x="1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1"/>
              <p:cNvSpPr/>
              <p:nvPr/>
            </p:nvSpPr>
            <p:spPr>
              <a:xfrm>
                <a:off x="4564684" y="4394971"/>
                <a:ext cx="118791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020" extrusionOk="0">
                    <a:moveTo>
                      <a:pt x="1757" y="0"/>
                    </a:moveTo>
                    <a:cubicBezTo>
                      <a:pt x="1471" y="0"/>
                      <a:pt x="1190" y="95"/>
                      <a:pt x="952" y="295"/>
                    </a:cubicBezTo>
                    <a:cubicBezTo>
                      <a:pt x="226" y="721"/>
                      <a:pt x="0" y="1648"/>
                      <a:pt x="426" y="2375"/>
                    </a:cubicBezTo>
                    <a:cubicBezTo>
                      <a:pt x="768" y="2782"/>
                      <a:pt x="1279" y="3020"/>
                      <a:pt x="1801" y="3020"/>
                    </a:cubicBezTo>
                    <a:cubicBezTo>
                      <a:pt x="2083" y="3020"/>
                      <a:pt x="2368" y="2951"/>
                      <a:pt x="2632" y="2801"/>
                    </a:cubicBezTo>
                    <a:cubicBezTo>
                      <a:pt x="3258" y="2275"/>
                      <a:pt x="3459" y="1348"/>
                      <a:pt x="3033" y="721"/>
                    </a:cubicBezTo>
                    <a:cubicBezTo>
                      <a:pt x="2706" y="254"/>
                      <a:pt x="2225" y="0"/>
                      <a:pt x="1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1"/>
              <p:cNvSpPr/>
              <p:nvPr/>
            </p:nvSpPr>
            <p:spPr>
              <a:xfrm>
                <a:off x="6397942" y="4227967"/>
                <a:ext cx="232430" cy="165977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4833" extrusionOk="0">
                    <a:moveTo>
                      <a:pt x="5578" y="0"/>
                    </a:moveTo>
                    <a:cubicBezTo>
                      <a:pt x="3039" y="0"/>
                      <a:pt x="583" y="3106"/>
                      <a:pt x="302" y="4732"/>
                    </a:cubicBezTo>
                    <a:lnTo>
                      <a:pt x="1" y="4832"/>
                    </a:lnTo>
                    <a:cubicBezTo>
                      <a:pt x="1755" y="4431"/>
                      <a:pt x="6041" y="1398"/>
                      <a:pt x="6768" y="246"/>
                    </a:cubicBezTo>
                    <a:cubicBezTo>
                      <a:pt x="6375" y="76"/>
                      <a:pt x="5976" y="0"/>
                      <a:pt x="55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1"/>
              <p:cNvSpPr/>
              <p:nvPr/>
            </p:nvSpPr>
            <p:spPr>
              <a:xfrm>
                <a:off x="6397942" y="4193351"/>
                <a:ext cx="232430" cy="200595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5841" fill="none" extrusionOk="0">
                    <a:moveTo>
                      <a:pt x="302" y="5740"/>
                    </a:moveTo>
                    <a:cubicBezTo>
                      <a:pt x="627" y="3860"/>
                      <a:pt x="3861" y="0"/>
                      <a:pt x="6768" y="1254"/>
                    </a:cubicBezTo>
                    <a:cubicBezTo>
                      <a:pt x="6041" y="2406"/>
                      <a:pt x="1755" y="5439"/>
                      <a:pt x="1" y="5840"/>
                    </a:cubicBezTo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21"/>
              <p:cNvSpPr/>
              <p:nvPr/>
            </p:nvSpPr>
            <p:spPr>
              <a:xfrm>
                <a:off x="6247319" y="4393906"/>
                <a:ext cx="207463" cy="112849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28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47" y="2317"/>
                      <a:pt x="2541" y="3286"/>
                      <a:pt x="4247" y="3286"/>
                    </a:cubicBezTo>
                    <a:cubicBezTo>
                      <a:pt x="5014" y="3286"/>
                      <a:pt x="5683" y="3090"/>
                      <a:pt x="6041" y="2732"/>
                    </a:cubicBezTo>
                    <a:cubicBezTo>
                      <a:pt x="4788" y="157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21"/>
              <p:cNvSpPr/>
              <p:nvPr/>
            </p:nvSpPr>
            <p:spPr>
              <a:xfrm>
                <a:off x="6146630" y="4224362"/>
                <a:ext cx="265124" cy="162680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4737" extrusionOk="0">
                    <a:moveTo>
                      <a:pt x="6350" y="0"/>
                    </a:moveTo>
                    <a:cubicBezTo>
                      <a:pt x="4264" y="0"/>
                      <a:pt x="1705" y="1867"/>
                      <a:pt x="1" y="4737"/>
                    </a:cubicBezTo>
                    <a:cubicBezTo>
                      <a:pt x="1454" y="3809"/>
                      <a:pt x="7720" y="1930"/>
                      <a:pt x="7319" y="150"/>
                    </a:cubicBezTo>
                    <a:cubicBezTo>
                      <a:pt x="7012" y="49"/>
                      <a:pt x="6687" y="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21"/>
              <p:cNvSpPr/>
              <p:nvPr/>
            </p:nvSpPr>
            <p:spPr>
              <a:xfrm>
                <a:off x="5931445" y="4407093"/>
                <a:ext cx="240191" cy="103234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3006" extrusionOk="0">
                    <a:moveTo>
                      <a:pt x="831" y="1"/>
                    </a:moveTo>
                    <a:cubicBezTo>
                      <a:pt x="483" y="1"/>
                      <a:pt x="196" y="45"/>
                      <a:pt x="1" y="142"/>
                    </a:cubicBezTo>
                    <a:cubicBezTo>
                      <a:pt x="799" y="1946"/>
                      <a:pt x="3588" y="3006"/>
                      <a:pt x="5406" y="3006"/>
                    </a:cubicBezTo>
                    <a:cubicBezTo>
                      <a:pt x="6215" y="3006"/>
                      <a:pt x="6831" y="2796"/>
                      <a:pt x="6993" y="2348"/>
                    </a:cubicBezTo>
                    <a:cubicBezTo>
                      <a:pt x="6380" y="1290"/>
                      <a:pt x="2714" y="1"/>
                      <a:pt x="8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21"/>
              <p:cNvSpPr/>
              <p:nvPr/>
            </p:nvSpPr>
            <p:spPr>
              <a:xfrm>
                <a:off x="6659590" y="4279480"/>
                <a:ext cx="279788" cy="97224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2831" extrusionOk="0">
                    <a:moveTo>
                      <a:pt x="6235" y="0"/>
                    </a:moveTo>
                    <a:cubicBezTo>
                      <a:pt x="4033" y="0"/>
                      <a:pt x="827" y="1642"/>
                      <a:pt x="1" y="2831"/>
                    </a:cubicBezTo>
                    <a:cubicBezTo>
                      <a:pt x="3034" y="2831"/>
                      <a:pt x="8146" y="2505"/>
                      <a:pt x="7620" y="325"/>
                    </a:cubicBezTo>
                    <a:cubicBezTo>
                      <a:pt x="7251" y="98"/>
                      <a:pt x="6773" y="0"/>
                      <a:pt x="62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21"/>
              <p:cNvSpPr/>
              <p:nvPr/>
            </p:nvSpPr>
            <p:spPr>
              <a:xfrm>
                <a:off x="6527066" y="4393906"/>
                <a:ext cx="222093" cy="96056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27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6" y="978"/>
                      <a:pt x="2498" y="2796"/>
                      <a:pt x="4626" y="2796"/>
                    </a:cubicBezTo>
                    <a:cubicBezTo>
                      <a:pt x="5225" y="2796"/>
                      <a:pt x="5845" y="2652"/>
                      <a:pt x="6466" y="2306"/>
                    </a:cubicBezTo>
                    <a:cubicBezTo>
                      <a:pt x="6040" y="1053"/>
                      <a:pt x="2381" y="526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21"/>
              <p:cNvSpPr/>
              <p:nvPr/>
            </p:nvSpPr>
            <p:spPr>
              <a:xfrm>
                <a:off x="5931445" y="4183152"/>
                <a:ext cx="211790" cy="210794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6138" extrusionOk="0">
                    <a:moveTo>
                      <a:pt x="5194" y="1"/>
                    </a:moveTo>
                    <a:cubicBezTo>
                      <a:pt x="3305" y="1"/>
                      <a:pt x="1050" y="3194"/>
                      <a:pt x="1" y="6137"/>
                    </a:cubicBezTo>
                    <a:cubicBezTo>
                      <a:pt x="1981" y="5310"/>
                      <a:pt x="6166" y="2277"/>
                      <a:pt x="5740" y="97"/>
                    </a:cubicBezTo>
                    <a:cubicBezTo>
                      <a:pt x="5563" y="32"/>
                      <a:pt x="5380" y="1"/>
                      <a:pt x="51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21"/>
              <p:cNvSpPr/>
              <p:nvPr/>
            </p:nvSpPr>
            <p:spPr>
              <a:xfrm>
                <a:off x="6110468" y="3957596"/>
                <a:ext cx="380481" cy="139911"/>
              </a:xfrm>
              <a:custGeom>
                <a:avLst/>
                <a:gdLst/>
                <a:ahLst/>
                <a:cxnLst/>
                <a:rect l="l" t="t" r="r" b="b"/>
                <a:pathLst>
                  <a:path w="11079" h="4074" extrusionOk="0">
                    <a:moveTo>
                      <a:pt x="7169" y="1"/>
                    </a:moveTo>
                    <a:cubicBezTo>
                      <a:pt x="3828" y="1"/>
                      <a:pt x="684" y="2079"/>
                      <a:pt x="1" y="3733"/>
                    </a:cubicBezTo>
                    <a:cubicBezTo>
                      <a:pt x="1117" y="3971"/>
                      <a:pt x="2198" y="4073"/>
                      <a:pt x="3219" y="4073"/>
                    </a:cubicBezTo>
                    <a:cubicBezTo>
                      <a:pt x="7561" y="4073"/>
                      <a:pt x="10815" y="2222"/>
                      <a:pt x="11079" y="1126"/>
                    </a:cubicBezTo>
                    <a:cubicBezTo>
                      <a:pt x="9837" y="325"/>
                      <a:pt x="8488" y="1"/>
                      <a:pt x="71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06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21"/>
              <p:cNvSpPr/>
              <p:nvPr/>
            </p:nvSpPr>
            <p:spPr>
              <a:xfrm>
                <a:off x="6057101" y="4021197"/>
                <a:ext cx="308190" cy="89565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2608" fill="none" extrusionOk="0">
                    <a:moveTo>
                      <a:pt x="1" y="2607"/>
                    </a:moveTo>
                    <a:cubicBezTo>
                      <a:pt x="3134" y="1455"/>
                      <a:pt x="6668" y="201"/>
                      <a:pt x="8973" y="1"/>
                    </a:cubicBezTo>
                  </a:path>
                </a:pathLst>
              </a:custGeom>
              <a:noFill/>
              <a:ln w="13150" cap="rnd" cmpd="sng">
                <a:solidFill>
                  <a:srgbClr val="1628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21"/>
              <p:cNvSpPr/>
              <p:nvPr/>
            </p:nvSpPr>
            <p:spPr>
              <a:xfrm>
                <a:off x="5562204" y="4037337"/>
                <a:ext cx="440340" cy="195821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5702" extrusionOk="0">
                    <a:moveTo>
                      <a:pt x="11104" y="0"/>
                    </a:moveTo>
                    <a:cubicBezTo>
                      <a:pt x="6490" y="0"/>
                      <a:pt x="2696" y="2978"/>
                      <a:pt x="1" y="5696"/>
                    </a:cubicBezTo>
                    <a:cubicBezTo>
                      <a:pt x="129" y="5700"/>
                      <a:pt x="256" y="5702"/>
                      <a:pt x="383" y="5702"/>
                    </a:cubicBezTo>
                    <a:cubicBezTo>
                      <a:pt x="7392" y="5702"/>
                      <a:pt x="12822" y="353"/>
                      <a:pt x="12206" y="57"/>
                    </a:cubicBezTo>
                    <a:cubicBezTo>
                      <a:pt x="11834" y="19"/>
                      <a:pt x="11466" y="0"/>
                      <a:pt x="11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21"/>
              <p:cNvSpPr/>
              <p:nvPr/>
            </p:nvSpPr>
            <p:spPr>
              <a:xfrm>
                <a:off x="5436548" y="3990976"/>
                <a:ext cx="290091" cy="299673"/>
              </a:xfrm>
              <a:custGeom>
                <a:avLst/>
                <a:gdLst/>
                <a:ahLst/>
                <a:cxnLst/>
                <a:rect l="l" t="t" r="r" b="b"/>
                <a:pathLst>
                  <a:path w="8447" h="8726" extrusionOk="0">
                    <a:moveTo>
                      <a:pt x="6743" y="0"/>
                    </a:moveTo>
                    <a:cubicBezTo>
                      <a:pt x="4689" y="0"/>
                      <a:pt x="497" y="4686"/>
                      <a:pt x="1" y="8726"/>
                    </a:cubicBezTo>
                    <a:cubicBezTo>
                      <a:pt x="1981" y="7147"/>
                      <a:pt x="8447" y="781"/>
                      <a:pt x="7093" y="54"/>
                    </a:cubicBezTo>
                    <a:cubicBezTo>
                      <a:pt x="6986" y="18"/>
                      <a:pt x="6868" y="0"/>
                      <a:pt x="67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1"/>
              <p:cNvSpPr/>
              <p:nvPr/>
            </p:nvSpPr>
            <p:spPr>
              <a:xfrm>
                <a:off x="5271297" y="4358431"/>
                <a:ext cx="337449" cy="67758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973" extrusionOk="0">
                    <a:moveTo>
                      <a:pt x="3558" y="1"/>
                    </a:moveTo>
                    <a:cubicBezTo>
                      <a:pt x="2167" y="1"/>
                      <a:pt x="863" y="183"/>
                      <a:pt x="1" y="632"/>
                    </a:cubicBezTo>
                    <a:cubicBezTo>
                      <a:pt x="1082" y="1061"/>
                      <a:pt x="5045" y="1973"/>
                      <a:pt x="7603" y="1973"/>
                    </a:cubicBezTo>
                    <a:cubicBezTo>
                      <a:pt x="8780" y="1973"/>
                      <a:pt x="9659" y="1780"/>
                      <a:pt x="9825" y="1259"/>
                    </a:cubicBezTo>
                    <a:cubicBezTo>
                      <a:pt x="8812" y="583"/>
                      <a:pt x="6046" y="1"/>
                      <a:pt x="35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21"/>
              <p:cNvSpPr/>
              <p:nvPr/>
            </p:nvSpPr>
            <p:spPr>
              <a:xfrm>
                <a:off x="5451178" y="4264988"/>
                <a:ext cx="369285" cy="65045"/>
              </a:xfrm>
              <a:custGeom>
                <a:avLst/>
                <a:gdLst/>
                <a:ahLst/>
                <a:cxnLst/>
                <a:rect l="l" t="t" r="r" b="b"/>
                <a:pathLst>
                  <a:path w="10753" h="1894" extrusionOk="0">
                    <a:moveTo>
                      <a:pt x="6552" y="1"/>
                    </a:moveTo>
                    <a:cubicBezTo>
                      <a:pt x="4437" y="1"/>
                      <a:pt x="1931" y="371"/>
                      <a:pt x="1" y="747"/>
                    </a:cubicBezTo>
                    <a:cubicBezTo>
                      <a:pt x="450" y="1521"/>
                      <a:pt x="3885" y="1893"/>
                      <a:pt x="6793" y="1893"/>
                    </a:cubicBezTo>
                    <a:cubicBezTo>
                      <a:pt x="8591" y="1893"/>
                      <a:pt x="10188" y="1751"/>
                      <a:pt x="10753" y="1473"/>
                    </a:cubicBezTo>
                    <a:cubicBezTo>
                      <a:pt x="10389" y="371"/>
                      <a:pt x="8666" y="1"/>
                      <a:pt x="6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21"/>
              <p:cNvSpPr/>
              <p:nvPr/>
            </p:nvSpPr>
            <p:spPr>
              <a:xfrm>
                <a:off x="5218479" y="4081088"/>
                <a:ext cx="249979" cy="309392"/>
              </a:xfrm>
              <a:custGeom>
                <a:avLst/>
                <a:gdLst/>
                <a:ahLst/>
                <a:cxnLst/>
                <a:rect l="l" t="t" r="r" b="b"/>
                <a:pathLst>
                  <a:path w="7279" h="9009" extrusionOk="0">
                    <a:moveTo>
                      <a:pt x="6677" y="0"/>
                    </a:moveTo>
                    <a:cubicBezTo>
                      <a:pt x="3366" y="0"/>
                      <a:pt x="0" y="7202"/>
                      <a:pt x="386" y="9009"/>
                    </a:cubicBezTo>
                    <a:cubicBezTo>
                      <a:pt x="1764" y="8483"/>
                      <a:pt x="7278" y="462"/>
                      <a:pt x="7078" y="36"/>
                    </a:cubicBezTo>
                    <a:cubicBezTo>
                      <a:pt x="6944" y="12"/>
                      <a:pt x="6811" y="0"/>
                      <a:pt x="66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21"/>
              <p:cNvSpPr/>
              <p:nvPr/>
            </p:nvSpPr>
            <p:spPr>
              <a:xfrm>
                <a:off x="5045810" y="4103823"/>
                <a:ext cx="182496" cy="38391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1179" extrusionOk="0">
                    <a:moveTo>
                      <a:pt x="4913" y="1"/>
                    </a:moveTo>
                    <a:lnTo>
                      <a:pt x="4913" y="1"/>
                    </a:lnTo>
                    <a:cubicBezTo>
                      <a:pt x="1780" y="728"/>
                      <a:pt x="0" y="9926"/>
                      <a:pt x="201" y="11179"/>
                    </a:cubicBezTo>
                    <a:cubicBezTo>
                      <a:pt x="2907" y="9826"/>
                      <a:pt x="5314" y="302"/>
                      <a:pt x="4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1"/>
              <p:cNvSpPr/>
              <p:nvPr/>
            </p:nvSpPr>
            <p:spPr>
              <a:xfrm>
                <a:off x="5013082" y="4460220"/>
                <a:ext cx="412316" cy="96090"/>
              </a:xfrm>
              <a:custGeom>
                <a:avLst/>
                <a:gdLst/>
                <a:ahLst/>
                <a:cxnLst/>
                <a:rect l="l" t="t" r="r" b="b"/>
                <a:pathLst>
                  <a:path w="12006" h="2798" extrusionOk="0">
                    <a:moveTo>
                      <a:pt x="7279" y="1"/>
                    </a:moveTo>
                    <a:cubicBezTo>
                      <a:pt x="4462" y="1"/>
                      <a:pt x="1472" y="906"/>
                      <a:pt x="1" y="1428"/>
                    </a:cubicBezTo>
                    <a:cubicBezTo>
                      <a:pt x="565" y="2260"/>
                      <a:pt x="3106" y="2797"/>
                      <a:pt x="5807" y="2797"/>
                    </a:cubicBezTo>
                    <a:cubicBezTo>
                      <a:pt x="8148" y="2797"/>
                      <a:pt x="10609" y="2393"/>
                      <a:pt x="12006" y="1428"/>
                    </a:cubicBezTo>
                    <a:cubicBezTo>
                      <a:pt x="10789" y="366"/>
                      <a:pt x="9069" y="1"/>
                      <a:pt x="72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1"/>
              <p:cNvSpPr/>
              <p:nvPr/>
            </p:nvSpPr>
            <p:spPr>
              <a:xfrm>
                <a:off x="4951988" y="4186448"/>
                <a:ext cx="728198" cy="354655"/>
              </a:xfrm>
              <a:custGeom>
                <a:avLst/>
                <a:gdLst/>
                <a:ahLst/>
                <a:cxnLst/>
                <a:rect l="l" t="t" r="r" b="b"/>
                <a:pathLst>
                  <a:path w="21204" h="10327" fill="none" extrusionOk="0">
                    <a:moveTo>
                      <a:pt x="0" y="10327"/>
                    </a:moveTo>
                    <a:cubicBezTo>
                      <a:pt x="5865" y="7420"/>
                      <a:pt x="15665" y="1780"/>
                      <a:pt x="21203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1"/>
              <p:cNvSpPr/>
              <p:nvPr/>
            </p:nvSpPr>
            <p:spPr>
              <a:xfrm>
                <a:off x="5214496" y="4556307"/>
                <a:ext cx="336591" cy="117280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3415" extrusionOk="0">
                    <a:moveTo>
                      <a:pt x="8287" y="1"/>
                    </a:moveTo>
                    <a:cubicBezTo>
                      <a:pt x="5891" y="1"/>
                      <a:pt x="2535" y="1557"/>
                      <a:pt x="1" y="2915"/>
                    </a:cubicBezTo>
                    <a:cubicBezTo>
                      <a:pt x="1050" y="3263"/>
                      <a:pt x="2122" y="3414"/>
                      <a:pt x="3155" y="3414"/>
                    </a:cubicBezTo>
                    <a:cubicBezTo>
                      <a:pt x="6439" y="3414"/>
                      <a:pt x="9323" y="1885"/>
                      <a:pt x="9800" y="284"/>
                    </a:cubicBezTo>
                    <a:cubicBezTo>
                      <a:pt x="9365" y="88"/>
                      <a:pt x="8853" y="1"/>
                      <a:pt x="8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06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21"/>
              <p:cNvSpPr/>
              <p:nvPr/>
            </p:nvSpPr>
            <p:spPr>
              <a:xfrm>
                <a:off x="5651733" y="4343973"/>
                <a:ext cx="1097449" cy="165290"/>
              </a:xfrm>
              <a:custGeom>
                <a:avLst/>
                <a:gdLst/>
                <a:ahLst/>
                <a:cxnLst/>
                <a:rect l="l" t="t" r="r" b="b"/>
                <a:pathLst>
                  <a:path w="31956" h="4813" fill="none" extrusionOk="0">
                    <a:moveTo>
                      <a:pt x="0" y="4813"/>
                    </a:moveTo>
                    <a:cubicBezTo>
                      <a:pt x="2081" y="3133"/>
                      <a:pt x="8447" y="828"/>
                      <a:pt x="16191" y="1254"/>
                    </a:cubicBezTo>
                    <a:cubicBezTo>
                      <a:pt x="23910" y="1680"/>
                      <a:pt x="30502" y="1254"/>
                      <a:pt x="31955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21"/>
              <p:cNvSpPr/>
              <p:nvPr/>
            </p:nvSpPr>
            <p:spPr>
              <a:xfrm>
                <a:off x="6580433" y="4017762"/>
                <a:ext cx="100727" cy="10419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034" extrusionOk="0">
                    <a:moveTo>
                      <a:pt x="1454" y="1"/>
                    </a:moveTo>
                    <a:cubicBezTo>
                      <a:pt x="627" y="1"/>
                      <a:pt x="0" y="627"/>
                      <a:pt x="0" y="1454"/>
                    </a:cubicBezTo>
                    <a:cubicBezTo>
                      <a:pt x="0" y="2306"/>
                      <a:pt x="627" y="3033"/>
                      <a:pt x="1454" y="3033"/>
                    </a:cubicBezTo>
                    <a:cubicBezTo>
                      <a:pt x="2306" y="3033"/>
                      <a:pt x="2932" y="2306"/>
                      <a:pt x="2932" y="1454"/>
                    </a:cubicBezTo>
                    <a:cubicBezTo>
                      <a:pt x="2932" y="627"/>
                      <a:pt x="2306" y="1"/>
                      <a:pt x="1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1"/>
              <p:cNvSpPr/>
              <p:nvPr/>
            </p:nvSpPr>
            <p:spPr>
              <a:xfrm>
                <a:off x="5705100" y="4548821"/>
                <a:ext cx="104161" cy="103302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08" extrusionOk="0">
                    <a:moveTo>
                      <a:pt x="1479" y="0"/>
                    </a:moveTo>
                    <a:cubicBezTo>
                      <a:pt x="627" y="0"/>
                      <a:pt x="0" y="627"/>
                      <a:pt x="0" y="1454"/>
                    </a:cubicBezTo>
                    <a:cubicBezTo>
                      <a:pt x="0" y="2281"/>
                      <a:pt x="627" y="3008"/>
                      <a:pt x="1479" y="3008"/>
                    </a:cubicBezTo>
                    <a:cubicBezTo>
                      <a:pt x="2306" y="3008"/>
                      <a:pt x="3033" y="2281"/>
                      <a:pt x="3033" y="1454"/>
                    </a:cubicBezTo>
                    <a:cubicBezTo>
                      <a:pt x="3033" y="627"/>
                      <a:pt x="2306" y="0"/>
                      <a:pt x="14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1"/>
              <p:cNvSpPr/>
              <p:nvPr/>
            </p:nvSpPr>
            <p:spPr>
              <a:xfrm>
                <a:off x="6731055" y="4157189"/>
                <a:ext cx="724730" cy="125694"/>
              </a:xfrm>
              <a:custGeom>
                <a:avLst/>
                <a:gdLst/>
                <a:ahLst/>
                <a:cxnLst/>
                <a:rect l="l" t="t" r="r" b="b"/>
                <a:pathLst>
                  <a:path w="21103" h="3660" fill="none" extrusionOk="0">
                    <a:moveTo>
                      <a:pt x="0" y="1680"/>
                    </a:moveTo>
                    <a:cubicBezTo>
                      <a:pt x="4712" y="1"/>
                      <a:pt x="17243" y="3033"/>
                      <a:pt x="21103" y="366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1"/>
              <p:cNvSpPr/>
              <p:nvPr/>
            </p:nvSpPr>
            <p:spPr>
              <a:xfrm>
                <a:off x="6914371" y="4082325"/>
                <a:ext cx="154095" cy="114498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3334" fill="none" extrusionOk="0">
                    <a:moveTo>
                      <a:pt x="1" y="3334"/>
                    </a:moveTo>
                    <a:cubicBezTo>
                      <a:pt x="2808" y="2406"/>
                      <a:pt x="4487" y="0"/>
                      <a:pt x="4487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21"/>
              <p:cNvSpPr/>
              <p:nvPr/>
            </p:nvSpPr>
            <p:spPr>
              <a:xfrm>
                <a:off x="7100296" y="4067695"/>
                <a:ext cx="132562" cy="150661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4387" fill="none" extrusionOk="0">
                    <a:moveTo>
                      <a:pt x="0" y="4386"/>
                    </a:moveTo>
                    <a:lnTo>
                      <a:pt x="3860" y="0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1"/>
              <p:cNvSpPr/>
              <p:nvPr/>
            </p:nvSpPr>
            <p:spPr>
              <a:xfrm>
                <a:off x="7232820" y="4125355"/>
                <a:ext cx="129162" cy="107629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3134" fill="none" extrusionOk="0">
                    <a:moveTo>
                      <a:pt x="1" y="3133"/>
                    </a:moveTo>
                    <a:lnTo>
                      <a:pt x="3760" y="0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1"/>
              <p:cNvSpPr/>
              <p:nvPr/>
            </p:nvSpPr>
            <p:spPr>
              <a:xfrm>
                <a:off x="7146760" y="4232947"/>
                <a:ext cx="100727" cy="96434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808" fill="none" extrusionOk="0">
                    <a:moveTo>
                      <a:pt x="0" y="0"/>
                    </a:moveTo>
                    <a:lnTo>
                      <a:pt x="2933" y="2807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1"/>
              <p:cNvSpPr/>
              <p:nvPr/>
            </p:nvSpPr>
            <p:spPr>
              <a:xfrm>
                <a:off x="7000431" y="4204546"/>
                <a:ext cx="99902" cy="150661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4387" fill="none" extrusionOk="0">
                    <a:moveTo>
                      <a:pt x="1" y="0"/>
                    </a:moveTo>
                    <a:lnTo>
                      <a:pt x="2908" y="4386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21"/>
              <p:cNvSpPr/>
              <p:nvPr/>
            </p:nvSpPr>
            <p:spPr>
              <a:xfrm>
                <a:off x="6838613" y="4082325"/>
                <a:ext cx="57730" cy="117932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3434" fill="none" extrusionOk="0">
                    <a:moveTo>
                      <a:pt x="1" y="3434"/>
                    </a:moveTo>
                    <a:cubicBezTo>
                      <a:pt x="1054" y="1980"/>
                      <a:pt x="1680" y="827"/>
                      <a:pt x="1680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21"/>
              <p:cNvSpPr/>
              <p:nvPr/>
            </p:nvSpPr>
            <p:spPr>
              <a:xfrm>
                <a:off x="7035734" y="4035826"/>
                <a:ext cx="64598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981" extrusionOk="0">
                    <a:moveTo>
                      <a:pt x="953" y="1"/>
                    </a:moveTo>
                    <a:cubicBezTo>
                      <a:pt x="426" y="1"/>
                      <a:pt x="0" y="402"/>
                      <a:pt x="0" y="928"/>
                    </a:cubicBezTo>
                    <a:cubicBezTo>
                      <a:pt x="0" y="1555"/>
                      <a:pt x="426" y="1981"/>
                      <a:pt x="953" y="1981"/>
                    </a:cubicBezTo>
                    <a:cubicBezTo>
                      <a:pt x="1479" y="1981"/>
                      <a:pt x="1880" y="1555"/>
                      <a:pt x="1880" y="928"/>
                    </a:cubicBezTo>
                    <a:cubicBezTo>
                      <a:pt x="1880" y="402"/>
                      <a:pt x="1479" y="1"/>
                      <a:pt x="9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1"/>
              <p:cNvSpPr/>
              <p:nvPr/>
            </p:nvSpPr>
            <p:spPr>
              <a:xfrm>
                <a:off x="7197551" y="4035826"/>
                <a:ext cx="68032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81" extrusionOk="0">
                    <a:moveTo>
                      <a:pt x="1028" y="1"/>
                    </a:moveTo>
                    <a:cubicBezTo>
                      <a:pt x="526" y="1"/>
                      <a:pt x="0" y="402"/>
                      <a:pt x="0" y="928"/>
                    </a:cubicBezTo>
                    <a:cubicBezTo>
                      <a:pt x="0" y="1555"/>
                      <a:pt x="526" y="1981"/>
                      <a:pt x="1028" y="1981"/>
                    </a:cubicBezTo>
                    <a:cubicBezTo>
                      <a:pt x="1554" y="1981"/>
                      <a:pt x="1980" y="1555"/>
                      <a:pt x="1980" y="928"/>
                    </a:cubicBezTo>
                    <a:cubicBezTo>
                      <a:pt x="1980" y="402"/>
                      <a:pt x="1554" y="1"/>
                      <a:pt x="1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21"/>
              <p:cNvSpPr/>
              <p:nvPr/>
            </p:nvSpPr>
            <p:spPr>
              <a:xfrm>
                <a:off x="7330076" y="4082325"/>
                <a:ext cx="68032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81" extrusionOk="0">
                    <a:moveTo>
                      <a:pt x="928" y="0"/>
                    </a:moveTo>
                    <a:cubicBezTo>
                      <a:pt x="427" y="0"/>
                      <a:pt x="1" y="527"/>
                      <a:pt x="1" y="1053"/>
                    </a:cubicBezTo>
                    <a:cubicBezTo>
                      <a:pt x="1" y="1554"/>
                      <a:pt x="427" y="1980"/>
                      <a:pt x="928" y="1980"/>
                    </a:cubicBezTo>
                    <a:cubicBezTo>
                      <a:pt x="1454" y="1980"/>
                      <a:pt x="1981" y="1554"/>
                      <a:pt x="1981" y="1053"/>
                    </a:cubicBezTo>
                    <a:cubicBezTo>
                      <a:pt x="1981" y="527"/>
                      <a:pt x="1454" y="0"/>
                      <a:pt x="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21"/>
              <p:cNvSpPr/>
              <p:nvPr/>
            </p:nvSpPr>
            <p:spPr>
              <a:xfrm>
                <a:off x="7211322" y="4294041"/>
                <a:ext cx="68891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981" extrusionOk="0">
                    <a:moveTo>
                      <a:pt x="1053" y="1"/>
                    </a:moveTo>
                    <a:cubicBezTo>
                      <a:pt x="526" y="1"/>
                      <a:pt x="0" y="402"/>
                      <a:pt x="0" y="1028"/>
                    </a:cubicBezTo>
                    <a:cubicBezTo>
                      <a:pt x="0" y="1555"/>
                      <a:pt x="526" y="1981"/>
                      <a:pt x="1053" y="1981"/>
                    </a:cubicBezTo>
                    <a:cubicBezTo>
                      <a:pt x="1579" y="1981"/>
                      <a:pt x="2005" y="1555"/>
                      <a:pt x="2005" y="1028"/>
                    </a:cubicBezTo>
                    <a:cubicBezTo>
                      <a:pt x="2005" y="402"/>
                      <a:pt x="1579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21"/>
              <p:cNvSpPr/>
              <p:nvPr/>
            </p:nvSpPr>
            <p:spPr>
              <a:xfrm>
                <a:off x="7057232" y="4322441"/>
                <a:ext cx="68032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81" extrusionOk="0">
                    <a:moveTo>
                      <a:pt x="1054" y="1"/>
                    </a:moveTo>
                    <a:cubicBezTo>
                      <a:pt x="527" y="1"/>
                      <a:pt x="1" y="427"/>
                      <a:pt x="1" y="953"/>
                    </a:cubicBezTo>
                    <a:cubicBezTo>
                      <a:pt x="1" y="1455"/>
                      <a:pt x="527" y="1981"/>
                      <a:pt x="1054" y="1981"/>
                    </a:cubicBezTo>
                    <a:cubicBezTo>
                      <a:pt x="1580" y="1981"/>
                      <a:pt x="1981" y="1455"/>
                      <a:pt x="1981" y="953"/>
                    </a:cubicBezTo>
                    <a:cubicBezTo>
                      <a:pt x="1981" y="427"/>
                      <a:pt x="1580" y="1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21"/>
              <p:cNvSpPr/>
              <p:nvPr/>
            </p:nvSpPr>
            <p:spPr>
              <a:xfrm>
                <a:off x="6863579" y="4039295"/>
                <a:ext cx="64598" cy="61130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0" extrusionOk="0">
                    <a:moveTo>
                      <a:pt x="953" y="0"/>
                    </a:moveTo>
                    <a:cubicBezTo>
                      <a:pt x="427" y="0"/>
                      <a:pt x="1" y="301"/>
                      <a:pt x="1" y="827"/>
                    </a:cubicBezTo>
                    <a:cubicBezTo>
                      <a:pt x="1" y="1354"/>
                      <a:pt x="427" y="1780"/>
                      <a:pt x="953" y="1780"/>
                    </a:cubicBezTo>
                    <a:cubicBezTo>
                      <a:pt x="1480" y="1780"/>
                      <a:pt x="1881" y="1354"/>
                      <a:pt x="1881" y="827"/>
                    </a:cubicBezTo>
                    <a:cubicBezTo>
                      <a:pt x="1881" y="301"/>
                      <a:pt x="1480" y="0"/>
                      <a:pt x="9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21"/>
              <p:cNvSpPr/>
              <p:nvPr/>
            </p:nvSpPr>
            <p:spPr>
              <a:xfrm>
                <a:off x="5454646" y="4544528"/>
                <a:ext cx="150626" cy="64564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1880" fill="none" extrusionOk="0">
                    <a:moveTo>
                      <a:pt x="4386" y="0"/>
                    </a:moveTo>
                    <a:cubicBezTo>
                      <a:pt x="3860" y="226"/>
                      <a:pt x="1980" y="1053"/>
                      <a:pt x="0" y="1880"/>
                    </a:cubicBezTo>
                  </a:path>
                </a:pathLst>
              </a:custGeom>
              <a:noFill/>
              <a:ln w="13150" cap="rnd" cmpd="sng">
                <a:solidFill>
                  <a:srgbClr val="1628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21"/>
              <p:cNvSpPr/>
              <p:nvPr/>
            </p:nvSpPr>
            <p:spPr>
              <a:xfrm>
                <a:off x="2513632" y="4227967"/>
                <a:ext cx="233289" cy="165977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4833" extrusionOk="0">
                    <a:moveTo>
                      <a:pt x="1198" y="0"/>
                    </a:moveTo>
                    <a:cubicBezTo>
                      <a:pt x="799" y="0"/>
                      <a:pt x="397" y="76"/>
                      <a:pt x="0" y="246"/>
                    </a:cubicBezTo>
                    <a:cubicBezTo>
                      <a:pt x="674" y="1314"/>
                      <a:pt x="4404" y="3997"/>
                      <a:pt x="6363" y="4703"/>
                    </a:cubicBezTo>
                    <a:lnTo>
                      <a:pt x="6363" y="4703"/>
                    </a:lnTo>
                    <a:cubicBezTo>
                      <a:pt x="6165" y="3070"/>
                      <a:pt x="3737" y="0"/>
                      <a:pt x="1198" y="0"/>
                    </a:cubicBezTo>
                    <a:close/>
                    <a:moveTo>
                      <a:pt x="6363" y="4703"/>
                    </a:moveTo>
                    <a:cubicBezTo>
                      <a:pt x="6364" y="4713"/>
                      <a:pt x="6365" y="4722"/>
                      <a:pt x="6366" y="4732"/>
                    </a:cubicBezTo>
                    <a:lnTo>
                      <a:pt x="6746" y="4821"/>
                    </a:lnTo>
                    <a:lnTo>
                      <a:pt x="6746" y="4821"/>
                    </a:lnTo>
                    <a:cubicBezTo>
                      <a:pt x="6628" y="4792"/>
                      <a:pt x="6500" y="4753"/>
                      <a:pt x="6363" y="4703"/>
                    </a:cubicBezTo>
                    <a:close/>
                    <a:moveTo>
                      <a:pt x="6746" y="4821"/>
                    </a:moveTo>
                    <a:lnTo>
                      <a:pt x="6746" y="4821"/>
                    </a:lnTo>
                    <a:cubicBezTo>
                      <a:pt x="6761" y="4825"/>
                      <a:pt x="6777" y="4829"/>
                      <a:pt x="6792" y="4832"/>
                    </a:cubicBezTo>
                    <a:lnTo>
                      <a:pt x="6746" y="482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21"/>
              <p:cNvSpPr/>
              <p:nvPr/>
            </p:nvSpPr>
            <p:spPr>
              <a:xfrm>
                <a:off x="2513632" y="4193351"/>
                <a:ext cx="233289" cy="200595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5841" fill="none" extrusionOk="0">
                    <a:moveTo>
                      <a:pt x="6366" y="5740"/>
                    </a:moveTo>
                    <a:cubicBezTo>
                      <a:pt x="6166" y="3860"/>
                      <a:pt x="2933" y="0"/>
                      <a:pt x="0" y="1254"/>
                    </a:cubicBezTo>
                    <a:cubicBezTo>
                      <a:pt x="727" y="2406"/>
                      <a:pt x="5013" y="5439"/>
                      <a:pt x="6792" y="5840"/>
                    </a:cubicBezTo>
                  </a:path>
                </a:pathLst>
              </a:custGeom>
              <a:noFill/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21"/>
              <p:cNvSpPr/>
              <p:nvPr/>
            </p:nvSpPr>
            <p:spPr>
              <a:xfrm>
                <a:off x="2689220" y="4393906"/>
                <a:ext cx="208322" cy="112849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286" extrusionOk="0">
                    <a:moveTo>
                      <a:pt x="6065" y="0"/>
                    </a:moveTo>
                    <a:cubicBezTo>
                      <a:pt x="6065" y="0"/>
                      <a:pt x="1253" y="1579"/>
                      <a:pt x="0" y="2732"/>
                    </a:cubicBezTo>
                    <a:cubicBezTo>
                      <a:pt x="358" y="3090"/>
                      <a:pt x="1027" y="3286"/>
                      <a:pt x="1795" y="3286"/>
                    </a:cubicBezTo>
                    <a:cubicBezTo>
                      <a:pt x="3503" y="3286"/>
                      <a:pt x="5702" y="2317"/>
                      <a:pt x="60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21"/>
              <p:cNvSpPr/>
              <p:nvPr/>
            </p:nvSpPr>
            <p:spPr>
              <a:xfrm>
                <a:off x="2732250" y="4224362"/>
                <a:ext cx="261690" cy="16268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4737" extrusionOk="0">
                    <a:moveTo>
                      <a:pt x="1386" y="0"/>
                    </a:moveTo>
                    <a:cubicBezTo>
                      <a:pt x="1051" y="0"/>
                      <a:pt x="730" y="49"/>
                      <a:pt x="426" y="150"/>
                    </a:cubicBezTo>
                    <a:cubicBezTo>
                      <a:pt x="0" y="1930"/>
                      <a:pt x="6166" y="3809"/>
                      <a:pt x="7619" y="4737"/>
                    </a:cubicBezTo>
                    <a:cubicBezTo>
                      <a:pt x="6001" y="1867"/>
                      <a:pt x="3454" y="0"/>
                      <a:pt x="13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21"/>
              <p:cNvSpPr/>
              <p:nvPr/>
            </p:nvSpPr>
            <p:spPr>
              <a:xfrm>
                <a:off x="2968933" y="4407093"/>
                <a:ext cx="244484" cy="103234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3006" extrusionOk="0">
                    <a:moveTo>
                      <a:pt x="6288" y="1"/>
                    </a:moveTo>
                    <a:cubicBezTo>
                      <a:pt x="4403" y="1"/>
                      <a:pt x="720" y="1290"/>
                      <a:pt x="1" y="2348"/>
                    </a:cubicBezTo>
                    <a:cubicBezTo>
                      <a:pt x="194" y="2796"/>
                      <a:pt x="834" y="3006"/>
                      <a:pt x="1661" y="3006"/>
                    </a:cubicBezTo>
                    <a:cubicBezTo>
                      <a:pt x="3519" y="3006"/>
                      <a:pt x="6321" y="1946"/>
                      <a:pt x="7119" y="142"/>
                    </a:cubicBezTo>
                    <a:cubicBezTo>
                      <a:pt x="6923" y="45"/>
                      <a:pt x="6636" y="1"/>
                      <a:pt x="62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21"/>
              <p:cNvSpPr/>
              <p:nvPr/>
            </p:nvSpPr>
            <p:spPr>
              <a:xfrm>
                <a:off x="2205485" y="4279480"/>
                <a:ext cx="276354" cy="9722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2831" extrusionOk="0">
                    <a:moveTo>
                      <a:pt x="1909" y="0"/>
                    </a:moveTo>
                    <a:cubicBezTo>
                      <a:pt x="1373" y="0"/>
                      <a:pt x="896" y="98"/>
                      <a:pt x="527" y="325"/>
                    </a:cubicBezTo>
                    <a:cubicBezTo>
                      <a:pt x="1" y="2505"/>
                      <a:pt x="5114" y="2831"/>
                      <a:pt x="8046" y="2831"/>
                    </a:cubicBezTo>
                    <a:cubicBezTo>
                      <a:pt x="7281" y="1642"/>
                      <a:pt x="4103" y="0"/>
                      <a:pt x="19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21"/>
              <p:cNvSpPr/>
              <p:nvPr/>
            </p:nvSpPr>
            <p:spPr>
              <a:xfrm>
                <a:off x="2395703" y="4393906"/>
                <a:ext cx="218659" cy="96056"/>
              </a:xfrm>
              <a:custGeom>
                <a:avLst/>
                <a:gdLst/>
                <a:ahLst/>
                <a:cxnLst/>
                <a:rect l="l" t="t" r="r" b="b"/>
                <a:pathLst>
                  <a:path w="6367" h="2797" extrusionOk="0">
                    <a:moveTo>
                      <a:pt x="6367" y="0"/>
                    </a:moveTo>
                    <a:cubicBezTo>
                      <a:pt x="4061" y="526"/>
                      <a:pt x="402" y="1053"/>
                      <a:pt x="1" y="2306"/>
                    </a:cubicBezTo>
                    <a:cubicBezTo>
                      <a:pt x="617" y="2652"/>
                      <a:pt x="1234" y="2796"/>
                      <a:pt x="1830" y="2796"/>
                    </a:cubicBezTo>
                    <a:cubicBezTo>
                      <a:pt x="3950" y="2796"/>
                      <a:pt x="5799" y="978"/>
                      <a:pt x="6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21"/>
              <p:cNvSpPr/>
              <p:nvPr/>
            </p:nvSpPr>
            <p:spPr>
              <a:xfrm>
                <a:off x="3001660" y="4183152"/>
                <a:ext cx="211756" cy="210794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6138" extrusionOk="0">
                    <a:moveTo>
                      <a:pt x="953" y="1"/>
                    </a:moveTo>
                    <a:cubicBezTo>
                      <a:pt x="765" y="1"/>
                      <a:pt x="581" y="32"/>
                      <a:pt x="401" y="97"/>
                    </a:cubicBezTo>
                    <a:cubicBezTo>
                      <a:pt x="0" y="2277"/>
                      <a:pt x="4160" y="5310"/>
                      <a:pt x="6166" y="6137"/>
                    </a:cubicBezTo>
                    <a:cubicBezTo>
                      <a:pt x="5116" y="3194"/>
                      <a:pt x="2861" y="1"/>
                      <a:pt x="9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21"/>
              <p:cNvSpPr/>
              <p:nvPr/>
            </p:nvSpPr>
            <p:spPr>
              <a:xfrm>
                <a:off x="2653917" y="3957596"/>
                <a:ext cx="376188" cy="139911"/>
              </a:xfrm>
              <a:custGeom>
                <a:avLst/>
                <a:gdLst/>
                <a:ahLst/>
                <a:cxnLst/>
                <a:rect l="l" t="t" r="r" b="b"/>
                <a:pathLst>
                  <a:path w="10954" h="4074" extrusionOk="0">
                    <a:moveTo>
                      <a:pt x="3907" y="1"/>
                    </a:moveTo>
                    <a:cubicBezTo>
                      <a:pt x="2591" y="1"/>
                      <a:pt x="1242" y="325"/>
                      <a:pt x="1" y="1126"/>
                    </a:cubicBezTo>
                    <a:cubicBezTo>
                      <a:pt x="244" y="2222"/>
                      <a:pt x="3511" y="4073"/>
                      <a:pt x="7792" y="4073"/>
                    </a:cubicBezTo>
                    <a:cubicBezTo>
                      <a:pt x="8798" y="4073"/>
                      <a:pt x="9861" y="3971"/>
                      <a:pt x="10953" y="3733"/>
                    </a:cubicBezTo>
                    <a:cubicBezTo>
                      <a:pt x="10360" y="2079"/>
                      <a:pt x="7242" y="1"/>
                      <a:pt x="39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06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21"/>
              <p:cNvSpPr/>
              <p:nvPr/>
            </p:nvSpPr>
            <p:spPr>
              <a:xfrm>
                <a:off x="2775280" y="4021197"/>
                <a:ext cx="312482" cy="89565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2608" fill="none" extrusionOk="0">
                    <a:moveTo>
                      <a:pt x="9098" y="2607"/>
                    </a:moveTo>
                    <a:cubicBezTo>
                      <a:pt x="5965" y="1455"/>
                      <a:pt x="2407" y="201"/>
                      <a:pt x="1" y="1"/>
                    </a:cubicBezTo>
                  </a:path>
                </a:pathLst>
              </a:custGeom>
              <a:noFill/>
              <a:ln w="13150" cap="rnd" cmpd="sng">
                <a:solidFill>
                  <a:srgbClr val="1628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21"/>
              <p:cNvSpPr/>
              <p:nvPr/>
            </p:nvSpPr>
            <p:spPr>
              <a:xfrm>
                <a:off x="3141465" y="4037337"/>
                <a:ext cx="441198" cy="195821"/>
              </a:xfrm>
              <a:custGeom>
                <a:avLst/>
                <a:gdLst/>
                <a:ahLst/>
                <a:cxnLst/>
                <a:rect l="l" t="t" r="r" b="b"/>
                <a:pathLst>
                  <a:path w="12847" h="5702" extrusionOk="0">
                    <a:moveTo>
                      <a:pt x="1717" y="0"/>
                    </a:moveTo>
                    <a:cubicBezTo>
                      <a:pt x="1355" y="0"/>
                      <a:pt x="988" y="19"/>
                      <a:pt x="616" y="57"/>
                    </a:cubicBezTo>
                    <a:cubicBezTo>
                      <a:pt x="0" y="353"/>
                      <a:pt x="5333" y="5702"/>
                      <a:pt x="12458" y="5702"/>
                    </a:cubicBezTo>
                    <a:cubicBezTo>
                      <a:pt x="12587" y="5702"/>
                      <a:pt x="12716" y="5700"/>
                      <a:pt x="12846" y="5696"/>
                    </a:cubicBezTo>
                    <a:cubicBezTo>
                      <a:pt x="10035" y="2978"/>
                      <a:pt x="6318" y="0"/>
                      <a:pt x="17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21"/>
              <p:cNvSpPr/>
              <p:nvPr/>
            </p:nvSpPr>
            <p:spPr>
              <a:xfrm>
                <a:off x="3417365" y="3990976"/>
                <a:ext cx="290950" cy="299673"/>
              </a:xfrm>
              <a:custGeom>
                <a:avLst/>
                <a:gdLst/>
                <a:ahLst/>
                <a:cxnLst/>
                <a:rect l="l" t="t" r="r" b="b"/>
                <a:pathLst>
                  <a:path w="8472" h="8726" extrusionOk="0">
                    <a:moveTo>
                      <a:pt x="1620" y="0"/>
                    </a:moveTo>
                    <a:cubicBezTo>
                      <a:pt x="1490" y="0"/>
                      <a:pt x="1367" y="18"/>
                      <a:pt x="1254" y="54"/>
                    </a:cubicBezTo>
                    <a:cubicBezTo>
                      <a:pt x="0" y="781"/>
                      <a:pt x="6467" y="7147"/>
                      <a:pt x="8472" y="8726"/>
                    </a:cubicBezTo>
                    <a:cubicBezTo>
                      <a:pt x="7976" y="4686"/>
                      <a:pt x="3761" y="0"/>
                      <a:pt x="16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21"/>
              <p:cNvSpPr/>
              <p:nvPr/>
            </p:nvSpPr>
            <p:spPr>
              <a:xfrm>
                <a:off x="3536153" y="4358431"/>
                <a:ext cx="336557" cy="67758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1973" extrusionOk="0">
                    <a:moveTo>
                      <a:pt x="6244" y="1"/>
                    </a:moveTo>
                    <a:cubicBezTo>
                      <a:pt x="3757" y="1"/>
                      <a:pt x="997" y="583"/>
                      <a:pt x="0" y="1259"/>
                    </a:cubicBezTo>
                    <a:cubicBezTo>
                      <a:pt x="158" y="1780"/>
                      <a:pt x="1035" y="1973"/>
                      <a:pt x="2210" y="1973"/>
                    </a:cubicBezTo>
                    <a:cubicBezTo>
                      <a:pt x="4766" y="1973"/>
                      <a:pt x="8735" y="1061"/>
                      <a:pt x="9800" y="632"/>
                    </a:cubicBezTo>
                    <a:cubicBezTo>
                      <a:pt x="8937" y="183"/>
                      <a:pt x="7633" y="1"/>
                      <a:pt x="62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21"/>
              <p:cNvSpPr/>
              <p:nvPr/>
            </p:nvSpPr>
            <p:spPr>
              <a:xfrm>
                <a:off x="3324403" y="4264988"/>
                <a:ext cx="365851" cy="65045"/>
              </a:xfrm>
              <a:custGeom>
                <a:avLst/>
                <a:gdLst/>
                <a:ahLst/>
                <a:cxnLst/>
                <a:rect l="l" t="t" r="r" b="b"/>
                <a:pathLst>
                  <a:path w="10653" h="1894" extrusionOk="0">
                    <a:moveTo>
                      <a:pt x="4189" y="1"/>
                    </a:moveTo>
                    <a:cubicBezTo>
                      <a:pt x="2087" y="1"/>
                      <a:pt x="364" y="371"/>
                      <a:pt x="1" y="1473"/>
                    </a:cubicBezTo>
                    <a:cubicBezTo>
                      <a:pt x="556" y="1751"/>
                      <a:pt x="2135" y="1893"/>
                      <a:pt x="3916" y="1893"/>
                    </a:cubicBezTo>
                    <a:cubicBezTo>
                      <a:pt x="6797" y="1893"/>
                      <a:pt x="10203" y="1521"/>
                      <a:pt x="10652" y="747"/>
                    </a:cubicBezTo>
                    <a:cubicBezTo>
                      <a:pt x="8773" y="371"/>
                      <a:pt x="6291" y="1"/>
                      <a:pt x="41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21"/>
              <p:cNvSpPr/>
              <p:nvPr/>
            </p:nvSpPr>
            <p:spPr>
              <a:xfrm>
                <a:off x="3675580" y="4081088"/>
                <a:ext cx="250803" cy="309392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9009" extrusionOk="0">
                    <a:moveTo>
                      <a:pt x="604" y="0"/>
                    </a:moveTo>
                    <a:cubicBezTo>
                      <a:pt x="470" y="0"/>
                      <a:pt x="335" y="12"/>
                      <a:pt x="201" y="36"/>
                    </a:cubicBezTo>
                    <a:cubicBezTo>
                      <a:pt x="0" y="462"/>
                      <a:pt x="5539" y="8483"/>
                      <a:pt x="6892" y="9009"/>
                    </a:cubicBezTo>
                    <a:cubicBezTo>
                      <a:pt x="7302" y="7202"/>
                      <a:pt x="3937" y="0"/>
                      <a:pt x="6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21"/>
              <p:cNvSpPr/>
              <p:nvPr/>
            </p:nvSpPr>
            <p:spPr>
              <a:xfrm>
                <a:off x="3915696" y="4103823"/>
                <a:ext cx="183389" cy="383915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11179" extrusionOk="0">
                    <a:moveTo>
                      <a:pt x="427" y="1"/>
                    </a:moveTo>
                    <a:cubicBezTo>
                      <a:pt x="1" y="302"/>
                      <a:pt x="2407" y="9826"/>
                      <a:pt x="5013" y="11179"/>
                    </a:cubicBezTo>
                    <a:cubicBezTo>
                      <a:pt x="5339" y="9926"/>
                      <a:pt x="3560" y="728"/>
                      <a:pt x="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21"/>
              <p:cNvSpPr/>
              <p:nvPr/>
            </p:nvSpPr>
            <p:spPr>
              <a:xfrm>
                <a:off x="3718610" y="4460220"/>
                <a:ext cx="412316" cy="96090"/>
              </a:xfrm>
              <a:custGeom>
                <a:avLst/>
                <a:gdLst/>
                <a:ahLst/>
                <a:cxnLst/>
                <a:rect l="l" t="t" r="r" b="b"/>
                <a:pathLst>
                  <a:path w="12006" h="2798" extrusionOk="0">
                    <a:moveTo>
                      <a:pt x="4727" y="1"/>
                    </a:moveTo>
                    <a:cubicBezTo>
                      <a:pt x="2937" y="1"/>
                      <a:pt x="1217" y="366"/>
                      <a:pt x="0" y="1428"/>
                    </a:cubicBezTo>
                    <a:cubicBezTo>
                      <a:pt x="1362" y="2393"/>
                      <a:pt x="3826" y="2797"/>
                      <a:pt x="6178" y="2797"/>
                    </a:cubicBezTo>
                    <a:cubicBezTo>
                      <a:pt x="8891" y="2797"/>
                      <a:pt x="11455" y="2260"/>
                      <a:pt x="12005" y="1428"/>
                    </a:cubicBezTo>
                    <a:cubicBezTo>
                      <a:pt x="10534" y="906"/>
                      <a:pt x="7544" y="1"/>
                      <a:pt x="47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21"/>
              <p:cNvSpPr/>
              <p:nvPr/>
            </p:nvSpPr>
            <p:spPr>
              <a:xfrm>
                <a:off x="3460395" y="4186448"/>
                <a:ext cx="731633" cy="354655"/>
              </a:xfrm>
              <a:custGeom>
                <a:avLst/>
                <a:gdLst/>
                <a:ahLst/>
                <a:cxnLst/>
                <a:rect l="l" t="t" r="r" b="b"/>
                <a:pathLst>
                  <a:path w="21304" h="10327" fill="none" extrusionOk="0">
                    <a:moveTo>
                      <a:pt x="21304" y="10327"/>
                    </a:moveTo>
                    <a:cubicBezTo>
                      <a:pt x="15464" y="7420"/>
                      <a:pt x="5640" y="1780"/>
                      <a:pt x="1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21"/>
              <p:cNvSpPr/>
              <p:nvPr/>
            </p:nvSpPr>
            <p:spPr>
              <a:xfrm>
                <a:off x="3592954" y="4556307"/>
                <a:ext cx="337415" cy="117280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3415" extrusionOk="0">
                    <a:moveTo>
                      <a:pt x="1525" y="1"/>
                    </a:moveTo>
                    <a:cubicBezTo>
                      <a:pt x="956" y="1"/>
                      <a:pt x="440" y="88"/>
                      <a:pt x="0" y="284"/>
                    </a:cubicBezTo>
                    <a:cubicBezTo>
                      <a:pt x="401" y="1885"/>
                      <a:pt x="3339" y="3414"/>
                      <a:pt x="6654" y="3414"/>
                    </a:cubicBezTo>
                    <a:cubicBezTo>
                      <a:pt x="7696" y="3414"/>
                      <a:pt x="8775" y="3263"/>
                      <a:pt x="9825" y="2915"/>
                    </a:cubicBezTo>
                    <a:cubicBezTo>
                      <a:pt x="7290" y="1557"/>
                      <a:pt x="3935" y="1"/>
                      <a:pt x="1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06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21"/>
              <p:cNvSpPr/>
              <p:nvPr/>
            </p:nvSpPr>
            <p:spPr>
              <a:xfrm>
                <a:off x="2395703" y="4343973"/>
                <a:ext cx="1093156" cy="165290"/>
              </a:xfrm>
              <a:custGeom>
                <a:avLst/>
                <a:gdLst/>
                <a:ahLst/>
                <a:cxnLst/>
                <a:rect l="l" t="t" r="r" b="b"/>
                <a:pathLst>
                  <a:path w="31831" h="4813" fill="none" extrusionOk="0">
                    <a:moveTo>
                      <a:pt x="31831" y="4813"/>
                    </a:moveTo>
                    <a:cubicBezTo>
                      <a:pt x="29750" y="3133"/>
                      <a:pt x="23485" y="828"/>
                      <a:pt x="15765" y="1254"/>
                    </a:cubicBezTo>
                    <a:cubicBezTo>
                      <a:pt x="8021" y="1680"/>
                      <a:pt x="1454" y="1254"/>
                      <a:pt x="1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21"/>
              <p:cNvSpPr/>
              <p:nvPr/>
            </p:nvSpPr>
            <p:spPr>
              <a:xfrm>
                <a:off x="2460265" y="4017762"/>
                <a:ext cx="103337" cy="104195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34" extrusionOk="0">
                    <a:moveTo>
                      <a:pt x="1554" y="1"/>
                    </a:moveTo>
                    <a:cubicBezTo>
                      <a:pt x="727" y="1"/>
                      <a:pt x="1" y="627"/>
                      <a:pt x="1" y="1454"/>
                    </a:cubicBezTo>
                    <a:cubicBezTo>
                      <a:pt x="1" y="2306"/>
                      <a:pt x="727" y="3033"/>
                      <a:pt x="1554" y="3033"/>
                    </a:cubicBezTo>
                    <a:cubicBezTo>
                      <a:pt x="2382" y="3033"/>
                      <a:pt x="3008" y="2306"/>
                      <a:pt x="3008" y="1454"/>
                    </a:cubicBezTo>
                    <a:cubicBezTo>
                      <a:pt x="3008" y="627"/>
                      <a:pt x="2382" y="1"/>
                      <a:pt x="15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21"/>
              <p:cNvSpPr/>
              <p:nvPr/>
            </p:nvSpPr>
            <p:spPr>
              <a:xfrm>
                <a:off x="3334739" y="4548821"/>
                <a:ext cx="104161" cy="103302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08" extrusionOk="0">
                    <a:moveTo>
                      <a:pt x="1479" y="0"/>
                    </a:moveTo>
                    <a:cubicBezTo>
                      <a:pt x="627" y="0"/>
                      <a:pt x="0" y="627"/>
                      <a:pt x="0" y="1454"/>
                    </a:cubicBezTo>
                    <a:cubicBezTo>
                      <a:pt x="0" y="2281"/>
                      <a:pt x="627" y="3008"/>
                      <a:pt x="1479" y="3008"/>
                    </a:cubicBezTo>
                    <a:cubicBezTo>
                      <a:pt x="2306" y="3008"/>
                      <a:pt x="3033" y="2281"/>
                      <a:pt x="3033" y="1454"/>
                    </a:cubicBezTo>
                    <a:cubicBezTo>
                      <a:pt x="3033" y="627"/>
                      <a:pt x="2306" y="0"/>
                      <a:pt x="14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21"/>
              <p:cNvSpPr/>
              <p:nvPr/>
            </p:nvSpPr>
            <p:spPr>
              <a:xfrm>
                <a:off x="1689090" y="4157189"/>
                <a:ext cx="723906" cy="125694"/>
              </a:xfrm>
              <a:custGeom>
                <a:avLst/>
                <a:gdLst/>
                <a:ahLst/>
                <a:cxnLst/>
                <a:rect l="l" t="t" r="r" b="b"/>
                <a:pathLst>
                  <a:path w="21079" h="3660" fill="none" extrusionOk="0">
                    <a:moveTo>
                      <a:pt x="21078" y="1680"/>
                    </a:moveTo>
                    <a:cubicBezTo>
                      <a:pt x="16391" y="1"/>
                      <a:pt x="3860" y="3033"/>
                      <a:pt x="0" y="366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21"/>
              <p:cNvSpPr/>
              <p:nvPr/>
            </p:nvSpPr>
            <p:spPr>
              <a:xfrm>
                <a:off x="2076394" y="4082325"/>
                <a:ext cx="154095" cy="114498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3334" fill="none" extrusionOk="0">
                    <a:moveTo>
                      <a:pt x="4487" y="3334"/>
                    </a:moveTo>
                    <a:cubicBezTo>
                      <a:pt x="1655" y="2406"/>
                      <a:pt x="1" y="0"/>
                      <a:pt x="1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21"/>
              <p:cNvSpPr/>
              <p:nvPr/>
            </p:nvSpPr>
            <p:spPr>
              <a:xfrm>
                <a:off x="1911143" y="4067695"/>
                <a:ext cx="129128" cy="150661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4387" fill="none" extrusionOk="0">
                    <a:moveTo>
                      <a:pt x="3760" y="4386"/>
                    </a:moveTo>
                    <a:lnTo>
                      <a:pt x="1" y="0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21"/>
              <p:cNvSpPr/>
              <p:nvPr/>
            </p:nvSpPr>
            <p:spPr>
              <a:xfrm>
                <a:off x="1896513" y="4232947"/>
                <a:ext cx="97292" cy="96434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808" fill="none" extrusionOk="0">
                    <a:moveTo>
                      <a:pt x="2833" y="0"/>
                    </a:moveTo>
                    <a:lnTo>
                      <a:pt x="0" y="2807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21"/>
              <p:cNvSpPr/>
              <p:nvPr/>
            </p:nvSpPr>
            <p:spPr>
              <a:xfrm>
                <a:off x="2040233" y="4204546"/>
                <a:ext cx="100761" cy="150661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4387" fill="none" extrusionOk="0">
                    <a:moveTo>
                      <a:pt x="2933" y="0"/>
                    </a:moveTo>
                    <a:lnTo>
                      <a:pt x="1" y="4386"/>
                    </a:ln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21"/>
              <p:cNvSpPr/>
              <p:nvPr/>
            </p:nvSpPr>
            <p:spPr>
              <a:xfrm>
                <a:off x="2248549" y="4082325"/>
                <a:ext cx="56837" cy="117932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3434" fill="none" extrusionOk="0">
                    <a:moveTo>
                      <a:pt x="1654" y="3434"/>
                    </a:moveTo>
                    <a:cubicBezTo>
                      <a:pt x="627" y="1980"/>
                      <a:pt x="0" y="827"/>
                      <a:pt x="0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21"/>
              <p:cNvSpPr/>
              <p:nvPr/>
            </p:nvSpPr>
            <p:spPr>
              <a:xfrm>
                <a:off x="2040233" y="4035826"/>
                <a:ext cx="68032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81" extrusionOk="0">
                    <a:moveTo>
                      <a:pt x="1054" y="1"/>
                    </a:moveTo>
                    <a:cubicBezTo>
                      <a:pt x="527" y="1"/>
                      <a:pt x="1" y="402"/>
                      <a:pt x="1" y="928"/>
                    </a:cubicBezTo>
                    <a:cubicBezTo>
                      <a:pt x="1" y="1555"/>
                      <a:pt x="527" y="1981"/>
                      <a:pt x="1054" y="1981"/>
                    </a:cubicBezTo>
                    <a:cubicBezTo>
                      <a:pt x="1580" y="1981"/>
                      <a:pt x="1981" y="1555"/>
                      <a:pt x="1981" y="928"/>
                    </a:cubicBezTo>
                    <a:cubicBezTo>
                      <a:pt x="1981" y="402"/>
                      <a:pt x="1580" y="1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21"/>
              <p:cNvSpPr/>
              <p:nvPr/>
            </p:nvSpPr>
            <p:spPr>
              <a:xfrm>
                <a:off x="1874981" y="4035826"/>
                <a:ext cx="68891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981" extrusionOk="0">
                    <a:moveTo>
                      <a:pt x="1054" y="1"/>
                    </a:moveTo>
                    <a:cubicBezTo>
                      <a:pt x="527" y="1"/>
                      <a:pt x="1" y="402"/>
                      <a:pt x="1" y="928"/>
                    </a:cubicBezTo>
                    <a:cubicBezTo>
                      <a:pt x="1" y="1555"/>
                      <a:pt x="527" y="1981"/>
                      <a:pt x="1054" y="1981"/>
                    </a:cubicBezTo>
                    <a:cubicBezTo>
                      <a:pt x="1580" y="1981"/>
                      <a:pt x="2006" y="1555"/>
                      <a:pt x="2006" y="928"/>
                    </a:cubicBezTo>
                    <a:cubicBezTo>
                      <a:pt x="2006" y="402"/>
                      <a:pt x="1580" y="1"/>
                      <a:pt x="10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21"/>
              <p:cNvSpPr/>
              <p:nvPr/>
            </p:nvSpPr>
            <p:spPr>
              <a:xfrm>
                <a:off x="1745891" y="4082325"/>
                <a:ext cx="68891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981" extrusionOk="0">
                    <a:moveTo>
                      <a:pt x="1053" y="0"/>
                    </a:moveTo>
                    <a:cubicBezTo>
                      <a:pt x="427" y="0"/>
                      <a:pt x="0" y="527"/>
                      <a:pt x="0" y="1053"/>
                    </a:cubicBezTo>
                    <a:cubicBezTo>
                      <a:pt x="0" y="1554"/>
                      <a:pt x="427" y="1980"/>
                      <a:pt x="1053" y="1980"/>
                    </a:cubicBezTo>
                    <a:cubicBezTo>
                      <a:pt x="1579" y="1980"/>
                      <a:pt x="2005" y="1554"/>
                      <a:pt x="2005" y="1053"/>
                    </a:cubicBezTo>
                    <a:cubicBezTo>
                      <a:pt x="2005" y="527"/>
                      <a:pt x="1579" y="0"/>
                      <a:pt x="10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21"/>
              <p:cNvSpPr/>
              <p:nvPr/>
            </p:nvSpPr>
            <p:spPr>
              <a:xfrm>
                <a:off x="1861210" y="4294041"/>
                <a:ext cx="68032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81" extrusionOk="0">
                    <a:moveTo>
                      <a:pt x="1028" y="1"/>
                    </a:moveTo>
                    <a:cubicBezTo>
                      <a:pt x="527" y="1"/>
                      <a:pt x="1" y="402"/>
                      <a:pt x="1" y="1028"/>
                    </a:cubicBezTo>
                    <a:cubicBezTo>
                      <a:pt x="1" y="1555"/>
                      <a:pt x="527" y="1981"/>
                      <a:pt x="1028" y="1981"/>
                    </a:cubicBezTo>
                    <a:cubicBezTo>
                      <a:pt x="1555" y="1981"/>
                      <a:pt x="1981" y="1555"/>
                      <a:pt x="1981" y="1028"/>
                    </a:cubicBezTo>
                    <a:cubicBezTo>
                      <a:pt x="1981" y="402"/>
                      <a:pt x="1555" y="1"/>
                      <a:pt x="10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21"/>
              <p:cNvSpPr/>
              <p:nvPr/>
            </p:nvSpPr>
            <p:spPr>
              <a:xfrm>
                <a:off x="2015301" y="4322441"/>
                <a:ext cx="68032" cy="68032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981" extrusionOk="0">
                    <a:moveTo>
                      <a:pt x="1053" y="1"/>
                    </a:moveTo>
                    <a:cubicBezTo>
                      <a:pt x="526" y="1"/>
                      <a:pt x="0" y="427"/>
                      <a:pt x="0" y="953"/>
                    </a:cubicBezTo>
                    <a:cubicBezTo>
                      <a:pt x="0" y="1455"/>
                      <a:pt x="526" y="1981"/>
                      <a:pt x="1053" y="1981"/>
                    </a:cubicBezTo>
                    <a:cubicBezTo>
                      <a:pt x="1554" y="1981"/>
                      <a:pt x="1980" y="1455"/>
                      <a:pt x="1980" y="953"/>
                    </a:cubicBezTo>
                    <a:cubicBezTo>
                      <a:pt x="1980" y="427"/>
                      <a:pt x="1554" y="1"/>
                      <a:pt x="10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21"/>
              <p:cNvSpPr/>
              <p:nvPr/>
            </p:nvSpPr>
            <p:spPr>
              <a:xfrm>
                <a:off x="1638299" y="4229513"/>
                <a:ext cx="100727" cy="104161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033" extrusionOk="0">
                    <a:moveTo>
                      <a:pt x="1479" y="0"/>
                    </a:moveTo>
                    <a:cubicBezTo>
                      <a:pt x="627" y="0"/>
                      <a:pt x="1" y="727"/>
                      <a:pt x="1" y="1554"/>
                    </a:cubicBezTo>
                    <a:cubicBezTo>
                      <a:pt x="1" y="2281"/>
                      <a:pt x="627" y="3033"/>
                      <a:pt x="1479" y="3033"/>
                    </a:cubicBezTo>
                    <a:cubicBezTo>
                      <a:pt x="2306" y="3033"/>
                      <a:pt x="2933" y="2281"/>
                      <a:pt x="2933" y="1554"/>
                    </a:cubicBezTo>
                    <a:cubicBezTo>
                      <a:pt x="2933" y="727"/>
                      <a:pt x="2306" y="0"/>
                      <a:pt x="1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21"/>
              <p:cNvSpPr/>
              <p:nvPr/>
            </p:nvSpPr>
            <p:spPr>
              <a:xfrm>
                <a:off x="2215821" y="4039295"/>
                <a:ext cx="64598" cy="61130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0" extrusionOk="0">
                    <a:moveTo>
                      <a:pt x="953" y="0"/>
                    </a:moveTo>
                    <a:cubicBezTo>
                      <a:pt x="427" y="0"/>
                      <a:pt x="1" y="301"/>
                      <a:pt x="1" y="827"/>
                    </a:cubicBezTo>
                    <a:cubicBezTo>
                      <a:pt x="1" y="1354"/>
                      <a:pt x="427" y="1780"/>
                      <a:pt x="953" y="1780"/>
                    </a:cubicBezTo>
                    <a:cubicBezTo>
                      <a:pt x="1479" y="1780"/>
                      <a:pt x="1880" y="1354"/>
                      <a:pt x="1880" y="827"/>
                    </a:cubicBezTo>
                    <a:cubicBezTo>
                      <a:pt x="1880" y="301"/>
                      <a:pt x="1479" y="0"/>
                      <a:pt x="9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21"/>
              <p:cNvSpPr/>
              <p:nvPr/>
            </p:nvSpPr>
            <p:spPr>
              <a:xfrm>
                <a:off x="3539587" y="4544528"/>
                <a:ext cx="150661" cy="64564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1880" fill="none" extrusionOk="0">
                    <a:moveTo>
                      <a:pt x="0" y="0"/>
                    </a:moveTo>
                    <a:cubicBezTo>
                      <a:pt x="527" y="226"/>
                      <a:pt x="2406" y="1053"/>
                      <a:pt x="4386" y="1880"/>
                    </a:cubicBezTo>
                  </a:path>
                </a:pathLst>
              </a:custGeom>
              <a:noFill/>
              <a:ln w="13150" cap="rnd" cmpd="sng">
                <a:solidFill>
                  <a:srgbClr val="16282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23" name="Google Shape;1923;p21"/>
          <p:cNvGrpSpPr/>
          <p:nvPr/>
        </p:nvGrpSpPr>
        <p:grpSpPr>
          <a:xfrm>
            <a:off x="1660734" y="0"/>
            <a:ext cx="673600" cy="881891"/>
            <a:chOff x="1409900" y="1089000"/>
            <a:chExt cx="673600" cy="881891"/>
          </a:xfrm>
        </p:grpSpPr>
        <p:sp>
          <p:nvSpPr>
            <p:cNvPr id="1924" name="Google Shape;1924;p21"/>
            <p:cNvSpPr/>
            <p:nvPr/>
          </p:nvSpPr>
          <p:spPr>
            <a:xfrm>
              <a:off x="1676300" y="1799525"/>
              <a:ext cx="151550" cy="101600"/>
            </a:xfrm>
            <a:custGeom>
              <a:avLst/>
              <a:gdLst/>
              <a:ahLst/>
              <a:cxnLst/>
              <a:rect l="l" t="t" r="r" b="b"/>
              <a:pathLst>
                <a:path w="6062" h="4064" extrusionOk="0">
                  <a:moveTo>
                    <a:pt x="4583" y="0"/>
                  </a:moveTo>
                  <a:cubicBezTo>
                    <a:pt x="4383" y="101"/>
                    <a:pt x="4182" y="101"/>
                    <a:pt x="3957" y="201"/>
                  </a:cubicBezTo>
                  <a:cubicBezTo>
                    <a:pt x="2503" y="627"/>
                    <a:pt x="1250" y="1028"/>
                    <a:pt x="97" y="1454"/>
                  </a:cubicBezTo>
                  <a:lnTo>
                    <a:pt x="97" y="1554"/>
                  </a:lnTo>
                  <a:cubicBezTo>
                    <a:pt x="97" y="1554"/>
                    <a:pt x="0" y="4063"/>
                    <a:pt x="2459" y="4063"/>
                  </a:cubicBezTo>
                  <a:cubicBezTo>
                    <a:pt x="2506" y="4063"/>
                    <a:pt x="2554" y="4063"/>
                    <a:pt x="2603" y="4061"/>
                  </a:cubicBezTo>
                  <a:cubicBezTo>
                    <a:pt x="5335" y="3960"/>
                    <a:pt x="6062" y="1354"/>
                    <a:pt x="4708" y="101"/>
                  </a:cubicBezTo>
                  <a:lnTo>
                    <a:pt x="4583" y="0"/>
                  </a:lnTo>
                  <a:close/>
                </a:path>
              </a:pathLst>
            </a:custGeom>
            <a:solidFill>
              <a:srgbClr val="BC8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1687327" y="1816628"/>
              <a:ext cx="135375" cy="80850"/>
            </a:xfrm>
            <a:custGeom>
              <a:avLst/>
              <a:gdLst/>
              <a:ahLst/>
              <a:cxnLst/>
              <a:rect l="l" t="t" r="r" b="b"/>
              <a:pathLst>
                <a:path w="5415" h="3234" extrusionOk="0">
                  <a:moveTo>
                    <a:pt x="4888" y="1"/>
                  </a:moveTo>
                  <a:lnTo>
                    <a:pt x="4888" y="1"/>
                  </a:lnTo>
                  <a:cubicBezTo>
                    <a:pt x="3234" y="627"/>
                    <a:pt x="1554" y="1153"/>
                    <a:pt x="0" y="1780"/>
                  </a:cubicBezTo>
                  <a:cubicBezTo>
                    <a:pt x="201" y="2507"/>
                    <a:pt x="828" y="3234"/>
                    <a:pt x="2281" y="3234"/>
                  </a:cubicBezTo>
                  <a:cubicBezTo>
                    <a:pt x="4487" y="3133"/>
                    <a:pt x="5414" y="1354"/>
                    <a:pt x="4888" y="1"/>
                  </a:cubicBezTo>
                  <a:close/>
                </a:path>
              </a:pathLst>
            </a:custGeom>
            <a:solidFill>
              <a:srgbClr val="181D45"/>
            </a:solidFill>
            <a:ln w="9525" cap="flat" cmpd="sng">
              <a:solidFill>
                <a:srgbClr val="181D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1449227" y="1751716"/>
              <a:ext cx="626600" cy="219175"/>
            </a:xfrm>
            <a:custGeom>
              <a:avLst/>
              <a:gdLst/>
              <a:ahLst/>
              <a:cxnLst/>
              <a:rect l="l" t="t" r="r" b="b"/>
              <a:pathLst>
                <a:path w="25064" h="8767" extrusionOk="0">
                  <a:moveTo>
                    <a:pt x="24662" y="1"/>
                  </a:moveTo>
                  <a:cubicBezTo>
                    <a:pt x="21204" y="427"/>
                    <a:pt x="17770" y="1354"/>
                    <a:pt x="14412" y="2407"/>
                  </a:cubicBezTo>
                  <a:cubicBezTo>
                    <a:pt x="14938" y="3760"/>
                    <a:pt x="14011" y="5539"/>
                    <a:pt x="11805" y="5640"/>
                  </a:cubicBezTo>
                  <a:cubicBezTo>
                    <a:pt x="10352" y="5640"/>
                    <a:pt x="9725" y="4913"/>
                    <a:pt x="9524" y="4186"/>
                  </a:cubicBezTo>
                  <a:cubicBezTo>
                    <a:pt x="6392" y="5439"/>
                    <a:pt x="3259" y="6692"/>
                    <a:pt x="1" y="7845"/>
                  </a:cubicBezTo>
                  <a:cubicBezTo>
                    <a:pt x="971" y="8169"/>
                    <a:pt x="3077" y="8766"/>
                    <a:pt x="6301" y="8766"/>
                  </a:cubicBezTo>
                  <a:cubicBezTo>
                    <a:pt x="8324" y="8766"/>
                    <a:pt x="10786" y="8531"/>
                    <a:pt x="13685" y="7845"/>
                  </a:cubicBezTo>
                  <a:cubicBezTo>
                    <a:pt x="20903" y="6166"/>
                    <a:pt x="24437" y="953"/>
                    <a:pt x="25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1430600" y="1757550"/>
              <a:ext cx="632225" cy="190500"/>
            </a:xfrm>
            <a:custGeom>
              <a:avLst/>
              <a:gdLst/>
              <a:ahLst/>
              <a:cxnLst/>
              <a:rect l="l" t="t" r="r" b="b"/>
              <a:pathLst>
                <a:path w="25289" h="7620" extrusionOk="0">
                  <a:moveTo>
                    <a:pt x="14536" y="1679"/>
                  </a:moveTo>
                  <a:lnTo>
                    <a:pt x="14411" y="1679"/>
                  </a:lnTo>
                  <a:cubicBezTo>
                    <a:pt x="14211" y="1780"/>
                    <a:pt x="14010" y="1780"/>
                    <a:pt x="13785" y="1880"/>
                  </a:cubicBezTo>
                  <a:cubicBezTo>
                    <a:pt x="12331" y="2306"/>
                    <a:pt x="11078" y="2707"/>
                    <a:pt x="9925" y="3133"/>
                  </a:cubicBezTo>
                  <a:cubicBezTo>
                    <a:pt x="3659" y="5439"/>
                    <a:pt x="326" y="7619"/>
                    <a:pt x="0" y="7619"/>
                  </a:cubicBezTo>
                  <a:lnTo>
                    <a:pt x="0" y="7619"/>
                  </a:lnTo>
                  <a:cubicBezTo>
                    <a:pt x="326" y="7619"/>
                    <a:pt x="3659" y="5439"/>
                    <a:pt x="9925" y="3133"/>
                  </a:cubicBezTo>
                  <a:lnTo>
                    <a:pt x="9925" y="3133"/>
                  </a:lnTo>
                  <a:cubicBezTo>
                    <a:pt x="11078" y="2707"/>
                    <a:pt x="12331" y="2306"/>
                    <a:pt x="13785" y="1880"/>
                  </a:cubicBezTo>
                  <a:cubicBezTo>
                    <a:pt x="14010" y="1780"/>
                    <a:pt x="14211" y="1780"/>
                    <a:pt x="14411" y="1679"/>
                  </a:cubicBezTo>
                  <a:lnTo>
                    <a:pt x="14536" y="1780"/>
                  </a:lnTo>
                  <a:cubicBezTo>
                    <a:pt x="14737" y="1980"/>
                    <a:pt x="14937" y="2306"/>
                    <a:pt x="15038" y="2507"/>
                  </a:cubicBezTo>
                  <a:lnTo>
                    <a:pt x="15038" y="2507"/>
                  </a:lnTo>
                  <a:cubicBezTo>
                    <a:pt x="14937" y="2306"/>
                    <a:pt x="14737" y="1980"/>
                    <a:pt x="14536" y="1780"/>
                  </a:cubicBezTo>
                  <a:lnTo>
                    <a:pt x="14411" y="1679"/>
                  </a:lnTo>
                  <a:lnTo>
                    <a:pt x="14536" y="1679"/>
                  </a:lnTo>
                  <a:close/>
                  <a:moveTo>
                    <a:pt x="14536" y="1679"/>
                  </a:moveTo>
                  <a:lnTo>
                    <a:pt x="14536" y="1679"/>
                  </a:lnTo>
                  <a:lnTo>
                    <a:pt x="14536" y="1679"/>
                  </a:lnTo>
                  <a:close/>
                  <a:moveTo>
                    <a:pt x="14536" y="1679"/>
                  </a:moveTo>
                  <a:lnTo>
                    <a:pt x="14536" y="1679"/>
                  </a:lnTo>
                  <a:lnTo>
                    <a:pt x="14536" y="1679"/>
                  </a:lnTo>
                  <a:close/>
                  <a:moveTo>
                    <a:pt x="14637" y="1679"/>
                  </a:moveTo>
                  <a:lnTo>
                    <a:pt x="14536" y="1679"/>
                  </a:lnTo>
                  <a:lnTo>
                    <a:pt x="14637" y="1679"/>
                  </a:lnTo>
                  <a:close/>
                  <a:moveTo>
                    <a:pt x="14637" y="1579"/>
                  </a:moveTo>
                  <a:lnTo>
                    <a:pt x="14637" y="1579"/>
                  </a:lnTo>
                  <a:lnTo>
                    <a:pt x="14637" y="1579"/>
                  </a:lnTo>
                  <a:close/>
                  <a:moveTo>
                    <a:pt x="14637" y="1579"/>
                  </a:moveTo>
                  <a:lnTo>
                    <a:pt x="14637" y="1579"/>
                  </a:lnTo>
                  <a:lnTo>
                    <a:pt x="14637" y="1579"/>
                  </a:lnTo>
                  <a:close/>
                  <a:moveTo>
                    <a:pt x="14737" y="1579"/>
                  </a:moveTo>
                  <a:lnTo>
                    <a:pt x="14637" y="1579"/>
                  </a:lnTo>
                  <a:lnTo>
                    <a:pt x="14737" y="1579"/>
                  </a:lnTo>
                  <a:close/>
                  <a:moveTo>
                    <a:pt x="25288" y="101"/>
                  </a:moveTo>
                  <a:cubicBezTo>
                    <a:pt x="23810" y="101"/>
                    <a:pt x="20276" y="0"/>
                    <a:pt x="14737" y="1579"/>
                  </a:cubicBezTo>
                  <a:cubicBezTo>
                    <a:pt x="20276" y="0"/>
                    <a:pt x="23810" y="101"/>
                    <a:pt x="25288" y="101"/>
                  </a:cubicBezTo>
                  <a:close/>
                </a:path>
              </a:pathLst>
            </a:custGeom>
            <a:solidFill>
              <a:srgbClr val="192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1681677" y="1795953"/>
              <a:ext cx="127850" cy="65200"/>
            </a:xfrm>
            <a:custGeom>
              <a:avLst/>
              <a:gdLst/>
              <a:ahLst/>
              <a:cxnLst/>
              <a:rect l="l" t="t" r="r" b="b"/>
              <a:pathLst>
                <a:path w="5114" h="2608" extrusionOk="0">
                  <a:moveTo>
                    <a:pt x="4487" y="0"/>
                  </a:moveTo>
                  <a:cubicBezTo>
                    <a:pt x="4287" y="101"/>
                    <a:pt x="4086" y="101"/>
                    <a:pt x="3861" y="201"/>
                  </a:cubicBezTo>
                  <a:cubicBezTo>
                    <a:pt x="2407" y="627"/>
                    <a:pt x="1154" y="1028"/>
                    <a:pt x="1" y="1454"/>
                  </a:cubicBezTo>
                  <a:lnTo>
                    <a:pt x="1" y="1554"/>
                  </a:lnTo>
                  <a:cubicBezTo>
                    <a:pt x="1" y="1554"/>
                    <a:pt x="1" y="2081"/>
                    <a:pt x="226" y="2607"/>
                  </a:cubicBezTo>
                  <a:cubicBezTo>
                    <a:pt x="1780" y="1980"/>
                    <a:pt x="3460" y="1454"/>
                    <a:pt x="5114" y="828"/>
                  </a:cubicBezTo>
                  <a:cubicBezTo>
                    <a:pt x="5013" y="627"/>
                    <a:pt x="4813" y="301"/>
                    <a:pt x="4612" y="101"/>
                  </a:cubicBezTo>
                  <a:lnTo>
                    <a:pt x="4487" y="0"/>
                  </a:lnTo>
                  <a:close/>
                </a:path>
              </a:pathLst>
            </a:custGeom>
            <a:solidFill>
              <a:srgbClr val="23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1409900" y="1409750"/>
              <a:ext cx="673600" cy="538300"/>
            </a:xfrm>
            <a:custGeom>
              <a:avLst/>
              <a:gdLst/>
              <a:ahLst/>
              <a:cxnLst/>
              <a:rect l="l" t="t" r="r" b="b"/>
              <a:pathLst>
                <a:path w="26944" h="21532" extrusionOk="0">
                  <a:moveTo>
                    <a:pt x="12362" y="0"/>
                  </a:moveTo>
                  <a:cubicBezTo>
                    <a:pt x="11383" y="0"/>
                    <a:pt x="10300" y="169"/>
                    <a:pt x="9099" y="554"/>
                  </a:cubicBezTo>
                  <a:cubicBezTo>
                    <a:pt x="4713" y="1907"/>
                    <a:pt x="3134" y="6719"/>
                    <a:pt x="2933" y="10880"/>
                  </a:cubicBezTo>
                  <a:cubicBezTo>
                    <a:pt x="2608" y="14965"/>
                    <a:pt x="1" y="21431"/>
                    <a:pt x="828" y="21531"/>
                  </a:cubicBezTo>
                  <a:cubicBezTo>
                    <a:pt x="1154" y="21531"/>
                    <a:pt x="4487" y="19351"/>
                    <a:pt x="10753" y="17045"/>
                  </a:cubicBezTo>
                  <a:cubicBezTo>
                    <a:pt x="11906" y="16619"/>
                    <a:pt x="13159" y="16218"/>
                    <a:pt x="14613" y="15792"/>
                  </a:cubicBezTo>
                  <a:cubicBezTo>
                    <a:pt x="14838" y="15692"/>
                    <a:pt x="15039" y="15692"/>
                    <a:pt x="15239" y="15591"/>
                  </a:cubicBezTo>
                  <a:cubicBezTo>
                    <a:pt x="20081" y="14167"/>
                    <a:pt x="23412" y="13995"/>
                    <a:pt x="25233" y="13995"/>
                  </a:cubicBezTo>
                  <a:cubicBezTo>
                    <a:pt x="25816" y="13995"/>
                    <a:pt x="26244" y="14013"/>
                    <a:pt x="26517" y="14013"/>
                  </a:cubicBezTo>
                  <a:cubicBezTo>
                    <a:pt x="26843" y="13912"/>
                    <a:pt x="26943" y="13912"/>
                    <a:pt x="26943" y="13812"/>
                  </a:cubicBezTo>
                  <a:cubicBezTo>
                    <a:pt x="26943" y="13386"/>
                    <a:pt x="22883" y="9952"/>
                    <a:pt x="21304" y="7346"/>
                  </a:cubicBezTo>
                  <a:cubicBezTo>
                    <a:pt x="19989" y="5118"/>
                    <a:pt x="17758" y="0"/>
                    <a:pt x="12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1"/>
            <p:cNvSpPr/>
            <p:nvPr/>
          </p:nvSpPr>
          <p:spPr>
            <a:xfrm>
              <a:off x="1626700" y="1089000"/>
              <a:ext cx="31350" cy="334600"/>
            </a:xfrm>
            <a:custGeom>
              <a:avLst/>
              <a:gdLst/>
              <a:ahLst/>
              <a:cxnLst/>
              <a:rect l="l" t="t" r="r" b="b"/>
              <a:pathLst>
                <a:path w="1254" h="13384" extrusionOk="0">
                  <a:moveTo>
                    <a:pt x="1053" y="0"/>
                  </a:moveTo>
                  <a:cubicBezTo>
                    <a:pt x="928" y="0"/>
                    <a:pt x="728" y="0"/>
                    <a:pt x="728" y="126"/>
                  </a:cubicBezTo>
                  <a:cubicBezTo>
                    <a:pt x="728" y="126"/>
                    <a:pt x="627" y="326"/>
                    <a:pt x="527" y="627"/>
                  </a:cubicBezTo>
                  <a:cubicBezTo>
                    <a:pt x="527" y="852"/>
                    <a:pt x="427" y="1053"/>
                    <a:pt x="301" y="1379"/>
                  </a:cubicBezTo>
                  <a:cubicBezTo>
                    <a:pt x="301" y="1579"/>
                    <a:pt x="201" y="1880"/>
                    <a:pt x="201" y="2206"/>
                  </a:cubicBezTo>
                  <a:cubicBezTo>
                    <a:pt x="101" y="2507"/>
                    <a:pt x="101" y="2832"/>
                    <a:pt x="101" y="3133"/>
                  </a:cubicBezTo>
                  <a:lnTo>
                    <a:pt x="101" y="4286"/>
                  </a:lnTo>
                  <a:cubicBezTo>
                    <a:pt x="1" y="4712"/>
                    <a:pt x="1" y="5138"/>
                    <a:pt x="1" y="5439"/>
                  </a:cubicBezTo>
                  <a:lnTo>
                    <a:pt x="1" y="6692"/>
                  </a:lnTo>
                  <a:cubicBezTo>
                    <a:pt x="1" y="7519"/>
                    <a:pt x="1" y="8371"/>
                    <a:pt x="101" y="9198"/>
                  </a:cubicBezTo>
                  <a:cubicBezTo>
                    <a:pt x="101" y="9925"/>
                    <a:pt x="101" y="10652"/>
                    <a:pt x="201" y="11279"/>
                  </a:cubicBezTo>
                  <a:cubicBezTo>
                    <a:pt x="301" y="11905"/>
                    <a:pt x="527" y="12431"/>
                    <a:pt x="627" y="12757"/>
                  </a:cubicBezTo>
                  <a:cubicBezTo>
                    <a:pt x="728" y="13058"/>
                    <a:pt x="828" y="13284"/>
                    <a:pt x="828" y="13284"/>
                  </a:cubicBezTo>
                  <a:cubicBezTo>
                    <a:pt x="828" y="13384"/>
                    <a:pt x="928" y="13384"/>
                    <a:pt x="1053" y="13384"/>
                  </a:cubicBezTo>
                  <a:cubicBezTo>
                    <a:pt x="1154" y="13384"/>
                    <a:pt x="1254" y="13284"/>
                    <a:pt x="1254" y="13158"/>
                  </a:cubicBezTo>
                  <a:lnTo>
                    <a:pt x="1254" y="12657"/>
                  </a:lnTo>
                  <a:cubicBezTo>
                    <a:pt x="1154" y="12231"/>
                    <a:pt x="1154" y="11805"/>
                    <a:pt x="1053" y="11178"/>
                  </a:cubicBezTo>
                  <a:cubicBezTo>
                    <a:pt x="1053" y="10552"/>
                    <a:pt x="828" y="9825"/>
                    <a:pt x="728" y="9098"/>
                  </a:cubicBezTo>
                  <a:cubicBezTo>
                    <a:pt x="728" y="8371"/>
                    <a:pt x="627" y="7519"/>
                    <a:pt x="627" y="6692"/>
                  </a:cubicBezTo>
                  <a:cubicBezTo>
                    <a:pt x="527" y="6266"/>
                    <a:pt x="527" y="5865"/>
                    <a:pt x="527" y="5439"/>
                  </a:cubicBezTo>
                  <a:lnTo>
                    <a:pt x="527" y="4286"/>
                  </a:lnTo>
                  <a:cubicBezTo>
                    <a:pt x="527" y="3985"/>
                    <a:pt x="627" y="3559"/>
                    <a:pt x="627" y="3258"/>
                  </a:cubicBezTo>
                  <a:cubicBezTo>
                    <a:pt x="728" y="2933"/>
                    <a:pt x="828" y="2507"/>
                    <a:pt x="828" y="2306"/>
                  </a:cubicBezTo>
                  <a:cubicBezTo>
                    <a:pt x="828" y="2005"/>
                    <a:pt x="928" y="1679"/>
                    <a:pt x="928" y="1479"/>
                  </a:cubicBezTo>
                  <a:cubicBezTo>
                    <a:pt x="928" y="1153"/>
                    <a:pt x="1053" y="953"/>
                    <a:pt x="1053" y="852"/>
                  </a:cubicBezTo>
                  <a:cubicBezTo>
                    <a:pt x="1154" y="426"/>
                    <a:pt x="1154" y="226"/>
                    <a:pt x="1154" y="226"/>
                  </a:cubicBezTo>
                  <a:cubicBezTo>
                    <a:pt x="1154" y="126"/>
                    <a:pt x="1053" y="0"/>
                    <a:pt x="10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1"/>
            <p:cNvSpPr/>
            <p:nvPr/>
          </p:nvSpPr>
          <p:spPr>
            <a:xfrm>
              <a:off x="1621700" y="1556425"/>
              <a:ext cx="166675" cy="165850"/>
            </a:xfrm>
            <a:custGeom>
              <a:avLst/>
              <a:gdLst/>
              <a:ahLst/>
              <a:cxnLst/>
              <a:rect l="l" t="t" r="r" b="b"/>
              <a:pathLst>
                <a:path w="6667" h="6634" extrusionOk="0">
                  <a:moveTo>
                    <a:pt x="3093" y="1967"/>
                  </a:moveTo>
                  <a:cubicBezTo>
                    <a:pt x="3369" y="2260"/>
                    <a:pt x="3543" y="2536"/>
                    <a:pt x="3634" y="2832"/>
                  </a:cubicBezTo>
                  <a:lnTo>
                    <a:pt x="3634" y="3033"/>
                  </a:lnTo>
                  <a:cubicBezTo>
                    <a:pt x="3634" y="3133"/>
                    <a:pt x="3634" y="3133"/>
                    <a:pt x="3534" y="3233"/>
                  </a:cubicBezTo>
                  <a:lnTo>
                    <a:pt x="3334" y="3233"/>
                  </a:lnTo>
                  <a:cubicBezTo>
                    <a:pt x="3334" y="3233"/>
                    <a:pt x="3233" y="3133"/>
                    <a:pt x="3133" y="2832"/>
                  </a:cubicBezTo>
                  <a:cubicBezTo>
                    <a:pt x="3133" y="2640"/>
                    <a:pt x="3042" y="2321"/>
                    <a:pt x="3093" y="1967"/>
                  </a:cubicBezTo>
                  <a:close/>
                  <a:moveTo>
                    <a:pt x="4587" y="426"/>
                  </a:moveTo>
                  <a:cubicBezTo>
                    <a:pt x="4687" y="426"/>
                    <a:pt x="4887" y="526"/>
                    <a:pt x="5013" y="526"/>
                  </a:cubicBezTo>
                  <a:cubicBezTo>
                    <a:pt x="5213" y="627"/>
                    <a:pt x="5314" y="627"/>
                    <a:pt x="5414" y="727"/>
                  </a:cubicBezTo>
                  <a:cubicBezTo>
                    <a:pt x="5840" y="1053"/>
                    <a:pt x="5940" y="1679"/>
                    <a:pt x="5940" y="2406"/>
                  </a:cubicBezTo>
                  <a:cubicBezTo>
                    <a:pt x="5940" y="3033"/>
                    <a:pt x="5740" y="3760"/>
                    <a:pt x="5514" y="4386"/>
                  </a:cubicBezTo>
                  <a:cubicBezTo>
                    <a:pt x="5213" y="5013"/>
                    <a:pt x="4787" y="5639"/>
                    <a:pt x="4261" y="5865"/>
                  </a:cubicBezTo>
                  <a:cubicBezTo>
                    <a:pt x="4156" y="5907"/>
                    <a:pt x="4040" y="5926"/>
                    <a:pt x="3917" y="5926"/>
                  </a:cubicBezTo>
                  <a:cubicBezTo>
                    <a:pt x="3450" y="5926"/>
                    <a:pt x="2877" y="5656"/>
                    <a:pt x="2381" y="5338"/>
                  </a:cubicBezTo>
                  <a:cubicBezTo>
                    <a:pt x="1880" y="4912"/>
                    <a:pt x="1354" y="4386"/>
                    <a:pt x="1028" y="3760"/>
                  </a:cubicBezTo>
                  <a:cubicBezTo>
                    <a:pt x="727" y="3233"/>
                    <a:pt x="627" y="2607"/>
                    <a:pt x="727" y="2105"/>
                  </a:cubicBezTo>
                  <a:lnTo>
                    <a:pt x="827" y="2105"/>
                  </a:lnTo>
                  <a:lnTo>
                    <a:pt x="827" y="1980"/>
                  </a:lnTo>
                  <a:lnTo>
                    <a:pt x="928" y="1880"/>
                  </a:lnTo>
                  <a:lnTo>
                    <a:pt x="928" y="1780"/>
                  </a:lnTo>
                  <a:cubicBezTo>
                    <a:pt x="1028" y="1679"/>
                    <a:pt x="1128" y="1579"/>
                    <a:pt x="1253" y="1479"/>
                  </a:cubicBezTo>
                  <a:cubicBezTo>
                    <a:pt x="1454" y="1354"/>
                    <a:pt x="1654" y="1354"/>
                    <a:pt x="1880" y="1354"/>
                  </a:cubicBezTo>
                  <a:cubicBezTo>
                    <a:pt x="2124" y="1354"/>
                    <a:pt x="2414" y="1437"/>
                    <a:pt x="2649" y="1570"/>
                  </a:cubicBezTo>
                  <a:lnTo>
                    <a:pt x="2649" y="1570"/>
                  </a:lnTo>
                  <a:cubicBezTo>
                    <a:pt x="2635" y="1606"/>
                    <a:pt x="2621" y="1643"/>
                    <a:pt x="2607" y="1679"/>
                  </a:cubicBezTo>
                  <a:cubicBezTo>
                    <a:pt x="2506" y="2206"/>
                    <a:pt x="2506" y="2607"/>
                    <a:pt x="2607" y="2932"/>
                  </a:cubicBezTo>
                  <a:cubicBezTo>
                    <a:pt x="2607" y="3359"/>
                    <a:pt x="2807" y="3659"/>
                    <a:pt x="3133" y="3860"/>
                  </a:cubicBezTo>
                  <a:cubicBezTo>
                    <a:pt x="3233" y="3902"/>
                    <a:pt x="3322" y="3915"/>
                    <a:pt x="3397" y="3915"/>
                  </a:cubicBezTo>
                  <a:cubicBezTo>
                    <a:pt x="3545" y="3915"/>
                    <a:pt x="3634" y="3860"/>
                    <a:pt x="3634" y="3860"/>
                  </a:cubicBezTo>
                  <a:lnTo>
                    <a:pt x="3760" y="3860"/>
                  </a:lnTo>
                  <a:cubicBezTo>
                    <a:pt x="3760" y="3760"/>
                    <a:pt x="3860" y="3760"/>
                    <a:pt x="3960" y="3659"/>
                  </a:cubicBezTo>
                  <a:cubicBezTo>
                    <a:pt x="4060" y="3559"/>
                    <a:pt x="4161" y="3459"/>
                    <a:pt x="4261" y="3233"/>
                  </a:cubicBezTo>
                  <a:cubicBezTo>
                    <a:pt x="4261" y="3033"/>
                    <a:pt x="4261" y="2832"/>
                    <a:pt x="4161" y="2607"/>
                  </a:cubicBezTo>
                  <a:cubicBezTo>
                    <a:pt x="4060" y="2206"/>
                    <a:pt x="3860" y="1880"/>
                    <a:pt x="3434" y="1479"/>
                  </a:cubicBezTo>
                  <a:cubicBezTo>
                    <a:pt x="3390" y="1431"/>
                    <a:pt x="3341" y="1381"/>
                    <a:pt x="3287" y="1330"/>
                  </a:cubicBezTo>
                  <a:lnTo>
                    <a:pt x="3287" y="1330"/>
                  </a:lnTo>
                  <a:cubicBezTo>
                    <a:pt x="3408" y="1074"/>
                    <a:pt x="3588" y="835"/>
                    <a:pt x="3860" y="627"/>
                  </a:cubicBezTo>
                  <a:cubicBezTo>
                    <a:pt x="4060" y="526"/>
                    <a:pt x="4261" y="426"/>
                    <a:pt x="4587" y="426"/>
                  </a:cubicBezTo>
                  <a:close/>
                  <a:moveTo>
                    <a:pt x="4587" y="0"/>
                  </a:moveTo>
                  <a:cubicBezTo>
                    <a:pt x="4261" y="0"/>
                    <a:pt x="3960" y="0"/>
                    <a:pt x="3634" y="226"/>
                  </a:cubicBezTo>
                  <a:cubicBezTo>
                    <a:pt x="3274" y="456"/>
                    <a:pt x="3054" y="728"/>
                    <a:pt x="2895" y="1018"/>
                  </a:cubicBezTo>
                  <a:lnTo>
                    <a:pt x="2895" y="1018"/>
                  </a:lnTo>
                  <a:cubicBezTo>
                    <a:pt x="2620" y="836"/>
                    <a:pt x="2281" y="682"/>
                    <a:pt x="1880" y="627"/>
                  </a:cubicBezTo>
                  <a:cubicBezTo>
                    <a:pt x="1554" y="627"/>
                    <a:pt x="1128" y="727"/>
                    <a:pt x="827" y="953"/>
                  </a:cubicBezTo>
                  <a:cubicBezTo>
                    <a:pt x="727" y="1053"/>
                    <a:pt x="501" y="1253"/>
                    <a:pt x="401" y="1354"/>
                  </a:cubicBezTo>
                  <a:lnTo>
                    <a:pt x="301" y="1479"/>
                  </a:lnTo>
                  <a:lnTo>
                    <a:pt x="301" y="1579"/>
                  </a:lnTo>
                  <a:lnTo>
                    <a:pt x="201" y="1679"/>
                  </a:lnTo>
                  <a:lnTo>
                    <a:pt x="100" y="1880"/>
                  </a:lnTo>
                  <a:cubicBezTo>
                    <a:pt x="0" y="2206"/>
                    <a:pt x="0" y="2607"/>
                    <a:pt x="0" y="3033"/>
                  </a:cubicBezTo>
                  <a:cubicBezTo>
                    <a:pt x="100" y="3459"/>
                    <a:pt x="301" y="3760"/>
                    <a:pt x="501" y="4186"/>
                  </a:cubicBezTo>
                  <a:cubicBezTo>
                    <a:pt x="827" y="4812"/>
                    <a:pt x="1454" y="5338"/>
                    <a:pt x="2080" y="5865"/>
                  </a:cubicBezTo>
                  <a:cubicBezTo>
                    <a:pt x="2381" y="6166"/>
                    <a:pt x="2707" y="6366"/>
                    <a:pt x="3133" y="6491"/>
                  </a:cubicBezTo>
                  <a:cubicBezTo>
                    <a:pt x="3417" y="6562"/>
                    <a:pt x="3763" y="6633"/>
                    <a:pt x="4092" y="6633"/>
                  </a:cubicBezTo>
                  <a:cubicBezTo>
                    <a:pt x="4228" y="6633"/>
                    <a:pt x="4362" y="6621"/>
                    <a:pt x="4486" y="6592"/>
                  </a:cubicBezTo>
                  <a:cubicBezTo>
                    <a:pt x="4687" y="6491"/>
                    <a:pt x="4687" y="6491"/>
                    <a:pt x="4787" y="6491"/>
                  </a:cubicBezTo>
                  <a:cubicBezTo>
                    <a:pt x="4887" y="6366"/>
                    <a:pt x="5013" y="6366"/>
                    <a:pt x="5113" y="6266"/>
                  </a:cubicBezTo>
                  <a:cubicBezTo>
                    <a:pt x="5314" y="6166"/>
                    <a:pt x="5514" y="5965"/>
                    <a:pt x="5639" y="5739"/>
                  </a:cubicBezTo>
                  <a:cubicBezTo>
                    <a:pt x="5840" y="5439"/>
                    <a:pt x="6040" y="5113"/>
                    <a:pt x="6266" y="4712"/>
                  </a:cubicBezTo>
                  <a:cubicBezTo>
                    <a:pt x="6567" y="3985"/>
                    <a:pt x="6667" y="3133"/>
                    <a:pt x="6567" y="2406"/>
                  </a:cubicBezTo>
                  <a:cubicBezTo>
                    <a:pt x="6567" y="1980"/>
                    <a:pt x="6466" y="1579"/>
                    <a:pt x="6366" y="1253"/>
                  </a:cubicBezTo>
                  <a:cubicBezTo>
                    <a:pt x="6266" y="852"/>
                    <a:pt x="6040" y="526"/>
                    <a:pt x="5639" y="326"/>
                  </a:cubicBezTo>
                  <a:cubicBezTo>
                    <a:pt x="5514" y="226"/>
                    <a:pt x="5314" y="100"/>
                    <a:pt x="5113" y="100"/>
                  </a:cubicBezTo>
                  <a:cubicBezTo>
                    <a:pt x="5013" y="0"/>
                    <a:pt x="4787" y="0"/>
                    <a:pt x="4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1550900" y="1647500"/>
              <a:ext cx="31350" cy="93225"/>
            </a:xfrm>
            <a:custGeom>
              <a:avLst/>
              <a:gdLst/>
              <a:ahLst/>
              <a:cxnLst/>
              <a:rect l="l" t="t" r="r" b="b"/>
              <a:pathLst>
                <a:path w="1254" h="3729" extrusionOk="0">
                  <a:moveTo>
                    <a:pt x="201" y="1"/>
                  </a:moveTo>
                  <a:cubicBezTo>
                    <a:pt x="109" y="1"/>
                    <a:pt x="0" y="59"/>
                    <a:pt x="0" y="117"/>
                  </a:cubicBezTo>
                  <a:cubicBezTo>
                    <a:pt x="100" y="1269"/>
                    <a:pt x="326" y="2523"/>
                    <a:pt x="727" y="3575"/>
                  </a:cubicBezTo>
                  <a:cubicBezTo>
                    <a:pt x="764" y="3686"/>
                    <a:pt x="845" y="3729"/>
                    <a:pt x="932" y="3729"/>
                  </a:cubicBezTo>
                  <a:cubicBezTo>
                    <a:pt x="1083" y="3729"/>
                    <a:pt x="1253" y="3602"/>
                    <a:pt x="1253" y="3475"/>
                  </a:cubicBezTo>
                  <a:cubicBezTo>
                    <a:pt x="952" y="2322"/>
                    <a:pt x="627" y="1169"/>
                    <a:pt x="326" y="117"/>
                  </a:cubicBezTo>
                  <a:cubicBezTo>
                    <a:pt x="326" y="32"/>
                    <a:pt x="268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1530875" y="1654125"/>
              <a:ext cx="73825" cy="75600"/>
            </a:xfrm>
            <a:custGeom>
              <a:avLst/>
              <a:gdLst/>
              <a:ahLst/>
              <a:cxnLst/>
              <a:rect l="l" t="t" r="r" b="b"/>
              <a:pathLst>
                <a:path w="2953" h="3024" extrusionOk="0">
                  <a:moveTo>
                    <a:pt x="2551" y="1"/>
                  </a:moveTo>
                  <a:cubicBezTo>
                    <a:pt x="2489" y="1"/>
                    <a:pt x="2428" y="23"/>
                    <a:pt x="2380" y="77"/>
                  </a:cubicBezTo>
                  <a:cubicBezTo>
                    <a:pt x="1528" y="904"/>
                    <a:pt x="601" y="1831"/>
                    <a:pt x="74" y="2784"/>
                  </a:cubicBezTo>
                  <a:cubicBezTo>
                    <a:pt x="1" y="2931"/>
                    <a:pt x="142" y="3024"/>
                    <a:pt x="263" y="3024"/>
                  </a:cubicBezTo>
                  <a:cubicBezTo>
                    <a:pt x="307" y="3024"/>
                    <a:pt x="348" y="3011"/>
                    <a:pt x="375" y="2984"/>
                  </a:cubicBezTo>
                  <a:cubicBezTo>
                    <a:pt x="1127" y="2057"/>
                    <a:pt x="1954" y="1205"/>
                    <a:pt x="2781" y="378"/>
                  </a:cubicBezTo>
                  <a:cubicBezTo>
                    <a:pt x="2953" y="225"/>
                    <a:pt x="2747" y="1"/>
                    <a:pt x="2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1517050" y="1668575"/>
              <a:ext cx="94025" cy="42500"/>
            </a:xfrm>
            <a:custGeom>
              <a:avLst/>
              <a:gdLst/>
              <a:ahLst/>
              <a:cxnLst/>
              <a:rect l="l" t="t" r="r" b="b"/>
              <a:pathLst>
                <a:path w="3761" h="1700" extrusionOk="0">
                  <a:moveTo>
                    <a:pt x="301" y="0"/>
                  </a:moveTo>
                  <a:cubicBezTo>
                    <a:pt x="101" y="0"/>
                    <a:pt x="1" y="226"/>
                    <a:pt x="101" y="326"/>
                  </a:cubicBezTo>
                  <a:cubicBezTo>
                    <a:pt x="728" y="527"/>
                    <a:pt x="1254" y="953"/>
                    <a:pt x="1880" y="1253"/>
                  </a:cubicBezTo>
                  <a:cubicBezTo>
                    <a:pt x="2249" y="1448"/>
                    <a:pt x="2841" y="1699"/>
                    <a:pt x="3335" y="1699"/>
                  </a:cubicBezTo>
                  <a:cubicBezTo>
                    <a:pt x="3413" y="1699"/>
                    <a:pt x="3488" y="1693"/>
                    <a:pt x="3560" y="1680"/>
                  </a:cubicBezTo>
                  <a:cubicBezTo>
                    <a:pt x="3760" y="1680"/>
                    <a:pt x="3760" y="1479"/>
                    <a:pt x="3660" y="1379"/>
                  </a:cubicBezTo>
                  <a:cubicBezTo>
                    <a:pt x="3234" y="1053"/>
                    <a:pt x="2607" y="953"/>
                    <a:pt x="2081" y="752"/>
                  </a:cubicBezTo>
                  <a:cubicBezTo>
                    <a:pt x="1555" y="527"/>
                    <a:pt x="928" y="226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1841000" y="1559950"/>
              <a:ext cx="32975" cy="93350"/>
            </a:xfrm>
            <a:custGeom>
              <a:avLst/>
              <a:gdLst/>
              <a:ahLst/>
              <a:cxnLst/>
              <a:rect l="l" t="t" r="r" b="b"/>
              <a:pathLst>
                <a:path w="1319" h="3734" extrusionOk="0">
                  <a:moveTo>
                    <a:pt x="141" y="1"/>
                  </a:moveTo>
                  <a:cubicBezTo>
                    <a:pt x="66" y="1"/>
                    <a:pt x="0" y="56"/>
                    <a:pt x="0" y="185"/>
                  </a:cubicBezTo>
                  <a:cubicBezTo>
                    <a:pt x="100" y="1338"/>
                    <a:pt x="301" y="2466"/>
                    <a:pt x="827" y="3619"/>
                  </a:cubicBezTo>
                  <a:cubicBezTo>
                    <a:pt x="863" y="3698"/>
                    <a:pt x="938" y="3734"/>
                    <a:pt x="1017" y="3734"/>
                  </a:cubicBezTo>
                  <a:cubicBezTo>
                    <a:pt x="1162" y="3734"/>
                    <a:pt x="1318" y="3613"/>
                    <a:pt x="1253" y="3418"/>
                  </a:cubicBezTo>
                  <a:cubicBezTo>
                    <a:pt x="928" y="2265"/>
                    <a:pt x="627" y="1213"/>
                    <a:pt x="301" y="85"/>
                  </a:cubicBezTo>
                  <a:cubicBezTo>
                    <a:pt x="258" y="31"/>
                    <a:pt x="197" y="1"/>
                    <a:pt x="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1825325" y="1565425"/>
              <a:ext cx="66525" cy="77100"/>
            </a:xfrm>
            <a:custGeom>
              <a:avLst/>
              <a:gdLst/>
              <a:ahLst/>
              <a:cxnLst/>
              <a:rect l="l" t="t" r="r" b="b"/>
              <a:pathLst>
                <a:path w="2661" h="3084" extrusionOk="0">
                  <a:moveTo>
                    <a:pt x="2333" y="0"/>
                  </a:moveTo>
                  <a:cubicBezTo>
                    <a:pt x="2281" y="0"/>
                    <a:pt x="2228" y="20"/>
                    <a:pt x="2181" y="66"/>
                  </a:cubicBezTo>
                  <a:cubicBezTo>
                    <a:pt x="1354" y="893"/>
                    <a:pt x="502" y="1846"/>
                    <a:pt x="1" y="2873"/>
                  </a:cubicBezTo>
                  <a:cubicBezTo>
                    <a:pt x="1" y="2960"/>
                    <a:pt x="97" y="3084"/>
                    <a:pt x="190" y="3084"/>
                  </a:cubicBezTo>
                  <a:cubicBezTo>
                    <a:pt x="231" y="3084"/>
                    <a:pt x="271" y="3060"/>
                    <a:pt x="301" y="2999"/>
                  </a:cubicBezTo>
                  <a:cubicBezTo>
                    <a:pt x="1028" y="2146"/>
                    <a:pt x="1755" y="1219"/>
                    <a:pt x="2507" y="367"/>
                  </a:cubicBezTo>
                  <a:cubicBezTo>
                    <a:pt x="2661" y="213"/>
                    <a:pt x="2505" y="0"/>
                    <a:pt x="2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1809675" y="1582725"/>
              <a:ext cx="90875" cy="40475"/>
            </a:xfrm>
            <a:custGeom>
              <a:avLst/>
              <a:gdLst/>
              <a:ahLst/>
              <a:cxnLst/>
              <a:rect l="l" t="t" r="r" b="b"/>
              <a:pathLst>
                <a:path w="3635" h="1619" extrusionOk="0">
                  <a:moveTo>
                    <a:pt x="201" y="1"/>
                  </a:moveTo>
                  <a:cubicBezTo>
                    <a:pt x="100" y="1"/>
                    <a:pt x="0" y="201"/>
                    <a:pt x="100" y="302"/>
                  </a:cubicBezTo>
                  <a:cubicBezTo>
                    <a:pt x="727" y="527"/>
                    <a:pt x="1253" y="828"/>
                    <a:pt x="1754" y="1154"/>
                  </a:cubicBezTo>
                  <a:cubicBezTo>
                    <a:pt x="2175" y="1314"/>
                    <a:pt x="2661" y="1619"/>
                    <a:pt x="3107" y="1619"/>
                  </a:cubicBezTo>
                  <a:cubicBezTo>
                    <a:pt x="3219" y="1619"/>
                    <a:pt x="3328" y="1600"/>
                    <a:pt x="3434" y="1555"/>
                  </a:cubicBezTo>
                  <a:cubicBezTo>
                    <a:pt x="3634" y="1555"/>
                    <a:pt x="3634" y="1354"/>
                    <a:pt x="3534" y="1354"/>
                  </a:cubicBezTo>
                  <a:cubicBezTo>
                    <a:pt x="3133" y="1053"/>
                    <a:pt x="2506" y="928"/>
                    <a:pt x="2080" y="728"/>
                  </a:cubicBezTo>
                  <a:cubicBezTo>
                    <a:pt x="1454" y="427"/>
                    <a:pt x="827" y="20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1"/>
            <p:cNvSpPr/>
            <p:nvPr/>
          </p:nvSpPr>
          <p:spPr>
            <a:xfrm>
              <a:off x="1543375" y="1351750"/>
              <a:ext cx="106550" cy="77975"/>
            </a:xfrm>
            <a:custGeom>
              <a:avLst/>
              <a:gdLst/>
              <a:ahLst/>
              <a:cxnLst/>
              <a:rect l="l" t="t" r="r" b="b"/>
              <a:pathLst>
                <a:path w="4262" h="3119" extrusionOk="0">
                  <a:moveTo>
                    <a:pt x="1253" y="668"/>
                  </a:moveTo>
                  <a:cubicBezTo>
                    <a:pt x="1454" y="668"/>
                    <a:pt x="1654" y="769"/>
                    <a:pt x="1880" y="894"/>
                  </a:cubicBezTo>
                  <a:cubicBezTo>
                    <a:pt x="2381" y="1094"/>
                    <a:pt x="2707" y="1395"/>
                    <a:pt x="3008" y="1721"/>
                  </a:cubicBezTo>
                  <a:cubicBezTo>
                    <a:pt x="3334" y="1921"/>
                    <a:pt x="3634" y="2147"/>
                    <a:pt x="3760" y="2347"/>
                  </a:cubicBezTo>
                  <a:cubicBezTo>
                    <a:pt x="3831" y="2418"/>
                    <a:pt x="3851" y="2489"/>
                    <a:pt x="3858" y="2489"/>
                  </a:cubicBezTo>
                  <a:cubicBezTo>
                    <a:pt x="3860" y="2489"/>
                    <a:pt x="3860" y="2477"/>
                    <a:pt x="3860" y="2448"/>
                  </a:cubicBezTo>
                  <a:lnTo>
                    <a:pt x="3860" y="2548"/>
                  </a:lnTo>
                  <a:lnTo>
                    <a:pt x="3634" y="2548"/>
                  </a:lnTo>
                  <a:cubicBezTo>
                    <a:pt x="3576" y="2577"/>
                    <a:pt x="3498" y="2590"/>
                    <a:pt x="3409" y="2590"/>
                  </a:cubicBezTo>
                  <a:cubicBezTo>
                    <a:pt x="3195" y="2590"/>
                    <a:pt x="2920" y="2519"/>
                    <a:pt x="2707" y="2448"/>
                  </a:cubicBezTo>
                  <a:cubicBezTo>
                    <a:pt x="2507" y="2347"/>
                    <a:pt x="2181" y="2347"/>
                    <a:pt x="1980" y="2247"/>
                  </a:cubicBezTo>
                  <a:cubicBezTo>
                    <a:pt x="1755" y="2247"/>
                    <a:pt x="1454" y="2147"/>
                    <a:pt x="1253" y="2022"/>
                  </a:cubicBezTo>
                  <a:cubicBezTo>
                    <a:pt x="1028" y="1921"/>
                    <a:pt x="827" y="1721"/>
                    <a:pt x="727" y="1520"/>
                  </a:cubicBezTo>
                  <a:cubicBezTo>
                    <a:pt x="627" y="1395"/>
                    <a:pt x="627" y="1295"/>
                    <a:pt x="627" y="1295"/>
                  </a:cubicBezTo>
                  <a:lnTo>
                    <a:pt x="627" y="1195"/>
                  </a:lnTo>
                  <a:lnTo>
                    <a:pt x="727" y="1094"/>
                  </a:lnTo>
                  <a:lnTo>
                    <a:pt x="727" y="994"/>
                  </a:lnTo>
                  <a:cubicBezTo>
                    <a:pt x="928" y="894"/>
                    <a:pt x="1028" y="769"/>
                    <a:pt x="1253" y="668"/>
                  </a:cubicBezTo>
                  <a:close/>
                  <a:moveTo>
                    <a:pt x="1479" y="0"/>
                  </a:moveTo>
                  <a:cubicBezTo>
                    <a:pt x="1369" y="0"/>
                    <a:pt x="1253" y="12"/>
                    <a:pt x="1128" y="42"/>
                  </a:cubicBezTo>
                  <a:cubicBezTo>
                    <a:pt x="727" y="42"/>
                    <a:pt x="401" y="368"/>
                    <a:pt x="201" y="668"/>
                  </a:cubicBezTo>
                  <a:lnTo>
                    <a:pt x="101" y="769"/>
                  </a:lnTo>
                  <a:lnTo>
                    <a:pt x="101" y="894"/>
                  </a:lnTo>
                  <a:lnTo>
                    <a:pt x="101" y="994"/>
                  </a:lnTo>
                  <a:cubicBezTo>
                    <a:pt x="101" y="994"/>
                    <a:pt x="0" y="1195"/>
                    <a:pt x="101" y="1295"/>
                  </a:cubicBezTo>
                  <a:cubicBezTo>
                    <a:pt x="101" y="1520"/>
                    <a:pt x="201" y="1721"/>
                    <a:pt x="301" y="1821"/>
                  </a:cubicBezTo>
                  <a:cubicBezTo>
                    <a:pt x="502" y="2147"/>
                    <a:pt x="827" y="2247"/>
                    <a:pt x="1028" y="2448"/>
                  </a:cubicBezTo>
                  <a:cubicBezTo>
                    <a:pt x="1554" y="2648"/>
                    <a:pt x="2081" y="2974"/>
                    <a:pt x="2507" y="3074"/>
                  </a:cubicBezTo>
                  <a:cubicBezTo>
                    <a:pt x="2674" y="3108"/>
                    <a:pt x="2832" y="3119"/>
                    <a:pt x="2982" y="3119"/>
                  </a:cubicBezTo>
                  <a:cubicBezTo>
                    <a:pt x="3281" y="3119"/>
                    <a:pt x="3543" y="3074"/>
                    <a:pt x="3760" y="3074"/>
                  </a:cubicBezTo>
                  <a:cubicBezTo>
                    <a:pt x="3860" y="2974"/>
                    <a:pt x="3960" y="2974"/>
                    <a:pt x="4061" y="2874"/>
                  </a:cubicBezTo>
                  <a:lnTo>
                    <a:pt x="4161" y="2774"/>
                  </a:lnTo>
                  <a:lnTo>
                    <a:pt x="4161" y="2648"/>
                  </a:lnTo>
                  <a:lnTo>
                    <a:pt x="4261" y="2648"/>
                  </a:lnTo>
                  <a:lnTo>
                    <a:pt x="4261" y="2548"/>
                  </a:lnTo>
                  <a:cubicBezTo>
                    <a:pt x="4261" y="2347"/>
                    <a:pt x="4261" y="2247"/>
                    <a:pt x="4161" y="2147"/>
                  </a:cubicBezTo>
                  <a:cubicBezTo>
                    <a:pt x="4061" y="1821"/>
                    <a:pt x="3960" y="1395"/>
                    <a:pt x="3634" y="1094"/>
                  </a:cubicBezTo>
                  <a:cubicBezTo>
                    <a:pt x="3233" y="668"/>
                    <a:pt x="2807" y="468"/>
                    <a:pt x="2181" y="142"/>
                  </a:cubicBezTo>
                  <a:cubicBezTo>
                    <a:pt x="1968" y="71"/>
                    <a:pt x="1743" y="0"/>
                    <a:pt x="1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1"/>
            <p:cNvSpPr/>
            <p:nvPr/>
          </p:nvSpPr>
          <p:spPr>
            <a:xfrm>
              <a:off x="1644875" y="1320475"/>
              <a:ext cx="86500" cy="97500"/>
            </a:xfrm>
            <a:custGeom>
              <a:avLst/>
              <a:gdLst/>
              <a:ahLst/>
              <a:cxnLst/>
              <a:rect l="l" t="t" r="r" b="b"/>
              <a:pathLst>
                <a:path w="3460" h="3900" extrusionOk="0">
                  <a:moveTo>
                    <a:pt x="2081" y="666"/>
                  </a:moveTo>
                  <a:cubicBezTo>
                    <a:pt x="2306" y="666"/>
                    <a:pt x="2507" y="666"/>
                    <a:pt x="2707" y="766"/>
                  </a:cubicBezTo>
                  <a:cubicBezTo>
                    <a:pt x="2770" y="829"/>
                    <a:pt x="2801" y="829"/>
                    <a:pt x="2817" y="829"/>
                  </a:cubicBezTo>
                  <a:cubicBezTo>
                    <a:pt x="2833" y="829"/>
                    <a:pt x="2833" y="829"/>
                    <a:pt x="2833" y="892"/>
                  </a:cubicBezTo>
                  <a:lnTo>
                    <a:pt x="2933" y="992"/>
                  </a:lnTo>
                  <a:lnTo>
                    <a:pt x="2933" y="1192"/>
                  </a:lnTo>
                  <a:cubicBezTo>
                    <a:pt x="2933" y="1393"/>
                    <a:pt x="2833" y="1719"/>
                    <a:pt x="2607" y="1919"/>
                  </a:cubicBezTo>
                  <a:cubicBezTo>
                    <a:pt x="2507" y="2145"/>
                    <a:pt x="2306" y="2245"/>
                    <a:pt x="2081" y="2446"/>
                  </a:cubicBezTo>
                  <a:cubicBezTo>
                    <a:pt x="1880" y="2546"/>
                    <a:pt x="1780" y="2771"/>
                    <a:pt x="1579" y="2872"/>
                  </a:cubicBezTo>
                  <a:cubicBezTo>
                    <a:pt x="1254" y="3172"/>
                    <a:pt x="953" y="3398"/>
                    <a:pt x="727" y="3498"/>
                  </a:cubicBezTo>
                  <a:lnTo>
                    <a:pt x="527" y="3498"/>
                  </a:lnTo>
                  <a:lnTo>
                    <a:pt x="527" y="3273"/>
                  </a:lnTo>
                  <a:cubicBezTo>
                    <a:pt x="627" y="3072"/>
                    <a:pt x="727" y="2771"/>
                    <a:pt x="953" y="2345"/>
                  </a:cubicBezTo>
                  <a:cubicBezTo>
                    <a:pt x="1053" y="2020"/>
                    <a:pt x="1254" y="1518"/>
                    <a:pt x="1579" y="1092"/>
                  </a:cubicBezTo>
                  <a:cubicBezTo>
                    <a:pt x="1680" y="992"/>
                    <a:pt x="1880" y="766"/>
                    <a:pt x="2081" y="666"/>
                  </a:cubicBezTo>
                  <a:close/>
                  <a:moveTo>
                    <a:pt x="2167" y="1"/>
                  </a:moveTo>
                  <a:cubicBezTo>
                    <a:pt x="2064" y="1"/>
                    <a:pt x="1966" y="13"/>
                    <a:pt x="1880" y="40"/>
                  </a:cubicBezTo>
                  <a:cubicBezTo>
                    <a:pt x="1454" y="140"/>
                    <a:pt x="1254" y="466"/>
                    <a:pt x="1053" y="666"/>
                  </a:cubicBezTo>
                  <a:cubicBezTo>
                    <a:pt x="627" y="1092"/>
                    <a:pt x="326" y="1619"/>
                    <a:pt x="101" y="2020"/>
                  </a:cubicBezTo>
                  <a:cubicBezTo>
                    <a:pt x="1" y="2546"/>
                    <a:pt x="1" y="2972"/>
                    <a:pt x="1" y="3273"/>
                  </a:cubicBezTo>
                  <a:cubicBezTo>
                    <a:pt x="101" y="3398"/>
                    <a:pt x="101" y="3598"/>
                    <a:pt x="201" y="3699"/>
                  </a:cubicBezTo>
                  <a:lnTo>
                    <a:pt x="201" y="3799"/>
                  </a:lnTo>
                  <a:lnTo>
                    <a:pt x="326" y="3799"/>
                  </a:lnTo>
                  <a:cubicBezTo>
                    <a:pt x="326" y="3799"/>
                    <a:pt x="427" y="3899"/>
                    <a:pt x="527" y="3899"/>
                  </a:cubicBezTo>
                  <a:lnTo>
                    <a:pt x="828" y="3899"/>
                  </a:lnTo>
                  <a:cubicBezTo>
                    <a:pt x="1153" y="3799"/>
                    <a:pt x="1579" y="3699"/>
                    <a:pt x="1980" y="3398"/>
                  </a:cubicBezTo>
                  <a:cubicBezTo>
                    <a:pt x="2306" y="3072"/>
                    <a:pt x="2707" y="2646"/>
                    <a:pt x="3033" y="2145"/>
                  </a:cubicBezTo>
                  <a:cubicBezTo>
                    <a:pt x="3133" y="1919"/>
                    <a:pt x="3334" y="1619"/>
                    <a:pt x="3459" y="1293"/>
                  </a:cubicBezTo>
                  <a:lnTo>
                    <a:pt x="3459" y="666"/>
                  </a:lnTo>
                  <a:lnTo>
                    <a:pt x="3234" y="466"/>
                  </a:lnTo>
                  <a:lnTo>
                    <a:pt x="3234" y="365"/>
                  </a:lnTo>
                  <a:lnTo>
                    <a:pt x="3133" y="365"/>
                  </a:lnTo>
                  <a:lnTo>
                    <a:pt x="3033" y="265"/>
                  </a:lnTo>
                  <a:cubicBezTo>
                    <a:pt x="2793" y="99"/>
                    <a:pt x="2458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1"/>
            <p:cNvSpPr/>
            <p:nvPr/>
          </p:nvSpPr>
          <p:spPr>
            <a:xfrm>
              <a:off x="1559025" y="1409675"/>
              <a:ext cx="101550" cy="70950"/>
            </a:xfrm>
            <a:custGeom>
              <a:avLst/>
              <a:gdLst/>
              <a:ahLst/>
              <a:cxnLst/>
              <a:rect l="l" t="t" r="r" b="b"/>
              <a:pathLst>
                <a:path w="4062" h="2838" extrusionOk="0">
                  <a:moveTo>
                    <a:pt x="3597" y="0"/>
                  </a:moveTo>
                  <a:cubicBezTo>
                    <a:pt x="3467" y="0"/>
                    <a:pt x="3146" y="732"/>
                    <a:pt x="2382" y="1384"/>
                  </a:cubicBezTo>
                  <a:cubicBezTo>
                    <a:pt x="1755" y="1910"/>
                    <a:pt x="1" y="2010"/>
                    <a:pt x="1" y="2211"/>
                  </a:cubicBezTo>
                  <a:cubicBezTo>
                    <a:pt x="1" y="2336"/>
                    <a:pt x="502" y="2437"/>
                    <a:pt x="502" y="2437"/>
                  </a:cubicBezTo>
                  <a:cubicBezTo>
                    <a:pt x="302" y="2637"/>
                    <a:pt x="402" y="2838"/>
                    <a:pt x="402" y="2838"/>
                  </a:cubicBezTo>
                  <a:cubicBezTo>
                    <a:pt x="402" y="2838"/>
                    <a:pt x="4061" y="2437"/>
                    <a:pt x="3635" y="30"/>
                  </a:cubicBezTo>
                  <a:cubicBezTo>
                    <a:pt x="3625" y="10"/>
                    <a:pt x="3612" y="0"/>
                    <a:pt x="3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1647375" y="1407925"/>
              <a:ext cx="104150" cy="49150"/>
            </a:xfrm>
            <a:custGeom>
              <a:avLst/>
              <a:gdLst/>
              <a:ahLst/>
              <a:cxnLst/>
              <a:rect l="l" t="t" r="r" b="b"/>
              <a:pathLst>
                <a:path w="4166" h="1966" extrusionOk="0">
                  <a:moveTo>
                    <a:pt x="101" y="0"/>
                  </a:moveTo>
                  <a:cubicBezTo>
                    <a:pt x="101" y="0"/>
                    <a:pt x="1" y="1253"/>
                    <a:pt x="1354" y="1780"/>
                  </a:cubicBezTo>
                  <a:cubicBezTo>
                    <a:pt x="1752" y="1912"/>
                    <a:pt x="2109" y="1965"/>
                    <a:pt x="2422" y="1965"/>
                  </a:cubicBezTo>
                  <a:cubicBezTo>
                    <a:pt x="3590" y="1965"/>
                    <a:pt x="4165" y="1232"/>
                    <a:pt x="4086" y="1153"/>
                  </a:cubicBezTo>
                  <a:lnTo>
                    <a:pt x="3660" y="1028"/>
                  </a:lnTo>
                  <a:cubicBezTo>
                    <a:pt x="3760" y="928"/>
                    <a:pt x="3660" y="527"/>
                    <a:pt x="3660" y="527"/>
                  </a:cubicBezTo>
                  <a:cubicBezTo>
                    <a:pt x="3660" y="527"/>
                    <a:pt x="3103" y="1262"/>
                    <a:pt x="2157" y="1262"/>
                  </a:cubicBezTo>
                  <a:cubicBezTo>
                    <a:pt x="2100" y="1262"/>
                    <a:pt x="2041" y="1259"/>
                    <a:pt x="1981" y="1253"/>
                  </a:cubicBezTo>
                  <a:cubicBezTo>
                    <a:pt x="1154" y="1253"/>
                    <a:pt x="527" y="201"/>
                    <a:pt x="527" y="201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1"/>
            <p:cNvSpPr/>
            <p:nvPr/>
          </p:nvSpPr>
          <p:spPr>
            <a:xfrm>
              <a:off x="1433577" y="1756453"/>
              <a:ext cx="632225" cy="193650"/>
            </a:xfrm>
            <a:custGeom>
              <a:avLst/>
              <a:gdLst/>
              <a:ahLst/>
              <a:cxnLst/>
              <a:rect l="l" t="t" r="r" b="b"/>
              <a:pathLst>
                <a:path w="25289" h="7746" extrusionOk="0">
                  <a:moveTo>
                    <a:pt x="24710" y="0"/>
                  </a:moveTo>
                  <a:cubicBezTo>
                    <a:pt x="22988" y="0"/>
                    <a:pt x="19652" y="79"/>
                    <a:pt x="14737" y="1480"/>
                  </a:cubicBezTo>
                  <a:lnTo>
                    <a:pt x="14637" y="1480"/>
                  </a:lnTo>
                  <a:lnTo>
                    <a:pt x="14637" y="1580"/>
                  </a:lnTo>
                  <a:lnTo>
                    <a:pt x="14411" y="1580"/>
                  </a:lnTo>
                  <a:lnTo>
                    <a:pt x="14536" y="1681"/>
                  </a:lnTo>
                  <a:cubicBezTo>
                    <a:pt x="14737" y="1881"/>
                    <a:pt x="14937" y="2207"/>
                    <a:pt x="15038" y="2408"/>
                  </a:cubicBezTo>
                  <a:cubicBezTo>
                    <a:pt x="18396" y="1355"/>
                    <a:pt x="21830" y="428"/>
                    <a:pt x="25288" y="2"/>
                  </a:cubicBezTo>
                  <a:cubicBezTo>
                    <a:pt x="25122" y="2"/>
                    <a:pt x="24929" y="0"/>
                    <a:pt x="24710" y="0"/>
                  </a:cubicBezTo>
                  <a:close/>
                  <a:moveTo>
                    <a:pt x="9925" y="3034"/>
                  </a:moveTo>
                  <a:cubicBezTo>
                    <a:pt x="3659" y="5340"/>
                    <a:pt x="326" y="7520"/>
                    <a:pt x="0" y="7520"/>
                  </a:cubicBezTo>
                  <a:lnTo>
                    <a:pt x="526" y="7746"/>
                  </a:lnTo>
                  <a:cubicBezTo>
                    <a:pt x="3659" y="6593"/>
                    <a:pt x="7018" y="5440"/>
                    <a:pt x="10150" y="4187"/>
                  </a:cubicBezTo>
                  <a:cubicBezTo>
                    <a:pt x="9925" y="3661"/>
                    <a:pt x="9925" y="3134"/>
                    <a:pt x="9925" y="3134"/>
                  </a:cubicBezTo>
                  <a:lnTo>
                    <a:pt x="9925" y="3034"/>
                  </a:lnTo>
                  <a:close/>
                </a:path>
              </a:pathLst>
            </a:custGeom>
            <a:solidFill>
              <a:srgbClr val="1D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3_1">
    <p:bg>
      <p:bgPr>
        <a:solidFill>
          <a:schemeClr val="lt1"/>
        </a:solidFill>
        <a:effectLst/>
      </p:bgPr>
    </p:bg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22"/>
          <p:cNvSpPr txBox="1">
            <a:spLocks noGrp="1"/>
          </p:cNvSpPr>
          <p:nvPr>
            <p:ph type="title"/>
          </p:nvPr>
        </p:nvSpPr>
        <p:spPr>
          <a:xfrm>
            <a:off x="685650" y="1524050"/>
            <a:ext cx="3081900" cy="1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45" name="Google Shape;1945;p22"/>
          <p:cNvSpPr txBox="1">
            <a:spLocks noGrp="1"/>
          </p:cNvSpPr>
          <p:nvPr>
            <p:ph type="body" idx="1"/>
          </p:nvPr>
        </p:nvSpPr>
        <p:spPr>
          <a:xfrm>
            <a:off x="796275" y="3180100"/>
            <a:ext cx="280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>
                <a:solidFill>
                  <a:schemeClr val="accent3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946" name="Google Shape;1946;p22"/>
          <p:cNvGrpSpPr/>
          <p:nvPr/>
        </p:nvGrpSpPr>
        <p:grpSpPr>
          <a:xfrm>
            <a:off x="273900" y="267000"/>
            <a:ext cx="8596200" cy="4609500"/>
            <a:chOff x="273900" y="267000"/>
            <a:chExt cx="8596200" cy="4609500"/>
          </a:xfrm>
        </p:grpSpPr>
        <p:sp>
          <p:nvSpPr>
            <p:cNvPr id="1947" name="Google Shape;1947;p22"/>
            <p:cNvSpPr/>
            <p:nvPr/>
          </p:nvSpPr>
          <p:spPr>
            <a:xfrm>
              <a:off x="273900" y="267000"/>
              <a:ext cx="8596200" cy="460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8" name="Google Shape;1948;p22"/>
            <p:cNvGrpSpPr/>
            <p:nvPr/>
          </p:nvGrpSpPr>
          <p:grpSpPr>
            <a:xfrm>
              <a:off x="342798" y="350833"/>
              <a:ext cx="5077866" cy="3958930"/>
              <a:chOff x="3883050" y="954775"/>
              <a:chExt cx="4282950" cy="3339179"/>
            </a:xfrm>
          </p:grpSpPr>
          <p:sp>
            <p:nvSpPr>
              <p:cNvPr id="1949" name="Google Shape;1949;p22"/>
              <p:cNvSpPr/>
              <p:nvPr/>
            </p:nvSpPr>
            <p:spPr>
              <a:xfrm>
                <a:off x="3941150" y="1082200"/>
                <a:ext cx="40800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646" extrusionOk="0">
                    <a:moveTo>
                      <a:pt x="789" y="1"/>
                    </a:moveTo>
                    <a:cubicBezTo>
                      <a:pt x="340" y="1"/>
                      <a:pt x="1" y="395"/>
                      <a:pt x="1" y="843"/>
                    </a:cubicBezTo>
                    <a:cubicBezTo>
                      <a:pt x="1" y="1305"/>
                      <a:pt x="340" y="1645"/>
                      <a:pt x="789" y="1645"/>
                    </a:cubicBezTo>
                    <a:cubicBezTo>
                      <a:pt x="1292" y="1645"/>
                      <a:pt x="1632" y="1305"/>
                      <a:pt x="1632" y="843"/>
                    </a:cubicBezTo>
                    <a:cubicBezTo>
                      <a:pt x="1632" y="395"/>
                      <a:pt x="1292" y="1"/>
                      <a:pt x="7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22"/>
              <p:cNvSpPr/>
              <p:nvPr/>
            </p:nvSpPr>
            <p:spPr>
              <a:xfrm>
                <a:off x="3892900" y="2533525"/>
                <a:ext cx="411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32" extrusionOk="0">
                    <a:moveTo>
                      <a:pt x="843" y="0"/>
                    </a:moveTo>
                    <a:cubicBezTo>
                      <a:pt x="395" y="0"/>
                      <a:pt x="1" y="340"/>
                      <a:pt x="1" y="788"/>
                    </a:cubicBezTo>
                    <a:cubicBezTo>
                      <a:pt x="1" y="1237"/>
                      <a:pt x="395" y="1631"/>
                      <a:pt x="843" y="1631"/>
                    </a:cubicBezTo>
                    <a:cubicBezTo>
                      <a:pt x="1305" y="1631"/>
                      <a:pt x="1645" y="1237"/>
                      <a:pt x="1645" y="788"/>
                    </a:cubicBezTo>
                    <a:cubicBezTo>
                      <a:pt x="1645" y="340"/>
                      <a:pt x="1305" y="0"/>
                      <a:pt x="8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22"/>
              <p:cNvSpPr/>
              <p:nvPr/>
            </p:nvSpPr>
            <p:spPr>
              <a:xfrm>
                <a:off x="4151825" y="1199775"/>
                <a:ext cx="55425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2203" extrusionOk="0">
                    <a:moveTo>
                      <a:pt x="1143" y="0"/>
                    </a:moveTo>
                    <a:cubicBezTo>
                      <a:pt x="517" y="0"/>
                      <a:pt x="1" y="503"/>
                      <a:pt x="1" y="1129"/>
                    </a:cubicBezTo>
                    <a:cubicBezTo>
                      <a:pt x="1" y="1700"/>
                      <a:pt x="517" y="2202"/>
                      <a:pt x="1143" y="2202"/>
                    </a:cubicBezTo>
                    <a:cubicBezTo>
                      <a:pt x="1768" y="2202"/>
                      <a:pt x="2216" y="1700"/>
                      <a:pt x="2216" y="1129"/>
                    </a:cubicBezTo>
                    <a:cubicBezTo>
                      <a:pt x="2216" y="503"/>
                      <a:pt x="1768" y="0"/>
                      <a:pt x="11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2"/>
              <p:cNvSpPr/>
              <p:nvPr/>
            </p:nvSpPr>
            <p:spPr>
              <a:xfrm>
                <a:off x="4007425" y="1678225"/>
                <a:ext cx="55400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148" extrusionOk="0">
                    <a:moveTo>
                      <a:pt x="1088" y="0"/>
                    </a:moveTo>
                    <a:cubicBezTo>
                      <a:pt x="517" y="0"/>
                      <a:pt x="0" y="503"/>
                      <a:pt x="0" y="1074"/>
                    </a:cubicBezTo>
                    <a:cubicBezTo>
                      <a:pt x="0" y="1699"/>
                      <a:pt x="517" y="2148"/>
                      <a:pt x="1088" y="2148"/>
                    </a:cubicBezTo>
                    <a:cubicBezTo>
                      <a:pt x="1699" y="2148"/>
                      <a:pt x="2216" y="1699"/>
                      <a:pt x="2216" y="1074"/>
                    </a:cubicBezTo>
                    <a:cubicBezTo>
                      <a:pt x="2216" y="503"/>
                      <a:pt x="1699" y="0"/>
                      <a:pt x="10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2"/>
              <p:cNvSpPr/>
              <p:nvPr/>
            </p:nvSpPr>
            <p:spPr>
              <a:xfrm>
                <a:off x="6094500" y="1103275"/>
                <a:ext cx="5677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2271" h="2216" extrusionOk="0">
                    <a:moveTo>
                      <a:pt x="1129" y="0"/>
                    </a:moveTo>
                    <a:cubicBezTo>
                      <a:pt x="517" y="0"/>
                      <a:pt x="1" y="462"/>
                      <a:pt x="1" y="1074"/>
                    </a:cubicBezTo>
                    <a:cubicBezTo>
                      <a:pt x="1" y="1699"/>
                      <a:pt x="517" y="2216"/>
                      <a:pt x="1129" y="2216"/>
                    </a:cubicBezTo>
                    <a:cubicBezTo>
                      <a:pt x="1754" y="2216"/>
                      <a:pt x="2271" y="1699"/>
                      <a:pt x="2271" y="1074"/>
                    </a:cubicBezTo>
                    <a:cubicBezTo>
                      <a:pt x="2271" y="462"/>
                      <a:pt x="1754" y="0"/>
                      <a:pt x="11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22"/>
              <p:cNvSpPr/>
              <p:nvPr/>
            </p:nvSpPr>
            <p:spPr>
              <a:xfrm>
                <a:off x="7640976" y="1343221"/>
                <a:ext cx="48275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1700" extrusionOk="0">
                    <a:moveTo>
                      <a:pt x="965" y="0"/>
                    </a:moveTo>
                    <a:cubicBezTo>
                      <a:pt x="789" y="0"/>
                      <a:pt x="571" y="109"/>
                      <a:pt x="394" y="232"/>
                    </a:cubicBezTo>
                    <a:cubicBezTo>
                      <a:pt x="55" y="503"/>
                      <a:pt x="0" y="1020"/>
                      <a:pt x="340" y="1360"/>
                    </a:cubicBezTo>
                    <a:cubicBezTo>
                      <a:pt x="517" y="1591"/>
                      <a:pt x="734" y="1700"/>
                      <a:pt x="965" y="1700"/>
                    </a:cubicBezTo>
                    <a:cubicBezTo>
                      <a:pt x="1128" y="1700"/>
                      <a:pt x="1360" y="1645"/>
                      <a:pt x="1536" y="1468"/>
                    </a:cubicBezTo>
                    <a:cubicBezTo>
                      <a:pt x="1876" y="1183"/>
                      <a:pt x="1930" y="680"/>
                      <a:pt x="1591" y="340"/>
                    </a:cubicBezTo>
                    <a:cubicBezTo>
                      <a:pt x="1414" y="109"/>
                      <a:pt x="1196" y="0"/>
                      <a:pt x="9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2"/>
              <p:cNvSpPr/>
              <p:nvPr/>
            </p:nvSpPr>
            <p:spPr>
              <a:xfrm>
                <a:off x="7854375" y="3248475"/>
                <a:ext cx="42500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700" extrusionOk="0">
                    <a:moveTo>
                      <a:pt x="856" y="0"/>
                    </a:moveTo>
                    <a:cubicBezTo>
                      <a:pt x="394" y="0"/>
                      <a:pt x="0" y="394"/>
                      <a:pt x="0" y="843"/>
                    </a:cubicBezTo>
                    <a:cubicBezTo>
                      <a:pt x="0" y="1305"/>
                      <a:pt x="394" y="1699"/>
                      <a:pt x="856" y="1699"/>
                    </a:cubicBezTo>
                    <a:cubicBezTo>
                      <a:pt x="1305" y="1699"/>
                      <a:pt x="1699" y="1305"/>
                      <a:pt x="1699" y="843"/>
                    </a:cubicBezTo>
                    <a:cubicBezTo>
                      <a:pt x="1699" y="394"/>
                      <a:pt x="1305" y="0"/>
                      <a:pt x="8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2"/>
              <p:cNvSpPr/>
              <p:nvPr/>
            </p:nvSpPr>
            <p:spPr>
              <a:xfrm>
                <a:off x="8018825" y="954775"/>
                <a:ext cx="62225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2149" extrusionOk="0">
                    <a:moveTo>
                      <a:pt x="1238" y="0"/>
                    </a:moveTo>
                    <a:cubicBezTo>
                      <a:pt x="952" y="0"/>
                      <a:pt x="735" y="55"/>
                      <a:pt x="504" y="218"/>
                    </a:cubicBezTo>
                    <a:cubicBezTo>
                      <a:pt x="55" y="626"/>
                      <a:pt x="1" y="1305"/>
                      <a:pt x="395" y="1754"/>
                    </a:cubicBezTo>
                    <a:cubicBezTo>
                      <a:pt x="612" y="2039"/>
                      <a:pt x="898" y="2148"/>
                      <a:pt x="1238" y="2148"/>
                    </a:cubicBezTo>
                    <a:cubicBezTo>
                      <a:pt x="1469" y="2148"/>
                      <a:pt x="1754" y="2094"/>
                      <a:pt x="1917" y="1917"/>
                    </a:cubicBezTo>
                    <a:cubicBezTo>
                      <a:pt x="2379" y="1523"/>
                      <a:pt x="2488" y="843"/>
                      <a:pt x="2094" y="395"/>
                    </a:cubicBezTo>
                    <a:cubicBezTo>
                      <a:pt x="1863" y="109"/>
                      <a:pt x="1523" y="0"/>
                      <a:pt x="1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22"/>
              <p:cNvSpPr/>
              <p:nvPr/>
            </p:nvSpPr>
            <p:spPr>
              <a:xfrm>
                <a:off x="3947950" y="3285175"/>
                <a:ext cx="62550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48" extrusionOk="0">
                    <a:moveTo>
                      <a:pt x="1251" y="0"/>
                    </a:moveTo>
                    <a:cubicBezTo>
                      <a:pt x="1020" y="0"/>
                      <a:pt x="748" y="54"/>
                      <a:pt x="571" y="231"/>
                    </a:cubicBezTo>
                    <a:cubicBezTo>
                      <a:pt x="123" y="625"/>
                      <a:pt x="1" y="1305"/>
                      <a:pt x="408" y="1753"/>
                    </a:cubicBezTo>
                    <a:cubicBezTo>
                      <a:pt x="626" y="2039"/>
                      <a:pt x="966" y="2148"/>
                      <a:pt x="1251" y="2148"/>
                    </a:cubicBezTo>
                    <a:cubicBezTo>
                      <a:pt x="1536" y="2148"/>
                      <a:pt x="1768" y="2039"/>
                      <a:pt x="1985" y="1876"/>
                    </a:cubicBezTo>
                    <a:cubicBezTo>
                      <a:pt x="2447" y="1536"/>
                      <a:pt x="2501" y="856"/>
                      <a:pt x="2107" y="394"/>
                    </a:cubicBezTo>
                    <a:cubicBezTo>
                      <a:pt x="1876" y="109"/>
                      <a:pt x="1591" y="0"/>
                      <a:pt x="1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22"/>
              <p:cNvSpPr/>
              <p:nvPr/>
            </p:nvSpPr>
            <p:spPr>
              <a:xfrm>
                <a:off x="3921100" y="2904250"/>
                <a:ext cx="608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2216" extrusionOk="0">
                    <a:moveTo>
                      <a:pt x="1251" y="0"/>
                    </a:moveTo>
                    <a:cubicBezTo>
                      <a:pt x="966" y="0"/>
                      <a:pt x="735" y="122"/>
                      <a:pt x="517" y="286"/>
                    </a:cubicBezTo>
                    <a:cubicBezTo>
                      <a:pt x="55" y="680"/>
                      <a:pt x="1" y="1359"/>
                      <a:pt x="395" y="1822"/>
                    </a:cubicBezTo>
                    <a:cubicBezTo>
                      <a:pt x="626" y="2039"/>
                      <a:pt x="911" y="2216"/>
                      <a:pt x="1251" y="2216"/>
                    </a:cubicBezTo>
                    <a:cubicBezTo>
                      <a:pt x="1482" y="2216"/>
                      <a:pt x="1754" y="2093"/>
                      <a:pt x="1931" y="1930"/>
                    </a:cubicBezTo>
                    <a:cubicBezTo>
                      <a:pt x="2379" y="1590"/>
                      <a:pt x="2434" y="856"/>
                      <a:pt x="2094" y="394"/>
                    </a:cubicBezTo>
                    <a:cubicBezTo>
                      <a:pt x="1876" y="177"/>
                      <a:pt x="1537" y="0"/>
                      <a:pt x="1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22"/>
              <p:cNvSpPr/>
              <p:nvPr/>
            </p:nvSpPr>
            <p:spPr>
              <a:xfrm>
                <a:off x="4012176" y="4240254"/>
                <a:ext cx="60850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2148" extrusionOk="0">
                    <a:moveTo>
                      <a:pt x="1251" y="0"/>
                    </a:moveTo>
                    <a:cubicBezTo>
                      <a:pt x="966" y="0"/>
                      <a:pt x="735" y="55"/>
                      <a:pt x="504" y="218"/>
                    </a:cubicBezTo>
                    <a:cubicBezTo>
                      <a:pt x="55" y="626"/>
                      <a:pt x="1" y="1305"/>
                      <a:pt x="395" y="1754"/>
                    </a:cubicBezTo>
                    <a:cubicBezTo>
                      <a:pt x="626" y="2039"/>
                      <a:pt x="911" y="2148"/>
                      <a:pt x="1251" y="2148"/>
                    </a:cubicBezTo>
                    <a:cubicBezTo>
                      <a:pt x="1469" y="2148"/>
                      <a:pt x="1700" y="2094"/>
                      <a:pt x="1931" y="1917"/>
                    </a:cubicBezTo>
                    <a:cubicBezTo>
                      <a:pt x="2379" y="1523"/>
                      <a:pt x="2434" y="843"/>
                      <a:pt x="2039" y="394"/>
                    </a:cubicBezTo>
                    <a:cubicBezTo>
                      <a:pt x="1863" y="109"/>
                      <a:pt x="1523" y="0"/>
                      <a:pt x="1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22"/>
              <p:cNvSpPr/>
              <p:nvPr/>
            </p:nvSpPr>
            <p:spPr>
              <a:xfrm>
                <a:off x="8105150" y="3333425"/>
                <a:ext cx="60850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2148" extrusionOk="0">
                    <a:moveTo>
                      <a:pt x="1237" y="0"/>
                    </a:moveTo>
                    <a:cubicBezTo>
                      <a:pt x="965" y="0"/>
                      <a:pt x="734" y="55"/>
                      <a:pt x="503" y="218"/>
                    </a:cubicBezTo>
                    <a:cubicBezTo>
                      <a:pt x="55" y="625"/>
                      <a:pt x="0" y="1305"/>
                      <a:pt x="394" y="1754"/>
                    </a:cubicBezTo>
                    <a:cubicBezTo>
                      <a:pt x="625" y="2039"/>
                      <a:pt x="897" y="2148"/>
                      <a:pt x="1237" y="2148"/>
                    </a:cubicBezTo>
                    <a:cubicBezTo>
                      <a:pt x="1468" y="2148"/>
                      <a:pt x="1699" y="2093"/>
                      <a:pt x="1917" y="1917"/>
                    </a:cubicBezTo>
                    <a:cubicBezTo>
                      <a:pt x="2379" y="1522"/>
                      <a:pt x="2433" y="843"/>
                      <a:pt x="2039" y="394"/>
                    </a:cubicBezTo>
                    <a:cubicBezTo>
                      <a:pt x="1862" y="109"/>
                      <a:pt x="1523" y="0"/>
                      <a:pt x="1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22"/>
              <p:cNvSpPr/>
              <p:nvPr/>
            </p:nvSpPr>
            <p:spPr>
              <a:xfrm>
                <a:off x="5355425" y="1069300"/>
                <a:ext cx="411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5" extrusionOk="0">
                    <a:moveTo>
                      <a:pt x="789" y="0"/>
                    </a:moveTo>
                    <a:cubicBezTo>
                      <a:pt x="340" y="0"/>
                      <a:pt x="1" y="340"/>
                      <a:pt x="1" y="802"/>
                    </a:cubicBezTo>
                    <a:cubicBezTo>
                      <a:pt x="1" y="1251"/>
                      <a:pt x="340" y="1645"/>
                      <a:pt x="789" y="1645"/>
                    </a:cubicBezTo>
                    <a:cubicBezTo>
                      <a:pt x="1305" y="1645"/>
                      <a:pt x="1645" y="1251"/>
                      <a:pt x="1645" y="802"/>
                    </a:cubicBezTo>
                    <a:cubicBezTo>
                      <a:pt x="1645" y="340"/>
                      <a:pt x="1305" y="0"/>
                      <a:pt x="7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2"/>
              <p:cNvSpPr/>
              <p:nvPr/>
            </p:nvSpPr>
            <p:spPr>
              <a:xfrm>
                <a:off x="5723450" y="1083550"/>
                <a:ext cx="625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49" extrusionOk="0">
                    <a:moveTo>
                      <a:pt x="1251" y="1"/>
                    </a:moveTo>
                    <a:cubicBezTo>
                      <a:pt x="1087" y="1"/>
                      <a:pt x="856" y="55"/>
                      <a:pt x="680" y="164"/>
                    </a:cubicBezTo>
                    <a:cubicBezTo>
                      <a:pt x="177" y="449"/>
                      <a:pt x="0" y="1129"/>
                      <a:pt x="340" y="1646"/>
                    </a:cubicBezTo>
                    <a:cubicBezTo>
                      <a:pt x="571" y="1985"/>
                      <a:pt x="911" y="2149"/>
                      <a:pt x="1251" y="2149"/>
                    </a:cubicBezTo>
                    <a:cubicBezTo>
                      <a:pt x="1482" y="2149"/>
                      <a:pt x="1699" y="2094"/>
                      <a:pt x="1876" y="1985"/>
                    </a:cubicBezTo>
                    <a:cubicBezTo>
                      <a:pt x="2379" y="1646"/>
                      <a:pt x="2501" y="1020"/>
                      <a:pt x="2216" y="504"/>
                    </a:cubicBezTo>
                    <a:cubicBezTo>
                      <a:pt x="1985" y="164"/>
                      <a:pt x="1645" y="1"/>
                      <a:pt x="12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2"/>
              <p:cNvSpPr/>
              <p:nvPr/>
            </p:nvSpPr>
            <p:spPr>
              <a:xfrm>
                <a:off x="7307950" y="1089350"/>
                <a:ext cx="4250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632" extrusionOk="0">
                    <a:moveTo>
                      <a:pt x="843" y="0"/>
                    </a:moveTo>
                    <a:cubicBezTo>
                      <a:pt x="395" y="0"/>
                      <a:pt x="1" y="394"/>
                      <a:pt x="1" y="843"/>
                    </a:cubicBezTo>
                    <a:cubicBezTo>
                      <a:pt x="1" y="1291"/>
                      <a:pt x="395" y="1631"/>
                      <a:pt x="843" y="1631"/>
                    </a:cubicBezTo>
                    <a:cubicBezTo>
                      <a:pt x="1306" y="1631"/>
                      <a:pt x="1700" y="1291"/>
                      <a:pt x="1700" y="843"/>
                    </a:cubicBezTo>
                    <a:cubicBezTo>
                      <a:pt x="1700" y="394"/>
                      <a:pt x="1306" y="0"/>
                      <a:pt x="8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2"/>
              <p:cNvSpPr/>
              <p:nvPr/>
            </p:nvSpPr>
            <p:spPr>
              <a:xfrm>
                <a:off x="7599500" y="981625"/>
                <a:ext cx="411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5" extrusionOk="0">
                    <a:moveTo>
                      <a:pt x="857" y="0"/>
                    </a:moveTo>
                    <a:cubicBezTo>
                      <a:pt x="341" y="0"/>
                      <a:pt x="1" y="394"/>
                      <a:pt x="1" y="843"/>
                    </a:cubicBezTo>
                    <a:cubicBezTo>
                      <a:pt x="1" y="1305"/>
                      <a:pt x="341" y="1645"/>
                      <a:pt x="857" y="1645"/>
                    </a:cubicBezTo>
                    <a:cubicBezTo>
                      <a:pt x="1306" y="1645"/>
                      <a:pt x="1646" y="1305"/>
                      <a:pt x="1646" y="843"/>
                    </a:cubicBezTo>
                    <a:cubicBezTo>
                      <a:pt x="1646" y="394"/>
                      <a:pt x="1306" y="0"/>
                      <a:pt x="8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2"/>
              <p:cNvSpPr/>
              <p:nvPr/>
            </p:nvSpPr>
            <p:spPr>
              <a:xfrm>
                <a:off x="3883050" y="2128475"/>
                <a:ext cx="60850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2148" extrusionOk="0">
                    <a:moveTo>
                      <a:pt x="1237" y="0"/>
                    </a:moveTo>
                    <a:cubicBezTo>
                      <a:pt x="965" y="0"/>
                      <a:pt x="734" y="54"/>
                      <a:pt x="503" y="231"/>
                    </a:cubicBezTo>
                    <a:cubicBezTo>
                      <a:pt x="55" y="625"/>
                      <a:pt x="0" y="1305"/>
                      <a:pt x="395" y="1753"/>
                    </a:cubicBezTo>
                    <a:cubicBezTo>
                      <a:pt x="626" y="2039"/>
                      <a:pt x="897" y="2148"/>
                      <a:pt x="1237" y="2148"/>
                    </a:cubicBezTo>
                    <a:cubicBezTo>
                      <a:pt x="1468" y="2148"/>
                      <a:pt x="1699" y="2093"/>
                      <a:pt x="1917" y="1930"/>
                    </a:cubicBezTo>
                    <a:cubicBezTo>
                      <a:pt x="2379" y="1522"/>
                      <a:pt x="2433" y="843"/>
                      <a:pt x="2039" y="394"/>
                    </a:cubicBezTo>
                    <a:cubicBezTo>
                      <a:pt x="1863" y="109"/>
                      <a:pt x="1523" y="0"/>
                      <a:pt x="12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6" name="Google Shape;1966;p22"/>
            <p:cNvSpPr/>
            <p:nvPr/>
          </p:nvSpPr>
          <p:spPr>
            <a:xfrm>
              <a:off x="3764481" y="654308"/>
              <a:ext cx="48372" cy="48787"/>
            </a:xfrm>
            <a:custGeom>
              <a:avLst/>
              <a:gdLst/>
              <a:ahLst/>
              <a:cxnLst/>
              <a:rect l="l" t="t" r="r" b="b"/>
              <a:pathLst>
                <a:path w="1632" h="1646" extrusionOk="0">
                  <a:moveTo>
                    <a:pt x="789" y="1"/>
                  </a:moveTo>
                  <a:cubicBezTo>
                    <a:pt x="340" y="1"/>
                    <a:pt x="1" y="395"/>
                    <a:pt x="1" y="843"/>
                  </a:cubicBezTo>
                  <a:cubicBezTo>
                    <a:pt x="1" y="1305"/>
                    <a:pt x="340" y="1645"/>
                    <a:pt x="789" y="1645"/>
                  </a:cubicBezTo>
                  <a:cubicBezTo>
                    <a:pt x="1292" y="1645"/>
                    <a:pt x="1632" y="1305"/>
                    <a:pt x="1632" y="843"/>
                  </a:cubicBezTo>
                  <a:cubicBezTo>
                    <a:pt x="1632" y="395"/>
                    <a:pt x="1292" y="1"/>
                    <a:pt x="7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2"/>
            <p:cNvSpPr/>
            <p:nvPr/>
          </p:nvSpPr>
          <p:spPr>
            <a:xfrm>
              <a:off x="4014257" y="793705"/>
              <a:ext cx="65712" cy="65297"/>
            </a:xfrm>
            <a:custGeom>
              <a:avLst/>
              <a:gdLst/>
              <a:ahLst/>
              <a:cxnLst/>
              <a:rect l="l" t="t" r="r" b="b"/>
              <a:pathLst>
                <a:path w="2217" h="2203" extrusionOk="0">
                  <a:moveTo>
                    <a:pt x="1143" y="0"/>
                  </a:moveTo>
                  <a:cubicBezTo>
                    <a:pt x="517" y="0"/>
                    <a:pt x="1" y="503"/>
                    <a:pt x="1" y="1129"/>
                  </a:cubicBezTo>
                  <a:cubicBezTo>
                    <a:pt x="1" y="1700"/>
                    <a:pt x="517" y="2202"/>
                    <a:pt x="1143" y="2202"/>
                  </a:cubicBezTo>
                  <a:cubicBezTo>
                    <a:pt x="1768" y="2202"/>
                    <a:pt x="2216" y="1700"/>
                    <a:pt x="2216" y="1129"/>
                  </a:cubicBezTo>
                  <a:cubicBezTo>
                    <a:pt x="2216" y="503"/>
                    <a:pt x="1768" y="0"/>
                    <a:pt x="1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2"/>
            <p:cNvSpPr/>
            <p:nvPr/>
          </p:nvSpPr>
          <p:spPr>
            <a:xfrm>
              <a:off x="6097534" y="1406067"/>
              <a:ext cx="74159" cy="64082"/>
            </a:xfrm>
            <a:custGeom>
              <a:avLst/>
              <a:gdLst/>
              <a:ahLst/>
              <a:cxnLst/>
              <a:rect l="l" t="t" r="r" b="b"/>
              <a:pathLst>
                <a:path w="2502" h="2162" extrusionOk="0">
                  <a:moveTo>
                    <a:pt x="1251" y="1"/>
                  </a:moveTo>
                  <a:cubicBezTo>
                    <a:pt x="1020" y="1"/>
                    <a:pt x="857" y="69"/>
                    <a:pt x="680" y="177"/>
                  </a:cubicBezTo>
                  <a:cubicBezTo>
                    <a:pt x="177" y="463"/>
                    <a:pt x="0" y="1142"/>
                    <a:pt x="340" y="1645"/>
                  </a:cubicBezTo>
                  <a:cubicBezTo>
                    <a:pt x="517" y="1985"/>
                    <a:pt x="857" y="2162"/>
                    <a:pt x="1251" y="2162"/>
                  </a:cubicBezTo>
                  <a:cubicBezTo>
                    <a:pt x="1414" y="2162"/>
                    <a:pt x="1645" y="2107"/>
                    <a:pt x="1822" y="1985"/>
                  </a:cubicBezTo>
                  <a:cubicBezTo>
                    <a:pt x="2325" y="1645"/>
                    <a:pt x="2501" y="1020"/>
                    <a:pt x="2162" y="517"/>
                  </a:cubicBezTo>
                  <a:cubicBezTo>
                    <a:pt x="1985" y="177"/>
                    <a:pt x="1591" y="1"/>
                    <a:pt x="1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2"/>
            <p:cNvSpPr/>
            <p:nvPr/>
          </p:nvSpPr>
          <p:spPr>
            <a:xfrm>
              <a:off x="5286940" y="1369403"/>
              <a:ext cx="55219" cy="48787"/>
            </a:xfrm>
            <a:custGeom>
              <a:avLst/>
              <a:gdLst/>
              <a:ahLst/>
              <a:cxnLst/>
              <a:rect l="l" t="t" r="r" b="b"/>
              <a:pathLst>
                <a:path w="1863" h="1646" extrusionOk="0">
                  <a:moveTo>
                    <a:pt x="966" y="1"/>
                  </a:moveTo>
                  <a:cubicBezTo>
                    <a:pt x="789" y="1"/>
                    <a:pt x="626" y="55"/>
                    <a:pt x="504" y="110"/>
                  </a:cubicBezTo>
                  <a:cubicBezTo>
                    <a:pt x="110" y="341"/>
                    <a:pt x="1" y="844"/>
                    <a:pt x="218" y="1238"/>
                  </a:cubicBezTo>
                  <a:cubicBezTo>
                    <a:pt x="395" y="1469"/>
                    <a:pt x="680" y="1645"/>
                    <a:pt x="966" y="1645"/>
                  </a:cubicBezTo>
                  <a:cubicBezTo>
                    <a:pt x="1075" y="1645"/>
                    <a:pt x="1238" y="1577"/>
                    <a:pt x="1360" y="1523"/>
                  </a:cubicBezTo>
                  <a:cubicBezTo>
                    <a:pt x="1754" y="1238"/>
                    <a:pt x="1863" y="735"/>
                    <a:pt x="1645" y="395"/>
                  </a:cubicBezTo>
                  <a:cubicBezTo>
                    <a:pt x="1469" y="110"/>
                    <a:pt x="1183" y="1"/>
                    <a:pt x="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2"/>
            <p:cNvSpPr/>
            <p:nvPr/>
          </p:nvSpPr>
          <p:spPr>
            <a:xfrm>
              <a:off x="6005265" y="1681630"/>
              <a:ext cx="48787" cy="48787"/>
            </a:xfrm>
            <a:custGeom>
              <a:avLst/>
              <a:gdLst/>
              <a:ahLst/>
              <a:cxnLst/>
              <a:rect l="l" t="t" r="r" b="b"/>
              <a:pathLst>
                <a:path w="1646" h="1646" extrusionOk="0">
                  <a:moveTo>
                    <a:pt x="857" y="1"/>
                  </a:moveTo>
                  <a:cubicBezTo>
                    <a:pt x="395" y="1"/>
                    <a:pt x="1" y="395"/>
                    <a:pt x="1" y="843"/>
                  </a:cubicBezTo>
                  <a:cubicBezTo>
                    <a:pt x="1" y="1306"/>
                    <a:pt x="395" y="1645"/>
                    <a:pt x="857" y="1645"/>
                  </a:cubicBezTo>
                  <a:cubicBezTo>
                    <a:pt x="1306" y="1645"/>
                    <a:pt x="1645" y="1306"/>
                    <a:pt x="1645" y="843"/>
                  </a:cubicBezTo>
                  <a:cubicBezTo>
                    <a:pt x="1645" y="395"/>
                    <a:pt x="1306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2"/>
            <p:cNvSpPr/>
            <p:nvPr/>
          </p:nvSpPr>
          <p:spPr>
            <a:xfrm>
              <a:off x="6723590" y="889175"/>
              <a:ext cx="48787" cy="47187"/>
            </a:xfrm>
            <a:custGeom>
              <a:avLst/>
              <a:gdLst/>
              <a:ahLst/>
              <a:cxnLst/>
              <a:rect l="l" t="t" r="r" b="b"/>
              <a:pathLst>
                <a:path w="1646" h="1592" extrusionOk="0">
                  <a:moveTo>
                    <a:pt x="857" y="1"/>
                  </a:moveTo>
                  <a:cubicBezTo>
                    <a:pt x="409" y="1"/>
                    <a:pt x="1" y="341"/>
                    <a:pt x="1" y="789"/>
                  </a:cubicBezTo>
                  <a:cubicBezTo>
                    <a:pt x="1" y="1251"/>
                    <a:pt x="409" y="1591"/>
                    <a:pt x="857" y="1591"/>
                  </a:cubicBezTo>
                  <a:cubicBezTo>
                    <a:pt x="1306" y="1591"/>
                    <a:pt x="1645" y="1251"/>
                    <a:pt x="1645" y="789"/>
                  </a:cubicBezTo>
                  <a:cubicBezTo>
                    <a:pt x="1645" y="341"/>
                    <a:pt x="1306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2"/>
            <p:cNvSpPr/>
            <p:nvPr/>
          </p:nvSpPr>
          <p:spPr>
            <a:xfrm>
              <a:off x="6350927" y="1162723"/>
              <a:ext cx="65712" cy="65712"/>
            </a:xfrm>
            <a:custGeom>
              <a:avLst/>
              <a:gdLst/>
              <a:ahLst/>
              <a:cxnLst/>
              <a:rect l="l" t="t" r="r" b="b"/>
              <a:pathLst>
                <a:path w="2217" h="2217" extrusionOk="0">
                  <a:moveTo>
                    <a:pt x="1088" y="1"/>
                  </a:moveTo>
                  <a:cubicBezTo>
                    <a:pt x="517" y="1"/>
                    <a:pt x="1" y="517"/>
                    <a:pt x="1" y="1143"/>
                  </a:cubicBezTo>
                  <a:cubicBezTo>
                    <a:pt x="1" y="1700"/>
                    <a:pt x="517" y="2217"/>
                    <a:pt x="1088" y="2217"/>
                  </a:cubicBezTo>
                  <a:cubicBezTo>
                    <a:pt x="1700" y="2217"/>
                    <a:pt x="2216" y="1700"/>
                    <a:pt x="2216" y="1143"/>
                  </a:cubicBezTo>
                  <a:cubicBezTo>
                    <a:pt x="2216" y="517"/>
                    <a:pt x="1700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5380809" y="2060756"/>
              <a:ext cx="55634" cy="48758"/>
            </a:xfrm>
            <a:custGeom>
              <a:avLst/>
              <a:gdLst/>
              <a:ahLst/>
              <a:cxnLst/>
              <a:rect l="l" t="t" r="r" b="b"/>
              <a:pathLst>
                <a:path w="1877" h="1645" extrusionOk="0">
                  <a:moveTo>
                    <a:pt x="966" y="0"/>
                  </a:moveTo>
                  <a:cubicBezTo>
                    <a:pt x="735" y="0"/>
                    <a:pt x="572" y="122"/>
                    <a:pt x="395" y="231"/>
                  </a:cubicBezTo>
                  <a:cubicBezTo>
                    <a:pt x="55" y="517"/>
                    <a:pt x="1" y="1019"/>
                    <a:pt x="286" y="1359"/>
                  </a:cubicBezTo>
                  <a:cubicBezTo>
                    <a:pt x="449" y="1590"/>
                    <a:pt x="680" y="1645"/>
                    <a:pt x="966" y="1645"/>
                  </a:cubicBezTo>
                  <a:cubicBezTo>
                    <a:pt x="1129" y="1645"/>
                    <a:pt x="1306" y="1590"/>
                    <a:pt x="1469" y="1482"/>
                  </a:cubicBezTo>
                  <a:cubicBezTo>
                    <a:pt x="1809" y="1196"/>
                    <a:pt x="1877" y="680"/>
                    <a:pt x="1591" y="340"/>
                  </a:cubicBezTo>
                  <a:cubicBezTo>
                    <a:pt x="1414" y="122"/>
                    <a:pt x="1197" y="0"/>
                    <a:pt x="9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2"/>
            <p:cNvSpPr/>
            <p:nvPr/>
          </p:nvSpPr>
          <p:spPr>
            <a:xfrm>
              <a:off x="5708361" y="1790824"/>
              <a:ext cx="55219" cy="48372"/>
            </a:xfrm>
            <a:custGeom>
              <a:avLst/>
              <a:gdLst/>
              <a:ahLst/>
              <a:cxnLst/>
              <a:rect l="l" t="t" r="r" b="b"/>
              <a:pathLst>
                <a:path w="1863" h="1632" extrusionOk="0">
                  <a:moveTo>
                    <a:pt x="897" y="0"/>
                  </a:moveTo>
                  <a:cubicBezTo>
                    <a:pt x="734" y="0"/>
                    <a:pt x="558" y="55"/>
                    <a:pt x="394" y="218"/>
                  </a:cubicBezTo>
                  <a:cubicBezTo>
                    <a:pt x="55" y="503"/>
                    <a:pt x="0" y="1020"/>
                    <a:pt x="272" y="1359"/>
                  </a:cubicBezTo>
                  <a:cubicBezTo>
                    <a:pt x="449" y="1523"/>
                    <a:pt x="680" y="1631"/>
                    <a:pt x="897" y="1631"/>
                  </a:cubicBezTo>
                  <a:cubicBezTo>
                    <a:pt x="1128" y="1631"/>
                    <a:pt x="1292" y="1577"/>
                    <a:pt x="1468" y="1468"/>
                  </a:cubicBezTo>
                  <a:cubicBezTo>
                    <a:pt x="1808" y="1128"/>
                    <a:pt x="1862" y="612"/>
                    <a:pt x="1577" y="272"/>
                  </a:cubicBezTo>
                  <a:cubicBezTo>
                    <a:pt x="1414" y="109"/>
                    <a:pt x="1183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2"/>
            <p:cNvSpPr/>
            <p:nvPr/>
          </p:nvSpPr>
          <p:spPr>
            <a:xfrm>
              <a:off x="5531885" y="1085778"/>
              <a:ext cx="55634" cy="46772"/>
            </a:xfrm>
            <a:custGeom>
              <a:avLst/>
              <a:gdLst/>
              <a:ahLst/>
              <a:cxnLst/>
              <a:rect l="l" t="t" r="r" b="b"/>
              <a:pathLst>
                <a:path w="1877" h="1578" extrusionOk="0">
                  <a:moveTo>
                    <a:pt x="966" y="1"/>
                  </a:moveTo>
                  <a:cubicBezTo>
                    <a:pt x="735" y="1"/>
                    <a:pt x="572" y="55"/>
                    <a:pt x="395" y="164"/>
                  </a:cubicBezTo>
                  <a:cubicBezTo>
                    <a:pt x="55" y="449"/>
                    <a:pt x="1" y="952"/>
                    <a:pt x="341" y="1292"/>
                  </a:cubicBezTo>
                  <a:cubicBezTo>
                    <a:pt x="449" y="1523"/>
                    <a:pt x="735" y="1578"/>
                    <a:pt x="966" y="1578"/>
                  </a:cubicBezTo>
                  <a:cubicBezTo>
                    <a:pt x="1129" y="1578"/>
                    <a:pt x="1306" y="1523"/>
                    <a:pt x="1469" y="1414"/>
                  </a:cubicBezTo>
                  <a:cubicBezTo>
                    <a:pt x="1809" y="1129"/>
                    <a:pt x="1877" y="613"/>
                    <a:pt x="1591" y="273"/>
                  </a:cubicBezTo>
                  <a:cubicBezTo>
                    <a:pt x="1414" y="55"/>
                    <a:pt x="1197" y="1"/>
                    <a:pt x="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5674512" y="1431439"/>
              <a:ext cx="74159" cy="63696"/>
            </a:xfrm>
            <a:custGeom>
              <a:avLst/>
              <a:gdLst/>
              <a:ahLst/>
              <a:cxnLst/>
              <a:rect l="l" t="t" r="r" b="b"/>
              <a:pathLst>
                <a:path w="2502" h="2149" extrusionOk="0">
                  <a:moveTo>
                    <a:pt x="1251" y="1"/>
                  </a:moveTo>
                  <a:cubicBezTo>
                    <a:pt x="1020" y="1"/>
                    <a:pt x="857" y="55"/>
                    <a:pt x="680" y="164"/>
                  </a:cubicBezTo>
                  <a:cubicBezTo>
                    <a:pt x="177" y="504"/>
                    <a:pt x="1" y="1129"/>
                    <a:pt x="340" y="1646"/>
                  </a:cubicBezTo>
                  <a:cubicBezTo>
                    <a:pt x="517" y="1985"/>
                    <a:pt x="911" y="2149"/>
                    <a:pt x="1251" y="2149"/>
                  </a:cubicBezTo>
                  <a:cubicBezTo>
                    <a:pt x="1414" y="2149"/>
                    <a:pt x="1645" y="2094"/>
                    <a:pt x="1822" y="1985"/>
                  </a:cubicBezTo>
                  <a:cubicBezTo>
                    <a:pt x="2325" y="1700"/>
                    <a:pt x="2502" y="1020"/>
                    <a:pt x="2162" y="504"/>
                  </a:cubicBezTo>
                  <a:cubicBezTo>
                    <a:pt x="1985" y="164"/>
                    <a:pt x="1591" y="1"/>
                    <a:pt x="1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5993587" y="1003200"/>
              <a:ext cx="73744" cy="64082"/>
            </a:xfrm>
            <a:custGeom>
              <a:avLst/>
              <a:gdLst/>
              <a:ahLst/>
              <a:cxnLst/>
              <a:rect l="l" t="t" r="r" b="b"/>
              <a:pathLst>
                <a:path w="2488" h="2162" extrusionOk="0">
                  <a:moveTo>
                    <a:pt x="1251" y="0"/>
                  </a:moveTo>
                  <a:cubicBezTo>
                    <a:pt x="1020" y="0"/>
                    <a:pt x="789" y="68"/>
                    <a:pt x="626" y="177"/>
                  </a:cubicBezTo>
                  <a:cubicBezTo>
                    <a:pt x="109" y="517"/>
                    <a:pt x="1" y="1197"/>
                    <a:pt x="286" y="1699"/>
                  </a:cubicBezTo>
                  <a:cubicBezTo>
                    <a:pt x="504" y="1985"/>
                    <a:pt x="843" y="2162"/>
                    <a:pt x="1251" y="2162"/>
                  </a:cubicBezTo>
                  <a:cubicBezTo>
                    <a:pt x="1414" y="2162"/>
                    <a:pt x="1645" y="2162"/>
                    <a:pt x="1808" y="2039"/>
                  </a:cubicBezTo>
                  <a:cubicBezTo>
                    <a:pt x="2325" y="1699"/>
                    <a:pt x="2488" y="1020"/>
                    <a:pt x="2148" y="517"/>
                  </a:cubicBezTo>
                  <a:cubicBezTo>
                    <a:pt x="1931" y="177"/>
                    <a:pt x="1591" y="0"/>
                    <a:pt x="1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6317493" y="679295"/>
              <a:ext cx="67312" cy="65682"/>
            </a:xfrm>
            <a:custGeom>
              <a:avLst/>
              <a:gdLst/>
              <a:ahLst/>
              <a:cxnLst/>
              <a:rect l="l" t="t" r="r" b="b"/>
              <a:pathLst>
                <a:path w="2271" h="2216" extrusionOk="0">
                  <a:moveTo>
                    <a:pt x="1129" y="0"/>
                  </a:moveTo>
                  <a:cubicBezTo>
                    <a:pt x="517" y="0"/>
                    <a:pt x="1" y="462"/>
                    <a:pt x="1" y="1074"/>
                  </a:cubicBezTo>
                  <a:cubicBezTo>
                    <a:pt x="1" y="1699"/>
                    <a:pt x="517" y="2216"/>
                    <a:pt x="1129" y="2216"/>
                  </a:cubicBezTo>
                  <a:cubicBezTo>
                    <a:pt x="1754" y="2216"/>
                    <a:pt x="2271" y="1699"/>
                    <a:pt x="2271" y="1074"/>
                  </a:cubicBezTo>
                  <a:cubicBezTo>
                    <a:pt x="2271" y="462"/>
                    <a:pt x="1754" y="0"/>
                    <a:pt x="1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8675918" y="1471750"/>
              <a:ext cx="55634" cy="48758"/>
            </a:xfrm>
            <a:custGeom>
              <a:avLst/>
              <a:gdLst/>
              <a:ahLst/>
              <a:cxnLst/>
              <a:rect l="l" t="t" r="r" b="b"/>
              <a:pathLst>
                <a:path w="1877" h="1645" extrusionOk="0">
                  <a:moveTo>
                    <a:pt x="966" y="0"/>
                  </a:moveTo>
                  <a:cubicBezTo>
                    <a:pt x="803" y="0"/>
                    <a:pt x="572" y="55"/>
                    <a:pt x="395" y="163"/>
                  </a:cubicBezTo>
                  <a:cubicBezTo>
                    <a:pt x="55" y="449"/>
                    <a:pt x="1" y="965"/>
                    <a:pt x="341" y="1359"/>
                  </a:cubicBezTo>
                  <a:cubicBezTo>
                    <a:pt x="463" y="1523"/>
                    <a:pt x="735" y="1645"/>
                    <a:pt x="966" y="1645"/>
                  </a:cubicBezTo>
                  <a:cubicBezTo>
                    <a:pt x="1143" y="1645"/>
                    <a:pt x="1360" y="1591"/>
                    <a:pt x="1482" y="1468"/>
                  </a:cubicBezTo>
                  <a:cubicBezTo>
                    <a:pt x="1877" y="1128"/>
                    <a:pt x="1877" y="625"/>
                    <a:pt x="1591" y="286"/>
                  </a:cubicBezTo>
                  <a:cubicBezTo>
                    <a:pt x="1414" y="55"/>
                    <a:pt x="1197" y="0"/>
                    <a:pt x="9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8684395" y="887575"/>
              <a:ext cx="57235" cy="50388"/>
            </a:xfrm>
            <a:custGeom>
              <a:avLst/>
              <a:gdLst/>
              <a:ahLst/>
              <a:cxnLst/>
              <a:rect l="l" t="t" r="r" b="b"/>
              <a:pathLst>
                <a:path w="1931" h="1700" extrusionOk="0">
                  <a:moveTo>
                    <a:pt x="965" y="0"/>
                  </a:moveTo>
                  <a:cubicBezTo>
                    <a:pt x="789" y="0"/>
                    <a:pt x="571" y="109"/>
                    <a:pt x="394" y="232"/>
                  </a:cubicBezTo>
                  <a:cubicBezTo>
                    <a:pt x="55" y="503"/>
                    <a:pt x="0" y="1020"/>
                    <a:pt x="340" y="1360"/>
                  </a:cubicBezTo>
                  <a:cubicBezTo>
                    <a:pt x="517" y="1591"/>
                    <a:pt x="734" y="1700"/>
                    <a:pt x="965" y="1700"/>
                  </a:cubicBezTo>
                  <a:cubicBezTo>
                    <a:pt x="1128" y="1700"/>
                    <a:pt x="1360" y="1645"/>
                    <a:pt x="1536" y="1468"/>
                  </a:cubicBezTo>
                  <a:cubicBezTo>
                    <a:pt x="1876" y="1183"/>
                    <a:pt x="1930" y="680"/>
                    <a:pt x="1591" y="340"/>
                  </a:cubicBezTo>
                  <a:cubicBezTo>
                    <a:pt x="1414" y="109"/>
                    <a:pt x="1196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7234050" y="879127"/>
              <a:ext cx="55605" cy="48758"/>
            </a:xfrm>
            <a:custGeom>
              <a:avLst/>
              <a:gdLst/>
              <a:ahLst/>
              <a:cxnLst/>
              <a:rect l="l" t="t" r="r" b="b"/>
              <a:pathLst>
                <a:path w="1876" h="1645" extrusionOk="0">
                  <a:moveTo>
                    <a:pt x="965" y="0"/>
                  </a:moveTo>
                  <a:cubicBezTo>
                    <a:pt x="789" y="0"/>
                    <a:pt x="625" y="54"/>
                    <a:pt x="517" y="109"/>
                  </a:cubicBezTo>
                  <a:cubicBezTo>
                    <a:pt x="109" y="340"/>
                    <a:pt x="0" y="856"/>
                    <a:pt x="231" y="1251"/>
                  </a:cubicBezTo>
                  <a:cubicBezTo>
                    <a:pt x="394" y="1536"/>
                    <a:pt x="680" y="1645"/>
                    <a:pt x="965" y="1645"/>
                  </a:cubicBezTo>
                  <a:cubicBezTo>
                    <a:pt x="1074" y="1645"/>
                    <a:pt x="1251" y="1590"/>
                    <a:pt x="1359" y="1536"/>
                  </a:cubicBezTo>
                  <a:cubicBezTo>
                    <a:pt x="1754" y="1305"/>
                    <a:pt x="1876" y="788"/>
                    <a:pt x="1645" y="394"/>
                  </a:cubicBezTo>
                  <a:cubicBezTo>
                    <a:pt x="1468" y="109"/>
                    <a:pt x="1196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8420895" y="2324611"/>
              <a:ext cx="65297" cy="65297"/>
            </a:xfrm>
            <a:custGeom>
              <a:avLst/>
              <a:gdLst/>
              <a:ahLst/>
              <a:cxnLst/>
              <a:rect l="l" t="t" r="r" b="b"/>
              <a:pathLst>
                <a:path w="2203" h="2203" extrusionOk="0">
                  <a:moveTo>
                    <a:pt x="1129" y="1"/>
                  </a:moveTo>
                  <a:cubicBezTo>
                    <a:pt x="504" y="1"/>
                    <a:pt x="1" y="450"/>
                    <a:pt x="1" y="1075"/>
                  </a:cubicBezTo>
                  <a:cubicBezTo>
                    <a:pt x="1" y="1700"/>
                    <a:pt x="504" y="2203"/>
                    <a:pt x="1129" y="2203"/>
                  </a:cubicBezTo>
                  <a:cubicBezTo>
                    <a:pt x="1754" y="2203"/>
                    <a:pt x="2203" y="1700"/>
                    <a:pt x="2203" y="1075"/>
                  </a:cubicBezTo>
                  <a:cubicBezTo>
                    <a:pt x="2203" y="450"/>
                    <a:pt x="1754" y="1"/>
                    <a:pt x="1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7364970" y="3175486"/>
              <a:ext cx="50388" cy="48787"/>
            </a:xfrm>
            <a:custGeom>
              <a:avLst/>
              <a:gdLst/>
              <a:ahLst/>
              <a:cxnLst/>
              <a:rect l="l" t="t" r="r" b="b"/>
              <a:pathLst>
                <a:path w="1700" h="1646" extrusionOk="0">
                  <a:moveTo>
                    <a:pt x="857" y="1"/>
                  </a:moveTo>
                  <a:cubicBezTo>
                    <a:pt x="395" y="1"/>
                    <a:pt x="1" y="341"/>
                    <a:pt x="1" y="789"/>
                  </a:cubicBezTo>
                  <a:cubicBezTo>
                    <a:pt x="1" y="1251"/>
                    <a:pt x="395" y="1645"/>
                    <a:pt x="857" y="1645"/>
                  </a:cubicBezTo>
                  <a:cubicBezTo>
                    <a:pt x="1306" y="1645"/>
                    <a:pt x="1700" y="1251"/>
                    <a:pt x="1700" y="789"/>
                  </a:cubicBezTo>
                  <a:cubicBezTo>
                    <a:pt x="1700" y="341"/>
                    <a:pt x="1306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7799671" y="3175486"/>
              <a:ext cx="50388" cy="48787"/>
            </a:xfrm>
            <a:custGeom>
              <a:avLst/>
              <a:gdLst/>
              <a:ahLst/>
              <a:cxnLst/>
              <a:rect l="l" t="t" r="r" b="b"/>
              <a:pathLst>
                <a:path w="1700" h="1646" extrusionOk="0">
                  <a:moveTo>
                    <a:pt x="857" y="1"/>
                  </a:moveTo>
                  <a:cubicBezTo>
                    <a:pt x="395" y="1"/>
                    <a:pt x="1" y="341"/>
                    <a:pt x="1" y="789"/>
                  </a:cubicBezTo>
                  <a:cubicBezTo>
                    <a:pt x="1" y="1251"/>
                    <a:pt x="395" y="1645"/>
                    <a:pt x="857" y="1645"/>
                  </a:cubicBezTo>
                  <a:cubicBezTo>
                    <a:pt x="1306" y="1645"/>
                    <a:pt x="1700" y="1251"/>
                    <a:pt x="1700" y="789"/>
                  </a:cubicBezTo>
                  <a:cubicBezTo>
                    <a:pt x="1700" y="341"/>
                    <a:pt x="1306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8083296" y="2972452"/>
              <a:ext cx="67312" cy="65297"/>
            </a:xfrm>
            <a:custGeom>
              <a:avLst/>
              <a:gdLst/>
              <a:ahLst/>
              <a:cxnLst/>
              <a:rect l="l" t="t" r="r" b="b"/>
              <a:pathLst>
                <a:path w="2271" h="2203" extrusionOk="0">
                  <a:moveTo>
                    <a:pt x="1142" y="0"/>
                  </a:moveTo>
                  <a:cubicBezTo>
                    <a:pt x="517" y="0"/>
                    <a:pt x="1" y="503"/>
                    <a:pt x="1" y="1128"/>
                  </a:cubicBezTo>
                  <a:cubicBezTo>
                    <a:pt x="1" y="1754"/>
                    <a:pt x="517" y="2202"/>
                    <a:pt x="1142" y="2202"/>
                  </a:cubicBezTo>
                  <a:cubicBezTo>
                    <a:pt x="1768" y="2202"/>
                    <a:pt x="2271" y="1754"/>
                    <a:pt x="2271" y="1128"/>
                  </a:cubicBezTo>
                  <a:cubicBezTo>
                    <a:pt x="2271" y="503"/>
                    <a:pt x="1768" y="0"/>
                    <a:pt x="1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8404001" y="3222644"/>
              <a:ext cx="50388" cy="50388"/>
            </a:xfrm>
            <a:custGeom>
              <a:avLst/>
              <a:gdLst/>
              <a:ahLst/>
              <a:cxnLst/>
              <a:rect l="l" t="t" r="r" b="b"/>
              <a:pathLst>
                <a:path w="1700" h="1700" extrusionOk="0">
                  <a:moveTo>
                    <a:pt x="856" y="0"/>
                  </a:moveTo>
                  <a:cubicBezTo>
                    <a:pt x="394" y="0"/>
                    <a:pt x="0" y="394"/>
                    <a:pt x="0" y="843"/>
                  </a:cubicBezTo>
                  <a:cubicBezTo>
                    <a:pt x="0" y="1305"/>
                    <a:pt x="394" y="1699"/>
                    <a:pt x="856" y="1699"/>
                  </a:cubicBezTo>
                  <a:cubicBezTo>
                    <a:pt x="1305" y="1699"/>
                    <a:pt x="1699" y="1305"/>
                    <a:pt x="1699" y="843"/>
                  </a:cubicBezTo>
                  <a:cubicBezTo>
                    <a:pt x="1699" y="394"/>
                    <a:pt x="1305" y="0"/>
                    <a:pt x="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8538537" y="2848350"/>
              <a:ext cx="66927" cy="65297"/>
            </a:xfrm>
            <a:custGeom>
              <a:avLst/>
              <a:gdLst/>
              <a:ahLst/>
              <a:cxnLst/>
              <a:rect l="l" t="t" r="r" b="b"/>
              <a:pathLst>
                <a:path w="2258" h="2203" extrusionOk="0">
                  <a:moveTo>
                    <a:pt x="1129" y="1"/>
                  </a:moveTo>
                  <a:cubicBezTo>
                    <a:pt x="504" y="1"/>
                    <a:pt x="1" y="449"/>
                    <a:pt x="1" y="1075"/>
                  </a:cubicBezTo>
                  <a:cubicBezTo>
                    <a:pt x="1" y="1700"/>
                    <a:pt x="504" y="2203"/>
                    <a:pt x="1129" y="2203"/>
                  </a:cubicBezTo>
                  <a:cubicBezTo>
                    <a:pt x="1754" y="2203"/>
                    <a:pt x="2257" y="1700"/>
                    <a:pt x="2257" y="1075"/>
                  </a:cubicBezTo>
                  <a:cubicBezTo>
                    <a:pt x="2257" y="449"/>
                    <a:pt x="1754" y="1"/>
                    <a:pt x="1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7467317" y="679295"/>
              <a:ext cx="65682" cy="65682"/>
            </a:xfrm>
            <a:custGeom>
              <a:avLst/>
              <a:gdLst/>
              <a:ahLst/>
              <a:cxnLst/>
              <a:rect l="l" t="t" r="r" b="b"/>
              <a:pathLst>
                <a:path w="2216" h="2216" extrusionOk="0">
                  <a:moveTo>
                    <a:pt x="1142" y="0"/>
                  </a:moveTo>
                  <a:cubicBezTo>
                    <a:pt x="517" y="0"/>
                    <a:pt x="0" y="462"/>
                    <a:pt x="0" y="1074"/>
                  </a:cubicBezTo>
                  <a:cubicBezTo>
                    <a:pt x="0" y="1699"/>
                    <a:pt x="517" y="2216"/>
                    <a:pt x="1142" y="2216"/>
                  </a:cubicBezTo>
                  <a:cubicBezTo>
                    <a:pt x="1753" y="2216"/>
                    <a:pt x="2216" y="1699"/>
                    <a:pt x="2216" y="1074"/>
                  </a:cubicBezTo>
                  <a:cubicBezTo>
                    <a:pt x="2216" y="462"/>
                    <a:pt x="1753" y="0"/>
                    <a:pt x="1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5117340" y="2616713"/>
              <a:ext cx="65297" cy="65297"/>
            </a:xfrm>
            <a:custGeom>
              <a:avLst/>
              <a:gdLst/>
              <a:ahLst/>
              <a:cxnLst/>
              <a:rect l="l" t="t" r="r" b="b"/>
              <a:pathLst>
                <a:path w="2203" h="2203" extrusionOk="0">
                  <a:moveTo>
                    <a:pt x="1129" y="0"/>
                  </a:moveTo>
                  <a:cubicBezTo>
                    <a:pt x="503" y="0"/>
                    <a:pt x="0" y="503"/>
                    <a:pt x="0" y="1129"/>
                  </a:cubicBezTo>
                  <a:cubicBezTo>
                    <a:pt x="0" y="1699"/>
                    <a:pt x="503" y="2202"/>
                    <a:pt x="1129" y="2202"/>
                  </a:cubicBezTo>
                  <a:cubicBezTo>
                    <a:pt x="1754" y="2202"/>
                    <a:pt x="2202" y="1699"/>
                    <a:pt x="2202" y="1129"/>
                  </a:cubicBezTo>
                  <a:cubicBezTo>
                    <a:pt x="2202" y="503"/>
                    <a:pt x="1754" y="0"/>
                    <a:pt x="1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7921392" y="2406527"/>
              <a:ext cx="65267" cy="63667"/>
            </a:xfrm>
            <a:custGeom>
              <a:avLst/>
              <a:gdLst/>
              <a:ahLst/>
              <a:cxnLst/>
              <a:rect l="l" t="t" r="r" b="b"/>
              <a:pathLst>
                <a:path w="2202" h="2148" extrusionOk="0">
                  <a:moveTo>
                    <a:pt x="1074" y="0"/>
                  </a:moveTo>
                  <a:cubicBezTo>
                    <a:pt x="503" y="0"/>
                    <a:pt x="0" y="449"/>
                    <a:pt x="0" y="1074"/>
                  </a:cubicBezTo>
                  <a:cubicBezTo>
                    <a:pt x="0" y="1631"/>
                    <a:pt x="503" y="2148"/>
                    <a:pt x="1074" y="2148"/>
                  </a:cubicBezTo>
                  <a:cubicBezTo>
                    <a:pt x="1699" y="2148"/>
                    <a:pt x="2202" y="1631"/>
                    <a:pt x="2202" y="1074"/>
                  </a:cubicBezTo>
                  <a:cubicBezTo>
                    <a:pt x="2202" y="449"/>
                    <a:pt x="1699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2"/>
            <p:cNvSpPr/>
            <p:nvPr/>
          </p:nvSpPr>
          <p:spPr>
            <a:xfrm>
              <a:off x="5406211" y="2888660"/>
              <a:ext cx="53589" cy="48372"/>
            </a:xfrm>
            <a:custGeom>
              <a:avLst/>
              <a:gdLst/>
              <a:ahLst/>
              <a:cxnLst/>
              <a:rect l="l" t="t" r="r" b="b"/>
              <a:pathLst>
                <a:path w="1808" h="1632" extrusionOk="0">
                  <a:moveTo>
                    <a:pt x="897" y="0"/>
                  </a:moveTo>
                  <a:cubicBezTo>
                    <a:pt x="734" y="0"/>
                    <a:pt x="557" y="54"/>
                    <a:pt x="394" y="218"/>
                  </a:cubicBezTo>
                  <a:cubicBezTo>
                    <a:pt x="54" y="503"/>
                    <a:pt x="0" y="1020"/>
                    <a:pt x="272" y="1359"/>
                  </a:cubicBezTo>
                  <a:cubicBezTo>
                    <a:pt x="449" y="1522"/>
                    <a:pt x="680" y="1631"/>
                    <a:pt x="897" y="1631"/>
                  </a:cubicBezTo>
                  <a:cubicBezTo>
                    <a:pt x="1074" y="1631"/>
                    <a:pt x="1291" y="1577"/>
                    <a:pt x="1414" y="1468"/>
                  </a:cubicBezTo>
                  <a:cubicBezTo>
                    <a:pt x="1808" y="1128"/>
                    <a:pt x="1808" y="612"/>
                    <a:pt x="1522" y="272"/>
                  </a:cubicBezTo>
                  <a:cubicBezTo>
                    <a:pt x="1359" y="109"/>
                    <a:pt x="1128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2"/>
            <p:cNvSpPr/>
            <p:nvPr/>
          </p:nvSpPr>
          <p:spPr>
            <a:xfrm>
              <a:off x="5946459" y="2760941"/>
              <a:ext cx="55634" cy="48787"/>
            </a:xfrm>
            <a:custGeom>
              <a:avLst/>
              <a:gdLst/>
              <a:ahLst/>
              <a:cxnLst/>
              <a:rect l="l" t="t" r="r" b="b"/>
              <a:pathLst>
                <a:path w="1877" h="1646" extrusionOk="0">
                  <a:moveTo>
                    <a:pt x="911" y="0"/>
                  </a:moveTo>
                  <a:cubicBezTo>
                    <a:pt x="734" y="0"/>
                    <a:pt x="571" y="109"/>
                    <a:pt x="395" y="231"/>
                  </a:cubicBezTo>
                  <a:cubicBezTo>
                    <a:pt x="55" y="503"/>
                    <a:pt x="0" y="1020"/>
                    <a:pt x="286" y="1360"/>
                  </a:cubicBezTo>
                  <a:cubicBezTo>
                    <a:pt x="462" y="1591"/>
                    <a:pt x="680" y="1645"/>
                    <a:pt x="911" y="1645"/>
                  </a:cubicBezTo>
                  <a:cubicBezTo>
                    <a:pt x="1142" y="1645"/>
                    <a:pt x="1305" y="1591"/>
                    <a:pt x="1482" y="1468"/>
                  </a:cubicBezTo>
                  <a:cubicBezTo>
                    <a:pt x="1822" y="1183"/>
                    <a:pt x="1876" y="680"/>
                    <a:pt x="1536" y="340"/>
                  </a:cubicBezTo>
                  <a:cubicBezTo>
                    <a:pt x="1414" y="109"/>
                    <a:pt x="1142" y="0"/>
                    <a:pt x="9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8685996" y="2099406"/>
              <a:ext cx="54034" cy="48787"/>
            </a:xfrm>
            <a:custGeom>
              <a:avLst/>
              <a:gdLst/>
              <a:ahLst/>
              <a:cxnLst/>
              <a:rect l="l" t="t" r="r" b="b"/>
              <a:pathLst>
                <a:path w="1823" h="1646" extrusionOk="0">
                  <a:moveTo>
                    <a:pt x="911" y="1"/>
                  </a:moveTo>
                  <a:cubicBezTo>
                    <a:pt x="735" y="1"/>
                    <a:pt x="517" y="55"/>
                    <a:pt x="395" y="178"/>
                  </a:cubicBezTo>
                  <a:cubicBezTo>
                    <a:pt x="1" y="463"/>
                    <a:pt x="1" y="966"/>
                    <a:pt x="286" y="1306"/>
                  </a:cubicBezTo>
                  <a:cubicBezTo>
                    <a:pt x="463" y="1537"/>
                    <a:pt x="680" y="1646"/>
                    <a:pt x="911" y="1646"/>
                  </a:cubicBezTo>
                  <a:cubicBezTo>
                    <a:pt x="1074" y="1646"/>
                    <a:pt x="1306" y="1537"/>
                    <a:pt x="1414" y="1415"/>
                  </a:cubicBezTo>
                  <a:cubicBezTo>
                    <a:pt x="1822" y="1143"/>
                    <a:pt x="1822" y="626"/>
                    <a:pt x="1537" y="286"/>
                  </a:cubicBezTo>
                  <a:cubicBezTo>
                    <a:pt x="1360" y="123"/>
                    <a:pt x="1142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8699689" y="2443467"/>
              <a:ext cx="75375" cy="65712"/>
            </a:xfrm>
            <a:custGeom>
              <a:avLst/>
              <a:gdLst/>
              <a:ahLst/>
              <a:cxnLst/>
              <a:rect l="l" t="t" r="r" b="b"/>
              <a:pathLst>
                <a:path w="2543" h="2217" extrusionOk="0">
                  <a:moveTo>
                    <a:pt x="1292" y="1"/>
                  </a:moveTo>
                  <a:cubicBezTo>
                    <a:pt x="1075" y="1"/>
                    <a:pt x="844" y="69"/>
                    <a:pt x="680" y="177"/>
                  </a:cubicBezTo>
                  <a:cubicBezTo>
                    <a:pt x="164" y="517"/>
                    <a:pt x="1" y="1197"/>
                    <a:pt x="341" y="1700"/>
                  </a:cubicBezTo>
                  <a:cubicBezTo>
                    <a:pt x="558" y="2040"/>
                    <a:pt x="898" y="2216"/>
                    <a:pt x="1292" y="2216"/>
                  </a:cubicBezTo>
                  <a:cubicBezTo>
                    <a:pt x="1469" y="2216"/>
                    <a:pt x="1700" y="2162"/>
                    <a:pt x="1863" y="2040"/>
                  </a:cubicBezTo>
                  <a:cubicBezTo>
                    <a:pt x="2379" y="1700"/>
                    <a:pt x="2543" y="1020"/>
                    <a:pt x="2203" y="517"/>
                  </a:cubicBezTo>
                  <a:cubicBezTo>
                    <a:pt x="1972" y="177"/>
                    <a:pt x="1632" y="1"/>
                    <a:pt x="12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5187853" y="1139367"/>
              <a:ext cx="55219" cy="48787"/>
            </a:xfrm>
            <a:custGeom>
              <a:avLst/>
              <a:gdLst/>
              <a:ahLst/>
              <a:cxnLst/>
              <a:rect l="l" t="t" r="r" b="b"/>
              <a:pathLst>
                <a:path w="1863" h="1646" extrusionOk="0">
                  <a:moveTo>
                    <a:pt x="965" y="1"/>
                  </a:moveTo>
                  <a:cubicBezTo>
                    <a:pt x="734" y="1"/>
                    <a:pt x="571" y="55"/>
                    <a:pt x="394" y="164"/>
                  </a:cubicBezTo>
                  <a:cubicBezTo>
                    <a:pt x="54" y="449"/>
                    <a:pt x="0" y="1020"/>
                    <a:pt x="286" y="1360"/>
                  </a:cubicBezTo>
                  <a:cubicBezTo>
                    <a:pt x="449" y="1523"/>
                    <a:pt x="680" y="1645"/>
                    <a:pt x="965" y="1645"/>
                  </a:cubicBezTo>
                  <a:cubicBezTo>
                    <a:pt x="1128" y="1645"/>
                    <a:pt x="1305" y="1591"/>
                    <a:pt x="1468" y="1414"/>
                  </a:cubicBezTo>
                  <a:cubicBezTo>
                    <a:pt x="1808" y="1129"/>
                    <a:pt x="1862" y="626"/>
                    <a:pt x="1590" y="286"/>
                  </a:cubicBezTo>
                  <a:cubicBezTo>
                    <a:pt x="1414" y="109"/>
                    <a:pt x="1183" y="1"/>
                    <a:pt x="9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8598972" y="503233"/>
              <a:ext cx="73774" cy="63696"/>
            </a:xfrm>
            <a:custGeom>
              <a:avLst/>
              <a:gdLst/>
              <a:ahLst/>
              <a:cxnLst/>
              <a:rect l="l" t="t" r="r" b="b"/>
              <a:pathLst>
                <a:path w="2489" h="2149" extrusionOk="0">
                  <a:moveTo>
                    <a:pt x="1238" y="0"/>
                  </a:moveTo>
                  <a:cubicBezTo>
                    <a:pt x="952" y="0"/>
                    <a:pt x="735" y="55"/>
                    <a:pt x="504" y="218"/>
                  </a:cubicBezTo>
                  <a:cubicBezTo>
                    <a:pt x="55" y="626"/>
                    <a:pt x="1" y="1305"/>
                    <a:pt x="395" y="1754"/>
                  </a:cubicBezTo>
                  <a:cubicBezTo>
                    <a:pt x="612" y="2039"/>
                    <a:pt x="898" y="2148"/>
                    <a:pt x="1238" y="2148"/>
                  </a:cubicBezTo>
                  <a:cubicBezTo>
                    <a:pt x="1469" y="2148"/>
                    <a:pt x="1754" y="2094"/>
                    <a:pt x="1917" y="1917"/>
                  </a:cubicBezTo>
                  <a:cubicBezTo>
                    <a:pt x="2379" y="1523"/>
                    <a:pt x="2488" y="843"/>
                    <a:pt x="2094" y="395"/>
                  </a:cubicBezTo>
                  <a:cubicBezTo>
                    <a:pt x="1863" y="109"/>
                    <a:pt x="1523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4502962" y="2584465"/>
              <a:ext cx="72144" cy="65712"/>
            </a:xfrm>
            <a:custGeom>
              <a:avLst/>
              <a:gdLst/>
              <a:ahLst/>
              <a:cxnLst/>
              <a:rect l="l" t="t" r="r" b="b"/>
              <a:pathLst>
                <a:path w="2434" h="2217" extrusionOk="0">
                  <a:moveTo>
                    <a:pt x="1251" y="1"/>
                  </a:moveTo>
                  <a:cubicBezTo>
                    <a:pt x="965" y="1"/>
                    <a:pt x="734" y="123"/>
                    <a:pt x="503" y="286"/>
                  </a:cubicBezTo>
                  <a:cubicBezTo>
                    <a:pt x="55" y="681"/>
                    <a:pt x="0" y="1360"/>
                    <a:pt x="394" y="1822"/>
                  </a:cubicBezTo>
                  <a:cubicBezTo>
                    <a:pt x="626" y="2040"/>
                    <a:pt x="911" y="2217"/>
                    <a:pt x="1251" y="2217"/>
                  </a:cubicBezTo>
                  <a:cubicBezTo>
                    <a:pt x="1468" y="2217"/>
                    <a:pt x="1754" y="2108"/>
                    <a:pt x="1930" y="1931"/>
                  </a:cubicBezTo>
                  <a:cubicBezTo>
                    <a:pt x="2379" y="1537"/>
                    <a:pt x="2433" y="857"/>
                    <a:pt x="2093" y="409"/>
                  </a:cubicBezTo>
                  <a:cubicBezTo>
                    <a:pt x="1862" y="178"/>
                    <a:pt x="1523" y="1"/>
                    <a:pt x="1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4382090" y="2950697"/>
              <a:ext cx="72144" cy="63667"/>
            </a:xfrm>
            <a:custGeom>
              <a:avLst/>
              <a:gdLst/>
              <a:ahLst/>
              <a:cxnLst/>
              <a:rect l="l" t="t" r="r" b="b"/>
              <a:pathLst>
                <a:path w="2434" h="2148" extrusionOk="0">
                  <a:moveTo>
                    <a:pt x="1251" y="0"/>
                  </a:moveTo>
                  <a:cubicBezTo>
                    <a:pt x="966" y="0"/>
                    <a:pt x="735" y="55"/>
                    <a:pt x="504" y="218"/>
                  </a:cubicBezTo>
                  <a:cubicBezTo>
                    <a:pt x="55" y="626"/>
                    <a:pt x="1" y="1305"/>
                    <a:pt x="395" y="1754"/>
                  </a:cubicBezTo>
                  <a:cubicBezTo>
                    <a:pt x="626" y="2039"/>
                    <a:pt x="911" y="2148"/>
                    <a:pt x="1251" y="2148"/>
                  </a:cubicBezTo>
                  <a:cubicBezTo>
                    <a:pt x="1469" y="2148"/>
                    <a:pt x="1700" y="2094"/>
                    <a:pt x="1931" y="1917"/>
                  </a:cubicBezTo>
                  <a:cubicBezTo>
                    <a:pt x="2379" y="1523"/>
                    <a:pt x="2434" y="843"/>
                    <a:pt x="2039" y="394"/>
                  </a:cubicBezTo>
                  <a:cubicBezTo>
                    <a:pt x="1863" y="109"/>
                    <a:pt x="1523" y="0"/>
                    <a:pt x="1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8701319" y="3323360"/>
              <a:ext cx="72144" cy="63667"/>
            </a:xfrm>
            <a:custGeom>
              <a:avLst/>
              <a:gdLst/>
              <a:ahLst/>
              <a:cxnLst/>
              <a:rect l="l" t="t" r="r" b="b"/>
              <a:pathLst>
                <a:path w="2434" h="2148" extrusionOk="0">
                  <a:moveTo>
                    <a:pt x="1237" y="0"/>
                  </a:moveTo>
                  <a:cubicBezTo>
                    <a:pt x="965" y="0"/>
                    <a:pt x="734" y="55"/>
                    <a:pt x="503" y="218"/>
                  </a:cubicBezTo>
                  <a:cubicBezTo>
                    <a:pt x="55" y="625"/>
                    <a:pt x="0" y="1305"/>
                    <a:pt x="394" y="1754"/>
                  </a:cubicBezTo>
                  <a:cubicBezTo>
                    <a:pt x="625" y="2039"/>
                    <a:pt x="897" y="2148"/>
                    <a:pt x="1237" y="2148"/>
                  </a:cubicBezTo>
                  <a:cubicBezTo>
                    <a:pt x="1468" y="2148"/>
                    <a:pt x="1699" y="2093"/>
                    <a:pt x="1917" y="1917"/>
                  </a:cubicBezTo>
                  <a:cubicBezTo>
                    <a:pt x="2379" y="1522"/>
                    <a:pt x="2433" y="843"/>
                    <a:pt x="2039" y="394"/>
                  </a:cubicBezTo>
                  <a:cubicBezTo>
                    <a:pt x="1862" y="109"/>
                    <a:pt x="1523" y="0"/>
                    <a:pt x="1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5441245" y="639014"/>
              <a:ext cx="48787" cy="48758"/>
            </a:xfrm>
            <a:custGeom>
              <a:avLst/>
              <a:gdLst/>
              <a:ahLst/>
              <a:cxnLst/>
              <a:rect l="l" t="t" r="r" b="b"/>
              <a:pathLst>
                <a:path w="1646" h="1645" extrusionOk="0">
                  <a:moveTo>
                    <a:pt x="789" y="0"/>
                  </a:moveTo>
                  <a:cubicBezTo>
                    <a:pt x="340" y="0"/>
                    <a:pt x="1" y="340"/>
                    <a:pt x="1" y="802"/>
                  </a:cubicBezTo>
                  <a:cubicBezTo>
                    <a:pt x="1" y="1251"/>
                    <a:pt x="340" y="1645"/>
                    <a:pt x="789" y="1645"/>
                  </a:cubicBezTo>
                  <a:cubicBezTo>
                    <a:pt x="1305" y="1645"/>
                    <a:pt x="1645" y="1251"/>
                    <a:pt x="1645" y="802"/>
                  </a:cubicBezTo>
                  <a:cubicBezTo>
                    <a:pt x="1645" y="340"/>
                    <a:pt x="1305" y="0"/>
                    <a:pt x="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5877576" y="655909"/>
              <a:ext cx="74159" cy="63696"/>
            </a:xfrm>
            <a:custGeom>
              <a:avLst/>
              <a:gdLst/>
              <a:ahLst/>
              <a:cxnLst/>
              <a:rect l="l" t="t" r="r" b="b"/>
              <a:pathLst>
                <a:path w="2502" h="2149" extrusionOk="0">
                  <a:moveTo>
                    <a:pt x="1251" y="1"/>
                  </a:moveTo>
                  <a:cubicBezTo>
                    <a:pt x="1087" y="1"/>
                    <a:pt x="856" y="55"/>
                    <a:pt x="680" y="164"/>
                  </a:cubicBezTo>
                  <a:cubicBezTo>
                    <a:pt x="177" y="449"/>
                    <a:pt x="0" y="1129"/>
                    <a:pt x="340" y="1646"/>
                  </a:cubicBezTo>
                  <a:cubicBezTo>
                    <a:pt x="571" y="1985"/>
                    <a:pt x="911" y="2149"/>
                    <a:pt x="1251" y="2149"/>
                  </a:cubicBezTo>
                  <a:cubicBezTo>
                    <a:pt x="1482" y="2149"/>
                    <a:pt x="1699" y="2094"/>
                    <a:pt x="1876" y="1985"/>
                  </a:cubicBezTo>
                  <a:cubicBezTo>
                    <a:pt x="2379" y="1646"/>
                    <a:pt x="2501" y="1020"/>
                    <a:pt x="2216" y="504"/>
                  </a:cubicBezTo>
                  <a:cubicBezTo>
                    <a:pt x="1985" y="164"/>
                    <a:pt x="1645" y="1"/>
                    <a:pt x="1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7171984" y="614027"/>
              <a:ext cx="50388" cy="50388"/>
            </a:xfrm>
            <a:custGeom>
              <a:avLst/>
              <a:gdLst/>
              <a:ahLst/>
              <a:cxnLst/>
              <a:rect l="l" t="t" r="r" b="b"/>
              <a:pathLst>
                <a:path w="1700" h="1700" extrusionOk="0">
                  <a:moveTo>
                    <a:pt x="844" y="0"/>
                  </a:moveTo>
                  <a:cubicBezTo>
                    <a:pt x="395" y="0"/>
                    <a:pt x="1" y="395"/>
                    <a:pt x="1" y="843"/>
                  </a:cubicBezTo>
                  <a:cubicBezTo>
                    <a:pt x="1" y="1305"/>
                    <a:pt x="395" y="1699"/>
                    <a:pt x="844" y="1699"/>
                  </a:cubicBezTo>
                  <a:cubicBezTo>
                    <a:pt x="1306" y="1699"/>
                    <a:pt x="1700" y="1305"/>
                    <a:pt x="1700" y="843"/>
                  </a:cubicBezTo>
                  <a:cubicBezTo>
                    <a:pt x="1700" y="395"/>
                    <a:pt x="1306" y="0"/>
                    <a:pt x="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2"/>
            <p:cNvSpPr/>
            <p:nvPr/>
          </p:nvSpPr>
          <p:spPr>
            <a:xfrm>
              <a:off x="7756159" y="662785"/>
              <a:ext cx="50388" cy="48372"/>
            </a:xfrm>
            <a:custGeom>
              <a:avLst/>
              <a:gdLst/>
              <a:ahLst/>
              <a:cxnLst/>
              <a:rect l="l" t="t" r="r" b="b"/>
              <a:pathLst>
                <a:path w="1700" h="1632" extrusionOk="0">
                  <a:moveTo>
                    <a:pt x="843" y="0"/>
                  </a:moveTo>
                  <a:cubicBezTo>
                    <a:pt x="395" y="0"/>
                    <a:pt x="1" y="394"/>
                    <a:pt x="1" y="843"/>
                  </a:cubicBezTo>
                  <a:cubicBezTo>
                    <a:pt x="1" y="1291"/>
                    <a:pt x="395" y="1631"/>
                    <a:pt x="843" y="1631"/>
                  </a:cubicBezTo>
                  <a:cubicBezTo>
                    <a:pt x="1306" y="1631"/>
                    <a:pt x="1700" y="1291"/>
                    <a:pt x="1700" y="843"/>
                  </a:cubicBezTo>
                  <a:cubicBezTo>
                    <a:pt x="1700" y="394"/>
                    <a:pt x="1306" y="0"/>
                    <a:pt x="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2"/>
            <p:cNvSpPr/>
            <p:nvPr/>
          </p:nvSpPr>
          <p:spPr>
            <a:xfrm>
              <a:off x="8101821" y="535066"/>
              <a:ext cx="48787" cy="48758"/>
            </a:xfrm>
            <a:custGeom>
              <a:avLst/>
              <a:gdLst/>
              <a:ahLst/>
              <a:cxnLst/>
              <a:rect l="l" t="t" r="r" b="b"/>
              <a:pathLst>
                <a:path w="1646" h="1645" extrusionOk="0">
                  <a:moveTo>
                    <a:pt x="857" y="0"/>
                  </a:moveTo>
                  <a:cubicBezTo>
                    <a:pt x="341" y="0"/>
                    <a:pt x="1" y="394"/>
                    <a:pt x="1" y="843"/>
                  </a:cubicBezTo>
                  <a:cubicBezTo>
                    <a:pt x="1" y="1305"/>
                    <a:pt x="341" y="1645"/>
                    <a:pt x="857" y="1645"/>
                  </a:cubicBezTo>
                  <a:cubicBezTo>
                    <a:pt x="1306" y="1645"/>
                    <a:pt x="1646" y="1305"/>
                    <a:pt x="1646" y="843"/>
                  </a:cubicBezTo>
                  <a:cubicBezTo>
                    <a:pt x="1646" y="394"/>
                    <a:pt x="1306" y="0"/>
                    <a:pt x="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8714598" y="1156291"/>
              <a:ext cx="50388" cy="48372"/>
            </a:xfrm>
            <a:custGeom>
              <a:avLst/>
              <a:gdLst/>
              <a:ahLst/>
              <a:cxnLst/>
              <a:rect l="l" t="t" r="r" b="b"/>
              <a:pathLst>
                <a:path w="1700" h="1632" extrusionOk="0">
                  <a:moveTo>
                    <a:pt x="857" y="0"/>
                  </a:moveTo>
                  <a:cubicBezTo>
                    <a:pt x="395" y="0"/>
                    <a:pt x="1" y="340"/>
                    <a:pt x="1" y="789"/>
                  </a:cubicBezTo>
                  <a:cubicBezTo>
                    <a:pt x="1" y="1237"/>
                    <a:pt x="395" y="1632"/>
                    <a:pt x="857" y="1632"/>
                  </a:cubicBezTo>
                  <a:cubicBezTo>
                    <a:pt x="1306" y="1632"/>
                    <a:pt x="1700" y="1237"/>
                    <a:pt x="1700" y="789"/>
                  </a:cubicBezTo>
                  <a:cubicBezTo>
                    <a:pt x="1700" y="340"/>
                    <a:pt x="1306" y="0"/>
                    <a:pt x="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2"/>
            <p:cNvSpPr/>
            <p:nvPr/>
          </p:nvSpPr>
          <p:spPr>
            <a:xfrm>
              <a:off x="4842162" y="2791145"/>
              <a:ext cx="73774" cy="65297"/>
            </a:xfrm>
            <a:custGeom>
              <a:avLst/>
              <a:gdLst/>
              <a:ahLst/>
              <a:cxnLst/>
              <a:rect l="l" t="t" r="r" b="b"/>
              <a:pathLst>
                <a:path w="2489" h="2203" extrusionOk="0">
                  <a:moveTo>
                    <a:pt x="1238" y="1"/>
                  </a:moveTo>
                  <a:cubicBezTo>
                    <a:pt x="1020" y="1"/>
                    <a:pt x="735" y="110"/>
                    <a:pt x="558" y="286"/>
                  </a:cubicBezTo>
                  <a:cubicBezTo>
                    <a:pt x="55" y="680"/>
                    <a:pt x="1" y="1360"/>
                    <a:pt x="395" y="1809"/>
                  </a:cubicBezTo>
                  <a:cubicBezTo>
                    <a:pt x="613" y="2040"/>
                    <a:pt x="952" y="2203"/>
                    <a:pt x="1238" y="2203"/>
                  </a:cubicBezTo>
                  <a:cubicBezTo>
                    <a:pt x="1469" y="2203"/>
                    <a:pt x="1754" y="2094"/>
                    <a:pt x="1917" y="1931"/>
                  </a:cubicBezTo>
                  <a:cubicBezTo>
                    <a:pt x="2434" y="1523"/>
                    <a:pt x="2488" y="844"/>
                    <a:pt x="2094" y="395"/>
                  </a:cubicBezTo>
                  <a:cubicBezTo>
                    <a:pt x="1863" y="164"/>
                    <a:pt x="1578" y="1"/>
                    <a:pt x="1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7" name="Google Shape;2007;p22"/>
          <p:cNvSpPr/>
          <p:nvPr/>
        </p:nvSpPr>
        <p:spPr>
          <a:xfrm>
            <a:off x="613498" y="1817522"/>
            <a:ext cx="72144" cy="63667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22"/>
          <p:cNvSpPr/>
          <p:nvPr/>
        </p:nvSpPr>
        <p:spPr>
          <a:xfrm>
            <a:off x="613498" y="2365847"/>
            <a:ext cx="72144" cy="63667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22"/>
          <p:cNvSpPr/>
          <p:nvPr/>
        </p:nvSpPr>
        <p:spPr>
          <a:xfrm>
            <a:off x="541348" y="2914172"/>
            <a:ext cx="72144" cy="63667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22"/>
          <p:cNvSpPr/>
          <p:nvPr/>
        </p:nvSpPr>
        <p:spPr>
          <a:xfrm>
            <a:off x="649473" y="4481922"/>
            <a:ext cx="72144" cy="63667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22"/>
          <p:cNvSpPr/>
          <p:nvPr/>
        </p:nvSpPr>
        <p:spPr>
          <a:xfrm>
            <a:off x="721623" y="1415922"/>
            <a:ext cx="72144" cy="63667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22"/>
          <p:cNvSpPr/>
          <p:nvPr/>
        </p:nvSpPr>
        <p:spPr>
          <a:xfrm>
            <a:off x="1285398" y="798097"/>
            <a:ext cx="72144" cy="63667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2"/>
          <p:cNvSpPr/>
          <p:nvPr/>
        </p:nvSpPr>
        <p:spPr>
          <a:xfrm>
            <a:off x="1686973" y="1037522"/>
            <a:ext cx="72144" cy="63667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22"/>
          <p:cNvSpPr/>
          <p:nvPr/>
        </p:nvSpPr>
        <p:spPr>
          <a:xfrm>
            <a:off x="2011348" y="828997"/>
            <a:ext cx="72144" cy="63667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22"/>
          <p:cNvSpPr/>
          <p:nvPr/>
        </p:nvSpPr>
        <p:spPr>
          <a:xfrm>
            <a:off x="2775923" y="1068422"/>
            <a:ext cx="72144" cy="63667"/>
          </a:xfrm>
          <a:custGeom>
            <a:avLst/>
            <a:gdLst/>
            <a:ahLst/>
            <a:cxnLst/>
            <a:rect l="l" t="t" r="r" b="b"/>
            <a:pathLst>
              <a:path w="2434" h="2148" extrusionOk="0">
                <a:moveTo>
                  <a:pt x="1237" y="0"/>
                </a:moveTo>
                <a:cubicBezTo>
                  <a:pt x="965" y="0"/>
                  <a:pt x="734" y="54"/>
                  <a:pt x="503" y="231"/>
                </a:cubicBezTo>
                <a:cubicBezTo>
                  <a:pt x="55" y="625"/>
                  <a:pt x="0" y="1305"/>
                  <a:pt x="395" y="1753"/>
                </a:cubicBezTo>
                <a:cubicBezTo>
                  <a:pt x="626" y="2039"/>
                  <a:pt x="897" y="2148"/>
                  <a:pt x="1237" y="2148"/>
                </a:cubicBezTo>
                <a:cubicBezTo>
                  <a:pt x="1468" y="2148"/>
                  <a:pt x="1699" y="2093"/>
                  <a:pt x="1917" y="1930"/>
                </a:cubicBezTo>
                <a:cubicBezTo>
                  <a:pt x="2379" y="1522"/>
                  <a:pt x="2433" y="843"/>
                  <a:pt x="2039" y="394"/>
                </a:cubicBezTo>
                <a:cubicBezTo>
                  <a:pt x="1863" y="109"/>
                  <a:pt x="1523" y="0"/>
                  <a:pt x="12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5">
  <p:cSld name="CUSTOM_15"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25"/>
          <p:cNvSpPr txBox="1">
            <a:spLocks noGrp="1"/>
          </p:cNvSpPr>
          <p:nvPr>
            <p:ph type="title"/>
          </p:nvPr>
        </p:nvSpPr>
        <p:spPr>
          <a:xfrm>
            <a:off x="1066650" y="1524050"/>
            <a:ext cx="3081900" cy="1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61" name="Google Shape;2061;p25"/>
          <p:cNvSpPr txBox="1">
            <a:spLocks noGrp="1"/>
          </p:cNvSpPr>
          <p:nvPr>
            <p:ph type="body" idx="1"/>
          </p:nvPr>
        </p:nvSpPr>
        <p:spPr>
          <a:xfrm>
            <a:off x="1177275" y="3180100"/>
            <a:ext cx="280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>
                <a:solidFill>
                  <a:schemeClr val="accent3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62" name="Google Shape;2062;p25"/>
          <p:cNvSpPr/>
          <p:nvPr/>
        </p:nvSpPr>
        <p:spPr>
          <a:xfrm flipH="1">
            <a:off x="7516386" y="5008131"/>
            <a:ext cx="785131" cy="351783"/>
          </a:xfrm>
          <a:custGeom>
            <a:avLst/>
            <a:gdLst/>
            <a:ahLst/>
            <a:cxnLst/>
            <a:rect l="l" t="t" r="r" b="b"/>
            <a:pathLst>
              <a:path w="28791" h="12900" extrusionOk="0">
                <a:moveTo>
                  <a:pt x="1307" y="1"/>
                </a:moveTo>
                <a:lnTo>
                  <a:pt x="2635" y="1139"/>
                </a:lnTo>
                <a:lnTo>
                  <a:pt x="443" y="1940"/>
                </a:lnTo>
                <a:cubicBezTo>
                  <a:pt x="169" y="2024"/>
                  <a:pt x="0" y="2277"/>
                  <a:pt x="84" y="2551"/>
                </a:cubicBezTo>
                <a:cubicBezTo>
                  <a:pt x="169" y="2720"/>
                  <a:pt x="337" y="2804"/>
                  <a:pt x="527" y="2888"/>
                </a:cubicBezTo>
                <a:lnTo>
                  <a:pt x="696" y="2888"/>
                </a:lnTo>
                <a:lnTo>
                  <a:pt x="2888" y="2108"/>
                </a:lnTo>
                <a:lnTo>
                  <a:pt x="2888" y="2108"/>
                </a:lnTo>
                <a:lnTo>
                  <a:pt x="2108" y="5523"/>
                </a:lnTo>
                <a:cubicBezTo>
                  <a:pt x="2023" y="5797"/>
                  <a:pt x="2192" y="6050"/>
                  <a:pt x="2445" y="6050"/>
                </a:cubicBezTo>
                <a:lnTo>
                  <a:pt x="2445" y="6155"/>
                </a:lnTo>
                <a:lnTo>
                  <a:pt x="2550" y="6155"/>
                </a:lnTo>
                <a:cubicBezTo>
                  <a:pt x="2803" y="6155"/>
                  <a:pt x="2972" y="5965"/>
                  <a:pt x="3077" y="5712"/>
                </a:cubicBezTo>
                <a:lnTo>
                  <a:pt x="4026" y="1750"/>
                </a:lnTo>
                <a:lnTo>
                  <a:pt x="6766" y="781"/>
                </a:lnTo>
                <a:lnTo>
                  <a:pt x="6766" y="781"/>
                </a:lnTo>
                <a:lnTo>
                  <a:pt x="6576" y="4047"/>
                </a:lnTo>
                <a:cubicBezTo>
                  <a:pt x="6576" y="4300"/>
                  <a:pt x="6766" y="4574"/>
                  <a:pt x="7018" y="4574"/>
                </a:cubicBezTo>
                <a:lnTo>
                  <a:pt x="7103" y="4574"/>
                </a:lnTo>
                <a:cubicBezTo>
                  <a:pt x="7377" y="4574"/>
                  <a:pt x="7630" y="4385"/>
                  <a:pt x="7630" y="4132"/>
                </a:cubicBezTo>
                <a:lnTo>
                  <a:pt x="7819" y="443"/>
                </a:lnTo>
                <a:lnTo>
                  <a:pt x="9210" y="1"/>
                </a:lnTo>
                <a:lnTo>
                  <a:pt x="6049" y="1"/>
                </a:lnTo>
                <a:lnTo>
                  <a:pt x="3773" y="781"/>
                </a:lnTo>
                <a:lnTo>
                  <a:pt x="2803" y="1"/>
                </a:lnTo>
                <a:close/>
                <a:moveTo>
                  <a:pt x="10264" y="1"/>
                </a:moveTo>
                <a:cubicBezTo>
                  <a:pt x="10981" y="1308"/>
                  <a:pt x="12203" y="2277"/>
                  <a:pt x="13700" y="2635"/>
                </a:cubicBezTo>
                <a:lnTo>
                  <a:pt x="13341" y="4996"/>
                </a:lnTo>
                <a:lnTo>
                  <a:pt x="9484" y="5628"/>
                </a:lnTo>
                <a:cubicBezTo>
                  <a:pt x="9210" y="5712"/>
                  <a:pt x="9042" y="5965"/>
                  <a:pt x="9042" y="6239"/>
                </a:cubicBezTo>
                <a:cubicBezTo>
                  <a:pt x="9126" y="6492"/>
                  <a:pt x="9295" y="6682"/>
                  <a:pt x="9569" y="6682"/>
                </a:cubicBezTo>
                <a:lnTo>
                  <a:pt x="9653" y="6682"/>
                </a:lnTo>
                <a:lnTo>
                  <a:pt x="13088" y="6050"/>
                </a:lnTo>
                <a:lnTo>
                  <a:pt x="13088" y="6050"/>
                </a:lnTo>
                <a:lnTo>
                  <a:pt x="12646" y="8874"/>
                </a:lnTo>
                <a:lnTo>
                  <a:pt x="8599" y="10455"/>
                </a:lnTo>
                <a:cubicBezTo>
                  <a:pt x="8346" y="10539"/>
                  <a:pt x="8157" y="10792"/>
                  <a:pt x="8241" y="11066"/>
                </a:cubicBezTo>
                <a:cubicBezTo>
                  <a:pt x="8346" y="11234"/>
                  <a:pt x="8515" y="11319"/>
                  <a:pt x="8683" y="11424"/>
                </a:cubicBezTo>
                <a:lnTo>
                  <a:pt x="8768" y="11424"/>
                </a:lnTo>
                <a:cubicBezTo>
                  <a:pt x="8768" y="11424"/>
                  <a:pt x="8873" y="11424"/>
                  <a:pt x="8957" y="11319"/>
                </a:cubicBezTo>
                <a:lnTo>
                  <a:pt x="12456" y="10012"/>
                </a:lnTo>
                <a:lnTo>
                  <a:pt x="12456" y="10012"/>
                </a:lnTo>
                <a:lnTo>
                  <a:pt x="12035" y="12288"/>
                </a:lnTo>
                <a:cubicBezTo>
                  <a:pt x="12035" y="12562"/>
                  <a:pt x="12203" y="12815"/>
                  <a:pt x="12456" y="12899"/>
                </a:cubicBezTo>
                <a:lnTo>
                  <a:pt x="12561" y="12899"/>
                </a:lnTo>
                <a:cubicBezTo>
                  <a:pt x="12814" y="12899"/>
                  <a:pt x="12983" y="12731"/>
                  <a:pt x="13088" y="12478"/>
                </a:cubicBezTo>
                <a:lnTo>
                  <a:pt x="13426" y="10181"/>
                </a:lnTo>
                <a:lnTo>
                  <a:pt x="15976" y="12562"/>
                </a:lnTo>
                <a:cubicBezTo>
                  <a:pt x="16060" y="12647"/>
                  <a:pt x="16250" y="12647"/>
                  <a:pt x="16334" y="12647"/>
                </a:cubicBezTo>
                <a:cubicBezTo>
                  <a:pt x="16503" y="12647"/>
                  <a:pt x="16587" y="12647"/>
                  <a:pt x="16671" y="12562"/>
                </a:cubicBezTo>
                <a:cubicBezTo>
                  <a:pt x="16861" y="12288"/>
                  <a:pt x="16861" y="12035"/>
                  <a:pt x="16671" y="11761"/>
                </a:cubicBezTo>
                <a:lnTo>
                  <a:pt x="13615" y="9042"/>
                </a:lnTo>
                <a:lnTo>
                  <a:pt x="14142" y="6239"/>
                </a:lnTo>
                <a:lnTo>
                  <a:pt x="16861" y="7904"/>
                </a:lnTo>
                <a:lnTo>
                  <a:pt x="17114" y="7904"/>
                </a:lnTo>
                <a:cubicBezTo>
                  <a:pt x="17304" y="7904"/>
                  <a:pt x="17472" y="7820"/>
                  <a:pt x="17557" y="7736"/>
                </a:cubicBezTo>
                <a:cubicBezTo>
                  <a:pt x="17725" y="7462"/>
                  <a:pt x="17641" y="7103"/>
                  <a:pt x="17388" y="7019"/>
                </a:cubicBezTo>
                <a:lnTo>
                  <a:pt x="14311" y="5186"/>
                </a:lnTo>
                <a:lnTo>
                  <a:pt x="14669" y="2804"/>
                </a:lnTo>
                <a:lnTo>
                  <a:pt x="15006" y="2804"/>
                </a:lnTo>
                <a:cubicBezTo>
                  <a:pt x="16418" y="2804"/>
                  <a:pt x="17831" y="2193"/>
                  <a:pt x="18779" y="1308"/>
                </a:cubicBezTo>
                <a:lnTo>
                  <a:pt x="20465" y="2804"/>
                </a:lnTo>
                <a:lnTo>
                  <a:pt x="19053" y="6408"/>
                </a:lnTo>
                <a:cubicBezTo>
                  <a:pt x="18969" y="6682"/>
                  <a:pt x="19053" y="6935"/>
                  <a:pt x="19306" y="7103"/>
                </a:cubicBezTo>
                <a:lnTo>
                  <a:pt x="19496" y="7103"/>
                </a:lnTo>
                <a:cubicBezTo>
                  <a:pt x="19664" y="7103"/>
                  <a:pt x="19833" y="7019"/>
                  <a:pt x="19938" y="6766"/>
                </a:cubicBezTo>
                <a:lnTo>
                  <a:pt x="21245" y="3521"/>
                </a:lnTo>
                <a:lnTo>
                  <a:pt x="23437" y="5438"/>
                </a:lnTo>
                <a:lnTo>
                  <a:pt x="22573" y="9738"/>
                </a:lnTo>
                <a:cubicBezTo>
                  <a:pt x="22573" y="10012"/>
                  <a:pt x="22741" y="10265"/>
                  <a:pt x="22994" y="10265"/>
                </a:cubicBezTo>
                <a:lnTo>
                  <a:pt x="23100" y="10265"/>
                </a:lnTo>
                <a:cubicBezTo>
                  <a:pt x="23352" y="10265"/>
                  <a:pt x="23521" y="10181"/>
                  <a:pt x="23626" y="9928"/>
                </a:cubicBezTo>
                <a:lnTo>
                  <a:pt x="24322" y="6239"/>
                </a:lnTo>
                <a:lnTo>
                  <a:pt x="26071" y="7736"/>
                </a:lnTo>
                <a:cubicBezTo>
                  <a:pt x="26071" y="7820"/>
                  <a:pt x="26156" y="7904"/>
                  <a:pt x="26261" y="7904"/>
                </a:cubicBezTo>
                <a:lnTo>
                  <a:pt x="26345" y="7904"/>
                </a:lnTo>
                <a:cubicBezTo>
                  <a:pt x="26514" y="7904"/>
                  <a:pt x="26682" y="7820"/>
                  <a:pt x="26788" y="7736"/>
                </a:cubicBezTo>
                <a:cubicBezTo>
                  <a:pt x="26956" y="7546"/>
                  <a:pt x="26956" y="7209"/>
                  <a:pt x="26682" y="7019"/>
                </a:cubicBezTo>
                <a:lnTo>
                  <a:pt x="25017" y="5438"/>
                </a:lnTo>
                <a:lnTo>
                  <a:pt x="28369" y="4574"/>
                </a:lnTo>
                <a:cubicBezTo>
                  <a:pt x="28621" y="4469"/>
                  <a:pt x="28790" y="4216"/>
                  <a:pt x="28706" y="3942"/>
                </a:cubicBezTo>
                <a:cubicBezTo>
                  <a:pt x="28621" y="3689"/>
                  <a:pt x="28453" y="3605"/>
                  <a:pt x="28179" y="3605"/>
                </a:cubicBezTo>
                <a:lnTo>
                  <a:pt x="28095" y="3605"/>
                </a:lnTo>
                <a:lnTo>
                  <a:pt x="24048" y="4659"/>
                </a:lnTo>
                <a:lnTo>
                  <a:pt x="21940" y="2804"/>
                </a:lnTo>
                <a:lnTo>
                  <a:pt x="24849" y="1308"/>
                </a:lnTo>
                <a:cubicBezTo>
                  <a:pt x="25102" y="1223"/>
                  <a:pt x="25207" y="886"/>
                  <a:pt x="25102" y="612"/>
                </a:cubicBezTo>
                <a:cubicBezTo>
                  <a:pt x="25017" y="443"/>
                  <a:pt x="24849" y="359"/>
                  <a:pt x="24575" y="359"/>
                </a:cubicBezTo>
                <a:cubicBezTo>
                  <a:pt x="24575" y="359"/>
                  <a:pt x="24491" y="359"/>
                  <a:pt x="24406" y="443"/>
                </a:cubicBezTo>
                <a:lnTo>
                  <a:pt x="21161" y="2024"/>
                </a:lnTo>
                <a:lnTo>
                  <a:pt x="19411" y="528"/>
                </a:lnTo>
                <a:cubicBezTo>
                  <a:pt x="19580" y="359"/>
                  <a:pt x="19664" y="169"/>
                  <a:pt x="19748" y="1"/>
                </a:cubicBezTo>
                <a:lnTo>
                  <a:pt x="17388" y="1"/>
                </a:lnTo>
                <a:lnTo>
                  <a:pt x="17999" y="612"/>
                </a:lnTo>
                <a:cubicBezTo>
                  <a:pt x="17198" y="1308"/>
                  <a:pt x="16144" y="1750"/>
                  <a:pt x="15006" y="1750"/>
                </a:cubicBezTo>
                <a:lnTo>
                  <a:pt x="14838" y="1750"/>
                </a:lnTo>
                <a:lnTo>
                  <a:pt x="15196" y="1"/>
                </a:lnTo>
                <a:lnTo>
                  <a:pt x="14142" y="1"/>
                </a:lnTo>
                <a:lnTo>
                  <a:pt x="13868" y="1666"/>
                </a:lnTo>
                <a:cubicBezTo>
                  <a:pt x="12899" y="1413"/>
                  <a:pt x="12035" y="781"/>
                  <a:pt x="114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25"/>
          <p:cNvSpPr/>
          <p:nvPr/>
        </p:nvSpPr>
        <p:spPr>
          <a:xfrm flipH="1">
            <a:off x="7456037" y="4500636"/>
            <a:ext cx="857560" cy="507522"/>
          </a:xfrm>
          <a:custGeom>
            <a:avLst/>
            <a:gdLst/>
            <a:ahLst/>
            <a:cxnLst/>
            <a:rect l="l" t="t" r="r" b="b"/>
            <a:pathLst>
              <a:path w="31447" h="18611" extrusionOk="0">
                <a:moveTo>
                  <a:pt x="15808" y="11593"/>
                </a:moveTo>
                <a:lnTo>
                  <a:pt x="15196" y="14923"/>
                </a:lnTo>
                <a:lnTo>
                  <a:pt x="12562" y="12646"/>
                </a:lnTo>
                <a:cubicBezTo>
                  <a:pt x="13342" y="11930"/>
                  <a:pt x="14396" y="11593"/>
                  <a:pt x="15449" y="11593"/>
                </a:cubicBezTo>
                <a:close/>
                <a:moveTo>
                  <a:pt x="16777" y="11761"/>
                </a:moveTo>
                <a:cubicBezTo>
                  <a:pt x="18000" y="12119"/>
                  <a:pt x="18969" y="13068"/>
                  <a:pt x="19496" y="14227"/>
                </a:cubicBezTo>
                <a:lnTo>
                  <a:pt x="16166" y="15365"/>
                </a:lnTo>
                <a:lnTo>
                  <a:pt x="16166" y="15365"/>
                </a:lnTo>
                <a:lnTo>
                  <a:pt x="16777" y="11761"/>
                </a:lnTo>
                <a:close/>
                <a:moveTo>
                  <a:pt x="11951" y="13342"/>
                </a:moveTo>
                <a:lnTo>
                  <a:pt x="14670" y="15808"/>
                </a:lnTo>
                <a:lnTo>
                  <a:pt x="11150" y="17030"/>
                </a:lnTo>
                <a:cubicBezTo>
                  <a:pt x="10981" y="16503"/>
                  <a:pt x="10981" y="15892"/>
                  <a:pt x="11065" y="15281"/>
                </a:cubicBezTo>
                <a:cubicBezTo>
                  <a:pt x="11234" y="14564"/>
                  <a:pt x="11508" y="13869"/>
                  <a:pt x="11951" y="13342"/>
                </a:cubicBezTo>
                <a:close/>
                <a:moveTo>
                  <a:pt x="19749" y="15175"/>
                </a:moveTo>
                <a:cubicBezTo>
                  <a:pt x="19854" y="15702"/>
                  <a:pt x="19939" y="16229"/>
                  <a:pt x="19854" y="16756"/>
                </a:cubicBezTo>
                <a:cubicBezTo>
                  <a:pt x="19665" y="17388"/>
                  <a:pt x="19496" y="17915"/>
                  <a:pt x="19138" y="18442"/>
                </a:cubicBezTo>
                <a:lnTo>
                  <a:pt x="16693" y="16229"/>
                </a:lnTo>
                <a:lnTo>
                  <a:pt x="19749" y="15175"/>
                </a:lnTo>
                <a:close/>
                <a:moveTo>
                  <a:pt x="527" y="16419"/>
                </a:moveTo>
                <a:cubicBezTo>
                  <a:pt x="359" y="16419"/>
                  <a:pt x="253" y="16503"/>
                  <a:pt x="169" y="16588"/>
                </a:cubicBezTo>
                <a:cubicBezTo>
                  <a:pt x="1" y="16862"/>
                  <a:pt x="1" y="17114"/>
                  <a:pt x="169" y="17283"/>
                </a:cubicBezTo>
                <a:lnTo>
                  <a:pt x="1750" y="18611"/>
                </a:lnTo>
                <a:lnTo>
                  <a:pt x="3246" y="18611"/>
                </a:lnTo>
                <a:lnTo>
                  <a:pt x="886" y="16588"/>
                </a:lnTo>
                <a:cubicBezTo>
                  <a:pt x="780" y="16503"/>
                  <a:pt x="612" y="16419"/>
                  <a:pt x="527" y="16419"/>
                </a:cubicBezTo>
                <a:close/>
                <a:moveTo>
                  <a:pt x="14058" y="1"/>
                </a:moveTo>
                <a:cubicBezTo>
                  <a:pt x="13953" y="1"/>
                  <a:pt x="13784" y="85"/>
                  <a:pt x="13700" y="169"/>
                </a:cubicBezTo>
                <a:cubicBezTo>
                  <a:pt x="13531" y="338"/>
                  <a:pt x="13531" y="696"/>
                  <a:pt x="13784" y="865"/>
                </a:cubicBezTo>
                <a:lnTo>
                  <a:pt x="17114" y="3689"/>
                </a:lnTo>
                <a:lnTo>
                  <a:pt x="16587" y="6492"/>
                </a:lnTo>
                <a:lnTo>
                  <a:pt x="13531" y="4827"/>
                </a:lnTo>
                <a:cubicBezTo>
                  <a:pt x="13426" y="4743"/>
                  <a:pt x="13342" y="4743"/>
                  <a:pt x="13257" y="4743"/>
                </a:cubicBezTo>
                <a:cubicBezTo>
                  <a:pt x="13089" y="4743"/>
                  <a:pt x="12899" y="4827"/>
                  <a:pt x="12815" y="4996"/>
                </a:cubicBezTo>
                <a:cubicBezTo>
                  <a:pt x="12731" y="5270"/>
                  <a:pt x="12815" y="5523"/>
                  <a:pt x="13089" y="5691"/>
                </a:cubicBezTo>
                <a:lnTo>
                  <a:pt x="16419" y="7546"/>
                </a:lnTo>
                <a:lnTo>
                  <a:pt x="15892" y="10623"/>
                </a:lnTo>
                <a:cubicBezTo>
                  <a:pt x="15808" y="10539"/>
                  <a:pt x="15639" y="10539"/>
                  <a:pt x="15449" y="10539"/>
                </a:cubicBezTo>
                <a:cubicBezTo>
                  <a:pt x="14058" y="10539"/>
                  <a:pt x="12815" y="11066"/>
                  <a:pt x="11845" y="11930"/>
                </a:cubicBezTo>
                <a:lnTo>
                  <a:pt x="9485" y="9822"/>
                </a:lnTo>
                <a:lnTo>
                  <a:pt x="10792" y="6492"/>
                </a:lnTo>
                <a:cubicBezTo>
                  <a:pt x="10897" y="6218"/>
                  <a:pt x="10707" y="5881"/>
                  <a:pt x="10454" y="5797"/>
                </a:cubicBezTo>
                <a:lnTo>
                  <a:pt x="10265" y="5797"/>
                </a:lnTo>
                <a:cubicBezTo>
                  <a:pt x="10096" y="5797"/>
                  <a:pt x="9927" y="5881"/>
                  <a:pt x="9843" y="6134"/>
                </a:cubicBezTo>
                <a:lnTo>
                  <a:pt x="8684" y="9127"/>
                </a:lnTo>
                <a:lnTo>
                  <a:pt x="6576" y="7188"/>
                </a:lnTo>
                <a:lnTo>
                  <a:pt x="7209" y="3162"/>
                </a:lnTo>
                <a:cubicBezTo>
                  <a:pt x="7293" y="2888"/>
                  <a:pt x="7019" y="2635"/>
                  <a:pt x="6766" y="2530"/>
                </a:cubicBezTo>
                <a:lnTo>
                  <a:pt x="6682" y="2530"/>
                </a:lnTo>
                <a:cubicBezTo>
                  <a:pt x="6492" y="2530"/>
                  <a:pt x="6239" y="2719"/>
                  <a:pt x="6239" y="2972"/>
                </a:cubicBezTo>
                <a:lnTo>
                  <a:pt x="5712" y="6408"/>
                </a:lnTo>
                <a:lnTo>
                  <a:pt x="4469" y="5354"/>
                </a:lnTo>
                <a:cubicBezTo>
                  <a:pt x="4384" y="5270"/>
                  <a:pt x="4300" y="5270"/>
                  <a:pt x="4131" y="5270"/>
                </a:cubicBezTo>
                <a:cubicBezTo>
                  <a:pt x="4047" y="5270"/>
                  <a:pt x="3857" y="5270"/>
                  <a:pt x="3773" y="5438"/>
                </a:cubicBezTo>
                <a:cubicBezTo>
                  <a:pt x="3605" y="5607"/>
                  <a:pt x="3605" y="5965"/>
                  <a:pt x="3773" y="6134"/>
                </a:cubicBezTo>
                <a:lnTo>
                  <a:pt x="4996" y="7188"/>
                </a:lnTo>
                <a:lnTo>
                  <a:pt x="1413" y="8326"/>
                </a:lnTo>
                <a:cubicBezTo>
                  <a:pt x="1139" y="8431"/>
                  <a:pt x="1054" y="8684"/>
                  <a:pt x="1139" y="8958"/>
                </a:cubicBezTo>
                <a:cubicBezTo>
                  <a:pt x="1139" y="9127"/>
                  <a:pt x="1307" y="9295"/>
                  <a:pt x="1497" y="9295"/>
                </a:cubicBezTo>
                <a:lnTo>
                  <a:pt x="1750" y="9295"/>
                </a:lnTo>
                <a:lnTo>
                  <a:pt x="5881" y="7989"/>
                </a:lnTo>
                <a:lnTo>
                  <a:pt x="8073" y="9906"/>
                </a:lnTo>
                <a:lnTo>
                  <a:pt x="4911" y="11593"/>
                </a:lnTo>
                <a:cubicBezTo>
                  <a:pt x="4658" y="11677"/>
                  <a:pt x="4574" y="12014"/>
                  <a:pt x="4743" y="12288"/>
                </a:cubicBezTo>
                <a:cubicBezTo>
                  <a:pt x="4827" y="12372"/>
                  <a:pt x="4911" y="12457"/>
                  <a:pt x="5101" y="12541"/>
                </a:cubicBezTo>
                <a:lnTo>
                  <a:pt x="5185" y="12541"/>
                </a:lnTo>
                <a:cubicBezTo>
                  <a:pt x="5270" y="12541"/>
                  <a:pt x="5354" y="12457"/>
                  <a:pt x="5438" y="12457"/>
                </a:cubicBezTo>
                <a:lnTo>
                  <a:pt x="8874" y="10623"/>
                </a:lnTo>
                <a:lnTo>
                  <a:pt x="11150" y="12646"/>
                </a:lnTo>
                <a:cubicBezTo>
                  <a:pt x="10623" y="13342"/>
                  <a:pt x="10265" y="14227"/>
                  <a:pt x="10096" y="15091"/>
                </a:cubicBezTo>
                <a:cubicBezTo>
                  <a:pt x="9927" y="15892"/>
                  <a:pt x="10012" y="16672"/>
                  <a:pt x="10180" y="17388"/>
                </a:cubicBezTo>
                <a:lnTo>
                  <a:pt x="7904" y="18168"/>
                </a:lnTo>
                <a:lnTo>
                  <a:pt x="5522" y="15091"/>
                </a:lnTo>
                <a:cubicBezTo>
                  <a:pt x="5354" y="14923"/>
                  <a:pt x="5270" y="14923"/>
                  <a:pt x="5101" y="14923"/>
                </a:cubicBezTo>
                <a:cubicBezTo>
                  <a:pt x="4996" y="14923"/>
                  <a:pt x="4911" y="14923"/>
                  <a:pt x="4743" y="15007"/>
                </a:cubicBezTo>
                <a:cubicBezTo>
                  <a:pt x="4574" y="15175"/>
                  <a:pt x="4574" y="15449"/>
                  <a:pt x="4743" y="15702"/>
                </a:cubicBezTo>
                <a:lnTo>
                  <a:pt x="6935" y="18442"/>
                </a:lnTo>
                <a:lnTo>
                  <a:pt x="6492" y="18611"/>
                </a:lnTo>
                <a:lnTo>
                  <a:pt x="9653" y="18611"/>
                </a:lnTo>
                <a:lnTo>
                  <a:pt x="10539" y="18337"/>
                </a:lnTo>
                <a:cubicBezTo>
                  <a:pt x="10623" y="18442"/>
                  <a:pt x="10623" y="18527"/>
                  <a:pt x="10707" y="18611"/>
                </a:cubicBezTo>
                <a:lnTo>
                  <a:pt x="11845" y="18611"/>
                </a:lnTo>
                <a:cubicBezTo>
                  <a:pt x="11761" y="18442"/>
                  <a:pt x="11592" y="18168"/>
                  <a:pt x="11508" y="18000"/>
                </a:cubicBezTo>
                <a:lnTo>
                  <a:pt x="14838" y="16862"/>
                </a:lnTo>
                <a:lnTo>
                  <a:pt x="14585" y="18611"/>
                </a:lnTo>
                <a:lnTo>
                  <a:pt x="15639" y="18611"/>
                </a:lnTo>
                <a:lnTo>
                  <a:pt x="15892" y="16946"/>
                </a:lnTo>
                <a:lnTo>
                  <a:pt x="17831" y="18611"/>
                </a:lnTo>
                <a:lnTo>
                  <a:pt x="20191" y="18611"/>
                </a:lnTo>
                <a:cubicBezTo>
                  <a:pt x="20465" y="18084"/>
                  <a:pt x="20718" y="17557"/>
                  <a:pt x="20803" y="16862"/>
                </a:cubicBezTo>
                <a:cubicBezTo>
                  <a:pt x="20908" y="16145"/>
                  <a:pt x="20908" y="15534"/>
                  <a:pt x="20718" y="14838"/>
                </a:cubicBezTo>
                <a:lnTo>
                  <a:pt x="23627" y="13869"/>
                </a:lnTo>
                <a:lnTo>
                  <a:pt x="25903" y="16672"/>
                </a:lnTo>
                <a:cubicBezTo>
                  <a:pt x="25987" y="16756"/>
                  <a:pt x="26177" y="16862"/>
                  <a:pt x="26261" y="16862"/>
                </a:cubicBezTo>
                <a:lnTo>
                  <a:pt x="26346" y="16862"/>
                </a:lnTo>
                <a:cubicBezTo>
                  <a:pt x="26430" y="16862"/>
                  <a:pt x="26514" y="16756"/>
                  <a:pt x="26599" y="16756"/>
                </a:cubicBezTo>
                <a:cubicBezTo>
                  <a:pt x="26873" y="16588"/>
                  <a:pt x="26873" y="16229"/>
                  <a:pt x="26704" y="15976"/>
                </a:cubicBezTo>
                <a:lnTo>
                  <a:pt x="24681" y="13510"/>
                </a:lnTo>
                <a:lnTo>
                  <a:pt x="27315" y="12646"/>
                </a:lnTo>
                <a:lnTo>
                  <a:pt x="30561" y="15175"/>
                </a:lnTo>
                <a:cubicBezTo>
                  <a:pt x="30645" y="15281"/>
                  <a:pt x="30730" y="15281"/>
                  <a:pt x="30814" y="15281"/>
                </a:cubicBezTo>
                <a:lnTo>
                  <a:pt x="30919" y="15281"/>
                </a:lnTo>
                <a:cubicBezTo>
                  <a:pt x="31003" y="15281"/>
                  <a:pt x="31172" y="15281"/>
                  <a:pt x="31256" y="15091"/>
                </a:cubicBezTo>
                <a:cubicBezTo>
                  <a:pt x="31446" y="14923"/>
                  <a:pt x="31446" y="14564"/>
                  <a:pt x="31172" y="14396"/>
                </a:cubicBezTo>
                <a:lnTo>
                  <a:pt x="28453" y="12288"/>
                </a:lnTo>
                <a:lnTo>
                  <a:pt x="30034" y="11761"/>
                </a:lnTo>
                <a:cubicBezTo>
                  <a:pt x="30287" y="11677"/>
                  <a:pt x="30392" y="11319"/>
                  <a:pt x="30287" y="11066"/>
                </a:cubicBezTo>
                <a:cubicBezTo>
                  <a:pt x="30203" y="10876"/>
                  <a:pt x="30034" y="10707"/>
                  <a:pt x="29865" y="10707"/>
                </a:cubicBezTo>
                <a:cubicBezTo>
                  <a:pt x="29760" y="10707"/>
                  <a:pt x="29760" y="10792"/>
                  <a:pt x="29676" y="10792"/>
                </a:cubicBezTo>
                <a:lnTo>
                  <a:pt x="28095" y="11319"/>
                </a:lnTo>
                <a:lnTo>
                  <a:pt x="28896" y="7630"/>
                </a:lnTo>
                <a:cubicBezTo>
                  <a:pt x="28980" y="7377"/>
                  <a:pt x="28812" y="7103"/>
                  <a:pt x="28538" y="7019"/>
                </a:cubicBezTo>
                <a:lnTo>
                  <a:pt x="28369" y="7019"/>
                </a:lnTo>
                <a:cubicBezTo>
                  <a:pt x="28179" y="7019"/>
                  <a:pt x="28011" y="7188"/>
                  <a:pt x="27926" y="7377"/>
                </a:cubicBezTo>
                <a:lnTo>
                  <a:pt x="26957" y="11677"/>
                </a:lnTo>
                <a:lnTo>
                  <a:pt x="24322" y="12541"/>
                </a:lnTo>
                <a:lnTo>
                  <a:pt x="24322" y="9042"/>
                </a:lnTo>
                <a:cubicBezTo>
                  <a:pt x="24322" y="8768"/>
                  <a:pt x="24154" y="8600"/>
                  <a:pt x="23880" y="8515"/>
                </a:cubicBezTo>
                <a:cubicBezTo>
                  <a:pt x="23627" y="8515"/>
                  <a:pt x="23353" y="8768"/>
                  <a:pt x="23353" y="9042"/>
                </a:cubicBezTo>
                <a:lnTo>
                  <a:pt x="23269" y="12899"/>
                </a:lnTo>
                <a:lnTo>
                  <a:pt x="20465" y="13869"/>
                </a:lnTo>
                <a:cubicBezTo>
                  <a:pt x="19854" y="12372"/>
                  <a:pt x="18526" y="11234"/>
                  <a:pt x="16946" y="10792"/>
                </a:cubicBezTo>
                <a:lnTo>
                  <a:pt x="17473" y="7715"/>
                </a:lnTo>
                <a:lnTo>
                  <a:pt x="20992" y="7019"/>
                </a:lnTo>
                <a:cubicBezTo>
                  <a:pt x="21245" y="6935"/>
                  <a:pt x="21435" y="6661"/>
                  <a:pt x="21330" y="6408"/>
                </a:cubicBezTo>
                <a:cubicBezTo>
                  <a:pt x="21330" y="6134"/>
                  <a:pt x="21077" y="5965"/>
                  <a:pt x="20908" y="5965"/>
                </a:cubicBezTo>
                <a:cubicBezTo>
                  <a:pt x="20803" y="5965"/>
                  <a:pt x="20803" y="6050"/>
                  <a:pt x="20803" y="6050"/>
                </a:cubicBezTo>
                <a:lnTo>
                  <a:pt x="17641" y="6661"/>
                </a:lnTo>
                <a:lnTo>
                  <a:pt x="18084" y="3858"/>
                </a:lnTo>
                <a:lnTo>
                  <a:pt x="21856" y="2193"/>
                </a:lnTo>
                <a:cubicBezTo>
                  <a:pt x="22130" y="2108"/>
                  <a:pt x="22215" y="1834"/>
                  <a:pt x="22130" y="1581"/>
                </a:cubicBezTo>
                <a:cubicBezTo>
                  <a:pt x="22046" y="1392"/>
                  <a:pt x="21856" y="1223"/>
                  <a:pt x="21688" y="1223"/>
                </a:cubicBezTo>
                <a:cubicBezTo>
                  <a:pt x="21604" y="1223"/>
                  <a:pt x="21519" y="1307"/>
                  <a:pt x="21519" y="1307"/>
                </a:cubicBezTo>
                <a:lnTo>
                  <a:pt x="18274" y="2719"/>
                </a:lnTo>
                <a:lnTo>
                  <a:pt x="18274" y="2719"/>
                </a:lnTo>
                <a:lnTo>
                  <a:pt x="18526" y="1054"/>
                </a:lnTo>
                <a:cubicBezTo>
                  <a:pt x="18611" y="780"/>
                  <a:pt x="18442" y="528"/>
                  <a:pt x="18168" y="528"/>
                </a:cubicBezTo>
                <a:lnTo>
                  <a:pt x="18084" y="528"/>
                </a:lnTo>
                <a:cubicBezTo>
                  <a:pt x="17831" y="528"/>
                  <a:pt x="17557" y="696"/>
                  <a:pt x="17557" y="949"/>
                </a:cubicBezTo>
                <a:lnTo>
                  <a:pt x="17304" y="2530"/>
                </a:lnTo>
                <a:lnTo>
                  <a:pt x="14396" y="85"/>
                </a:lnTo>
                <a:cubicBezTo>
                  <a:pt x="14311" y="1"/>
                  <a:pt x="14227" y="1"/>
                  <a:pt x="140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4" name="Google Shape;2064;p25"/>
          <p:cNvGrpSpPr/>
          <p:nvPr/>
        </p:nvGrpSpPr>
        <p:grpSpPr>
          <a:xfrm>
            <a:off x="1940904" y="428624"/>
            <a:ext cx="737435" cy="747171"/>
            <a:chOff x="2017104" y="-28576"/>
            <a:chExt cx="737435" cy="747171"/>
          </a:xfrm>
        </p:grpSpPr>
        <p:sp>
          <p:nvSpPr>
            <p:cNvPr id="2065" name="Google Shape;2065;p25"/>
            <p:cNvSpPr/>
            <p:nvPr/>
          </p:nvSpPr>
          <p:spPr>
            <a:xfrm flipH="1">
              <a:off x="2017104" y="-28576"/>
              <a:ext cx="737435" cy="323586"/>
            </a:xfrm>
            <a:custGeom>
              <a:avLst/>
              <a:gdLst/>
              <a:ahLst/>
              <a:cxnLst/>
              <a:rect l="l" t="t" r="r" b="b"/>
              <a:pathLst>
                <a:path w="27042" h="11866" extrusionOk="0">
                  <a:moveTo>
                    <a:pt x="13532" y="0"/>
                  </a:moveTo>
                  <a:cubicBezTo>
                    <a:pt x="13258" y="0"/>
                    <a:pt x="13089" y="169"/>
                    <a:pt x="13089" y="443"/>
                  </a:cubicBezTo>
                  <a:lnTo>
                    <a:pt x="13089" y="1939"/>
                  </a:lnTo>
                  <a:lnTo>
                    <a:pt x="10286" y="169"/>
                  </a:lnTo>
                  <a:lnTo>
                    <a:pt x="10012" y="169"/>
                  </a:lnTo>
                  <a:cubicBezTo>
                    <a:pt x="9928" y="169"/>
                    <a:pt x="9759" y="274"/>
                    <a:pt x="9654" y="358"/>
                  </a:cubicBezTo>
                  <a:cubicBezTo>
                    <a:pt x="9569" y="527"/>
                    <a:pt x="9569" y="885"/>
                    <a:pt x="9843" y="970"/>
                  </a:cubicBezTo>
                  <a:lnTo>
                    <a:pt x="13089" y="2909"/>
                  </a:lnTo>
                  <a:lnTo>
                    <a:pt x="13089" y="5438"/>
                  </a:lnTo>
                  <a:lnTo>
                    <a:pt x="10181" y="4384"/>
                  </a:lnTo>
                  <a:cubicBezTo>
                    <a:pt x="10096" y="4384"/>
                    <a:pt x="10096" y="4300"/>
                    <a:pt x="10012" y="4300"/>
                  </a:cubicBezTo>
                  <a:cubicBezTo>
                    <a:pt x="9843" y="4300"/>
                    <a:pt x="9654" y="4489"/>
                    <a:pt x="9654" y="4658"/>
                  </a:cubicBezTo>
                  <a:cubicBezTo>
                    <a:pt x="9569" y="4826"/>
                    <a:pt x="9654" y="5100"/>
                    <a:pt x="9928" y="5185"/>
                  </a:cubicBezTo>
                  <a:lnTo>
                    <a:pt x="13089" y="6323"/>
                  </a:lnTo>
                  <a:lnTo>
                    <a:pt x="13089" y="9042"/>
                  </a:lnTo>
                  <a:cubicBezTo>
                    <a:pt x="11761" y="9126"/>
                    <a:pt x="10539" y="9758"/>
                    <a:pt x="9759" y="10812"/>
                  </a:cubicBezTo>
                  <a:lnTo>
                    <a:pt x="7462" y="9316"/>
                  </a:lnTo>
                  <a:lnTo>
                    <a:pt x="8073" y="6239"/>
                  </a:lnTo>
                  <a:cubicBezTo>
                    <a:pt x="8073" y="5965"/>
                    <a:pt x="7904" y="5712"/>
                    <a:pt x="7736" y="5712"/>
                  </a:cubicBezTo>
                  <a:lnTo>
                    <a:pt x="7652" y="5712"/>
                  </a:lnTo>
                  <a:cubicBezTo>
                    <a:pt x="7378" y="5712"/>
                    <a:pt x="7209" y="5796"/>
                    <a:pt x="7209" y="6070"/>
                  </a:cubicBezTo>
                  <a:lnTo>
                    <a:pt x="6682" y="8789"/>
                  </a:lnTo>
                  <a:lnTo>
                    <a:pt x="4574" y="7461"/>
                  </a:lnTo>
                  <a:lnTo>
                    <a:pt x="4490" y="3857"/>
                  </a:lnTo>
                  <a:cubicBezTo>
                    <a:pt x="4490" y="3604"/>
                    <a:pt x="4300" y="3435"/>
                    <a:pt x="4048" y="3435"/>
                  </a:cubicBezTo>
                  <a:cubicBezTo>
                    <a:pt x="3858" y="3435"/>
                    <a:pt x="3605" y="3604"/>
                    <a:pt x="3605" y="3857"/>
                  </a:cubicBezTo>
                  <a:lnTo>
                    <a:pt x="3689" y="6934"/>
                  </a:lnTo>
                  <a:lnTo>
                    <a:pt x="2467" y="6154"/>
                  </a:lnTo>
                  <a:cubicBezTo>
                    <a:pt x="2383" y="6154"/>
                    <a:pt x="2383" y="6070"/>
                    <a:pt x="2277" y="6070"/>
                  </a:cubicBezTo>
                  <a:cubicBezTo>
                    <a:pt x="2109" y="6070"/>
                    <a:pt x="1940" y="6154"/>
                    <a:pt x="1856" y="6323"/>
                  </a:cubicBezTo>
                  <a:cubicBezTo>
                    <a:pt x="1750" y="6491"/>
                    <a:pt x="1856" y="6765"/>
                    <a:pt x="2024" y="6934"/>
                  </a:cubicBezTo>
                  <a:lnTo>
                    <a:pt x="3247" y="7651"/>
                  </a:lnTo>
                  <a:lnTo>
                    <a:pt x="275" y="9126"/>
                  </a:lnTo>
                  <a:cubicBezTo>
                    <a:pt x="85" y="9316"/>
                    <a:pt x="1" y="9569"/>
                    <a:pt x="85" y="9758"/>
                  </a:cubicBezTo>
                  <a:cubicBezTo>
                    <a:pt x="170" y="9927"/>
                    <a:pt x="359" y="10011"/>
                    <a:pt x="528" y="10011"/>
                  </a:cubicBezTo>
                  <a:cubicBezTo>
                    <a:pt x="528" y="10011"/>
                    <a:pt x="612" y="10011"/>
                    <a:pt x="696" y="9927"/>
                  </a:cubicBezTo>
                  <a:lnTo>
                    <a:pt x="4132" y="8262"/>
                  </a:lnTo>
                  <a:lnTo>
                    <a:pt x="6239" y="9569"/>
                  </a:lnTo>
                  <a:lnTo>
                    <a:pt x="3774" y="11423"/>
                  </a:lnTo>
                  <a:cubicBezTo>
                    <a:pt x="3689" y="11508"/>
                    <a:pt x="3605" y="11676"/>
                    <a:pt x="3605" y="11866"/>
                  </a:cubicBezTo>
                  <a:lnTo>
                    <a:pt x="4659" y="11866"/>
                  </a:lnTo>
                  <a:lnTo>
                    <a:pt x="7019" y="10011"/>
                  </a:lnTo>
                  <a:lnTo>
                    <a:pt x="9317" y="11508"/>
                  </a:lnTo>
                  <a:cubicBezTo>
                    <a:pt x="9232" y="11592"/>
                    <a:pt x="9127" y="11760"/>
                    <a:pt x="9127" y="11866"/>
                  </a:cubicBezTo>
                  <a:lnTo>
                    <a:pt x="11508" y="11866"/>
                  </a:lnTo>
                  <a:lnTo>
                    <a:pt x="10539" y="11234"/>
                  </a:lnTo>
                  <a:cubicBezTo>
                    <a:pt x="11150" y="10454"/>
                    <a:pt x="12035" y="10011"/>
                    <a:pt x="13089" y="9927"/>
                  </a:cubicBezTo>
                  <a:lnTo>
                    <a:pt x="13089" y="11866"/>
                  </a:lnTo>
                  <a:lnTo>
                    <a:pt x="13974" y="11866"/>
                  </a:lnTo>
                  <a:lnTo>
                    <a:pt x="13974" y="9927"/>
                  </a:lnTo>
                  <a:cubicBezTo>
                    <a:pt x="15113" y="10011"/>
                    <a:pt x="16082" y="10707"/>
                    <a:pt x="16693" y="11592"/>
                  </a:cubicBezTo>
                  <a:lnTo>
                    <a:pt x="16251" y="11866"/>
                  </a:lnTo>
                  <a:lnTo>
                    <a:pt x="18084" y="11866"/>
                  </a:lnTo>
                  <a:lnTo>
                    <a:pt x="20192" y="10707"/>
                  </a:lnTo>
                  <a:lnTo>
                    <a:pt x="21520" y="11866"/>
                  </a:lnTo>
                  <a:lnTo>
                    <a:pt x="22826" y="11866"/>
                  </a:lnTo>
                  <a:lnTo>
                    <a:pt x="20993" y="10285"/>
                  </a:lnTo>
                  <a:lnTo>
                    <a:pt x="23185" y="9126"/>
                  </a:lnTo>
                  <a:lnTo>
                    <a:pt x="26346" y="10812"/>
                  </a:lnTo>
                  <a:cubicBezTo>
                    <a:pt x="26430" y="10896"/>
                    <a:pt x="26430" y="10896"/>
                    <a:pt x="26515" y="10896"/>
                  </a:cubicBezTo>
                  <a:cubicBezTo>
                    <a:pt x="26704" y="10896"/>
                    <a:pt x="26873" y="10812"/>
                    <a:pt x="26957" y="10622"/>
                  </a:cubicBezTo>
                  <a:cubicBezTo>
                    <a:pt x="27042" y="10454"/>
                    <a:pt x="26957" y="10180"/>
                    <a:pt x="26789" y="10095"/>
                  </a:cubicBezTo>
                  <a:lnTo>
                    <a:pt x="24070" y="8599"/>
                  </a:lnTo>
                  <a:lnTo>
                    <a:pt x="25377" y="7904"/>
                  </a:lnTo>
                  <a:cubicBezTo>
                    <a:pt x="25566" y="7819"/>
                    <a:pt x="25651" y="7545"/>
                    <a:pt x="25566" y="7377"/>
                  </a:cubicBezTo>
                  <a:cubicBezTo>
                    <a:pt x="25461" y="7208"/>
                    <a:pt x="25292" y="7124"/>
                    <a:pt x="25124" y="7124"/>
                  </a:cubicBezTo>
                  <a:cubicBezTo>
                    <a:pt x="25039" y="7124"/>
                    <a:pt x="25039" y="7124"/>
                    <a:pt x="24934" y="7208"/>
                  </a:cubicBezTo>
                  <a:lnTo>
                    <a:pt x="23627" y="7819"/>
                  </a:lnTo>
                  <a:lnTo>
                    <a:pt x="23796" y="4574"/>
                  </a:lnTo>
                  <a:cubicBezTo>
                    <a:pt x="23796" y="4300"/>
                    <a:pt x="23627" y="4131"/>
                    <a:pt x="23353" y="4131"/>
                  </a:cubicBezTo>
                  <a:cubicBezTo>
                    <a:pt x="23100" y="4131"/>
                    <a:pt x="22932" y="4300"/>
                    <a:pt x="22932" y="4574"/>
                  </a:cubicBezTo>
                  <a:lnTo>
                    <a:pt x="22742" y="8346"/>
                  </a:lnTo>
                  <a:lnTo>
                    <a:pt x="20550" y="9484"/>
                  </a:lnTo>
                  <a:lnTo>
                    <a:pt x="20108" y="6491"/>
                  </a:lnTo>
                  <a:cubicBezTo>
                    <a:pt x="20108" y="6239"/>
                    <a:pt x="19855" y="6070"/>
                    <a:pt x="19665" y="6070"/>
                  </a:cubicBezTo>
                  <a:lnTo>
                    <a:pt x="19581" y="6070"/>
                  </a:lnTo>
                  <a:cubicBezTo>
                    <a:pt x="19412" y="6154"/>
                    <a:pt x="19243" y="6323"/>
                    <a:pt x="19243" y="6597"/>
                  </a:cubicBezTo>
                  <a:lnTo>
                    <a:pt x="19770" y="9927"/>
                  </a:lnTo>
                  <a:lnTo>
                    <a:pt x="17473" y="11149"/>
                  </a:lnTo>
                  <a:cubicBezTo>
                    <a:pt x="16693" y="10011"/>
                    <a:pt x="15450" y="9126"/>
                    <a:pt x="13974" y="9042"/>
                  </a:cubicBezTo>
                  <a:lnTo>
                    <a:pt x="13974" y="6323"/>
                  </a:lnTo>
                  <a:lnTo>
                    <a:pt x="16862" y="5185"/>
                  </a:lnTo>
                  <a:cubicBezTo>
                    <a:pt x="17136" y="5100"/>
                    <a:pt x="17220" y="4826"/>
                    <a:pt x="17136" y="4658"/>
                  </a:cubicBezTo>
                  <a:cubicBezTo>
                    <a:pt x="17136" y="4489"/>
                    <a:pt x="16946" y="4300"/>
                    <a:pt x="16778" y="4300"/>
                  </a:cubicBezTo>
                  <a:cubicBezTo>
                    <a:pt x="16693" y="4300"/>
                    <a:pt x="16609" y="4384"/>
                    <a:pt x="16609" y="4384"/>
                  </a:cubicBezTo>
                  <a:lnTo>
                    <a:pt x="13974" y="5353"/>
                  </a:lnTo>
                  <a:lnTo>
                    <a:pt x="13974" y="2909"/>
                  </a:lnTo>
                  <a:lnTo>
                    <a:pt x="16946" y="970"/>
                  </a:lnTo>
                  <a:cubicBezTo>
                    <a:pt x="17220" y="801"/>
                    <a:pt x="17220" y="527"/>
                    <a:pt x="17136" y="358"/>
                  </a:cubicBezTo>
                  <a:cubicBezTo>
                    <a:pt x="17030" y="169"/>
                    <a:pt x="16862" y="169"/>
                    <a:pt x="16778" y="169"/>
                  </a:cubicBezTo>
                  <a:lnTo>
                    <a:pt x="16504" y="169"/>
                  </a:lnTo>
                  <a:lnTo>
                    <a:pt x="13974" y="1855"/>
                  </a:lnTo>
                  <a:lnTo>
                    <a:pt x="13974" y="443"/>
                  </a:lnTo>
                  <a:cubicBezTo>
                    <a:pt x="13974" y="169"/>
                    <a:pt x="13785" y="0"/>
                    <a:pt x="13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 flipH="1">
              <a:off x="2038374" y="294983"/>
              <a:ext cx="708693" cy="423612"/>
            </a:xfrm>
            <a:custGeom>
              <a:avLst/>
              <a:gdLst/>
              <a:ahLst/>
              <a:cxnLst/>
              <a:rect l="l" t="t" r="r" b="b"/>
              <a:pathLst>
                <a:path w="25988" h="15534" extrusionOk="0">
                  <a:moveTo>
                    <a:pt x="3331" y="1"/>
                  </a:moveTo>
                  <a:cubicBezTo>
                    <a:pt x="3331" y="85"/>
                    <a:pt x="3415" y="169"/>
                    <a:pt x="3415" y="169"/>
                  </a:cubicBezTo>
                  <a:cubicBezTo>
                    <a:pt x="3500" y="338"/>
                    <a:pt x="3689" y="338"/>
                    <a:pt x="3774" y="338"/>
                  </a:cubicBezTo>
                  <a:cubicBezTo>
                    <a:pt x="3858" y="338"/>
                    <a:pt x="3942" y="338"/>
                    <a:pt x="4026" y="254"/>
                  </a:cubicBezTo>
                  <a:lnTo>
                    <a:pt x="4385" y="1"/>
                  </a:lnTo>
                  <a:close/>
                  <a:moveTo>
                    <a:pt x="21246" y="1"/>
                  </a:moveTo>
                  <a:lnTo>
                    <a:pt x="22299" y="865"/>
                  </a:lnTo>
                  <a:cubicBezTo>
                    <a:pt x="22384" y="949"/>
                    <a:pt x="22468" y="1055"/>
                    <a:pt x="22552" y="1055"/>
                  </a:cubicBezTo>
                  <a:cubicBezTo>
                    <a:pt x="22742" y="1055"/>
                    <a:pt x="22826" y="949"/>
                    <a:pt x="22911" y="865"/>
                  </a:cubicBezTo>
                  <a:cubicBezTo>
                    <a:pt x="23079" y="696"/>
                    <a:pt x="23079" y="422"/>
                    <a:pt x="22826" y="254"/>
                  </a:cubicBezTo>
                  <a:lnTo>
                    <a:pt x="22552" y="1"/>
                  </a:lnTo>
                  <a:close/>
                  <a:moveTo>
                    <a:pt x="9738" y="85"/>
                  </a:moveTo>
                  <a:lnTo>
                    <a:pt x="12541" y="1834"/>
                  </a:lnTo>
                  <a:lnTo>
                    <a:pt x="9654" y="3415"/>
                  </a:lnTo>
                  <a:cubicBezTo>
                    <a:pt x="9485" y="2888"/>
                    <a:pt x="9295" y="2361"/>
                    <a:pt x="9295" y="1834"/>
                  </a:cubicBezTo>
                  <a:cubicBezTo>
                    <a:pt x="9295" y="1223"/>
                    <a:pt x="9485" y="612"/>
                    <a:pt x="9738" y="85"/>
                  </a:cubicBezTo>
                  <a:close/>
                  <a:moveTo>
                    <a:pt x="16756" y="528"/>
                  </a:moveTo>
                  <a:cubicBezTo>
                    <a:pt x="16946" y="949"/>
                    <a:pt x="17030" y="1392"/>
                    <a:pt x="17030" y="1834"/>
                  </a:cubicBezTo>
                  <a:cubicBezTo>
                    <a:pt x="17030" y="2446"/>
                    <a:pt x="16946" y="2973"/>
                    <a:pt x="16672" y="3415"/>
                  </a:cubicBezTo>
                  <a:lnTo>
                    <a:pt x="14227" y="1919"/>
                  </a:lnTo>
                  <a:lnTo>
                    <a:pt x="16756" y="528"/>
                  </a:lnTo>
                  <a:close/>
                  <a:moveTo>
                    <a:pt x="12815" y="2635"/>
                  </a:moveTo>
                  <a:lnTo>
                    <a:pt x="12815" y="5691"/>
                  </a:lnTo>
                  <a:cubicBezTo>
                    <a:pt x="11677" y="5607"/>
                    <a:pt x="10708" y="4996"/>
                    <a:pt x="10096" y="4111"/>
                  </a:cubicBezTo>
                  <a:lnTo>
                    <a:pt x="12815" y="2635"/>
                  </a:lnTo>
                  <a:close/>
                  <a:moveTo>
                    <a:pt x="13700" y="2530"/>
                  </a:moveTo>
                  <a:lnTo>
                    <a:pt x="16230" y="4216"/>
                  </a:lnTo>
                  <a:cubicBezTo>
                    <a:pt x="15618" y="4996"/>
                    <a:pt x="14754" y="5523"/>
                    <a:pt x="13700" y="5691"/>
                  </a:cubicBezTo>
                  <a:lnTo>
                    <a:pt x="13700" y="2530"/>
                  </a:lnTo>
                  <a:close/>
                  <a:moveTo>
                    <a:pt x="8853" y="1"/>
                  </a:moveTo>
                  <a:cubicBezTo>
                    <a:pt x="8600" y="612"/>
                    <a:pt x="8431" y="1223"/>
                    <a:pt x="8431" y="1834"/>
                  </a:cubicBezTo>
                  <a:cubicBezTo>
                    <a:pt x="8431" y="2530"/>
                    <a:pt x="8600" y="3162"/>
                    <a:pt x="8853" y="3773"/>
                  </a:cubicBezTo>
                  <a:lnTo>
                    <a:pt x="7019" y="4827"/>
                  </a:lnTo>
                  <a:lnTo>
                    <a:pt x="4469" y="2530"/>
                  </a:lnTo>
                  <a:cubicBezTo>
                    <a:pt x="4385" y="2446"/>
                    <a:pt x="4300" y="2361"/>
                    <a:pt x="4216" y="2361"/>
                  </a:cubicBezTo>
                  <a:cubicBezTo>
                    <a:pt x="4111" y="2361"/>
                    <a:pt x="3942" y="2446"/>
                    <a:pt x="3858" y="2530"/>
                  </a:cubicBezTo>
                  <a:cubicBezTo>
                    <a:pt x="3689" y="2720"/>
                    <a:pt x="3774" y="2973"/>
                    <a:pt x="3942" y="3162"/>
                  </a:cubicBezTo>
                  <a:lnTo>
                    <a:pt x="6218" y="5270"/>
                  </a:lnTo>
                  <a:lnTo>
                    <a:pt x="4026" y="6408"/>
                  </a:lnTo>
                  <a:lnTo>
                    <a:pt x="696" y="4469"/>
                  </a:lnTo>
                  <a:cubicBezTo>
                    <a:pt x="696" y="4385"/>
                    <a:pt x="612" y="4385"/>
                    <a:pt x="528" y="4385"/>
                  </a:cubicBezTo>
                  <a:cubicBezTo>
                    <a:pt x="338" y="4385"/>
                    <a:pt x="170" y="4469"/>
                    <a:pt x="170" y="4553"/>
                  </a:cubicBezTo>
                  <a:cubicBezTo>
                    <a:pt x="1" y="4827"/>
                    <a:pt x="85" y="5080"/>
                    <a:pt x="254" y="5164"/>
                  </a:cubicBezTo>
                  <a:lnTo>
                    <a:pt x="3057" y="6935"/>
                  </a:lnTo>
                  <a:lnTo>
                    <a:pt x="1308" y="7904"/>
                  </a:lnTo>
                  <a:cubicBezTo>
                    <a:pt x="1055" y="7989"/>
                    <a:pt x="1055" y="8242"/>
                    <a:pt x="1139" y="8431"/>
                  </a:cubicBezTo>
                  <a:cubicBezTo>
                    <a:pt x="1223" y="8600"/>
                    <a:pt x="1308" y="8684"/>
                    <a:pt x="1476" y="8684"/>
                  </a:cubicBezTo>
                  <a:cubicBezTo>
                    <a:pt x="1582" y="8684"/>
                    <a:pt x="1666" y="8684"/>
                    <a:pt x="1750" y="8600"/>
                  </a:cubicBezTo>
                  <a:lnTo>
                    <a:pt x="3500" y="7630"/>
                  </a:lnTo>
                  <a:lnTo>
                    <a:pt x="3247" y="10707"/>
                  </a:lnTo>
                  <a:cubicBezTo>
                    <a:pt x="3247" y="10960"/>
                    <a:pt x="3415" y="11150"/>
                    <a:pt x="3689" y="11150"/>
                  </a:cubicBezTo>
                  <a:cubicBezTo>
                    <a:pt x="3942" y="11150"/>
                    <a:pt x="4111" y="10960"/>
                    <a:pt x="4111" y="10792"/>
                  </a:cubicBezTo>
                  <a:lnTo>
                    <a:pt x="4385" y="7188"/>
                  </a:lnTo>
                  <a:lnTo>
                    <a:pt x="6577" y="5965"/>
                  </a:lnTo>
                  <a:lnTo>
                    <a:pt x="6935" y="8768"/>
                  </a:lnTo>
                  <a:cubicBezTo>
                    <a:pt x="6935" y="9042"/>
                    <a:pt x="7188" y="9211"/>
                    <a:pt x="7378" y="9211"/>
                  </a:cubicBezTo>
                  <a:lnTo>
                    <a:pt x="7462" y="9211"/>
                  </a:lnTo>
                  <a:cubicBezTo>
                    <a:pt x="7630" y="9127"/>
                    <a:pt x="7799" y="8958"/>
                    <a:pt x="7799" y="8684"/>
                  </a:cubicBezTo>
                  <a:lnTo>
                    <a:pt x="7462" y="5523"/>
                  </a:lnTo>
                  <a:lnTo>
                    <a:pt x="9295" y="4553"/>
                  </a:lnTo>
                  <a:cubicBezTo>
                    <a:pt x="10096" y="5691"/>
                    <a:pt x="11319" y="6492"/>
                    <a:pt x="12815" y="6577"/>
                  </a:cubicBezTo>
                  <a:lnTo>
                    <a:pt x="12815" y="8600"/>
                  </a:lnTo>
                  <a:lnTo>
                    <a:pt x="9654" y="9738"/>
                  </a:lnTo>
                  <a:cubicBezTo>
                    <a:pt x="9380" y="9822"/>
                    <a:pt x="9295" y="10096"/>
                    <a:pt x="9380" y="10349"/>
                  </a:cubicBezTo>
                  <a:cubicBezTo>
                    <a:pt x="9380" y="10539"/>
                    <a:pt x="9569" y="10623"/>
                    <a:pt x="9738" y="10623"/>
                  </a:cubicBezTo>
                  <a:lnTo>
                    <a:pt x="9907" y="10623"/>
                  </a:lnTo>
                  <a:lnTo>
                    <a:pt x="12815" y="9569"/>
                  </a:lnTo>
                  <a:lnTo>
                    <a:pt x="12815" y="12014"/>
                  </a:lnTo>
                  <a:lnTo>
                    <a:pt x="9569" y="14038"/>
                  </a:lnTo>
                  <a:cubicBezTo>
                    <a:pt x="9295" y="14122"/>
                    <a:pt x="9295" y="14396"/>
                    <a:pt x="9380" y="14564"/>
                  </a:cubicBezTo>
                  <a:cubicBezTo>
                    <a:pt x="9485" y="14754"/>
                    <a:pt x="9654" y="14838"/>
                    <a:pt x="9738" y="14838"/>
                  </a:cubicBezTo>
                  <a:cubicBezTo>
                    <a:pt x="9822" y="14838"/>
                    <a:pt x="9907" y="14838"/>
                    <a:pt x="10012" y="14754"/>
                  </a:cubicBezTo>
                  <a:lnTo>
                    <a:pt x="12815" y="13068"/>
                  </a:lnTo>
                  <a:lnTo>
                    <a:pt x="12815" y="15091"/>
                  </a:lnTo>
                  <a:cubicBezTo>
                    <a:pt x="12815" y="15365"/>
                    <a:pt x="12984" y="15534"/>
                    <a:pt x="13258" y="15534"/>
                  </a:cubicBezTo>
                  <a:cubicBezTo>
                    <a:pt x="13511" y="15534"/>
                    <a:pt x="13700" y="15365"/>
                    <a:pt x="13700" y="15091"/>
                  </a:cubicBezTo>
                  <a:lnTo>
                    <a:pt x="13700" y="13068"/>
                  </a:lnTo>
                  <a:lnTo>
                    <a:pt x="16230" y="14754"/>
                  </a:lnTo>
                  <a:cubicBezTo>
                    <a:pt x="16335" y="14838"/>
                    <a:pt x="16419" y="14838"/>
                    <a:pt x="16504" y="14838"/>
                  </a:cubicBezTo>
                  <a:cubicBezTo>
                    <a:pt x="16588" y="14838"/>
                    <a:pt x="16756" y="14754"/>
                    <a:pt x="16862" y="14649"/>
                  </a:cubicBezTo>
                  <a:cubicBezTo>
                    <a:pt x="16946" y="14396"/>
                    <a:pt x="16946" y="14122"/>
                    <a:pt x="16672" y="14038"/>
                  </a:cubicBezTo>
                  <a:lnTo>
                    <a:pt x="13700" y="12014"/>
                  </a:lnTo>
                  <a:lnTo>
                    <a:pt x="13700" y="9569"/>
                  </a:lnTo>
                  <a:lnTo>
                    <a:pt x="16335" y="10623"/>
                  </a:lnTo>
                  <a:lnTo>
                    <a:pt x="16504" y="10623"/>
                  </a:lnTo>
                  <a:cubicBezTo>
                    <a:pt x="16672" y="10623"/>
                    <a:pt x="16862" y="10539"/>
                    <a:pt x="16862" y="10349"/>
                  </a:cubicBezTo>
                  <a:cubicBezTo>
                    <a:pt x="16946" y="10096"/>
                    <a:pt x="16862" y="9822"/>
                    <a:pt x="16588" y="9738"/>
                  </a:cubicBezTo>
                  <a:lnTo>
                    <a:pt x="13700" y="8600"/>
                  </a:lnTo>
                  <a:lnTo>
                    <a:pt x="13700" y="6577"/>
                  </a:lnTo>
                  <a:cubicBezTo>
                    <a:pt x="15007" y="6408"/>
                    <a:pt x="16230" y="5691"/>
                    <a:pt x="17030" y="4638"/>
                  </a:cubicBezTo>
                  <a:lnTo>
                    <a:pt x="18695" y="5691"/>
                  </a:lnTo>
                  <a:lnTo>
                    <a:pt x="18000" y="9042"/>
                  </a:lnTo>
                  <a:cubicBezTo>
                    <a:pt x="17916" y="9295"/>
                    <a:pt x="18084" y="9485"/>
                    <a:pt x="18253" y="9569"/>
                  </a:cubicBezTo>
                  <a:lnTo>
                    <a:pt x="18337" y="9569"/>
                  </a:lnTo>
                  <a:cubicBezTo>
                    <a:pt x="18611" y="9569"/>
                    <a:pt x="18780" y="9380"/>
                    <a:pt x="18780" y="9211"/>
                  </a:cubicBezTo>
                  <a:lnTo>
                    <a:pt x="19496" y="6218"/>
                  </a:lnTo>
                  <a:lnTo>
                    <a:pt x="21604" y="7546"/>
                  </a:lnTo>
                  <a:lnTo>
                    <a:pt x="21499" y="11319"/>
                  </a:lnTo>
                  <a:cubicBezTo>
                    <a:pt x="21499" y="11593"/>
                    <a:pt x="21688" y="11761"/>
                    <a:pt x="21941" y="11846"/>
                  </a:cubicBezTo>
                  <a:cubicBezTo>
                    <a:pt x="22215" y="11846"/>
                    <a:pt x="22384" y="11593"/>
                    <a:pt x="22384" y="11403"/>
                  </a:cubicBezTo>
                  <a:lnTo>
                    <a:pt x="22468" y="8073"/>
                  </a:lnTo>
                  <a:lnTo>
                    <a:pt x="24133" y="9211"/>
                  </a:lnTo>
                  <a:lnTo>
                    <a:pt x="24407" y="9211"/>
                  </a:lnTo>
                  <a:cubicBezTo>
                    <a:pt x="24576" y="9211"/>
                    <a:pt x="24660" y="9211"/>
                    <a:pt x="24765" y="9042"/>
                  </a:cubicBezTo>
                  <a:cubicBezTo>
                    <a:pt x="24934" y="8853"/>
                    <a:pt x="24850" y="8600"/>
                    <a:pt x="24660" y="8431"/>
                  </a:cubicBezTo>
                  <a:lnTo>
                    <a:pt x="22911" y="7377"/>
                  </a:lnTo>
                  <a:lnTo>
                    <a:pt x="25714" y="6050"/>
                  </a:lnTo>
                  <a:cubicBezTo>
                    <a:pt x="25903" y="5965"/>
                    <a:pt x="25988" y="5691"/>
                    <a:pt x="25903" y="5523"/>
                  </a:cubicBezTo>
                  <a:cubicBezTo>
                    <a:pt x="25819" y="5354"/>
                    <a:pt x="25629" y="5270"/>
                    <a:pt x="25545" y="5270"/>
                  </a:cubicBezTo>
                  <a:lnTo>
                    <a:pt x="25292" y="5270"/>
                  </a:lnTo>
                  <a:lnTo>
                    <a:pt x="22025" y="6851"/>
                  </a:lnTo>
                  <a:lnTo>
                    <a:pt x="19918" y="5523"/>
                  </a:lnTo>
                  <a:lnTo>
                    <a:pt x="22215" y="3773"/>
                  </a:lnTo>
                  <a:cubicBezTo>
                    <a:pt x="22384" y="3689"/>
                    <a:pt x="22468" y="3415"/>
                    <a:pt x="22299" y="3162"/>
                  </a:cubicBezTo>
                  <a:cubicBezTo>
                    <a:pt x="22215" y="3057"/>
                    <a:pt x="22131" y="2973"/>
                    <a:pt x="21941" y="2973"/>
                  </a:cubicBezTo>
                  <a:cubicBezTo>
                    <a:pt x="21857" y="2973"/>
                    <a:pt x="21773" y="3057"/>
                    <a:pt x="21688" y="3057"/>
                  </a:cubicBezTo>
                  <a:lnTo>
                    <a:pt x="19138" y="4996"/>
                  </a:lnTo>
                  <a:lnTo>
                    <a:pt x="17473" y="3942"/>
                  </a:lnTo>
                  <a:cubicBezTo>
                    <a:pt x="17726" y="3247"/>
                    <a:pt x="17916" y="2635"/>
                    <a:pt x="17916" y="1834"/>
                  </a:cubicBezTo>
                  <a:cubicBezTo>
                    <a:pt x="17916" y="1223"/>
                    <a:pt x="17810" y="612"/>
                    <a:pt x="17557" y="85"/>
                  </a:cubicBezTo>
                  <a:lnTo>
                    <a:pt x="17810" y="1"/>
                  </a:lnTo>
                  <a:lnTo>
                    <a:pt x="15977" y="1"/>
                  </a:lnTo>
                  <a:lnTo>
                    <a:pt x="13700" y="1223"/>
                  </a:lnTo>
                  <a:lnTo>
                    <a:pt x="13700" y="1"/>
                  </a:lnTo>
                  <a:lnTo>
                    <a:pt x="12815" y="1"/>
                  </a:lnTo>
                  <a:lnTo>
                    <a:pt x="12815" y="949"/>
                  </a:lnTo>
                  <a:lnTo>
                    <a:pt x="112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7" name="Google Shape;2067;p25"/>
          <p:cNvSpPr/>
          <p:nvPr/>
        </p:nvSpPr>
        <p:spPr>
          <a:xfrm flipH="1">
            <a:off x="156504" y="4097969"/>
            <a:ext cx="852378" cy="833398"/>
          </a:xfrm>
          <a:custGeom>
            <a:avLst/>
            <a:gdLst/>
            <a:ahLst/>
            <a:cxnLst/>
            <a:rect l="l" t="t" r="r" b="b"/>
            <a:pathLst>
              <a:path w="31257" h="30561" extrusionOk="0">
                <a:moveTo>
                  <a:pt x="15723" y="11150"/>
                </a:moveTo>
                <a:cubicBezTo>
                  <a:pt x="16335" y="11150"/>
                  <a:pt x="16861" y="11255"/>
                  <a:pt x="17388" y="11424"/>
                </a:cubicBezTo>
                <a:lnTo>
                  <a:pt x="15808" y="14585"/>
                </a:lnTo>
                <a:lnTo>
                  <a:pt x="13700" y="11592"/>
                </a:lnTo>
                <a:cubicBezTo>
                  <a:pt x="14396" y="11255"/>
                  <a:pt x="15028" y="11150"/>
                  <a:pt x="15723" y="11150"/>
                </a:cubicBezTo>
                <a:close/>
                <a:moveTo>
                  <a:pt x="18274" y="11951"/>
                </a:moveTo>
                <a:cubicBezTo>
                  <a:pt x="18716" y="12203"/>
                  <a:pt x="19053" y="12562"/>
                  <a:pt x="19327" y="13004"/>
                </a:cubicBezTo>
                <a:cubicBezTo>
                  <a:pt x="19770" y="13531"/>
                  <a:pt x="19939" y="14142"/>
                  <a:pt x="20023" y="14669"/>
                </a:cubicBezTo>
                <a:lnTo>
                  <a:pt x="16777" y="14838"/>
                </a:lnTo>
                <a:lnTo>
                  <a:pt x="18274" y="11951"/>
                </a:lnTo>
                <a:close/>
                <a:moveTo>
                  <a:pt x="12920" y="12119"/>
                </a:moveTo>
                <a:lnTo>
                  <a:pt x="14838" y="14943"/>
                </a:lnTo>
                <a:lnTo>
                  <a:pt x="11340" y="15112"/>
                </a:lnTo>
                <a:cubicBezTo>
                  <a:pt x="11508" y="13974"/>
                  <a:pt x="12035" y="12920"/>
                  <a:pt x="12920" y="12119"/>
                </a:cubicBezTo>
                <a:close/>
                <a:moveTo>
                  <a:pt x="20107" y="15723"/>
                </a:moveTo>
                <a:cubicBezTo>
                  <a:pt x="20107" y="16861"/>
                  <a:pt x="19580" y="17915"/>
                  <a:pt x="18716" y="18800"/>
                </a:cubicBezTo>
                <a:lnTo>
                  <a:pt x="16693" y="15892"/>
                </a:lnTo>
                <a:lnTo>
                  <a:pt x="20107" y="15723"/>
                </a:lnTo>
                <a:close/>
                <a:moveTo>
                  <a:pt x="15112" y="15892"/>
                </a:moveTo>
                <a:lnTo>
                  <a:pt x="13447" y="19243"/>
                </a:lnTo>
                <a:cubicBezTo>
                  <a:pt x="12920" y="18969"/>
                  <a:pt x="12478" y="18526"/>
                  <a:pt x="12119" y="17999"/>
                </a:cubicBezTo>
                <a:cubicBezTo>
                  <a:pt x="11677" y="17472"/>
                  <a:pt x="11508" y="16777"/>
                  <a:pt x="11424" y="16081"/>
                </a:cubicBezTo>
                <a:lnTo>
                  <a:pt x="15112" y="15892"/>
                </a:lnTo>
                <a:close/>
                <a:moveTo>
                  <a:pt x="15892" y="16524"/>
                </a:moveTo>
                <a:lnTo>
                  <a:pt x="17915" y="19327"/>
                </a:lnTo>
                <a:cubicBezTo>
                  <a:pt x="17220" y="19770"/>
                  <a:pt x="16503" y="19938"/>
                  <a:pt x="15723" y="19938"/>
                </a:cubicBezTo>
                <a:cubicBezTo>
                  <a:pt x="15281" y="19938"/>
                  <a:pt x="14754" y="19854"/>
                  <a:pt x="14311" y="19685"/>
                </a:cubicBezTo>
                <a:lnTo>
                  <a:pt x="15892" y="16524"/>
                </a:lnTo>
                <a:close/>
                <a:moveTo>
                  <a:pt x="18800" y="0"/>
                </a:moveTo>
                <a:cubicBezTo>
                  <a:pt x="18526" y="190"/>
                  <a:pt x="18526" y="527"/>
                  <a:pt x="18611" y="717"/>
                </a:cubicBezTo>
                <a:lnTo>
                  <a:pt x="20992" y="4405"/>
                </a:lnTo>
                <a:lnTo>
                  <a:pt x="19665" y="6934"/>
                </a:lnTo>
                <a:lnTo>
                  <a:pt x="17304" y="4405"/>
                </a:lnTo>
                <a:cubicBezTo>
                  <a:pt x="17135" y="4300"/>
                  <a:pt x="17030" y="4216"/>
                  <a:pt x="16861" y="4216"/>
                </a:cubicBezTo>
                <a:cubicBezTo>
                  <a:pt x="16777" y="4216"/>
                  <a:pt x="16693" y="4300"/>
                  <a:pt x="16609" y="4405"/>
                </a:cubicBezTo>
                <a:cubicBezTo>
                  <a:pt x="16335" y="4574"/>
                  <a:pt x="16335" y="4827"/>
                  <a:pt x="16503" y="5101"/>
                </a:cubicBezTo>
                <a:lnTo>
                  <a:pt x="19243" y="7904"/>
                </a:lnTo>
                <a:lnTo>
                  <a:pt x="17831" y="10538"/>
                </a:lnTo>
                <a:cubicBezTo>
                  <a:pt x="17220" y="10286"/>
                  <a:pt x="16419" y="10096"/>
                  <a:pt x="15723" y="10096"/>
                </a:cubicBezTo>
                <a:cubicBezTo>
                  <a:pt x="14838" y="10096"/>
                  <a:pt x="13974" y="10370"/>
                  <a:pt x="13173" y="10812"/>
                </a:cubicBezTo>
                <a:lnTo>
                  <a:pt x="11424" y="8262"/>
                </a:lnTo>
                <a:lnTo>
                  <a:pt x="13447" y="5269"/>
                </a:lnTo>
                <a:cubicBezTo>
                  <a:pt x="13616" y="5017"/>
                  <a:pt x="13531" y="4743"/>
                  <a:pt x="13257" y="4574"/>
                </a:cubicBezTo>
                <a:cubicBezTo>
                  <a:pt x="13173" y="4574"/>
                  <a:pt x="13089" y="4490"/>
                  <a:pt x="13005" y="4490"/>
                </a:cubicBezTo>
                <a:cubicBezTo>
                  <a:pt x="12815" y="4490"/>
                  <a:pt x="12731" y="4574"/>
                  <a:pt x="12562" y="4743"/>
                </a:cubicBezTo>
                <a:lnTo>
                  <a:pt x="10813" y="7377"/>
                </a:lnTo>
                <a:lnTo>
                  <a:pt x="9232" y="5101"/>
                </a:lnTo>
                <a:lnTo>
                  <a:pt x="10707" y="1244"/>
                </a:lnTo>
                <a:cubicBezTo>
                  <a:pt x="10813" y="970"/>
                  <a:pt x="10707" y="717"/>
                  <a:pt x="10454" y="612"/>
                </a:cubicBezTo>
                <a:cubicBezTo>
                  <a:pt x="10370" y="612"/>
                  <a:pt x="10370" y="527"/>
                  <a:pt x="10286" y="527"/>
                </a:cubicBezTo>
                <a:cubicBezTo>
                  <a:pt x="10096" y="527"/>
                  <a:pt x="9927" y="717"/>
                  <a:pt x="9843" y="886"/>
                </a:cubicBezTo>
                <a:lnTo>
                  <a:pt x="8515" y="4047"/>
                </a:lnTo>
                <a:lnTo>
                  <a:pt x="7546" y="2719"/>
                </a:lnTo>
                <a:cubicBezTo>
                  <a:pt x="7461" y="2635"/>
                  <a:pt x="7293" y="2551"/>
                  <a:pt x="7209" y="2551"/>
                </a:cubicBezTo>
                <a:cubicBezTo>
                  <a:pt x="7124" y="2551"/>
                  <a:pt x="6935" y="2551"/>
                  <a:pt x="6850" y="2635"/>
                </a:cubicBezTo>
                <a:cubicBezTo>
                  <a:pt x="6682" y="2825"/>
                  <a:pt x="6597" y="3078"/>
                  <a:pt x="6766" y="3352"/>
                </a:cubicBezTo>
                <a:lnTo>
                  <a:pt x="7735" y="4658"/>
                </a:lnTo>
                <a:lnTo>
                  <a:pt x="3963" y="4932"/>
                </a:lnTo>
                <a:cubicBezTo>
                  <a:pt x="3689" y="4932"/>
                  <a:pt x="3520" y="5185"/>
                  <a:pt x="3520" y="5459"/>
                </a:cubicBezTo>
                <a:cubicBezTo>
                  <a:pt x="3520" y="5712"/>
                  <a:pt x="3689" y="5986"/>
                  <a:pt x="3963" y="5986"/>
                </a:cubicBezTo>
                <a:lnTo>
                  <a:pt x="4047" y="5986"/>
                </a:lnTo>
                <a:lnTo>
                  <a:pt x="8347" y="5628"/>
                </a:lnTo>
                <a:lnTo>
                  <a:pt x="10012" y="7988"/>
                </a:lnTo>
                <a:lnTo>
                  <a:pt x="6597" y="8873"/>
                </a:lnTo>
                <a:cubicBezTo>
                  <a:pt x="6323" y="8958"/>
                  <a:pt x="6155" y="9232"/>
                  <a:pt x="6239" y="9485"/>
                </a:cubicBezTo>
                <a:cubicBezTo>
                  <a:pt x="6323" y="9759"/>
                  <a:pt x="6492" y="9843"/>
                  <a:pt x="6766" y="9843"/>
                </a:cubicBezTo>
                <a:lnTo>
                  <a:pt x="6850" y="9843"/>
                </a:lnTo>
                <a:lnTo>
                  <a:pt x="10623" y="8873"/>
                </a:lnTo>
                <a:lnTo>
                  <a:pt x="12288" y="11339"/>
                </a:lnTo>
                <a:cubicBezTo>
                  <a:pt x="11150" y="12309"/>
                  <a:pt x="10454" y="13700"/>
                  <a:pt x="10370" y="15112"/>
                </a:cubicBezTo>
                <a:lnTo>
                  <a:pt x="7209" y="15281"/>
                </a:lnTo>
                <a:lnTo>
                  <a:pt x="5796" y="12035"/>
                </a:lnTo>
                <a:cubicBezTo>
                  <a:pt x="5712" y="11782"/>
                  <a:pt x="5544" y="11677"/>
                  <a:pt x="5354" y="11677"/>
                </a:cubicBezTo>
                <a:cubicBezTo>
                  <a:pt x="5270" y="11677"/>
                  <a:pt x="5185" y="11677"/>
                  <a:pt x="5101" y="11782"/>
                </a:cubicBezTo>
                <a:cubicBezTo>
                  <a:pt x="4827" y="11866"/>
                  <a:pt x="4743" y="12119"/>
                  <a:pt x="4827" y="12393"/>
                </a:cubicBezTo>
                <a:lnTo>
                  <a:pt x="6155" y="15365"/>
                </a:lnTo>
                <a:lnTo>
                  <a:pt x="3331" y="15470"/>
                </a:lnTo>
                <a:lnTo>
                  <a:pt x="970" y="12119"/>
                </a:lnTo>
                <a:cubicBezTo>
                  <a:pt x="886" y="11951"/>
                  <a:pt x="696" y="11951"/>
                  <a:pt x="527" y="11951"/>
                </a:cubicBezTo>
                <a:cubicBezTo>
                  <a:pt x="443" y="11951"/>
                  <a:pt x="359" y="11951"/>
                  <a:pt x="275" y="12035"/>
                </a:cubicBezTo>
                <a:cubicBezTo>
                  <a:pt x="1" y="12119"/>
                  <a:pt x="1" y="12477"/>
                  <a:pt x="85" y="12730"/>
                </a:cubicBezTo>
                <a:lnTo>
                  <a:pt x="2108" y="15555"/>
                </a:lnTo>
                <a:lnTo>
                  <a:pt x="527" y="15555"/>
                </a:lnTo>
                <a:cubicBezTo>
                  <a:pt x="275" y="15639"/>
                  <a:pt x="85" y="15807"/>
                  <a:pt x="85" y="16081"/>
                </a:cubicBezTo>
                <a:cubicBezTo>
                  <a:pt x="85" y="16334"/>
                  <a:pt x="275" y="16608"/>
                  <a:pt x="527" y="16608"/>
                </a:cubicBezTo>
                <a:lnTo>
                  <a:pt x="612" y="16608"/>
                </a:lnTo>
                <a:lnTo>
                  <a:pt x="2192" y="16524"/>
                </a:lnTo>
                <a:lnTo>
                  <a:pt x="2192" y="16524"/>
                </a:lnTo>
                <a:lnTo>
                  <a:pt x="443" y="19854"/>
                </a:lnTo>
                <a:cubicBezTo>
                  <a:pt x="359" y="20023"/>
                  <a:pt x="443" y="20381"/>
                  <a:pt x="612" y="20465"/>
                </a:cubicBezTo>
                <a:cubicBezTo>
                  <a:pt x="696" y="20550"/>
                  <a:pt x="801" y="20550"/>
                  <a:pt x="886" y="20550"/>
                </a:cubicBezTo>
                <a:cubicBezTo>
                  <a:pt x="970" y="20550"/>
                  <a:pt x="1054" y="20550"/>
                  <a:pt x="1139" y="20465"/>
                </a:cubicBezTo>
                <a:cubicBezTo>
                  <a:pt x="1223" y="20465"/>
                  <a:pt x="1328" y="20381"/>
                  <a:pt x="1328" y="20297"/>
                </a:cubicBezTo>
                <a:lnTo>
                  <a:pt x="3436" y="16419"/>
                </a:lnTo>
                <a:lnTo>
                  <a:pt x="6239" y="16334"/>
                </a:lnTo>
                <a:lnTo>
                  <a:pt x="5185" y="19685"/>
                </a:lnTo>
                <a:cubicBezTo>
                  <a:pt x="5101" y="19938"/>
                  <a:pt x="5270" y="20212"/>
                  <a:pt x="5544" y="20297"/>
                </a:cubicBezTo>
                <a:cubicBezTo>
                  <a:pt x="5544" y="20297"/>
                  <a:pt x="5628" y="20381"/>
                  <a:pt x="5712" y="20381"/>
                </a:cubicBezTo>
                <a:cubicBezTo>
                  <a:pt x="5796" y="20381"/>
                  <a:pt x="5881" y="20297"/>
                  <a:pt x="5965" y="20297"/>
                </a:cubicBezTo>
                <a:cubicBezTo>
                  <a:pt x="6070" y="20212"/>
                  <a:pt x="6155" y="20107"/>
                  <a:pt x="6155" y="20023"/>
                </a:cubicBezTo>
                <a:lnTo>
                  <a:pt x="7293" y="16250"/>
                </a:lnTo>
                <a:lnTo>
                  <a:pt x="10370" y="16166"/>
                </a:lnTo>
                <a:cubicBezTo>
                  <a:pt x="10454" y="17051"/>
                  <a:pt x="10813" y="17831"/>
                  <a:pt x="11340" y="18632"/>
                </a:cubicBezTo>
                <a:cubicBezTo>
                  <a:pt x="11761" y="19243"/>
                  <a:pt x="12288" y="19770"/>
                  <a:pt x="13005" y="20107"/>
                </a:cubicBezTo>
                <a:lnTo>
                  <a:pt x="11866" y="22320"/>
                </a:lnTo>
                <a:lnTo>
                  <a:pt x="7988" y="21793"/>
                </a:lnTo>
                <a:cubicBezTo>
                  <a:pt x="7735" y="21793"/>
                  <a:pt x="7461" y="21962"/>
                  <a:pt x="7461" y="22215"/>
                </a:cubicBezTo>
                <a:cubicBezTo>
                  <a:pt x="7461" y="22489"/>
                  <a:pt x="7651" y="22742"/>
                  <a:pt x="7904" y="22847"/>
                </a:cubicBezTo>
                <a:lnTo>
                  <a:pt x="11424" y="23268"/>
                </a:lnTo>
                <a:lnTo>
                  <a:pt x="10096" y="25734"/>
                </a:lnTo>
                <a:lnTo>
                  <a:pt x="5796" y="26093"/>
                </a:lnTo>
                <a:cubicBezTo>
                  <a:pt x="5438" y="26093"/>
                  <a:pt x="5270" y="26346"/>
                  <a:pt x="5270" y="26620"/>
                </a:cubicBezTo>
                <a:cubicBezTo>
                  <a:pt x="5270" y="26872"/>
                  <a:pt x="5544" y="27062"/>
                  <a:pt x="5796" y="27062"/>
                </a:cubicBezTo>
                <a:lnTo>
                  <a:pt x="9569" y="26788"/>
                </a:lnTo>
                <a:lnTo>
                  <a:pt x="8515" y="28896"/>
                </a:lnTo>
                <a:cubicBezTo>
                  <a:pt x="8347" y="29170"/>
                  <a:pt x="8515" y="29423"/>
                  <a:pt x="8705" y="29591"/>
                </a:cubicBezTo>
                <a:lnTo>
                  <a:pt x="8958" y="29591"/>
                </a:lnTo>
                <a:cubicBezTo>
                  <a:pt x="9042" y="29591"/>
                  <a:pt x="9127" y="29591"/>
                  <a:pt x="9232" y="29507"/>
                </a:cubicBezTo>
                <a:cubicBezTo>
                  <a:pt x="9316" y="29507"/>
                  <a:pt x="9401" y="29423"/>
                  <a:pt x="9401" y="29338"/>
                </a:cubicBezTo>
                <a:lnTo>
                  <a:pt x="10454" y="27315"/>
                </a:lnTo>
                <a:lnTo>
                  <a:pt x="12204" y="30308"/>
                </a:lnTo>
                <a:cubicBezTo>
                  <a:pt x="12288" y="30476"/>
                  <a:pt x="12478" y="30561"/>
                  <a:pt x="12646" y="30561"/>
                </a:cubicBezTo>
                <a:cubicBezTo>
                  <a:pt x="12731" y="30561"/>
                  <a:pt x="12815" y="30476"/>
                  <a:pt x="12815" y="30476"/>
                </a:cubicBezTo>
                <a:lnTo>
                  <a:pt x="12920" y="30476"/>
                </a:lnTo>
                <a:cubicBezTo>
                  <a:pt x="13089" y="30308"/>
                  <a:pt x="13173" y="30034"/>
                  <a:pt x="13089" y="29781"/>
                </a:cubicBezTo>
                <a:lnTo>
                  <a:pt x="10981" y="26261"/>
                </a:lnTo>
                <a:lnTo>
                  <a:pt x="12288" y="23711"/>
                </a:lnTo>
                <a:lnTo>
                  <a:pt x="14396" y="26093"/>
                </a:lnTo>
                <a:cubicBezTo>
                  <a:pt x="14501" y="26177"/>
                  <a:pt x="14670" y="26261"/>
                  <a:pt x="14754" y="26261"/>
                </a:cubicBezTo>
                <a:cubicBezTo>
                  <a:pt x="14838" y="26261"/>
                  <a:pt x="15028" y="26261"/>
                  <a:pt x="15112" y="26177"/>
                </a:cubicBezTo>
                <a:cubicBezTo>
                  <a:pt x="15281" y="26008"/>
                  <a:pt x="15365" y="25650"/>
                  <a:pt x="15196" y="25481"/>
                </a:cubicBezTo>
                <a:lnTo>
                  <a:pt x="12731" y="22742"/>
                </a:lnTo>
                <a:lnTo>
                  <a:pt x="13869" y="20550"/>
                </a:lnTo>
                <a:cubicBezTo>
                  <a:pt x="14501" y="20824"/>
                  <a:pt x="15112" y="20908"/>
                  <a:pt x="15723" y="20908"/>
                </a:cubicBezTo>
                <a:cubicBezTo>
                  <a:pt x="16693" y="20908"/>
                  <a:pt x="17662" y="20634"/>
                  <a:pt x="18442" y="20212"/>
                </a:cubicBezTo>
                <a:lnTo>
                  <a:pt x="19854" y="22130"/>
                </a:lnTo>
                <a:lnTo>
                  <a:pt x="17557" y="25292"/>
                </a:lnTo>
                <a:cubicBezTo>
                  <a:pt x="17388" y="25481"/>
                  <a:pt x="17473" y="25819"/>
                  <a:pt x="17662" y="26008"/>
                </a:cubicBezTo>
                <a:cubicBezTo>
                  <a:pt x="17747" y="26008"/>
                  <a:pt x="17831" y="26093"/>
                  <a:pt x="18000" y="26093"/>
                </a:cubicBezTo>
                <a:cubicBezTo>
                  <a:pt x="18084" y="26093"/>
                  <a:pt x="18274" y="26008"/>
                  <a:pt x="18358" y="25819"/>
                </a:cubicBezTo>
                <a:lnTo>
                  <a:pt x="20381" y="23015"/>
                </a:lnTo>
                <a:lnTo>
                  <a:pt x="22046" y="25292"/>
                </a:lnTo>
                <a:lnTo>
                  <a:pt x="20297" y="29254"/>
                </a:lnTo>
                <a:cubicBezTo>
                  <a:pt x="20107" y="29507"/>
                  <a:pt x="20191" y="29865"/>
                  <a:pt x="20465" y="29950"/>
                </a:cubicBezTo>
                <a:lnTo>
                  <a:pt x="20718" y="29950"/>
                </a:lnTo>
                <a:cubicBezTo>
                  <a:pt x="20824" y="29950"/>
                  <a:pt x="20908" y="29950"/>
                  <a:pt x="20992" y="29865"/>
                </a:cubicBezTo>
                <a:cubicBezTo>
                  <a:pt x="21077" y="29865"/>
                  <a:pt x="21077" y="29781"/>
                  <a:pt x="21161" y="29697"/>
                </a:cubicBezTo>
                <a:lnTo>
                  <a:pt x="22657" y="26261"/>
                </a:lnTo>
                <a:lnTo>
                  <a:pt x="24069" y="28200"/>
                </a:lnTo>
                <a:cubicBezTo>
                  <a:pt x="24154" y="28369"/>
                  <a:pt x="24322" y="28369"/>
                  <a:pt x="24407" y="28369"/>
                </a:cubicBezTo>
                <a:cubicBezTo>
                  <a:pt x="24512" y="28369"/>
                  <a:pt x="24681" y="28369"/>
                  <a:pt x="24765" y="28285"/>
                </a:cubicBezTo>
                <a:cubicBezTo>
                  <a:pt x="24934" y="28200"/>
                  <a:pt x="25039" y="27842"/>
                  <a:pt x="24849" y="27589"/>
                </a:cubicBezTo>
                <a:lnTo>
                  <a:pt x="23543" y="25734"/>
                </a:lnTo>
                <a:lnTo>
                  <a:pt x="26957" y="25650"/>
                </a:lnTo>
                <a:cubicBezTo>
                  <a:pt x="27315" y="25650"/>
                  <a:pt x="27484" y="25376"/>
                  <a:pt x="27484" y="25123"/>
                </a:cubicBezTo>
                <a:cubicBezTo>
                  <a:pt x="27484" y="24849"/>
                  <a:pt x="27231" y="24596"/>
                  <a:pt x="26957" y="24596"/>
                </a:cubicBezTo>
                <a:lnTo>
                  <a:pt x="22826" y="24765"/>
                </a:lnTo>
                <a:lnTo>
                  <a:pt x="21245" y="22404"/>
                </a:lnTo>
                <a:lnTo>
                  <a:pt x="24322" y="21688"/>
                </a:lnTo>
                <a:cubicBezTo>
                  <a:pt x="24407" y="21688"/>
                  <a:pt x="24512" y="21603"/>
                  <a:pt x="24512" y="21603"/>
                </a:cubicBezTo>
                <a:cubicBezTo>
                  <a:pt x="24681" y="21519"/>
                  <a:pt x="24765" y="21266"/>
                  <a:pt x="24765" y="21076"/>
                </a:cubicBezTo>
                <a:cubicBezTo>
                  <a:pt x="24681" y="20824"/>
                  <a:pt x="24512" y="20634"/>
                  <a:pt x="24238" y="20634"/>
                </a:cubicBezTo>
                <a:lnTo>
                  <a:pt x="24154" y="20739"/>
                </a:lnTo>
                <a:lnTo>
                  <a:pt x="20634" y="21519"/>
                </a:lnTo>
                <a:lnTo>
                  <a:pt x="19327" y="19580"/>
                </a:lnTo>
                <a:cubicBezTo>
                  <a:pt x="20465" y="18632"/>
                  <a:pt x="21077" y="17135"/>
                  <a:pt x="21161" y="15639"/>
                </a:cubicBezTo>
                <a:lnTo>
                  <a:pt x="23458" y="15555"/>
                </a:lnTo>
                <a:lnTo>
                  <a:pt x="24849" y="19159"/>
                </a:lnTo>
                <a:cubicBezTo>
                  <a:pt x="24934" y="19327"/>
                  <a:pt x="25123" y="19496"/>
                  <a:pt x="25376" y="19496"/>
                </a:cubicBezTo>
                <a:cubicBezTo>
                  <a:pt x="25376" y="19496"/>
                  <a:pt x="25461" y="19411"/>
                  <a:pt x="25566" y="19411"/>
                </a:cubicBezTo>
                <a:lnTo>
                  <a:pt x="25650" y="19411"/>
                </a:lnTo>
                <a:cubicBezTo>
                  <a:pt x="25819" y="19243"/>
                  <a:pt x="25903" y="18969"/>
                  <a:pt x="25819" y="18800"/>
                </a:cubicBezTo>
                <a:lnTo>
                  <a:pt x="24512" y="15555"/>
                </a:lnTo>
                <a:lnTo>
                  <a:pt x="27315" y="15365"/>
                </a:lnTo>
                <a:lnTo>
                  <a:pt x="29676" y="19053"/>
                </a:lnTo>
                <a:cubicBezTo>
                  <a:pt x="29865" y="19159"/>
                  <a:pt x="29950" y="19243"/>
                  <a:pt x="30118" y="19243"/>
                </a:cubicBezTo>
                <a:cubicBezTo>
                  <a:pt x="30203" y="19243"/>
                  <a:pt x="30308" y="19243"/>
                  <a:pt x="30392" y="19159"/>
                </a:cubicBezTo>
                <a:cubicBezTo>
                  <a:pt x="30645" y="18969"/>
                  <a:pt x="30730" y="18716"/>
                  <a:pt x="30561" y="18442"/>
                </a:cubicBezTo>
                <a:lnTo>
                  <a:pt x="28453" y="15365"/>
                </a:lnTo>
                <a:lnTo>
                  <a:pt x="30835" y="15196"/>
                </a:lnTo>
                <a:cubicBezTo>
                  <a:pt x="30919" y="15196"/>
                  <a:pt x="31004" y="15196"/>
                  <a:pt x="31088" y="15112"/>
                </a:cubicBezTo>
                <a:cubicBezTo>
                  <a:pt x="31172" y="15028"/>
                  <a:pt x="31256" y="14838"/>
                  <a:pt x="31256" y="14669"/>
                </a:cubicBezTo>
                <a:cubicBezTo>
                  <a:pt x="31256" y="14416"/>
                  <a:pt x="31088" y="14227"/>
                  <a:pt x="30835" y="14227"/>
                </a:cubicBezTo>
                <a:lnTo>
                  <a:pt x="30730" y="14227"/>
                </a:lnTo>
                <a:lnTo>
                  <a:pt x="28453" y="14311"/>
                </a:lnTo>
                <a:lnTo>
                  <a:pt x="30203" y="11339"/>
                </a:lnTo>
                <a:cubicBezTo>
                  <a:pt x="30392" y="11065"/>
                  <a:pt x="30308" y="10812"/>
                  <a:pt x="30034" y="10623"/>
                </a:cubicBezTo>
                <a:lnTo>
                  <a:pt x="29781" y="10623"/>
                </a:lnTo>
                <a:cubicBezTo>
                  <a:pt x="29591" y="10623"/>
                  <a:pt x="29423" y="10728"/>
                  <a:pt x="29339" y="10812"/>
                </a:cubicBezTo>
                <a:lnTo>
                  <a:pt x="27315" y="14416"/>
                </a:lnTo>
                <a:lnTo>
                  <a:pt x="24407" y="14501"/>
                </a:lnTo>
                <a:lnTo>
                  <a:pt x="25461" y="11508"/>
                </a:lnTo>
                <a:cubicBezTo>
                  <a:pt x="25566" y="11255"/>
                  <a:pt x="25461" y="10897"/>
                  <a:pt x="25208" y="10812"/>
                </a:cubicBezTo>
                <a:lnTo>
                  <a:pt x="25039" y="10812"/>
                </a:lnTo>
                <a:cubicBezTo>
                  <a:pt x="24765" y="10812"/>
                  <a:pt x="24596" y="10981"/>
                  <a:pt x="24512" y="11150"/>
                </a:cubicBezTo>
                <a:lnTo>
                  <a:pt x="23353" y="14585"/>
                </a:lnTo>
                <a:lnTo>
                  <a:pt x="21077" y="14669"/>
                </a:lnTo>
                <a:cubicBezTo>
                  <a:pt x="20992" y="13890"/>
                  <a:pt x="20634" y="13089"/>
                  <a:pt x="20191" y="12477"/>
                </a:cubicBezTo>
                <a:cubicBezTo>
                  <a:pt x="19770" y="11866"/>
                  <a:pt x="19327" y="11424"/>
                  <a:pt x="18716" y="10981"/>
                </a:cubicBezTo>
                <a:lnTo>
                  <a:pt x="20107" y="8347"/>
                </a:lnTo>
                <a:lnTo>
                  <a:pt x="23711" y="8705"/>
                </a:lnTo>
                <a:cubicBezTo>
                  <a:pt x="23795" y="8705"/>
                  <a:pt x="23880" y="8705"/>
                  <a:pt x="23985" y="8621"/>
                </a:cubicBezTo>
                <a:cubicBezTo>
                  <a:pt x="24154" y="8515"/>
                  <a:pt x="24238" y="8431"/>
                  <a:pt x="24238" y="8262"/>
                </a:cubicBezTo>
                <a:cubicBezTo>
                  <a:pt x="24238" y="7988"/>
                  <a:pt x="24069" y="7735"/>
                  <a:pt x="23795" y="7735"/>
                </a:cubicBezTo>
                <a:lnTo>
                  <a:pt x="20550" y="7377"/>
                </a:lnTo>
                <a:lnTo>
                  <a:pt x="21878" y="4827"/>
                </a:lnTo>
                <a:lnTo>
                  <a:pt x="25903" y="4405"/>
                </a:lnTo>
                <a:cubicBezTo>
                  <a:pt x="25987" y="4405"/>
                  <a:pt x="26093" y="4405"/>
                  <a:pt x="26177" y="4300"/>
                </a:cubicBezTo>
                <a:cubicBezTo>
                  <a:pt x="26346" y="4216"/>
                  <a:pt x="26430" y="4047"/>
                  <a:pt x="26430" y="3878"/>
                </a:cubicBezTo>
                <a:cubicBezTo>
                  <a:pt x="26346" y="3604"/>
                  <a:pt x="26177" y="3436"/>
                  <a:pt x="25903" y="3436"/>
                </a:cubicBezTo>
                <a:lnTo>
                  <a:pt x="25819" y="3436"/>
                </a:lnTo>
                <a:lnTo>
                  <a:pt x="22404" y="3773"/>
                </a:lnTo>
                <a:lnTo>
                  <a:pt x="23100" y="2382"/>
                </a:lnTo>
                <a:cubicBezTo>
                  <a:pt x="23269" y="2108"/>
                  <a:pt x="23184" y="1855"/>
                  <a:pt x="22931" y="1665"/>
                </a:cubicBezTo>
                <a:lnTo>
                  <a:pt x="22657" y="1665"/>
                </a:lnTo>
                <a:cubicBezTo>
                  <a:pt x="22489" y="1665"/>
                  <a:pt x="22299" y="1771"/>
                  <a:pt x="22215" y="1939"/>
                </a:cubicBezTo>
                <a:lnTo>
                  <a:pt x="21519" y="3352"/>
                </a:lnTo>
                <a:lnTo>
                  <a:pt x="19496" y="190"/>
                </a:lnTo>
                <a:cubicBezTo>
                  <a:pt x="19412" y="85"/>
                  <a:pt x="19243" y="0"/>
                  <a:pt x="190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5"/>
          <p:cNvSpPr/>
          <p:nvPr/>
        </p:nvSpPr>
        <p:spPr>
          <a:xfrm flipH="1">
            <a:off x="4903593" y="1853946"/>
            <a:ext cx="419031" cy="378780"/>
          </a:xfrm>
          <a:custGeom>
            <a:avLst/>
            <a:gdLst/>
            <a:ahLst/>
            <a:cxnLst/>
            <a:rect l="l" t="t" r="r" b="b"/>
            <a:pathLst>
              <a:path w="15366" h="13890" extrusionOk="0">
                <a:moveTo>
                  <a:pt x="7904" y="5986"/>
                </a:moveTo>
                <a:lnTo>
                  <a:pt x="7904" y="7820"/>
                </a:lnTo>
                <a:lnTo>
                  <a:pt x="6408" y="6766"/>
                </a:lnTo>
                <a:cubicBezTo>
                  <a:pt x="6766" y="6323"/>
                  <a:pt x="7293" y="6070"/>
                  <a:pt x="7904" y="5986"/>
                </a:cubicBezTo>
                <a:close/>
                <a:moveTo>
                  <a:pt x="8515" y="6070"/>
                </a:moveTo>
                <a:cubicBezTo>
                  <a:pt x="9127" y="6155"/>
                  <a:pt x="9759" y="6513"/>
                  <a:pt x="10096" y="7124"/>
                </a:cubicBezTo>
                <a:lnTo>
                  <a:pt x="8431" y="7904"/>
                </a:lnTo>
                <a:lnTo>
                  <a:pt x="8431" y="7904"/>
                </a:lnTo>
                <a:lnTo>
                  <a:pt x="8515" y="6070"/>
                </a:lnTo>
                <a:close/>
                <a:moveTo>
                  <a:pt x="6071" y="7208"/>
                </a:moveTo>
                <a:lnTo>
                  <a:pt x="7736" y="8346"/>
                </a:lnTo>
                <a:lnTo>
                  <a:pt x="5965" y="9232"/>
                </a:lnTo>
                <a:cubicBezTo>
                  <a:pt x="5797" y="8958"/>
                  <a:pt x="5797" y="8620"/>
                  <a:pt x="5797" y="8262"/>
                </a:cubicBezTo>
                <a:cubicBezTo>
                  <a:pt x="5797" y="7904"/>
                  <a:pt x="5881" y="7567"/>
                  <a:pt x="6071" y="7208"/>
                </a:cubicBezTo>
                <a:close/>
                <a:moveTo>
                  <a:pt x="10370" y="7567"/>
                </a:moveTo>
                <a:cubicBezTo>
                  <a:pt x="10454" y="7820"/>
                  <a:pt x="10454" y="8094"/>
                  <a:pt x="10454" y="8346"/>
                </a:cubicBezTo>
                <a:cubicBezTo>
                  <a:pt x="10454" y="8705"/>
                  <a:pt x="10370" y="9063"/>
                  <a:pt x="10286" y="9316"/>
                </a:cubicBezTo>
                <a:lnTo>
                  <a:pt x="8789" y="8346"/>
                </a:lnTo>
                <a:lnTo>
                  <a:pt x="10370" y="7567"/>
                </a:lnTo>
                <a:close/>
                <a:moveTo>
                  <a:pt x="7904" y="8789"/>
                </a:moveTo>
                <a:lnTo>
                  <a:pt x="7820" y="10644"/>
                </a:lnTo>
                <a:cubicBezTo>
                  <a:pt x="7209" y="10538"/>
                  <a:pt x="6597" y="10201"/>
                  <a:pt x="6239" y="9674"/>
                </a:cubicBezTo>
                <a:lnTo>
                  <a:pt x="7904" y="8789"/>
                </a:lnTo>
                <a:close/>
                <a:moveTo>
                  <a:pt x="8431" y="8789"/>
                </a:moveTo>
                <a:lnTo>
                  <a:pt x="9927" y="9759"/>
                </a:lnTo>
                <a:cubicBezTo>
                  <a:pt x="9569" y="10285"/>
                  <a:pt x="9042" y="10644"/>
                  <a:pt x="8347" y="10644"/>
                </a:cubicBezTo>
                <a:lnTo>
                  <a:pt x="8431" y="8789"/>
                </a:lnTo>
                <a:close/>
                <a:moveTo>
                  <a:pt x="8347" y="0"/>
                </a:moveTo>
                <a:cubicBezTo>
                  <a:pt x="8178" y="0"/>
                  <a:pt x="8073" y="190"/>
                  <a:pt x="8073" y="274"/>
                </a:cubicBezTo>
                <a:lnTo>
                  <a:pt x="8073" y="1159"/>
                </a:lnTo>
                <a:lnTo>
                  <a:pt x="6323" y="106"/>
                </a:lnTo>
                <a:lnTo>
                  <a:pt x="6239" y="106"/>
                </a:lnTo>
                <a:cubicBezTo>
                  <a:pt x="6155" y="106"/>
                  <a:pt x="6071" y="106"/>
                  <a:pt x="5965" y="190"/>
                </a:cubicBezTo>
                <a:cubicBezTo>
                  <a:pt x="5881" y="359"/>
                  <a:pt x="5965" y="443"/>
                  <a:pt x="6071" y="527"/>
                </a:cubicBezTo>
                <a:lnTo>
                  <a:pt x="7988" y="1771"/>
                </a:lnTo>
                <a:lnTo>
                  <a:pt x="7988" y="3267"/>
                </a:lnTo>
                <a:lnTo>
                  <a:pt x="6239" y="2635"/>
                </a:lnTo>
                <a:lnTo>
                  <a:pt x="6155" y="2635"/>
                </a:lnTo>
                <a:cubicBezTo>
                  <a:pt x="6071" y="2635"/>
                  <a:pt x="5965" y="2635"/>
                  <a:pt x="5881" y="2824"/>
                </a:cubicBezTo>
                <a:cubicBezTo>
                  <a:pt x="5881" y="2909"/>
                  <a:pt x="5965" y="3077"/>
                  <a:pt x="6071" y="3162"/>
                </a:cubicBezTo>
                <a:lnTo>
                  <a:pt x="7988" y="3878"/>
                </a:lnTo>
                <a:lnTo>
                  <a:pt x="7988" y="5459"/>
                </a:lnTo>
                <a:cubicBezTo>
                  <a:pt x="7124" y="5543"/>
                  <a:pt x="6408" y="5902"/>
                  <a:pt x="5881" y="6513"/>
                </a:cubicBezTo>
                <a:lnTo>
                  <a:pt x="4574" y="5628"/>
                </a:lnTo>
                <a:lnTo>
                  <a:pt x="4911" y="3689"/>
                </a:lnTo>
                <a:cubicBezTo>
                  <a:pt x="5017" y="3604"/>
                  <a:pt x="4911" y="3436"/>
                  <a:pt x="4743" y="3436"/>
                </a:cubicBezTo>
                <a:lnTo>
                  <a:pt x="4658" y="3436"/>
                </a:lnTo>
                <a:cubicBezTo>
                  <a:pt x="4574" y="3436"/>
                  <a:pt x="4490" y="3520"/>
                  <a:pt x="4384" y="3604"/>
                </a:cubicBezTo>
                <a:lnTo>
                  <a:pt x="4047" y="5269"/>
                </a:lnTo>
                <a:lnTo>
                  <a:pt x="2804" y="4490"/>
                </a:lnTo>
                <a:lnTo>
                  <a:pt x="2804" y="2298"/>
                </a:lnTo>
                <a:cubicBezTo>
                  <a:pt x="2804" y="2108"/>
                  <a:pt x="2719" y="2024"/>
                  <a:pt x="2551" y="2024"/>
                </a:cubicBezTo>
                <a:cubicBezTo>
                  <a:pt x="2382" y="2024"/>
                  <a:pt x="2277" y="2108"/>
                  <a:pt x="2277" y="2298"/>
                </a:cubicBezTo>
                <a:lnTo>
                  <a:pt x="2277" y="4131"/>
                </a:lnTo>
                <a:lnTo>
                  <a:pt x="1581" y="3604"/>
                </a:lnTo>
                <a:lnTo>
                  <a:pt x="1413" y="3604"/>
                </a:lnTo>
                <a:cubicBezTo>
                  <a:pt x="1328" y="3604"/>
                  <a:pt x="1223" y="3604"/>
                  <a:pt x="1223" y="3689"/>
                </a:cubicBezTo>
                <a:cubicBezTo>
                  <a:pt x="1139" y="3794"/>
                  <a:pt x="1139" y="3963"/>
                  <a:pt x="1223" y="4047"/>
                </a:cubicBezTo>
                <a:lnTo>
                  <a:pt x="2024" y="4574"/>
                </a:lnTo>
                <a:lnTo>
                  <a:pt x="169" y="5459"/>
                </a:lnTo>
                <a:cubicBezTo>
                  <a:pt x="85" y="5459"/>
                  <a:pt x="1" y="5628"/>
                  <a:pt x="85" y="5796"/>
                </a:cubicBezTo>
                <a:cubicBezTo>
                  <a:pt x="85" y="5902"/>
                  <a:pt x="169" y="5902"/>
                  <a:pt x="359" y="5902"/>
                </a:cubicBezTo>
                <a:lnTo>
                  <a:pt x="443" y="5902"/>
                </a:lnTo>
                <a:lnTo>
                  <a:pt x="2551" y="4932"/>
                </a:lnTo>
                <a:lnTo>
                  <a:pt x="3773" y="5712"/>
                </a:lnTo>
                <a:lnTo>
                  <a:pt x="2277" y="6850"/>
                </a:lnTo>
                <a:cubicBezTo>
                  <a:pt x="2193" y="6955"/>
                  <a:pt x="2108" y="7124"/>
                  <a:pt x="2193" y="7208"/>
                </a:cubicBezTo>
                <a:cubicBezTo>
                  <a:pt x="2277" y="7293"/>
                  <a:pt x="2382" y="7293"/>
                  <a:pt x="2467" y="7293"/>
                </a:cubicBezTo>
                <a:lnTo>
                  <a:pt x="2635" y="7293"/>
                </a:lnTo>
                <a:lnTo>
                  <a:pt x="4216" y="6070"/>
                </a:lnTo>
                <a:lnTo>
                  <a:pt x="5628" y="6955"/>
                </a:lnTo>
                <a:cubicBezTo>
                  <a:pt x="5354" y="7293"/>
                  <a:pt x="5270" y="7820"/>
                  <a:pt x="5270" y="8262"/>
                </a:cubicBezTo>
                <a:cubicBezTo>
                  <a:pt x="5270" y="8705"/>
                  <a:pt x="5354" y="9147"/>
                  <a:pt x="5438" y="9485"/>
                </a:cubicBezTo>
                <a:lnTo>
                  <a:pt x="4300" y="10011"/>
                </a:lnTo>
                <a:lnTo>
                  <a:pt x="2804" y="8620"/>
                </a:lnTo>
                <a:cubicBezTo>
                  <a:pt x="2804" y="8620"/>
                  <a:pt x="2719" y="8536"/>
                  <a:pt x="2635" y="8536"/>
                </a:cubicBezTo>
                <a:cubicBezTo>
                  <a:pt x="2551" y="8536"/>
                  <a:pt x="2551" y="8620"/>
                  <a:pt x="2467" y="8620"/>
                </a:cubicBezTo>
                <a:cubicBezTo>
                  <a:pt x="2382" y="8789"/>
                  <a:pt x="2382" y="8958"/>
                  <a:pt x="2467" y="9063"/>
                </a:cubicBezTo>
                <a:lnTo>
                  <a:pt x="3858" y="10285"/>
                </a:lnTo>
                <a:lnTo>
                  <a:pt x="2467" y="10981"/>
                </a:lnTo>
                <a:lnTo>
                  <a:pt x="528" y="9759"/>
                </a:lnTo>
                <a:lnTo>
                  <a:pt x="359" y="9759"/>
                </a:lnTo>
                <a:cubicBezTo>
                  <a:pt x="275" y="9759"/>
                  <a:pt x="169" y="9759"/>
                  <a:pt x="169" y="9843"/>
                </a:cubicBezTo>
                <a:cubicBezTo>
                  <a:pt x="85" y="9927"/>
                  <a:pt x="85" y="10117"/>
                  <a:pt x="275" y="10201"/>
                </a:cubicBezTo>
                <a:lnTo>
                  <a:pt x="1940" y="11255"/>
                </a:lnTo>
                <a:lnTo>
                  <a:pt x="886" y="11866"/>
                </a:lnTo>
                <a:cubicBezTo>
                  <a:pt x="696" y="11866"/>
                  <a:pt x="612" y="12035"/>
                  <a:pt x="696" y="12224"/>
                </a:cubicBezTo>
                <a:cubicBezTo>
                  <a:pt x="802" y="12309"/>
                  <a:pt x="886" y="12309"/>
                  <a:pt x="970" y="12309"/>
                </a:cubicBezTo>
                <a:lnTo>
                  <a:pt x="1054" y="12309"/>
                </a:lnTo>
                <a:lnTo>
                  <a:pt x="2193" y="11782"/>
                </a:lnTo>
                <a:lnTo>
                  <a:pt x="2024" y="13615"/>
                </a:lnTo>
                <a:cubicBezTo>
                  <a:pt x="1940" y="13700"/>
                  <a:pt x="2108" y="13889"/>
                  <a:pt x="2193" y="13889"/>
                </a:cubicBezTo>
                <a:lnTo>
                  <a:pt x="2277" y="13889"/>
                </a:lnTo>
                <a:cubicBezTo>
                  <a:pt x="2382" y="13889"/>
                  <a:pt x="2467" y="13805"/>
                  <a:pt x="2551" y="13615"/>
                </a:cubicBezTo>
                <a:lnTo>
                  <a:pt x="2719" y="11424"/>
                </a:lnTo>
                <a:lnTo>
                  <a:pt x="4047" y="10812"/>
                </a:lnTo>
                <a:lnTo>
                  <a:pt x="4216" y="12477"/>
                </a:lnTo>
                <a:cubicBezTo>
                  <a:pt x="4300" y="12646"/>
                  <a:pt x="4384" y="12751"/>
                  <a:pt x="4490" y="12751"/>
                </a:cubicBezTo>
                <a:lnTo>
                  <a:pt x="4574" y="12751"/>
                </a:lnTo>
                <a:cubicBezTo>
                  <a:pt x="4658" y="12751"/>
                  <a:pt x="4827" y="12562"/>
                  <a:pt x="4743" y="12393"/>
                </a:cubicBezTo>
                <a:lnTo>
                  <a:pt x="4574" y="10538"/>
                </a:lnTo>
                <a:lnTo>
                  <a:pt x="5712" y="9927"/>
                </a:lnTo>
                <a:cubicBezTo>
                  <a:pt x="6239" y="10644"/>
                  <a:pt x="6935" y="11065"/>
                  <a:pt x="7820" y="11171"/>
                </a:cubicBezTo>
                <a:lnTo>
                  <a:pt x="7820" y="12477"/>
                </a:lnTo>
                <a:lnTo>
                  <a:pt x="5881" y="13089"/>
                </a:lnTo>
                <a:cubicBezTo>
                  <a:pt x="5712" y="13173"/>
                  <a:pt x="5628" y="13278"/>
                  <a:pt x="5712" y="13447"/>
                </a:cubicBezTo>
                <a:cubicBezTo>
                  <a:pt x="5712" y="13531"/>
                  <a:pt x="5797" y="13615"/>
                  <a:pt x="5965" y="13615"/>
                </a:cubicBezTo>
                <a:lnTo>
                  <a:pt x="6071" y="13615"/>
                </a:lnTo>
                <a:lnTo>
                  <a:pt x="7293" y="13173"/>
                </a:lnTo>
                <a:cubicBezTo>
                  <a:pt x="7651" y="12836"/>
                  <a:pt x="7988" y="12393"/>
                  <a:pt x="8347" y="12035"/>
                </a:cubicBezTo>
                <a:lnTo>
                  <a:pt x="8347" y="11171"/>
                </a:lnTo>
                <a:cubicBezTo>
                  <a:pt x="8705" y="11171"/>
                  <a:pt x="9042" y="11065"/>
                  <a:pt x="9316" y="10981"/>
                </a:cubicBezTo>
                <a:cubicBezTo>
                  <a:pt x="9843" y="10370"/>
                  <a:pt x="10286" y="9843"/>
                  <a:pt x="10813" y="9316"/>
                </a:cubicBezTo>
                <a:cubicBezTo>
                  <a:pt x="10897" y="9063"/>
                  <a:pt x="10981" y="8705"/>
                  <a:pt x="10981" y="8431"/>
                </a:cubicBezTo>
                <a:cubicBezTo>
                  <a:pt x="10981" y="8009"/>
                  <a:pt x="10897" y="7651"/>
                  <a:pt x="10813" y="7293"/>
                </a:cubicBezTo>
                <a:lnTo>
                  <a:pt x="12204" y="6597"/>
                </a:lnTo>
                <a:lnTo>
                  <a:pt x="12815" y="7124"/>
                </a:lnTo>
                <a:cubicBezTo>
                  <a:pt x="13005" y="7040"/>
                  <a:pt x="13089" y="6955"/>
                  <a:pt x="13258" y="6766"/>
                </a:cubicBezTo>
                <a:lnTo>
                  <a:pt x="12731" y="6323"/>
                </a:lnTo>
                <a:lnTo>
                  <a:pt x="14058" y="5628"/>
                </a:lnTo>
                <a:lnTo>
                  <a:pt x="14227" y="5712"/>
                </a:lnTo>
                <a:cubicBezTo>
                  <a:pt x="14585" y="5375"/>
                  <a:pt x="15028" y="4932"/>
                  <a:pt x="15365" y="4490"/>
                </a:cubicBezTo>
                <a:lnTo>
                  <a:pt x="15197" y="4490"/>
                </a:lnTo>
                <a:lnTo>
                  <a:pt x="14396" y="4932"/>
                </a:lnTo>
                <a:lnTo>
                  <a:pt x="14501" y="2909"/>
                </a:lnTo>
                <a:cubicBezTo>
                  <a:pt x="14501" y="2824"/>
                  <a:pt x="14396" y="2635"/>
                  <a:pt x="14227" y="2635"/>
                </a:cubicBezTo>
                <a:cubicBezTo>
                  <a:pt x="14143" y="2635"/>
                  <a:pt x="13974" y="2740"/>
                  <a:pt x="13974" y="2909"/>
                </a:cubicBezTo>
                <a:lnTo>
                  <a:pt x="13784" y="5185"/>
                </a:lnTo>
                <a:lnTo>
                  <a:pt x="12478" y="5902"/>
                </a:lnTo>
                <a:lnTo>
                  <a:pt x="12204" y="4047"/>
                </a:lnTo>
                <a:cubicBezTo>
                  <a:pt x="12204" y="3878"/>
                  <a:pt x="12119" y="3794"/>
                  <a:pt x="11951" y="3794"/>
                </a:cubicBezTo>
                <a:cubicBezTo>
                  <a:pt x="11761" y="3794"/>
                  <a:pt x="11677" y="3963"/>
                  <a:pt x="11677" y="4131"/>
                </a:cubicBezTo>
                <a:lnTo>
                  <a:pt x="11951" y="6155"/>
                </a:lnTo>
                <a:lnTo>
                  <a:pt x="10539" y="6850"/>
                </a:lnTo>
                <a:cubicBezTo>
                  <a:pt x="10096" y="6155"/>
                  <a:pt x="9401" y="5628"/>
                  <a:pt x="8515" y="5459"/>
                </a:cubicBezTo>
                <a:lnTo>
                  <a:pt x="8515" y="3878"/>
                </a:lnTo>
                <a:lnTo>
                  <a:pt x="10370" y="3162"/>
                </a:lnTo>
                <a:cubicBezTo>
                  <a:pt x="10454" y="3162"/>
                  <a:pt x="10539" y="2993"/>
                  <a:pt x="10454" y="2909"/>
                </a:cubicBezTo>
                <a:cubicBezTo>
                  <a:pt x="10454" y="2740"/>
                  <a:pt x="10370" y="2740"/>
                  <a:pt x="10180" y="2740"/>
                </a:cubicBezTo>
                <a:lnTo>
                  <a:pt x="10096" y="2740"/>
                </a:lnTo>
                <a:lnTo>
                  <a:pt x="8515" y="3267"/>
                </a:lnTo>
                <a:lnTo>
                  <a:pt x="8600" y="1771"/>
                </a:lnTo>
                <a:lnTo>
                  <a:pt x="10454" y="633"/>
                </a:lnTo>
                <a:cubicBezTo>
                  <a:pt x="10539" y="527"/>
                  <a:pt x="10623" y="359"/>
                  <a:pt x="10539" y="274"/>
                </a:cubicBezTo>
                <a:cubicBezTo>
                  <a:pt x="10454" y="190"/>
                  <a:pt x="10370" y="190"/>
                  <a:pt x="10286" y="190"/>
                </a:cubicBezTo>
                <a:lnTo>
                  <a:pt x="10096" y="190"/>
                </a:lnTo>
                <a:lnTo>
                  <a:pt x="8600" y="1159"/>
                </a:lnTo>
                <a:lnTo>
                  <a:pt x="8600" y="274"/>
                </a:lnTo>
                <a:cubicBezTo>
                  <a:pt x="8600" y="190"/>
                  <a:pt x="8515" y="0"/>
                  <a:pt x="83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5"/>
          <p:cNvSpPr/>
          <p:nvPr/>
        </p:nvSpPr>
        <p:spPr>
          <a:xfrm flipH="1">
            <a:off x="6876713" y="2311428"/>
            <a:ext cx="277609" cy="278209"/>
          </a:xfrm>
          <a:custGeom>
            <a:avLst/>
            <a:gdLst/>
            <a:ahLst/>
            <a:cxnLst/>
            <a:rect l="l" t="t" r="r" b="b"/>
            <a:pathLst>
              <a:path w="10180" h="10202" extrusionOk="0">
                <a:moveTo>
                  <a:pt x="8325" y="3436"/>
                </a:moveTo>
                <a:cubicBezTo>
                  <a:pt x="8241" y="3436"/>
                  <a:pt x="8157" y="3436"/>
                  <a:pt x="8157" y="3521"/>
                </a:cubicBezTo>
                <a:lnTo>
                  <a:pt x="7904" y="4659"/>
                </a:lnTo>
                <a:cubicBezTo>
                  <a:pt x="7988" y="4659"/>
                  <a:pt x="8072" y="4659"/>
                  <a:pt x="8241" y="4743"/>
                </a:cubicBezTo>
                <a:lnTo>
                  <a:pt x="8515" y="3605"/>
                </a:lnTo>
                <a:cubicBezTo>
                  <a:pt x="8515" y="3521"/>
                  <a:pt x="8431" y="3436"/>
                  <a:pt x="8325" y="3436"/>
                </a:cubicBezTo>
                <a:close/>
                <a:moveTo>
                  <a:pt x="9906" y="3247"/>
                </a:moveTo>
                <a:cubicBezTo>
                  <a:pt x="9822" y="3247"/>
                  <a:pt x="9737" y="3247"/>
                  <a:pt x="9737" y="3352"/>
                </a:cubicBezTo>
                <a:lnTo>
                  <a:pt x="9126" y="4659"/>
                </a:lnTo>
                <a:lnTo>
                  <a:pt x="8431" y="4743"/>
                </a:lnTo>
                <a:lnTo>
                  <a:pt x="8852" y="4743"/>
                </a:lnTo>
                <a:cubicBezTo>
                  <a:pt x="9210" y="4743"/>
                  <a:pt x="9653" y="4659"/>
                  <a:pt x="10180" y="4574"/>
                </a:cubicBezTo>
                <a:lnTo>
                  <a:pt x="9484" y="4574"/>
                </a:lnTo>
                <a:lnTo>
                  <a:pt x="10011" y="3521"/>
                </a:lnTo>
                <a:cubicBezTo>
                  <a:pt x="10096" y="3436"/>
                  <a:pt x="10011" y="3247"/>
                  <a:pt x="9906" y="3247"/>
                </a:cubicBezTo>
                <a:close/>
                <a:moveTo>
                  <a:pt x="5164" y="3689"/>
                </a:moveTo>
                <a:cubicBezTo>
                  <a:pt x="5269" y="3689"/>
                  <a:pt x="5438" y="3773"/>
                  <a:pt x="5522" y="3773"/>
                </a:cubicBezTo>
                <a:lnTo>
                  <a:pt x="5164" y="4827"/>
                </a:lnTo>
                <a:lnTo>
                  <a:pt x="4468" y="3879"/>
                </a:lnTo>
                <a:cubicBezTo>
                  <a:pt x="4637" y="3773"/>
                  <a:pt x="4911" y="3689"/>
                  <a:pt x="5164" y="3689"/>
                </a:cubicBezTo>
                <a:close/>
                <a:moveTo>
                  <a:pt x="5880" y="3963"/>
                </a:moveTo>
                <a:cubicBezTo>
                  <a:pt x="6218" y="4132"/>
                  <a:pt x="6492" y="4490"/>
                  <a:pt x="6576" y="4933"/>
                </a:cubicBezTo>
                <a:lnTo>
                  <a:pt x="5438" y="5017"/>
                </a:lnTo>
                <a:lnTo>
                  <a:pt x="5880" y="3963"/>
                </a:lnTo>
                <a:close/>
                <a:moveTo>
                  <a:pt x="4215" y="4047"/>
                </a:moveTo>
                <a:lnTo>
                  <a:pt x="4911" y="5101"/>
                </a:lnTo>
                <a:lnTo>
                  <a:pt x="3688" y="5186"/>
                </a:lnTo>
                <a:cubicBezTo>
                  <a:pt x="3688" y="5017"/>
                  <a:pt x="3688" y="4827"/>
                  <a:pt x="3773" y="4659"/>
                </a:cubicBezTo>
                <a:cubicBezTo>
                  <a:pt x="3857" y="4406"/>
                  <a:pt x="4026" y="4216"/>
                  <a:pt x="4215" y="4047"/>
                </a:cubicBezTo>
                <a:close/>
                <a:moveTo>
                  <a:pt x="6576" y="5270"/>
                </a:moveTo>
                <a:cubicBezTo>
                  <a:pt x="6576" y="5354"/>
                  <a:pt x="6576" y="5544"/>
                  <a:pt x="6492" y="5712"/>
                </a:cubicBezTo>
                <a:cubicBezTo>
                  <a:pt x="6407" y="5881"/>
                  <a:pt x="6323" y="6071"/>
                  <a:pt x="6133" y="6239"/>
                </a:cubicBezTo>
                <a:lnTo>
                  <a:pt x="5522" y="5354"/>
                </a:lnTo>
                <a:lnTo>
                  <a:pt x="6576" y="5270"/>
                </a:lnTo>
                <a:close/>
                <a:moveTo>
                  <a:pt x="4911" y="5460"/>
                </a:moveTo>
                <a:lnTo>
                  <a:pt x="4468" y="6513"/>
                </a:lnTo>
                <a:cubicBezTo>
                  <a:pt x="4110" y="6239"/>
                  <a:pt x="3857" y="5881"/>
                  <a:pt x="3773" y="5544"/>
                </a:cubicBezTo>
                <a:lnTo>
                  <a:pt x="4911" y="5460"/>
                </a:lnTo>
                <a:close/>
                <a:moveTo>
                  <a:pt x="5164" y="5544"/>
                </a:moveTo>
                <a:lnTo>
                  <a:pt x="5880" y="6408"/>
                </a:lnTo>
                <a:cubicBezTo>
                  <a:pt x="5606" y="6598"/>
                  <a:pt x="5438" y="6598"/>
                  <a:pt x="5164" y="6598"/>
                </a:cubicBezTo>
                <a:lnTo>
                  <a:pt x="4742" y="6598"/>
                </a:lnTo>
                <a:lnTo>
                  <a:pt x="5164" y="5544"/>
                </a:lnTo>
                <a:close/>
                <a:moveTo>
                  <a:pt x="5691" y="1"/>
                </a:moveTo>
                <a:cubicBezTo>
                  <a:pt x="5606" y="85"/>
                  <a:pt x="5606" y="191"/>
                  <a:pt x="5691" y="275"/>
                </a:cubicBezTo>
                <a:lnTo>
                  <a:pt x="6576" y="1413"/>
                </a:lnTo>
                <a:lnTo>
                  <a:pt x="6218" y="2298"/>
                </a:lnTo>
                <a:lnTo>
                  <a:pt x="5353" y="1497"/>
                </a:lnTo>
                <a:lnTo>
                  <a:pt x="5269" y="1413"/>
                </a:lnTo>
                <a:cubicBezTo>
                  <a:pt x="5164" y="1413"/>
                  <a:pt x="5164" y="1413"/>
                  <a:pt x="5079" y="1497"/>
                </a:cubicBezTo>
                <a:cubicBezTo>
                  <a:pt x="4995" y="1582"/>
                  <a:pt x="5079" y="1666"/>
                  <a:pt x="5079" y="1666"/>
                </a:cubicBezTo>
                <a:lnTo>
                  <a:pt x="6049" y="2551"/>
                </a:lnTo>
                <a:lnTo>
                  <a:pt x="5691" y="3521"/>
                </a:lnTo>
                <a:cubicBezTo>
                  <a:pt x="5522" y="3436"/>
                  <a:pt x="5353" y="3436"/>
                  <a:pt x="5164" y="3436"/>
                </a:cubicBezTo>
                <a:cubicBezTo>
                  <a:pt x="4826" y="3436"/>
                  <a:pt x="4553" y="3521"/>
                  <a:pt x="4300" y="3605"/>
                </a:cubicBezTo>
                <a:lnTo>
                  <a:pt x="3688" y="2825"/>
                </a:lnTo>
                <a:lnTo>
                  <a:pt x="4300" y="1771"/>
                </a:lnTo>
                <a:cubicBezTo>
                  <a:pt x="4384" y="1771"/>
                  <a:pt x="4384" y="1582"/>
                  <a:pt x="4300" y="1582"/>
                </a:cubicBezTo>
                <a:lnTo>
                  <a:pt x="4026" y="1582"/>
                </a:lnTo>
                <a:lnTo>
                  <a:pt x="3499" y="2467"/>
                </a:lnTo>
                <a:lnTo>
                  <a:pt x="2972" y="1771"/>
                </a:lnTo>
                <a:lnTo>
                  <a:pt x="3414" y="528"/>
                </a:lnTo>
                <a:cubicBezTo>
                  <a:pt x="3499" y="443"/>
                  <a:pt x="3414" y="359"/>
                  <a:pt x="3330" y="275"/>
                </a:cubicBezTo>
                <a:lnTo>
                  <a:pt x="3246" y="275"/>
                </a:lnTo>
                <a:cubicBezTo>
                  <a:pt x="3246" y="275"/>
                  <a:pt x="3161" y="275"/>
                  <a:pt x="3161" y="359"/>
                </a:cubicBezTo>
                <a:lnTo>
                  <a:pt x="2719" y="1413"/>
                </a:lnTo>
                <a:lnTo>
                  <a:pt x="2361" y="970"/>
                </a:lnTo>
                <a:lnTo>
                  <a:pt x="2192" y="970"/>
                </a:lnTo>
                <a:cubicBezTo>
                  <a:pt x="2108" y="970"/>
                  <a:pt x="2108" y="1139"/>
                  <a:pt x="2108" y="1244"/>
                </a:cubicBezTo>
                <a:lnTo>
                  <a:pt x="2445" y="1666"/>
                </a:lnTo>
                <a:lnTo>
                  <a:pt x="1222" y="1771"/>
                </a:lnTo>
                <a:cubicBezTo>
                  <a:pt x="1138" y="1771"/>
                  <a:pt x="1054" y="1856"/>
                  <a:pt x="1054" y="1940"/>
                </a:cubicBezTo>
                <a:lnTo>
                  <a:pt x="1138" y="2024"/>
                </a:lnTo>
                <a:lnTo>
                  <a:pt x="1222" y="2024"/>
                </a:lnTo>
                <a:lnTo>
                  <a:pt x="2719" y="1940"/>
                </a:lnTo>
                <a:lnTo>
                  <a:pt x="3246" y="2720"/>
                </a:lnTo>
                <a:lnTo>
                  <a:pt x="2108" y="2994"/>
                </a:lnTo>
                <a:cubicBezTo>
                  <a:pt x="2002" y="3078"/>
                  <a:pt x="1918" y="3162"/>
                  <a:pt x="2002" y="3247"/>
                </a:cubicBezTo>
                <a:cubicBezTo>
                  <a:pt x="2002" y="3247"/>
                  <a:pt x="2002" y="3352"/>
                  <a:pt x="2108" y="3352"/>
                </a:cubicBezTo>
                <a:lnTo>
                  <a:pt x="2192" y="3352"/>
                </a:lnTo>
                <a:lnTo>
                  <a:pt x="3414" y="2994"/>
                </a:lnTo>
                <a:lnTo>
                  <a:pt x="4026" y="3773"/>
                </a:lnTo>
                <a:cubicBezTo>
                  <a:pt x="3773" y="3963"/>
                  <a:pt x="3583" y="4216"/>
                  <a:pt x="3499" y="4490"/>
                </a:cubicBezTo>
                <a:cubicBezTo>
                  <a:pt x="3414" y="4743"/>
                  <a:pt x="3330" y="5017"/>
                  <a:pt x="3330" y="5270"/>
                </a:cubicBezTo>
                <a:lnTo>
                  <a:pt x="2529" y="5354"/>
                </a:lnTo>
                <a:lnTo>
                  <a:pt x="2002" y="4132"/>
                </a:lnTo>
                <a:cubicBezTo>
                  <a:pt x="2002" y="4132"/>
                  <a:pt x="1918" y="4047"/>
                  <a:pt x="1834" y="4047"/>
                </a:cubicBezTo>
                <a:lnTo>
                  <a:pt x="1834" y="4132"/>
                </a:lnTo>
                <a:cubicBezTo>
                  <a:pt x="1749" y="4132"/>
                  <a:pt x="1665" y="4216"/>
                  <a:pt x="1749" y="4300"/>
                </a:cubicBezTo>
                <a:lnTo>
                  <a:pt x="2276" y="5354"/>
                </a:lnTo>
                <a:lnTo>
                  <a:pt x="1307" y="5460"/>
                </a:lnTo>
                <a:lnTo>
                  <a:pt x="422" y="4300"/>
                </a:lnTo>
                <a:lnTo>
                  <a:pt x="337" y="4216"/>
                </a:lnTo>
                <a:cubicBezTo>
                  <a:pt x="253" y="4216"/>
                  <a:pt x="253" y="4216"/>
                  <a:pt x="253" y="4300"/>
                </a:cubicBezTo>
                <a:cubicBezTo>
                  <a:pt x="169" y="4300"/>
                  <a:pt x="169" y="4406"/>
                  <a:pt x="169" y="4490"/>
                </a:cubicBezTo>
                <a:lnTo>
                  <a:pt x="948" y="5544"/>
                </a:lnTo>
                <a:lnTo>
                  <a:pt x="169" y="5544"/>
                </a:lnTo>
                <a:cubicBezTo>
                  <a:pt x="84" y="5628"/>
                  <a:pt x="0" y="5628"/>
                  <a:pt x="0" y="5712"/>
                </a:cubicBezTo>
                <a:cubicBezTo>
                  <a:pt x="0" y="5797"/>
                  <a:pt x="84" y="5881"/>
                  <a:pt x="84" y="5881"/>
                </a:cubicBezTo>
                <a:lnTo>
                  <a:pt x="169" y="5881"/>
                </a:lnTo>
                <a:lnTo>
                  <a:pt x="948" y="5797"/>
                </a:lnTo>
                <a:lnTo>
                  <a:pt x="422" y="6851"/>
                </a:lnTo>
                <a:cubicBezTo>
                  <a:pt x="422" y="6935"/>
                  <a:pt x="422" y="7040"/>
                  <a:pt x="527" y="7040"/>
                </a:cubicBezTo>
                <a:cubicBezTo>
                  <a:pt x="527" y="7040"/>
                  <a:pt x="527" y="7125"/>
                  <a:pt x="611" y="7125"/>
                </a:cubicBezTo>
                <a:lnTo>
                  <a:pt x="696" y="7040"/>
                </a:lnTo>
                <a:lnTo>
                  <a:pt x="1307" y="5797"/>
                </a:lnTo>
                <a:lnTo>
                  <a:pt x="2276" y="5712"/>
                </a:lnTo>
                <a:lnTo>
                  <a:pt x="2276" y="5712"/>
                </a:lnTo>
                <a:lnTo>
                  <a:pt x="2002" y="6682"/>
                </a:lnTo>
                <a:cubicBezTo>
                  <a:pt x="1918" y="6766"/>
                  <a:pt x="2002" y="6851"/>
                  <a:pt x="2108" y="6935"/>
                </a:cubicBezTo>
                <a:cubicBezTo>
                  <a:pt x="2192" y="6935"/>
                  <a:pt x="2276" y="6851"/>
                  <a:pt x="2276" y="6766"/>
                </a:cubicBezTo>
                <a:lnTo>
                  <a:pt x="2635" y="5628"/>
                </a:lnTo>
                <a:lnTo>
                  <a:pt x="3414" y="5544"/>
                </a:lnTo>
                <a:cubicBezTo>
                  <a:pt x="3499" y="6071"/>
                  <a:pt x="3857" y="6513"/>
                  <a:pt x="4384" y="6766"/>
                </a:cubicBezTo>
                <a:lnTo>
                  <a:pt x="4026" y="7462"/>
                </a:lnTo>
                <a:lnTo>
                  <a:pt x="2803" y="7377"/>
                </a:lnTo>
                <a:cubicBezTo>
                  <a:pt x="2719" y="7377"/>
                  <a:pt x="2635" y="7462"/>
                  <a:pt x="2635" y="7567"/>
                </a:cubicBezTo>
                <a:cubicBezTo>
                  <a:pt x="2635" y="7651"/>
                  <a:pt x="2719" y="7736"/>
                  <a:pt x="2803" y="7736"/>
                </a:cubicBezTo>
                <a:lnTo>
                  <a:pt x="3941" y="7820"/>
                </a:lnTo>
                <a:lnTo>
                  <a:pt x="3583" y="8705"/>
                </a:lnTo>
                <a:lnTo>
                  <a:pt x="2192" y="8874"/>
                </a:lnTo>
                <a:cubicBezTo>
                  <a:pt x="2108" y="8874"/>
                  <a:pt x="2002" y="8958"/>
                  <a:pt x="2002" y="9043"/>
                </a:cubicBezTo>
                <a:cubicBezTo>
                  <a:pt x="2002" y="9148"/>
                  <a:pt x="2108" y="9148"/>
                  <a:pt x="2108" y="9232"/>
                </a:cubicBezTo>
                <a:lnTo>
                  <a:pt x="2192" y="9232"/>
                </a:lnTo>
                <a:lnTo>
                  <a:pt x="3414" y="9043"/>
                </a:lnTo>
                <a:lnTo>
                  <a:pt x="3414" y="9043"/>
                </a:lnTo>
                <a:lnTo>
                  <a:pt x="3161" y="9759"/>
                </a:lnTo>
                <a:cubicBezTo>
                  <a:pt x="3056" y="9843"/>
                  <a:pt x="3161" y="9928"/>
                  <a:pt x="3246" y="9928"/>
                </a:cubicBezTo>
                <a:cubicBezTo>
                  <a:pt x="3330" y="9928"/>
                  <a:pt x="3414" y="9928"/>
                  <a:pt x="3414" y="9843"/>
                </a:cubicBezTo>
                <a:lnTo>
                  <a:pt x="3688" y="9148"/>
                </a:lnTo>
                <a:lnTo>
                  <a:pt x="4384" y="10096"/>
                </a:lnTo>
                <a:lnTo>
                  <a:pt x="4468" y="10202"/>
                </a:lnTo>
                <a:cubicBezTo>
                  <a:pt x="4553" y="10202"/>
                  <a:pt x="4553" y="10202"/>
                  <a:pt x="4553" y="10096"/>
                </a:cubicBezTo>
                <a:cubicBezTo>
                  <a:pt x="4637" y="10096"/>
                  <a:pt x="4637" y="10012"/>
                  <a:pt x="4637" y="9928"/>
                </a:cubicBezTo>
                <a:lnTo>
                  <a:pt x="3857" y="8790"/>
                </a:lnTo>
                <a:lnTo>
                  <a:pt x="4215" y="7904"/>
                </a:lnTo>
                <a:lnTo>
                  <a:pt x="4995" y="8705"/>
                </a:lnTo>
                <a:lnTo>
                  <a:pt x="5079" y="8705"/>
                </a:lnTo>
                <a:cubicBezTo>
                  <a:pt x="5164" y="8705"/>
                  <a:pt x="5164" y="8705"/>
                  <a:pt x="5164" y="8621"/>
                </a:cubicBezTo>
                <a:cubicBezTo>
                  <a:pt x="5269" y="8621"/>
                  <a:pt x="5269" y="8516"/>
                  <a:pt x="5164" y="8431"/>
                </a:cubicBezTo>
                <a:lnTo>
                  <a:pt x="4384" y="7651"/>
                </a:lnTo>
                <a:lnTo>
                  <a:pt x="4637" y="6851"/>
                </a:lnTo>
                <a:cubicBezTo>
                  <a:pt x="4826" y="6935"/>
                  <a:pt x="4995" y="6935"/>
                  <a:pt x="5164" y="6935"/>
                </a:cubicBezTo>
                <a:cubicBezTo>
                  <a:pt x="5438" y="6935"/>
                  <a:pt x="5796" y="6851"/>
                  <a:pt x="6049" y="6682"/>
                </a:cubicBezTo>
                <a:lnTo>
                  <a:pt x="6492" y="7293"/>
                </a:lnTo>
                <a:lnTo>
                  <a:pt x="5796" y="8347"/>
                </a:lnTo>
                <a:cubicBezTo>
                  <a:pt x="5691" y="8431"/>
                  <a:pt x="5691" y="8516"/>
                  <a:pt x="5796" y="8621"/>
                </a:cubicBezTo>
                <a:lnTo>
                  <a:pt x="5880" y="8621"/>
                </a:lnTo>
                <a:cubicBezTo>
                  <a:pt x="5965" y="8621"/>
                  <a:pt x="6049" y="8621"/>
                  <a:pt x="6049" y="8516"/>
                </a:cubicBezTo>
                <a:lnTo>
                  <a:pt x="6660" y="7567"/>
                </a:lnTo>
                <a:lnTo>
                  <a:pt x="7271" y="8347"/>
                </a:lnTo>
                <a:lnTo>
                  <a:pt x="6660" y="9675"/>
                </a:lnTo>
                <a:cubicBezTo>
                  <a:pt x="6660" y="9759"/>
                  <a:pt x="6660" y="9843"/>
                  <a:pt x="6744" y="9843"/>
                </a:cubicBezTo>
                <a:cubicBezTo>
                  <a:pt x="6744" y="9928"/>
                  <a:pt x="6850" y="9928"/>
                  <a:pt x="6850" y="9928"/>
                </a:cubicBezTo>
                <a:cubicBezTo>
                  <a:pt x="6934" y="9928"/>
                  <a:pt x="6934" y="9843"/>
                  <a:pt x="6934" y="9759"/>
                </a:cubicBezTo>
                <a:lnTo>
                  <a:pt x="7461" y="8705"/>
                </a:lnTo>
                <a:lnTo>
                  <a:pt x="7904" y="9316"/>
                </a:lnTo>
                <a:lnTo>
                  <a:pt x="8157" y="9316"/>
                </a:lnTo>
                <a:cubicBezTo>
                  <a:pt x="8241" y="9316"/>
                  <a:pt x="8241" y="9148"/>
                  <a:pt x="8157" y="9148"/>
                </a:cubicBezTo>
                <a:lnTo>
                  <a:pt x="7714" y="8516"/>
                </a:lnTo>
                <a:lnTo>
                  <a:pt x="8852" y="8431"/>
                </a:lnTo>
                <a:cubicBezTo>
                  <a:pt x="8957" y="8431"/>
                  <a:pt x="9042" y="8347"/>
                  <a:pt x="9042" y="8263"/>
                </a:cubicBezTo>
                <a:cubicBezTo>
                  <a:pt x="9042" y="8178"/>
                  <a:pt x="8957" y="8094"/>
                  <a:pt x="8852" y="8094"/>
                </a:cubicBezTo>
                <a:lnTo>
                  <a:pt x="7545" y="8178"/>
                </a:lnTo>
                <a:lnTo>
                  <a:pt x="6934" y="7377"/>
                </a:lnTo>
                <a:lnTo>
                  <a:pt x="7988" y="7125"/>
                </a:lnTo>
                <a:cubicBezTo>
                  <a:pt x="8072" y="7125"/>
                  <a:pt x="8157" y="7040"/>
                  <a:pt x="8072" y="6935"/>
                </a:cubicBezTo>
                <a:cubicBezTo>
                  <a:pt x="8072" y="6851"/>
                  <a:pt x="8072" y="6851"/>
                  <a:pt x="7988" y="6851"/>
                </a:cubicBezTo>
                <a:lnTo>
                  <a:pt x="7904" y="6851"/>
                </a:lnTo>
                <a:lnTo>
                  <a:pt x="6744" y="7125"/>
                </a:lnTo>
                <a:lnTo>
                  <a:pt x="6323" y="6513"/>
                </a:lnTo>
                <a:cubicBezTo>
                  <a:pt x="6492" y="6324"/>
                  <a:pt x="6660" y="6071"/>
                  <a:pt x="6744" y="5881"/>
                </a:cubicBezTo>
                <a:cubicBezTo>
                  <a:pt x="6850" y="5628"/>
                  <a:pt x="6934" y="5460"/>
                  <a:pt x="6934" y="5186"/>
                </a:cubicBezTo>
                <a:lnTo>
                  <a:pt x="7461" y="5101"/>
                </a:lnTo>
                <a:cubicBezTo>
                  <a:pt x="7377" y="5017"/>
                  <a:pt x="7377" y="4933"/>
                  <a:pt x="7461" y="4827"/>
                </a:cubicBezTo>
                <a:lnTo>
                  <a:pt x="6850" y="4827"/>
                </a:lnTo>
                <a:cubicBezTo>
                  <a:pt x="6744" y="4300"/>
                  <a:pt x="6492" y="3879"/>
                  <a:pt x="5965" y="3605"/>
                </a:cubicBezTo>
                <a:lnTo>
                  <a:pt x="6407" y="2720"/>
                </a:lnTo>
                <a:lnTo>
                  <a:pt x="7545" y="2720"/>
                </a:lnTo>
                <a:cubicBezTo>
                  <a:pt x="7630" y="2720"/>
                  <a:pt x="7714" y="2635"/>
                  <a:pt x="7714" y="2551"/>
                </a:cubicBezTo>
                <a:cubicBezTo>
                  <a:pt x="7714" y="2467"/>
                  <a:pt x="7630" y="2382"/>
                  <a:pt x="7545" y="2382"/>
                </a:cubicBezTo>
                <a:lnTo>
                  <a:pt x="6492" y="2382"/>
                </a:lnTo>
                <a:lnTo>
                  <a:pt x="6850" y="1497"/>
                </a:lnTo>
                <a:lnTo>
                  <a:pt x="8157" y="1244"/>
                </a:lnTo>
                <a:cubicBezTo>
                  <a:pt x="8241" y="1244"/>
                  <a:pt x="8325" y="1139"/>
                  <a:pt x="8325" y="1055"/>
                </a:cubicBezTo>
                <a:cubicBezTo>
                  <a:pt x="8325" y="970"/>
                  <a:pt x="8241" y="886"/>
                  <a:pt x="8157" y="886"/>
                </a:cubicBezTo>
                <a:lnTo>
                  <a:pt x="8157" y="970"/>
                </a:lnTo>
                <a:lnTo>
                  <a:pt x="7018" y="1139"/>
                </a:lnTo>
                <a:lnTo>
                  <a:pt x="7187" y="612"/>
                </a:lnTo>
                <a:cubicBezTo>
                  <a:pt x="7187" y="528"/>
                  <a:pt x="7187" y="443"/>
                  <a:pt x="7103" y="443"/>
                </a:cubicBezTo>
                <a:lnTo>
                  <a:pt x="7018" y="443"/>
                </a:lnTo>
                <a:cubicBezTo>
                  <a:pt x="7018" y="443"/>
                  <a:pt x="6934" y="443"/>
                  <a:pt x="6934" y="528"/>
                </a:cubicBezTo>
                <a:lnTo>
                  <a:pt x="6660" y="1055"/>
                </a:lnTo>
                <a:lnTo>
                  <a:pt x="596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25"/>
          <p:cNvSpPr/>
          <p:nvPr/>
        </p:nvSpPr>
        <p:spPr>
          <a:xfrm flipH="1">
            <a:off x="8454965" y="3243107"/>
            <a:ext cx="977084" cy="989165"/>
          </a:xfrm>
          <a:custGeom>
            <a:avLst/>
            <a:gdLst/>
            <a:ahLst/>
            <a:cxnLst/>
            <a:rect l="l" t="t" r="r" b="b"/>
            <a:pathLst>
              <a:path w="35830" h="36273" extrusionOk="0">
                <a:moveTo>
                  <a:pt x="17388" y="13088"/>
                </a:moveTo>
                <a:lnTo>
                  <a:pt x="17388" y="16945"/>
                </a:lnTo>
                <a:lnTo>
                  <a:pt x="13974" y="14838"/>
                </a:lnTo>
                <a:cubicBezTo>
                  <a:pt x="14754" y="13868"/>
                  <a:pt x="15976" y="13173"/>
                  <a:pt x="17388" y="13088"/>
                </a:cubicBezTo>
                <a:close/>
                <a:moveTo>
                  <a:pt x="18526" y="13088"/>
                </a:moveTo>
                <a:cubicBezTo>
                  <a:pt x="20023" y="13257"/>
                  <a:pt x="21351" y="14142"/>
                  <a:pt x="22130" y="15365"/>
                </a:cubicBezTo>
                <a:lnTo>
                  <a:pt x="18526" y="17304"/>
                </a:lnTo>
                <a:lnTo>
                  <a:pt x="18526" y="13088"/>
                </a:lnTo>
                <a:close/>
                <a:moveTo>
                  <a:pt x="13342" y="15807"/>
                </a:moveTo>
                <a:lnTo>
                  <a:pt x="16946" y="18083"/>
                </a:lnTo>
                <a:lnTo>
                  <a:pt x="13173" y="20107"/>
                </a:lnTo>
                <a:cubicBezTo>
                  <a:pt x="12920" y="19496"/>
                  <a:pt x="12730" y="18884"/>
                  <a:pt x="12730" y="18189"/>
                </a:cubicBezTo>
                <a:cubicBezTo>
                  <a:pt x="12730" y="17304"/>
                  <a:pt x="13004" y="16503"/>
                  <a:pt x="13342" y="15807"/>
                </a:cubicBezTo>
                <a:close/>
                <a:moveTo>
                  <a:pt x="22657" y="16334"/>
                </a:moveTo>
                <a:cubicBezTo>
                  <a:pt x="22826" y="16945"/>
                  <a:pt x="22931" y="17472"/>
                  <a:pt x="22931" y="18189"/>
                </a:cubicBezTo>
                <a:cubicBezTo>
                  <a:pt x="22931" y="18884"/>
                  <a:pt x="22826" y="19580"/>
                  <a:pt x="22489" y="20191"/>
                </a:cubicBezTo>
                <a:lnTo>
                  <a:pt x="19243" y="18189"/>
                </a:lnTo>
                <a:lnTo>
                  <a:pt x="22657" y="16334"/>
                </a:lnTo>
                <a:close/>
                <a:moveTo>
                  <a:pt x="17388" y="19243"/>
                </a:moveTo>
                <a:lnTo>
                  <a:pt x="17388" y="23184"/>
                </a:lnTo>
                <a:cubicBezTo>
                  <a:pt x="15892" y="23100"/>
                  <a:pt x="14585" y="22299"/>
                  <a:pt x="13784" y="21161"/>
                </a:cubicBezTo>
                <a:lnTo>
                  <a:pt x="17388" y="19243"/>
                </a:lnTo>
                <a:close/>
                <a:moveTo>
                  <a:pt x="18526" y="19053"/>
                </a:moveTo>
                <a:lnTo>
                  <a:pt x="21877" y="21245"/>
                </a:lnTo>
                <a:cubicBezTo>
                  <a:pt x="21077" y="22299"/>
                  <a:pt x="19938" y="23015"/>
                  <a:pt x="18526" y="23184"/>
                </a:cubicBezTo>
                <a:lnTo>
                  <a:pt x="18526" y="19053"/>
                </a:lnTo>
                <a:close/>
                <a:moveTo>
                  <a:pt x="17915" y="0"/>
                </a:moveTo>
                <a:cubicBezTo>
                  <a:pt x="17662" y="0"/>
                  <a:pt x="17388" y="274"/>
                  <a:pt x="17388" y="611"/>
                </a:cubicBezTo>
                <a:lnTo>
                  <a:pt x="17388" y="2466"/>
                </a:lnTo>
                <a:lnTo>
                  <a:pt x="13616" y="274"/>
                </a:lnTo>
                <a:cubicBezTo>
                  <a:pt x="13531" y="169"/>
                  <a:pt x="13447" y="169"/>
                  <a:pt x="13342" y="169"/>
                </a:cubicBezTo>
                <a:cubicBezTo>
                  <a:pt x="13173" y="169"/>
                  <a:pt x="12920" y="274"/>
                  <a:pt x="12815" y="443"/>
                </a:cubicBezTo>
                <a:cubicBezTo>
                  <a:pt x="12646" y="696"/>
                  <a:pt x="12730" y="1054"/>
                  <a:pt x="13004" y="1223"/>
                </a:cubicBezTo>
                <a:lnTo>
                  <a:pt x="17388" y="3857"/>
                </a:lnTo>
                <a:lnTo>
                  <a:pt x="17388" y="7124"/>
                </a:lnTo>
                <a:lnTo>
                  <a:pt x="13531" y="5796"/>
                </a:lnTo>
                <a:cubicBezTo>
                  <a:pt x="13447" y="5712"/>
                  <a:pt x="13447" y="5712"/>
                  <a:pt x="13342" y="5712"/>
                </a:cubicBezTo>
                <a:cubicBezTo>
                  <a:pt x="13089" y="5712"/>
                  <a:pt x="12920" y="5880"/>
                  <a:pt x="12815" y="6154"/>
                </a:cubicBezTo>
                <a:cubicBezTo>
                  <a:pt x="12646" y="6407"/>
                  <a:pt x="12815" y="6766"/>
                  <a:pt x="13173" y="6850"/>
                </a:cubicBezTo>
                <a:lnTo>
                  <a:pt x="17388" y="8346"/>
                </a:lnTo>
                <a:lnTo>
                  <a:pt x="17388" y="11866"/>
                </a:lnTo>
                <a:cubicBezTo>
                  <a:pt x="15639" y="12035"/>
                  <a:pt x="14058" y="12920"/>
                  <a:pt x="13004" y="14227"/>
                </a:cubicBezTo>
                <a:lnTo>
                  <a:pt x="9927" y="12288"/>
                </a:lnTo>
                <a:lnTo>
                  <a:pt x="10707" y="8178"/>
                </a:lnTo>
                <a:cubicBezTo>
                  <a:pt x="10812" y="7904"/>
                  <a:pt x="10538" y="7545"/>
                  <a:pt x="10286" y="7461"/>
                </a:cubicBezTo>
                <a:lnTo>
                  <a:pt x="10096" y="7461"/>
                </a:lnTo>
                <a:cubicBezTo>
                  <a:pt x="9843" y="7461"/>
                  <a:pt x="9569" y="7735"/>
                  <a:pt x="9569" y="7988"/>
                </a:cubicBezTo>
                <a:lnTo>
                  <a:pt x="8873" y="11592"/>
                </a:lnTo>
                <a:lnTo>
                  <a:pt x="6070" y="9843"/>
                </a:lnTo>
                <a:lnTo>
                  <a:pt x="5965" y="5101"/>
                </a:lnTo>
                <a:cubicBezTo>
                  <a:pt x="5965" y="4742"/>
                  <a:pt x="5712" y="4574"/>
                  <a:pt x="5438" y="4574"/>
                </a:cubicBezTo>
                <a:cubicBezTo>
                  <a:pt x="5101" y="4574"/>
                  <a:pt x="4827" y="4827"/>
                  <a:pt x="4827" y="5101"/>
                </a:cubicBezTo>
                <a:lnTo>
                  <a:pt x="4911" y="9126"/>
                </a:lnTo>
                <a:lnTo>
                  <a:pt x="4911" y="9126"/>
                </a:lnTo>
                <a:lnTo>
                  <a:pt x="3330" y="8178"/>
                </a:lnTo>
                <a:cubicBezTo>
                  <a:pt x="3246" y="8072"/>
                  <a:pt x="3162" y="8072"/>
                  <a:pt x="2993" y="8072"/>
                </a:cubicBezTo>
                <a:cubicBezTo>
                  <a:pt x="2804" y="8072"/>
                  <a:pt x="2635" y="8178"/>
                  <a:pt x="2551" y="8346"/>
                </a:cubicBezTo>
                <a:cubicBezTo>
                  <a:pt x="2382" y="8599"/>
                  <a:pt x="2466" y="8958"/>
                  <a:pt x="2719" y="9126"/>
                </a:cubicBezTo>
                <a:lnTo>
                  <a:pt x="4300" y="10096"/>
                </a:lnTo>
                <a:lnTo>
                  <a:pt x="443" y="12119"/>
                </a:lnTo>
                <a:cubicBezTo>
                  <a:pt x="169" y="12203"/>
                  <a:pt x="0" y="12562"/>
                  <a:pt x="169" y="12920"/>
                </a:cubicBezTo>
                <a:cubicBezTo>
                  <a:pt x="274" y="13088"/>
                  <a:pt x="443" y="13173"/>
                  <a:pt x="696" y="13173"/>
                </a:cubicBezTo>
                <a:lnTo>
                  <a:pt x="970" y="13173"/>
                </a:lnTo>
                <a:lnTo>
                  <a:pt x="5438" y="10897"/>
                </a:lnTo>
                <a:lnTo>
                  <a:pt x="8262" y="12646"/>
                </a:lnTo>
                <a:lnTo>
                  <a:pt x="5017" y="15112"/>
                </a:lnTo>
                <a:cubicBezTo>
                  <a:pt x="4743" y="15365"/>
                  <a:pt x="4743" y="15723"/>
                  <a:pt x="4911" y="15976"/>
                </a:cubicBezTo>
                <a:cubicBezTo>
                  <a:pt x="5101" y="16081"/>
                  <a:pt x="5185" y="16166"/>
                  <a:pt x="5354" y="16166"/>
                </a:cubicBezTo>
                <a:cubicBezTo>
                  <a:pt x="5543" y="16166"/>
                  <a:pt x="5628" y="16166"/>
                  <a:pt x="5712" y="16081"/>
                </a:cubicBezTo>
                <a:lnTo>
                  <a:pt x="9316" y="13257"/>
                </a:lnTo>
                <a:lnTo>
                  <a:pt x="12288" y="15196"/>
                </a:lnTo>
                <a:cubicBezTo>
                  <a:pt x="11866" y="16081"/>
                  <a:pt x="11592" y="17030"/>
                  <a:pt x="11592" y="18189"/>
                </a:cubicBezTo>
                <a:cubicBezTo>
                  <a:pt x="11592" y="19053"/>
                  <a:pt x="11761" y="19938"/>
                  <a:pt x="12119" y="20718"/>
                </a:cubicBezTo>
                <a:lnTo>
                  <a:pt x="9653" y="22046"/>
                </a:lnTo>
                <a:lnTo>
                  <a:pt x="6323" y="19053"/>
                </a:lnTo>
                <a:cubicBezTo>
                  <a:pt x="6239" y="18884"/>
                  <a:pt x="6070" y="18884"/>
                  <a:pt x="5965" y="18884"/>
                </a:cubicBezTo>
                <a:cubicBezTo>
                  <a:pt x="5796" y="18884"/>
                  <a:pt x="5628" y="18969"/>
                  <a:pt x="5543" y="19053"/>
                </a:cubicBezTo>
                <a:cubicBezTo>
                  <a:pt x="5269" y="19327"/>
                  <a:pt x="5354" y="19664"/>
                  <a:pt x="5543" y="19854"/>
                </a:cubicBezTo>
                <a:lnTo>
                  <a:pt x="8599" y="22573"/>
                </a:lnTo>
                <a:lnTo>
                  <a:pt x="5712" y="24153"/>
                </a:lnTo>
                <a:lnTo>
                  <a:pt x="1328" y="21603"/>
                </a:lnTo>
                <a:cubicBezTo>
                  <a:pt x="1223" y="21519"/>
                  <a:pt x="1139" y="21519"/>
                  <a:pt x="1054" y="21519"/>
                </a:cubicBezTo>
                <a:cubicBezTo>
                  <a:pt x="886" y="21519"/>
                  <a:pt x="696" y="21603"/>
                  <a:pt x="527" y="21772"/>
                </a:cubicBezTo>
                <a:cubicBezTo>
                  <a:pt x="443" y="22046"/>
                  <a:pt x="527" y="22404"/>
                  <a:pt x="801" y="22573"/>
                </a:cubicBezTo>
                <a:lnTo>
                  <a:pt x="4490" y="24765"/>
                </a:lnTo>
                <a:lnTo>
                  <a:pt x="2108" y="26092"/>
                </a:lnTo>
                <a:cubicBezTo>
                  <a:pt x="1855" y="26261"/>
                  <a:pt x="1750" y="26619"/>
                  <a:pt x="1855" y="26872"/>
                </a:cubicBezTo>
                <a:cubicBezTo>
                  <a:pt x="2024" y="27041"/>
                  <a:pt x="2192" y="27146"/>
                  <a:pt x="2382" y="27146"/>
                </a:cubicBezTo>
                <a:lnTo>
                  <a:pt x="2635" y="27146"/>
                </a:lnTo>
                <a:lnTo>
                  <a:pt x="5017" y="25818"/>
                </a:lnTo>
                <a:lnTo>
                  <a:pt x="4658" y="29865"/>
                </a:lnTo>
                <a:cubicBezTo>
                  <a:pt x="4658" y="30202"/>
                  <a:pt x="4911" y="30476"/>
                  <a:pt x="5185" y="30476"/>
                </a:cubicBezTo>
                <a:lnTo>
                  <a:pt x="5269" y="30476"/>
                </a:lnTo>
                <a:cubicBezTo>
                  <a:pt x="5543" y="30476"/>
                  <a:pt x="5796" y="30202"/>
                  <a:pt x="5881" y="29949"/>
                </a:cubicBezTo>
                <a:lnTo>
                  <a:pt x="6239" y="25207"/>
                </a:lnTo>
                <a:lnTo>
                  <a:pt x="9126" y="23626"/>
                </a:lnTo>
                <a:lnTo>
                  <a:pt x="9569" y="27315"/>
                </a:lnTo>
                <a:cubicBezTo>
                  <a:pt x="9653" y="27673"/>
                  <a:pt x="9843" y="27842"/>
                  <a:pt x="10180" y="27842"/>
                </a:cubicBezTo>
                <a:cubicBezTo>
                  <a:pt x="10538" y="27842"/>
                  <a:pt x="10812" y="27483"/>
                  <a:pt x="10707" y="27231"/>
                </a:cubicBezTo>
                <a:lnTo>
                  <a:pt x="10180" y="23015"/>
                </a:lnTo>
                <a:lnTo>
                  <a:pt x="12730" y="21687"/>
                </a:lnTo>
                <a:cubicBezTo>
                  <a:pt x="13784" y="23184"/>
                  <a:pt x="15449" y="24238"/>
                  <a:pt x="17388" y="24406"/>
                </a:cubicBezTo>
                <a:lnTo>
                  <a:pt x="17388" y="27146"/>
                </a:lnTo>
                <a:lnTo>
                  <a:pt x="13173" y="28622"/>
                </a:lnTo>
                <a:cubicBezTo>
                  <a:pt x="12815" y="28727"/>
                  <a:pt x="12646" y="29064"/>
                  <a:pt x="12815" y="29338"/>
                </a:cubicBezTo>
                <a:cubicBezTo>
                  <a:pt x="12920" y="29591"/>
                  <a:pt x="13089" y="29781"/>
                  <a:pt x="13342" y="29781"/>
                </a:cubicBezTo>
                <a:cubicBezTo>
                  <a:pt x="13447" y="29781"/>
                  <a:pt x="13447" y="29781"/>
                  <a:pt x="13531" y="29675"/>
                </a:cubicBezTo>
                <a:lnTo>
                  <a:pt x="17388" y="28369"/>
                </a:lnTo>
                <a:lnTo>
                  <a:pt x="17388" y="31614"/>
                </a:lnTo>
                <a:lnTo>
                  <a:pt x="13004" y="34249"/>
                </a:lnTo>
                <a:cubicBezTo>
                  <a:pt x="12730" y="34417"/>
                  <a:pt x="12646" y="34776"/>
                  <a:pt x="12815" y="35050"/>
                </a:cubicBezTo>
                <a:cubicBezTo>
                  <a:pt x="12920" y="35218"/>
                  <a:pt x="13173" y="35303"/>
                  <a:pt x="13342" y="35303"/>
                </a:cubicBezTo>
                <a:cubicBezTo>
                  <a:pt x="13447" y="35303"/>
                  <a:pt x="13531" y="35303"/>
                  <a:pt x="13616" y="35218"/>
                </a:cubicBezTo>
                <a:lnTo>
                  <a:pt x="17388" y="33026"/>
                </a:lnTo>
                <a:lnTo>
                  <a:pt x="17388" y="35661"/>
                </a:lnTo>
                <a:cubicBezTo>
                  <a:pt x="17388" y="35998"/>
                  <a:pt x="17662" y="36272"/>
                  <a:pt x="17915" y="36272"/>
                </a:cubicBezTo>
                <a:cubicBezTo>
                  <a:pt x="18273" y="36272"/>
                  <a:pt x="18526" y="35998"/>
                  <a:pt x="18526" y="35661"/>
                </a:cubicBezTo>
                <a:lnTo>
                  <a:pt x="18526" y="33026"/>
                </a:lnTo>
                <a:lnTo>
                  <a:pt x="21877" y="35218"/>
                </a:lnTo>
                <a:cubicBezTo>
                  <a:pt x="21962" y="35303"/>
                  <a:pt x="22130" y="35303"/>
                  <a:pt x="22215" y="35303"/>
                </a:cubicBezTo>
                <a:cubicBezTo>
                  <a:pt x="22404" y="35303"/>
                  <a:pt x="22573" y="35218"/>
                  <a:pt x="22657" y="35050"/>
                </a:cubicBezTo>
                <a:cubicBezTo>
                  <a:pt x="22826" y="34776"/>
                  <a:pt x="22826" y="34417"/>
                  <a:pt x="22489" y="34249"/>
                </a:cubicBezTo>
                <a:lnTo>
                  <a:pt x="18526" y="31614"/>
                </a:lnTo>
                <a:lnTo>
                  <a:pt x="18526" y="28369"/>
                </a:lnTo>
                <a:lnTo>
                  <a:pt x="22046" y="29675"/>
                </a:lnTo>
                <a:cubicBezTo>
                  <a:pt x="22046" y="29781"/>
                  <a:pt x="22130" y="29781"/>
                  <a:pt x="22215" y="29781"/>
                </a:cubicBezTo>
                <a:cubicBezTo>
                  <a:pt x="22489" y="29781"/>
                  <a:pt x="22657" y="29591"/>
                  <a:pt x="22742" y="29338"/>
                </a:cubicBezTo>
                <a:cubicBezTo>
                  <a:pt x="22826" y="29064"/>
                  <a:pt x="22742" y="28727"/>
                  <a:pt x="22404" y="28622"/>
                </a:cubicBezTo>
                <a:lnTo>
                  <a:pt x="18526" y="27146"/>
                </a:lnTo>
                <a:lnTo>
                  <a:pt x="18526" y="24322"/>
                </a:lnTo>
                <a:cubicBezTo>
                  <a:pt x="20297" y="24153"/>
                  <a:pt x="21877" y="23184"/>
                  <a:pt x="22931" y="21877"/>
                </a:cubicBezTo>
                <a:lnTo>
                  <a:pt x="25123" y="23268"/>
                </a:lnTo>
                <a:lnTo>
                  <a:pt x="24154" y="27673"/>
                </a:lnTo>
                <a:cubicBezTo>
                  <a:pt x="24069" y="27926"/>
                  <a:pt x="24322" y="28284"/>
                  <a:pt x="24596" y="28369"/>
                </a:cubicBezTo>
                <a:lnTo>
                  <a:pt x="24765" y="28369"/>
                </a:lnTo>
                <a:cubicBezTo>
                  <a:pt x="25039" y="28369"/>
                  <a:pt x="25207" y="28200"/>
                  <a:pt x="25292" y="27926"/>
                </a:cubicBezTo>
                <a:lnTo>
                  <a:pt x="26177" y="23879"/>
                </a:lnTo>
                <a:lnTo>
                  <a:pt x="28980" y="25650"/>
                </a:lnTo>
                <a:lnTo>
                  <a:pt x="28896" y="30729"/>
                </a:lnTo>
                <a:cubicBezTo>
                  <a:pt x="28811" y="31003"/>
                  <a:pt x="29064" y="31256"/>
                  <a:pt x="29423" y="31361"/>
                </a:cubicBezTo>
                <a:cubicBezTo>
                  <a:pt x="29781" y="31361"/>
                  <a:pt x="30034" y="31087"/>
                  <a:pt x="30034" y="30729"/>
                </a:cubicBezTo>
                <a:lnTo>
                  <a:pt x="30118" y="26430"/>
                </a:lnTo>
                <a:lnTo>
                  <a:pt x="32415" y="27842"/>
                </a:lnTo>
                <a:cubicBezTo>
                  <a:pt x="32500" y="27926"/>
                  <a:pt x="32584" y="27926"/>
                  <a:pt x="32668" y="27926"/>
                </a:cubicBezTo>
                <a:cubicBezTo>
                  <a:pt x="32942" y="27926"/>
                  <a:pt x="33111" y="27842"/>
                  <a:pt x="33195" y="27673"/>
                </a:cubicBezTo>
                <a:cubicBezTo>
                  <a:pt x="33364" y="27399"/>
                  <a:pt x="33280" y="27041"/>
                  <a:pt x="33027" y="26872"/>
                </a:cubicBezTo>
                <a:lnTo>
                  <a:pt x="30729" y="25460"/>
                </a:lnTo>
                <a:lnTo>
                  <a:pt x="34418" y="23711"/>
                </a:lnTo>
                <a:cubicBezTo>
                  <a:pt x="34692" y="23626"/>
                  <a:pt x="34860" y="23268"/>
                  <a:pt x="34692" y="23015"/>
                </a:cubicBezTo>
                <a:cubicBezTo>
                  <a:pt x="34607" y="22741"/>
                  <a:pt x="34418" y="22657"/>
                  <a:pt x="34165" y="22657"/>
                </a:cubicBezTo>
                <a:lnTo>
                  <a:pt x="33891" y="22657"/>
                </a:lnTo>
                <a:lnTo>
                  <a:pt x="29591" y="24680"/>
                </a:lnTo>
                <a:lnTo>
                  <a:pt x="26788" y="22931"/>
                </a:lnTo>
                <a:lnTo>
                  <a:pt x="29781" y="20718"/>
                </a:lnTo>
                <a:cubicBezTo>
                  <a:pt x="30034" y="20549"/>
                  <a:pt x="30118" y="20191"/>
                  <a:pt x="29950" y="19938"/>
                </a:cubicBezTo>
                <a:cubicBezTo>
                  <a:pt x="29865" y="19770"/>
                  <a:pt x="29676" y="19664"/>
                  <a:pt x="29507" y="19664"/>
                </a:cubicBezTo>
                <a:cubicBezTo>
                  <a:pt x="29338" y="19664"/>
                  <a:pt x="29254" y="19770"/>
                  <a:pt x="29149" y="19770"/>
                </a:cubicBezTo>
                <a:lnTo>
                  <a:pt x="25734" y="22299"/>
                </a:lnTo>
                <a:lnTo>
                  <a:pt x="23458" y="20823"/>
                </a:lnTo>
                <a:cubicBezTo>
                  <a:pt x="23880" y="20022"/>
                  <a:pt x="24154" y="19137"/>
                  <a:pt x="24154" y="18189"/>
                </a:cubicBezTo>
                <a:cubicBezTo>
                  <a:pt x="24154" y="17304"/>
                  <a:pt x="23985" y="16503"/>
                  <a:pt x="23711" y="15807"/>
                </a:cubicBezTo>
                <a:lnTo>
                  <a:pt x="26704" y="14142"/>
                </a:lnTo>
                <a:lnTo>
                  <a:pt x="29950" y="16861"/>
                </a:lnTo>
                <a:cubicBezTo>
                  <a:pt x="30034" y="16945"/>
                  <a:pt x="30118" y="17030"/>
                  <a:pt x="30308" y="17030"/>
                </a:cubicBezTo>
                <a:cubicBezTo>
                  <a:pt x="30476" y="17030"/>
                  <a:pt x="30645" y="16945"/>
                  <a:pt x="30729" y="16861"/>
                </a:cubicBezTo>
                <a:cubicBezTo>
                  <a:pt x="30919" y="16608"/>
                  <a:pt x="30919" y="16250"/>
                  <a:pt x="30645" y="15976"/>
                </a:cubicBezTo>
                <a:lnTo>
                  <a:pt x="27842" y="13615"/>
                </a:lnTo>
                <a:lnTo>
                  <a:pt x="30729" y="12035"/>
                </a:lnTo>
                <a:lnTo>
                  <a:pt x="34945" y="14311"/>
                </a:lnTo>
                <a:cubicBezTo>
                  <a:pt x="35050" y="14395"/>
                  <a:pt x="35134" y="14395"/>
                  <a:pt x="35219" y="14395"/>
                </a:cubicBezTo>
                <a:cubicBezTo>
                  <a:pt x="35387" y="14395"/>
                  <a:pt x="35577" y="14311"/>
                  <a:pt x="35661" y="14142"/>
                </a:cubicBezTo>
                <a:cubicBezTo>
                  <a:pt x="35830" y="13784"/>
                  <a:pt x="35745" y="13447"/>
                  <a:pt x="35472" y="13341"/>
                </a:cubicBezTo>
                <a:lnTo>
                  <a:pt x="31973" y="11423"/>
                </a:lnTo>
                <a:lnTo>
                  <a:pt x="33554" y="10538"/>
                </a:lnTo>
                <a:cubicBezTo>
                  <a:pt x="33891" y="10370"/>
                  <a:pt x="33996" y="10011"/>
                  <a:pt x="33806" y="9758"/>
                </a:cubicBezTo>
                <a:cubicBezTo>
                  <a:pt x="33722" y="9484"/>
                  <a:pt x="33554" y="9400"/>
                  <a:pt x="33280" y="9400"/>
                </a:cubicBezTo>
                <a:cubicBezTo>
                  <a:pt x="33195" y="9400"/>
                  <a:pt x="33111" y="9400"/>
                  <a:pt x="33027" y="9484"/>
                </a:cubicBezTo>
                <a:lnTo>
                  <a:pt x="31362" y="10370"/>
                </a:lnTo>
                <a:lnTo>
                  <a:pt x="31530" y="6070"/>
                </a:lnTo>
                <a:cubicBezTo>
                  <a:pt x="31615" y="5712"/>
                  <a:pt x="31362" y="5438"/>
                  <a:pt x="31003" y="5438"/>
                </a:cubicBezTo>
                <a:cubicBezTo>
                  <a:pt x="30645" y="5438"/>
                  <a:pt x="30392" y="5712"/>
                  <a:pt x="30392" y="5965"/>
                </a:cubicBezTo>
                <a:lnTo>
                  <a:pt x="30202" y="10981"/>
                </a:lnTo>
                <a:lnTo>
                  <a:pt x="27231" y="12562"/>
                </a:lnTo>
                <a:lnTo>
                  <a:pt x="26704" y="8515"/>
                </a:lnTo>
                <a:cubicBezTo>
                  <a:pt x="26620" y="8262"/>
                  <a:pt x="26346" y="8072"/>
                  <a:pt x="26093" y="8072"/>
                </a:cubicBezTo>
                <a:lnTo>
                  <a:pt x="25987" y="8072"/>
                </a:lnTo>
                <a:cubicBezTo>
                  <a:pt x="25734" y="8072"/>
                  <a:pt x="25460" y="8431"/>
                  <a:pt x="25566" y="8705"/>
                </a:cubicBezTo>
                <a:lnTo>
                  <a:pt x="26177" y="13173"/>
                </a:lnTo>
                <a:lnTo>
                  <a:pt x="23184" y="14753"/>
                </a:lnTo>
                <a:cubicBezTo>
                  <a:pt x="22130" y="13257"/>
                  <a:pt x="20465" y="12119"/>
                  <a:pt x="18526" y="11950"/>
                </a:cubicBezTo>
                <a:lnTo>
                  <a:pt x="18526" y="8346"/>
                </a:lnTo>
                <a:lnTo>
                  <a:pt x="22404" y="6850"/>
                </a:lnTo>
                <a:cubicBezTo>
                  <a:pt x="22742" y="6766"/>
                  <a:pt x="22826" y="6407"/>
                  <a:pt x="22742" y="6070"/>
                </a:cubicBezTo>
                <a:cubicBezTo>
                  <a:pt x="22657" y="5880"/>
                  <a:pt x="22489" y="5712"/>
                  <a:pt x="22215" y="5712"/>
                </a:cubicBezTo>
                <a:cubicBezTo>
                  <a:pt x="22130" y="5712"/>
                  <a:pt x="22046" y="5712"/>
                  <a:pt x="22046" y="5796"/>
                </a:cubicBezTo>
                <a:lnTo>
                  <a:pt x="18526" y="7124"/>
                </a:lnTo>
                <a:lnTo>
                  <a:pt x="18526" y="3857"/>
                </a:lnTo>
                <a:lnTo>
                  <a:pt x="22489" y="1223"/>
                </a:lnTo>
                <a:cubicBezTo>
                  <a:pt x="22826" y="1054"/>
                  <a:pt x="22826" y="696"/>
                  <a:pt x="22657" y="443"/>
                </a:cubicBezTo>
                <a:cubicBezTo>
                  <a:pt x="22573" y="274"/>
                  <a:pt x="22404" y="169"/>
                  <a:pt x="22215" y="169"/>
                </a:cubicBezTo>
                <a:cubicBezTo>
                  <a:pt x="22130" y="169"/>
                  <a:pt x="21962" y="169"/>
                  <a:pt x="21877" y="274"/>
                </a:cubicBezTo>
                <a:lnTo>
                  <a:pt x="18526" y="2466"/>
                </a:lnTo>
                <a:lnTo>
                  <a:pt x="18526" y="611"/>
                </a:lnTo>
                <a:cubicBezTo>
                  <a:pt x="18526" y="274"/>
                  <a:pt x="18273" y="0"/>
                  <a:pt x="1791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25"/>
          <p:cNvSpPr/>
          <p:nvPr/>
        </p:nvSpPr>
        <p:spPr>
          <a:xfrm flipH="1">
            <a:off x="4479435" y="4292021"/>
            <a:ext cx="574770" cy="483961"/>
          </a:xfrm>
          <a:custGeom>
            <a:avLst/>
            <a:gdLst/>
            <a:ahLst/>
            <a:cxnLst/>
            <a:rect l="l" t="t" r="r" b="b"/>
            <a:pathLst>
              <a:path w="21077" h="17747" extrusionOk="0">
                <a:moveTo>
                  <a:pt x="169" y="3161"/>
                </a:moveTo>
                <a:cubicBezTo>
                  <a:pt x="84" y="3246"/>
                  <a:pt x="84" y="3330"/>
                  <a:pt x="169" y="3520"/>
                </a:cubicBezTo>
                <a:cubicBezTo>
                  <a:pt x="169" y="3604"/>
                  <a:pt x="337" y="3688"/>
                  <a:pt x="443" y="3688"/>
                </a:cubicBezTo>
                <a:lnTo>
                  <a:pt x="611" y="3688"/>
                </a:lnTo>
                <a:lnTo>
                  <a:pt x="1307" y="3330"/>
                </a:lnTo>
                <a:cubicBezTo>
                  <a:pt x="970" y="3246"/>
                  <a:pt x="611" y="3246"/>
                  <a:pt x="169" y="3161"/>
                </a:cubicBezTo>
                <a:close/>
                <a:moveTo>
                  <a:pt x="10264" y="4047"/>
                </a:moveTo>
                <a:lnTo>
                  <a:pt x="10096" y="6407"/>
                </a:lnTo>
                <a:lnTo>
                  <a:pt x="8157" y="5016"/>
                </a:lnTo>
                <a:cubicBezTo>
                  <a:pt x="8684" y="4489"/>
                  <a:pt x="9400" y="4131"/>
                  <a:pt x="10264" y="4047"/>
                </a:cubicBezTo>
                <a:close/>
                <a:moveTo>
                  <a:pt x="10875" y="4131"/>
                </a:moveTo>
                <a:cubicBezTo>
                  <a:pt x="11761" y="4300"/>
                  <a:pt x="12562" y="4826"/>
                  <a:pt x="12983" y="5543"/>
                </a:cubicBezTo>
                <a:lnTo>
                  <a:pt x="10791" y="6597"/>
                </a:lnTo>
                <a:lnTo>
                  <a:pt x="10875" y="4131"/>
                </a:lnTo>
                <a:close/>
                <a:moveTo>
                  <a:pt x="7819" y="5543"/>
                </a:moveTo>
                <a:lnTo>
                  <a:pt x="9822" y="7018"/>
                </a:lnTo>
                <a:lnTo>
                  <a:pt x="7545" y="8072"/>
                </a:lnTo>
                <a:cubicBezTo>
                  <a:pt x="7461" y="7735"/>
                  <a:pt x="7377" y="7377"/>
                  <a:pt x="7377" y="6934"/>
                </a:cubicBezTo>
                <a:cubicBezTo>
                  <a:pt x="7377" y="6407"/>
                  <a:pt x="7545" y="5965"/>
                  <a:pt x="7819" y="5543"/>
                </a:cubicBezTo>
                <a:close/>
                <a:moveTo>
                  <a:pt x="13257" y="6154"/>
                </a:moveTo>
                <a:cubicBezTo>
                  <a:pt x="13341" y="6491"/>
                  <a:pt x="13426" y="6850"/>
                  <a:pt x="13341" y="7208"/>
                </a:cubicBezTo>
                <a:cubicBezTo>
                  <a:pt x="13341" y="7651"/>
                  <a:pt x="13257" y="8072"/>
                  <a:pt x="13088" y="8430"/>
                </a:cubicBezTo>
                <a:lnTo>
                  <a:pt x="11234" y="7124"/>
                </a:lnTo>
                <a:lnTo>
                  <a:pt x="13257" y="6154"/>
                </a:lnTo>
                <a:close/>
                <a:moveTo>
                  <a:pt x="10096" y="7735"/>
                </a:moveTo>
                <a:lnTo>
                  <a:pt x="9927" y="10011"/>
                </a:lnTo>
                <a:cubicBezTo>
                  <a:pt x="9126" y="9927"/>
                  <a:pt x="8346" y="9400"/>
                  <a:pt x="7904" y="8704"/>
                </a:cubicBezTo>
                <a:lnTo>
                  <a:pt x="10096" y="7735"/>
                </a:lnTo>
                <a:close/>
                <a:moveTo>
                  <a:pt x="10707" y="7651"/>
                </a:moveTo>
                <a:lnTo>
                  <a:pt x="12646" y="8957"/>
                </a:lnTo>
                <a:cubicBezTo>
                  <a:pt x="12203" y="9569"/>
                  <a:pt x="11402" y="10011"/>
                  <a:pt x="10623" y="10096"/>
                </a:cubicBezTo>
                <a:lnTo>
                  <a:pt x="10707" y="7651"/>
                </a:lnTo>
                <a:close/>
                <a:moveTo>
                  <a:pt x="10454" y="0"/>
                </a:moveTo>
                <a:lnTo>
                  <a:pt x="10349" y="611"/>
                </a:lnTo>
                <a:lnTo>
                  <a:pt x="9927" y="443"/>
                </a:lnTo>
                <a:cubicBezTo>
                  <a:pt x="9822" y="611"/>
                  <a:pt x="9822" y="885"/>
                  <a:pt x="9737" y="1054"/>
                </a:cubicBezTo>
                <a:lnTo>
                  <a:pt x="10349" y="1328"/>
                </a:lnTo>
                <a:lnTo>
                  <a:pt x="10264" y="3435"/>
                </a:lnTo>
                <a:cubicBezTo>
                  <a:pt x="9737" y="3435"/>
                  <a:pt x="9210" y="3520"/>
                  <a:pt x="8684" y="3773"/>
                </a:cubicBezTo>
                <a:cubicBezTo>
                  <a:pt x="8599" y="3962"/>
                  <a:pt x="8599" y="4131"/>
                  <a:pt x="8515" y="4131"/>
                </a:cubicBezTo>
                <a:cubicBezTo>
                  <a:pt x="8515" y="4215"/>
                  <a:pt x="8431" y="4215"/>
                  <a:pt x="8346" y="4215"/>
                </a:cubicBezTo>
                <a:lnTo>
                  <a:pt x="8072" y="4215"/>
                </a:lnTo>
                <a:cubicBezTo>
                  <a:pt x="7904" y="4300"/>
                  <a:pt x="7714" y="4489"/>
                  <a:pt x="7630" y="4658"/>
                </a:cubicBezTo>
                <a:lnTo>
                  <a:pt x="6766" y="4047"/>
                </a:lnTo>
                <a:cubicBezTo>
                  <a:pt x="6239" y="3962"/>
                  <a:pt x="5438" y="3857"/>
                  <a:pt x="4553" y="3773"/>
                </a:cubicBezTo>
                <a:lnTo>
                  <a:pt x="2888" y="4911"/>
                </a:lnTo>
                <a:cubicBezTo>
                  <a:pt x="2803" y="5100"/>
                  <a:pt x="2719" y="5269"/>
                  <a:pt x="2803" y="5438"/>
                </a:cubicBezTo>
                <a:cubicBezTo>
                  <a:pt x="2888" y="5543"/>
                  <a:pt x="2972" y="5543"/>
                  <a:pt x="3077" y="5543"/>
                </a:cubicBezTo>
                <a:lnTo>
                  <a:pt x="3330" y="5543"/>
                </a:lnTo>
                <a:lnTo>
                  <a:pt x="5438" y="3962"/>
                </a:lnTo>
                <a:lnTo>
                  <a:pt x="7187" y="5185"/>
                </a:lnTo>
                <a:cubicBezTo>
                  <a:pt x="6934" y="5712"/>
                  <a:pt x="6766" y="6239"/>
                  <a:pt x="6660" y="6850"/>
                </a:cubicBezTo>
                <a:cubicBezTo>
                  <a:pt x="6660" y="7461"/>
                  <a:pt x="6766" y="7904"/>
                  <a:pt x="6934" y="8430"/>
                </a:cubicBezTo>
                <a:lnTo>
                  <a:pt x="5438" y="9126"/>
                </a:lnTo>
                <a:lnTo>
                  <a:pt x="3604" y="7292"/>
                </a:lnTo>
                <a:cubicBezTo>
                  <a:pt x="3499" y="7208"/>
                  <a:pt x="3415" y="7208"/>
                  <a:pt x="3330" y="7208"/>
                </a:cubicBezTo>
                <a:cubicBezTo>
                  <a:pt x="3246" y="7208"/>
                  <a:pt x="3162" y="7208"/>
                  <a:pt x="3077" y="7292"/>
                </a:cubicBezTo>
                <a:cubicBezTo>
                  <a:pt x="2972" y="7377"/>
                  <a:pt x="2972" y="7651"/>
                  <a:pt x="3077" y="7735"/>
                </a:cubicBezTo>
                <a:lnTo>
                  <a:pt x="4827" y="9400"/>
                </a:lnTo>
                <a:lnTo>
                  <a:pt x="3077" y="10285"/>
                </a:lnTo>
                <a:lnTo>
                  <a:pt x="611" y="8599"/>
                </a:lnTo>
                <a:lnTo>
                  <a:pt x="443" y="8599"/>
                </a:lnTo>
                <a:cubicBezTo>
                  <a:pt x="253" y="8599"/>
                  <a:pt x="169" y="8599"/>
                  <a:pt x="84" y="8704"/>
                </a:cubicBezTo>
                <a:cubicBezTo>
                  <a:pt x="0" y="8873"/>
                  <a:pt x="84" y="9126"/>
                  <a:pt x="169" y="9231"/>
                </a:cubicBezTo>
                <a:lnTo>
                  <a:pt x="2361" y="10622"/>
                </a:lnTo>
                <a:lnTo>
                  <a:pt x="864" y="11339"/>
                </a:lnTo>
                <a:cubicBezTo>
                  <a:pt x="696" y="11423"/>
                  <a:pt x="696" y="11592"/>
                  <a:pt x="780" y="11761"/>
                </a:cubicBezTo>
                <a:cubicBezTo>
                  <a:pt x="780" y="11866"/>
                  <a:pt x="970" y="11950"/>
                  <a:pt x="1054" y="11950"/>
                </a:cubicBezTo>
                <a:lnTo>
                  <a:pt x="1223" y="11950"/>
                </a:lnTo>
                <a:lnTo>
                  <a:pt x="2635" y="11234"/>
                </a:lnTo>
                <a:lnTo>
                  <a:pt x="2276" y="13615"/>
                </a:lnTo>
                <a:cubicBezTo>
                  <a:pt x="2276" y="13784"/>
                  <a:pt x="2445" y="13973"/>
                  <a:pt x="2635" y="13973"/>
                </a:cubicBezTo>
                <a:cubicBezTo>
                  <a:pt x="2803" y="13973"/>
                  <a:pt x="2972" y="13868"/>
                  <a:pt x="2972" y="13700"/>
                </a:cubicBezTo>
                <a:lnTo>
                  <a:pt x="3330" y="10896"/>
                </a:lnTo>
                <a:lnTo>
                  <a:pt x="5080" y="10096"/>
                </a:lnTo>
                <a:lnTo>
                  <a:pt x="5269" y="12203"/>
                </a:lnTo>
                <a:cubicBezTo>
                  <a:pt x="5269" y="12393"/>
                  <a:pt x="5438" y="12561"/>
                  <a:pt x="5606" y="12561"/>
                </a:cubicBezTo>
                <a:cubicBezTo>
                  <a:pt x="5796" y="12561"/>
                  <a:pt x="5965" y="12393"/>
                  <a:pt x="5965" y="12203"/>
                </a:cubicBezTo>
                <a:lnTo>
                  <a:pt x="5796" y="9758"/>
                </a:lnTo>
                <a:lnTo>
                  <a:pt x="7293" y="9042"/>
                </a:lnTo>
                <a:cubicBezTo>
                  <a:pt x="7819" y="9927"/>
                  <a:pt x="8768" y="10538"/>
                  <a:pt x="9927" y="10707"/>
                </a:cubicBezTo>
                <a:lnTo>
                  <a:pt x="9822" y="12287"/>
                </a:lnTo>
                <a:lnTo>
                  <a:pt x="7293" y="13088"/>
                </a:lnTo>
                <a:cubicBezTo>
                  <a:pt x="7103" y="13173"/>
                  <a:pt x="7019" y="13341"/>
                  <a:pt x="7103" y="13531"/>
                </a:cubicBezTo>
                <a:cubicBezTo>
                  <a:pt x="7103" y="13700"/>
                  <a:pt x="7293" y="13784"/>
                  <a:pt x="7461" y="13784"/>
                </a:cubicBezTo>
                <a:lnTo>
                  <a:pt x="7545" y="13784"/>
                </a:lnTo>
                <a:lnTo>
                  <a:pt x="9822" y="13088"/>
                </a:lnTo>
                <a:lnTo>
                  <a:pt x="9737" y="15027"/>
                </a:lnTo>
                <a:lnTo>
                  <a:pt x="7103" y="16418"/>
                </a:lnTo>
                <a:cubicBezTo>
                  <a:pt x="6934" y="16503"/>
                  <a:pt x="6850" y="16692"/>
                  <a:pt x="6934" y="16861"/>
                </a:cubicBezTo>
                <a:cubicBezTo>
                  <a:pt x="7019" y="16945"/>
                  <a:pt x="7103" y="17030"/>
                  <a:pt x="7293" y="17030"/>
                </a:cubicBezTo>
                <a:cubicBezTo>
                  <a:pt x="7293" y="17030"/>
                  <a:pt x="7377" y="17030"/>
                  <a:pt x="7461" y="16945"/>
                </a:cubicBezTo>
                <a:lnTo>
                  <a:pt x="9653" y="15807"/>
                </a:lnTo>
                <a:lnTo>
                  <a:pt x="9569" y="17388"/>
                </a:lnTo>
                <a:cubicBezTo>
                  <a:pt x="9569" y="17556"/>
                  <a:pt x="9737" y="17746"/>
                  <a:pt x="9927" y="17746"/>
                </a:cubicBezTo>
                <a:cubicBezTo>
                  <a:pt x="10096" y="17746"/>
                  <a:pt x="10264" y="17556"/>
                  <a:pt x="10264" y="17388"/>
                </a:cubicBezTo>
                <a:lnTo>
                  <a:pt x="10349" y="15807"/>
                </a:lnTo>
                <a:lnTo>
                  <a:pt x="12288" y="17219"/>
                </a:lnTo>
                <a:cubicBezTo>
                  <a:pt x="12372" y="17219"/>
                  <a:pt x="12372" y="17304"/>
                  <a:pt x="12456" y="17304"/>
                </a:cubicBezTo>
                <a:cubicBezTo>
                  <a:pt x="12562" y="17304"/>
                  <a:pt x="12730" y="17219"/>
                  <a:pt x="12730" y="17135"/>
                </a:cubicBezTo>
                <a:cubicBezTo>
                  <a:pt x="12899" y="16945"/>
                  <a:pt x="12814" y="16777"/>
                  <a:pt x="12646" y="16692"/>
                </a:cubicBezTo>
                <a:lnTo>
                  <a:pt x="10454" y="15027"/>
                </a:lnTo>
                <a:lnTo>
                  <a:pt x="10538" y="13088"/>
                </a:lnTo>
                <a:lnTo>
                  <a:pt x="12456" y="13973"/>
                </a:lnTo>
                <a:cubicBezTo>
                  <a:pt x="12562" y="13973"/>
                  <a:pt x="12562" y="13973"/>
                  <a:pt x="12646" y="14058"/>
                </a:cubicBezTo>
                <a:cubicBezTo>
                  <a:pt x="12730" y="14058"/>
                  <a:pt x="12899" y="13973"/>
                  <a:pt x="12983" y="13784"/>
                </a:cubicBezTo>
                <a:cubicBezTo>
                  <a:pt x="12983" y="13615"/>
                  <a:pt x="12983" y="13447"/>
                  <a:pt x="12814" y="13341"/>
                </a:cubicBezTo>
                <a:lnTo>
                  <a:pt x="10538" y="12393"/>
                </a:lnTo>
                <a:lnTo>
                  <a:pt x="10623" y="10707"/>
                </a:lnTo>
                <a:cubicBezTo>
                  <a:pt x="11676" y="10707"/>
                  <a:pt x="12646" y="10180"/>
                  <a:pt x="13257" y="9400"/>
                </a:cubicBezTo>
                <a:lnTo>
                  <a:pt x="14479" y="10285"/>
                </a:lnTo>
                <a:lnTo>
                  <a:pt x="13868" y="12814"/>
                </a:lnTo>
                <a:cubicBezTo>
                  <a:pt x="13784" y="13004"/>
                  <a:pt x="13868" y="13173"/>
                  <a:pt x="14037" y="13257"/>
                </a:cubicBezTo>
                <a:lnTo>
                  <a:pt x="14142" y="13257"/>
                </a:lnTo>
                <a:cubicBezTo>
                  <a:pt x="14311" y="13257"/>
                  <a:pt x="14479" y="13173"/>
                  <a:pt x="14479" y="13004"/>
                </a:cubicBezTo>
                <a:lnTo>
                  <a:pt x="15091" y="10707"/>
                </a:lnTo>
                <a:lnTo>
                  <a:pt x="16671" y="11761"/>
                </a:lnTo>
                <a:lnTo>
                  <a:pt x="16503" y="14753"/>
                </a:lnTo>
                <a:cubicBezTo>
                  <a:pt x="16503" y="14922"/>
                  <a:pt x="16587" y="15112"/>
                  <a:pt x="16861" y="15112"/>
                </a:cubicBezTo>
                <a:cubicBezTo>
                  <a:pt x="17030" y="15112"/>
                  <a:pt x="17198" y="15027"/>
                  <a:pt x="17198" y="14838"/>
                </a:cubicBezTo>
                <a:lnTo>
                  <a:pt x="17388" y="12287"/>
                </a:lnTo>
                <a:lnTo>
                  <a:pt x="18695" y="13173"/>
                </a:lnTo>
                <a:cubicBezTo>
                  <a:pt x="18695" y="13173"/>
                  <a:pt x="18779" y="13257"/>
                  <a:pt x="18884" y="13257"/>
                </a:cubicBezTo>
                <a:cubicBezTo>
                  <a:pt x="18969" y="13257"/>
                  <a:pt x="19053" y="13173"/>
                  <a:pt x="19137" y="13088"/>
                </a:cubicBezTo>
                <a:cubicBezTo>
                  <a:pt x="19222" y="12920"/>
                  <a:pt x="19222" y="12730"/>
                  <a:pt x="19053" y="12646"/>
                </a:cubicBezTo>
                <a:lnTo>
                  <a:pt x="17725" y="11676"/>
                </a:lnTo>
                <a:lnTo>
                  <a:pt x="19938" y="10812"/>
                </a:lnTo>
                <a:cubicBezTo>
                  <a:pt x="20107" y="10707"/>
                  <a:pt x="20191" y="10538"/>
                  <a:pt x="20107" y="10369"/>
                </a:cubicBezTo>
                <a:cubicBezTo>
                  <a:pt x="20107" y="10285"/>
                  <a:pt x="19938" y="10180"/>
                  <a:pt x="19833" y="10180"/>
                </a:cubicBezTo>
                <a:lnTo>
                  <a:pt x="19664" y="10180"/>
                </a:lnTo>
                <a:lnTo>
                  <a:pt x="17114" y="11234"/>
                </a:lnTo>
                <a:lnTo>
                  <a:pt x="15533" y="10096"/>
                </a:lnTo>
                <a:lnTo>
                  <a:pt x="17304" y="8957"/>
                </a:lnTo>
                <a:cubicBezTo>
                  <a:pt x="17472" y="8789"/>
                  <a:pt x="17557" y="8599"/>
                  <a:pt x="17472" y="8430"/>
                </a:cubicBezTo>
                <a:cubicBezTo>
                  <a:pt x="17388" y="8346"/>
                  <a:pt x="17304" y="8262"/>
                  <a:pt x="17114" y="8262"/>
                </a:cubicBezTo>
                <a:cubicBezTo>
                  <a:pt x="17114" y="8262"/>
                  <a:pt x="17030" y="8346"/>
                  <a:pt x="16945" y="8346"/>
                </a:cubicBezTo>
                <a:lnTo>
                  <a:pt x="14922" y="9758"/>
                </a:lnTo>
                <a:lnTo>
                  <a:pt x="13615" y="8789"/>
                </a:lnTo>
                <a:cubicBezTo>
                  <a:pt x="13868" y="8346"/>
                  <a:pt x="14037" y="7819"/>
                  <a:pt x="14037" y="7208"/>
                </a:cubicBezTo>
                <a:cubicBezTo>
                  <a:pt x="14037" y="6765"/>
                  <a:pt x="14037" y="6323"/>
                  <a:pt x="13868" y="5880"/>
                </a:cubicBezTo>
                <a:lnTo>
                  <a:pt x="15723" y="5016"/>
                </a:lnTo>
                <a:lnTo>
                  <a:pt x="17472" y="6681"/>
                </a:lnTo>
                <a:cubicBezTo>
                  <a:pt x="17557" y="6765"/>
                  <a:pt x="17641" y="6765"/>
                  <a:pt x="17725" y="6765"/>
                </a:cubicBezTo>
                <a:cubicBezTo>
                  <a:pt x="17831" y="6765"/>
                  <a:pt x="17915" y="6765"/>
                  <a:pt x="17999" y="6681"/>
                </a:cubicBezTo>
                <a:cubicBezTo>
                  <a:pt x="18084" y="6491"/>
                  <a:pt x="18084" y="6323"/>
                  <a:pt x="17999" y="6154"/>
                </a:cubicBezTo>
                <a:lnTo>
                  <a:pt x="16334" y="4658"/>
                </a:lnTo>
                <a:lnTo>
                  <a:pt x="18084" y="3857"/>
                </a:lnTo>
                <a:lnTo>
                  <a:pt x="20549" y="5269"/>
                </a:lnTo>
                <a:cubicBezTo>
                  <a:pt x="20549" y="5353"/>
                  <a:pt x="20634" y="5353"/>
                  <a:pt x="20634" y="5353"/>
                </a:cubicBezTo>
                <a:lnTo>
                  <a:pt x="20718" y="5353"/>
                </a:lnTo>
                <a:cubicBezTo>
                  <a:pt x="20802" y="5353"/>
                  <a:pt x="20887" y="5269"/>
                  <a:pt x="20992" y="5185"/>
                </a:cubicBezTo>
                <a:cubicBezTo>
                  <a:pt x="21076" y="5016"/>
                  <a:pt x="20992" y="4826"/>
                  <a:pt x="20887" y="4742"/>
                </a:cubicBezTo>
                <a:lnTo>
                  <a:pt x="18884" y="3520"/>
                </a:lnTo>
                <a:lnTo>
                  <a:pt x="19833" y="2993"/>
                </a:lnTo>
                <a:cubicBezTo>
                  <a:pt x="19938" y="2993"/>
                  <a:pt x="19938" y="2909"/>
                  <a:pt x="20023" y="2803"/>
                </a:cubicBezTo>
                <a:cubicBezTo>
                  <a:pt x="19749" y="2719"/>
                  <a:pt x="19411" y="2719"/>
                  <a:pt x="19137" y="2635"/>
                </a:cubicBezTo>
                <a:lnTo>
                  <a:pt x="18526" y="2909"/>
                </a:lnTo>
                <a:lnTo>
                  <a:pt x="18526" y="2909"/>
                </a:lnTo>
                <a:lnTo>
                  <a:pt x="18610" y="2466"/>
                </a:lnTo>
                <a:cubicBezTo>
                  <a:pt x="18357" y="2382"/>
                  <a:pt x="18168" y="2276"/>
                  <a:pt x="17915" y="2276"/>
                </a:cubicBezTo>
                <a:lnTo>
                  <a:pt x="17831" y="3246"/>
                </a:lnTo>
                <a:lnTo>
                  <a:pt x="16060" y="4047"/>
                </a:lnTo>
                <a:lnTo>
                  <a:pt x="15807" y="1665"/>
                </a:lnTo>
                <a:cubicBezTo>
                  <a:pt x="15618" y="1581"/>
                  <a:pt x="15449" y="1496"/>
                  <a:pt x="15280" y="1496"/>
                </a:cubicBezTo>
                <a:cubicBezTo>
                  <a:pt x="15196" y="1496"/>
                  <a:pt x="15091" y="1665"/>
                  <a:pt x="15196" y="1749"/>
                </a:cubicBezTo>
                <a:lnTo>
                  <a:pt x="15449" y="4384"/>
                </a:lnTo>
                <a:lnTo>
                  <a:pt x="13615" y="5269"/>
                </a:lnTo>
                <a:cubicBezTo>
                  <a:pt x="13088" y="4300"/>
                  <a:pt x="12119" y="3604"/>
                  <a:pt x="10981" y="3435"/>
                </a:cubicBezTo>
                <a:lnTo>
                  <a:pt x="11065" y="1328"/>
                </a:lnTo>
                <a:lnTo>
                  <a:pt x="12899" y="696"/>
                </a:lnTo>
                <a:cubicBezTo>
                  <a:pt x="12456" y="611"/>
                  <a:pt x="12119" y="527"/>
                  <a:pt x="11761" y="358"/>
                </a:cubicBezTo>
                <a:lnTo>
                  <a:pt x="11065" y="611"/>
                </a:lnTo>
                <a:lnTo>
                  <a:pt x="11065" y="169"/>
                </a:lnTo>
                <a:cubicBezTo>
                  <a:pt x="10875" y="84"/>
                  <a:pt x="10623" y="0"/>
                  <a:pt x="104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5"/>
          <p:cNvSpPr/>
          <p:nvPr/>
        </p:nvSpPr>
        <p:spPr>
          <a:xfrm flipH="1">
            <a:off x="6028944" y="946428"/>
            <a:ext cx="363864" cy="186800"/>
          </a:xfrm>
          <a:custGeom>
            <a:avLst/>
            <a:gdLst/>
            <a:ahLst/>
            <a:cxnLst/>
            <a:rect l="l" t="t" r="r" b="b"/>
            <a:pathLst>
              <a:path w="13343" h="6850" extrusionOk="0">
                <a:moveTo>
                  <a:pt x="6851" y="4827"/>
                </a:moveTo>
                <a:cubicBezTo>
                  <a:pt x="7104" y="4827"/>
                  <a:pt x="7462" y="4932"/>
                  <a:pt x="7715" y="5101"/>
                </a:cubicBezTo>
                <a:lnTo>
                  <a:pt x="6851" y="6323"/>
                </a:lnTo>
                <a:lnTo>
                  <a:pt x="6134" y="4932"/>
                </a:lnTo>
                <a:cubicBezTo>
                  <a:pt x="6408" y="4932"/>
                  <a:pt x="6577" y="4827"/>
                  <a:pt x="6851" y="4827"/>
                </a:cubicBezTo>
                <a:close/>
                <a:moveTo>
                  <a:pt x="5797" y="5185"/>
                </a:moveTo>
                <a:lnTo>
                  <a:pt x="6492" y="6407"/>
                </a:lnTo>
                <a:lnTo>
                  <a:pt x="4912" y="6323"/>
                </a:lnTo>
                <a:cubicBezTo>
                  <a:pt x="5080" y="5880"/>
                  <a:pt x="5354" y="5459"/>
                  <a:pt x="5797" y="5185"/>
                </a:cubicBezTo>
                <a:close/>
                <a:moveTo>
                  <a:pt x="11066" y="5269"/>
                </a:moveTo>
                <a:cubicBezTo>
                  <a:pt x="10960" y="5269"/>
                  <a:pt x="10876" y="5353"/>
                  <a:pt x="10876" y="5353"/>
                </a:cubicBezTo>
                <a:lnTo>
                  <a:pt x="10265" y="6597"/>
                </a:lnTo>
                <a:cubicBezTo>
                  <a:pt x="10349" y="6597"/>
                  <a:pt x="10539" y="6597"/>
                  <a:pt x="10708" y="6681"/>
                </a:cubicBezTo>
                <a:lnTo>
                  <a:pt x="11234" y="5627"/>
                </a:lnTo>
                <a:cubicBezTo>
                  <a:pt x="11319" y="5459"/>
                  <a:pt x="11234" y="5353"/>
                  <a:pt x="11150" y="5269"/>
                </a:cubicBezTo>
                <a:close/>
                <a:moveTo>
                  <a:pt x="13068" y="5459"/>
                </a:moveTo>
                <a:cubicBezTo>
                  <a:pt x="13068" y="5459"/>
                  <a:pt x="12984" y="5543"/>
                  <a:pt x="12900" y="5543"/>
                </a:cubicBezTo>
                <a:lnTo>
                  <a:pt x="12014" y="6766"/>
                </a:lnTo>
                <a:lnTo>
                  <a:pt x="12541" y="6766"/>
                </a:lnTo>
                <a:lnTo>
                  <a:pt x="13258" y="5796"/>
                </a:lnTo>
                <a:cubicBezTo>
                  <a:pt x="13342" y="5712"/>
                  <a:pt x="13342" y="5627"/>
                  <a:pt x="13258" y="5543"/>
                </a:cubicBezTo>
                <a:cubicBezTo>
                  <a:pt x="13173" y="5459"/>
                  <a:pt x="13173" y="5459"/>
                  <a:pt x="13068" y="5459"/>
                </a:cubicBezTo>
                <a:close/>
                <a:moveTo>
                  <a:pt x="5354" y="0"/>
                </a:moveTo>
                <a:cubicBezTo>
                  <a:pt x="5270" y="0"/>
                  <a:pt x="5165" y="84"/>
                  <a:pt x="5080" y="84"/>
                </a:cubicBezTo>
                <a:lnTo>
                  <a:pt x="4385" y="1412"/>
                </a:lnTo>
                <a:lnTo>
                  <a:pt x="4026" y="801"/>
                </a:lnTo>
                <a:cubicBezTo>
                  <a:pt x="4026" y="717"/>
                  <a:pt x="3942" y="717"/>
                  <a:pt x="3858" y="717"/>
                </a:cubicBezTo>
                <a:lnTo>
                  <a:pt x="3774" y="717"/>
                </a:lnTo>
                <a:cubicBezTo>
                  <a:pt x="3689" y="801"/>
                  <a:pt x="3584" y="885"/>
                  <a:pt x="3689" y="970"/>
                </a:cubicBezTo>
                <a:lnTo>
                  <a:pt x="3942" y="1665"/>
                </a:lnTo>
                <a:lnTo>
                  <a:pt x="2361" y="1497"/>
                </a:lnTo>
                <a:cubicBezTo>
                  <a:pt x="2277" y="1497"/>
                  <a:pt x="2109" y="1581"/>
                  <a:pt x="2109" y="1771"/>
                </a:cubicBezTo>
                <a:cubicBezTo>
                  <a:pt x="2109" y="1855"/>
                  <a:pt x="2193" y="1939"/>
                  <a:pt x="2361" y="1939"/>
                </a:cubicBezTo>
                <a:lnTo>
                  <a:pt x="4216" y="2108"/>
                </a:lnTo>
                <a:lnTo>
                  <a:pt x="4743" y="3162"/>
                </a:lnTo>
                <a:lnTo>
                  <a:pt x="3247" y="3351"/>
                </a:lnTo>
                <a:cubicBezTo>
                  <a:pt x="3162" y="3351"/>
                  <a:pt x="3057" y="3520"/>
                  <a:pt x="3057" y="3604"/>
                </a:cubicBezTo>
                <a:cubicBezTo>
                  <a:pt x="3057" y="3688"/>
                  <a:pt x="3162" y="3773"/>
                  <a:pt x="3331" y="3773"/>
                </a:cubicBezTo>
                <a:lnTo>
                  <a:pt x="4996" y="3604"/>
                </a:lnTo>
                <a:lnTo>
                  <a:pt x="5607" y="4742"/>
                </a:lnTo>
                <a:cubicBezTo>
                  <a:pt x="4996" y="5101"/>
                  <a:pt x="4638" y="5627"/>
                  <a:pt x="4553" y="6239"/>
                </a:cubicBezTo>
                <a:lnTo>
                  <a:pt x="3162" y="6154"/>
                </a:lnTo>
                <a:lnTo>
                  <a:pt x="2720" y="4658"/>
                </a:lnTo>
                <a:cubicBezTo>
                  <a:pt x="2720" y="4574"/>
                  <a:pt x="2635" y="4489"/>
                  <a:pt x="2530" y="4489"/>
                </a:cubicBezTo>
                <a:lnTo>
                  <a:pt x="2446" y="4489"/>
                </a:lnTo>
                <a:cubicBezTo>
                  <a:pt x="2361" y="4574"/>
                  <a:pt x="2277" y="4658"/>
                  <a:pt x="2277" y="4742"/>
                </a:cubicBezTo>
                <a:lnTo>
                  <a:pt x="2720" y="6154"/>
                </a:lnTo>
                <a:lnTo>
                  <a:pt x="2720" y="6154"/>
                </a:lnTo>
                <a:lnTo>
                  <a:pt x="1476" y="5986"/>
                </a:lnTo>
                <a:lnTo>
                  <a:pt x="612" y="4405"/>
                </a:lnTo>
                <a:cubicBezTo>
                  <a:pt x="612" y="4405"/>
                  <a:pt x="528" y="4300"/>
                  <a:pt x="422" y="4300"/>
                </a:cubicBezTo>
                <a:lnTo>
                  <a:pt x="338" y="4300"/>
                </a:lnTo>
                <a:cubicBezTo>
                  <a:pt x="254" y="4405"/>
                  <a:pt x="170" y="4489"/>
                  <a:pt x="254" y="4658"/>
                </a:cubicBezTo>
                <a:lnTo>
                  <a:pt x="949" y="5986"/>
                </a:lnTo>
                <a:lnTo>
                  <a:pt x="254" y="5880"/>
                </a:lnTo>
                <a:cubicBezTo>
                  <a:pt x="170" y="5880"/>
                  <a:pt x="85" y="5986"/>
                  <a:pt x="1" y="6070"/>
                </a:cubicBezTo>
                <a:cubicBezTo>
                  <a:pt x="1" y="6239"/>
                  <a:pt x="85" y="6323"/>
                  <a:pt x="254" y="6323"/>
                </a:cubicBezTo>
                <a:lnTo>
                  <a:pt x="949" y="6407"/>
                </a:lnTo>
                <a:lnTo>
                  <a:pt x="612" y="6850"/>
                </a:lnTo>
                <a:cubicBezTo>
                  <a:pt x="781" y="6850"/>
                  <a:pt x="949" y="6850"/>
                  <a:pt x="1139" y="6766"/>
                </a:cubicBezTo>
                <a:lnTo>
                  <a:pt x="1476" y="6407"/>
                </a:lnTo>
                <a:lnTo>
                  <a:pt x="2720" y="6597"/>
                </a:lnTo>
                <a:lnTo>
                  <a:pt x="2635" y="6681"/>
                </a:lnTo>
                <a:lnTo>
                  <a:pt x="3057" y="6681"/>
                </a:lnTo>
                <a:lnTo>
                  <a:pt x="3162" y="6597"/>
                </a:lnTo>
                <a:lnTo>
                  <a:pt x="3500" y="6597"/>
                </a:lnTo>
                <a:cubicBezTo>
                  <a:pt x="4638" y="6597"/>
                  <a:pt x="5797" y="6513"/>
                  <a:pt x="7019" y="6513"/>
                </a:cubicBezTo>
                <a:lnTo>
                  <a:pt x="7272" y="6513"/>
                </a:lnTo>
                <a:lnTo>
                  <a:pt x="8073" y="5353"/>
                </a:lnTo>
                <a:cubicBezTo>
                  <a:pt x="8242" y="5543"/>
                  <a:pt x="8431" y="5712"/>
                  <a:pt x="8516" y="5880"/>
                </a:cubicBezTo>
                <a:cubicBezTo>
                  <a:pt x="8600" y="6070"/>
                  <a:pt x="8684" y="6323"/>
                  <a:pt x="8684" y="6597"/>
                </a:cubicBezTo>
                <a:lnTo>
                  <a:pt x="9127" y="6597"/>
                </a:lnTo>
                <a:cubicBezTo>
                  <a:pt x="9127" y="6239"/>
                  <a:pt x="9043" y="5986"/>
                  <a:pt x="8853" y="5712"/>
                </a:cubicBezTo>
                <a:cubicBezTo>
                  <a:pt x="8769" y="5459"/>
                  <a:pt x="8600" y="5185"/>
                  <a:pt x="8326" y="5016"/>
                </a:cubicBezTo>
                <a:lnTo>
                  <a:pt x="9127" y="3962"/>
                </a:lnTo>
                <a:lnTo>
                  <a:pt x="10623" y="4300"/>
                </a:lnTo>
                <a:lnTo>
                  <a:pt x="10792" y="4300"/>
                </a:lnTo>
                <a:cubicBezTo>
                  <a:pt x="10792" y="4215"/>
                  <a:pt x="10876" y="4215"/>
                  <a:pt x="10876" y="4131"/>
                </a:cubicBezTo>
                <a:cubicBezTo>
                  <a:pt x="10876" y="4047"/>
                  <a:pt x="10792" y="3878"/>
                  <a:pt x="10708" y="3878"/>
                </a:cubicBezTo>
                <a:lnTo>
                  <a:pt x="9380" y="3520"/>
                </a:lnTo>
                <a:lnTo>
                  <a:pt x="10096" y="2550"/>
                </a:lnTo>
                <a:lnTo>
                  <a:pt x="11930" y="2550"/>
                </a:lnTo>
                <a:cubicBezTo>
                  <a:pt x="12014" y="2550"/>
                  <a:pt x="12014" y="2466"/>
                  <a:pt x="12014" y="2382"/>
                </a:cubicBezTo>
                <a:cubicBezTo>
                  <a:pt x="12014" y="2297"/>
                  <a:pt x="11930" y="2192"/>
                  <a:pt x="11846" y="2192"/>
                </a:cubicBezTo>
                <a:lnTo>
                  <a:pt x="10349" y="2108"/>
                </a:lnTo>
                <a:lnTo>
                  <a:pt x="10792" y="1497"/>
                </a:lnTo>
                <a:cubicBezTo>
                  <a:pt x="10792" y="1412"/>
                  <a:pt x="10792" y="1328"/>
                  <a:pt x="10708" y="1244"/>
                </a:cubicBezTo>
                <a:lnTo>
                  <a:pt x="10539" y="1244"/>
                </a:lnTo>
                <a:cubicBezTo>
                  <a:pt x="10539" y="1244"/>
                  <a:pt x="10434" y="1244"/>
                  <a:pt x="10349" y="1328"/>
                </a:cubicBezTo>
                <a:lnTo>
                  <a:pt x="10012" y="1855"/>
                </a:lnTo>
                <a:lnTo>
                  <a:pt x="9295" y="358"/>
                </a:lnTo>
                <a:cubicBezTo>
                  <a:pt x="9295" y="358"/>
                  <a:pt x="9211" y="274"/>
                  <a:pt x="9127" y="274"/>
                </a:cubicBezTo>
                <a:lnTo>
                  <a:pt x="9043" y="274"/>
                </a:lnTo>
                <a:cubicBezTo>
                  <a:pt x="8958" y="358"/>
                  <a:pt x="8853" y="443"/>
                  <a:pt x="8958" y="527"/>
                </a:cubicBezTo>
                <a:lnTo>
                  <a:pt x="9738" y="2297"/>
                </a:lnTo>
                <a:lnTo>
                  <a:pt x="9043" y="3351"/>
                </a:lnTo>
                <a:lnTo>
                  <a:pt x="8073" y="2023"/>
                </a:lnTo>
                <a:cubicBezTo>
                  <a:pt x="8073" y="2023"/>
                  <a:pt x="7989" y="1939"/>
                  <a:pt x="7904" y="1939"/>
                </a:cubicBezTo>
                <a:lnTo>
                  <a:pt x="7799" y="2023"/>
                </a:lnTo>
                <a:cubicBezTo>
                  <a:pt x="7715" y="2108"/>
                  <a:pt x="7715" y="2192"/>
                  <a:pt x="7715" y="2297"/>
                </a:cubicBezTo>
                <a:lnTo>
                  <a:pt x="8769" y="3688"/>
                </a:lnTo>
                <a:lnTo>
                  <a:pt x="7989" y="4742"/>
                </a:lnTo>
                <a:cubicBezTo>
                  <a:pt x="7630" y="4574"/>
                  <a:pt x="7188" y="4405"/>
                  <a:pt x="6851" y="4405"/>
                </a:cubicBezTo>
                <a:cubicBezTo>
                  <a:pt x="6492" y="4405"/>
                  <a:pt x="6218" y="4489"/>
                  <a:pt x="5965" y="4574"/>
                </a:cubicBezTo>
                <a:lnTo>
                  <a:pt x="5354" y="3436"/>
                </a:lnTo>
                <a:lnTo>
                  <a:pt x="6408" y="2192"/>
                </a:lnTo>
                <a:cubicBezTo>
                  <a:pt x="6492" y="2108"/>
                  <a:pt x="6492" y="2023"/>
                  <a:pt x="6408" y="1939"/>
                </a:cubicBezTo>
                <a:cubicBezTo>
                  <a:pt x="6324" y="1855"/>
                  <a:pt x="6324" y="1855"/>
                  <a:pt x="6218" y="1855"/>
                </a:cubicBezTo>
                <a:cubicBezTo>
                  <a:pt x="6218" y="1855"/>
                  <a:pt x="6134" y="1855"/>
                  <a:pt x="6050" y="1939"/>
                </a:cubicBezTo>
                <a:lnTo>
                  <a:pt x="5165" y="2993"/>
                </a:lnTo>
                <a:lnTo>
                  <a:pt x="4553" y="1855"/>
                </a:lnTo>
                <a:lnTo>
                  <a:pt x="5523" y="358"/>
                </a:lnTo>
                <a:cubicBezTo>
                  <a:pt x="5523" y="274"/>
                  <a:pt x="5523" y="84"/>
                  <a:pt x="54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25"/>
          <p:cNvSpPr/>
          <p:nvPr/>
        </p:nvSpPr>
        <p:spPr>
          <a:xfrm flipH="1">
            <a:off x="6024362" y="1124010"/>
            <a:ext cx="371308" cy="183963"/>
          </a:xfrm>
          <a:custGeom>
            <a:avLst/>
            <a:gdLst/>
            <a:ahLst/>
            <a:cxnLst/>
            <a:rect l="l" t="t" r="r" b="b"/>
            <a:pathLst>
              <a:path w="13616" h="6746" extrusionOk="0">
                <a:moveTo>
                  <a:pt x="1244" y="254"/>
                </a:moveTo>
                <a:cubicBezTo>
                  <a:pt x="1054" y="338"/>
                  <a:pt x="886" y="338"/>
                  <a:pt x="717" y="338"/>
                </a:cubicBezTo>
                <a:lnTo>
                  <a:pt x="106" y="1223"/>
                </a:lnTo>
                <a:cubicBezTo>
                  <a:pt x="1" y="1307"/>
                  <a:pt x="1" y="1392"/>
                  <a:pt x="106" y="1476"/>
                </a:cubicBezTo>
                <a:cubicBezTo>
                  <a:pt x="190" y="1476"/>
                  <a:pt x="190" y="1581"/>
                  <a:pt x="275" y="1581"/>
                </a:cubicBezTo>
                <a:cubicBezTo>
                  <a:pt x="275" y="1581"/>
                  <a:pt x="359" y="1581"/>
                  <a:pt x="359" y="1476"/>
                </a:cubicBezTo>
                <a:lnTo>
                  <a:pt x="443" y="1476"/>
                </a:lnTo>
                <a:lnTo>
                  <a:pt x="1244" y="254"/>
                </a:lnTo>
                <a:close/>
                <a:moveTo>
                  <a:pt x="2740" y="169"/>
                </a:moveTo>
                <a:lnTo>
                  <a:pt x="2108" y="1392"/>
                </a:lnTo>
                <a:cubicBezTo>
                  <a:pt x="2108" y="1581"/>
                  <a:pt x="2108" y="1666"/>
                  <a:pt x="2214" y="1750"/>
                </a:cubicBezTo>
                <a:lnTo>
                  <a:pt x="2466" y="1750"/>
                </a:lnTo>
                <a:cubicBezTo>
                  <a:pt x="2466" y="1666"/>
                  <a:pt x="2466" y="1666"/>
                  <a:pt x="2551" y="1581"/>
                </a:cubicBezTo>
                <a:lnTo>
                  <a:pt x="3162" y="169"/>
                </a:lnTo>
                <a:close/>
                <a:moveTo>
                  <a:pt x="5017" y="254"/>
                </a:moveTo>
                <a:lnTo>
                  <a:pt x="6597" y="422"/>
                </a:lnTo>
                <a:lnTo>
                  <a:pt x="5712" y="1750"/>
                </a:lnTo>
                <a:cubicBezTo>
                  <a:pt x="5544" y="1581"/>
                  <a:pt x="5375" y="1307"/>
                  <a:pt x="5185" y="1139"/>
                </a:cubicBezTo>
                <a:cubicBezTo>
                  <a:pt x="5101" y="865"/>
                  <a:pt x="5017" y="528"/>
                  <a:pt x="5017" y="254"/>
                </a:cubicBezTo>
                <a:close/>
                <a:moveTo>
                  <a:pt x="7293" y="422"/>
                </a:moveTo>
                <a:lnTo>
                  <a:pt x="8789" y="612"/>
                </a:lnTo>
                <a:cubicBezTo>
                  <a:pt x="8705" y="1054"/>
                  <a:pt x="8431" y="1476"/>
                  <a:pt x="8009" y="1834"/>
                </a:cubicBezTo>
                <a:lnTo>
                  <a:pt x="7293" y="422"/>
                </a:lnTo>
                <a:close/>
                <a:moveTo>
                  <a:pt x="6956" y="696"/>
                </a:moveTo>
                <a:lnTo>
                  <a:pt x="7651" y="2003"/>
                </a:lnTo>
                <a:cubicBezTo>
                  <a:pt x="7377" y="2108"/>
                  <a:pt x="7124" y="2193"/>
                  <a:pt x="6956" y="2193"/>
                </a:cubicBezTo>
                <a:cubicBezTo>
                  <a:pt x="6597" y="2193"/>
                  <a:pt x="6323" y="2108"/>
                  <a:pt x="6070" y="1919"/>
                </a:cubicBezTo>
                <a:lnTo>
                  <a:pt x="6956" y="696"/>
                </a:lnTo>
                <a:close/>
                <a:moveTo>
                  <a:pt x="7124" y="1"/>
                </a:moveTo>
                <a:cubicBezTo>
                  <a:pt x="5902" y="1"/>
                  <a:pt x="4743" y="85"/>
                  <a:pt x="3605" y="85"/>
                </a:cubicBezTo>
                <a:lnTo>
                  <a:pt x="4574" y="169"/>
                </a:lnTo>
                <a:cubicBezTo>
                  <a:pt x="4574" y="612"/>
                  <a:pt x="4658" y="949"/>
                  <a:pt x="4848" y="1307"/>
                </a:cubicBezTo>
                <a:cubicBezTo>
                  <a:pt x="5017" y="1581"/>
                  <a:pt x="5185" y="1834"/>
                  <a:pt x="5459" y="2108"/>
                </a:cubicBezTo>
                <a:lnTo>
                  <a:pt x="4848" y="2888"/>
                </a:lnTo>
                <a:lnTo>
                  <a:pt x="3267" y="2445"/>
                </a:lnTo>
                <a:lnTo>
                  <a:pt x="3162" y="2445"/>
                </a:lnTo>
                <a:cubicBezTo>
                  <a:pt x="3078" y="2445"/>
                  <a:pt x="2993" y="2530"/>
                  <a:pt x="2993" y="2635"/>
                </a:cubicBezTo>
                <a:cubicBezTo>
                  <a:pt x="2909" y="2804"/>
                  <a:pt x="2993" y="2888"/>
                  <a:pt x="3078" y="2888"/>
                </a:cubicBezTo>
                <a:lnTo>
                  <a:pt x="4574" y="3331"/>
                </a:lnTo>
                <a:lnTo>
                  <a:pt x="3879" y="4300"/>
                </a:lnTo>
                <a:lnTo>
                  <a:pt x="2024" y="4216"/>
                </a:lnTo>
                <a:cubicBezTo>
                  <a:pt x="1855" y="4216"/>
                  <a:pt x="1771" y="4300"/>
                  <a:pt x="1771" y="4384"/>
                </a:cubicBezTo>
                <a:cubicBezTo>
                  <a:pt x="1771" y="4469"/>
                  <a:pt x="1855" y="4637"/>
                  <a:pt x="1940" y="4637"/>
                </a:cubicBezTo>
                <a:lnTo>
                  <a:pt x="3605" y="4743"/>
                </a:lnTo>
                <a:lnTo>
                  <a:pt x="2993" y="5523"/>
                </a:lnTo>
                <a:cubicBezTo>
                  <a:pt x="2993" y="5691"/>
                  <a:pt x="2993" y="5797"/>
                  <a:pt x="3078" y="5881"/>
                </a:cubicBezTo>
                <a:lnTo>
                  <a:pt x="3267" y="5881"/>
                </a:lnTo>
                <a:lnTo>
                  <a:pt x="3352" y="5797"/>
                </a:lnTo>
                <a:lnTo>
                  <a:pt x="3963" y="4996"/>
                </a:lnTo>
                <a:lnTo>
                  <a:pt x="4490" y="6408"/>
                </a:lnTo>
                <a:cubicBezTo>
                  <a:pt x="4574" y="6492"/>
                  <a:pt x="4658" y="6492"/>
                  <a:pt x="4743" y="6492"/>
                </a:cubicBezTo>
                <a:lnTo>
                  <a:pt x="4848" y="6492"/>
                </a:lnTo>
                <a:cubicBezTo>
                  <a:pt x="4932" y="6408"/>
                  <a:pt x="4932" y="6323"/>
                  <a:pt x="4932" y="6218"/>
                </a:cubicBezTo>
                <a:lnTo>
                  <a:pt x="4216" y="4553"/>
                </a:lnTo>
                <a:lnTo>
                  <a:pt x="4932" y="3584"/>
                </a:lnTo>
                <a:lnTo>
                  <a:pt x="5712" y="4743"/>
                </a:lnTo>
                <a:cubicBezTo>
                  <a:pt x="5712" y="4743"/>
                  <a:pt x="5796" y="4827"/>
                  <a:pt x="5902" y="4827"/>
                </a:cubicBezTo>
                <a:lnTo>
                  <a:pt x="5986" y="4827"/>
                </a:lnTo>
                <a:lnTo>
                  <a:pt x="5986" y="4743"/>
                </a:lnTo>
                <a:cubicBezTo>
                  <a:pt x="6155" y="4743"/>
                  <a:pt x="6155" y="4553"/>
                  <a:pt x="6070" y="4469"/>
                </a:cubicBezTo>
                <a:lnTo>
                  <a:pt x="5185" y="3162"/>
                </a:lnTo>
                <a:lnTo>
                  <a:pt x="5796" y="2277"/>
                </a:lnTo>
                <a:cubicBezTo>
                  <a:pt x="6155" y="2445"/>
                  <a:pt x="6513" y="2635"/>
                  <a:pt x="6956" y="2635"/>
                </a:cubicBezTo>
                <a:cubicBezTo>
                  <a:pt x="7209" y="2635"/>
                  <a:pt x="7567" y="2530"/>
                  <a:pt x="7820" y="2445"/>
                </a:cubicBezTo>
                <a:lnTo>
                  <a:pt x="8262" y="3331"/>
                </a:lnTo>
                <a:lnTo>
                  <a:pt x="7124" y="4553"/>
                </a:lnTo>
                <a:cubicBezTo>
                  <a:pt x="7040" y="4637"/>
                  <a:pt x="7040" y="4743"/>
                  <a:pt x="7124" y="4827"/>
                </a:cubicBezTo>
                <a:cubicBezTo>
                  <a:pt x="7209" y="4911"/>
                  <a:pt x="7209" y="4911"/>
                  <a:pt x="7293" y="4911"/>
                </a:cubicBezTo>
                <a:cubicBezTo>
                  <a:pt x="7293" y="4911"/>
                  <a:pt x="7377" y="4911"/>
                  <a:pt x="7483" y="4827"/>
                </a:cubicBezTo>
                <a:lnTo>
                  <a:pt x="8431" y="3689"/>
                </a:lnTo>
                <a:lnTo>
                  <a:pt x="9063" y="4827"/>
                </a:lnTo>
                <a:lnTo>
                  <a:pt x="8009" y="6408"/>
                </a:lnTo>
                <a:cubicBezTo>
                  <a:pt x="8009" y="6492"/>
                  <a:pt x="8009" y="6661"/>
                  <a:pt x="8094" y="6745"/>
                </a:cubicBezTo>
                <a:lnTo>
                  <a:pt x="8347" y="6745"/>
                </a:lnTo>
                <a:cubicBezTo>
                  <a:pt x="8347" y="6745"/>
                  <a:pt x="8347" y="6661"/>
                  <a:pt x="8431" y="6661"/>
                </a:cubicBezTo>
                <a:lnTo>
                  <a:pt x="9232" y="5270"/>
                </a:lnTo>
                <a:lnTo>
                  <a:pt x="9759" y="6134"/>
                </a:lnTo>
                <a:cubicBezTo>
                  <a:pt x="9759" y="6218"/>
                  <a:pt x="9843" y="6323"/>
                  <a:pt x="9927" y="6323"/>
                </a:cubicBezTo>
                <a:cubicBezTo>
                  <a:pt x="9927" y="6323"/>
                  <a:pt x="10012" y="6323"/>
                  <a:pt x="10012" y="6218"/>
                </a:cubicBezTo>
                <a:cubicBezTo>
                  <a:pt x="10117" y="6218"/>
                  <a:pt x="10201" y="6050"/>
                  <a:pt x="10117" y="5965"/>
                </a:cubicBezTo>
                <a:lnTo>
                  <a:pt x="9674" y="5080"/>
                </a:lnTo>
                <a:lnTo>
                  <a:pt x="11171" y="5270"/>
                </a:lnTo>
                <a:cubicBezTo>
                  <a:pt x="11255" y="5270"/>
                  <a:pt x="11424" y="5164"/>
                  <a:pt x="11424" y="5080"/>
                </a:cubicBezTo>
                <a:cubicBezTo>
                  <a:pt x="11424" y="4911"/>
                  <a:pt x="11339" y="4827"/>
                  <a:pt x="11171" y="4827"/>
                </a:cubicBezTo>
                <a:lnTo>
                  <a:pt x="9400" y="4637"/>
                </a:lnTo>
                <a:lnTo>
                  <a:pt x="8874" y="3499"/>
                </a:lnTo>
                <a:lnTo>
                  <a:pt x="10286" y="3415"/>
                </a:lnTo>
                <a:lnTo>
                  <a:pt x="10370" y="3331"/>
                </a:lnTo>
                <a:cubicBezTo>
                  <a:pt x="10370" y="3331"/>
                  <a:pt x="10454" y="3246"/>
                  <a:pt x="10454" y="3162"/>
                </a:cubicBezTo>
                <a:cubicBezTo>
                  <a:pt x="10454" y="3057"/>
                  <a:pt x="10370" y="2972"/>
                  <a:pt x="10201" y="2972"/>
                </a:cubicBezTo>
                <a:lnTo>
                  <a:pt x="8621" y="3162"/>
                </a:lnTo>
                <a:lnTo>
                  <a:pt x="8178" y="2193"/>
                </a:lnTo>
                <a:cubicBezTo>
                  <a:pt x="8789" y="1834"/>
                  <a:pt x="9148" y="1223"/>
                  <a:pt x="9232" y="612"/>
                </a:cubicBezTo>
                <a:lnTo>
                  <a:pt x="10201" y="696"/>
                </a:lnTo>
                <a:lnTo>
                  <a:pt x="10644" y="2361"/>
                </a:lnTo>
                <a:cubicBezTo>
                  <a:pt x="10644" y="2445"/>
                  <a:pt x="10728" y="2530"/>
                  <a:pt x="10813" y="2530"/>
                </a:cubicBezTo>
                <a:lnTo>
                  <a:pt x="10897" y="2530"/>
                </a:lnTo>
                <a:lnTo>
                  <a:pt x="10897" y="2445"/>
                </a:lnTo>
                <a:cubicBezTo>
                  <a:pt x="10981" y="2445"/>
                  <a:pt x="11065" y="2361"/>
                  <a:pt x="11065" y="2277"/>
                </a:cubicBezTo>
                <a:lnTo>
                  <a:pt x="10644" y="780"/>
                </a:lnTo>
                <a:lnTo>
                  <a:pt x="11866" y="865"/>
                </a:lnTo>
                <a:lnTo>
                  <a:pt x="12752" y="2530"/>
                </a:lnTo>
                <a:cubicBezTo>
                  <a:pt x="12752" y="2635"/>
                  <a:pt x="12836" y="2719"/>
                  <a:pt x="12920" y="2719"/>
                </a:cubicBezTo>
                <a:lnTo>
                  <a:pt x="13005" y="2719"/>
                </a:lnTo>
                <a:lnTo>
                  <a:pt x="13005" y="2635"/>
                </a:lnTo>
                <a:cubicBezTo>
                  <a:pt x="13089" y="2635"/>
                  <a:pt x="13173" y="2445"/>
                  <a:pt x="13089" y="2361"/>
                </a:cubicBezTo>
                <a:lnTo>
                  <a:pt x="12393" y="949"/>
                </a:lnTo>
                <a:lnTo>
                  <a:pt x="13447" y="1054"/>
                </a:lnTo>
                <a:lnTo>
                  <a:pt x="13531" y="949"/>
                </a:lnTo>
                <a:cubicBezTo>
                  <a:pt x="13616" y="949"/>
                  <a:pt x="13616" y="865"/>
                  <a:pt x="13616" y="780"/>
                </a:cubicBezTo>
                <a:cubicBezTo>
                  <a:pt x="13616" y="696"/>
                  <a:pt x="13531" y="612"/>
                  <a:pt x="13447" y="612"/>
                </a:cubicBezTo>
                <a:lnTo>
                  <a:pt x="12478" y="528"/>
                </a:lnTo>
                <a:lnTo>
                  <a:pt x="12646" y="254"/>
                </a:lnTo>
                <a:lnTo>
                  <a:pt x="12119" y="254"/>
                </a:lnTo>
                <a:lnTo>
                  <a:pt x="11951" y="422"/>
                </a:lnTo>
                <a:lnTo>
                  <a:pt x="10728" y="338"/>
                </a:lnTo>
                <a:lnTo>
                  <a:pt x="10813" y="169"/>
                </a:lnTo>
                <a:cubicBezTo>
                  <a:pt x="10644" y="85"/>
                  <a:pt x="10454" y="85"/>
                  <a:pt x="10370" y="85"/>
                </a:cubicBezTo>
                <a:lnTo>
                  <a:pt x="10286" y="254"/>
                </a:lnTo>
                <a:lnTo>
                  <a:pt x="9232" y="169"/>
                </a:lnTo>
                <a:lnTo>
                  <a:pt x="9232" y="85"/>
                </a:lnTo>
                <a:lnTo>
                  <a:pt x="8789" y="85"/>
                </a:lnTo>
                <a:lnTo>
                  <a:pt x="8789" y="169"/>
                </a:lnTo>
                <a:lnTo>
                  <a:pt x="737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4" name="Google Shape;2074;p25"/>
          <p:cNvGrpSpPr/>
          <p:nvPr/>
        </p:nvGrpSpPr>
        <p:grpSpPr>
          <a:xfrm flipH="1">
            <a:off x="2614412" y="4099203"/>
            <a:ext cx="371308" cy="361546"/>
            <a:chOff x="3917475" y="1307350"/>
            <a:chExt cx="340400" cy="331450"/>
          </a:xfrm>
        </p:grpSpPr>
        <p:sp>
          <p:nvSpPr>
            <p:cNvPr id="2075" name="Google Shape;2075;p25"/>
            <p:cNvSpPr/>
            <p:nvPr/>
          </p:nvSpPr>
          <p:spPr>
            <a:xfrm>
              <a:off x="3920100" y="1307350"/>
              <a:ext cx="333575" cy="171250"/>
            </a:xfrm>
            <a:custGeom>
              <a:avLst/>
              <a:gdLst/>
              <a:ahLst/>
              <a:cxnLst/>
              <a:rect l="l" t="t" r="r" b="b"/>
              <a:pathLst>
                <a:path w="13343" h="6850" extrusionOk="0">
                  <a:moveTo>
                    <a:pt x="6851" y="4827"/>
                  </a:moveTo>
                  <a:cubicBezTo>
                    <a:pt x="7104" y="4827"/>
                    <a:pt x="7462" y="4932"/>
                    <a:pt x="7715" y="5101"/>
                  </a:cubicBezTo>
                  <a:lnTo>
                    <a:pt x="6851" y="6323"/>
                  </a:lnTo>
                  <a:lnTo>
                    <a:pt x="6134" y="4932"/>
                  </a:lnTo>
                  <a:cubicBezTo>
                    <a:pt x="6408" y="4932"/>
                    <a:pt x="6577" y="4827"/>
                    <a:pt x="6851" y="4827"/>
                  </a:cubicBezTo>
                  <a:close/>
                  <a:moveTo>
                    <a:pt x="5797" y="5185"/>
                  </a:moveTo>
                  <a:lnTo>
                    <a:pt x="6492" y="6407"/>
                  </a:lnTo>
                  <a:lnTo>
                    <a:pt x="4912" y="6323"/>
                  </a:lnTo>
                  <a:cubicBezTo>
                    <a:pt x="5080" y="5880"/>
                    <a:pt x="5354" y="5459"/>
                    <a:pt x="5797" y="5185"/>
                  </a:cubicBezTo>
                  <a:close/>
                  <a:moveTo>
                    <a:pt x="11066" y="5269"/>
                  </a:moveTo>
                  <a:cubicBezTo>
                    <a:pt x="10960" y="5269"/>
                    <a:pt x="10876" y="5353"/>
                    <a:pt x="10876" y="5353"/>
                  </a:cubicBezTo>
                  <a:lnTo>
                    <a:pt x="10265" y="6597"/>
                  </a:lnTo>
                  <a:cubicBezTo>
                    <a:pt x="10349" y="6597"/>
                    <a:pt x="10539" y="6597"/>
                    <a:pt x="10708" y="6681"/>
                  </a:cubicBezTo>
                  <a:lnTo>
                    <a:pt x="11234" y="5627"/>
                  </a:lnTo>
                  <a:cubicBezTo>
                    <a:pt x="11319" y="5459"/>
                    <a:pt x="11234" y="5353"/>
                    <a:pt x="11150" y="5269"/>
                  </a:cubicBezTo>
                  <a:close/>
                  <a:moveTo>
                    <a:pt x="13068" y="5459"/>
                  </a:moveTo>
                  <a:cubicBezTo>
                    <a:pt x="13068" y="5459"/>
                    <a:pt x="12984" y="5543"/>
                    <a:pt x="12900" y="5543"/>
                  </a:cubicBezTo>
                  <a:lnTo>
                    <a:pt x="12014" y="6766"/>
                  </a:lnTo>
                  <a:lnTo>
                    <a:pt x="12541" y="6766"/>
                  </a:lnTo>
                  <a:lnTo>
                    <a:pt x="13258" y="5796"/>
                  </a:lnTo>
                  <a:cubicBezTo>
                    <a:pt x="13342" y="5712"/>
                    <a:pt x="13342" y="5627"/>
                    <a:pt x="13258" y="5543"/>
                  </a:cubicBezTo>
                  <a:cubicBezTo>
                    <a:pt x="13173" y="5459"/>
                    <a:pt x="13173" y="5459"/>
                    <a:pt x="13068" y="5459"/>
                  </a:cubicBezTo>
                  <a:close/>
                  <a:moveTo>
                    <a:pt x="5354" y="0"/>
                  </a:moveTo>
                  <a:cubicBezTo>
                    <a:pt x="5270" y="0"/>
                    <a:pt x="5165" y="84"/>
                    <a:pt x="5080" y="84"/>
                  </a:cubicBezTo>
                  <a:lnTo>
                    <a:pt x="4385" y="1412"/>
                  </a:lnTo>
                  <a:lnTo>
                    <a:pt x="4026" y="801"/>
                  </a:lnTo>
                  <a:cubicBezTo>
                    <a:pt x="4026" y="717"/>
                    <a:pt x="3942" y="717"/>
                    <a:pt x="3858" y="717"/>
                  </a:cubicBezTo>
                  <a:lnTo>
                    <a:pt x="3774" y="717"/>
                  </a:lnTo>
                  <a:cubicBezTo>
                    <a:pt x="3689" y="801"/>
                    <a:pt x="3584" y="885"/>
                    <a:pt x="3689" y="970"/>
                  </a:cubicBezTo>
                  <a:lnTo>
                    <a:pt x="3942" y="1665"/>
                  </a:lnTo>
                  <a:lnTo>
                    <a:pt x="2361" y="1497"/>
                  </a:lnTo>
                  <a:cubicBezTo>
                    <a:pt x="2277" y="1497"/>
                    <a:pt x="2109" y="1581"/>
                    <a:pt x="2109" y="1771"/>
                  </a:cubicBezTo>
                  <a:cubicBezTo>
                    <a:pt x="2109" y="1855"/>
                    <a:pt x="2193" y="1939"/>
                    <a:pt x="2361" y="1939"/>
                  </a:cubicBezTo>
                  <a:lnTo>
                    <a:pt x="4216" y="2108"/>
                  </a:lnTo>
                  <a:lnTo>
                    <a:pt x="4743" y="3162"/>
                  </a:lnTo>
                  <a:lnTo>
                    <a:pt x="3247" y="3351"/>
                  </a:lnTo>
                  <a:cubicBezTo>
                    <a:pt x="3162" y="3351"/>
                    <a:pt x="3057" y="3520"/>
                    <a:pt x="3057" y="3604"/>
                  </a:cubicBezTo>
                  <a:cubicBezTo>
                    <a:pt x="3057" y="3688"/>
                    <a:pt x="3162" y="3773"/>
                    <a:pt x="3331" y="3773"/>
                  </a:cubicBezTo>
                  <a:lnTo>
                    <a:pt x="4996" y="3604"/>
                  </a:lnTo>
                  <a:lnTo>
                    <a:pt x="5607" y="4742"/>
                  </a:lnTo>
                  <a:cubicBezTo>
                    <a:pt x="4996" y="5101"/>
                    <a:pt x="4638" y="5627"/>
                    <a:pt x="4553" y="6239"/>
                  </a:cubicBezTo>
                  <a:lnTo>
                    <a:pt x="3162" y="6154"/>
                  </a:lnTo>
                  <a:lnTo>
                    <a:pt x="2720" y="4658"/>
                  </a:lnTo>
                  <a:cubicBezTo>
                    <a:pt x="2720" y="4574"/>
                    <a:pt x="2635" y="4489"/>
                    <a:pt x="2530" y="4489"/>
                  </a:cubicBezTo>
                  <a:lnTo>
                    <a:pt x="2446" y="4489"/>
                  </a:lnTo>
                  <a:cubicBezTo>
                    <a:pt x="2361" y="4574"/>
                    <a:pt x="2277" y="4658"/>
                    <a:pt x="2277" y="4742"/>
                  </a:cubicBezTo>
                  <a:lnTo>
                    <a:pt x="2720" y="6154"/>
                  </a:lnTo>
                  <a:lnTo>
                    <a:pt x="2720" y="6154"/>
                  </a:lnTo>
                  <a:lnTo>
                    <a:pt x="1476" y="5986"/>
                  </a:lnTo>
                  <a:lnTo>
                    <a:pt x="612" y="4405"/>
                  </a:lnTo>
                  <a:cubicBezTo>
                    <a:pt x="612" y="4405"/>
                    <a:pt x="528" y="4300"/>
                    <a:pt x="422" y="4300"/>
                  </a:cubicBezTo>
                  <a:lnTo>
                    <a:pt x="338" y="4300"/>
                  </a:lnTo>
                  <a:cubicBezTo>
                    <a:pt x="254" y="4405"/>
                    <a:pt x="170" y="4489"/>
                    <a:pt x="254" y="4658"/>
                  </a:cubicBezTo>
                  <a:lnTo>
                    <a:pt x="949" y="5986"/>
                  </a:lnTo>
                  <a:lnTo>
                    <a:pt x="254" y="5880"/>
                  </a:lnTo>
                  <a:cubicBezTo>
                    <a:pt x="170" y="5880"/>
                    <a:pt x="85" y="5986"/>
                    <a:pt x="1" y="6070"/>
                  </a:cubicBezTo>
                  <a:cubicBezTo>
                    <a:pt x="1" y="6239"/>
                    <a:pt x="85" y="6323"/>
                    <a:pt x="254" y="6323"/>
                  </a:cubicBezTo>
                  <a:lnTo>
                    <a:pt x="949" y="6407"/>
                  </a:lnTo>
                  <a:lnTo>
                    <a:pt x="612" y="6850"/>
                  </a:lnTo>
                  <a:cubicBezTo>
                    <a:pt x="781" y="6850"/>
                    <a:pt x="949" y="6850"/>
                    <a:pt x="1139" y="6766"/>
                  </a:cubicBezTo>
                  <a:lnTo>
                    <a:pt x="1476" y="6407"/>
                  </a:lnTo>
                  <a:lnTo>
                    <a:pt x="2720" y="6597"/>
                  </a:lnTo>
                  <a:lnTo>
                    <a:pt x="2635" y="6681"/>
                  </a:lnTo>
                  <a:lnTo>
                    <a:pt x="3057" y="6681"/>
                  </a:lnTo>
                  <a:lnTo>
                    <a:pt x="3162" y="6597"/>
                  </a:lnTo>
                  <a:lnTo>
                    <a:pt x="3500" y="6597"/>
                  </a:lnTo>
                  <a:cubicBezTo>
                    <a:pt x="4638" y="6597"/>
                    <a:pt x="5797" y="6513"/>
                    <a:pt x="7019" y="6513"/>
                  </a:cubicBezTo>
                  <a:lnTo>
                    <a:pt x="7272" y="6513"/>
                  </a:lnTo>
                  <a:lnTo>
                    <a:pt x="8073" y="5353"/>
                  </a:lnTo>
                  <a:cubicBezTo>
                    <a:pt x="8242" y="5543"/>
                    <a:pt x="8431" y="5712"/>
                    <a:pt x="8516" y="5880"/>
                  </a:cubicBezTo>
                  <a:cubicBezTo>
                    <a:pt x="8600" y="6070"/>
                    <a:pt x="8684" y="6323"/>
                    <a:pt x="8684" y="6597"/>
                  </a:cubicBezTo>
                  <a:lnTo>
                    <a:pt x="9127" y="6597"/>
                  </a:lnTo>
                  <a:cubicBezTo>
                    <a:pt x="9127" y="6239"/>
                    <a:pt x="9043" y="5986"/>
                    <a:pt x="8853" y="5712"/>
                  </a:cubicBezTo>
                  <a:cubicBezTo>
                    <a:pt x="8769" y="5459"/>
                    <a:pt x="8600" y="5185"/>
                    <a:pt x="8326" y="5016"/>
                  </a:cubicBezTo>
                  <a:lnTo>
                    <a:pt x="9127" y="3962"/>
                  </a:lnTo>
                  <a:lnTo>
                    <a:pt x="10623" y="4300"/>
                  </a:lnTo>
                  <a:lnTo>
                    <a:pt x="10792" y="4300"/>
                  </a:lnTo>
                  <a:cubicBezTo>
                    <a:pt x="10792" y="4215"/>
                    <a:pt x="10876" y="4215"/>
                    <a:pt x="10876" y="4131"/>
                  </a:cubicBezTo>
                  <a:cubicBezTo>
                    <a:pt x="10876" y="4047"/>
                    <a:pt x="10792" y="3878"/>
                    <a:pt x="10708" y="3878"/>
                  </a:cubicBezTo>
                  <a:lnTo>
                    <a:pt x="9380" y="3520"/>
                  </a:lnTo>
                  <a:lnTo>
                    <a:pt x="10096" y="2550"/>
                  </a:lnTo>
                  <a:lnTo>
                    <a:pt x="11930" y="2550"/>
                  </a:lnTo>
                  <a:cubicBezTo>
                    <a:pt x="12014" y="2550"/>
                    <a:pt x="12014" y="2466"/>
                    <a:pt x="12014" y="2382"/>
                  </a:cubicBezTo>
                  <a:cubicBezTo>
                    <a:pt x="12014" y="2297"/>
                    <a:pt x="11930" y="2192"/>
                    <a:pt x="11846" y="2192"/>
                  </a:cubicBezTo>
                  <a:lnTo>
                    <a:pt x="10349" y="2108"/>
                  </a:lnTo>
                  <a:lnTo>
                    <a:pt x="10792" y="1497"/>
                  </a:lnTo>
                  <a:cubicBezTo>
                    <a:pt x="10792" y="1412"/>
                    <a:pt x="10792" y="1328"/>
                    <a:pt x="10708" y="1244"/>
                  </a:cubicBezTo>
                  <a:lnTo>
                    <a:pt x="10539" y="1244"/>
                  </a:lnTo>
                  <a:cubicBezTo>
                    <a:pt x="10539" y="1244"/>
                    <a:pt x="10434" y="1244"/>
                    <a:pt x="10349" y="1328"/>
                  </a:cubicBezTo>
                  <a:lnTo>
                    <a:pt x="10012" y="1855"/>
                  </a:lnTo>
                  <a:lnTo>
                    <a:pt x="9295" y="358"/>
                  </a:lnTo>
                  <a:cubicBezTo>
                    <a:pt x="9295" y="358"/>
                    <a:pt x="9211" y="274"/>
                    <a:pt x="9127" y="274"/>
                  </a:cubicBezTo>
                  <a:lnTo>
                    <a:pt x="9043" y="274"/>
                  </a:lnTo>
                  <a:cubicBezTo>
                    <a:pt x="8958" y="358"/>
                    <a:pt x="8853" y="443"/>
                    <a:pt x="8958" y="527"/>
                  </a:cubicBezTo>
                  <a:lnTo>
                    <a:pt x="9738" y="2297"/>
                  </a:lnTo>
                  <a:lnTo>
                    <a:pt x="9043" y="3351"/>
                  </a:lnTo>
                  <a:lnTo>
                    <a:pt x="8073" y="2023"/>
                  </a:lnTo>
                  <a:cubicBezTo>
                    <a:pt x="8073" y="2023"/>
                    <a:pt x="7989" y="1939"/>
                    <a:pt x="7904" y="1939"/>
                  </a:cubicBezTo>
                  <a:lnTo>
                    <a:pt x="7799" y="2023"/>
                  </a:lnTo>
                  <a:cubicBezTo>
                    <a:pt x="7715" y="2108"/>
                    <a:pt x="7715" y="2192"/>
                    <a:pt x="7715" y="2297"/>
                  </a:cubicBezTo>
                  <a:lnTo>
                    <a:pt x="8769" y="3688"/>
                  </a:lnTo>
                  <a:lnTo>
                    <a:pt x="7989" y="4742"/>
                  </a:lnTo>
                  <a:cubicBezTo>
                    <a:pt x="7630" y="4574"/>
                    <a:pt x="7188" y="4405"/>
                    <a:pt x="6851" y="4405"/>
                  </a:cubicBezTo>
                  <a:cubicBezTo>
                    <a:pt x="6492" y="4405"/>
                    <a:pt x="6218" y="4489"/>
                    <a:pt x="5965" y="4574"/>
                  </a:cubicBezTo>
                  <a:lnTo>
                    <a:pt x="5354" y="3436"/>
                  </a:lnTo>
                  <a:lnTo>
                    <a:pt x="6408" y="2192"/>
                  </a:lnTo>
                  <a:cubicBezTo>
                    <a:pt x="6492" y="2108"/>
                    <a:pt x="6492" y="2023"/>
                    <a:pt x="6408" y="1939"/>
                  </a:cubicBezTo>
                  <a:cubicBezTo>
                    <a:pt x="6324" y="1855"/>
                    <a:pt x="6324" y="1855"/>
                    <a:pt x="6218" y="1855"/>
                  </a:cubicBezTo>
                  <a:cubicBezTo>
                    <a:pt x="6218" y="1855"/>
                    <a:pt x="6134" y="1855"/>
                    <a:pt x="6050" y="1939"/>
                  </a:cubicBezTo>
                  <a:lnTo>
                    <a:pt x="5165" y="2993"/>
                  </a:lnTo>
                  <a:lnTo>
                    <a:pt x="4553" y="1855"/>
                  </a:lnTo>
                  <a:lnTo>
                    <a:pt x="5523" y="358"/>
                  </a:lnTo>
                  <a:cubicBezTo>
                    <a:pt x="5523" y="274"/>
                    <a:pt x="5523" y="84"/>
                    <a:pt x="5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5"/>
            <p:cNvSpPr/>
            <p:nvPr/>
          </p:nvSpPr>
          <p:spPr>
            <a:xfrm>
              <a:off x="3917475" y="1470150"/>
              <a:ext cx="340400" cy="168650"/>
            </a:xfrm>
            <a:custGeom>
              <a:avLst/>
              <a:gdLst/>
              <a:ahLst/>
              <a:cxnLst/>
              <a:rect l="l" t="t" r="r" b="b"/>
              <a:pathLst>
                <a:path w="13616" h="6746" extrusionOk="0">
                  <a:moveTo>
                    <a:pt x="1244" y="254"/>
                  </a:moveTo>
                  <a:cubicBezTo>
                    <a:pt x="1054" y="338"/>
                    <a:pt x="886" y="338"/>
                    <a:pt x="717" y="338"/>
                  </a:cubicBezTo>
                  <a:lnTo>
                    <a:pt x="106" y="1223"/>
                  </a:lnTo>
                  <a:cubicBezTo>
                    <a:pt x="1" y="1307"/>
                    <a:pt x="1" y="1392"/>
                    <a:pt x="106" y="1476"/>
                  </a:cubicBezTo>
                  <a:cubicBezTo>
                    <a:pt x="190" y="1476"/>
                    <a:pt x="190" y="1581"/>
                    <a:pt x="275" y="1581"/>
                  </a:cubicBezTo>
                  <a:cubicBezTo>
                    <a:pt x="275" y="1581"/>
                    <a:pt x="359" y="1581"/>
                    <a:pt x="359" y="1476"/>
                  </a:cubicBezTo>
                  <a:lnTo>
                    <a:pt x="443" y="1476"/>
                  </a:lnTo>
                  <a:lnTo>
                    <a:pt x="1244" y="254"/>
                  </a:lnTo>
                  <a:close/>
                  <a:moveTo>
                    <a:pt x="2740" y="169"/>
                  </a:moveTo>
                  <a:lnTo>
                    <a:pt x="2108" y="1392"/>
                  </a:lnTo>
                  <a:cubicBezTo>
                    <a:pt x="2108" y="1581"/>
                    <a:pt x="2108" y="1666"/>
                    <a:pt x="2214" y="1750"/>
                  </a:cubicBezTo>
                  <a:lnTo>
                    <a:pt x="2466" y="1750"/>
                  </a:lnTo>
                  <a:cubicBezTo>
                    <a:pt x="2466" y="1666"/>
                    <a:pt x="2466" y="1666"/>
                    <a:pt x="2551" y="1581"/>
                  </a:cubicBezTo>
                  <a:lnTo>
                    <a:pt x="3162" y="169"/>
                  </a:lnTo>
                  <a:close/>
                  <a:moveTo>
                    <a:pt x="5017" y="254"/>
                  </a:moveTo>
                  <a:lnTo>
                    <a:pt x="6597" y="422"/>
                  </a:lnTo>
                  <a:lnTo>
                    <a:pt x="5712" y="1750"/>
                  </a:lnTo>
                  <a:cubicBezTo>
                    <a:pt x="5544" y="1581"/>
                    <a:pt x="5375" y="1307"/>
                    <a:pt x="5185" y="1139"/>
                  </a:cubicBezTo>
                  <a:cubicBezTo>
                    <a:pt x="5101" y="865"/>
                    <a:pt x="5017" y="528"/>
                    <a:pt x="5017" y="254"/>
                  </a:cubicBezTo>
                  <a:close/>
                  <a:moveTo>
                    <a:pt x="7293" y="422"/>
                  </a:moveTo>
                  <a:lnTo>
                    <a:pt x="8789" y="612"/>
                  </a:lnTo>
                  <a:cubicBezTo>
                    <a:pt x="8705" y="1054"/>
                    <a:pt x="8431" y="1476"/>
                    <a:pt x="8009" y="1834"/>
                  </a:cubicBezTo>
                  <a:lnTo>
                    <a:pt x="7293" y="422"/>
                  </a:lnTo>
                  <a:close/>
                  <a:moveTo>
                    <a:pt x="6956" y="696"/>
                  </a:moveTo>
                  <a:lnTo>
                    <a:pt x="7651" y="2003"/>
                  </a:lnTo>
                  <a:cubicBezTo>
                    <a:pt x="7377" y="2108"/>
                    <a:pt x="7124" y="2193"/>
                    <a:pt x="6956" y="2193"/>
                  </a:cubicBezTo>
                  <a:cubicBezTo>
                    <a:pt x="6597" y="2193"/>
                    <a:pt x="6323" y="2108"/>
                    <a:pt x="6070" y="1919"/>
                  </a:cubicBezTo>
                  <a:lnTo>
                    <a:pt x="6956" y="696"/>
                  </a:lnTo>
                  <a:close/>
                  <a:moveTo>
                    <a:pt x="7124" y="1"/>
                  </a:moveTo>
                  <a:cubicBezTo>
                    <a:pt x="5902" y="1"/>
                    <a:pt x="4743" y="85"/>
                    <a:pt x="3605" y="85"/>
                  </a:cubicBezTo>
                  <a:lnTo>
                    <a:pt x="4574" y="169"/>
                  </a:lnTo>
                  <a:cubicBezTo>
                    <a:pt x="4574" y="612"/>
                    <a:pt x="4658" y="949"/>
                    <a:pt x="4848" y="1307"/>
                  </a:cubicBezTo>
                  <a:cubicBezTo>
                    <a:pt x="5017" y="1581"/>
                    <a:pt x="5185" y="1834"/>
                    <a:pt x="5459" y="2108"/>
                  </a:cubicBezTo>
                  <a:lnTo>
                    <a:pt x="4848" y="2888"/>
                  </a:lnTo>
                  <a:lnTo>
                    <a:pt x="3267" y="2445"/>
                  </a:lnTo>
                  <a:lnTo>
                    <a:pt x="3162" y="2445"/>
                  </a:lnTo>
                  <a:cubicBezTo>
                    <a:pt x="3078" y="2445"/>
                    <a:pt x="2993" y="2530"/>
                    <a:pt x="2993" y="2635"/>
                  </a:cubicBezTo>
                  <a:cubicBezTo>
                    <a:pt x="2909" y="2804"/>
                    <a:pt x="2993" y="2888"/>
                    <a:pt x="3078" y="2888"/>
                  </a:cubicBezTo>
                  <a:lnTo>
                    <a:pt x="4574" y="3331"/>
                  </a:lnTo>
                  <a:lnTo>
                    <a:pt x="3879" y="4300"/>
                  </a:lnTo>
                  <a:lnTo>
                    <a:pt x="2024" y="4216"/>
                  </a:lnTo>
                  <a:cubicBezTo>
                    <a:pt x="1855" y="4216"/>
                    <a:pt x="1771" y="4300"/>
                    <a:pt x="1771" y="4384"/>
                  </a:cubicBezTo>
                  <a:cubicBezTo>
                    <a:pt x="1771" y="4469"/>
                    <a:pt x="1855" y="4637"/>
                    <a:pt x="1940" y="4637"/>
                  </a:cubicBezTo>
                  <a:lnTo>
                    <a:pt x="3605" y="4743"/>
                  </a:lnTo>
                  <a:lnTo>
                    <a:pt x="2993" y="5523"/>
                  </a:lnTo>
                  <a:cubicBezTo>
                    <a:pt x="2993" y="5691"/>
                    <a:pt x="2993" y="5797"/>
                    <a:pt x="3078" y="5881"/>
                  </a:cubicBezTo>
                  <a:lnTo>
                    <a:pt x="3267" y="5881"/>
                  </a:lnTo>
                  <a:lnTo>
                    <a:pt x="3352" y="5797"/>
                  </a:lnTo>
                  <a:lnTo>
                    <a:pt x="3963" y="4996"/>
                  </a:lnTo>
                  <a:lnTo>
                    <a:pt x="4490" y="6408"/>
                  </a:lnTo>
                  <a:cubicBezTo>
                    <a:pt x="4574" y="6492"/>
                    <a:pt x="4658" y="6492"/>
                    <a:pt x="4743" y="6492"/>
                  </a:cubicBezTo>
                  <a:lnTo>
                    <a:pt x="4848" y="6492"/>
                  </a:lnTo>
                  <a:cubicBezTo>
                    <a:pt x="4932" y="6408"/>
                    <a:pt x="4932" y="6323"/>
                    <a:pt x="4932" y="6218"/>
                  </a:cubicBezTo>
                  <a:lnTo>
                    <a:pt x="4216" y="4553"/>
                  </a:lnTo>
                  <a:lnTo>
                    <a:pt x="4932" y="3584"/>
                  </a:lnTo>
                  <a:lnTo>
                    <a:pt x="5712" y="4743"/>
                  </a:lnTo>
                  <a:cubicBezTo>
                    <a:pt x="5712" y="4743"/>
                    <a:pt x="5796" y="4827"/>
                    <a:pt x="5902" y="4827"/>
                  </a:cubicBezTo>
                  <a:lnTo>
                    <a:pt x="5986" y="4827"/>
                  </a:lnTo>
                  <a:lnTo>
                    <a:pt x="5986" y="4743"/>
                  </a:lnTo>
                  <a:cubicBezTo>
                    <a:pt x="6155" y="4743"/>
                    <a:pt x="6155" y="4553"/>
                    <a:pt x="6070" y="4469"/>
                  </a:cubicBezTo>
                  <a:lnTo>
                    <a:pt x="5185" y="3162"/>
                  </a:lnTo>
                  <a:lnTo>
                    <a:pt x="5796" y="2277"/>
                  </a:lnTo>
                  <a:cubicBezTo>
                    <a:pt x="6155" y="2445"/>
                    <a:pt x="6513" y="2635"/>
                    <a:pt x="6956" y="2635"/>
                  </a:cubicBezTo>
                  <a:cubicBezTo>
                    <a:pt x="7209" y="2635"/>
                    <a:pt x="7567" y="2530"/>
                    <a:pt x="7820" y="2445"/>
                  </a:cubicBezTo>
                  <a:lnTo>
                    <a:pt x="8262" y="3331"/>
                  </a:lnTo>
                  <a:lnTo>
                    <a:pt x="7124" y="4553"/>
                  </a:lnTo>
                  <a:cubicBezTo>
                    <a:pt x="7040" y="4637"/>
                    <a:pt x="7040" y="4743"/>
                    <a:pt x="7124" y="4827"/>
                  </a:cubicBezTo>
                  <a:cubicBezTo>
                    <a:pt x="7209" y="4911"/>
                    <a:pt x="7209" y="4911"/>
                    <a:pt x="7293" y="4911"/>
                  </a:cubicBezTo>
                  <a:cubicBezTo>
                    <a:pt x="7293" y="4911"/>
                    <a:pt x="7377" y="4911"/>
                    <a:pt x="7483" y="4827"/>
                  </a:cubicBezTo>
                  <a:lnTo>
                    <a:pt x="8431" y="3689"/>
                  </a:lnTo>
                  <a:lnTo>
                    <a:pt x="9063" y="4827"/>
                  </a:lnTo>
                  <a:lnTo>
                    <a:pt x="8009" y="6408"/>
                  </a:lnTo>
                  <a:cubicBezTo>
                    <a:pt x="8009" y="6492"/>
                    <a:pt x="8009" y="6661"/>
                    <a:pt x="8094" y="6745"/>
                  </a:cubicBezTo>
                  <a:lnTo>
                    <a:pt x="8347" y="6745"/>
                  </a:lnTo>
                  <a:cubicBezTo>
                    <a:pt x="8347" y="6745"/>
                    <a:pt x="8347" y="6661"/>
                    <a:pt x="8431" y="6661"/>
                  </a:cubicBezTo>
                  <a:lnTo>
                    <a:pt x="9232" y="5270"/>
                  </a:lnTo>
                  <a:lnTo>
                    <a:pt x="9759" y="6134"/>
                  </a:lnTo>
                  <a:cubicBezTo>
                    <a:pt x="9759" y="6218"/>
                    <a:pt x="9843" y="6323"/>
                    <a:pt x="9927" y="6323"/>
                  </a:cubicBezTo>
                  <a:cubicBezTo>
                    <a:pt x="9927" y="6323"/>
                    <a:pt x="10012" y="6323"/>
                    <a:pt x="10012" y="6218"/>
                  </a:cubicBezTo>
                  <a:cubicBezTo>
                    <a:pt x="10117" y="6218"/>
                    <a:pt x="10201" y="6050"/>
                    <a:pt x="10117" y="5965"/>
                  </a:cubicBezTo>
                  <a:lnTo>
                    <a:pt x="9674" y="5080"/>
                  </a:lnTo>
                  <a:lnTo>
                    <a:pt x="11171" y="5270"/>
                  </a:lnTo>
                  <a:cubicBezTo>
                    <a:pt x="11255" y="5270"/>
                    <a:pt x="11424" y="5164"/>
                    <a:pt x="11424" y="5080"/>
                  </a:cubicBezTo>
                  <a:cubicBezTo>
                    <a:pt x="11424" y="4911"/>
                    <a:pt x="11339" y="4827"/>
                    <a:pt x="11171" y="4827"/>
                  </a:cubicBezTo>
                  <a:lnTo>
                    <a:pt x="9400" y="4637"/>
                  </a:lnTo>
                  <a:lnTo>
                    <a:pt x="8874" y="3499"/>
                  </a:lnTo>
                  <a:lnTo>
                    <a:pt x="10286" y="3415"/>
                  </a:lnTo>
                  <a:lnTo>
                    <a:pt x="10370" y="3331"/>
                  </a:lnTo>
                  <a:cubicBezTo>
                    <a:pt x="10370" y="3331"/>
                    <a:pt x="10454" y="3246"/>
                    <a:pt x="10454" y="3162"/>
                  </a:cubicBezTo>
                  <a:cubicBezTo>
                    <a:pt x="10454" y="3057"/>
                    <a:pt x="10370" y="2972"/>
                    <a:pt x="10201" y="2972"/>
                  </a:cubicBezTo>
                  <a:lnTo>
                    <a:pt x="8621" y="3162"/>
                  </a:lnTo>
                  <a:lnTo>
                    <a:pt x="8178" y="2193"/>
                  </a:lnTo>
                  <a:cubicBezTo>
                    <a:pt x="8789" y="1834"/>
                    <a:pt x="9148" y="1223"/>
                    <a:pt x="9232" y="612"/>
                  </a:cubicBezTo>
                  <a:lnTo>
                    <a:pt x="10201" y="696"/>
                  </a:lnTo>
                  <a:lnTo>
                    <a:pt x="10644" y="2361"/>
                  </a:lnTo>
                  <a:cubicBezTo>
                    <a:pt x="10644" y="2445"/>
                    <a:pt x="10728" y="2530"/>
                    <a:pt x="10813" y="2530"/>
                  </a:cubicBezTo>
                  <a:lnTo>
                    <a:pt x="10897" y="2530"/>
                  </a:lnTo>
                  <a:lnTo>
                    <a:pt x="10897" y="2445"/>
                  </a:lnTo>
                  <a:cubicBezTo>
                    <a:pt x="10981" y="2445"/>
                    <a:pt x="11065" y="2361"/>
                    <a:pt x="11065" y="2277"/>
                  </a:cubicBezTo>
                  <a:lnTo>
                    <a:pt x="10644" y="780"/>
                  </a:lnTo>
                  <a:lnTo>
                    <a:pt x="11866" y="865"/>
                  </a:lnTo>
                  <a:lnTo>
                    <a:pt x="12752" y="2530"/>
                  </a:lnTo>
                  <a:cubicBezTo>
                    <a:pt x="12752" y="2635"/>
                    <a:pt x="12836" y="2719"/>
                    <a:pt x="12920" y="2719"/>
                  </a:cubicBezTo>
                  <a:lnTo>
                    <a:pt x="13005" y="2719"/>
                  </a:lnTo>
                  <a:lnTo>
                    <a:pt x="13005" y="2635"/>
                  </a:lnTo>
                  <a:cubicBezTo>
                    <a:pt x="13089" y="2635"/>
                    <a:pt x="13173" y="2445"/>
                    <a:pt x="13089" y="2361"/>
                  </a:cubicBezTo>
                  <a:lnTo>
                    <a:pt x="12393" y="949"/>
                  </a:lnTo>
                  <a:lnTo>
                    <a:pt x="13447" y="1054"/>
                  </a:lnTo>
                  <a:lnTo>
                    <a:pt x="13531" y="949"/>
                  </a:lnTo>
                  <a:cubicBezTo>
                    <a:pt x="13616" y="949"/>
                    <a:pt x="13616" y="865"/>
                    <a:pt x="13616" y="780"/>
                  </a:cubicBezTo>
                  <a:cubicBezTo>
                    <a:pt x="13616" y="696"/>
                    <a:pt x="13531" y="612"/>
                    <a:pt x="13447" y="612"/>
                  </a:cubicBezTo>
                  <a:lnTo>
                    <a:pt x="12478" y="528"/>
                  </a:lnTo>
                  <a:lnTo>
                    <a:pt x="12646" y="254"/>
                  </a:lnTo>
                  <a:lnTo>
                    <a:pt x="12119" y="254"/>
                  </a:lnTo>
                  <a:lnTo>
                    <a:pt x="11951" y="422"/>
                  </a:lnTo>
                  <a:lnTo>
                    <a:pt x="10728" y="338"/>
                  </a:lnTo>
                  <a:lnTo>
                    <a:pt x="10813" y="169"/>
                  </a:lnTo>
                  <a:cubicBezTo>
                    <a:pt x="10644" y="85"/>
                    <a:pt x="10454" y="85"/>
                    <a:pt x="10370" y="85"/>
                  </a:cubicBezTo>
                  <a:lnTo>
                    <a:pt x="10286" y="254"/>
                  </a:lnTo>
                  <a:lnTo>
                    <a:pt x="9232" y="169"/>
                  </a:lnTo>
                  <a:lnTo>
                    <a:pt x="9232" y="85"/>
                  </a:lnTo>
                  <a:lnTo>
                    <a:pt x="8789" y="85"/>
                  </a:lnTo>
                  <a:lnTo>
                    <a:pt x="8789" y="169"/>
                  </a:lnTo>
                  <a:lnTo>
                    <a:pt x="73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6">
  <p:cSld name="CUSTOM_15_1">
    <p:bg>
      <p:bgPr>
        <a:solidFill>
          <a:schemeClr val="accent4"/>
        </a:solidFill>
        <a:effectLst/>
      </p:bgPr>
    </p:bg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26"/>
          <p:cNvSpPr/>
          <p:nvPr/>
        </p:nvSpPr>
        <p:spPr>
          <a:xfrm>
            <a:off x="273900" y="267000"/>
            <a:ext cx="8596200" cy="46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26"/>
          <p:cNvSpPr txBox="1">
            <a:spLocks noGrp="1"/>
          </p:cNvSpPr>
          <p:nvPr>
            <p:ph type="title"/>
          </p:nvPr>
        </p:nvSpPr>
        <p:spPr>
          <a:xfrm>
            <a:off x="1085850" y="362000"/>
            <a:ext cx="7337400" cy="1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80" name="Google Shape;2080;p26"/>
          <p:cNvSpPr txBox="1">
            <a:spLocks noGrp="1"/>
          </p:cNvSpPr>
          <p:nvPr>
            <p:ph type="body" idx="1"/>
          </p:nvPr>
        </p:nvSpPr>
        <p:spPr>
          <a:xfrm>
            <a:off x="5010150" y="2018050"/>
            <a:ext cx="341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081" name="Google Shape;2081;p26"/>
          <p:cNvGrpSpPr/>
          <p:nvPr/>
        </p:nvGrpSpPr>
        <p:grpSpPr>
          <a:xfrm>
            <a:off x="973807" y="390842"/>
            <a:ext cx="7726227" cy="4074445"/>
            <a:chOff x="973807" y="390842"/>
            <a:chExt cx="7726227" cy="4074445"/>
          </a:xfrm>
        </p:grpSpPr>
        <p:sp>
          <p:nvSpPr>
            <p:cNvPr id="2082" name="Google Shape;2082;p26"/>
            <p:cNvSpPr/>
            <p:nvPr/>
          </p:nvSpPr>
          <p:spPr>
            <a:xfrm>
              <a:off x="8352065" y="3619459"/>
              <a:ext cx="347970" cy="347970"/>
            </a:xfrm>
            <a:custGeom>
              <a:avLst/>
              <a:gdLst/>
              <a:ahLst/>
              <a:cxnLst/>
              <a:rect l="l" t="t" r="r" b="b"/>
              <a:pathLst>
                <a:path w="14213" h="14213" extrusionOk="0">
                  <a:moveTo>
                    <a:pt x="7118" y="0"/>
                  </a:moveTo>
                  <a:cubicBezTo>
                    <a:pt x="3229" y="0"/>
                    <a:pt x="0" y="3116"/>
                    <a:pt x="0" y="7095"/>
                  </a:cubicBezTo>
                  <a:cubicBezTo>
                    <a:pt x="0" y="10984"/>
                    <a:pt x="3229" y="14213"/>
                    <a:pt x="7118" y="14213"/>
                  </a:cubicBezTo>
                  <a:cubicBezTo>
                    <a:pt x="11097" y="14213"/>
                    <a:pt x="14213" y="10984"/>
                    <a:pt x="14213" y="7095"/>
                  </a:cubicBezTo>
                  <a:cubicBezTo>
                    <a:pt x="14213" y="3116"/>
                    <a:pt x="11097" y="0"/>
                    <a:pt x="7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6"/>
            <p:cNvSpPr/>
            <p:nvPr/>
          </p:nvSpPr>
          <p:spPr>
            <a:xfrm>
              <a:off x="6524147" y="3571409"/>
              <a:ext cx="252782" cy="252757"/>
            </a:xfrm>
            <a:custGeom>
              <a:avLst/>
              <a:gdLst/>
              <a:ahLst/>
              <a:cxnLst/>
              <a:rect l="l" t="t" r="r" b="b"/>
              <a:pathLst>
                <a:path w="10325" h="10324" extrusionOk="0">
                  <a:moveTo>
                    <a:pt x="5208" y="0"/>
                  </a:moveTo>
                  <a:cubicBezTo>
                    <a:pt x="2365" y="0"/>
                    <a:pt x="0" y="2274"/>
                    <a:pt x="0" y="5117"/>
                  </a:cubicBezTo>
                  <a:cubicBezTo>
                    <a:pt x="0" y="7959"/>
                    <a:pt x="2365" y="10324"/>
                    <a:pt x="5208" y="10324"/>
                  </a:cubicBezTo>
                  <a:cubicBezTo>
                    <a:pt x="8050" y="10324"/>
                    <a:pt x="10324" y="7959"/>
                    <a:pt x="10324" y="5117"/>
                  </a:cubicBezTo>
                  <a:cubicBezTo>
                    <a:pt x="10324" y="2274"/>
                    <a:pt x="8050" y="0"/>
                    <a:pt x="5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6"/>
            <p:cNvSpPr/>
            <p:nvPr/>
          </p:nvSpPr>
          <p:spPr>
            <a:xfrm>
              <a:off x="5444908" y="3410952"/>
              <a:ext cx="69628" cy="69604"/>
            </a:xfrm>
            <a:custGeom>
              <a:avLst/>
              <a:gdLst/>
              <a:ahLst/>
              <a:cxnLst/>
              <a:rect l="l" t="t" r="r" b="b"/>
              <a:pathLst>
                <a:path w="2844" h="2843" extrusionOk="0">
                  <a:moveTo>
                    <a:pt x="1433" y="0"/>
                  </a:moveTo>
                  <a:cubicBezTo>
                    <a:pt x="683" y="0"/>
                    <a:pt x="1" y="569"/>
                    <a:pt x="1" y="1410"/>
                  </a:cubicBezTo>
                  <a:cubicBezTo>
                    <a:pt x="1" y="2161"/>
                    <a:pt x="683" y="2843"/>
                    <a:pt x="1433" y="2843"/>
                  </a:cubicBezTo>
                  <a:cubicBezTo>
                    <a:pt x="2184" y="2843"/>
                    <a:pt x="2843" y="2161"/>
                    <a:pt x="2843" y="1410"/>
                  </a:cubicBezTo>
                  <a:cubicBezTo>
                    <a:pt x="2843" y="569"/>
                    <a:pt x="2184" y="0"/>
                    <a:pt x="1433" y="0"/>
                  </a:cubicBezTo>
                  <a:close/>
                </a:path>
              </a:pathLst>
            </a:custGeom>
            <a:solidFill>
              <a:srgbClr val="8DF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6"/>
            <p:cNvSpPr/>
            <p:nvPr/>
          </p:nvSpPr>
          <p:spPr>
            <a:xfrm>
              <a:off x="1355719" y="2459513"/>
              <a:ext cx="66837" cy="69604"/>
            </a:xfrm>
            <a:custGeom>
              <a:avLst/>
              <a:gdLst/>
              <a:ahLst/>
              <a:cxnLst/>
              <a:rect l="l" t="t" r="r" b="b"/>
              <a:pathLst>
                <a:path w="2730" h="2843" extrusionOk="0">
                  <a:moveTo>
                    <a:pt x="1320" y="0"/>
                  </a:moveTo>
                  <a:cubicBezTo>
                    <a:pt x="569" y="0"/>
                    <a:pt x="1" y="660"/>
                    <a:pt x="1" y="1433"/>
                  </a:cubicBezTo>
                  <a:cubicBezTo>
                    <a:pt x="1" y="2274"/>
                    <a:pt x="569" y="2843"/>
                    <a:pt x="1320" y="2843"/>
                  </a:cubicBezTo>
                  <a:cubicBezTo>
                    <a:pt x="2161" y="2843"/>
                    <a:pt x="2730" y="2274"/>
                    <a:pt x="2730" y="1433"/>
                  </a:cubicBezTo>
                  <a:cubicBezTo>
                    <a:pt x="2730" y="660"/>
                    <a:pt x="2161" y="0"/>
                    <a:pt x="1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6"/>
            <p:cNvSpPr/>
            <p:nvPr/>
          </p:nvSpPr>
          <p:spPr>
            <a:xfrm>
              <a:off x="2617278" y="2264657"/>
              <a:ext cx="69628" cy="69604"/>
            </a:xfrm>
            <a:custGeom>
              <a:avLst/>
              <a:gdLst/>
              <a:ahLst/>
              <a:cxnLst/>
              <a:rect l="l" t="t" r="r" b="b"/>
              <a:pathLst>
                <a:path w="2844" h="2843" extrusionOk="0">
                  <a:moveTo>
                    <a:pt x="1433" y="0"/>
                  </a:moveTo>
                  <a:cubicBezTo>
                    <a:pt x="660" y="0"/>
                    <a:pt x="1" y="660"/>
                    <a:pt x="1" y="1433"/>
                  </a:cubicBezTo>
                  <a:cubicBezTo>
                    <a:pt x="1" y="2183"/>
                    <a:pt x="660" y="2843"/>
                    <a:pt x="1433" y="2843"/>
                  </a:cubicBezTo>
                  <a:cubicBezTo>
                    <a:pt x="2184" y="2843"/>
                    <a:pt x="2843" y="2183"/>
                    <a:pt x="2843" y="1433"/>
                  </a:cubicBezTo>
                  <a:cubicBezTo>
                    <a:pt x="2843" y="660"/>
                    <a:pt x="2184" y="0"/>
                    <a:pt x="14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6"/>
            <p:cNvSpPr/>
            <p:nvPr/>
          </p:nvSpPr>
          <p:spPr>
            <a:xfrm>
              <a:off x="4269087" y="2359845"/>
              <a:ext cx="296777" cy="296752"/>
            </a:xfrm>
            <a:custGeom>
              <a:avLst/>
              <a:gdLst/>
              <a:ahLst/>
              <a:cxnLst/>
              <a:rect l="l" t="t" r="r" b="b"/>
              <a:pathLst>
                <a:path w="12122" h="12121" extrusionOk="0">
                  <a:moveTo>
                    <a:pt x="6073" y="1"/>
                  </a:moveTo>
                  <a:cubicBezTo>
                    <a:pt x="2753" y="1"/>
                    <a:pt x="1" y="2752"/>
                    <a:pt x="1" y="6072"/>
                  </a:cubicBezTo>
                  <a:cubicBezTo>
                    <a:pt x="1" y="9392"/>
                    <a:pt x="2753" y="12121"/>
                    <a:pt x="6073" y="12121"/>
                  </a:cubicBezTo>
                  <a:cubicBezTo>
                    <a:pt x="9370" y="12121"/>
                    <a:pt x="12121" y="9392"/>
                    <a:pt x="12121" y="6072"/>
                  </a:cubicBezTo>
                  <a:cubicBezTo>
                    <a:pt x="12121" y="2752"/>
                    <a:pt x="9370" y="1"/>
                    <a:pt x="6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6"/>
            <p:cNvSpPr/>
            <p:nvPr/>
          </p:nvSpPr>
          <p:spPr>
            <a:xfrm>
              <a:off x="1483224" y="3155404"/>
              <a:ext cx="296752" cy="297315"/>
            </a:xfrm>
            <a:custGeom>
              <a:avLst/>
              <a:gdLst/>
              <a:ahLst/>
              <a:cxnLst/>
              <a:rect l="l" t="t" r="r" b="b"/>
              <a:pathLst>
                <a:path w="12121" h="12144" extrusionOk="0">
                  <a:moveTo>
                    <a:pt x="6049" y="1"/>
                  </a:moveTo>
                  <a:cubicBezTo>
                    <a:pt x="2752" y="1"/>
                    <a:pt x="0" y="2752"/>
                    <a:pt x="0" y="6072"/>
                  </a:cubicBezTo>
                  <a:cubicBezTo>
                    <a:pt x="0" y="9392"/>
                    <a:pt x="2752" y="12144"/>
                    <a:pt x="6049" y="12144"/>
                  </a:cubicBezTo>
                  <a:cubicBezTo>
                    <a:pt x="9369" y="12144"/>
                    <a:pt x="12121" y="9392"/>
                    <a:pt x="12121" y="6072"/>
                  </a:cubicBezTo>
                  <a:cubicBezTo>
                    <a:pt x="12121" y="2752"/>
                    <a:pt x="9369" y="1"/>
                    <a:pt x="60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6"/>
            <p:cNvSpPr/>
            <p:nvPr/>
          </p:nvSpPr>
          <p:spPr>
            <a:xfrm>
              <a:off x="5830398" y="3774366"/>
              <a:ext cx="779449" cy="690921"/>
            </a:xfrm>
            <a:custGeom>
              <a:avLst/>
              <a:gdLst/>
              <a:ahLst/>
              <a:cxnLst/>
              <a:rect l="l" t="t" r="r" b="b"/>
              <a:pathLst>
                <a:path w="31837" h="28221" extrusionOk="0">
                  <a:moveTo>
                    <a:pt x="15737" y="3025"/>
                  </a:moveTo>
                  <a:lnTo>
                    <a:pt x="18397" y="7482"/>
                  </a:lnTo>
                  <a:lnTo>
                    <a:pt x="13190" y="7573"/>
                  </a:lnTo>
                  <a:lnTo>
                    <a:pt x="15737" y="3025"/>
                  </a:lnTo>
                  <a:close/>
                  <a:moveTo>
                    <a:pt x="25492" y="8232"/>
                  </a:moveTo>
                  <a:lnTo>
                    <a:pt x="22854" y="13167"/>
                  </a:lnTo>
                  <a:lnTo>
                    <a:pt x="19898" y="8323"/>
                  </a:lnTo>
                  <a:lnTo>
                    <a:pt x="25492" y="8232"/>
                  </a:lnTo>
                  <a:close/>
                  <a:moveTo>
                    <a:pt x="18579" y="8323"/>
                  </a:moveTo>
                  <a:lnTo>
                    <a:pt x="17442" y="10415"/>
                  </a:lnTo>
                  <a:lnTo>
                    <a:pt x="17169" y="9460"/>
                  </a:lnTo>
                  <a:lnTo>
                    <a:pt x="16601" y="9665"/>
                  </a:lnTo>
                  <a:lnTo>
                    <a:pt x="16965" y="11279"/>
                  </a:lnTo>
                  <a:lnTo>
                    <a:pt x="15919" y="13258"/>
                  </a:lnTo>
                  <a:lnTo>
                    <a:pt x="14691" y="11279"/>
                  </a:lnTo>
                  <a:lnTo>
                    <a:pt x="15168" y="9665"/>
                  </a:lnTo>
                  <a:lnTo>
                    <a:pt x="14509" y="9574"/>
                  </a:lnTo>
                  <a:lnTo>
                    <a:pt x="14213" y="10506"/>
                  </a:lnTo>
                  <a:lnTo>
                    <a:pt x="12985" y="8437"/>
                  </a:lnTo>
                  <a:lnTo>
                    <a:pt x="18579" y="8323"/>
                  </a:lnTo>
                  <a:close/>
                  <a:moveTo>
                    <a:pt x="11666" y="8528"/>
                  </a:moveTo>
                  <a:lnTo>
                    <a:pt x="9006" y="13349"/>
                  </a:lnTo>
                  <a:lnTo>
                    <a:pt x="6072" y="8619"/>
                  </a:lnTo>
                  <a:lnTo>
                    <a:pt x="11666" y="8528"/>
                  </a:lnTo>
                  <a:close/>
                  <a:moveTo>
                    <a:pt x="19239" y="8892"/>
                  </a:moveTo>
                  <a:lnTo>
                    <a:pt x="22081" y="13553"/>
                  </a:lnTo>
                  <a:lnTo>
                    <a:pt x="19898" y="13644"/>
                  </a:lnTo>
                  <a:lnTo>
                    <a:pt x="19898" y="13644"/>
                  </a:lnTo>
                  <a:lnTo>
                    <a:pt x="20580" y="12871"/>
                  </a:lnTo>
                  <a:lnTo>
                    <a:pt x="20103" y="12416"/>
                  </a:lnTo>
                  <a:lnTo>
                    <a:pt x="18966" y="13644"/>
                  </a:lnTo>
                  <a:lnTo>
                    <a:pt x="16692" y="13644"/>
                  </a:lnTo>
                  <a:lnTo>
                    <a:pt x="17738" y="11643"/>
                  </a:lnTo>
                  <a:lnTo>
                    <a:pt x="19330" y="11166"/>
                  </a:lnTo>
                  <a:lnTo>
                    <a:pt x="19148" y="10597"/>
                  </a:lnTo>
                  <a:lnTo>
                    <a:pt x="18193" y="10802"/>
                  </a:lnTo>
                  <a:lnTo>
                    <a:pt x="19239" y="8892"/>
                  </a:lnTo>
                  <a:close/>
                  <a:moveTo>
                    <a:pt x="12326" y="9096"/>
                  </a:moveTo>
                  <a:lnTo>
                    <a:pt x="13463" y="10893"/>
                  </a:lnTo>
                  <a:lnTo>
                    <a:pt x="12508" y="10711"/>
                  </a:lnTo>
                  <a:lnTo>
                    <a:pt x="12326" y="11370"/>
                  </a:lnTo>
                  <a:lnTo>
                    <a:pt x="13940" y="11734"/>
                  </a:lnTo>
                  <a:lnTo>
                    <a:pt x="15168" y="13735"/>
                  </a:lnTo>
                  <a:lnTo>
                    <a:pt x="12894" y="13735"/>
                  </a:lnTo>
                  <a:lnTo>
                    <a:pt x="11666" y="12598"/>
                  </a:lnTo>
                  <a:lnTo>
                    <a:pt x="11189" y="13076"/>
                  </a:lnTo>
                  <a:lnTo>
                    <a:pt x="11939" y="13735"/>
                  </a:lnTo>
                  <a:lnTo>
                    <a:pt x="9779" y="13826"/>
                  </a:lnTo>
                  <a:lnTo>
                    <a:pt x="12326" y="9096"/>
                  </a:lnTo>
                  <a:close/>
                  <a:moveTo>
                    <a:pt x="22081" y="14486"/>
                  </a:moveTo>
                  <a:lnTo>
                    <a:pt x="19443" y="19125"/>
                  </a:lnTo>
                  <a:lnTo>
                    <a:pt x="18397" y="17328"/>
                  </a:lnTo>
                  <a:lnTo>
                    <a:pt x="19330" y="17533"/>
                  </a:lnTo>
                  <a:lnTo>
                    <a:pt x="19443" y="16851"/>
                  </a:lnTo>
                  <a:lnTo>
                    <a:pt x="17829" y="16487"/>
                  </a:lnTo>
                  <a:lnTo>
                    <a:pt x="16692" y="14577"/>
                  </a:lnTo>
                  <a:lnTo>
                    <a:pt x="18966" y="14486"/>
                  </a:lnTo>
                  <a:lnTo>
                    <a:pt x="20194" y="15623"/>
                  </a:lnTo>
                  <a:lnTo>
                    <a:pt x="20671" y="15145"/>
                  </a:lnTo>
                  <a:lnTo>
                    <a:pt x="19898" y="14486"/>
                  </a:lnTo>
                  <a:close/>
                  <a:moveTo>
                    <a:pt x="15168" y="14577"/>
                  </a:moveTo>
                  <a:lnTo>
                    <a:pt x="14031" y="16578"/>
                  </a:lnTo>
                  <a:lnTo>
                    <a:pt x="12508" y="17055"/>
                  </a:lnTo>
                  <a:lnTo>
                    <a:pt x="12712" y="17715"/>
                  </a:lnTo>
                  <a:lnTo>
                    <a:pt x="13645" y="17419"/>
                  </a:lnTo>
                  <a:lnTo>
                    <a:pt x="13645" y="17419"/>
                  </a:lnTo>
                  <a:lnTo>
                    <a:pt x="12508" y="19329"/>
                  </a:lnTo>
                  <a:lnTo>
                    <a:pt x="9779" y="14690"/>
                  </a:lnTo>
                  <a:lnTo>
                    <a:pt x="11939" y="14690"/>
                  </a:lnTo>
                  <a:lnTo>
                    <a:pt x="11280" y="15350"/>
                  </a:lnTo>
                  <a:lnTo>
                    <a:pt x="11757" y="15827"/>
                  </a:lnTo>
                  <a:lnTo>
                    <a:pt x="12894" y="14577"/>
                  </a:lnTo>
                  <a:close/>
                  <a:moveTo>
                    <a:pt x="22854" y="14872"/>
                  </a:moveTo>
                  <a:lnTo>
                    <a:pt x="25788" y="19602"/>
                  </a:lnTo>
                  <a:lnTo>
                    <a:pt x="20194" y="19807"/>
                  </a:lnTo>
                  <a:lnTo>
                    <a:pt x="22854" y="14872"/>
                  </a:lnTo>
                  <a:close/>
                  <a:moveTo>
                    <a:pt x="15919" y="14963"/>
                  </a:moveTo>
                  <a:lnTo>
                    <a:pt x="17169" y="16964"/>
                  </a:lnTo>
                  <a:lnTo>
                    <a:pt x="16692" y="18556"/>
                  </a:lnTo>
                  <a:lnTo>
                    <a:pt x="17351" y="18761"/>
                  </a:lnTo>
                  <a:lnTo>
                    <a:pt x="17624" y="17806"/>
                  </a:lnTo>
                  <a:lnTo>
                    <a:pt x="18875" y="19807"/>
                  </a:lnTo>
                  <a:lnTo>
                    <a:pt x="13281" y="19898"/>
                  </a:lnTo>
                  <a:lnTo>
                    <a:pt x="13281" y="19898"/>
                  </a:lnTo>
                  <a:lnTo>
                    <a:pt x="14418" y="17806"/>
                  </a:lnTo>
                  <a:lnTo>
                    <a:pt x="14600" y="18761"/>
                  </a:lnTo>
                  <a:lnTo>
                    <a:pt x="15259" y="18556"/>
                  </a:lnTo>
                  <a:lnTo>
                    <a:pt x="14782" y="16964"/>
                  </a:lnTo>
                  <a:lnTo>
                    <a:pt x="15919" y="14963"/>
                  </a:lnTo>
                  <a:close/>
                  <a:moveTo>
                    <a:pt x="9006" y="15145"/>
                  </a:moveTo>
                  <a:lnTo>
                    <a:pt x="11939" y="19898"/>
                  </a:lnTo>
                  <a:lnTo>
                    <a:pt x="6368" y="19989"/>
                  </a:lnTo>
                  <a:lnTo>
                    <a:pt x="9006" y="15145"/>
                  </a:lnTo>
                  <a:close/>
                  <a:moveTo>
                    <a:pt x="18670" y="20648"/>
                  </a:moveTo>
                  <a:lnTo>
                    <a:pt x="16123" y="25196"/>
                  </a:lnTo>
                  <a:lnTo>
                    <a:pt x="13463" y="20739"/>
                  </a:lnTo>
                  <a:lnTo>
                    <a:pt x="18670" y="20648"/>
                  </a:lnTo>
                  <a:close/>
                  <a:moveTo>
                    <a:pt x="22172" y="0"/>
                  </a:moveTo>
                  <a:lnTo>
                    <a:pt x="21513" y="182"/>
                  </a:lnTo>
                  <a:lnTo>
                    <a:pt x="22081" y="2070"/>
                  </a:lnTo>
                  <a:lnTo>
                    <a:pt x="21331" y="3411"/>
                  </a:lnTo>
                  <a:lnTo>
                    <a:pt x="20580" y="751"/>
                  </a:lnTo>
                  <a:lnTo>
                    <a:pt x="19716" y="1046"/>
                  </a:lnTo>
                  <a:lnTo>
                    <a:pt x="20762" y="4548"/>
                  </a:lnTo>
                  <a:lnTo>
                    <a:pt x="20103" y="5685"/>
                  </a:lnTo>
                  <a:lnTo>
                    <a:pt x="19239" y="2547"/>
                  </a:lnTo>
                  <a:lnTo>
                    <a:pt x="18397" y="2752"/>
                  </a:lnTo>
                  <a:lnTo>
                    <a:pt x="19534" y="6731"/>
                  </a:lnTo>
                  <a:lnTo>
                    <a:pt x="19239" y="7186"/>
                  </a:lnTo>
                  <a:lnTo>
                    <a:pt x="16123" y="1888"/>
                  </a:lnTo>
                  <a:lnTo>
                    <a:pt x="15350" y="1888"/>
                  </a:lnTo>
                  <a:lnTo>
                    <a:pt x="12326" y="7300"/>
                  </a:lnTo>
                  <a:lnTo>
                    <a:pt x="12053" y="6822"/>
                  </a:lnTo>
                  <a:lnTo>
                    <a:pt x="12985" y="2934"/>
                  </a:lnTo>
                  <a:lnTo>
                    <a:pt x="12985" y="2843"/>
                  </a:lnTo>
                  <a:lnTo>
                    <a:pt x="12235" y="2638"/>
                  </a:lnTo>
                  <a:lnTo>
                    <a:pt x="11371" y="5776"/>
                  </a:lnTo>
                  <a:lnTo>
                    <a:pt x="10802" y="4730"/>
                  </a:lnTo>
                  <a:lnTo>
                    <a:pt x="11666" y="1228"/>
                  </a:lnTo>
                  <a:lnTo>
                    <a:pt x="11666" y="1137"/>
                  </a:lnTo>
                  <a:lnTo>
                    <a:pt x="10802" y="933"/>
                  </a:lnTo>
                  <a:lnTo>
                    <a:pt x="10143" y="3684"/>
                  </a:lnTo>
                  <a:lnTo>
                    <a:pt x="9301" y="2274"/>
                  </a:lnTo>
                  <a:lnTo>
                    <a:pt x="9779" y="364"/>
                  </a:lnTo>
                  <a:lnTo>
                    <a:pt x="9097" y="273"/>
                  </a:lnTo>
                  <a:lnTo>
                    <a:pt x="8824" y="1501"/>
                  </a:lnTo>
                  <a:lnTo>
                    <a:pt x="8073" y="273"/>
                  </a:lnTo>
                  <a:lnTo>
                    <a:pt x="7300" y="751"/>
                  </a:lnTo>
                  <a:lnTo>
                    <a:pt x="8073" y="1888"/>
                  </a:lnTo>
                  <a:lnTo>
                    <a:pt x="6823" y="1615"/>
                  </a:lnTo>
                  <a:lnTo>
                    <a:pt x="6641" y="2274"/>
                  </a:lnTo>
                  <a:lnTo>
                    <a:pt x="8528" y="2752"/>
                  </a:lnTo>
                  <a:lnTo>
                    <a:pt x="9392" y="4071"/>
                  </a:lnTo>
                  <a:lnTo>
                    <a:pt x="6641" y="3411"/>
                  </a:lnTo>
                  <a:lnTo>
                    <a:pt x="6459" y="4253"/>
                  </a:lnTo>
                  <a:lnTo>
                    <a:pt x="10052" y="5117"/>
                  </a:lnTo>
                  <a:lnTo>
                    <a:pt x="10620" y="6254"/>
                  </a:lnTo>
                  <a:lnTo>
                    <a:pt x="7596" y="5481"/>
                  </a:lnTo>
                  <a:lnTo>
                    <a:pt x="7505" y="5481"/>
                  </a:lnTo>
                  <a:lnTo>
                    <a:pt x="7300" y="6345"/>
                  </a:lnTo>
                  <a:lnTo>
                    <a:pt x="11280" y="7300"/>
                  </a:lnTo>
                  <a:lnTo>
                    <a:pt x="11484" y="7664"/>
                  </a:lnTo>
                  <a:lnTo>
                    <a:pt x="5322" y="7755"/>
                  </a:lnTo>
                  <a:lnTo>
                    <a:pt x="4935" y="8437"/>
                  </a:lnTo>
                  <a:lnTo>
                    <a:pt x="8255" y="13826"/>
                  </a:lnTo>
                  <a:lnTo>
                    <a:pt x="7687" y="13826"/>
                  </a:lnTo>
                  <a:lnTo>
                    <a:pt x="4753" y="11075"/>
                  </a:lnTo>
                  <a:lnTo>
                    <a:pt x="4753" y="10984"/>
                  </a:lnTo>
                  <a:lnTo>
                    <a:pt x="4185" y="11643"/>
                  </a:lnTo>
                  <a:lnTo>
                    <a:pt x="6459" y="13826"/>
                  </a:lnTo>
                  <a:lnTo>
                    <a:pt x="5231" y="13917"/>
                  </a:lnTo>
                  <a:lnTo>
                    <a:pt x="2570" y="11370"/>
                  </a:lnTo>
                  <a:lnTo>
                    <a:pt x="2570" y="11279"/>
                  </a:lnTo>
                  <a:lnTo>
                    <a:pt x="1911" y="11939"/>
                  </a:lnTo>
                  <a:lnTo>
                    <a:pt x="3980" y="13917"/>
                  </a:lnTo>
                  <a:lnTo>
                    <a:pt x="2388" y="13917"/>
                  </a:lnTo>
                  <a:lnTo>
                    <a:pt x="956" y="12598"/>
                  </a:lnTo>
                  <a:lnTo>
                    <a:pt x="478" y="13076"/>
                  </a:lnTo>
                  <a:lnTo>
                    <a:pt x="1433" y="13917"/>
                  </a:lnTo>
                  <a:lnTo>
                    <a:pt x="1" y="14008"/>
                  </a:lnTo>
                  <a:lnTo>
                    <a:pt x="1" y="14872"/>
                  </a:lnTo>
                  <a:lnTo>
                    <a:pt x="1433" y="14872"/>
                  </a:lnTo>
                  <a:lnTo>
                    <a:pt x="569" y="15714"/>
                  </a:lnTo>
                  <a:lnTo>
                    <a:pt x="1047" y="16191"/>
                  </a:lnTo>
                  <a:lnTo>
                    <a:pt x="2388" y="14781"/>
                  </a:lnTo>
                  <a:lnTo>
                    <a:pt x="3980" y="14781"/>
                  </a:lnTo>
                  <a:lnTo>
                    <a:pt x="2093" y="16760"/>
                  </a:lnTo>
                  <a:lnTo>
                    <a:pt x="2002" y="16760"/>
                  </a:lnTo>
                  <a:lnTo>
                    <a:pt x="2661" y="17419"/>
                  </a:lnTo>
                  <a:lnTo>
                    <a:pt x="5231" y="14781"/>
                  </a:lnTo>
                  <a:lnTo>
                    <a:pt x="6459" y="14781"/>
                  </a:lnTo>
                  <a:lnTo>
                    <a:pt x="4276" y="17055"/>
                  </a:lnTo>
                  <a:lnTo>
                    <a:pt x="4844" y="17715"/>
                  </a:lnTo>
                  <a:lnTo>
                    <a:pt x="7687" y="14690"/>
                  </a:lnTo>
                  <a:lnTo>
                    <a:pt x="8255" y="14690"/>
                  </a:lnTo>
                  <a:lnTo>
                    <a:pt x="5231" y="20262"/>
                  </a:lnTo>
                  <a:lnTo>
                    <a:pt x="5595" y="20944"/>
                  </a:lnTo>
                  <a:lnTo>
                    <a:pt x="11757" y="20739"/>
                  </a:lnTo>
                  <a:lnTo>
                    <a:pt x="11757" y="20739"/>
                  </a:lnTo>
                  <a:lnTo>
                    <a:pt x="11575" y="21126"/>
                  </a:lnTo>
                  <a:lnTo>
                    <a:pt x="7596" y="22263"/>
                  </a:lnTo>
                  <a:lnTo>
                    <a:pt x="7869" y="23104"/>
                  </a:lnTo>
                  <a:lnTo>
                    <a:pt x="11007" y="22172"/>
                  </a:lnTo>
                  <a:lnTo>
                    <a:pt x="11007" y="22172"/>
                  </a:lnTo>
                  <a:lnTo>
                    <a:pt x="10347" y="23309"/>
                  </a:lnTo>
                  <a:lnTo>
                    <a:pt x="6823" y="24355"/>
                  </a:lnTo>
                  <a:lnTo>
                    <a:pt x="7027" y="25105"/>
                  </a:lnTo>
                  <a:lnTo>
                    <a:pt x="9779" y="24355"/>
                  </a:lnTo>
                  <a:lnTo>
                    <a:pt x="9006" y="25765"/>
                  </a:lnTo>
                  <a:lnTo>
                    <a:pt x="7118" y="26333"/>
                  </a:lnTo>
                  <a:lnTo>
                    <a:pt x="7300" y="26993"/>
                  </a:lnTo>
                  <a:lnTo>
                    <a:pt x="8528" y="26629"/>
                  </a:lnTo>
                  <a:lnTo>
                    <a:pt x="8528" y="26629"/>
                  </a:lnTo>
                  <a:lnTo>
                    <a:pt x="7869" y="27857"/>
                  </a:lnTo>
                  <a:lnTo>
                    <a:pt x="8642" y="28221"/>
                  </a:lnTo>
                  <a:lnTo>
                    <a:pt x="9301" y="26993"/>
                  </a:lnTo>
                  <a:lnTo>
                    <a:pt x="9665" y="28221"/>
                  </a:lnTo>
                  <a:lnTo>
                    <a:pt x="10234" y="28039"/>
                  </a:lnTo>
                  <a:lnTo>
                    <a:pt x="9779" y="26242"/>
                  </a:lnTo>
                  <a:lnTo>
                    <a:pt x="10529" y="24810"/>
                  </a:lnTo>
                  <a:lnTo>
                    <a:pt x="11280" y="27470"/>
                  </a:lnTo>
                  <a:lnTo>
                    <a:pt x="12144" y="27288"/>
                  </a:lnTo>
                  <a:lnTo>
                    <a:pt x="11098" y="23786"/>
                  </a:lnTo>
                  <a:lnTo>
                    <a:pt x="11757" y="22649"/>
                  </a:lnTo>
                  <a:lnTo>
                    <a:pt x="12621" y="25674"/>
                  </a:lnTo>
                  <a:lnTo>
                    <a:pt x="13463" y="25492"/>
                  </a:lnTo>
                  <a:lnTo>
                    <a:pt x="12326" y="21512"/>
                  </a:lnTo>
                  <a:lnTo>
                    <a:pt x="12621" y="21035"/>
                  </a:lnTo>
                  <a:lnTo>
                    <a:pt x="15737" y="26333"/>
                  </a:lnTo>
                  <a:lnTo>
                    <a:pt x="16487" y="26333"/>
                  </a:lnTo>
                  <a:lnTo>
                    <a:pt x="19534" y="20944"/>
                  </a:lnTo>
                  <a:lnTo>
                    <a:pt x="19807" y="21399"/>
                  </a:lnTo>
                  <a:lnTo>
                    <a:pt x="18875" y="25287"/>
                  </a:lnTo>
                  <a:lnTo>
                    <a:pt x="18761" y="25378"/>
                  </a:lnTo>
                  <a:lnTo>
                    <a:pt x="19625" y="25583"/>
                  </a:lnTo>
                  <a:lnTo>
                    <a:pt x="20467" y="22445"/>
                  </a:lnTo>
                  <a:lnTo>
                    <a:pt x="21035" y="23491"/>
                  </a:lnTo>
                  <a:lnTo>
                    <a:pt x="20194" y="27084"/>
                  </a:lnTo>
                  <a:lnTo>
                    <a:pt x="21035" y="27288"/>
                  </a:lnTo>
                  <a:lnTo>
                    <a:pt x="21717" y="24537"/>
                  </a:lnTo>
                  <a:lnTo>
                    <a:pt x="22559" y="25947"/>
                  </a:lnTo>
                  <a:lnTo>
                    <a:pt x="22081" y="27857"/>
                  </a:lnTo>
                  <a:lnTo>
                    <a:pt x="22741" y="28039"/>
                  </a:lnTo>
                  <a:lnTo>
                    <a:pt x="23036" y="26811"/>
                  </a:lnTo>
                  <a:lnTo>
                    <a:pt x="23696" y="27948"/>
                  </a:lnTo>
                  <a:lnTo>
                    <a:pt x="23787" y="27948"/>
                  </a:lnTo>
                  <a:lnTo>
                    <a:pt x="24560" y="27561"/>
                  </a:lnTo>
                  <a:lnTo>
                    <a:pt x="23787" y="26333"/>
                  </a:lnTo>
                  <a:lnTo>
                    <a:pt x="25015" y="26629"/>
                  </a:lnTo>
                  <a:lnTo>
                    <a:pt x="25219" y="25947"/>
                  </a:lnTo>
                  <a:lnTo>
                    <a:pt x="23309" y="25492"/>
                  </a:lnTo>
                  <a:lnTo>
                    <a:pt x="22468" y="24150"/>
                  </a:lnTo>
                  <a:lnTo>
                    <a:pt x="25219" y="24810"/>
                  </a:lnTo>
                  <a:lnTo>
                    <a:pt x="25401" y="23968"/>
                  </a:lnTo>
                  <a:lnTo>
                    <a:pt x="21808" y="23104"/>
                  </a:lnTo>
                  <a:lnTo>
                    <a:pt x="21149" y="21967"/>
                  </a:lnTo>
                  <a:lnTo>
                    <a:pt x="24264" y="22740"/>
                  </a:lnTo>
                  <a:lnTo>
                    <a:pt x="24560" y="21967"/>
                  </a:lnTo>
                  <a:lnTo>
                    <a:pt x="20580" y="20944"/>
                  </a:lnTo>
                  <a:lnTo>
                    <a:pt x="20376" y="20648"/>
                  </a:lnTo>
                  <a:lnTo>
                    <a:pt x="26538" y="20466"/>
                  </a:lnTo>
                  <a:lnTo>
                    <a:pt x="26925" y="19898"/>
                  </a:lnTo>
                  <a:lnTo>
                    <a:pt x="23605" y="14395"/>
                  </a:lnTo>
                  <a:lnTo>
                    <a:pt x="24173" y="14395"/>
                  </a:lnTo>
                  <a:lnTo>
                    <a:pt x="27107" y="17237"/>
                  </a:lnTo>
                  <a:lnTo>
                    <a:pt x="27675" y="16578"/>
                  </a:lnTo>
                  <a:lnTo>
                    <a:pt x="25401" y="14395"/>
                  </a:lnTo>
                  <a:lnTo>
                    <a:pt x="26629" y="14395"/>
                  </a:lnTo>
                  <a:lnTo>
                    <a:pt x="29290" y="16964"/>
                  </a:lnTo>
                  <a:lnTo>
                    <a:pt x="29858" y="16282"/>
                  </a:lnTo>
                  <a:lnTo>
                    <a:pt x="27857" y="14304"/>
                  </a:lnTo>
                  <a:lnTo>
                    <a:pt x="29472" y="14304"/>
                  </a:lnTo>
                  <a:lnTo>
                    <a:pt x="30813" y="15623"/>
                  </a:lnTo>
                  <a:lnTo>
                    <a:pt x="30904" y="15623"/>
                  </a:lnTo>
                  <a:lnTo>
                    <a:pt x="31382" y="15145"/>
                  </a:lnTo>
                  <a:lnTo>
                    <a:pt x="30427" y="14304"/>
                  </a:lnTo>
                  <a:lnTo>
                    <a:pt x="31837" y="14304"/>
                  </a:lnTo>
                  <a:lnTo>
                    <a:pt x="31837" y="13349"/>
                  </a:lnTo>
                  <a:lnTo>
                    <a:pt x="30427" y="13440"/>
                  </a:lnTo>
                  <a:lnTo>
                    <a:pt x="31268" y="12507"/>
                  </a:lnTo>
                  <a:lnTo>
                    <a:pt x="30813" y="12030"/>
                  </a:lnTo>
                  <a:lnTo>
                    <a:pt x="29472" y="13440"/>
                  </a:lnTo>
                  <a:lnTo>
                    <a:pt x="27857" y="13440"/>
                  </a:lnTo>
                  <a:lnTo>
                    <a:pt x="29767" y="11461"/>
                  </a:lnTo>
                  <a:lnTo>
                    <a:pt x="29858" y="11461"/>
                  </a:lnTo>
                  <a:lnTo>
                    <a:pt x="29199" y="10893"/>
                  </a:lnTo>
                  <a:lnTo>
                    <a:pt x="26629" y="13440"/>
                  </a:lnTo>
                  <a:lnTo>
                    <a:pt x="25401" y="13553"/>
                  </a:lnTo>
                  <a:lnTo>
                    <a:pt x="27584" y="11166"/>
                  </a:lnTo>
                  <a:lnTo>
                    <a:pt x="27016" y="10597"/>
                  </a:lnTo>
                  <a:lnTo>
                    <a:pt x="24173" y="13553"/>
                  </a:lnTo>
                  <a:lnTo>
                    <a:pt x="23605" y="13553"/>
                  </a:lnTo>
                  <a:lnTo>
                    <a:pt x="26629" y="7959"/>
                  </a:lnTo>
                  <a:lnTo>
                    <a:pt x="26265" y="7391"/>
                  </a:lnTo>
                  <a:lnTo>
                    <a:pt x="20103" y="7482"/>
                  </a:lnTo>
                  <a:lnTo>
                    <a:pt x="20103" y="7482"/>
                  </a:lnTo>
                  <a:lnTo>
                    <a:pt x="20285" y="7095"/>
                  </a:lnTo>
                  <a:lnTo>
                    <a:pt x="24264" y="5958"/>
                  </a:lnTo>
                  <a:lnTo>
                    <a:pt x="23991" y="5208"/>
                  </a:lnTo>
                  <a:lnTo>
                    <a:pt x="20853" y="6049"/>
                  </a:lnTo>
                  <a:lnTo>
                    <a:pt x="20853" y="6049"/>
                  </a:lnTo>
                  <a:lnTo>
                    <a:pt x="21513" y="5026"/>
                  </a:lnTo>
                  <a:lnTo>
                    <a:pt x="25015" y="3980"/>
                  </a:lnTo>
                  <a:lnTo>
                    <a:pt x="24833" y="3116"/>
                  </a:lnTo>
                  <a:lnTo>
                    <a:pt x="22081" y="3889"/>
                  </a:lnTo>
                  <a:lnTo>
                    <a:pt x="22854" y="2456"/>
                  </a:lnTo>
                  <a:lnTo>
                    <a:pt x="24742" y="1888"/>
                  </a:lnTo>
                  <a:lnTo>
                    <a:pt x="24560" y="1319"/>
                  </a:lnTo>
                  <a:lnTo>
                    <a:pt x="23309" y="1615"/>
                  </a:lnTo>
                  <a:lnTo>
                    <a:pt x="23991" y="364"/>
                  </a:lnTo>
                  <a:lnTo>
                    <a:pt x="23218" y="0"/>
                  </a:lnTo>
                  <a:lnTo>
                    <a:pt x="22559" y="1228"/>
                  </a:lnTo>
                  <a:lnTo>
                    <a:pt x="221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6"/>
            <p:cNvSpPr/>
            <p:nvPr/>
          </p:nvSpPr>
          <p:spPr>
            <a:xfrm>
              <a:off x="973807" y="596709"/>
              <a:ext cx="779449" cy="691484"/>
            </a:xfrm>
            <a:custGeom>
              <a:avLst/>
              <a:gdLst/>
              <a:ahLst/>
              <a:cxnLst/>
              <a:rect l="l" t="t" r="r" b="b"/>
              <a:pathLst>
                <a:path w="31837" h="28244" extrusionOk="0">
                  <a:moveTo>
                    <a:pt x="15714" y="3025"/>
                  </a:moveTo>
                  <a:lnTo>
                    <a:pt x="18375" y="7482"/>
                  </a:lnTo>
                  <a:lnTo>
                    <a:pt x="13167" y="7573"/>
                  </a:lnTo>
                  <a:lnTo>
                    <a:pt x="13167" y="7573"/>
                  </a:lnTo>
                  <a:lnTo>
                    <a:pt x="15714" y="3025"/>
                  </a:lnTo>
                  <a:close/>
                  <a:moveTo>
                    <a:pt x="25470" y="8232"/>
                  </a:moveTo>
                  <a:lnTo>
                    <a:pt x="22832" y="13167"/>
                  </a:lnTo>
                  <a:lnTo>
                    <a:pt x="19898" y="8346"/>
                  </a:lnTo>
                  <a:lnTo>
                    <a:pt x="25470" y="8232"/>
                  </a:lnTo>
                  <a:close/>
                  <a:moveTo>
                    <a:pt x="18557" y="8346"/>
                  </a:moveTo>
                  <a:lnTo>
                    <a:pt x="17420" y="10415"/>
                  </a:lnTo>
                  <a:lnTo>
                    <a:pt x="17147" y="9483"/>
                  </a:lnTo>
                  <a:lnTo>
                    <a:pt x="16578" y="9665"/>
                  </a:lnTo>
                  <a:lnTo>
                    <a:pt x="16942" y="11279"/>
                  </a:lnTo>
                  <a:lnTo>
                    <a:pt x="15919" y="13258"/>
                  </a:lnTo>
                  <a:lnTo>
                    <a:pt x="14668" y="11279"/>
                  </a:lnTo>
                  <a:lnTo>
                    <a:pt x="15055" y="9665"/>
                  </a:lnTo>
                  <a:lnTo>
                    <a:pt x="14486" y="9483"/>
                  </a:lnTo>
                  <a:lnTo>
                    <a:pt x="14213" y="10506"/>
                  </a:lnTo>
                  <a:lnTo>
                    <a:pt x="12963" y="8437"/>
                  </a:lnTo>
                  <a:lnTo>
                    <a:pt x="18557" y="8346"/>
                  </a:lnTo>
                  <a:close/>
                  <a:moveTo>
                    <a:pt x="11644" y="8528"/>
                  </a:moveTo>
                  <a:lnTo>
                    <a:pt x="8983" y="13349"/>
                  </a:lnTo>
                  <a:lnTo>
                    <a:pt x="6050" y="8619"/>
                  </a:lnTo>
                  <a:lnTo>
                    <a:pt x="11644" y="8528"/>
                  </a:lnTo>
                  <a:close/>
                  <a:moveTo>
                    <a:pt x="19216" y="8914"/>
                  </a:moveTo>
                  <a:lnTo>
                    <a:pt x="22059" y="13553"/>
                  </a:lnTo>
                  <a:lnTo>
                    <a:pt x="19898" y="13644"/>
                  </a:lnTo>
                  <a:lnTo>
                    <a:pt x="20558" y="12894"/>
                  </a:lnTo>
                  <a:lnTo>
                    <a:pt x="20080" y="12416"/>
                  </a:lnTo>
                  <a:lnTo>
                    <a:pt x="18943" y="13644"/>
                  </a:lnTo>
                  <a:lnTo>
                    <a:pt x="16669" y="13644"/>
                  </a:lnTo>
                  <a:lnTo>
                    <a:pt x="17715" y="11643"/>
                  </a:lnTo>
                  <a:lnTo>
                    <a:pt x="19330" y="11188"/>
                  </a:lnTo>
                  <a:lnTo>
                    <a:pt x="19125" y="10620"/>
                  </a:lnTo>
                  <a:lnTo>
                    <a:pt x="18193" y="10802"/>
                  </a:lnTo>
                  <a:lnTo>
                    <a:pt x="18193" y="10802"/>
                  </a:lnTo>
                  <a:lnTo>
                    <a:pt x="19216" y="8914"/>
                  </a:lnTo>
                  <a:close/>
                  <a:moveTo>
                    <a:pt x="12303" y="9096"/>
                  </a:moveTo>
                  <a:lnTo>
                    <a:pt x="13440" y="10893"/>
                  </a:lnTo>
                  <a:lnTo>
                    <a:pt x="12508" y="10711"/>
                  </a:lnTo>
                  <a:lnTo>
                    <a:pt x="12303" y="11370"/>
                  </a:lnTo>
                  <a:lnTo>
                    <a:pt x="13918" y="11757"/>
                  </a:lnTo>
                  <a:lnTo>
                    <a:pt x="15146" y="13735"/>
                  </a:lnTo>
                  <a:lnTo>
                    <a:pt x="12872" y="13735"/>
                  </a:lnTo>
                  <a:lnTo>
                    <a:pt x="11644" y="12598"/>
                  </a:lnTo>
                  <a:lnTo>
                    <a:pt x="11166" y="13076"/>
                  </a:lnTo>
                  <a:lnTo>
                    <a:pt x="11939" y="13735"/>
                  </a:lnTo>
                  <a:lnTo>
                    <a:pt x="9756" y="13826"/>
                  </a:lnTo>
                  <a:lnTo>
                    <a:pt x="12303" y="9096"/>
                  </a:lnTo>
                  <a:close/>
                  <a:moveTo>
                    <a:pt x="22059" y="14395"/>
                  </a:moveTo>
                  <a:lnTo>
                    <a:pt x="19421" y="19147"/>
                  </a:lnTo>
                  <a:lnTo>
                    <a:pt x="18375" y="17328"/>
                  </a:lnTo>
                  <a:lnTo>
                    <a:pt x="19330" y="17533"/>
                  </a:lnTo>
                  <a:lnTo>
                    <a:pt x="19421" y="16873"/>
                  </a:lnTo>
                  <a:lnTo>
                    <a:pt x="17806" y="16487"/>
                  </a:lnTo>
                  <a:lnTo>
                    <a:pt x="16669" y="14599"/>
                  </a:lnTo>
                  <a:lnTo>
                    <a:pt x="18943" y="14486"/>
                  </a:lnTo>
                  <a:lnTo>
                    <a:pt x="20171" y="15623"/>
                  </a:lnTo>
                  <a:lnTo>
                    <a:pt x="20649" y="15168"/>
                  </a:lnTo>
                  <a:lnTo>
                    <a:pt x="19898" y="14486"/>
                  </a:lnTo>
                  <a:lnTo>
                    <a:pt x="22059" y="14395"/>
                  </a:lnTo>
                  <a:close/>
                  <a:moveTo>
                    <a:pt x="15146" y="14599"/>
                  </a:moveTo>
                  <a:lnTo>
                    <a:pt x="14009" y="16578"/>
                  </a:lnTo>
                  <a:lnTo>
                    <a:pt x="12508" y="17055"/>
                  </a:lnTo>
                  <a:lnTo>
                    <a:pt x="12599" y="17715"/>
                  </a:lnTo>
                  <a:lnTo>
                    <a:pt x="13531" y="17442"/>
                  </a:lnTo>
                  <a:lnTo>
                    <a:pt x="12508" y="19329"/>
                  </a:lnTo>
                  <a:lnTo>
                    <a:pt x="9756" y="14690"/>
                  </a:lnTo>
                  <a:lnTo>
                    <a:pt x="11939" y="14599"/>
                  </a:lnTo>
                  <a:lnTo>
                    <a:pt x="11257" y="15350"/>
                  </a:lnTo>
                  <a:lnTo>
                    <a:pt x="11735" y="15827"/>
                  </a:lnTo>
                  <a:lnTo>
                    <a:pt x="12872" y="14599"/>
                  </a:lnTo>
                  <a:close/>
                  <a:moveTo>
                    <a:pt x="22832" y="14872"/>
                  </a:moveTo>
                  <a:lnTo>
                    <a:pt x="25674" y="19602"/>
                  </a:lnTo>
                  <a:lnTo>
                    <a:pt x="20171" y="19716"/>
                  </a:lnTo>
                  <a:lnTo>
                    <a:pt x="22832" y="14872"/>
                  </a:lnTo>
                  <a:close/>
                  <a:moveTo>
                    <a:pt x="15919" y="14963"/>
                  </a:moveTo>
                  <a:lnTo>
                    <a:pt x="17147" y="16964"/>
                  </a:lnTo>
                  <a:lnTo>
                    <a:pt x="16669" y="18579"/>
                  </a:lnTo>
                  <a:lnTo>
                    <a:pt x="17329" y="18761"/>
                  </a:lnTo>
                  <a:lnTo>
                    <a:pt x="17624" y="17806"/>
                  </a:lnTo>
                  <a:lnTo>
                    <a:pt x="18852" y="19807"/>
                  </a:lnTo>
                  <a:lnTo>
                    <a:pt x="13258" y="19898"/>
                  </a:lnTo>
                  <a:lnTo>
                    <a:pt x="14395" y="17806"/>
                  </a:lnTo>
                  <a:lnTo>
                    <a:pt x="14577" y="18761"/>
                  </a:lnTo>
                  <a:lnTo>
                    <a:pt x="15237" y="18579"/>
                  </a:lnTo>
                  <a:lnTo>
                    <a:pt x="14782" y="16964"/>
                  </a:lnTo>
                  <a:lnTo>
                    <a:pt x="15919" y="14963"/>
                  </a:lnTo>
                  <a:close/>
                  <a:moveTo>
                    <a:pt x="8983" y="15168"/>
                  </a:moveTo>
                  <a:lnTo>
                    <a:pt x="11939" y="19898"/>
                  </a:lnTo>
                  <a:lnTo>
                    <a:pt x="6345" y="19989"/>
                  </a:lnTo>
                  <a:lnTo>
                    <a:pt x="8983" y="15168"/>
                  </a:lnTo>
                  <a:close/>
                  <a:moveTo>
                    <a:pt x="18648" y="20648"/>
                  </a:moveTo>
                  <a:lnTo>
                    <a:pt x="16101" y="25196"/>
                  </a:lnTo>
                  <a:lnTo>
                    <a:pt x="13440" y="20739"/>
                  </a:lnTo>
                  <a:lnTo>
                    <a:pt x="18648" y="20648"/>
                  </a:lnTo>
                  <a:close/>
                  <a:moveTo>
                    <a:pt x="22172" y="0"/>
                  </a:moveTo>
                  <a:lnTo>
                    <a:pt x="21490" y="182"/>
                  </a:lnTo>
                  <a:lnTo>
                    <a:pt x="22059" y="2092"/>
                  </a:lnTo>
                  <a:lnTo>
                    <a:pt x="21308" y="3411"/>
                  </a:lnTo>
                  <a:lnTo>
                    <a:pt x="20558" y="751"/>
                  </a:lnTo>
                  <a:lnTo>
                    <a:pt x="19694" y="1046"/>
                  </a:lnTo>
                  <a:lnTo>
                    <a:pt x="20740" y="4548"/>
                  </a:lnTo>
                  <a:lnTo>
                    <a:pt x="20080" y="5685"/>
                  </a:lnTo>
                  <a:lnTo>
                    <a:pt x="19216" y="2547"/>
                  </a:lnTo>
                  <a:lnTo>
                    <a:pt x="18375" y="2752"/>
                  </a:lnTo>
                  <a:lnTo>
                    <a:pt x="19512" y="6731"/>
                  </a:lnTo>
                  <a:lnTo>
                    <a:pt x="19216" y="7209"/>
                  </a:lnTo>
                  <a:lnTo>
                    <a:pt x="16010" y="1888"/>
                  </a:lnTo>
                  <a:lnTo>
                    <a:pt x="15350" y="1888"/>
                  </a:lnTo>
                  <a:lnTo>
                    <a:pt x="12303" y="7300"/>
                  </a:lnTo>
                  <a:lnTo>
                    <a:pt x="12030" y="6822"/>
                  </a:lnTo>
                  <a:lnTo>
                    <a:pt x="12963" y="2934"/>
                  </a:lnTo>
                  <a:lnTo>
                    <a:pt x="12963" y="2843"/>
                  </a:lnTo>
                  <a:lnTo>
                    <a:pt x="12212" y="2661"/>
                  </a:lnTo>
                  <a:lnTo>
                    <a:pt x="11371" y="5776"/>
                  </a:lnTo>
                  <a:lnTo>
                    <a:pt x="10802" y="4730"/>
                  </a:lnTo>
                  <a:lnTo>
                    <a:pt x="11644" y="1137"/>
                  </a:lnTo>
                  <a:lnTo>
                    <a:pt x="10802" y="955"/>
                  </a:lnTo>
                  <a:lnTo>
                    <a:pt x="10120" y="3684"/>
                  </a:lnTo>
                  <a:lnTo>
                    <a:pt x="9279" y="2274"/>
                  </a:lnTo>
                  <a:lnTo>
                    <a:pt x="9756" y="387"/>
                  </a:lnTo>
                  <a:lnTo>
                    <a:pt x="9097" y="273"/>
                  </a:lnTo>
                  <a:lnTo>
                    <a:pt x="8801" y="1524"/>
                  </a:lnTo>
                  <a:lnTo>
                    <a:pt x="8051" y="273"/>
                  </a:lnTo>
                  <a:lnTo>
                    <a:pt x="7278" y="751"/>
                  </a:lnTo>
                  <a:lnTo>
                    <a:pt x="8051" y="1888"/>
                  </a:lnTo>
                  <a:lnTo>
                    <a:pt x="6823" y="1615"/>
                  </a:lnTo>
                  <a:lnTo>
                    <a:pt x="6618" y="2274"/>
                  </a:lnTo>
                  <a:lnTo>
                    <a:pt x="8528" y="2752"/>
                  </a:lnTo>
                  <a:lnTo>
                    <a:pt x="9370" y="4071"/>
                  </a:lnTo>
                  <a:lnTo>
                    <a:pt x="6618" y="3411"/>
                  </a:lnTo>
                  <a:lnTo>
                    <a:pt x="6436" y="4253"/>
                  </a:lnTo>
                  <a:lnTo>
                    <a:pt x="9938" y="5117"/>
                  </a:lnTo>
                  <a:lnTo>
                    <a:pt x="10598" y="6254"/>
                  </a:lnTo>
                  <a:lnTo>
                    <a:pt x="7573" y="5503"/>
                  </a:lnTo>
                  <a:lnTo>
                    <a:pt x="7482" y="5503"/>
                  </a:lnTo>
                  <a:lnTo>
                    <a:pt x="7278" y="6345"/>
                  </a:lnTo>
                  <a:lnTo>
                    <a:pt x="11257" y="7300"/>
                  </a:lnTo>
                  <a:lnTo>
                    <a:pt x="11462" y="7664"/>
                  </a:lnTo>
                  <a:lnTo>
                    <a:pt x="5299" y="7777"/>
                  </a:lnTo>
                  <a:lnTo>
                    <a:pt x="4913" y="8437"/>
                  </a:lnTo>
                  <a:lnTo>
                    <a:pt x="8233" y="13826"/>
                  </a:lnTo>
                  <a:lnTo>
                    <a:pt x="7664" y="13826"/>
                  </a:lnTo>
                  <a:lnTo>
                    <a:pt x="4731" y="11075"/>
                  </a:lnTo>
                  <a:lnTo>
                    <a:pt x="4731" y="10984"/>
                  </a:lnTo>
                  <a:lnTo>
                    <a:pt x="4071" y="11643"/>
                  </a:lnTo>
                  <a:lnTo>
                    <a:pt x="6436" y="13826"/>
                  </a:lnTo>
                  <a:lnTo>
                    <a:pt x="5208" y="13917"/>
                  </a:lnTo>
                  <a:lnTo>
                    <a:pt x="2548" y="11370"/>
                  </a:lnTo>
                  <a:lnTo>
                    <a:pt x="2548" y="11279"/>
                  </a:lnTo>
                  <a:lnTo>
                    <a:pt x="1888" y="11939"/>
                  </a:lnTo>
                  <a:lnTo>
                    <a:pt x="3980" y="13917"/>
                  </a:lnTo>
                  <a:lnTo>
                    <a:pt x="2366" y="13917"/>
                  </a:lnTo>
                  <a:lnTo>
                    <a:pt x="933" y="12598"/>
                  </a:lnTo>
                  <a:lnTo>
                    <a:pt x="456" y="13076"/>
                  </a:lnTo>
                  <a:lnTo>
                    <a:pt x="1411" y="13917"/>
                  </a:lnTo>
                  <a:lnTo>
                    <a:pt x="1" y="14031"/>
                  </a:lnTo>
                  <a:lnTo>
                    <a:pt x="1" y="14872"/>
                  </a:lnTo>
                  <a:lnTo>
                    <a:pt x="1411" y="14872"/>
                  </a:lnTo>
                  <a:lnTo>
                    <a:pt x="569" y="15736"/>
                  </a:lnTo>
                  <a:lnTo>
                    <a:pt x="1024" y="16191"/>
                  </a:lnTo>
                  <a:lnTo>
                    <a:pt x="2366" y="14781"/>
                  </a:lnTo>
                  <a:lnTo>
                    <a:pt x="3980" y="14781"/>
                  </a:lnTo>
                  <a:lnTo>
                    <a:pt x="2070" y="16760"/>
                  </a:lnTo>
                  <a:lnTo>
                    <a:pt x="1979" y="16760"/>
                  </a:lnTo>
                  <a:lnTo>
                    <a:pt x="2639" y="17442"/>
                  </a:lnTo>
                  <a:lnTo>
                    <a:pt x="5208" y="14781"/>
                  </a:lnTo>
                  <a:lnTo>
                    <a:pt x="6436" y="14781"/>
                  </a:lnTo>
                  <a:lnTo>
                    <a:pt x="4253" y="17055"/>
                  </a:lnTo>
                  <a:lnTo>
                    <a:pt x="4822" y="17624"/>
                  </a:lnTo>
                  <a:lnTo>
                    <a:pt x="7664" y="14690"/>
                  </a:lnTo>
                  <a:lnTo>
                    <a:pt x="8233" y="14690"/>
                  </a:lnTo>
                  <a:lnTo>
                    <a:pt x="5208" y="20284"/>
                  </a:lnTo>
                  <a:lnTo>
                    <a:pt x="5572" y="20944"/>
                  </a:lnTo>
                  <a:lnTo>
                    <a:pt x="11735" y="20739"/>
                  </a:lnTo>
                  <a:lnTo>
                    <a:pt x="11553" y="21126"/>
                  </a:lnTo>
                  <a:lnTo>
                    <a:pt x="7573" y="22263"/>
                  </a:lnTo>
                  <a:lnTo>
                    <a:pt x="7846" y="23127"/>
                  </a:lnTo>
                  <a:lnTo>
                    <a:pt x="10984" y="22172"/>
                  </a:lnTo>
                  <a:lnTo>
                    <a:pt x="10325" y="23309"/>
                  </a:lnTo>
                  <a:lnTo>
                    <a:pt x="6823" y="24264"/>
                  </a:lnTo>
                  <a:lnTo>
                    <a:pt x="7005" y="25105"/>
                  </a:lnTo>
                  <a:lnTo>
                    <a:pt x="9756" y="24355"/>
                  </a:lnTo>
                  <a:lnTo>
                    <a:pt x="8983" y="25765"/>
                  </a:lnTo>
                  <a:lnTo>
                    <a:pt x="7096" y="26333"/>
                  </a:lnTo>
                  <a:lnTo>
                    <a:pt x="7278" y="26992"/>
                  </a:lnTo>
                  <a:lnTo>
                    <a:pt x="8528" y="26629"/>
                  </a:lnTo>
                  <a:lnTo>
                    <a:pt x="7846" y="27857"/>
                  </a:lnTo>
                  <a:lnTo>
                    <a:pt x="8619" y="28243"/>
                  </a:lnTo>
                  <a:lnTo>
                    <a:pt x="9279" y="26992"/>
                  </a:lnTo>
                  <a:lnTo>
                    <a:pt x="9665" y="28243"/>
                  </a:lnTo>
                  <a:lnTo>
                    <a:pt x="10234" y="28038"/>
                  </a:lnTo>
                  <a:lnTo>
                    <a:pt x="9756" y="26242"/>
                  </a:lnTo>
                  <a:lnTo>
                    <a:pt x="10507" y="24832"/>
                  </a:lnTo>
                  <a:lnTo>
                    <a:pt x="11257" y="27470"/>
                  </a:lnTo>
                  <a:lnTo>
                    <a:pt x="12121" y="27288"/>
                  </a:lnTo>
                  <a:lnTo>
                    <a:pt x="11075" y="23786"/>
                  </a:lnTo>
                  <a:lnTo>
                    <a:pt x="11735" y="22649"/>
                  </a:lnTo>
                  <a:lnTo>
                    <a:pt x="12599" y="25674"/>
                  </a:lnTo>
                  <a:lnTo>
                    <a:pt x="13440" y="25492"/>
                  </a:lnTo>
                  <a:lnTo>
                    <a:pt x="12303" y="21512"/>
                  </a:lnTo>
                  <a:lnTo>
                    <a:pt x="12599" y="21035"/>
                  </a:lnTo>
                  <a:lnTo>
                    <a:pt x="15714" y="26333"/>
                  </a:lnTo>
                  <a:lnTo>
                    <a:pt x="16487" y="26333"/>
                  </a:lnTo>
                  <a:lnTo>
                    <a:pt x="19512" y="20944"/>
                  </a:lnTo>
                  <a:lnTo>
                    <a:pt x="19785" y="21421"/>
                  </a:lnTo>
                  <a:lnTo>
                    <a:pt x="18852" y="25287"/>
                  </a:lnTo>
                  <a:lnTo>
                    <a:pt x="18761" y="25401"/>
                  </a:lnTo>
                  <a:lnTo>
                    <a:pt x="19603" y="25583"/>
                  </a:lnTo>
                  <a:lnTo>
                    <a:pt x="20467" y="22444"/>
                  </a:lnTo>
                  <a:lnTo>
                    <a:pt x="21035" y="23491"/>
                  </a:lnTo>
                  <a:lnTo>
                    <a:pt x="20171" y="27106"/>
                  </a:lnTo>
                  <a:lnTo>
                    <a:pt x="21035" y="27288"/>
                  </a:lnTo>
                  <a:lnTo>
                    <a:pt x="21695" y="24537"/>
                  </a:lnTo>
                  <a:lnTo>
                    <a:pt x="22536" y="25969"/>
                  </a:lnTo>
                  <a:lnTo>
                    <a:pt x="22059" y="27857"/>
                  </a:lnTo>
                  <a:lnTo>
                    <a:pt x="22741" y="28038"/>
                  </a:lnTo>
                  <a:lnTo>
                    <a:pt x="23014" y="26811"/>
                  </a:lnTo>
                  <a:lnTo>
                    <a:pt x="23673" y="27948"/>
                  </a:lnTo>
                  <a:lnTo>
                    <a:pt x="23764" y="27948"/>
                  </a:lnTo>
                  <a:lnTo>
                    <a:pt x="24537" y="27561"/>
                  </a:lnTo>
                  <a:lnTo>
                    <a:pt x="23764" y="26333"/>
                  </a:lnTo>
                  <a:lnTo>
                    <a:pt x="25015" y="26629"/>
                  </a:lnTo>
                  <a:lnTo>
                    <a:pt x="25197" y="25969"/>
                  </a:lnTo>
                  <a:lnTo>
                    <a:pt x="23309" y="25492"/>
                  </a:lnTo>
                  <a:lnTo>
                    <a:pt x="22445" y="24150"/>
                  </a:lnTo>
                  <a:lnTo>
                    <a:pt x="25197" y="24832"/>
                  </a:lnTo>
                  <a:lnTo>
                    <a:pt x="25379" y="23968"/>
                  </a:lnTo>
                  <a:lnTo>
                    <a:pt x="21786" y="23127"/>
                  </a:lnTo>
                  <a:lnTo>
                    <a:pt x="21126" y="21990"/>
                  </a:lnTo>
                  <a:lnTo>
                    <a:pt x="24242" y="22740"/>
                  </a:lnTo>
                  <a:lnTo>
                    <a:pt x="24537" y="21876"/>
                  </a:lnTo>
                  <a:lnTo>
                    <a:pt x="20558" y="20944"/>
                  </a:lnTo>
                  <a:lnTo>
                    <a:pt x="20353" y="20648"/>
                  </a:lnTo>
                  <a:lnTo>
                    <a:pt x="26516" y="20466"/>
                  </a:lnTo>
                  <a:lnTo>
                    <a:pt x="26902" y="19898"/>
                  </a:lnTo>
                  <a:lnTo>
                    <a:pt x="23582" y="14395"/>
                  </a:lnTo>
                  <a:lnTo>
                    <a:pt x="24151" y="14395"/>
                  </a:lnTo>
                  <a:lnTo>
                    <a:pt x="27084" y="17237"/>
                  </a:lnTo>
                  <a:lnTo>
                    <a:pt x="27653" y="16578"/>
                  </a:lnTo>
                  <a:lnTo>
                    <a:pt x="25379" y="14395"/>
                  </a:lnTo>
                  <a:lnTo>
                    <a:pt x="26607" y="14395"/>
                  </a:lnTo>
                  <a:lnTo>
                    <a:pt x="29267" y="16873"/>
                  </a:lnTo>
                  <a:lnTo>
                    <a:pt x="29267" y="16964"/>
                  </a:lnTo>
                  <a:lnTo>
                    <a:pt x="29836" y="16305"/>
                  </a:lnTo>
                  <a:lnTo>
                    <a:pt x="27857" y="14304"/>
                  </a:lnTo>
                  <a:lnTo>
                    <a:pt x="29449" y="14304"/>
                  </a:lnTo>
                  <a:lnTo>
                    <a:pt x="30791" y="15623"/>
                  </a:lnTo>
                  <a:lnTo>
                    <a:pt x="30882" y="15623"/>
                  </a:lnTo>
                  <a:lnTo>
                    <a:pt x="31359" y="15168"/>
                  </a:lnTo>
                  <a:lnTo>
                    <a:pt x="30404" y="14304"/>
                  </a:lnTo>
                  <a:lnTo>
                    <a:pt x="31837" y="14304"/>
                  </a:lnTo>
                  <a:lnTo>
                    <a:pt x="31837" y="13349"/>
                  </a:lnTo>
                  <a:lnTo>
                    <a:pt x="30404" y="13462"/>
                  </a:lnTo>
                  <a:lnTo>
                    <a:pt x="31268" y="12507"/>
                  </a:lnTo>
                  <a:lnTo>
                    <a:pt x="30791" y="12030"/>
                  </a:lnTo>
                  <a:lnTo>
                    <a:pt x="29449" y="13462"/>
                  </a:lnTo>
                  <a:lnTo>
                    <a:pt x="27857" y="13462"/>
                  </a:lnTo>
                  <a:lnTo>
                    <a:pt x="29745" y="11461"/>
                  </a:lnTo>
                  <a:lnTo>
                    <a:pt x="29176" y="10893"/>
                  </a:lnTo>
                  <a:lnTo>
                    <a:pt x="26607" y="13462"/>
                  </a:lnTo>
                  <a:lnTo>
                    <a:pt x="25379" y="13553"/>
                  </a:lnTo>
                  <a:lnTo>
                    <a:pt x="27562" y="11188"/>
                  </a:lnTo>
                  <a:lnTo>
                    <a:pt x="26993" y="10620"/>
                  </a:lnTo>
                  <a:lnTo>
                    <a:pt x="24151" y="13553"/>
                  </a:lnTo>
                  <a:lnTo>
                    <a:pt x="23582" y="13553"/>
                  </a:lnTo>
                  <a:lnTo>
                    <a:pt x="26607" y="7959"/>
                  </a:lnTo>
                  <a:lnTo>
                    <a:pt x="26243" y="7391"/>
                  </a:lnTo>
                  <a:lnTo>
                    <a:pt x="20080" y="7482"/>
                  </a:lnTo>
                  <a:lnTo>
                    <a:pt x="20262" y="7095"/>
                  </a:lnTo>
                  <a:lnTo>
                    <a:pt x="24151" y="5958"/>
                  </a:lnTo>
                  <a:lnTo>
                    <a:pt x="23969" y="5208"/>
                  </a:lnTo>
                  <a:lnTo>
                    <a:pt x="20831" y="6072"/>
                  </a:lnTo>
                  <a:lnTo>
                    <a:pt x="21399" y="5026"/>
                  </a:lnTo>
                  <a:lnTo>
                    <a:pt x="25015" y="3980"/>
                  </a:lnTo>
                  <a:lnTo>
                    <a:pt x="24810" y="3116"/>
                  </a:lnTo>
                  <a:lnTo>
                    <a:pt x="22059" y="3889"/>
                  </a:lnTo>
                  <a:lnTo>
                    <a:pt x="22832" y="2456"/>
                  </a:lnTo>
                  <a:lnTo>
                    <a:pt x="24719" y="1888"/>
                  </a:lnTo>
                  <a:lnTo>
                    <a:pt x="24537" y="1319"/>
                  </a:lnTo>
                  <a:lnTo>
                    <a:pt x="23309" y="1615"/>
                  </a:lnTo>
                  <a:lnTo>
                    <a:pt x="23309" y="1615"/>
                  </a:lnTo>
                  <a:lnTo>
                    <a:pt x="23969" y="387"/>
                  </a:lnTo>
                  <a:lnTo>
                    <a:pt x="23196" y="0"/>
                  </a:lnTo>
                  <a:lnTo>
                    <a:pt x="22536" y="1228"/>
                  </a:lnTo>
                  <a:lnTo>
                    <a:pt x="22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6"/>
            <p:cNvSpPr/>
            <p:nvPr/>
          </p:nvSpPr>
          <p:spPr>
            <a:xfrm>
              <a:off x="7449137" y="2998976"/>
              <a:ext cx="454885" cy="405895"/>
            </a:xfrm>
            <a:custGeom>
              <a:avLst/>
              <a:gdLst/>
              <a:ahLst/>
              <a:cxnLst/>
              <a:rect l="l" t="t" r="r" b="b"/>
              <a:pathLst>
                <a:path w="18580" h="16579" extrusionOk="0">
                  <a:moveTo>
                    <a:pt x="9188" y="1797"/>
                  </a:moveTo>
                  <a:lnTo>
                    <a:pt x="10711" y="4344"/>
                  </a:lnTo>
                  <a:lnTo>
                    <a:pt x="7664" y="4435"/>
                  </a:lnTo>
                  <a:lnTo>
                    <a:pt x="7664" y="4435"/>
                  </a:lnTo>
                  <a:lnTo>
                    <a:pt x="9188" y="1797"/>
                  </a:lnTo>
                  <a:close/>
                  <a:moveTo>
                    <a:pt x="14873" y="4822"/>
                  </a:moveTo>
                  <a:lnTo>
                    <a:pt x="13349" y="7664"/>
                  </a:lnTo>
                  <a:lnTo>
                    <a:pt x="11644" y="4913"/>
                  </a:lnTo>
                  <a:lnTo>
                    <a:pt x="14873" y="4822"/>
                  </a:lnTo>
                  <a:close/>
                  <a:moveTo>
                    <a:pt x="10893" y="4913"/>
                  </a:moveTo>
                  <a:lnTo>
                    <a:pt x="10234" y="6050"/>
                  </a:lnTo>
                  <a:lnTo>
                    <a:pt x="10052" y="5572"/>
                  </a:lnTo>
                  <a:lnTo>
                    <a:pt x="9665" y="5686"/>
                  </a:lnTo>
                  <a:lnTo>
                    <a:pt x="9938" y="6618"/>
                  </a:lnTo>
                  <a:lnTo>
                    <a:pt x="9279" y="7755"/>
                  </a:lnTo>
                  <a:lnTo>
                    <a:pt x="8619" y="6618"/>
                  </a:lnTo>
                  <a:lnTo>
                    <a:pt x="8801" y="5686"/>
                  </a:lnTo>
                  <a:lnTo>
                    <a:pt x="8437" y="5572"/>
                  </a:lnTo>
                  <a:lnTo>
                    <a:pt x="8347" y="6141"/>
                  </a:lnTo>
                  <a:lnTo>
                    <a:pt x="7573" y="4913"/>
                  </a:lnTo>
                  <a:close/>
                  <a:moveTo>
                    <a:pt x="6823" y="5004"/>
                  </a:moveTo>
                  <a:lnTo>
                    <a:pt x="5208" y="7846"/>
                  </a:lnTo>
                  <a:lnTo>
                    <a:pt x="3503" y="5004"/>
                  </a:lnTo>
                  <a:close/>
                  <a:moveTo>
                    <a:pt x="11280" y="5208"/>
                  </a:moveTo>
                  <a:lnTo>
                    <a:pt x="12895" y="7960"/>
                  </a:lnTo>
                  <a:lnTo>
                    <a:pt x="11644" y="7960"/>
                  </a:lnTo>
                  <a:lnTo>
                    <a:pt x="12030" y="7573"/>
                  </a:lnTo>
                  <a:lnTo>
                    <a:pt x="11758" y="7278"/>
                  </a:lnTo>
                  <a:lnTo>
                    <a:pt x="11075" y="7960"/>
                  </a:lnTo>
                  <a:lnTo>
                    <a:pt x="9756" y="8051"/>
                  </a:lnTo>
                  <a:lnTo>
                    <a:pt x="9756" y="8051"/>
                  </a:lnTo>
                  <a:lnTo>
                    <a:pt x="10325" y="6823"/>
                  </a:lnTo>
                  <a:lnTo>
                    <a:pt x="11280" y="6527"/>
                  </a:lnTo>
                  <a:lnTo>
                    <a:pt x="11189" y="6141"/>
                  </a:lnTo>
                  <a:lnTo>
                    <a:pt x="10621" y="6345"/>
                  </a:lnTo>
                  <a:lnTo>
                    <a:pt x="10621" y="6345"/>
                  </a:lnTo>
                  <a:lnTo>
                    <a:pt x="11280" y="5208"/>
                  </a:lnTo>
                  <a:close/>
                  <a:moveTo>
                    <a:pt x="7210" y="5299"/>
                  </a:moveTo>
                  <a:lnTo>
                    <a:pt x="7869" y="6436"/>
                  </a:lnTo>
                  <a:lnTo>
                    <a:pt x="7301" y="6254"/>
                  </a:lnTo>
                  <a:lnTo>
                    <a:pt x="7210" y="6618"/>
                  </a:lnTo>
                  <a:lnTo>
                    <a:pt x="8142" y="6914"/>
                  </a:lnTo>
                  <a:lnTo>
                    <a:pt x="8801" y="8051"/>
                  </a:lnTo>
                  <a:lnTo>
                    <a:pt x="7482" y="8051"/>
                  </a:lnTo>
                  <a:lnTo>
                    <a:pt x="6823" y="7391"/>
                  </a:lnTo>
                  <a:lnTo>
                    <a:pt x="6527" y="7664"/>
                  </a:lnTo>
                  <a:lnTo>
                    <a:pt x="6914" y="8051"/>
                  </a:lnTo>
                  <a:lnTo>
                    <a:pt x="5686" y="8051"/>
                  </a:lnTo>
                  <a:lnTo>
                    <a:pt x="7210" y="5299"/>
                  </a:lnTo>
                  <a:close/>
                  <a:moveTo>
                    <a:pt x="12895" y="8415"/>
                  </a:moveTo>
                  <a:lnTo>
                    <a:pt x="11371" y="11166"/>
                  </a:lnTo>
                  <a:lnTo>
                    <a:pt x="10711" y="10120"/>
                  </a:lnTo>
                  <a:lnTo>
                    <a:pt x="11280" y="10234"/>
                  </a:lnTo>
                  <a:lnTo>
                    <a:pt x="11371" y="9847"/>
                  </a:lnTo>
                  <a:lnTo>
                    <a:pt x="10416" y="9665"/>
                  </a:lnTo>
                  <a:lnTo>
                    <a:pt x="9756" y="8528"/>
                  </a:lnTo>
                  <a:lnTo>
                    <a:pt x="11075" y="8528"/>
                  </a:lnTo>
                  <a:lnTo>
                    <a:pt x="11758" y="9188"/>
                  </a:lnTo>
                  <a:lnTo>
                    <a:pt x="12030" y="8892"/>
                  </a:lnTo>
                  <a:lnTo>
                    <a:pt x="11644" y="8528"/>
                  </a:lnTo>
                  <a:lnTo>
                    <a:pt x="12895" y="8415"/>
                  </a:lnTo>
                  <a:close/>
                  <a:moveTo>
                    <a:pt x="8801" y="8528"/>
                  </a:moveTo>
                  <a:lnTo>
                    <a:pt x="8233" y="9665"/>
                  </a:lnTo>
                  <a:lnTo>
                    <a:pt x="7301" y="9938"/>
                  </a:lnTo>
                  <a:lnTo>
                    <a:pt x="7391" y="10325"/>
                  </a:lnTo>
                  <a:lnTo>
                    <a:pt x="7960" y="10234"/>
                  </a:lnTo>
                  <a:lnTo>
                    <a:pt x="7301" y="11257"/>
                  </a:lnTo>
                  <a:lnTo>
                    <a:pt x="5686" y="8619"/>
                  </a:lnTo>
                  <a:lnTo>
                    <a:pt x="6914" y="8528"/>
                  </a:lnTo>
                  <a:lnTo>
                    <a:pt x="6527" y="8983"/>
                  </a:lnTo>
                  <a:lnTo>
                    <a:pt x="6823" y="9279"/>
                  </a:lnTo>
                  <a:lnTo>
                    <a:pt x="7482" y="8528"/>
                  </a:lnTo>
                  <a:close/>
                  <a:moveTo>
                    <a:pt x="13349" y="8710"/>
                  </a:moveTo>
                  <a:lnTo>
                    <a:pt x="15055" y="11462"/>
                  </a:lnTo>
                  <a:lnTo>
                    <a:pt x="11758" y="11553"/>
                  </a:lnTo>
                  <a:lnTo>
                    <a:pt x="11758" y="11553"/>
                  </a:lnTo>
                  <a:lnTo>
                    <a:pt x="13349" y="8710"/>
                  </a:lnTo>
                  <a:close/>
                  <a:moveTo>
                    <a:pt x="9279" y="8801"/>
                  </a:moveTo>
                  <a:lnTo>
                    <a:pt x="9938" y="9938"/>
                  </a:lnTo>
                  <a:lnTo>
                    <a:pt x="9756" y="10893"/>
                  </a:lnTo>
                  <a:lnTo>
                    <a:pt x="10143" y="10984"/>
                  </a:lnTo>
                  <a:lnTo>
                    <a:pt x="10325" y="10416"/>
                  </a:lnTo>
                  <a:lnTo>
                    <a:pt x="10984" y="11553"/>
                  </a:lnTo>
                  <a:lnTo>
                    <a:pt x="7664" y="11644"/>
                  </a:lnTo>
                  <a:lnTo>
                    <a:pt x="8347" y="10416"/>
                  </a:lnTo>
                  <a:lnTo>
                    <a:pt x="8528" y="10984"/>
                  </a:lnTo>
                  <a:lnTo>
                    <a:pt x="8915" y="10893"/>
                  </a:lnTo>
                  <a:lnTo>
                    <a:pt x="8619" y="9938"/>
                  </a:lnTo>
                  <a:lnTo>
                    <a:pt x="9279" y="8801"/>
                  </a:lnTo>
                  <a:close/>
                  <a:moveTo>
                    <a:pt x="5208" y="8801"/>
                  </a:moveTo>
                  <a:lnTo>
                    <a:pt x="6914" y="11644"/>
                  </a:lnTo>
                  <a:lnTo>
                    <a:pt x="3685" y="11735"/>
                  </a:lnTo>
                  <a:lnTo>
                    <a:pt x="5208" y="8801"/>
                  </a:lnTo>
                  <a:close/>
                  <a:moveTo>
                    <a:pt x="10893" y="12121"/>
                  </a:moveTo>
                  <a:lnTo>
                    <a:pt x="9370" y="14782"/>
                  </a:lnTo>
                  <a:lnTo>
                    <a:pt x="7869" y="12121"/>
                  </a:lnTo>
                  <a:close/>
                  <a:moveTo>
                    <a:pt x="12985" y="1"/>
                  </a:moveTo>
                  <a:lnTo>
                    <a:pt x="12599" y="92"/>
                  </a:lnTo>
                  <a:lnTo>
                    <a:pt x="12895" y="1229"/>
                  </a:lnTo>
                  <a:lnTo>
                    <a:pt x="12417" y="1979"/>
                  </a:lnTo>
                  <a:lnTo>
                    <a:pt x="12030" y="456"/>
                  </a:lnTo>
                  <a:lnTo>
                    <a:pt x="11553" y="569"/>
                  </a:lnTo>
                  <a:lnTo>
                    <a:pt x="12121" y="2639"/>
                  </a:lnTo>
                  <a:lnTo>
                    <a:pt x="11758" y="3298"/>
                  </a:lnTo>
                  <a:lnTo>
                    <a:pt x="11189" y="1502"/>
                  </a:lnTo>
                  <a:lnTo>
                    <a:pt x="10711" y="1593"/>
                  </a:lnTo>
                  <a:lnTo>
                    <a:pt x="11371" y="3980"/>
                  </a:lnTo>
                  <a:lnTo>
                    <a:pt x="11280" y="4253"/>
                  </a:lnTo>
                  <a:lnTo>
                    <a:pt x="9370" y="1138"/>
                  </a:lnTo>
                  <a:lnTo>
                    <a:pt x="8915" y="1138"/>
                  </a:lnTo>
                  <a:lnTo>
                    <a:pt x="7210" y="4253"/>
                  </a:lnTo>
                  <a:lnTo>
                    <a:pt x="7005" y="3980"/>
                  </a:lnTo>
                  <a:lnTo>
                    <a:pt x="7573" y="1706"/>
                  </a:lnTo>
                  <a:lnTo>
                    <a:pt x="7096" y="1593"/>
                  </a:lnTo>
                  <a:lnTo>
                    <a:pt x="6641" y="3412"/>
                  </a:lnTo>
                  <a:lnTo>
                    <a:pt x="6254" y="2730"/>
                  </a:lnTo>
                  <a:lnTo>
                    <a:pt x="6823" y="660"/>
                  </a:lnTo>
                  <a:lnTo>
                    <a:pt x="6345" y="569"/>
                  </a:lnTo>
                  <a:lnTo>
                    <a:pt x="5868" y="2161"/>
                  </a:lnTo>
                  <a:lnTo>
                    <a:pt x="5390" y="1320"/>
                  </a:lnTo>
                  <a:lnTo>
                    <a:pt x="5686" y="274"/>
                  </a:lnTo>
                  <a:lnTo>
                    <a:pt x="5299" y="183"/>
                  </a:lnTo>
                  <a:lnTo>
                    <a:pt x="5117" y="842"/>
                  </a:lnTo>
                  <a:lnTo>
                    <a:pt x="4731" y="183"/>
                  </a:lnTo>
                  <a:lnTo>
                    <a:pt x="4253" y="456"/>
                  </a:lnTo>
                  <a:lnTo>
                    <a:pt x="4731" y="1138"/>
                  </a:lnTo>
                  <a:lnTo>
                    <a:pt x="3980" y="933"/>
                  </a:lnTo>
                  <a:lnTo>
                    <a:pt x="3890" y="1320"/>
                  </a:lnTo>
                  <a:lnTo>
                    <a:pt x="5027" y="1593"/>
                  </a:lnTo>
                  <a:lnTo>
                    <a:pt x="5504" y="2366"/>
                  </a:lnTo>
                  <a:lnTo>
                    <a:pt x="3890" y="1979"/>
                  </a:lnTo>
                  <a:lnTo>
                    <a:pt x="3799" y="2457"/>
                  </a:lnTo>
                  <a:lnTo>
                    <a:pt x="5868" y="3025"/>
                  </a:lnTo>
                  <a:lnTo>
                    <a:pt x="6254" y="3685"/>
                  </a:lnTo>
                  <a:lnTo>
                    <a:pt x="4458" y="3207"/>
                  </a:lnTo>
                  <a:lnTo>
                    <a:pt x="4367" y="3207"/>
                  </a:lnTo>
                  <a:lnTo>
                    <a:pt x="4253" y="3685"/>
                  </a:lnTo>
                  <a:lnTo>
                    <a:pt x="6641" y="4253"/>
                  </a:lnTo>
                  <a:lnTo>
                    <a:pt x="6732" y="4435"/>
                  </a:lnTo>
                  <a:lnTo>
                    <a:pt x="3116" y="4549"/>
                  </a:lnTo>
                  <a:lnTo>
                    <a:pt x="2843" y="4913"/>
                  </a:lnTo>
                  <a:lnTo>
                    <a:pt x="4822" y="8051"/>
                  </a:lnTo>
                  <a:lnTo>
                    <a:pt x="4458" y="8142"/>
                  </a:lnTo>
                  <a:lnTo>
                    <a:pt x="2753" y="6436"/>
                  </a:lnTo>
                  <a:lnTo>
                    <a:pt x="2366" y="6823"/>
                  </a:lnTo>
                  <a:lnTo>
                    <a:pt x="3799" y="8142"/>
                  </a:lnTo>
                  <a:lnTo>
                    <a:pt x="3025" y="8142"/>
                  </a:lnTo>
                  <a:lnTo>
                    <a:pt x="1525" y="6618"/>
                  </a:lnTo>
                  <a:lnTo>
                    <a:pt x="1411" y="6618"/>
                  </a:lnTo>
                  <a:lnTo>
                    <a:pt x="1138" y="7005"/>
                  </a:lnTo>
                  <a:lnTo>
                    <a:pt x="2275" y="8142"/>
                  </a:lnTo>
                  <a:lnTo>
                    <a:pt x="1320" y="8142"/>
                  </a:lnTo>
                  <a:lnTo>
                    <a:pt x="569" y="7391"/>
                  </a:lnTo>
                  <a:lnTo>
                    <a:pt x="274" y="7664"/>
                  </a:lnTo>
                  <a:lnTo>
                    <a:pt x="751" y="8142"/>
                  </a:lnTo>
                  <a:lnTo>
                    <a:pt x="1" y="8142"/>
                  </a:lnTo>
                  <a:lnTo>
                    <a:pt x="1" y="8710"/>
                  </a:lnTo>
                  <a:lnTo>
                    <a:pt x="842" y="8710"/>
                  </a:lnTo>
                  <a:lnTo>
                    <a:pt x="274" y="9188"/>
                  </a:lnTo>
                  <a:lnTo>
                    <a:pt x="569" y="9461"/>
                  </a:lnTo>
                  <a:lnTo>
                    <a:pt x="1320" y="8710"/>
                  </a:lnTo>
                  <a:lnTo>
                    <a:pt x="2275" y="8619"/>
                  </a:lnTo>
                  <a:lnTo>
                    <a:pt x="2275" y="8619"/>
                  </a:lnTo>
                  <a:lnTo>
                    <a:pt x="1229" y="9847"/>
                  </a:lnTo>
                  <a:lnTo>
                    <a:pt x="1138" y="9847"/>
                  </a:lnTo>
                  <a:lnTo>
                    <a:pt x="1525" y="10120"/>
                  </a:lnTo>
                  <a:lnTo>
                    <a:pt x="3025" y="8619"/>
                  </a:lnTo>
                  <a:lnTo>
                    <a:pt x="3799" y="8619"/>
                  </a:lnTo>
                  <a:lnTo>
                    <a:pt x="2457" y="9938"/>
                  </a:lnTo>
                  <a:lnTo>
                    <a:pt x="2843" y="10325"/>
                  </a:lnTo>
                  <a:lnTo>
                    <a:pt x="4458" y="8619"/>
                  </a:lnTo>
                  <a:lnTo>
                    <a:pt x="4822" y="8619"/>
                  </a:lnTo>
                  <a:lnTo>
                    <a:pt x="3025" y="11826"/>
                  </a:lnTo>
                  <a:lnTo>
                    <a:pt x="3230" y="12212"/>
                  </a:lnTo>
                  <a:lnTo>
                    <a:pt x="6823" y="12121"/>
                  </a:lnTo>
                  <a:lnTo>
                    <a:pt x="6823" y="12121"/>
                  </a:lnTo>
                  <a:lnTo>
                    <a:pt x="6732" y="12303"/>
                  </a:lnTo>
                  <a:lnTo>
                    <a:pt x="4458" y="12963"/>
                  </a:lnTo>
                  <a:lnTo>
                    <a:pt x="4549" y="13531"/>
                  </a:lnTo>
                  <a:lnTo>
                    <a:pt x="6345" y="12963"/>
                  </a:lnTo>
                  <a:lnTo>
                    <a:pt x="6073" y="13645"/>
                  </a:lnTo>
                  <a:lnTo>
                    <a:pt x="3980" y="14213"/>
                  </a:lnTo>
                  <a:lnTo>
                    <a:pt x="4071" y="14668"/>
                  </a:lnTo>
                  <a:lnTo>
                    <a:pt x="5686" y="14213"/>
                  </a:lnTo>
                  <a:lnTo>
                    <a:pt x="5208" y="15055"/>
                  </a:lnTo>
                  <a:lnTo>
                    <a:pt x="4162" y="15441"/>
                  </a:lnTo>
                  <a:lnTo>
                    <a:pt x="4253" y="15805"/>
                  </a:lnTo>
                  <a:lnTo>
                    <a:pt x="4936" y="15532"/>
                  </a:lnTo>
                  <a:lnTo>
                    <a:pt x="4549" y="16283"/>
                  </a:lnTo>
                  <a:lnTo>
                    <a:pt x="5027" y="16578"/>
                  </a:lnTo>
                  <a:lnTo>
                    <a:pt x="5390" y="15805"/>
                  </a:lnTo>
                  <a:lnTo>
                    <a:pt x="5595" y="16487"/>
                  </a:lnTo>
                  <a:lnTo>
                    <a:pt x="5959" y="16374"/>
                  </a:lnTo>
                  <a:lnTo>
                    <a:pt x="5686" y="15350"/>
                  </a:lnTo>
                  <a:lnTo>
                    <a:pt x="6164" y="14486"/>
                  </a:lnTo>
                  <a:lnTo>
                    <a:pt x="6527" y="16101"/>
                  </a:lnTo>
                  <a:lnTo>
                    <a:pt x="7096" y="15919"/>
                  </a:lnTo>
                  <a:lnTo>
                    <a:pt x="6436" y="13918"/>
                  </a:lnTo>
                  <a:lnTo>
                    <a:pt x="6823" y="13258"/>
                  </a:lnTo>
                  <a:lnTo>
                    <a:pt x="7391" y="15055"/>
                  </a:lnTo>
                  <a:lnTo>
                    <a:pt x="7869" y="14873"/>
                  </a:lnTo>
                  <a:lnTo>
                    <a:pt x="7210" y="12599"/>
                  </a:lnTo>
                  <a:lnTo>
                    <a:pt x="7391" y="12303"/>
                  </a:lnTo>
                  <a:lnTo>
                    <a:pt x="9188" y="15441"/>
                  </a:lnTo>
                  <a:lnTo>
                    <a:pt x="9665" y="15441"/>
                  </a:lnTo>
                  <a:lnTo>
                    <a:pt x="11371" y="12212"/>
                  </a:lnTo>
                  <a:lnTo>
                    <a:pt x="11553" y="12508"/>
                  </a:lnTo>
                  <a:lnTo>
                    <a:pt x="10984" y="14782"/>
                  </a:lnTo>
                  <a:lnTo>
                    <a:pt x="10984" y="14873"/>
                  </a:lnTo>
                  <a:lnTo>
                    <a:pt x="11462" y="14964"/>
                  </a:lnTo>
                  <a:lnTo>
                    <a:pt x="11939" y="13167"/>
                  </a:lnTo>
                  <a:lnTo>
                    <a:pt x="12326" y="13736"/>
                  </a:lnTo>
                  <a:lnTo>
                    <a:pt x="11758" y="15805"/>
                  </a:lnTo>
                  <a:lnTo>
                    <a:pt x="12326" y="16010"/>
                  </a:lnTo>
                  <a:lnTo>
                    <a:pt x="12690" y="14395"/>
                  </a:lnTo>
                  <a:lnTo>
                    <a:pt x="13167" y="15146"/>
                  </a:lnTo>
                  <a:lnTo>
                    <a:pt x="12895" y="16283"/>
                  </a:lnTo>
                  <a:lnTo>
                    <a:pt x="13258" y="16374"/>
                  </a:lnTo>
                  <a:lnTo>
                    <a:pt x="13463" y="15623"/>
                  </a:lnTo>
                  <a:lnTo>
                    <a:pt x="13827" y="16374"/>
                  </a:lnTo>
                  <a:lnTo>
                    <a:pt x="14304" y="16101"/>
                  </a:lnTo>
                  <a:lnTo>
                    <a:pt x="13918" y="15441"/>
                  </a:lnTo>
                  <a:lnTo>
                    <a:pt x="13918" y="15441"/>
                  </a:lnTo>
                  <a:lnTo>
                    <a:pt x="14600" y="15532"/>
                  </a:lnTo>
                  <a:lnTo>
                    <a:pt x="14691" y="15146"/>
                  </a:lnTo>
                  <a:lnTo>
                    <a:pt x="13645" y="14964"/>
                  </a:lnTo>
                  <a:lnTo>
                    <a:pt x="13167" y="14100"/>
                  </a:lnTo>
                  <a:lnTo>
                    <a:pt x="14691" y="14486"/>
                  </a:lnTo>
                  <a:lnTo>
                    <a:pt x="14782" y="14009"/>
                  </a:lnTo>
                  <a:lnTo>
                    <a:pt x="12781" y="13531"/>
                  </a:lnTo>
                  <a:lnTo>
                    <a:pt x="12417" y="12872"/>
                  </a:lnTo>
                  <a:lnTo>
                    <a:pt x="12417" y="12872"/>
                  </a:lnTo>
                  <a:lnTo>
                    <a:pt x="14213" y="13349"/>
                  </a:lnTo>
                  <a:lnTo>
                    <a:pt x="14304" y="12781"/>
                  </a:lnTo>
                  <a:lnTo>
                    <a:pt x="12030" y="12212"/>
                  </a:lnTo>
                  <a:lnTo>
                    <a:pt x="11848" y="12030"/>
                  </a:lnTo>
                  <a:lnTo>
                    <a:pt x="15532" y="12030"/>
                  </a:lnTo>
                  <a:lnTo>
                    <a:pt x="15737" y="11644"/>
                  </a:lnTo>
                  <a:lnTo>
                    <a:pt x="13736" y="8415"/>
                  </a:lnTo>
                  <a:lnTo>
                    <a:pt x="14122" y="8415"/>
                  </a:lnTo>
                  <a:lnTo>
                    <a:pt x="15828" y="10029"/>
                  </a:lnTo>
                  <a:lnTo>
                    <a:pt x="15828" y="10120"/>
                  </a:lnTo>
                  <a:lnTo>
                    <a:pt x="16192" y="9756"/>
                  </a:lnTo>
                  <a:lnTo>
                    <a:pt x="14782" y="8415"/>
                  </a:lnTo>
                  <a:lnTo>
                    <a:pt x="15532" y="8415"/>
                  </a:lnTo>
                  <a:lnTo>
                    <a:pt x="17056" y="9847"/>
                  </a:lnTo>
                  <a:lnTo>
                    <a:pt x="17147" y="9938"/>
                  </a:lnTo>
                  <a:lnTo>
                    <a:pt x="17443" y="9552"/>
                  </a:lnTo>
                  <a:lnTo>
                    <a:pt x="16306" y="8415"/>
                  </a:lnTo>
                  <a:lnTo>
                    <a:pt x="17238" y="8324"/>
                  </a:lnTo>
                  <a:lnTo>
                    <a:pt x="18011" y="9097"/>
                  </a:lnTo>
                  <a:lnTo>
                    <a:pt x="18011" y="9188"/>
                  </a:lnTo>
                  <a:lnTo>
                    <a:pt x="18284" y="8892"/>
                  </a:lnTo>
                  <a:lnTo>
                    <a:pt x="17806" y="8324"/>
                  </a:lnTo>
                  <a:lnTo>
                    <a:pt x="18580" y="8324"/>
                  </a:lnTo>
                  <a:lnTo>
                    <a:pt x="18580" y="7846"/>
                  </a:lnTo>
                  <a:lnTo>
                    <a:pt x="17806" y="7846"/>
                  </a:lnTo>
                  <a:lnTo>
                    <a:pt x="18284" y="7278"/>
                  </a:lnTo>
                  <a:lnTo>
                    <a:pt x="18011" y="7005"/>
                  </a:lnTo>
                  <a:lnTo>
                    <a:pt x="17238" y="7846"/>
                  </a:lnTo>
                  <a:lnTo>
                    <a:pt x="16306" y="7846"/>
                  </a:lnTo>
                  <a:lnTo>
                    <a:pt x="17443" y="6709"/>
                  </a:lnTo>
                  <a:lnTo>
                    <a:pt x="17056" y="6345"/>
                  </a:lnTo>
                  <a:lnTo>
                    <a:pt x="15532" y="7846"/>
                  </a:lnTo>
                  <a:lnTo>
                    <a:pt x="14782" y="7846"/>
                  </a:lnTo>
                  <a:lnTo>
                    <a:pt x="16101" y="6527"/>
                  </a:lnTo>
                  <a:lnTo>
                    <a:pt x="15737" y="6141"/>
                  </a:lnTo>
                  <a:lnTo>
                    <a:pt x="14122" y="7960"/>
                  </a:lnTo>
                  <a:lnTo>
                    <a:pt x="13736" y="7960"/>
                  </a:lnTo>
                  <a:lnTo>
                    <a:pt x="15532" y="4640"/>
                  </a:lnTo>
                  <a:lnTo>
                    <a:pt x="15350" y="4253"/>
                  </a:lnTo>
                  <a:lnTo>
                    <a:pt x="11758" y="4344"/>
                  </a:lnTo>
                  <a:lnTo>
                    <a:pt x="11848" y="4162"/>
                  </a:lnTo>
                  <a:lnTo>
                    <a:pt x="14122" y="3503"/>
                  </a:lnTo>
                  <a:lnTo>
                    <a:pt x="14032" y="3025"/>
                  </a:lnTo>
                  <a:lnTo>
                    <a:pt x="12212" y="3503"/>
                  </a:lnTo>
                  <a:lnTo>
                    <a:pt x="12508" y="2934"/>
                  </a:lnTo>
                  <a:lnTo>
                    <a:pt x="14600" y="2275"/>
                  </a:lnTo>
                  <a:lnTo>
                    <a:pt x="14486" y="1797"/>
                  </a:lnTo>
                  <a:lnTo>
                    <a:pt x="12895" y="2275"/>
                  </a:lnTo>
                  <a:lnTo>
                    <a:pt x="12895" y="2275"/>
                  </a:lnTo>
                  <a:lnTo>
                    <a:pt x="13349" y="1411"/>
                  </a:lnTo>
                  <a:lnTo>
                    <a:pt x="14395" y="1138"/>
                  </a:lnTo>
                  <a:lnTo>
                    <a:pt x="14304" y="751"/>
                  </a:lnTo>
                  <a:lnTo>
                    <a:pt x="13645" y="933"/>
                  </a:lnTo>
                  <a:lnTo>
                    <a:pt x="13645" y="933"/>
                  </a:lnTo>
                  <a:lnTo>
                    <a:pt x="14032" y="274"/>
                  </a:lnTo>
                  <a:lnTo>
                    <a:pt x="13554" y="1"/>
                  </a:lnTo>
                  <a:lnTo>
                    <a:pt x="13167" y="751"/>
                  </a:lnTo>
                  <a:lnTo>
                    <a:pt x="129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6"/>
            <p:cNvSpPr/>
            <p:nvPr/>
          </p:nvSpPr>
          <p:spPr>
            <a:xfrm>
              <a:off x="4967238" y="434603"/>
              <a:ext cx="454885" cy="403643"/>
            </a:xfrm>
            <a:custGeom>
              <a:avLst/>
              <a:gdLst/>
              <a:ahLst/>
              <a:cxnLst/>
              <a:rect l="l" t="t" r="r" b="b"/>
              <a:pathLst>
                <a:path w="18580" h="16487" extrusionOk="0">
                  <a:moveTo>
                    <a:pt x="9188" y="1797"/>
                  </a:moveTo>
                  <a:lnTo>
                    <a:pt x="10802" y="4366"/>
                  </a:lnTo>
                  <a:lnTo>
                    <a:pt x="7687" y="4457"/>
                  </a:lnTo>
                  <a:lnTo>
                    <a:pt x="7687" y="4457"/>
                  </a:lnTo>
                  <a:lnTo>
                    <a:pt x="9188" y="1797"/>
                  </a:lnTo>
                  <a:close/>
                  <a:moveTo>
                    <a:pt x="14873" y="4844"/>
                  </a:moveTo>
                  <a:lnTo>
                    <a:pt x="13372" y="7686"/>
                  </a:lnTo>
                  <a:lnTo>
                    <a:pt x="11666" y="4935"/>
                  </a:lnTo>
                  <a:lnTo>
                    <a:pt x="14873" y="4844"/>
                  </a:lnTo>
                  <a:close/>
                  <a:moveTo>
                    <a:pt x="10893" y="4935"/>
                  </a:moveTo>
                  <a:lnTo>
                    <a:pt x="10234" y="6072"/>
                  </a:lnTo>
                  <a:lnTo>
                    <a:pt x="10052" y="5503"/>
                  </a:lnTo>
                  <a:lnTo>
                    <a:pt x="9665" y="5685"/>
                  </a:lnTo>
                  <a:lnTo>
                    <a:pt x="9961" y="6549"/>
                  </a:lnTo>
                  <a:lnTo>
                    <a:pt x="9279" y="7777"/>
                  </a:lnTo>
                  <a:lnTo>
                    <a:pt x="8619" y="6640"/>
                  </a:lnTo>
                  <a:lnTo>
                    <a:pt x="8824" y="5685"/>
                  </a:lnTo>
                  <a:lnTo>
                    <a:pt x="8437" y="5594"/>
                  </a:lnTo>
                  <a:lnTo>
                    <a:pt x="8346" y="6163"/>
                  </a:lnTo>
                  <a:lnTo>
                    <a:pt x="7573" y="4935"/>
                  </a:lnTo>
                  <a:close/>
                  <a:moveTo>
                    <a:pt x="6823" y="4935"/>
                  </a:moveTo>
                  <a:lnTo>
                    <a:pt x="5208" y="7868"/>
                  </a:lnTo>
                  <a:lnTo>
                    <a:pt x="3594" y="5026"/>
                  </a:lnTo>
                  <a:lnTo>
                    <a:pt x="6823" y="4935"/>
                  </a:lnTo>
                  <a:close/>
                  <a:moveTo>
                    <a:pt x="11280" y="5208"/>
                  </a:moveTo>
                  <a:lnTo>
                    <a:pt x="12894" y="7959"/>
                  </a:lnTo>
                  <a:lnTo>
                    <a:pt x="11666" y="7959"/>
                  </a:lnTo>
                  <a:lnTo>
                    <a:pt x="12030" y="7595"/>
                  </a:lnTo>
                  <a:lnTo>
                    <a:pt x="11757" y="7300"/>
                  </a:lnTo>
                  <a:lnTo>
                    <a:pt x="11098" y="7959"/>
                  </a:lnTo>
                  <a:lnTo>
                    <a:pt x="9756" y="7959"/>
                  </a:lnTo>
                  <a:lnTo>
                    <a:pt x="10416" y="6822"/>
                  </a:lnTo>
                  <a:lnTo>
                    <a:pt x="11371" y="6549"/>
                  </a:lnTo>
                  <a:lnTo>
                    <a:pt x="11189" y="6163"/>
                  </a:lnTo>
                  <a:lnTo>
                    <a:pt x="10711" y="6345"/>
                  </a:lnTo>
                  <a:lnTo>
                    <a:pt x="11280" y="5208"/>
                  </a:lnTo>
                  <a:close/>
                  <a:moveTo>
                    <a:pt x="7209" y="5321"/>
                  </a:moveTo>
                  <a:lnTo>
                    <a:pt x="7869" y="6345"/>
                  </a:lnTo>
                  <a:lnTo>
                    <a:pt x="7869" y="6345"/>
                  </a:lnTo>
                  <a:lnTo>
                    <a:pt x="7300" y="6254"/>
                  </a:lnTo>
                  <a:lnTo>
                    <a:pt x="7209" y="6640"/>
                  </a:lnTo>
                  <a:lnTo>
                    <a:pt x="8142" y="6913"/>
                  </a:lnTo>
                  <a:lnTo>
                    <a:pt x="8915" y="8050"/>
                  </a:lnTo>
                  <a:lnTo>
                    <a:pt x="7482" y="8050"/>
                  </a:lnTo>
                  <a:lnTo>
                    <a:pt x="6823" y="7391"/>
                  </a:lnTo>
                  <a:lnTo>
                    <a:pt x="6550" y="7686"/>
                  </a:lnTo>
                  <a:lnTo>
                    <a:pt x="6914" y="8050"/>
                  </a:lnTo>
                  <a:lnTo>
                    <a:pt x="5686" y="8050"/>
                  </a:lnTo>
                  <a:lnTo>
                    <a:pt x="7209" y="5321"/>
                  </a:lnTo>
                  <a:close/>
                  <a:moveTo>
                    <a:pt x="12894" y="8437"/>
                  </a:moveTo>
                  <a:lnTo>
                    <a:pt x="11371" y="11188"/>
                  </a:lnTo>
                  <a:lnTo>
                    <a:pt x="10711" y="10142"/>
                  </a:lnTo>
                  <a:lnTo>
                    <a:pt x="11280" y="10233"/>
                  </a:lnTo>
                  <a:lnTo>
                    <a:pt x="11371" y="9869"/>
                  </a:lnTo>
                  <a:lnTo>
                    <a:pt x="10416" y="9665"/>
                  </a:lnTo>
                  <a:lnTo>
                    <a:pt x="9756" y="8528"/>
                  </a:lnTo>
                  <a:lnTo>
                    <a:pt x="11098" y="8528"/>
                  </a:lnTo>
                  <a:lnTo>
                    <a:pt x="11757" y="9187"/>
                  </a:lnTo>
                  <a:lnTo>
                    <a:pt x="12030" y="8914"/>
                  </a:lnTo>
                  <a:lnTo>
                    <a:pt x="11666" y="8437"/>
                  </a:lnTo>
                  <a:close/>
                  <a:moveTo>
                    <a:pt x="8915" y="8528"/>
                  </a:moveTo>
                  <a:lnTo>
                    <a:pt x="8255" y="9665"/>
                  </a:lnTo>
                  <a:lnTo>
                    <a:pt x="7300" y="9960"/>
                  </a:lnTo>
                  <a:lnTo>
                    <a:pt x="7391" y="10324"/>
                  </a:lnTo>
                  <a:lnTo>
                    <a:pt x="7960" y="10233"/>
                  </a:lnTo>
                  <a:lnTo>
                    <a:pt x="7960" y="10233"/>
                  </a:lnTo>
                  <a:lnTo>
                    <a:pt x="7300" y="11279"/>
                  </a:lnTo>
                  <a:lnTo>
                    <a:pt x="5686" y="8619"/>
                  </a:lnTo>
                  <a:lnTo>
                    <a:pt x="7005" y="8528"/>
                  </a:lnTo>
                  <a:lnTo>
                    <a:pt x="6550" y="9005"/>
                  </a:lnTo>
                  <a:lnTo>
                    <a:pt x="6823" y="9301"/>
                  </a:lnTo>
                  <a:lnTo>
                    <a:pt x="7573" y="8528"/>
                  </a:lnTo>
                  <a:close/>
                  <a:moveTo>
                    <a:pt x="13372" y="8732"/>
                  </a:moveTo>
                  <a:lnTo>
                    <a:pt x="15077" y="11461"/>
                  </a:lnTo>
                  <a:lnTo>
                    <a:pt x="11757" y="11575"/>
                  </a:lnTo>
                  <a:lnTo>
                    <a:pt x="13372" y="8732"/>
                  </a:lnTo>
                  <a:close/>
                  <a:moveTo>
                    <a:pt x="9279" y="8823"/>
                  </a:moveTo>
                  <a:lnTo>
                    <a:pt x="10052" y="9960"/>
                  </a:lnTo>
                  <a:lnTo>
                    <a:pt x="9756" y="10893"/>
                  </a:lnTo>
                  <a:lnTo>
                    <a:pt x="10143" y="11006"/>
                  </a:lnTo>
                  <a:lnTo>
                    <a:pt x="10325" y="10438"/>
                  </a:lnTo>
                  <a:lnTo>
                    <a:pt x="10984" y="11575"/>
                  </a:lnTo>
                  <a:lnTo>
                    <a:pt x="7778" y="11666"/>
                  </a:lnTo>
                  <a:lnTo>
                    <a:pt x="8437" y="10438"/>
                  </a:lnTo>
                  <a:lnTo>
                    <a:pt x="8528" y="11006"/>
                  </a:lnTo>
                  <a:lnTo>
                    <a:pt x="8915" y="10893"/>
                  </a:lnTo>
                  <a:lnTo>
                    <a:pt x="8619" y="9960"/>
                  </a:lnTo>
                  <a:lnTo>
                    <a:pt x="9279" y="8823"/>
                  </a:lnTo>
                  <a:close/>
                  <a:moveTo>
                    <a:pt x="5299" y="8823"/>
                  </a:moveTo>
                  <a:lnTo>
                    <a:pt x="6914" y="11666"/>
                  </a:lnTo>
                  <a:lnTo>
                    <a:pt x="3707" y="11757"/>
                  </a:lnTo>
                  <a:lnTo>
                    <a:pt x="5299" y="8823"/>
                  </a:lnTo>
                  <a:close/>
                  <a:moveTo>
                    <a:pt x="10893" y="12030"/>
                  </a:moveTo>
                  <a:lnTo>
                    <a:pt x="9483" y="14781"/>
                  </a:lnTo>
                  <a:lnTo>
                    <a:pt x="7869" y="12143"/>
                  </a:lnTo>
                  <a:lnTo>
                    <a:pt x="10893" y="12030"/>
                  </a:lnTo>
                  <a:close/>
                  <a:moveTo>
                    <a:pt x="12985" y="0"/>
                  </a:moveTo>
                  <a:lnTo>
                    <a:pt x="12599" y="91"/>
                  </a:lnTo>
                  <a:lnTo>
                    <a:pt x="12894" y="1228"/>
                  </a:lnTo>
                  <a:lnTo>
                    <a:pt x="12508" y="2001"/>
                  </a:lnTo>
                  <a:lnTo>
                    <a:pt x="12030" y="478"/>
                  </a:lnTo>
                  <a:lnTo>
                    <a:pt x="11553" y="569"/>
                  </a:lnTo>
                  <a:lnTo>
                    <a:pt x="12121" y="2661"/>
                  </a:lnTo>
                  <a:lnTo>
                    <a:pt x="11757" y="3320"/>
                  </a:lnTo>
                  <a:lnTo>
                    <a:pt x="11280" y="1524"/>
                  </a:lnTo>
                  <a:lnTo>
                    <a:pt x="10711" y="1615"/>
                  </a:lnTo>
                  <a:lnTo>
                    <a:pt x="11371" y="3889"/>
                  </a:lnTo>
                  <a:lnTo>
                    <a:pt x="11280" y="4184"/>
                  </a:lnTo>
                  <a:lnTo>
                    <a:pt x="9392" y="1137"/>
                  </a:lnTo>
                  <a:lnTo>
                    <a:pt x="9006" y="1137"/>
                  </a:lnTo>
                  <a:lnTo>
                    <a:pt x="7209" y="4275"/>
                  </a:lnTo>
                  <a:lnTo>
                    <a:pt x="7005" y="3980"/>
                  </a:lnTo>
                  <a:lnTo>
                    <a:pt x="7573" y="1706"/>
                  </a:lnTo>
                  <a:lnTo>
                    <a:pt x="7118" y="1524"/>
                  </a:lnTo>
                  <a:lnTo>
                    <a:pt x="6641" y="3411"/>
                  </a:lnTo>
                  <a:lnTo>
                    <a:pt x="6254" y="2752"/>
                  </a:lnTo>
                  <a:lnTo>
                    <a:pt x="6823" y="660"/>
                  </a:lnTo>
                  <a:lnTo>
                    <a:pt x="6345" y="569"/>
                  </a:lnTo>
                  <a:lnTo>
                    <a:pt x="5981" y="2183"/>
                  </a:lnTo>
                  <a:lnTo>
                    <a:pt x="5413" y="1342"/>
                  </a:lnTo>
                  <a:lnTo>
                    <a:pt x="5686" y="296"/>
                  </a:lnTo>
                  <a:lnTo>
                    <a:pt x="5299" y="205"/>
                  </a:lnTo>
                  <a:lnTo>
                    <a:pt x="5117" y="864"/>
                  </a:lnTo>
                  <a:lnTo>
                    <a:pt x="4731" y="205"/>
                  </a:lnTo>
                  <a:lnTo>
                    <a:pt x="4276" y="387"/>
                  </a:lnTo>
                  <a:lnTo>
                    <a:pt x="4731" y="1137"/>
                  </a:lnTo>
                  <a:lnTo>
                    <a:pt x="3980" y="955"/>
                  </a:lnTo>
                  <a:lnTo>
                    <a:pt x="3889" y="1342"/>
                  </a:lnTo>
                  <a:lnTo>
                    <a:pt x="5026" y="1615"/>
                  </a:lnTo>
                  <a:lnTo>
                    <a:pt x="5504" y="2365"/>
                  </a:lnTo>
                  <a:lnTo>
                    <a:pt x="5504" y="2365"/>
                  </a:lnTo>
                  <a:lnTo>
                    <a:pt x="3889" y="2001"/>
                  </a:lnTo>
                  <a:lnTo>
                    <a:pt x="3798" y="2479"/>
                  </a:lnTo>
                  <a:lnTo>
                    <a:pt x="5868" y="3048"/>
                  </a:lnTo>
                  <a:lnTo>
                    <a:pt x="6254" y="3707"/>
                  </a:lnTo>
                  <a:lnTo>
                    <a:pt x="6254" y="3707"/>
                  </a:lnTo>
                  <a:lnTo>
                    <a:pt x="4458" y="3229"/>
                  </a:lnTo>
                  <a:lnTo>
                    <a:pt x="4367" y="3229"/>
                  </a:lnTo>
                  <a:lnTo>
                    <a:pt x="4276" y="3707"/>
                  </a:lnTo>
                  <a:lnTo>
                    <a:pt x="6641" y="4275"/>
                  </a:lnTo>
                  <a:lnTo>
                    <a:pt x="6732" y="4457"/>
                  </a:lnTo>
                  <a:lnTo>
                    <a:pt x="3139" y="4548"/>
                  </a:lnTo>
                  <a:lnTo>
                    <a:pt x="2934" y="4935"/>
                  </a:lnTo>
                  <a:lnTo>
                    <a:pt x="4844" y="8050"/>
                  </a:lnTo>
                  <a:lnTo>
                    <a:pt x="4458" y="8050"/>
                  </a:lnTo>
                  <a:lnTo>
                    <a:pt x="2752" y="6458"/>
                  </a:lnTo>
                  <a:lnTo>
                    <a:pt x="2366" y="6822"/>
                  </a:lnTo>
                  <a:lnTo>
                    <a:pt x="3798" y="8164"/>
                  </a:lnTo>
                  <a:lnTo>
                    <a:pt x="3025" y="8164"/>
                  </a:lnTo>
                  <a:lnTo>
                    <a:pt x="1524" y="6640"/>
                  </a:lnTo>
                  <a:lnTo>
                    <a:pt x="1138" y="7027"/>
                  </a:lnTo>
                  <a:lnTo>
                    <a:pt x="2366" y="8164"/>
                  </a:lnTo>
                  <a:lnTo>
                    <a:pt x="1433" y="8164"/>
                  </a:lnTo>
                  <a:lnTo>
                    <a:pt x="569" y="7391"/>
                  </a:lnTo>
                  <a:lnTo>
                    <a:pt x="296" y="7686"/>
                  </a:lnTo>
                  <a:lnTo>
                    <a:pt x="865" y="8164"/>
                  </a:lnTo>
                  <a:lnTo>
                    <a:pt x="1" y="8164"/>
                  </a:lnTo>
                  <a:lnTo>
                    <a:pt x="1" y="8732"/>
                  </a:lnTo>
                  <a:lnTo>
                    <a:pt x="865" y="8732"/>
                  </a:lnTo>
                  <a:lnTo>
                    <a:pt x="296" y="9187"/>
                  </a:lnTo>
                  <a:lnTo>
                    <a:pt x="569" y="9483"/>
                  </a:lnTo>
                  <a:lnTo>
                    <a:pt x="1433" y="8619"/>
                  </a:lnTo>
                  <a:lnTo>
                    <a:pt x="2275" y="8619"/>
                  </a:lnTo>
                  <a:lnTo>
                    <a:pt x="1229" y="9756"/>
                  </a:lnTo>
                  <a:lnTo>
                    <a:pt x="1138" y="9869"/>
                  </a:lnTo>
                  <a:lnTo>
                    <a:pt x="1524" y="10142"/>
                  </a:lnTo>
                  <a:lnTo>
                    <a:pt x="3025" y="8619"/>
                  </a:lnTo>
                  <a:lnTo>
                    <a:pt x="3798" y="8619"/>
                  </a:lnTo>
                  <a:lnTo>
                    <a:pt x="2457" y="9960"/>
                  </a:lnTo>
                  <a:lnTo>
                    <a:pt x="2843" y="10324"/>
                  </a:lnTo>
                  <a:lnTo>
                    <a:pt x="4458" y="8619"/>
                  </a:lnTo>
                  <a:lnTo>
                    <a:pt x="4844" y="8619"/>
                  </a:lnTo>
                  <a:lnTo>
                    <a:pt x="3025" y="11848"/>
                  </a:lnTo>
                  <a:lnTo>
                    <a:pt x="3230" y="12234"/>
                  </a:lnTo>
                  <a:lnTo>
                    <a:pt x="6823" y="12143"/>
                  </a:lnTo>
                  <a:lnTo>
                    <a:pt x="6732" y="12325"/>
                  </a:lnTo>
                  <a:lnTo>
                    <a:pt x="4458" y="12985"/>
                  </a:lnTo>
                  <a:lnTo>
                    <a:pt x="4549" y="13553"/>
                  </a:lnTo>
                  <a:lnTo>
                    <a:pt x="6436" y="12985"/>
                  </a:lnTo>
                  <a:lnTo>
                    <a:pt x="6072" y="13644"/>
                  </a:lnTo>
                  <a:lnTo>
                    <a:pt x="3980" y="14213"/>
                  </a:lnTo>
                  <a:lnTo>
                    <a:pt x="4071" y="14690"/>
                  </a:lnTo>
                  <a:lnTo>
                    <a:pt x="5686" y="14213"/>
                  </a:lnTo>
                  <a:lnTo>
                    <a:pt x="5686" y="14213"/>
                  </a:lnTo>
                  <a:lnTo>
                    <a:pt x="5208" y="15077"/>
                  </a:lnTo>
                  <a:lnTo>
                    <a:pt x="4162" y="15350"/>
                  </a:lnTo>
                  <a:lnTo>
                    <a:pt x="4276" y="15736"/>
                  </a:lnTo>
                  <a:lnTo>
                    <a:pt x="5026" y="15554"/>
                  </a:lnTo>
                  <a:lnTo>
                    <a:pt x="4549" y="16305"/>
                  </a:lnTo>
                  <a:lnTo>
                    <a:pt x="5026" y="16487"/>
                  </a:lnTo>
                  <a:lnTo>
                    <a:pt x="5413" y="15827"/>
                  </a:lnTo>
                  <a:lnTo>
                    <a:pt x="5595" y="16487"/>
                  </a:lnTo>
                  <a:lnTo>
                    <a:pt x="5981" y="16396"/>
                  </a:lnTo>
                  <a:lnTo>
                    <a:pt x="5686" y="15350"/>
                  </a:lnTo>
                  <a:lnTo>
                    <a:pt x="6163" y="14508"/>
                  </a:lnTo>
                  <a:lnTo>
                    <a:pt x="6641" y="16123"/>
                  </a:lnTo>
                  <a:lnTo>
                    <a:pt x="7118" y="15918"/>
                  </a:lnTo>
                  <a:lnTo>
                    <a:pt x="6550" y="13940"/>
                  </a:lnTo>
                  <a:lnTo>
                    <a:pt x="6823" y="13280"/>
                  </a:lnTo>
                  <a:lnTo>
                    <a:pt x="7391" y="15077"/>
                  </a:lnTo>
                  <a:lnTo>
                    <a:pt x="7869" y="14872"/>
                  </a:lnTo>
                  <a:lnTo>
                    <a:pt x="7209" y="12598"/>
                  </a:lnTo>
                  <a:lnTo>
                    <a:pt x="7391" y="12325"/>
                  </a:lnTo>
                  <a:lnTo>
                    <a:pt x="9188" y="15441"/>
                  </a:lnTo>
                  <a:lnTo>
                    <a:pt x="9665" y="15441"/>
                  </a:lnTo>
                  <a:lnTo>
                    <a:pt x="11371" y="12234"/>
                  </a:lnTo>
                  <a:lnTo>
                    <a:pt x="11553" y="12507"/>
                  </a:lnTo>
                  <a:lnTo>
                    <a:pt x="10984" y="14781"/>
                  </a:lnTo>
                  <a:lnTo>
                    <a:pt x="10984" y="14872"/>
                  </a:lnTo>
                  <a:lnTo>
                    <a:pt x="11462" y="14986"/>
                  </a:lnTo>
                  <a:lnTo>
                    <a:pt x="11939" y="13167"/>
                  </a:lnTo>
                  <a:lnTo>
                    <a:pt x="12326" y="13735"/>
                  </a:lnTo>
                  <a:lnTo>
                    <a:pt x="11848" y="15827"/>
                  </a:lnTo>
                  <a:lnTo>
                    <a:pt x="11757" y="15827"/>
                  </a:lnTo>
                  <a:lnTo>
                    <a:pt x="12326" y="16009"/>
                  </a:lnTo>
                  <a:lnTo>
                    <a:pt x="12690" y="14417"/>
                  </a:lnTo>
                  <a:lnTo>
                    <a:pt x="13167" y="15168"/>
                  </a:lnTo>
                  <a:lnTo>
                    <a:pt x="12894" y="16305"/>
                  </a:lnTo>
                  <a:lnTo>
                    <a:pt x="13258" y="16396"/>
                  </a:lnTo>
                  <a:lnTo>
                    <a:pt x="13463" y="15645"/>
                  </a:lnTo>
                  <a:lnTo>
                    <a:pt x="13827" y="16305"/>
                  </a:lnTo>
                  <a:lnTo>
                    <a:pt x="13940" y="16396"/>
                  </a:lnTo>
                  <a:lnTo>
                    <a:pt x="14304" y="16123"/>
                  </a:lnTo>
                  <a:lnTo>
                    <a:pt x="13940" y="15441"/>
                  </a:lnTo>
                  <a:lnTo>
                    <a:pt x="14600" y="15554"/>
                  </a:lnTo>
                  <a:lnTo>
                    <a:pt x="14691" y="15168"/>
                  </a:lnTo>
                  <a:lnTo>
                    <a:pt x="13645" y="14872"/>
                  </a:lnTo>
                  <a:lnTo>
                    <a:pt x="13167" y="14122"/>
                  </a:lnTo>
                  <a:lnTo>
                    <a:pt x="13167" y="14122"/>
                  </a:lnTo>
                  <a:lnTo>
                    <a:pt x="14691" y="14508"/>
                  </a:lnTo>
                  <a:lnTo>
                    <a:pt x="14873" y="14031"/>
                  </a:lnTo>
                  <a:lnTo>
                    <a:pt x="12803" y="13553"/>
                  </a:lnTo>
                  <a:lnTo>
                    <a:pt x="12417" y="12894"/>
                  </a:lnTo>
                  <a:lnTo>
                    <a:pt x="14213" y="13371"/>
                  </a:lnTo>
                  <a:lnTo>
                    <a:pt x="14304" y="12803"/>
                  </a:lnTo>
                  <a:lnTo>
                    <a:pt x="12030" y="12234"/>
                  </a:lnTo>
                  <a:lnTo>
                    <a:pt x="11939" y="12030"/>
                  </a:lnTo>
                  <a:lnTo>
                    <a:pt x="15532" y="12030"/>
                  </a:lnTo>
                  <a:lnTo>
                    <a:pt x="15737" y="11666"/>
                  </a:lnTo>
                  <a:lnTo>
                    <a:pt x="13827" y="8437"/>
                  </a:lnTo>
                  <a:lnTo>
                    <a:pt x="14122" y="8437"/>
                  </a:lnTo>
                  <a:lnTo>
                    <a:pt x="15828" y="10051"/>
                  </a:lnTo>
                  <a:lnTo>
                    <a:pt x="16214" y="9756"/>
                  </a:lnTo>
                  <a:lnTo>
                    <a:pt x="14873" y="8437"/>
                  </a:lnTo>
                  <a:lnTo>
                    <a:pt x="15532" y="8437"/>
                  </a:lnTo>
                  <a:lnTo>
                    <a:pt x="17147" y="9869"/>
                  </a:lnTo>
                  <a:lnTo>
                    <a:pt x="17147" y="9960"/>
                  </a:lnTo>
                  <a:lnTo>
                    <a:pt x="17533" y="9574"/>
                  </a:lnTo>
                  <a:lnTo>
                    <a:pt x="16305" y="8437"/>
                  </a:lnTo>
                  <a:lnTo>
                    <a:pt x="17238" y="8346"/>
                  </a:lnTo>
                  <a:lnTo>
                    <a:pt x="18011" y="9096"/>
                  </a:lnTo>
                  <a:lnTo>
                    <a:pt x="18102" y="9187"/>
                  </a:lnTo>
                  <a:lnTo>
                    <a:pt x="18284" y="8914"/>
                  </a:lnTo>
                  <a:lnTo>
                    <a:pt x="17806" y="8346"/>
                  </a:lnTo>
                  <a:lnTo>
                    <a:pt x="18579" y="8346"/>
                  </a:lnTo>
                  <a:lnTo>
                    <a:pt x="18579" y="7868"/>
                  </a:lnTo>
                  <a:lnTo>
                    <a:pt x="17806" y="7868"/>
                  </a:lnTo>
                  <a:lnTo>
                    <a:pt x="18284" y="7300"/>
                  </a:lnTo>
                  <a:lnTo>
                    <a:pt x="18011" y="7027"/>
                  </a:lnTo>
                  <a:lnTo>
                    <a:pt x="17238" y="7868"/>
                  </a:lnTo>
                  <a:lnTo>
                    <a:pt x="16305" y="7868"/>
                  </a:lnTo>
                  <a:lnTo>
                    <a:pt x="17442" y="6731"/>
                  </a:lnTo>
                  <a:lnTo>
                    <a:pt x="17056" y="6345"/>
                  </a:lnTo>
                  <a:lnTo>
                    <a:pt x="15532" y="7868"/>
                  </a:lnTo>
                  <a:lnTo>
                    <a:pt x="14873" y="7868"/>
                  </a:lnTo>
                  <a:lnTo>
                    <a:pt x="16101" y="6549"/>
                  </a:lnTo>
                  <a:lnTo>
                    <a:pt x="15737" y="6163"/>
                  </a:lnTo>
                  <a:lnTo>
                    <a:pt x="14122" y="7959"/>
                  </a:lnTo>
                  <a:lnTo>
                    <a:pt x="13827" y="7959"/>
                  </a:lnTo>
                  <a:lnTo>
                    <a:pt x="15646" y="4639"/>
                  </a:lnTo>
                  <a:lnTo>
                    <a:pt x="15350" y="4275"/>
                  </a:lnTo>
                  <a:lnTo>
                    <a:pt x="11757" y="4366"/>
                  </a:lnTo>
                  <a:lnTo>
                    <a:pt x="11848" y="4184"/>
                  </a:lnTo>
                  <a:lnTo>
                    <a:pt x="14122" y="3502"/>
                  </a:lnTo>
                  <a:lnTo>
                    <a:pt x="14031" y="3048"/>
                  </a:lnTo>
                  <a:lnTo>
                    <a:pt x="12235" y="3502"/>
                  </a:lnTo>
                  <a:lnTo>
                    <a:pt x="12508" y="2934"/>
                  </a:lnTo>
                  <a:lnTo>
                    <a:pt x="14691" y="2274"/>
                  </a:lnTo>
                  <a:lnTo>
                    <a:pt x="14509" y="1797"/>
                  </a:lnTo>
                  <a:lnTo>
                    <a:pt x="12894" y="2274"/>
                  </a:lnTo>
                  <a:lnTo>
                    <a:pt x="13372" y="1433"/>
                  </a:lnTo>
                  <a:lnTo>
                    <a:pt x="14509" y="1137"/>
                  </a:lnTo>
                  <a:lnTo>
                    <a:pt x="14304" y="774"/>
                  </a:lnTo>
                  <a:lnTo>
                    <a:pt x="13645" y="955"/>
                  </a:lnTo>
                  <a:lnTo>
                    <a:pt x="13645" y="955"/>
                  </a:lnTo>
                  <a:lnTo>
                    <a:pt x="14031" y="296"/>
                  </a:lnTo>
                  <a:lnTo>
                    <a:pt x="13554" y="0"/>
                  </a:lnTo>
                  <a:lnTo>
                    <a:pt x="13167" y="660"/>
                  </a:lnTo>
                  <a:lnTo>
                    <a:pt x="129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6"/>
            <p:cNvSpPr/>
            <p:nvPr/>
          </p:nvSpPr>
          <p:spPr>
            <a:xfrm>
              <a:off x="7556483" y="3826769"/>
              <a:ext cx="253345" cy="252782"/>
            </a:xfrm>
            <a:custGeom>
              <a:avLst/>
              <a:gdLst/>
              <a:ahLst/>
              <a:cxnLst/>
              <a:rect l="l" t="t" r="r" b="b"/>
              <a:pathLst>
                <a:path w="10348" h="10325" extrusionOk="0">
                  <a:moveTo>
                    <a:pt x="5231" y="1"/>
                  </a:moveTo>
                  <a:lnTo>
                    <a:pt x="3321" y="3321"/>
                  </a:lnTo>
                  <a:lnTo>
                    <a:pt x="1" y="5117"/>
                  </a:lnTo>
                  <a:lnTo>
                    <a:pt x="3321" y="7005"/>
                  </a:lnTo>
                  <a:lnTo>
                    <a:pt x="5231" y="10325"/>
                  </a:lnTo>
                  <a:lnTo>
                    <a:pt x="7027" y="7005"/>
                  </a:lnTo>
                  <a:lnTo>
                    <a:pt x="10347" y="5117"/>
                  </a:lnTo>
                  <a:lnTo>
                    <a:pt x="7027" y="3321"/>
                  </a:lnTo>
                  <a:lnTo>
                    <a:pt x="52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6"/>
            <p:cNvSpPr/>
            <p:nvPr/>
          </p:nvSpPr>
          <p:spPr>
            <a:xfrm>
              <a:off x="7387236" y="3745488"/>
              <a:ext cx="39564" cy="39564"/>
            </a:xfrm>
            <a:custGeom>
              <a:avLst/>
              <a:gdLst/>
              <a:ahLst/>
              <a:cxnLst/>
              <a:rect l="l" t="t" r="r" b="b"/>
              <a:pathLst>
                <a:path w="1616" h="1616" extrusionOk="0">
                  <a:moveTo>
                    <a:pt x="774" y="1"/>
                  </a:moveTo>
                  <a:lnTo>
                    <a:pt x="478" y="569"/>
                  </a:lnTo>
                  <a:lnTo>
                    <a:pt x="1" y="865"/>
                  </a:lnTo>
                  <a:lnTo>
                    <a:pt x="478" y="1138"/>
                  </a:lnTo>
                  <a:lnTo>
                    <a:pt x="774" y="1615"/>
                  </a:lnTo>
                  <a:lnTo>
                    <a:pt x="1047" y="1138"/>
                  </a:lnTo>
                  <a:lnTo>
                    <a:pt x="1615" y="865"/>
                  </a:lnTo>
                  <a:lnTo>
                    <a:pt x="1047" y="569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6"/>
            <p:cNvSpPr/>
            <p:nvPr/>
          </p:nvSpPr>
          <p:spPr>
            <a:xfrm>
              <a:off x="5044325" y="2678394"/>
              <a:ext cx="257801" cy="257238"/>
            </a:xfrm>
            <a:custGeom>
              <a:avLst/>
              <a:gdLst/>
              <a:ahLst/>
              <a:cxnLst/>
              <a:rect l="l" t="t" r="r" b="b"/>
              <a:pathLst>
                <a:path w="10530" h="10507" extrusionOk="0">
                  <a:moveTo>
                    <a:pt x="5231" y="0"/>
                  </a:moveTo>
                  <a:lnTo>
                    <a:pt x="3412" y="3411"/>
                  </a:lnTo>
                  <a:lnTo>
                    <a:pt x="1" y="5299"/>
                  </a:lnTo>
                  <a:lnTo>
                    <a:pt x="3412" y="7095"/>
                  </a:lnTo>
                  <a:lnTo>
                    <a:pt x="5231" y="10506"/>
                  </a:lnTo>
                  <a:lnTo>
                    <a:pt x="7118" y="7095"/>
                  </a:lnTo>
                  <a:lnTo>
                    <a:pt x="10529" y="5299"/>
                  </a:lnTo>
                  <a:lnTo>
                    <a:pt x="7118" y="3411"/>
                  </a:lnTo>
                  <a:lnTo>
                    <a:pt x="52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6"/>
            <p:cNvSpPr/>
            <p:nvPr/>
          </p:nvSpPr>
          <p:spPr>
            <a:xfrm>
              <a:off x="3923370" y="2195054"/>
              <a:ext cx="148682" cy="150910"/>
            </a:xfrm>
            <a:custGeom>
              <a:avLst/>
              <a:gdLst/>
              <a:ahLst/>
              <a:cxnLst/>
              <a:rect l="l" t="t" r="r" b="b"/>
              <a:pathLst>
                <a:path w="6073" h="6164" extrusionOk="0">
                  <a:moveTo>
                    <a:pt x="3025" y="1"/>
                  </a:moveTo>
                  <a:lnTo>
                    <a:pt x="2002" y="2002"/>
                  </a:lnTo>
                  <a:lnTo>
                    <a:pt x="0" y="3139"/>
                  </a:lnTo>
                  <a:lnTo>
                    <a:pt x="2002" y="4185"/>
                  </a:lnTo>
                  <a:lnTo>
                    <a:pt x="3025" y="6163"/>
                  </a:lnTo>
                  <a:lnTo>
                    <a:pt x="4162" y="4185"/>
                  </a:lnTo>
                  <a:lnTo>
                    <a:pt x="6072" y="3139"/>
                  </a:lnTo>
                  <a:lnTo>
                    <a:pt x="4162" y="2002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6"/>
            <p:cNvSpPr/>
            <p:nvPr/>
          </p:nvSpPr>
          <p:spPr>
            <a:xfrm>
              <a:off x="5572952" y="3969912"/>
              <a:ext cx="169272" cy="167044"/>
            </a:xfrm>
            <a:custGeom>
              <a:avLst/>
              <a:gdLst/>
              <a:ahLst/>
              <a:cxnLst/>
              <a:rect l="l" t="t" r="r" b="b"/>
              <a:pathLst>
                <a:path w="6914" h="6823" extrusionOk="0">
                  <a:moveTo>
                    <a:pt x="3503" y="0"/>
                  </a:moveTo>
                  <a:lnTo>
                    <a:pt x="2275" y="2274"/>
                  </a:lnTo>
                  <a:lnTo>
                    <a:pt x="1" y="3411"/>
                  </a:lnTo>
                  <a:lnTo>
                    <a:pt x="2275" y="4639"/>
                  </a:lnTo>
                  <a:lnTo>
                    <a:pt x="3503" y="6822"/>
                  </a:lnTo>
                  <a:lnTo>
                    <a:pt x="4640" y="4639"/>
                  </a:lnTo>
                  <a:lnTo>
                    <a:pt x="6914" y="3411"/>
                  </a:lnTo>
                  <a:lnTo>
                    <a:pt x="4640" y="2274"/>
                  </a:lnTo>
                  <a:lnTo>
                    <a:pt x="35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6"/>
            <p:cNvSpPr/>
            <p:nvPr/>
          </p:nvSpPr>
          <p:spPr>
            <a:xfrm>
              <a:off x="7835915" y="837119"/>
              <a:ext cx="189886" cy="189862"/>
            </a:xfrm>
            <a:custGeom>
              <a:avLst/>
              <a:gdLst/>
              <a:ahLst/>
              <a:cxnLst/>
              <a:rect l="l" t="t" r="r" b="b"/>
              <a:pathLst>
                <a:path w="7756" h="7755" extrusionOk="0">
                  <a:moveTo>
                    <a:pt x="3889" y="1"/>
                  </a:moveTo>
                  <a:lnTo>
                    <a:pt x="2548" y="2547"/>
                  </a:lnTo>
                  <a:lnTo>
                    <a:pt x="1" y="3866"/>
                  </a:lnTo>
                  <a:lnTo>
                    <a:pt x="2548" y="5299"/>
                  </a:lnTo>
                  <a:lnTo>
                    <a:pt x="3889" y="7755"/>
                  </a:lnTo>
                  <a:lnTo>
                    <a:pt x="5299" y="5299"/>
                  </a:lnTo>
                  <a:lnTo>
                    <a:pt x="7755" y="3866"/>
                  </a:lnTo>
                  <a:lnTo>
                    <a:pt x="5299" y="2547"/>
                  </a:lnTo>
                  <a:lnTo>
                    <a:pt x="38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6"/>
            <p:cNvSpPr/>
            <p:nvPr/>
          </p:nvSpPr>
          <p:spPr>
            <a:xfrm>
              <a:off x="2609224" y="390842"/>
              <a:ext cx="296752" cy="297315"/>
            </a:xfrm>
            <a:custGeom>
              <a:avLst/>
              <a:gdLst/>
              <a:ahLst/>
              <a:cxnLst/>
              <a:rect l="l" t="t" r="r" b="b"/>
              <a:pathLst>
                <a:path w="12121" h="12144" extrusionOk="0">
                  <a:moveTo>
                    <a:pt x="6049" y="1"/>
                  </a:moveTo>
                  <a:cubicBezTo>
                    <a:pt x="2752" y="1"/>
                    <a:pt x="0" y="2752"/>
                    <a:pt x="0" y="6072"/>
                  </a:cubicBezTo>
                  <a:cubicBezTo>
                    <a:pt x="0" y="9392"/>
                    <a:pt x="2752" y="12144"/>
                    <a:pt x="6049" y="12144"/>
                  </a:cubicBezTo>
                  <a:cubicBezTo>
                    <a:pt x="9369" y="12144"/>
                    <a:pt x="12121" y="9392"/>
                    <a:pt x="12121" y="6072"/>
                  </a:cubicBezTo>
                  <a:cubicBezTo>
                    <a:pt x="12121" y="2752"/>
                    <a:pt x="9369" y="1"/>
                    <a:pt x="60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33"/>
          <p:cNvSpPr/>
          <p:nvPr/>
        </p:nvSpPr>
        <p:spPr>
          <a:xfrm flipH="1">
            <a:off x="7366263" y="4722775"/>
            <a:ext cx="237425" cy="261375"/>
          </a:xfrm>
          <a:custGeom>
            <a:avLst/>
            <a:gdLst/>
            <a:ahLst/>
            <a:cxnLst/>
            <a:rect l="l" t="t" r="r" b="b"/>
            <a:pathLst>
              <a:path w="9497" h="10455" extrusionOk="0">
                <a:moveTo>
                  <a:pt x="4657" y="0"/>
                </a:moveTo>
                <a:lnTo>
                  <a:pt x="3390" y="4086"/>
                </a:lnTo>
                <a:lnTo>
                  <a:pt x="1" y="4086"/>
                </a:lnTo>
                <a:lnTo>
                  <a:pt x="2749" y="6153"/>
                </a:lnTo>
                <a:lnTo>
                  <a:pt x="2749" y="6153"/>
                </a:lnTo>
                <a:lnTo>
                  <a:pt x="1416" y="10454"/>
                </a:lnTo>
                <a:lnTo>
                  <a:pt x="4860" y="7740"/>
                </a:lnTo>
                <a:lnTo>
                  <a:pt x="4860" y="7740"/>
                </a:lnTo>
                <a:lnTo>
                  <a:pt x="8469" y="10454"/>
                </a:lnTo>
                <a:lnTo>
                  <a:pt x="6894" y="6137"/>
                </a:lnTo>
                <a:lnTo>
                  <a:pt x="9496" y="4086"/>
                </a:lnTo>
                <a:lnTo>
                  <a:pt x="6147" y="4086"/>
                </a:lnTo>
                <a:lnTo>
                  <a:pt x="46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33"/>
          <p:cNvSpPr/>
          <p:nvPr/>
        </p:nvSpPr>
        <p:spPr>
          <a:xfrm flipH="1">
            <a:off x="7815663" y="2234925"/>
            <a:ext cx="171225" cy="187750"/>
          </a:xfrm>
          <a:custGeom>
            <a:avLst/>
            <a:gdLst/>
            <a:ahLst/>
            <a:cxnLst/>
            <a:rect l="l" t="t" r="r" b="b"/>
            <a:pathLst>
              <a:path w="6849" h="7510" extrusionOk="0">
                <a:moveTo>
                  <a:pt x="3425" y="0"/>
                </a:moveTo>
                <a:lnTo>
                  <a:pt x="2494" y="2945"/>
                </a:lnTo>
                <a:lnTo>
                  <a:pt x="1" y="2945"/>
                </a:lnTo>
                <a:lnTo>
                  <a:pt x="2016" y="4455"/>
                </a:lnTo>
                <a:lnTo>
                  <a:pt x="2016" y="4455"/>
                </a:lnTo>
                <a:lnTo>
                  <a:pt x="1051" y="7510"/>
                </a:lnTo>
                <a:lnTo>
                  <a:pt x="3510" y="5573"/>
                </a:lnTo>
                <a:lnTo>
                  <a:pt x="3510" y="5573"/>
                </a:lnTo>
                <a:lnTo>
                  <a:pt x="6095" y="7510"/>
                </a:lnTo>
                <a:lnTo>
                  <a:pt x="4992" y="4407"/>
                </a:lnTo>
                <a:lnTo>
                  <a:pt x="4992" y="4407"/>
                </a:lnTo>
                <a:lnTo>
                  <a:pt x="6848" y="2945"/>
                </a:lnTo>
                <a:lnTo>
                  <a:pt x="4472" y="2945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33"/>
          <p:cNvSpPr/>
          <p:nvPr/>
        </p:nvSpPr>
        <p:spPr>
          <a:xfrm flipH="1">
            <a:off x="8536950" y="2946625"/>
            <a:ext cx="237975" cy="261375"/>
          </a:xfrm>
          <a:custGeom>
            <a:avLst/>
            <a:gdLst/>
            <a:ahLst/>
            <a:cxnLst/>
            <a:rect l="l" t="t" r="r" b="b"/>
            <a:pathLst>
              <a:path w="9519" h="10455" extrusionOk="0">
                <a:moveTo>
                  <a:pt x="4839" y="0"/>
                </a:moveTo>
                <a:lnTo>
                  <a:pt x="3370" y="4054"/>
                </a:lnTo>
                <a:lnTo>
                  <a:pt x="3370" y="4054"/>
                </a:lnTo>
                <a:lnTo>
                  <a:pt x="0" y="4086"/>
                </a:lnTo>
                <a:lnTo>
                  <a:pt x="2612" y="6144"/>
                </a:lnTo>
                <a:lnTo>
                  <a:pt x="2612" y="6144"/>
                </a:lnTo>
                <a:lnTo>
                  <a:pt x="1050" y="10454"/>
                </a:lnTo>
                <a:lnTo>
                  <a:pt x="1050" y="10454"/>
                </a:lnTo>
                <a:lnTo>
                  <a:pt x="4623" y="7729"/>
                </a:lnTo>
                <a:lnTo>
                  <a:pt x="4623" y="7729"/>
                </a:lnTo>
                <a:lnTo>
                  <a:pt x="8080" y="10454"/>
                </a:lnTo>
                <a:lnTo>
                  <a:pt x="6736" y="6117"/>
                </a:lnTo>
                <a:lnTo>
                  <a:pt x="6736" y="6117"/>
                </a:lnTo>
                <a:lnTo>
                  <a:pt x="9518" y="3995"/>
                </a:lnTo>
                <a:lnTo>
                  <a:pt x="6088" y="4027"/>
                </a:lnTo>
                <a:lnTo>
                  <a:pt x="6088" y="4027"/>
                </a:lnTo>
                <a:lnTo>
                  <a:pt x="48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33"/>
          <p:cNvSpPr/>
          <p:nvPr/>
        </p:nvSpPr>
        <p:spPr>
          <a:xfrm flipH="1">
            <a:off x="7194263" y="3869875"/>
            <a:ext cx="123300" cy="95325"/>
          </a:xfrm>
          <a:custGeom>
            <a:avLst/>
            <a:gdLst/>
            <a:ahLst/>
            <a:cxnLst/>
            <a:rect l="l" t="t" r="r" b="b"/>
            <a:pathLst>
              <a:path w="4932" h="3813" extrusionOk="0">
                <a:moveTo>
                  <a:pt x="2466" y="0"/>
                </a:moveTo>
                <a:cubicBezTo>
                  <a:pt x="1" y="0"/>
                  <a:pt x="1" y="3812"/>
                  <a:pt x="2466" y="3812"/>
                </a:cubicBezTo>
                <a:cubicBezTo>
                  <a:pt x="4931" y="3812"/>
                  <a:pt x="4931" y="0"/>
                  <a:pt x="24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8" name="Google Shape;2268;p33"/>
          <p:cNvGrpSpPr/>
          <p:nvPr/>
        </p:nvGrpSpPr>
        <p:grpSpPr>
          <a:xfrm flipH="1">
            <a:off x="7317563" y="3300275"/>
            <a:ext cx="1044825" cy="1331800"/>
            <a:chOff x="1118650" y="3368575"/>
            <a:chExt cx="1044825" cy="1331800"/>
          </a:xfrm>
        </p:grpSpPr>
        <p:sp>
          <p:nvSpPr>
            <p:cNvPr id="2269" name="Google Shape;2269;p33"/>
            <p:cNvSpPr/>
            <p:nvPr/>
          </p:nvSpPr>
          <p:spPr>
            <a:xfrm>
              <a:off x="1274400" y="3733825"/>
              <a:ext cx="889075" cy="965750"/>
            </a:xfrm>
            <a:custGeom>
              <a:avLst/>
              <a:gdLst/>
              <a:ahLst/>
              <a:cxnLst/>
              <a:rect l="l" t="t" r="r" b="b"/>
              <a:pathLst>
                <a:path w="35563" h="38630" extrusionOk="0">
                  <a:moveTo>
                    <a:pt x="19493" y="0"/>
                  </a:moveTo>
                  <a:lnTo>
                    <a:pt x="0" y="3812"/>
                  </a:lnTo>
                  <a:cubicBezTo>
                    <a:pt x="1233" y="12737"/>
                    <a:pt x="1895" y="21388"/>
                    <a:pt x="2854" y="30426"/>
                  </a:cubicBezTo>
                  <a:cubicBezTo>
                    <a:pt x="3607" y="35653"/>
                    <a:pt x="3333" y="38141"/>
                    <a:pt x="8743" y="38621"/>
                  </a:cubicBezTo>
                  <a:cubicBezTo>
                    <a:pt x="8982" y="38627"/>
                    <a:pt x="9226" y="38629"/>
                    <a:pt x="9474" y="38629"/>
                  </a:cubicBezTo>
                  <a:cubicBezTo>
                    <a:pt x="13171" y="38629"/>
                    <a:pt x="17734" y="38014"/>
                    <a:pt x="21114" y="37480"/>
                  </a:cubicBezTo>
                  <a:cubicBezTo>
                    <a:pt x="23967" y="37091"/>
                    <a:pt x="31385" y="36338"/>
                    <a:pt x="32915" y="34238"/>
                  </a:cubicBezTo>
                  <a:cubicBezTo>
                    <a:pt x="35562" y="30723"/>
                    <a:pt x="28806" y="27299"/>
                    <a:pt x="26250" y="25108"/>
                  </a:cubicBezTo>
                  <a:cubicBezTo>
                    <a:pt x="22643" y="21867"/>
                    <a:pt x="22438" y="20361"/>
                    <a:pt x="21685" y="15111"/>
                  </a:cubicBezTo>
                  <a:cubicBezTo>
                    <a:pt x="20931" y="9884"/>
                    <a:pt x="20247" y="4954"/>
                    <a:pt x="19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3"/>
            <p:cNvSpPr/>
            <p:nvPr/>
          </p:nvSpPr>
          <p:spPr>
            <a:xfrm>
              <a:off x="1341175" y="4451675"/>
              <a:ext cx="196875" cy="248700"/>
            </a:xfrm>
            <a:custGeom>
              <a:avLst/>
              <a:gdLst/>
              <a:ahLst/>
              <a:cxnLst/>
              <a:rect l="l" t="t" r="r" b="b"/>
              <a:pathLst>
                <a:path w="7875" h="9948" extrusionOk="0">
                  <a:moveTo>
                    <a:pt x="0" y="1"/>
                  </a:moveTo>
                  <a:cubicBezTo>
                    <a:pt x="91" y="571"/>
                    <a:pt x="91" y="1142"/>
                    <a:pt x="183" y="1712"/>
                  </a:cubicBezTo>
                  <a:cubicBezTo>
                    <a:pt x="936" y="6939"/>
                    <a:pt x="662" y="9427"/>
                    <a:pt x="6072" y="9907"/>
                  </a:cubicBezTo>
                  <a:cubicBezTo>
                    <a:pt x="6262" y="9937"/>
                    <a:pt x="6452" y="9947"/>
                    <a:pt x="6646" y="9947"/>
                  </a:cubicBezTo>
                  <a:cubicBezTo>
                    <a:pt x="7033" y="9947"/>
                    <a:pt x="7433" y="9907"/>
                    <a:pt x="7875" y="9907"/>
                  </a:cubicBezTo>
                  <a:cubicBezTo>
                    <a:pt x="7213" y="5616"/>
                    <a:pt x="4451" y="92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3"/>
            <p:cNvSpPr/>
            <p:nvPr/>
          </p:nvSpPr>
          <p:spPr>
            <a:xfrm>
              <a:off x="1818775" y="4351825"/>
              <a:ext cx="344700" cy="313875"/>
            </a:xfrm>
            <a:custGeom>
              <a:avLst/>
              <a:gdLst/>
              <a:ahLst/>
              <a:cxnLst/>
              <a:rect l="l" t="t" r="r" b="b"/>
              <a:pathLst>
                <a:path w="13788" h="12555" extrusionOk="0">
                  <a:moveTo>
                    <a:pt x="4087" y="0"/>
                  </a:moveTo>
                  <a:cubicBezTo>
                    <a:pt x="298" y="2853"/>
                    <a:pt x="1" y="7898"/>
                    <a:pt x="1051" y="12554"/>
                  </a:cubicBezTo>
                  <a:cubicBezTo>
                    <a:pt x="4383" y="12075"/>
                    <a:pt x="9793" y="11230"/>
                    <a:pt x="11140" y="9518"/>
                  </a:cubicBezTo>
                  <a:cubicBezTo>
                    <a:pt x="13787" y="6003"/>
                    <a:pt x="7031" y="2579"/>
                    <a:pt x="4475" y="388"/>
                  </a:cubicBezTo>
                  <a:lnTo>
                    <a:pt x="4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3"/>
            <p:cNvSpPr/>
            <p:nvPr/>
          </p:nvSpPr>
          <p:spPr>
            <a:xfrm>
              <a:off x="1282675" y="3985425"/>
              <a:ext cx="534775" cy="103275"/>
            </a:xfrm>
            <a:custGeom>
              <a:avLst/>
              <a:gdLst/>
              <a:ahLst/>
              <a:cxnLst/>
              <a:rect l="l" t="t" r="r" b="b"/>
              <a:pathLst>
                <a:path w="21391" h="4131" extrusionOk="0">
                  <a:moveTo>
                    <a:pt x="20646" y="1"/>
                  </a:moveTo>
                  <a:cubicBezTo>
                    <a:pt x="20596" y="1"/>
                    <a:pt x="20542" y="8"/>
                    <a:pt x="20486" y="25"/>
                  </a:cubicBezTo>
                  <a:cubicBezTo>
                    <a:pt x="14027" y="1828"/>
                    <a:pt x="7270" y="2102"/>
                    <a:pt x="719" y="3061"/>
                  </a:cubicBezTo>
                  <a:cubicBezTo>
                    <a:pt x="1" y="3146"/>
                    <a:pt x="202" y="4131"/>
                    <a:pt x="834" y="4131"/>
                  </a:cubicBezTo>
                  <a:cubicBezTo>
                    <a:pt x="885" y="4131"/>
                    <a:pt x="938" y="4124"/>
                    <a:pt x="993" y="4111"/>
                  </a:cubicBezTo>
                  <a:cubicBezTo>
                    <a:pt x="7567" y="3244"/>
                    <a:pt x="14323" y="2878"/>
                    <a:pt x="20783" y="1166"/>
                  </a:cubicBezTo>
                  <a:cubicBezTo>
                    <a:pt x="21391" y="978"/>
                    <a:pt x="21210" y="1"/>
                    <a:pt x="2064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3"/>
            <p:cNvSpPr/>
            <p:nvPr/>
          </p:nvSpPr>
          <p:spPr>
            <a:xfrm>
              <a:off x="1291675" y="4165875"/>
              <a:ext cx="563925" cy="107925"/>
            </a:xfrm>
            <a:custGeom>
              <a:avLst/>
              <a:gdLst/>
              <a:ahLst/>
              <a:cxnLst/>
              <a:rect l="l" t="t" r="r" b="b"/>
              <a:pathLst>
                <a:path w="22557" h="4317" extrusionOk="0">
                  <a:moveTo>
                    <a:pt x="21723" y="0"/>
                  </a:moveTo>
                  <a:cubicBezTo>
                    <a:pt x="21673" y="0"/>
                    <a:pt x="21620" y="7"/>
                    <a:pt x="21564" y="20"/>
                  </a:cubicBezTo>
                  <a:cubicBezTo>
                    <a:pt x="14717" y="1823"/>
                    <a:pt x="7686" y="2211"/>
                    <a:pt x="725" y="3170"/>
                  </a:cubicBezTo>
                  <a:cubicBezTo>
                    <a:pt x="0" y="3258"/>
                    <a:pt x="331" y="4316"/>
                    <a:pt x="1028" y="4316"/>
                  </a:cubicBezTo>
                  <a:cubicBezTo>
                    <a:pt x="1055" y="4316"/>
                    <a:pt x="1084" y="4315"/>
                    <a:pt x="1113" y="4311"/>
                  </a:cubicBezTo>
                  <a:cubicBezTo>
                    <a:pt x="8052" y="3352"/>
                    <a:pt x="15105" y="2964"/>
                    <a:pt x="21838" y="1161"/>
                  </a:cubicBezTo>
                  <a:cubicBezTo>
                    <a:pt x="22557" y="992"/>
                    <a:pt x="22355" y="0"/>
                    <a:pt x="217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3"/>
            <p:cNvSpPr/>
            <p:nvPr/>
          </p:nvSpPr>
          <p:spPr>
            <a:xfrm>
              <a:off x="1289175" y="3954400"/>
              <a:ext cx="512550" cy="88975"/>
            </a:xfrm>
            <a:custGeom>
              <a:avLst/>
              <a:gdLst/>
              <a:ahLst/>
              <a:cxnLst/>
              <a:rect l="l" t="t" r="r" b="b"/>
              <a:pathLst>
                <a:path w="20502" h="3559" extrusionOk="0">
                  <a:moveTo>
                    <a:pt x="20124" y="1"/>
                  </a:moveTo>
                  <a:cubicBezTo>
                    <a:pt x="20099" y="1"/>
                    <a:pt x="20072" y="4"/>
                    <a:pt x="20044" y="11"/>
                  </a:cubicBezTo>
                  <a:cubicBezTo>
                    <a:pt x="13584" y="1837"/>
                    <a:pt x="6919" y="2111"/>
                    <a:pt x="254" y="3069"/>
                  </a:cubicBezTo>
                  <a:cubicBezTo>
                    <a:pt x="0" y="3069"/>
                    <a:pt x="60" y="3559"/>
                    <a:pt x="378" y="3559"/>
                  </a:cubicBezTo>
                  <a:cubicBezTo>
                    <a:pt x="404" y="3559"/>
                    <a:pt x="431" y="3555"/>
                    <a:pt x="459" y="3549"/>
                  </a:cubicBezTo>
                  <a:cubicBezTo>
                    <a:pt x="7010" y="2590"/>
                    <a:pt x="13767" y="2293"/>
                    <a:pt x="20226" y="581"/>
                  </a:cubicBezTo>
                  <a:cubicBezTo>
                    <a:pt x="20501" y="497"/>
                    <a:pt x="20443" y="1"/>
                    <a:pt x="20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3"/>
            <p:cNvSpPr/>
            <p:nvPr/>
          </p:nvSpPr>
          <p:spPr>
            <a:xfrm>
              <a:off x="1310500" y="4213850"/>
              <a:ext cx="538400" cy="90875"/>
            </a:xfrm>
            <a:custGeom>
              <a:avLst/>
              <a:gdLst/>
              <a:ahLst/>
              <a:cxnLst/>
              <a:rect l="l" t="t" r="r" b="b"/>
              <a:pathLst>
                <a:path w="21536" h="3635" extrusionOk="0">
                  <a:moveTo>
                    <a:pt x="21198" y="1"/>
                  </a:moveTo>
                  <a:cubicBezTo>
                    <a:pt x="21164" y="1"/>
                    <a:pt x="21126" y="6"/>
                    <a:pt x="21085" y="18"/>
                  </a:cubicBezTo>
                  <a:cubicBezTo>
                    <a:pt x="14352" y="1730"/>
                    <a:pt x="7299" y="2095"/>
                    <a:pt x="360" y="3145"/>
                  </a:cubicBezTo>
                  <a:cubicBezTo>
                    <a:pt x="0" y="3145"/>
                    <a:pt x="72" y="3635"/>
                    <a:pt x="374" y="3635"/>
                  </a:cubicBezTo>
                  <a:cubicBezTo>
                    <a:pt x="398" y="3635"/>
                    <a:pt x="424" y="3631"/>
                    <a:pt x="451" y="3625"/>
                  </a:cubicBezTo>
                  <a:cubicBezTo>
                    <a:pt x="7390" y="2666"/>
                    <a:pt x="14443" y="2301"/>
                    <a:pt x="21290" y="475"/>
                  </a:cubicBezTo>
                  <a:cubicBezTo>
                    <a:pt x="21536" y="393"/>
                    <a:pt x="21488" y="1"/>
                    <a:pt x="21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3"/>
            <p:cNvSpPr/>
            <p:nvPr/>
          </p:nvSpPr>
          <p:spPr>
            <a:xfrm>
              <a:off x="1279625" y="3921375"/>
              <a:ext cx="521950" cy="93400"/>
            </a:xfrm>
            <a:custGeom>
              <a:avLst/>
              <a:gdLst/>
              <a:ahLst/>
              <a:cxnLst/>
              <a:rect l="l" t="t" r="r" b="b"/>
              <a:pathLst>
                <a:path w="20878" h="3736" extrusionOk="0">
                  <a:moveTo>
                    <a:pt x="20322" y="0"/>
                  </a:moveTo>
                  <a:cubicBezTo>
                    <a:pt x="20297" y="0"/>
                    <a:pt x="20270" y="3"/>
                    <a:pt x="20243" y="8"/>
                  </a:cubicBezTo>
                  <a:cubicBezTo>
                    <a:pt x="13761" y="1811"/>
                    <a:pt x="7027" y="2108"/>
                    <a:pt x="453" y="2952"/>
                  </a:cubicBezTo>
                  <a:cubicBezTo>
                    <a:pt x="1" y="3039"/>
                    <a:pt x="159" y="3736"/>
                    <a:pt x="563" y="3736"/>
                  </a:cubicBezTo>
                  <a:cubicBezTo>
                    <a:pt x="586" y="3736"/>
                    <a:pt x="611" y="3734"/>
                    <a:pt x="636" y="3728"/>
                  </a:cubicBezTo>
                  <a:cubicBezTo>
                    <a:pt x="7301" y="2861"/>
                    <a:pt x="13966" y="2473"/>
                    <a:pt x="20426" y="761"/>
                  </a:cubicBezTo>
                  <a:cubicBezTo>
                    <a:pt x="20878" y="675"/>
                    <a:pt x="20741" y="0"/>
                    <a:pt x="203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3"/>
            <p:cNvSpPr/>
            <p:nvPr/>
          </p:nvSpPr>
          <p:spPr>
            <a:xfrm>
              <a:off x="1310450" y="4241975"/>
              <a:ext cx="547475" cy="95800"/>
            </a:xfrm>
            <a:custGeom>
              <a:avLst/>
              <a:gdLst/>
              <a:ahLst/>
              <a:cxnLst/>
              <a:rect l="l" t="t" r="r" b="b"/>
              <a:pathLst>
                <a:path w="21899" h="3832" extrusionOk="0">
                  <a:moveTo>
                    <a:pt x="21447" y="0"/>
                  </a:moveTo>
                  <a:cubicBezTo>
                    <a:pt x="21400" y="0"/>
                    <a:pt x="21348" y="11"/>
                    <a:pt x="21292" y="35"/>
                  </a:cubicBezTo>
                  <a:cubicBezTo>
                    <a:pt x="14445" y="1746"/>
                    <a:pt x="7392" y="2112"/>
                    <a:pt x="453" y="3070"/>
                  </a:cubicBezTo>
                  <a:cubicBezTo>
                    <a:pt x="1" y="3156"/>
                    <a:pt x="158" y="3831"/>
                    <a:pt x="579" y="3831"/>
                  </a:cubicBezTo>
                  <a:cubicBezTo>
                    <a:pt x="605" y="3831"/>
                    <a:pt x="631" y="3829"/>
                    <a:pt x="658" y="3824"/>
                  </a:cubicBezTo>
                  <a:cubicBezTo>
                    <a:pt x="7597" y="2888"/>
                    <a:pt x="14627" y="2500"/>
                    <a:pt x="21475" y="696"/>
                  </a:cubicBezTo>
                  <a:cubicBezTo>
                    <a:pt x="21899" y="616"/>
                    <a:pt x="21805" y="0"/>
                    <a:pt x="214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3"/>
            <p:cNvSpPr/>
            <p:nvPr/>
          </p:nvSpPr>
          <p:spPr>
            <a:xfrm>
              <a:off x="1297575" y="4071625"/>
              <a:ext cx="540075" cy="134050"/>
            </a:xfrm>
            <a:custGeom>
              <a:avLst/>
              <a:gdLst/>
              <a:ahLst/>
              <a:cxnLst/>
              <a:rect l="l" t="t" r="r" b="b"/>
              <a:pathLst>
                <a:path w="21603" h="5362" extrusionOk="0">
                  <a:moveTo>
                    <a:pt x="17996" y="1"/>
                  </a:moveTo>
                  <a:cubicBezTo>
                    <a:pt x="17037" y="1"/>
                    <a:pt x="16466" y="1507"/>
                    <a:pt x="16010" y="2169"/>
                  </a:cubicBezTo>
                  <a:cubicBezTo>
                    <a:pt x="15975" y="2204"/>
                    <a:pt x="15928" y="2220"/>
                    <a:pt x="15871" y="2220"/>
                  </a:cubicBezTo>
                  <a:cubicBezTo>
                    <a:pt x="15333" y="2220"/>
                    <a:pt x="13885" y="819"/>
                    <a:pt x="13116" y="819"/>
                  </a:cubicBezTo>
                  <a:cubicBezTo>
                    <a:pt x="13057" y="819"/>
                    <a:pt x="13002" y="828"/>
                    <a:pt x="12951" y="846"/>
                  </a:cubicBezTo>
                  <a:cubicBezTo>
                    <a:pt x="12318" y="1129"/>
                    <a:pt x="11080" y="2957"/>
                    <a:pt x="10554" y="2957"/>
                  </a:cubicBezTo>
                  <a:cubicBezTo>
                    <a:pt x="10530" y="2957"/>
                    <a:pt x="10507" y="2953"/>
                    <a:pt x="10486" y="2945"/>
                  </a:cubicBezTo>
                  <a:cubicBezTo>
                    <a:pt x="9619" y="2466"/>
                    <a:pt x="9254" y="1599"/>
                    <a:pt x="8112" y="1416"/>
                  </a:cubicBezTo>
                  <a:cubicBezTo>
                    <a:pt x="8095" y="1414"/>
                    <a:pt x="8077" y="1414"/>
                    <a:pt x="8060" y="1414"/>
                  </a:cubicBezTo>
                  <a:cubicBezTo>
                    <a:pt x="7169" y="1414"/>
                    <a:pt x="6283" y="3537"/>
                    <a:pt x="5640" y="3537"/>
                  </a:cubicBezTo>
                  <a:cubicBezTo>
                    <a:pt x="5604" y="3537"/>
                    <a:pt x="5568" y="3531"/>
                    <a:pt x="5533" y="3516"/>
                  </a:cubicBezTo>
                  <a:cubicBezTo>
                    <a:pt x="4845" y="3162"/>
                    <a:pt x="4063" y="1952"/>
                    <a:pt x="3150" y="1952"/>
                  </a:cubicBezTo>
                  <a:cubicBezTo>
                    <a:pt x="3063" y="1952"/>
                    <a:pt x="2975" y="1963"/>
                    <a:pt x="2885" y="1987"/>
                  </a:cubicBezTo>
                  <a:cubicBezTo>
                    <a:pt x="1835" y="2375"/>
                    <a:pt x="1630" y="3790"/>
                    <a:pt x="694" y="4178"/>
                  </a:cubicBezTo>
                  <a:cubicBezTo>
                    <a:pt x="0" y="4423"/>
                    <a:pt x="164" y="5361"/>
                    <a:pt x="745" y="5361"/>
                  </a:cubicBezTo>
                  <a:cubicBezTo>
                    <a:pt x="814" y="5361"/>
                    <a:pt x="888" y="5348"/>
                    <a:pt x="968" y="5319"/>
                  </a:cubicBezTo>
                  <a:cubicBezTo>
                    <a:pt x="1927" y="4931"/>
                    <a:pt x="2315" y="4087"/>
                    <a:pt x="2977" y="3311"/>
                  </a:cubicBezTo>
                  <a:cubicBezTo>
                    <a:pt x="2991" y="3289"/>
                    <a:pt x="3016" y="3280"/>
                    <a:pt x="3051" y="3280"/>
                  </a:cubicBezTo>
                  <a:cubicBezTo>
                    <a:pt x="3463" y="3280"/>
                    <a:pt x="5219" y="4664"/>
                    <a:pt x="5830" y="4749"/>
                  </a:cubicBezTo>
                  <a:cubicBezTo>
                    <a:pt x="5859" y="4752"/>
                    <a:pt x="5887" y="4754"/>
                    <a:pt x="5916" y="4754"/>
                  </a:cubicBezTo>
                  <a:cubicBezTo>
                    <a:pt x="6633" y="4754"/>
                    <a:pt x="7256" y="3680"/>
                    <a:pt x="7542" y="3219"/>
                  </a:cubicBezTo>
                  <a:cubicBezTo>
                    <a:pt x="7728" y="2968"/>
                    <a:pt x="7938" y="2870"/>
                    <a:pt x="8165" y="2870"/>
                  </a:cubicBezTo>
                  <a:cubicBezTo>
                    <a:pt x="8969" y="2870"/>
                    <a:pt x="9984" y="4107"/>
                    <a:pt x="10874" y="4178"/>
                  </a:cubicBezTo>
                  <a:cubicBezTo>
                    <a:pt x="10903" y="4181"/>
                    <a:pt x="10931" y="4183"/>
                    <a:pt x="10960" y="4183"/>
                  </a:cubicBezTo>
                  <a:cubicBezTo>
                    <a:pt x="11671" y="4183"/>
                    <a:pt x="12213" y="3110"/>
                    <a:pt x="12586" y="2649"/>
                  </a:cubicBezTo>
                  <a:cubicBezTo>
                    <a:pt x="12814" y="2303"/>
                    <a:pt x="13039" y="2173"/>
                    <a:pt x="13265" y="2173"/>
                  </a:cubicBezTo>
                  <a:cubicBezTo>
                    <a:pt x="13967" y="2173"/>
                    <a:pt x="14690" y="3425"/>
                    <a:pt x="15622" y="3425"/>
                  </a:cubicBezTo>
                  <a:cubicBezTo>
                    <a:pt x="15669" y="3429"/>
                    <a:pt x="15714" y="3431"/>
                    <a:pt x="15759" y="3431"/>
                  </a:cubicBezTo>
                  <a:cubicBezTo>
                    <a:pt x="16625" y="3431"/>
                    <a:pt x="17060" y="2612"/>
                    <a:pt x="17516" y="1895"/>
                  </a:cubicBezTo>
                  <a:cubicBezTo>
                    <a:pt x="17741" y="1553"/>
                    <a:pt x="17996" y="1426"/>
                    <a:pt x="18272" y="1426"/>
                  </a:cubicBezTo>
                  <a:cubicBezTo>
                    <a:pt x="19063" y="1426"/>
                    <a:pt x="20027" y="2466"/>
                    <a:pt x="20940" y="2466"/>
                  </a:cubicBezTo>
                  <a:cubicBezTo>
                    <a:pt x="21602" y="2466"/>
                    <a:pt x="21602" y="1234"/>
                    <a:pt x="20940" y="1234"/>
                  </a:cubicBezTo>
                  <a:cubicBezTo>
                    <a:pt x="20899" y="1237"/>
                    <a:pt x="20859" y="1238"/>
                    <a:pt x="20820" y="1238"/>
                  </a:cubicBezTo>
                  <a:cubicBezTo>
                    <a:pt x="19751" y="1238"/>
                    <a:pt x="19096" y="89"/>
                    <a:pt x="1799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3"/>
            <p:cNvSpPr/>
            <p:nvPr/>
          </p:nvSpPr>
          <p:spPr>
            <a:xfrm>
              <a:off x="1730900" y="4128700"/>
              <a:ext cx="49675" cy="39975"/>
            </a:xfrm>
            <a:custGeom>
              <a:avLst/>
              <a:gdLst/>
              <a:ahLst/>
              <a:cxnLst/>
              <a:rect l="l" t="t" r="r" b="b"/>
              <a:pathLst>
                <a:path w="1987" h="1599" extrusionOk="0">
                  <a:moveTo>
                    <a:pt x="959" y="1"/>
                  </a:moveTo>
                  <a:cubicBezTo>
                    <a:pt x="1" y="1"/>
                    <a:pt x="1" y="1598"/>
                    <a:pt x="959" y="1598"/>
                  </a:cubicBezTo>
                  <a:cubicBezTo>
                    <a:pt x="1987" y="1598"/>
                    <a:pt x="1987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3"/>
            <p:cNvSpPr/>
            <p:nvPr/>
          </p:nvSpPr>
          <p:spPr>
            <a:xfrm>
              <a:off x="1612225" y="4145250"/>
              <a:ext cx="49650" cy="40550"/>
            </a:xfrm>
            <a:custGeom>
              <a:avLst/>
              <a:gdLst/>
              <a:ahLst/>
              <a:cxnLst/>
              <a:rect l="l" t="t" r="r" b="b"/>
              <a:pathLst>
                <a:path w="1986" h="1622" extrusionOk="0">
                  <a:moveTo>
                    <a:pt x="936" y="0"/>
                  </a:moveTo>
                  <a:cubicBezTo>
                    <a:pt x="0" y="0"/>
                    <a:pt x="0" y="1621"/>
                    <a:pt x="936" y="1621"/>
                  </a:cubicBezTo>
                  <a:cubicBezTo>
                    <a:pt x="1986" y="1621"/>
                    <a:pt x="1986" y="0"/>
                    <a:pt x="9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3"/>
            <p:cNvSpPr/>
            <p:nvPr/>
          </p:nvSpPr>
          <p:spPr>
            <a:xfrm>
              <a:off x="1486100" y="4164075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1"/>
                  </a:moveTo>
                  <a:cubicBezTo>
                    <a:pt x="1" y="1"/>
                    <a:pt x="1" y="1530"/>
                    <a:pt x="937" y="1530"/>
                  </a:cubicBezTo>
                  <a:cubicBezTo>
                    <a:pt x="1986" y="1530"/>
                    <a:pt x="1986" y="1"/>
                    <a:pt x="9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3"/>
            <p:cNvSpPr/>
            <p:nvPr/>
          </p:nvSpPr>
          <p:spPr>
            <a:xfrm>
              <a:off x="1357700" y="4188050"/>
              <a:ext cx="49675" cy="37675"/>
            </a:xfrm>
            <a:custGeom>
              <a:avLst/>
              <a:gdLst/>
              <a:ahLst/>
              <a:cxnLst/>
              <a:rect l="l" t="t" r="r" b="b"/>
              <a:pathLst>
                <a:path w="1987" h="1507" extrusionOk="0">
                  <a:moveTo>
                    <a:pt x="1051" y="0"/>
                  </a:moveTo>
                  <a:cubicBezTo>
                    <a:pt x="1" y="0"/>
                    <a:pt x="1" y="1507"/>
                    <a:pt x="1051" y="1507"/>
                  </a:cubicBezTo>
                  <a:cubicBezTo>
                    <a:pt x="1987" y="1507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3"/>
            <p:cNvSpPr/>
            <p:nvPr/>
          </p:nvSpPr>
          <p:spPr>
            <a:xfrm>
              <a:off x="1402800" y="4092750"/>
              <a:ext cx="49650" cy="38250"/>
            </a:xfrm>
            <a:custGeom>
              <a:avLst/>
              <a:gdLst/>
              <a:ahLst/>
              <a:cxnLst/>
              <a:rect l="l" t="t" r="r" b="b"/>
              <a:pathLst>
                <a:path w="1986" h="1530" extrusionOk="0">
                  <a:moveTo>
                    <a:pt x="959" y="1"/>
                  </a:moveTo>
                  <a:cubicBezTo>
                    <a:pt x="0" y="1"/>
                    <a:pt x="0" y="1530"/>
                    <a:pt x="959" y="1530"/>
                  </a:cubicBezTo>
                  <a:cubicBezTo>
                    <a:pt x="1986" y="1530"/>
                    <a:pt x="1986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3"/>
            <p:cNvSpPr/>
            <p:nvPr/>
          </p:nvSpPr>
          <p:spPr>
            <a:xfrm>
              <a:off x="1528900" y="4071625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1051" y="1"/>
                  </a:moveTo>
                  <a:cubicBezTo>
                    <a:pt x="1" y="1"/>
                    <a:pt x="1" y="1507"/>
                    <a:pt x="1051" y="1507"/>
                  </a:cubicBezTo>
                  <a:cubicBezTo>
                    <a:pt x="1986" y="1507"/>
                    <a:pt x="1986" y="1"/>
                    <a:pt x="10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3"/>
            <p:cNvSpPr/>
            <p:nvPr/>
          </p:nvSpPr>
          <p:spPr>
            <a:xfrm>
              <a:off x="1657300" y="40522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50" y="1"/>
                  </a:moveTo>
                  <a:cubicBezTo>
                    <a:pt x="0" y="1"/>
                    <a:pt x="0" y="1622"/>
                    <a:pt x="1050" y="1622"/>
                  </a:cubicBezTo>
                  <a:cubicBezTo>
                    <a:pt x="1986" y="1622"/>
                    <a:pt x="1986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3"/>
            <p:cNvSpPr/>
            <p:nvPr/>
          </p:nvSpPr>
          <p:spPr>
            <a:xfrm>
              <a:off x="1179100" y="3580250"/>
              <a:ext cx="680225" cy="347275"/>
            </a:xfrm>
            <a:custGeom>
              <a:avLst/>
              <a:gdLst/>
              <a:ahLst/>
              <a:cxnLst/>
              <a:rect l="l" t="t" r="r" b="b"/>
              <a:pathLst>
                <a:path w="27209" h="13891" extrusionOk="0">
                  <a:moveTo>
                    <a:pt x="21903" y="0"/>
                  </a:moveTo>
                  <a:cubicBezTo>
                    <a:pt x="19699" y="0"/>
                    <a:pt x="16597" y="859"/>
                    <a:pt x="12281" y="1487"/>
                  </a:cubicBezTo>
                  <a:cubicBezTo>
                    <a:pt x="1713" y="2811"/>
                    <a:pt x="1" y="2240"/>
                    <a:pt x="868" y="8517"/>
                  </a:cubicBezTo>
                  <a:cubicBezTo>
                    <a:pt x="1505" y="12791"/>
                    <a:pt x="1973" y="13890"/>
                    <a:pt x="4072" y="13890"/>
                  </a:cubicBezTo>
                  <a:cubicBezTo>
                    <a:pt x="5057" y="13890"/>
                    <a:pt x="6399" y="13649"/>
                    <a:pt x="8286" y="13379"/>
                  </a:cubicBezTo>
                  <a:cubicBezTo>
                    <a:pt x="11893" y="12900"/>
                    <a:pt x="17325" y="11941"/>
                    <a:pt x="21411" y="11462"/>
                  </a:cubicBezTo>
                  <a:cubicBezTo>
                    <a:pt x="25976" y="10891"/>
                    <a:pt x="27208" y="10982"/>
                    <a:pt x="26638" y="6623"/>
                  </a:cubicBezTo>
                  <a:cubicBezTo>
                    <a:pt x="26098" y="1429"/>
                    <a:pt x="24747" y="0"/>
                    <a:pt x="21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3"/>
            <p:cNvSpPr/>
            <p:nvPr/>
          </p:nvSpPr>
          <p:spPr>
            <a:xfrm>
              <a:off x="1118650" y="3368575"/>
              <a:ext cx="182025" cy="307500"/>
            </a:xfrm>
            <a:custGeom>
              <a:avLst/>
              <a:gdLst/>
              <a:ahLst/>
              <a:cxnLst/>
              <a:rect l="l" t="t" r="r" b="b"/>
              <a:pathLst>
                <a:path w="7281" h="12300" extrusionOk="0">
                  <a:moveTo>
                    <a:pt x="2690" y="805"/>
                  </a:moveTo>
                  <a:cubicBezTo>
                    <a:pt x="2915" y="805"/>
                    <a:pt x="3148" y="867"/>
                    <a:pt x="3377" y="1007"/>
                  </a:cubicBezTo>
                  <a:cubicBezTo>
                    <a:pt x="4998" y="2057"/>
                    <a:pt x="5477" y="5184"/>
                    <a:pt x="5751" y="6895"/>
                  </a:cubicBezTo>
                  <a:cubicBezTo>
                    <a:pt x="6061" y="8190"/>
                    <a:pt x="6298" y="9542"/>
                    <a:pt x="6381" y="10906"/>
                  </a:cubicBezTo>
                  <a:lnTo>
                    <a:pt x="6381" y="10906"/>
                  </a:lnTo>
                  <a:cubicBezTo>
                    <a:pt x="5440" y="9198"/>
                    <a:pt x="3889" y="7752"/>
                    <a:pt x="2715" y="6234"/>
                  </a:cubicBezTo>
                  <a:cubicBezTo>
                    <a:pt x="2053" y="5298"/>
                    <a:pt x="1277" y="4248"/>
                    <a:pt x="1095" y="3015"/>
                  </a:cubicBezTo>
                  <a:cubicBezTo>
                    <a:pt x="853" y="1993"/>
                    <a:pt x="1701" y="805"/>
                    <a:pt x="2690" y="805"/>
                  </a:cubicBezTo>
                  <a:close/>
                  <a:moveTo>
                    <a:pt x="2422" y="0"/>
                  </a:moveTo>
                  <a:cubicBezTo>
                    <a:pt x="450" y="0"/>
                    <a:pt x="0" y="2650"/>
                    <a:pt x="615" y="4156"/>
                  </a:cubicBezTo>
                  <a:cubicBezTo>
                    <a:pt x="1757" y="7192"/>
                    <a:pt x="4701" y="9087"/>
                    <a:pt x="6048" y="11940"/>
                  </a:cubicBezTo>
                  <a:cubicBezTo>
                    <a:pt x="6107" y="12096"/>
                    <a:pt x="6217" y="12160"/>
                    <a:pt x="6332" y="12160"/>
                  </a:cubicBezTo>
                  <a:cubicBezTo>
                    <a:pt x="6377" y="12160"/>
                    <a:pt x="6422" y="12150"/>
                    <a:pt x="6466" y="12132"/>
                  </a:cubicBezTo>
                  <a:lnTo>
                    <a:pt x="6466" y="12132"/>
                  </a:lnTo>
                  <a:cubicBezTo>
                    <a:pt x="6537" y="12244"/>
                    <a:pt x="6669" y="12299"/>
                    <a:pt x="6801" y="12299"/>
                  </a:cubicBezTo>
                  <a:cubicBezTo>
                    <a:pt x="6995" y="12299"/>
                    <a:pt x="7189" y="12180"/>
                    <a:pt x="7189" y="11940"/>
                  </a:cubicBezTo>
                  <a:cubicBezTo>
                    <a:pt x="7280" y="9749"/>
                    <a:pt x="6710" y="7375"/>
                    <a:pt x="6230" y="5298"/>
                  </a:cubicBezTo>
                  <a:cubicBezTo>
                    <a:pt x="5751" y="3586"/>
                    <a:pt x="4998" y="436"/>
                    <a:pt x="2898" y="48"/>
                  </a:cubicBezTo>
                  <a:cubicBezTo>
                    <a:pt x="2730" y="16"/>
                    <a:pt x="2572" y="0"/>
                    <a:pt x="24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8" name="Google Shape;2288;p33"/>
          <p:cNvGrpSpPr/>
          <p:nvPr/>
        </p:nvGrpSpPr>
        <p:grpSpPr>
          <a:xfrm flipH="1">
            <a:off x="8240225" y="3414863"/>
            <a:ext cx="1022450" cy="1503100"/>
            <a:chOff x="90475" y="3547775"/>
            <a:chExt cx="1022450" cy="1503100"/>
          </a:xfrm>
        </p:grpSpPr>
        <p:sp>
          <p:nvSpPr>
            <p:cNvPr id="2289" name="Google Shape;2289;p33"/>
            <p:cNvSpPr/>
            <p:nvPr/>
          </p:nvSpPr>
          <p:spPr>
            <a:xfrm>
              <a:off x="513750" y="3949700"/>
              <a:ext cx="351150" cy="1101175"/>
            </a:xfrm>
            <a:custGeom>
              <a:avLst/>
              <a:gdLst/>
              <a:ahLst/>
              <a:cxnLst/>
              <a:rect l="l" t="t" r="r" b="b"/>
              <a:pathLst>
                <a:path w="14046" h="44047" extrusionOk="0">
                  <a:moveTo>
                    <a:pt x="4684" y="0"/>
                  </a:moveTo>
                  <a:cubicBezTo>
                    <a:pt x="4419" y="0"/>
                    <a:pt x="4160" y="146"/>
                    <a:pt x="4086" y="496"/>
                  </a:cubicBezTo>
                  <a:cubicBezTo>
                    <a:pt x="0" y="15241"/>
                    <a:pt x="4657" y="31013"/>
                    <a:pt x="12554" y="43772"/>
                  </a:cubicBezTo>
                  <a:cubicBezTo>
                    <a:pt x="12688" y="43966"/>
                    <a:pt x="12880" y="44046"/>
                    <a:pt x="13077" y="44046"/>
                  </a:cubicBezTo>
                  <a:cubicBezTo>
                    <a:pt x="13550" y="44046"/>
                    <a:pt x="14045" y="43578"/>
                    <a:pt x="13787" y="43110"/>
                  </a:cubicBezTo>
                  <a:cubicBezTo>
                    <a:pt x="5981" y="30739"/>
                    <a:pt x="1416" y="15332"/>
                    <a:pt x="5319" y="769"/>
                  </a:cubicBezTo>
                  <a:cubicBezTo>
                    <a:pt x="5482" y="320"/>
                    <a:pt x="5076" y="0"/>
                    <a:pt x="468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3"/>
            <p:cNvSpPr/>
            <p:nvPr/>
          </p:nvSpPr>
          <p:spPr>
            <a:xfrm>
              <a:off x="585925" y="3547775"/>
              <a:ext cx="310175" cy="440575"/>
            </a:xfrm>
            <a:custGeom>
              <a:avLst/>
              <a:gdLst/>
              <a:ahLst/>
              <a:cxnLst/>
              <a:rect l="l" t="t" r="r" b="b"/>
              <a:pathLst>
                <a:path w="12407" h="17623" extrusionOk="0">
                  <a:moveTo>
                    <a:pt x="5406" y="1"/>
                  </a:moveTo>
                  <a:cubicBezTo>
                    <a:pt x="0" y="1"/>
                    <a:pt x="254" y="14790"/>
                    <a:pt x="1564" y="17622"/>
                  </a:cubicBezTo>
                  <a:cubicBezTo>
                    <a:pt x="5102" y="14952"/>
                    <a:pt x="12406" y="2581"/>
                    <a:pt x="6814" y="298"/>
                  </a:cubicBezTo>
                  <a:cubicBezTo>
                    <a:pt x="6307" y="95"/>
                    <a:pt x="5839" y="1"/>
                    <a:pt x="5406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3"/>
            <p:cNvSpPr/>
            <p:nvPr/>
          </p:nvSpPr>
          <p:spPr>
            <a:xfrm>
              <a:off x="128575" y="3804550"/>
              <a:ext cx="463375" cy="371525"/>
            </a:xfrm>
            <a:custGeom>
              <a:avLst/>
              <a:gdLst/>
              <a:ahLst/>
              <a:cxnLst/>
              <a:rect l="l" t="t" r="r" b="b"/>
              <a:pathLst>
                <a:path w="18535" h="14861" extrusionOk="0">
                  <a:moveTo>
                    <a:pt x="8032" y="1"/>
                  </a:moveTo>
                  <a:cubicBezTo>
                    <a:pt x="7460" y="1"/>
                    <a:pt x="6901" y="185"/>
                    <a:pt x="6369" y="595"/>
                  </a:cubicBezTo>
                  <a:cubicBezTo>
                    <a:pt x="0" y="5548"/>
                    <a:pt x="14837" y="13720"/>
                    <a:pt x="18534" y="14861"/>
                  </a:cubicBezTo>
                  <a:cubicBezTo>
                    <a:pt x="18189" y="12058"/>
                    <a:pt x="12656" y="1"/>
                    <a:pt x="803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3"/>
            <p:cNvSpPr/>
            <p:nvPr/>
          </p:nvSpPr>
          <p:spPr>
            <a:xfrm>
              <a:off x="615900" y="4101375"/>
              <a:ext cx="497025" cy="300675"/>
            </a:xfrm>
            <a:custGeom>
              <a:avLst/>
              <a:gdLst/>
              <a:ahLst/>
              <a:cxnLst/>
              <a:rect l="l" t="t" r="r" b="b"/>
              <a:pathLst>
                <a:path w="19881" h="12027" extrusionOk="0">
                  <a:moveTo>
                    <a:pt x="11271" y="0"/>
                  </a:moveTo>
                  <a:cubicBezTo>
                    <a:pt x="6962" y="0"/>
                    <a:pt x="1210" y="9411"/>
                    <a:pt x="0" y="12027"/>
                  </a:cubicBezTo>
                  <a:cubicBezTo>
                    <a:pt x="2465" y="11456"/>
                    <a:pt x="19881" y="7553"/>
                    <a:pt x="13307" y="888"/>
                  </a:cubicBezTo>
                  <a:cubicBezTo>
                    <a:pt x="12689" y="270"/>
                    <a:pt x="12001" y="0"/>
                    <a:pt x="1127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3"/>
            <p:cNvSpPr/>
            <p:nvPr/>
          </p:nvSpPr>
          <p:spPr>
            <a:xfrm>
              <a:off x="90475" y="4282250"/>
              <a:ext cx="537425" cy="281350"/>
            </a:xfrm>
            <a:custGeom>
              <a:avLst/>
              <a:gdLst/>
              <a:ahLst/>
              <a:cxnLst/>
              <a:rect l="l" t="t" r="r" b="b"/>
              <a:pathLst>
                <a:path w="21497" h="11254" extrusionOk="0">
                  <a:moveTo>
                    <a:pt x="8336" y="0"/>
                  </a:moveTo>
                  <a:cubicBezTo>
                    <a:pt x="7494" y="0"/>
                    <a:pt x="6756" y="297"/>
                    <a:pt x="6181" y="980"/>
                  </a:cubicBezTo>
                  <a:cubicBezTo>
                    <a:pt x="1" y="8374"/>
                    <a:pt x="18513" y="11253"/>
                    <a:pt x="21374" y="11253"/>
                  </a:cubicBezTo>
                  <a:cubicBezTo>
                    <a:pt x="21418" y="11253"/>
                    <a:pt x="21459" y="11253"/>
                    <a:pt x="21496" y="11251"/>
                  </a:cubicBezTo>
                  <a:cubicBezTo>
                    <a:pt x="19664" y="7758"/>
                    <a:pt x="12641" y="0"/>
                    <a:pt x="8336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3"/>
            <p:cNvSpPr/>
            <p:nvPr/>
          </p:nvSpPr>
          <p:spPr>
            <a:xfrm>
              <a:off x="699200" y="4418425"/>
              <a:ext cx="377775" cy="330575"/>
            </a:xfrm>
            <a:custGeom>
              <a:avLst/>
              <a:gdLst/>
              <a:ahLst/>
              <a:cxnLst/>
              <a:rect l="l" t="t" r="r" b="b"/>
              <a:pathLst>
                <a:path w="15111" h="13223" extrusionOk="0">
                  <a:moveTo>
                    <a:pt x="8944" y="0"/>
                  </a:moveTo>
                  <a:cubicBezTo>
                    <a:pt x="4640" y="0"/>
                    <a:pt x="155" y="10740"/>
                    <a:pt x="1" y="13223"/>
                  </a:cubicBezTo>
                  <a:cubicBezTo>
                    <a:pt x="2740" y="12264"/>
                    <a:pt x="15111" y="5416"/>
                    <a:pt x="11299" y="1239"/>
                  </a:cubicBezTo>
                  <a:cubicBezTo>
                    <a:pt x="10540" y="372"/>
                    <a:pt x="9745" y="0"/>
                    <a:pt x="8944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3"/>
            <p:cNvSpPr/>
            <p:nvPr/>
          </p:nvSpPr>
          <p:spPr>
            <a:xfrm>
              <a:off x="363550" y="4797050"/>
              <a:ext cx="387600" cy="140775"/>
            </a:xfrm>
            <a:custGeom>
              <a:avLst/>
              <a:gdLst/>
              <a:ahLst/>
              <a:cxnLst/>
              <a:rect l="l" t="t" r="r" b="b"/>
              <a:pathLst>
                <a:path w="15504" h="5631" extrusionOk="0">
                  <a:moveTo>
                    <a:pt x="3809" y="1"/>
                  </a:moveTo>
                  <a:cubicBezTo>
                    <a:pt x="1598" y="1"/>
                    <a:pt x="0" y="725"/>
                    <a:pt x="97" y="2734"/>
                  </a:cubicBezTo>
                  <a:cubicBezTo>
                    <a:pt x="237" y="4898"/>
                    <a:pt x="2788" y="5631"/>
                    <a:pt x="5867" y="5631"/>
                  </a:cubicBezTo>
                  <a:cubicBezTo>
                    <a:pt x="9285" y="5631"/>
                    <a:pt x="13354" y="4728"/>
                    <a:pt x="15504" y="3875"/>
                  </a:cubicBezTo>
                  <a:cubicBezTo>
                    <a:pt x="14025" y="2455"/>
                    <a:pt x="7879" y="1"/>
                    <a:pt x="380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3"/>
            <p:cNvSpPr/>
            <p:nvPr/>
          </p:nvSpPr>
          <p:spPr>
            <a:xfrm>
              <a:off x="592075" y="3938150"/>
              <a:ext cx="266600" cy="180825"/>
            </a:xfrm>
            <a:custGeom>
              <a:avLst/>
              <a:gdLst/>
              <a:ahLst/>
              <a:cxnLst/>
              <a:rect l="l" t="t" r="r" b="b"/>
              <a:pathLst>
                <a:path w="10664" h="7233" extrusionOk="0">
                  <a:moveTo>
                    <a:pt x="9976" y="1"/>
                  </a:moveTo>
                  <a:cubicBezTo>
                    <a:pt x="9888" y="1"/>
                    <a:pt x="9793" y="28"/>
                    <a:pt x="9695" y="90"/>
                  </a:cubicBezTo>
                  <a:cubicBezTo>
                    <a:pt x="6751" y="2281"/>
                    <a:pt x="3418" y="3993"/>
                    <a:pt x="474" y="6276"/>
                  </a:cubicBezTo>
                  <a:cubicBezTo>
                    <a:pt x="1" y="6597"/>
                    <a:pt x="312" y="7233"/>
                    <a:pt x="705" y="7233"/>
                  </a:cubicBezTo>
                  <a:cubicBezTo>
                    <a:pt x="786" y="7233"/>
                    <a:pt x="871" y="7206"/>
                    <a:pt x="953" y="7143"/>
                  </a:cubicBezTo>
                  <a:cubicBezTo>
                    <a:pt x="3898" y="4861"/>
                    <a:pt x="7230" y="3149"/>
                    <a:pt x="10266" y="958"/>
                  </a:cubicBezTo>
                  <a:cubicBezTo>
                    <a:pt x="10663" y="636"/>
                    <a:pt x="10402" y="1"/>
                    <a:pt x="997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3"/>
            <p:cNvSpPr/>
            <p:nvPr/>
          </p:nvSpPr>
          <p:spPr>
            <a:xfrm>
              <a:off x="351350" y="4181575"/>
              <a:ext cx="254575" cy="146500"/>
            </a:xfrm>
            <a:custGeom>
              <a:avLst/>
              <a:gdLst/>
              <a:ahLst/>
              <a:cxnLst/>
              <a:rect l="l" t="t" r="r" b="b"/>
              <a:pathLst>
                <a:path w="10183" h="5860" extrusionOk="0">
                  <a:moveTo>
                    <a:pt x="834" y="0"/>
                  </a:moveTo>
                  <a:cubicBezTo>
                    <a:pt x="359" y="0"/>
                    <a:pt x="0" y="665"/>
                    <a:pt x="493" y="921"/>
                  </a:cubicBezTo>
                  <a:cubicBezTo>
                    <a:pt x="3529" y="2245"/>
                    <a:pt x="6291" y="4254"/>
                    <a:pt x="9235" y="5760"/>
                  </a:cubicBezTo>
                  <a:cubicBezTo>
                    <a:pt x="9338" y="5830"/>
                    <a:pt x="9437" y="5860"/>
                    <a:pt x="9528" y="5860"/>
                  </a:cubicBezTo>
                  <a:cubicBezTo>
                    <a:pt x="9944" y="5860"/>
                    <a:pt x="10183" y="5234"/>
                    <a:pt x="9715" y="4916"/>
                  </a:cubicBezTo>
                  <a:cubicBezTo>
                    <a:pt x="6770" y="3295"/>
                    <a:pt x="4100" y="1401"/>
                    <a:pt x="1064" y="54"/>
                  </a:cubicBezTo>
                  <a:cubicBezTo>
                    <a:pt x="986" y="17"/>
                    <a:pt x="908" y="0"/>
                    <a:pt x="83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3"/>
            <p:cNvSpPr/>
            <p:nvPr/>
          </p:nvSpPr>
          <p:spPr>
            <a:xfrm>
              <a:off x="385375" y="4653550"/>
              <a:ext cx="309400" cy="72200"/>
            </a:xfrm>
            <a:custGeom>
              <a:avLst/>
              <a:gdLst/>
              <a:ahLst/>
              <a:cxnLst/>
              <a:rect l="l" t="t" r="r" b="b"/>
              <a:pathLst>
                <a:path w="12376" h="2888" extrusionOk="0">
                  <a:moveTo>
                    <a:pt x="582" y="0"/>
                  </a:moveTo>
                  <a:cubicBezTo>
                    <a:pt x="1" y="0"/>
                    <a:pt x="27" y="964"/>
                    <a:pt x="662" y="964"/>
                  </a:cubicBezTo>
                  <a:cubicBezTo>
                    <a:pt x="4359" y="1261"/>
                    <a:pt x="7989" y="1923"/>
                    <a:pt x="11504" y="2859"/>
                  </a:cubicBezTo>
                  <a:cubicBezTo>
                    <a:pt x="11567" y="2879"/>
                    <a:pt x="11627" y="2888"/>
                    <a:pt x="11683" y="2888"/>
                  </a:cubicBezTo>
                  <a:cubicBezTo>
                    <a:pt x="12209" y="2888"/>
                    <a:pt x="12376" y="2088"/>
                    <a:pt x="11778" y="1923"/>
                  </a:cubicBezTo>
                  <a:cubicBezTo>
                    <a:pt x="8171" y="873"/>
                    <a:pt x="4359" y="211"/>
                    <a:pt x="662" y="6"/>
                  </a:cubicBezTo>
                  <a:cubicBezTo>
                    <a:pt x="634" y="2"/>
                    <a:pt x="608" y="0"/>
                    <a:pt x="5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3"/>
            <p:cNvSpPr/>
            <p:nvPr/>
          </p:nvSpPr>
          <p:spPr>
            <a:xfrm>
              <a:off x="775475" y="4740250"/>
              <a:ext cx="215275" cy="207675"/>
            </a:xfrm>
            <a:custGeom>
              <a:avLst/>
              <a:gdLst/>
              <a:ahLst/>
              <a:cxnLst/>
              <a:rect l="l" t="t" r="r" b="b"/>
              <a:pathLst>
                <a:path w="8611" h="8307" extrusionOk="0">
                  <a:moveTo>
                    <a:pt x="7913" y="1"/>
                  </a:moveTo>
                  <a:cubicBezTo>
                    <a:pt x="7798" y="1"/>
                    <a:pt x="7681" y="50"/>
                    <a:pt x="7586" y="167"/>
                  </a:cubicBezTo>
                  <a:cubicBezTo>
                    <a:pt x="5121" y="2541"/>
                    <a:pt x="2747" y="5006"/>
                    <a:pt x="373" y="7380"/>
                  </a:cubicBezTo>
                  <a:cubicBezTo>
                    <a:pt x="0" y="7753"/>
                    <a:pt x="319" y="8306"/>
                    <a:pt x="705" y="8306"/>
                  </a:cubicBezTo>
                  <a:cubicBezTo>
                    <a:pt x="814" y="8306"/>
                    <a:pt x="929" y="8262"/>
                    <a:pt x="1035" y="8156"/>
                  </a:cubicBezTo>
                  <a:cubicBezTo>
                    <a:pt x="3409" y="5668"/>
                    <a:pt x="5783" y="3203"/>
                    <a:pt x="8248" y="829"/>
                  </a:cubicBezTo>
                  <a:cubicBezTo>
                    <a:pt x="8610" y="467"/>
                    <a:pt x="8269" y="1"/>
                    <a:pt x="791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3"/>
            <p:cNvSpPr/>
            <p:nvPr/>
          </p:nvSpPr>
          <p:spPr>
            <a:xfrm>
              <a:off x="304700" y="4616650"/>
              <a:ext cx="153350" cy="105900"/>
            </a:xfrm>
            <a:custGeom>
              <a:avLst/>
              <a:gdLst/>
              <a:ahLst/>
              <a:cxnLst/>
              <a:rect l="l" t="t" r="r" b="b"/>
              <a:pathLst>
                <a:path w="6134" h="4236" extrusionOk="0">
                  <a:moveTo>
                    <a:pt x="3284" y="0"/>
                  </a:moveTo>
                  <a:cubicBezTo>
                    <a:pt x="2939" y="0"/>
                    <a:pt x="2565" y="103"/>
                    <a:pt x="2177" y="340"/>
                  </a:cubicBezTo>
                  <a:cubicBezTo>
                    <a:pt x="1" y="1598"/>
                    <a:pt x="1474" y="4235"/>
                    <a:pt x="3221" y="4235"/>
                  </a:cubicBezTo>
                  <a:cubicBezTo>
                    <a:pt x="3472" y="4235"/>
                    <a:pt x="3728" y="4181"/>
                    <a:pt x="3980" y="4061"/>
                  </a:cubicBezTo>
                  <a:cubicBezTo>
                    <a:pt x="6133" y="2946"/>
                    <a:pt x="5128" y="0"/>
                    <a:pt x="328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3"/>
            <p:cNvSpPr/>
            <p:nvPr/>
          </p:nvSpPr>
          <p:spPr>
            <a:xfrm>
              <a:off x="774125" y="3895475"/>
              <a:ext cx="152350" cy="104875"/>
            </a:xfrm>
            <a:custGeom>
              <a:avLst/>
              <a:gdLst/>
              <a:ahLst/>
              <a:cxnLst/>
              <a:rect l="l" t="t" r="r" b="b"/>
              <a:pathLst>
                <a:path w="6094" h="4195" extrusionOk="0">
                  <a:moveTo>
                    <a:pt x="3346" y="1"/>
                  </a:moveTo>
                  <a:cubicBezTo>
                    <a:pt x="2999" y="1"/>
                    <a:pt x="2621" y="115"/>
                    <a:pt x="2231" y="382"/>
                  </a:cubicBezTo>
                  <a:cubicBezTo>
                    <a:pt x="1" y="1606"/>
                    <a:pt x="1405" y="4194"/>
                    <a:pt x="3183" y="4194"/>
                  </a:cubicBezTo>
                  <a:cubicBezTo>
                    <a:pt x="3462" y="4194"/>
                    <a:pt x="3749" y="4131"/>
                    <a:pt x="4034" y="3988"/>
                  </a:cubicBezTo>
                  <a:cubicBezTo>
                    <a:pt x="6093" y="2959"/>
                    <a:pt x="5110" y="1"/>
                    <a:pt x="334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3"/>
            <p:cNvSpPr/>
            <p:nvPr/>
          </p:nvSpPr>
          <p:spPr>
            <a:xfrm>
              <a:off x="277100" y="4134225"/>
              <a:ext cx="152650" cy="104075"/>
            </a:xfrm>
            <a:custGeom>
              <a:avLst/>
              <a:gdLst/>
              <a:ahLst/>
              <a:cxnLst/>
              <a:rect l="l" t="t" r="r" b="b"/>
              <a:pathLst>
                <a:path w="6106" h="4163" extrusionOk="0">
                  <a:moveTo>
                    <a:pt x="3316" y="0"/>
                  </a:moveTo>
                  <a:cubicBezTo>
                    <a:pt x="2977" y="0"/>
                    <a:pt x="2610" y="106"/>
                    <a:pt x="2231" y="350"/>
                  </a:cubicBezTo>
                  <a:cubicBezTo>
                    <a:pt x="1" y="1574"/>
                    <a:pt x="1405" y="4162"/>
                    <a:pt x="3183" y="4162"/>
                  </a:cubicBezTo>
                  <a:cubicBezTo>
                    <a:pt x="3462" y="4162"/>
                    <a:pt x="3750" y="4099"/>
                    <a:pt x="4034" y="3957"/>
                  </a:cubicBezTo>
                  <a:cubicBezTo>
                    <a:pt x="6105" y="2921"/>
                    <a:pt x="5099" y="0"/>
                    <a:pt x="331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3"/>
            <p:cNvSpPr/>
            <p:nvPr/>
          </p:nvSpPr>
          <p:spPr>
            <a:xfrm>
              <a:off x="405550" y="4134500"/>
              <a:ext cx="88475" cy="61900"/>
            </a:xfrm>
            <a:custGeom>
              <a:avLst/>
              <a:gdLst/>
              <a:ahLst/>
              <a:cxnLst/>
              <a:rect l="l" t="t" r="r" b="b"/>
              <a:pathLst>
                <a:path w="3539" h="2476" extrusionOk="0">
                  <a:moveTo>
                    <a:pt x="1926" y="0"/>
                  </a:moveTo>
                  <a:cubicBezTo>
                    <a:pt x="1814" y="0"/>
                    <a:pt x="1694" y="14"/>
                    <a:pt x="1566" y="42"/>
                  </a:cubicBezTo>
                  <a:cubicBezTo>
                    <a:pt x="1" y="314"/>
                    <a:pt x="497" y="2476"/>
                    <a:pt x="1834" y="2476"/>
                  </a:cubicBezTo>
                  <a:cubicBezTo>
                    <a:pt x="1958" y="2476"/>
                    <a:pt x="2090" y="2457"/>
                    <a:pt x="2228" y="2416"/>
                  </a:cubicBezTo>
                  <a:cubicBezTo>
                    <a:pt x="3538" y="2078"/>
                    <a:pt x="3323" y="0"/>
                    <a:pt x="1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3"/>
            <p:cNvSpPr/>
            <p:nvPr/>
          </p:nvSpPr>
          <p:spPr>
            <a:xfrm>
              <a:off x="707250" y="3910900"/>
              <a:ext cx="86625" cy="62250"/>
            </a:xfrm>
            <a:custGeom>
              <a:avLst/>
              <a:gdLst/>
              <a:ahLst/>
              <a:cxnLst/>
              <a:rect l="l" t="t" r="r" b="b"/>
              <a:pathLst>
                <a:path w="3465" h="2490" extrusionOk="0">
                  <a:moveTo>
                    <a:pt x="1916" y="1"/>
                  </a:moveTo>
                  <a:cubicBezTo>
                    <a:pt x="1809" y="1"/>
                    <a:pt x="1695" y="13"/>
                    <a:pt x="1573" y="39"/>
                  </a:cubicBezTo>
                  <a:cubicBezTo>
                    <a:pt x="1" y="311"/>
                    <a:pt x="508" y="2490"/>
                    <a:pt x="1857" y="2490"/>
                  </a:cubicBezTo>
                  <a:cubicBezTo>
                    <a:pt x="1976" y="2490"/>
                    <a:pt x="2103" y="2473"/>
                    <a:pt x="2235" y="2436"/>
                  </a:cubicBezTo>
                  <a:cubicBezTo>
                    <a:pt x="3465" y="2075"/>
                    <a:pt x="3316" y="1"/>
                    <a:pt x="191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3"/>
            <p:cNvSpPr/>
            <p:nvPr/>
          </p:nvSpPr>
          <p:spPr>
            <a:xfrm>
              <a:off x="419825" y="4578550"/>
              <a:ext cx="88200" cy="62375"/>
            </a:xfrm>
            <a:custGeom>
              <a:avLst/>
              <a:gdLst/>
              <a:ahLst/>
              <a:cxnLst/>
              <a:rect l="l" t="t" r="r" b="b"/>
              <a:pathLst>
                <a:path w="3528" h="2495" extrusionOk="0">
                  <a:moveTo>
                    <a:pt x="2003" y="0"/>
                  </a:moveTo>
                  <a:cubicBezTo>
                    <a:pt x="1869" y="0"/>
                    <a:pt x="1724" y="19"/>
                    <a:pt x="1566" y="61"/>
                  </a:cubicBezTo>
                  <a:cubicBezTo>
                    <a:pt x="0" y="333"/>
                    <a:pt x="497" y="2495"/>
                    <a:pt x="1903" y="2495"/>
                  </a:cubicBezTo>
                  <a:cubicBezTo>
                    <a:pt x="2034" y="2495"/>
                    <a:pt x="2173" y="2476"/>
                    <a:pt x="2319" y="2435"/>
                  </a:cubicBezTo>
                  <a:cubicBezTo>
                    <a:pt x="3528" y="2102"/>
                    <a:pt x="3405" y="0"/>
                    <a:pt x="200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3"/>
            <p:cNvSpPr/>
            <p:nvPr/>
          </p:nvSpPr>
          <p:spPr>
            <a:xfrm>
              <a:off x="924450" y="4824150"/>
              <a:ext cx="64975" cy="58825"/>
            </a:xfrm>
            <a:custGeom>
              <a:avLst/>
              <a:gdLst/>
              <a:ahLst/>
              <a:cxnLst/>
              <a:rect l="l" t="t" r="r" b="b"/>
              <a:pathLst>
                <a:path w="2599" h="2353" extrusionOk="0">
                  <a:moveTo>
                    <a:pt x="1285" y="0"/>
                  </a:moveTo>
                  <a:cubicBezTo>
                    <a:pt x="801" y="0"/>
                    <a:pt x="330" y="292"/>
                    <a:pt x="212" y="988"/>
                  </a:cubicBezTo>
                  <a:cubicBezTo>
                    <a:pt x="1" y="1870"/>
                    <a:pt x="634" y="2353"/>
                    <a:pt x="1289" y="2353"/>
                  </a:cubicBezTo>
                  <a:cubicBezTo>
                    <a:pt x="1837" y="2353"/>
                    <a:pt x="2401" y="2013"/>
                    <a:pt x="2495" y="1285"/>
                  </a:cubicBezTo>
                  <a:cubicBezTo>
                    <a:pt x="2599" y="516"/>
                    <a:pt x="1930" y="0"/>
                    <a:pt x="128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3"/>
            <p:cNvSpPr/>
            <p:nvPr/>
          </p:nvSpPr>
          <p:spPr>
            <a:xfrm>
              <a:off x="895175" y="4699900"/>
              <a:ext cx="152750" cy="104275"/>
            </a:xfrm>
            <a:custGeom>
              <a:avLst/>
              <a:gdLst/>
              <a:ahLst/>
              <a:cxnLst/>
              <a:rect l="l" t="t" r="r" b="b"/>
              <a:pathLst>
                <a:path w="6110" h="4171" extrusionOk="0">
                  <a:moveTo>
                    <a:pt x="3251" y="1"/>
                  </a:moveTo>
                  <a:cubicBezTo>
                    <a:pt x="2904" y="1"/>
                    <a:pt x="2527" y="104"/>
                    <a:pt x="2136" y="343"/>
                  </a:cubicBezTo>
                  <a:cubicBezTo>
                    <a:pt x="1" y="1589"/>
                    <a:pt x="1428" y="4171"/>
                    <a:pt x="3139" y="4171"/>
                  </a:cubicBezTo>
                  <a:cubicBezTo>
                    <a:pt x="3403" y="4171"/>
                    <a:pt x="3674" y="4109"/>
                    <a:pt x="3939" y="3972"/>
                  </a:cubicBezTo>
                  <a:cubicBezTo>
                    <a:pt x="6110" y="2916"/>
                    <a:pt x="5096" y="1"/>
                    <a:pt x="325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3"/>
            <p:cNvSpPr/>
            <p:nvPr/>
          </p:nvSpPr>
          <p:spPr>
            <a:xfrm>
              <a:off x="415075" y="4700825"/>
              <a:ext cx="129900" cy="89700"/>
            </a:xfrm>
            <a:custGeom>
              <a:avLst/>
              <a:gdLst/>
              <a:ahLst/>
              <a:cxnLst/>
              <a:rect l="l" t="t" r="r" b="b"/>
              <a:pathLst>
                <a:path w="5196" h="3588" extrusionOk="0">
                  <a:moveTo>
                    <a:pt x="2811" y="0"/>
                  </a:moveTo>
                  <a:cubicBezTo>
                    <a:pt x="2512" y="0"/>
                    <a:pt x="2186" y="92"/>
                    <a:pt x="1847" y="306"/>
                  </a:cubicBezTo>
                  <a:cubicBezTo>
                    <a:pt x="0" y="1390"/>
                    <a:pt x="1262" y="3588"/>
                    <a:pt x="2757" y="3588"/>
                  </a:cubicBezTo>
                  <a:cubicBezTo>
                    <a:pt x="2962" y="3588"/>
                    <a:pt x="3171" y="3546"/>
                    <a:pt x="3377" y="3456"/>
                  </a:cubicBezTo>
                  <a:cubicBezTo>
                    <a:pt x="5195" y="2499"/>
                    <a:pt x="4365" y="0"/>
                    <a:pt x="281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3"/>
            <p:cNvSpPr/>
            <p:nvPr/>
          </p:nvSpPr>
          <p:spPr>
            <a:xfrm>
              <a:off x="743350" y="4008975"/>
              <a:ext cx="129975" cy="89550"/>
            </a:xfrm>
            <a:custGeom>
              <a:avLst/>
              <a:gdLst/>
              <a:ahLst/>
              <a:cxnLst/>
              <a:rect l="l" t="t" r="r" b="b"/>
              <a:pathLst>
                <a:path w="5199" h="3582" extrusionOk="0">
                  <a:moveTo>
                    <a:pt x="2817" y="0"/>
                  </a:moveTo>
                  <a:cubicBezTo>
                    <a:pt x="2514" y="0"/>
                    <a:pt x="2184" y="96"/>
                    <a:pt x="1841" y="316"/>
                  </a:cubicBezTo>
                  <a:cubicBezTo>
                    <a:pt x="0" y="1396"/>
                    <a:pt x="1246" y="3582"/>
                    <a:pt x="2797" y="3582"/>
                  </a:cubicBezTo>
                  <a:cubicBezTo>
                    <a:pt x="3015" y="3582"/>
                    <a:pt x="3239" y="3539"/>
                    <a:pt x="3462" y="3443"/>
                  </a:cubicBezTo>
                  <a:cubicBezTo>
                    <a:pt x="5199" y="2488"/>
                    <a:pt x="4365" y="0"/>
                    <a:pt x="2817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3"/>
            <p:cNvSpPr/>
            <p:nvPr/>
          </p:nvSpPr>
          <p:spPr>
            <a:xfrm>
              <a:off x="328300" y="4242025"/>
              <a:ext cx="129150" cy="87825"/>
            </a:xfrm>
            <a:custGeom>
              <a:avLst/>
              <a:gdLst/>
              <a:ahLst/>
              <a:cxnLst/>
              <a:rect l="l" t="t" r="r" b="b"/>
              <a:pathLst>
                <a:path w="5166" h="3513" extrusionOk="0">
                  <a:moveTo>
                    <a:pt x="2815" y="0"/>
                  </a:moveTo>
                  <a:cubicBezTo>
                    <a:pt x="2527" y="0"/>
                    <a:pt x="2216" y="92"/>
                    <a:pt x="1895" y="306"/>
                  </a:cubicBezTo>
                  <a:cubicBezTo>
                    <a:pt x="0" y="1372"/>
                    <a:pt x="1160" y="3512"/>
                    <a:pt x="2688" y="3512"/>
                  </a:cubicBezTo>
                  <a:cubicBezTo>
                    <a:pt x="2928" y="3512"/>
                    <a:pt x="3177" y="3460"/>
                    <a:pt x="3424" y="3342"/>
                  </a:cubicBezTo>
                  <a:cubicBezTo>
                    <a:pt x="5165" y="2481"/>
                    <a:pt x="4308" y="0"/>
                    <a:pt x="281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3"/>
            <p:cNvSpPr/>
            <p:nvPr/>
          </p:nvSpPr>
          <p:spPr>
            <a:xfrm>
              <a:off x="798650" y="4717350"/>
              <a:ext cx="129100" cy="88225"/>
            </a:xfrm>
            <a:custGeom>
              <a:avLst/>
              <a:gdLst/>
              <a:ahLst/>
              <a:cxnLst/>
              <a:rect l="l" t="t" r="r" b="b"/>
              <a:pathLst>
                <a:path w="5164" h="3529" extrusionOk="0">
                  <a:moveTo>
                    <a:pt x="2777" y="1"/>
                  </a:moveTo>
                  <a:cubicBezTo>
                    <a:pt x="2480" y="1"/>
                    <a:pt x="2156" y="93"/>
                    <a:pt x="1820" y="307"/>
                  </a:cubicBezTo>
                  <a:cubicBezTo>
                    <a:pt x="0" y="1395"/>
                    <a:pt x="1181" y="3529"/>
                    <a:pt x="2642" y="3529"/>
                  </a:cubicBezTo>
                  <a:cubicBezTo>
                    <a:pt x="2867" y="3529"/>
                    <a:pt x="3098" y="3478"/>
                    <a:pt x="3327" y="3365"/>
                  </a:cubicBezTo>
                  <a:cubicBezTo>
                    <a:pt x="5164" y="2485"/>
                    <a:pt x="4322" y="1"/>
                    <a:pt x="277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3"/>
            <p:cNvSpPr/>
            <p:nvPr/>
          </p:nvSpPr>
          <p:spPr>
            <a:xfrm>
              <a:off x="591875" y="4194925"/>
              <a:ext cx="323475" cy="223825"/>
            </a:xfrm>
            <a:custGeom>
              <a:avLst/>
              <a:gdLst/>
              <a:ahLst/>
              <a:cxnLst/>
              <a:rect l="l" t="t" r="r" b="b"/>
              <a:pathLst>
                <a:path w="12939" h="8953" extrusionOk="0">
                  <a:moveTo>
                    <a:pt x="12266" y="1"/>
                  </a:moveTo>
                  <a:cubicBezTo>
                    <a:pt x="12178" y="1"/>
                    <a:pt x="12083" y="28"/>
                    <a:pt x="11986" y="91"/>
                  </a:cubicBezTo>
                  <a:cubicBezTo>
                    <a:pt x="8083" y="2761"/>
                    <a:pt x="4088" y="5135"/>
                    <a:pt x="390" y="8079"/>
                  </a:cubicBezTo>
                  <a:cubicBezTo>
                    <a:pt x="0" y="8395"/>
                    <a:pt x="366" y="8953"/>
                    <a:pt x="774" y="8953"/>
                  </a:cubicBezTo>
                  <a:cubicBezTo>
                    <a:pt x="867" y="8953"/>
                    <a:pt x="963" y="8923"/>
                    <a:pt x="1052" y="8855"/>
                  </a:cubicBezTo>
                  <a:cubicBezTo>
                    <a:pt x="4659" y="5911"/>
                    <a:pt x="8653" y="3628"/>
                    <a:pt x="12465" y="958"/>
                  </a:cubicBezTo>
                  <a:cubicBezTo>
                    <a:pt x="12938" y="636"/>
                    <a:pt x="12690" y="1"/>
                    <a:pt x="1226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3"/>
            <p:cNvSpPr/>
            <p:nvPr/>
          </p:nvSpPr>
          <p:spPr>
            <a:xfrm>
              <a:off x="681950" y="4495775"/>
              <a:ext cx="251950" cy="266700"/>
            </a:xfrm>
            <a:custGeom>
              <a:avLst/>
              <a:gdLst/>
              <a:ahLst/>
              <a:cxnLst/>
              <a:rect l="l" t="t" r="r" b="b"/>
              <a:pathLst>
                <a:path w="10078" h="10668" extrusionOk="0">
                  <a:moveTo>
                    <a:pt x="9345" y="0"/>
                  </a:moveTo>
                  <a:cubicBezTo>
                    <a:pt x="9238" y="0"/>
                    <a:pt x="9132" y="46"/>
                    <a:pt x="9045" y="154"/>
                  </a:cubicBezTo>
                  <a:cubicBezTo>
                    <a:pt x="6100" y="3372"/>
                    <a:pt x="3247" y="6613"/>
                    <a:pt x="303" y="9741"/>
                  </a:cubicBezTo>
                  <a:cubicBezTo>
                    <a:pt x="0" y="10114"/>
                    <a:pt x="335" y="10667"/>
                    <a:pt x="724" y="10667"/>
                  </a:cubicBezTo>
                  <a:cubicBezTo>
                    <a:pt x="835" y="10667"/>
                    <a:pt x="950" y="10623"/>
                    <a:pt x="1056" y="10517"/>
                  </a:cubicBezTo>
                  <a:cubicBezTo>
                    <a:pt x="3909" y="7275"/>
                    <a:pt x="6762" y="4034"/>
                    <a:pt x="9707" y="907"/>
                  </a:cubicBezTo>
                  <a:cubicBezTo>
                    <a:pt x="10078" y="536"/>
                    <a:pt x="9710" y="0"/>
                    <a:pt x="93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3"/>
            <p:cNvSpPr/>
            <p:nvPr/>
          </p:nvSpPr>
          <p:spPr>
            <a:xfrm>
              <a:off x="445350" y="4844125"/>
              <a:ext cx="333575" cy="64250"/>
            </a:xfrm>
            <a:custGeom>
              <a:avLst/>
              <a:gdLst/>
              <a:ahLst/>
              <a:cxnLst/>
              <a:rect l="l" t="t" r="r" b="b"/>
              <a:pathLst>
                <a:path w="13343" h="2570" extrusionOk="0">
                  <a:moveTo>
                    <a:pt x="742" y="0"/>
                  </a:moveTo>
                  <a:cubicBezTo>
                    <a:pt x="225" y="0"/>
                    <a:pt x="1" y="860"/>
                    <a:pt x="545" y="1056"/>
                  </a:cubicBezTo>
                  <a:cubicBezTo>
                    <a:pt x="4540" y="1718"/>
                    <a:pt x="8534" y="1901"/>
                    <a:pt x="12437" y="2563"/>
                  </a:cubicBezTo>
                  <a:cubicBezTo>
                    <a:pt x="12468" y="2567"/>
                    <a:pt x="12498" y="2569"/>
                    <a:pt x="12527" y="2569"/>
                  </a:cubicBezTo>
                  <a:cubicBezTo>
                    <a:pt x="13122" y="2569"/>
                    <a:pt x="13342" y="1714"/>
                    <a:pt x="12711" y="1627"/>
                  </a:cubicBezTo>
                  <a:cubicBezTo>
                    <a:pt x="8808" y="942"/>
                    <a:pt x="4722" y="760"/>
                    <a:pt x="819" y="6"/>
                  </a:cubicBezTo>
                  <a:cubicBezTo>
                    <a:pt x="793" y="2"/>
                    <a:pt x="767" y="0"/>
                    <a:pt x="7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3"/>
            <p:cNvSpPr/>
            <p:nvPr/>
          </p:nvSpPr>
          <p:spPr>
            <a:xfrm>
              <a:off x="325100" y="4379000"/>
              <a:ext cx="322300" cy="195600"/>
            </a:xfrm>
            <a:custGeom>
              <a:avLst/>
              <a:gdLst/>
              <a:ahLst/>
              <a:cxnLst/>
              <a:rect l="l" t="t" r="r" b="b"/>
              <a:pathLst>
                <a:path w="12892" h="7824" extrusionOk="0">
                  <a:moveTo>
                    <a:pt x="747" y="1"/>
                  </a:moveTo>
                  <a:cubicBezTo>
                    <a:pt x="291" y="1"/>
                    <a:pt x="0" y="666"/>
                    <a:pt x="493" y="922"/>
                  </a:cubicBezTo>
                  <a:cubicBezTo>
                    <a:pt x="4488" y="2725"/>
                    <a:pt x="8003" y="5578"/>
                    <a:pt x="11906" y="7769"/>
                  </a:cubicBezTo>
                  <a:cubicBezTo>
                    <a:pt x="11983" y="7806"/>
                    <a:pt x="12059" y="7823"/>
                    <a:pt x="12131" y="7823"/>
                  </a:cubicBezTo>
                  <a:cubicBezTo>
                    <a:pt x="12589" y="7823"/>
                    <a:pt x="12891" y="7146"/>
                    <a:pt x="12477" y="6811"/>
                  </a:cubicBezTo>
                  <a:cubicBezTo>
                    <a:pt x="8573" y="4711"/>
                    <a:pt x="5058" y="1858"/>
                    <a:pt x="973" y="54"/>
                  </a:cubicBezTo>
                  <a:cubicBezTo>
                    <a:pt x="895" y="17"/>
                    <a:pt x="819" y="1"/>
                    <a:pt x="74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3"/>
            <p:cNvSpPr/>
            <p:nvPr/>
          </p:nvSpPr>
          <p:spPr>
            <a:xfrm>
              <a:off x="337425" y="3908025"/>
              <a:ext cx="271375" cy="281300"/>
            </a:xfrm>
            <a:custGeom>
              <a:avLst/>
              <a:gdLst/>
              <a:ahLst/>
              <a:cxnLst/>
              <a:rect l="l" t="t" r="r" b="b"/>
              <a:pathLst>
                <a:path w="10855" h="11252" extrusionOk="0">
                  <a:moveTo>
                    <a:pt x="696" y="0"/>
                  </a:moveTo>
                  <a:cubicBezTo>
                    <a:pt x="316" y="0"/>
                    <a:pt x="1" y="473"/>
                    <a:pt x="297" y="839"/>
                  </a:cubicBezTo>
                  <a:cubicBezTo>
                    <a:pt x="3424" y="4354"/>
                    <a:pt x="6939" y="7481"/>
                    <a:pt x="9907" y="11110"/>
                  </a:cubicBezTo>
                  <a:cubicBezTo>
                    <a:pt x="9986" y="11209"/>
                    <a:pt x="10080" y="11251"/>
                    <a:pt x="10174" y="11251"/>
                  </a:cubicBezTo>
                  <a:cubicBezTo>
                    <a:pt x="10511" y="11251"/>
                    <a:pt x="10854" y="10709"/>
                    <a:pt x="10568" y="10334"/>
                  </a:cubicBezTo>
                  <a:cubicBezTo>
                    <a:pt x="7624" y="6728"/>
                    <a:pt x="4086" y="3692"/>
                    <a:pt x="1050" y="154"/>
                  </a:cubicBezTo>
                  <a:cubicBezTo>
                    <a:pt x="937" y="46"/>
                    <a:pt x="813" y="0"/>
                    <a:pt x="6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3"/>
            <p:cNvSpPr/>
            <p:nvPr/>
          </p:nvSpPr>
          <p:spPr>
            <a:xfrm>
              <a:off x="601200" y="3650050"/>
              <a:ext cx="137950" cy="394175"/>
            </a:xfrm>
            <a:custGeom>
              <a:avLst/>
              <a:gdLst/>
              <a:ahLst/>
              <a:cxnLst/>
              <a:rect l="l" t="t" r="r" b="b"/>
              <a:pathLst>
                <a:path w="5518" h="15767" extrusionOk="0">
                  <a:moveTo>
                    <a:pt x="4907" y="1"/>
                  </a:moveTo>
                  <a:cubicBezTo>
                    <a:pt x="4705" y="1"/>
                    <a:pt x="4492" y="95"/>
                    <a:pt x="4377" y="316"/>
                  </a:cubicBezTo>
                  <a:cubicBezTo>
                    <a:pt x="2391" y="5155"/>
                    <a:pt x="1159" y="10108"/>
                    <a:pt x="109" y="15152"/>
                  </a:cubicBezTo>
                  <a:cubicBezTo>
                    <a:pt x="1" y="15543"/>
                    <a:pt x="315" y="15767"/>
                    <a:pt x="614" y="15767"/>
                  </a:cubicBezTo>
                  <a:cubicBezTo>
                    <a:pt x="821" y="15767"/>
                    <a:pt x="1021" y="15660"/>
                    <a:pt x="1067" y="15426"/>
                  </a:cubicBezTo>
                  <a:cubicBezTo>
                    <a:pt x="2209" y="10382"/>
                    <a:pt x="3350" y="5337"/>
                    <a:pt x="5336" y="590"/>
                  </a:cubicBezTo>
                  <a:cubicBezTo>
                    <a:pt x="5518" y="239"/>
                    <a:pt x="5227" y="1"/>
                    <a:pt x="49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3"/>
            <p:cNvSpPr/>
            <p:nvPr/>
          </p:nvSpPr>
          <p:spPr>
            <a:xfrm>
              <a:off x="653225" y="3673825"/>
              <a:ext cx="37725" cy="88925"/>
            </a:xfrm>
            <a:custGeom>
              <a:avLst/>
              <a:gdLst/>
              <a:ahLst/>
              <a:cxnLst/>
              <a:rect l="l" t="t" r="r" b="b"/>
              <a:pathLst>
                <a:path w="1509" h="3557" extrusionOk="0">
                  <a:moveTo>
                    <a:pt x="431" y="0"/>
                  </a:moveTo>
                  <a:cubicBezTo>
                    <a:pt x="207" y="0"/>
                    <a:pt x="0" y="165"/>
                    <a:pt x="128" y="392"/>
                  </a:cubicBezTo>
                  <a:cubicBezTo>
                    <a:pt x="402" y="1350"/>
                    <a:pt x="584" y="2400"/>
                    <a:pt x="881" y="3359"/>
                  </a:cubicBezTo>
                  <a:cubicBezTo>
                    <a:pt x="881" y="3497"/>
                    <a:pt x="975" y="3557"/>
                    <a:pt x="1088" y="3557"/>
                  </a:cubicBezTo>
                  <a:cubicBezTo>
                    <a:pt x="1274" y="3557"/>
                    <a:pt x="1508" y="3395"/>
                    <a:pt x="1452" y="3154"/>
                  </a:cubicBezTo>
                  <a:cubicBezTo>
                    <a:pt x="1269" y="2218"/>
                    <a:pt x="1064" y="1168"/>
                    <a:pt x="790" y="209"/>
                  </a:cubicBezTo>
                  <a:cubicBezTo>
                    <a:pt x="712" y="62"/>
                    <a:pt x="568" y="0"/>
                    <a:pt x="43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3"/>
            <p:cNvSpPr/>
            <p:nvPr/>
          </p:nvSpPr>
          <p:spPr>
            <a:xfrm>
              <a:off x="671900" y="3754725"/>
              <a:ext cx="80800" cy="51350"/>
            </a:xfrm>
            <a:custGeom>
              <a:avLst/>
              <a:gdLst/>
              <a:ahLst/>
              <a:cxnLst/>
              <a:rect l="l" t="t" r="r" b="b"/>
              <a:pathLst>
                <a:path w="3232" h="2054" extrusionOk="0">
                  <a:moveTo>
                    <a:pt x="2762" y="0"/>
                  </a:moveTo>
                  <a:cubicBezTo>
                    <a:pt x="2739" y="0"/>
                    <a:pt x="2715" y="3"/>
                    <a:pt x="2690" y="9"/>
                  </a:cubicBezTo>
                  <a:cubicBezTo>
                    <a:pt x="1755" y="397"/>
                    <a:pt x="1093" y="876"/>
                    <a:pt x="317" y="1447"/>
                  </a:cubicBezTo>
                  <a:cubicBezTo>
                    <a:pt x="1" y="1605"/>
                    <a:pt x="163" y="2053"/>
                    <a:pt x="464" y="2053"/>
                  </a:cubicBezTo>
                  <a:cubicBezTo>
                    <a:pt x="511" y="2053"/>
                    <a:pt x="561" y="2042"/>
                    <a:pt x="613" y="2018"/>
                  </a:cubicBezTo>
                  <a:cubicBezTo>
                    <a:pt x="1366" y="1538"/>
                    <a:pt x="2028" y="1059"/>
                    <a:pt x="2804" y="694"/>
                  </a:cubicBezTo>
                  <a:cubicBezTo>
                    <a:pt x="3232" y="587"/>
                    <a:pt x="3099" y="0"/>
                    <a:pt x="27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3"/>
            <p:cNvSpPr/>
            <p:nvPr/>
          </p:nvSpPr>
          <p:spPr>
            <a:xfrm>
              <a:off x="621400" y="3771900"/>
              <a:ext cx="41000" cy="95575"/>
            </a:xfrm>
            <a:custGeom>
              <a:avLst/>
              <a:gdLst/>
              <a:ahLst/>
              <a:cxnLst/>
              <a:rect l="l" t="t" r="r" b="b"/>
              <a:pathLst>
                <a:path w="1640" h="3823" extrusionOk="0">
                  <a:moveTo>
                    <a:pt x="401" y="0"/>
                  </a:moveTo>
                  <a:cubicBezTo>
                    <a:pt x="204" y="0"/>
                    <a:pt x="1" y="159"/>
                    <a:pt x="54" y="372"/>
                  </a:cubicBezTo>
                  <a:cubicBezTo>
                    <a:pt x="351" y="1513"/>
                    <a:pt x="716" y="2472"/>
                    <a:pt x="921" y="3613"/>
                  </a:cubicBezTo>
                  <a:cubicBezTo>
                    <a:pt x="956" y="3760"/>
                    <a:pt x="1073" y="3822"/>
                    <a:pt x="1200" y="3822"/>
                  </a:cubicBezTo>
                  <a:cubicBezTo>
                    <a:pt x="1407" y="3822"/>
                    <a:pt x="1640" y="3657"/>
                    <a:pt x="1583" y="3431"/>
                  </a:cubicBezTo>
                  <a:cubicBezTo>
                    <a:pt x="1401" y="2381"/>
                    <a:pt x="1013" y="1331"/>
                    <a:pt x="716" y="281"/>
                  </a:cubicBezTo>
                  <a:cubicBezTo>
                    <a:pt x="678" y="81"/>
                    <a:pt x="541" y="0"/>
                    <a:pt x="40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3"/>
            <p:cNvSpPr/>
            <p:nvPr/>
          </p:nvSpPr>
          <p:spPr>
            <a:xfrm>
              <a:off x="638550" y="3851725"/>
              <a:ext cx="73775" cy="53075"/>
            </a:xfrm>
            <a:custGeom>
              <a:avLst/>
              <a:gdLst/>
              <a:ahLst/>
              <a:cxnLst/>
              <a:rect l="l" t="t" r="r" b="b"/>
              <a:pathLst>
                <a:path w="2951" h="2123" extrusionOk="0">
                  <a:moveTo>
                    <a:pt x="2575" y="1"/>
                  </a:moveTo>
                  <a:cubicBezTo>
                    <a:pt x="2531" y="1"/>
                    <a:pt x="2481" y="10"/>
                    <a:pt x="2427" y="32"/>
                  </a:cubicBezTo>
                  <a:cubicBezTo>
                    <a:pt x="1559" y="420"/>
                    <a:pt x="897" y="991"/>
                    <a:pt x="235" y="1561"/>
                  </a:cubicBezTo>
                  <a:cubicBezTo>
                    <a:pt x="1" y="1778"/>
                    <a:pt x="251" y="2122"/>
                    <a:pt x="513" y="2122"/>
                  </a:cubicBezTo>
                  <a:cubicBezTo>
                    <a:pt x="582" y="2122"/>
                    <a:pt x="652" y="2098"/>
                    <a:pt x="715" y="2041"/>
                  </a:cubicBezTo>
                  <a:cubicBezTo>
                    <a:pt x="1285" y="1561"/>
                    <a:pt x="1856" y="991"/>
                    <a:pt x="2609" y="694"/>
                  </a:cubicBezTo>
                  <a:cubicBezTo>
                    <a:pt x="2951" y="533"/>
                    <a:pt x="2903" y="1"/>
                    <a:pt x="257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3"/>
            <p:cNvSpPr/>
            <p:nvPr/>
          </p:nvSpPr>
          <p:spPr>
            <a:xfrm>
              <a:off x="408750" y="3902725"/>
              <a:ext cx="27650" cy="92450"/>
            </a:xfrm>
            <a:custGeom>
              <a:avLst/>
              <a:gdLst/>
              <a:ahLst/>
              <a:cxnLst/>
              <a:rect l="l" t="t" r="r" b="b"/>
              <a:pathLst>
                <a:path w="1106" h="3698" extrusionOk="0">
                  <a:moveTo>
                    <a:pt x="331" y="1"/>
                  </a:moveTo>
                  <a:cubicBezTo>
                    <a:pt x="166" y="1"/>
                    <a:pt x="0" y="92"/>
                    <a:pt x="0" y="275"/>
                  </a:cubicBezTo>
                  <a:cubicBezTo>
                    <a:pt x="92" y="1325"/>
                    <a:pt x="206" y="2375"/>
                    <a:pt x="389" y="3424"/>
                  </a:cubicBezTo>
                  <a:cubicBezTo>
                    <a:pt x="425" y="3615"/>
                    <a:pt x="551" y="3697"/>
                    <a:pt x="685" y="3697"/>
                  </a:cubicBezTo>
                  <a:cubicBezTo>
                    <a:pt x="887" y="3697"/>
                    <a:pt x="1105" y="3508"/>
                    <a:pt x="1050" y="3219"/>
                  </a:cubicBezTo>
                  <a:cubicBezTo>
                    <a:pt x="868" y="2283"/>
                    <a:pt x="777" y="1325"/>
                    <a:pt x="662" y="275"/>
                  </a:cubicBezTo>
                  <a:cubicBezTo>
                    <a:pt x="662" y="92"/>
                    <a:pt x="497" y="1"/>
                    <a:pt x="33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3"/>
            <p:cNvSpPr/>
            <p:nvPr/>
          </p:nvSpPr>
          <p:spPr>
            <a:xfrm>
              <a:off x="359700" y="4004650"/>
              <a:ext cx="84975" cy="24425"/>
            </a:xfrm>
            <a:custGeom>
              <a:avLst/>
              <a:gdLst/>
              <a:ahLst/>
              <a:cxnLst/>
              <a:rect l="l" t="t" r="r" b="b"/>
              <a:pathLst>
                <a:path w="3399" h="977" extrusionOk="0">
                  <a:moveTo>
                    <a:pt x="3082" y="1"/>
                  </a:moveTo>
                  <a:cubicBezTo>
                    <a:pt x="3061" y="1"/>
                    <a:pt x="3037" y="4"/>
                    <a:pt x="3012" y="9"/>
                  </a:cubicBezTo>
                  <a:cubicBezTo>
                    <a:pt x="2168" y="101"/>
                    <a:pt x="1209" y="101"/>
                    <a:pt x="342" y="283"/>
                  </a:cubicBezTo>
                  <a:cubicBezTo>
                    <a:pt x="0" y="390"/>
                    <a:pt x="138" y="977"/>
                    <a:pt x="475" y="977"/>
                  </a:cubicBezTo>
                  <a:cubicBezTo>
                    <a:pt x="498" y="977"/>
                    <a:pt x="522" y="974"/>
                    <a:pt x="547" y="968"/>
                  </a:cubicBezTo>
                  <a:cubicBezTo>
                    <a:pt x="1392" y="763"/>
                    <a:pt x="2168" y="763"/>
                    <a:pt x="3012" y="671"/>
                  </a:cubicBezTo>
                  <a:cubicBezTo>
                    <a:pt x="3376" y="586"/>
                    <a:pt x="3399" y="1"/>
                    <a:pt x="308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3"/>
            <p:cNvSpPr/>
            <p:nvPr/>
          </p:nvSpPr>
          <p:spPr>
            <a:xfrm>
              <a:off x="474150" y="3974075"/>
              <a:ext cx="35825" cy="97200"/>
            </a:xfrm>
            <a:custGeom>
              <a:avLst/>
              <a:gdLst/>
              <a:ahLst/>
              <a:cxnLst/>
              <a:rect l="l" t="t" r="r" b="b"/>
              <a:pathLst>
                <a:path w="1433" h="3888" extrusionOk="0">
                  <a:moveTo>
                    <a:pt x="421" y="1"/>
                  </a:moveTo>
                  <a:cubicBezTo>
                    <a:pt x="219" y="1"/>
                    <a:pt x="0" y="190"/>
                    <a:pt x="55" y="479"/>
                  </a:cubicBezTo>
                  <a:cubicBezTo>
                    <a:pt x="238" y="1506"/>
                    <a:pt x="534" y="2556"/>
                    <a:pt x="717" y="3606"/>
                  </a:cubicBezTo>
                  <a:cubicBezTo>
                    <a:pt x="754" y="3802"/>
                    <a:pt x="886" y="3887"/>
                    <a:pt x="1024" y="3887"/>
                  </a:cubicBezTo>
                  <a:cubicBezTo>
                    <a:pt x="1223" y="3887"/>
                    <a:pt x="1433" y="3707"/>
                    <a:pt x="1379" y="3424"/>
                  </a:cubicBezTo>
                  <a:cubicBezTo>
                    <a:pt x="1196" y="2374"/>
                    <a:pt x="900" y="1324"/>
                    <a:pt x="717" y="274"/>
                  </a:cubicBezTo>
                  <a:cubicBezTo>
                    <a:pt x="681" y="83"/>
                    <a:pt x="554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3"/>
            <p:cNvSpPr/>
            <p:nvPr/>
          </p:nvSpPr>
          <p:spPr>
            <a:xfrm>
              <a:off x="442475" y="4073925"/>
              <a:ext cx="75850" cy="19075"/>
            </a:xfrm>
            <a:custGeom>
              <a:avLst/>
              <a:gdLst/>
              <a:ahLst/>
              <a:cxnLst/>
              <a:rect l="l" t="t" r="r" b="b"/>
              <a:pathLst>
                <a:path w="3034" h="763" extrusionOk="0">
                  <a:moveTo>
                    <a:pt x="2646" y="0"/>
                  </a:moveTo>
                  <a:cubicBezTo>
                    <a:pt x="1893" y="0"/>
                    <a:pt x="1139" y="0"/>
                    <a:pt x="455" y="92"/>
                  </a:cubicBezTo>
                  <a:cubicBezTo>
                    <a:pt x="28" y="177"/>
                    <a:pt x="0" y="762"/>
                    <a:pt x="372" y="762"/>
                  </a:cubicBezTo>
                  <a:cubicBezTo>
                    <a:pt x="398" y="762"/>
                    <a:pt x="425" y="759"/>
                    <a:pt x="455" y="754"/>
                  </a:cubicBezTo>
                  <a:cubicBezTo>
                    <a:pt x="1139" y="662"/>
                    <a:pt x="1893" y="662"/>
                    <a:pt x="2646" y="662"/>
                  </a:cubicBezTo>
                  <a:cubicBezTo>
                    <a:pt x="3034" y="662"/>
                    <a:pt x="3034" y="0"/>
                    <a:pt x="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3"/>
            <p:cNvSpPr/>
            <p:nvPr/>
          </p:nvSpPr>
          <p:spPr>
            <a:xfrm>
              <a:off x="829875" y="4175675"/>
              <a:ext cx="23425" cy="76300"/>
            </a:xfrm>
            <a:custGeom>
              <a:avLst/>
              <a:gdLst/>
              <a:ahLst/>
              <a:cxnLst/>
              <a:rect l="l" t="t" r="r" b="b"/>
              <a:pathLst>
                <a:path w="937" h="3052" extrusionOk="0">
                  <a:moveTo>
                    <a:pt x="502" y="1"/>
                  </a:moveTo>
                  <a:cubicBezTo>
                    <a:pt x="313" y="1"/>
                    <a:pt x="92" y="163"/>
                    <a:pt x="92" y="404"/>
                  </a:cubicBezTo>
                  <a:cubicBezTo>
                    <a:pt x="274" y="1157"/>
                    <a:pt x="1" y="1910"/>
                    <a:pt x="92" y="2778"/>
                  </a:cubicBezTo>
                  <a:cubicBezTo>
                    <a:pt x="92" y="2960"/>
                    <a:pt x="257" y="3052"/>
                    <a:pt x="423" y="3052"/>
                  </a:cubicBezTo>
                  <a:cubicBezTo>
                    <a:pt x="588" y="3052"/>
                    <a:pt x="754" y="2960"/>
                    <a:pt x="754" y="2778"/>
                  </a:cubicBezTo>
                  <a:cubicBezTo>
                    <a:pt x="662" y="1910"/>
                    <a:pt x="936" y="1066"/>
                    <a:pt x="754" y="199"/>
                  </a:cubicBezTo>
                  <a:cubicBezTo>
                    <a:pt x="719" y="61"/>
                    <a:pt x="616" y="1"/>
                    <a:pt x="50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3"/>
            <p:cNvSpPr/>
            <p:nvPr/>
          </p:nvSpPr>
          <p:spPr>
            <a:xfrm>
              <a:off x="801350" y="4261650"/>
              <a:ext cx="87900" cy="24425"/>
            </a:xfrm>
            <a:custGeom>
              <a:avLst/>
              <a:gdLst/>
              <a:ahLst/>
              <a:cxnLst/>
              <a:rect l="l" t="t" r="r" b="b"/>
              <a:pathLst>
                <a:path w="3516" h="977" extrusionOk="0">
                  <a:moveTo>
                    <a:pt x="480" y="1"/>
                  </a:moveTo>
                  <a:cubicBezTo>
                    <a:pt x="0" y="1"/>
                    <a:pt x="0" y="663"/>
                    <a:pt x="480" y="663"/>
                  </a:cubicBezTo>
                  <a:cubicBezTo>
                    <a:pt x="1214" y="742"/>
                    <a:pt x="1965" y="977"/>
                    <a:pt x="2704" y="977"/>
                  </a:cubicBezTo>
                  <a:cubicBezTo>
                    <a:pt x="2815" y="977"/>
                    <a:pt x="2926" y="971"/>
                    <a:pt x="3036" y="959"/>
                  </a:cubicBezTo>
                  <a:cubicBezTo>
                    <a:pt x="3515" y="959"/>
                    <a:pt x="3515" y="275"/>
                    <a:pt x="3036" y="275"/>
                  </a:cubicBezTo>
                  <a:cubicBezTo>
                    <a:pt x="2903" y="293"/>
                    <a:pt x="2769" y="300"/>
                    <a:pt x="2636" y="300"/>
                  </a:cubicBezTo>
                  <a:cubicBezTo>
                    <a:pt x="1919" y="300"/>
                    <a:pt x="1191" y="78"/>
                    <a:pt x="4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3"/>
            <p:cNvSpPr/>
            <p:nvPr/>
          </p:nvSpPr>
          <p:spPr>
            <a:xfrm>
              <a:off x="752050" y="4223825"/>
              <a:ext cx="23075" cy="82225"/>
            </a:xfrm>
            <a:custGeom>
              <a:avLst/>
              <a:gdLst/>
              <a:ahLst/>
              <a:cxnLst/>
              <a:rect l="l" t="t" r="r" b="b"/>
              <a:pathLst>
                <a:path w="923" h="3289" extrusionOk="0">
                  <a:moveTo>
                    <a:pt x="376" y="0"/>
                  </a:moveTo>
                  <a:cubicBezTo>
                    <a:pt x="179" y="0"/>
                    <a:pt x="1" y="180"/>
                    <a:pt x="55" y="464"/>
                  </a:cubicBezTo>
                  <a:cubicBezTo>
                    <a:pt x="352" y="1331"/>
                    <a:pt x="260" y="2084"/>
                    <a:pt x="260" y="2929"/>
                  </a:cubicBezTo>
                  <a:cubicBezTo>
                    <a:pt x="215" y="3169"/>
                    <a:pt x="357" y="3288"/>
                    <a:pt x="523" y="3288"/>
                  </a:cubicBezTo>
                  <a:cubicBezTo>
                    <a:pt x="688" y="3288"/>
                    <a:pt x="877" y="3169"/>
                    <a:pt x="922" y="2929"/>
                  </a:cubicBezTo>
                  <a:cubicBezTo>
                    <a:pt x="922" y="1993"/>
                    <a:pt x="922" y="1126"/>
                    <a:pt x="740" y="281"/>
                  </a:cubicBezTo>
                  <a:cubicBezTo>
                    <a:pt x="656" y="86"/>
                    <a:pt x="511" y="0"/>
                    <a:pt x="3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3"/>
            <p:cNvSpPr/>
            <p:nvPr/>
          </p:nvSpPr>
          <p:spPr>
            <a:xfrm>
              <a:off x="713525" y="4313825"/>
              <a:ext cx="99075" cy="21825"/>
            </a:xfrm>
            <a:custGeom>
              <a:avLst/>
              <a:gdLst/>
              <a:ahLst/>
              <a:cxnLst/>
              <a:rect l="l" t="t" r="r" b="b"/>
              <a:pathLst>
                <a:path w="3963" h="873" extrusionOk="0">
                  <a:moveTo>
                    <a:pt x="3503" y="1"/>
                  </a:moveTo>
                  <a:cubicBezTo>
                    <a:pt x="3477" y="1"/>
                    <a:pt x="3450" y="5"/>
                    <a:pt x="3422" y="14"/>
                  </a:cubicBezTo>
                  <a:cubicBezTo>
                    <a:pt x="2847" y="178"/>
                    <a:pt x="2239" y="211"/>
                    <a:pt x="1637" y="211"/>
                  </a:cubicBezTo>
                  <a:cubicBezTo>
                    <a:pt x="1236" y="211"/>
                    <a:pt x="838" y="196"/>
                    <a:pt x="455" y="196"/>
                  </a:cubicBezTo>
                  <a:cubicBezTo>
                    <a:pt x="425" y="190"/>
                    <a:pt x="398" y="188"/>
                    <a:pt x="372" y="188"/>
                  </a:cubicBezTo>
                  <a:cubicBezTo>
                    <a:pt x="0" y="188"/>
                    <a:pt x="28" y="773"/>
                    <a:pt x="455" y="858"/>
                  </a:cubicBezTo>
                  <a:cubicBezTo>
                    <a:pt x="875" y="858"/>
                    <a:pt x="1295" y="873"/>
                    <a:pt x="1715" y="873"/>
                  </a:cubicBezTo>
                  <a:cubicBezTo>
                    <a:pt x="2345" y="873"/>
                    <a:pt x="2975" y="840"/>
                    <a:pt x="3605" y="676"/>
                  </a:cubicBezTo>
                  <a:cubicBezTo>
                    <a:pt x="3963" y="591"/>
                    <a:pt x="3815" y="1"/>
                    <a:pt x="350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3"/>
            <p:cNvSpPr/>
            <p:nvPr/>
          </p:nvSpPr>
          <p:spPr>
            <a:xfrm>
              <a:off x="398700" y="4361125"/>
              <a:ext cx="40025" cy="74400"/>
            </a:xfrm>
            <a:custGeom>
              <a:avLst/>
              <a:gdLst/>
              <a:ahLst/>
              <a:cxnLst/>
              <a:rect l="l" t="t" r="r" b="b"/>
              <a:pathLst>
                <a:path w="1601" h="2976" extrusionOk="0">
                  <a:moveTo>
                    <a:pt x="421" y="1"/>
                  </a:moveTo>
                  <a:cubicBezTo>
                    <a:pt x="217" y="1"/>
                    <a:pt x="1" y="163"/>
                    <a:pt x="129" y="404"/>
                  </a:cubicBezTo>
                  <a:cubicBezTo>
                    <a:pt x="311" y="1249"/>
                    <a:pt x="608" y="2002"/>
                    <a:pt x="882" y="2778"/>
                  </a:cubicBezTo>
                  <a:cubicBezTo>
                    <a:pt x="916" y="2916"/>
                    <a:pt x="1032" y="2976"/>
                    <a:pt x="1158" y="2976"/>
                  </a:cubicBezTo>
                  <a:cubicBezTo>
                    <a:pt x="1366" y="2976"/>
                    <a:pt x="1601" y="2814"/>
                    <a:pt x="1544" y="2573"/>
                  </a:cubicBezTo>
                  <a:cubicBezTo>
                    <a:pt x="1270" y="1819"/>
                    <a:pt x="973" y="1066"/>
                    <a:pt x="699" y="199"/>
                  </a:cubicBezTo>
                  <a:cubicBezTo>
                    <a:pt x="665" y="61"/>
                    <a:pt x="545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3"/>
            <p:cNvSpPr/>
            <p:nvPr/>
          </p:nvSpPr>
          <p:spPr>
            <a:xfrm>
              <a:off x="359875" y="4444575"/>
              <a:ext cx="105075" cy="31300"/>
            </a:xfrm>
            <a:custGeom>
              <a:avLst/>
              <a:gdLst/>
              <a:ahLst/>
              <a:cxnLst/>
              <a:rect l="l" t="t" r="r" b="b"/>
              <a:pathLst>
                <a:path w="4203" h="1252" extrusionOk="0">
                  <a:moveTo>
                    <a:pt x="3750" y="1"/>
                  </a:moveTo>
                  <a:cubicBezTo>
                    <a:pt x="3723" y="1"/>
                    <a:pt x="3696" y="4"/>
                    <a:pt x="3667" y="11"/>
                  </a:cubicBezTo>
                  <a:cubicBezTo>
                    <a:pt x="2526" y="193"/>
                    <a:pt x="1476" y="376"/>
                    <a:pt x="449" y="581"/>
                  </a:cubicBezTo>
                  <a:cubicBezTo>
                    <a:pt x="0" y="667"/>
                    <a:pt x="132" y="1252"/>
                    <a:pt x="543" y="1252"/>
                  </a:cubicBezTo>
                  <a:cubicBezTo>
                    <a:pt x="571" y="1252"/>
                    <a:pt x="601" y="1249"/>
                    <a:pt x="632" y="1243"/>
                  </a:cubicBezTo>
                  <a:cubicBezTo>
                    <a:pt x="1682" y="1061"/>
                    <a:pt x="2732" y="855"/>
                    <a:pt x="3759" y="581"/>
                  </a:cubicBezTo>
                  <a:cubicBezTo>
                    <a:pt x="4203" y="497"/>
                    <a:pt x="4079" y="1"/>
                    <a:pt x="37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3"/>
            <p:cNvSpPr/>
            <p:nvPr/>
          </p:nvSpPr>
          <p:spPr>
            <a:xfrm>
              <a:off x="470200" y="4411550"/>
              <a:ext cx="37475" cy="72450"/>
            </a:xfrm>
            <a:custGeom>
              <a:avLst/>
              <a:gdLst/>
              <a:ahLst/>
              <a:cxnLst/>
              <a:rect l="l" t="t" r="r" b="b"/>
              <a:pathLst>
                <a:path w="1499" h="2898" extrusionOk="0">
                  <a:moveTo>
                    <a:pt x="385" y="1"/>
                  </a:moveTo>
                  <a:cubicBezTo>
                    <a:pt x="191" y="1"/>
                    <a:pt x="0" y="181"/>
                    <a:pt x="122" y="464"/>
                  </a:cubicBezTo>
                  <a:cubicBezTo>
                    <a:pt x="304" y="1126"/>
                    <a:pt x="487" y="1902"/>
                    <a:pt x="784" y="2656"/>
                  </a:cubicBezTo>
                  <a:cubicBezTo>
                    <a:pt x="822" y="2819"/>
                    <a:pt x="962" y="2898"/>
                    <a:pt x="1104" y="2898"/>
                  </a:cubicBezTo>
                  <a:cubicBezTo>
                    <a:pt x="1299" y="2898"/>
                    <a:pt x="1498" y="2750"/>
                    <a:pt x="1446" y="2473"/>
                  </a:cubicBezTo>
                  <a:cubicBezTo>
                    <a:pt x="1172" y="1697"/>
                    <a:pt x="966" y="1035"/>
                    <a:pt x="692" y="282"/>
                  </a:cubicBezTo>
                  <a:cubicBezTo>
                    <a:pt x="655" y="86"/>
                    <a:pt x="519" y="1"/>
                    <a:pt x="38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3"/>
            <p:cNvSpPr/>
            <p:nvPr/>
          </p:nvSpPr>
          <p:spPr>
            <a:xfrm>
              <a:off x="447900" y="4491975"/>
              <a:ext cx="93625" cy="33650"/>
            </a:xfrm>
            <a:custGeom>
              <a:avLst/>
              <a:gdLst/>
              <a:ahLst/>
              <a:cxnLst/>
              <a:rect l="l" t="t" r="r" b="b"/>
              <a:pathLst>
                <a:path w="3745" h="1346" extrusionOk="0">
                  <a:moveTo>
                    <a:pt x="3180" y="1"/>
                  </a:moveTo>
                  <a:cubicBezTo>
                    <a:pt x="3151" y="1"/>
                    <a:pt x="3122" y="3"/>
                    <a:pt x="3091" y="9"/>
                  </a:cubicBezTo>
                  <a:cubicBezTo>
                    <a:pt x="2246" y="192"/>
                    <a:pt x="1288" y="489"/>
                    <a:pt x="443" y="671"/>
                  </a:cubicBezTo>
                  <a:cubicBezTo>
                    <a:pt x="0" y="755"/>
                    <a:pt x="122" y="1346"/>
                    <a:pt x="521" y="1346"/>
                  </a:cubicBezTo>
                  <a:cubicBezTo>
                    <a:pt x="554" y="1346"/>
                    <a:pt x="589" y="1342"/>
                    <a:pt x="626" y="1333"/>
                  </a:cubicBezTo>
                  <a:cubicBezTo>
                    <a:pt x="1493" y="1150"/>
                    <a:pt x="2429" y="877"/>
                    <a:pt x="3296" y="671"/>
                  </a:cubicBezTo>
                  <a:cubicBezTo>
                    <a:pt x="3745" y="586"/>
                    <a:pt x="3594" y="1"/>
                    <a:pt x="31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3"/>
            <p:cNvSpPr/>
            <p:nvPr/>
          </p:nvSpPr>
          <p:spPr>
            <a:xfrm>
              <a:off x="847350" y="4494875"/>
              <a:ext cx="23075" cy="75950"/>
            </a:xfrm>
            <a:custGeom>
              <a:avLst/>
              <a:gdLst/>
              <a:ahLst/>
              <a:cxnLst/>
              <a:rect l="l" t="t" r="r" b="b"/>
              <a:pathLst>
                <a:path w="923" h="3038" extrusionOk="0">
                  <a:moveTo>
                    <a:pt x="410" y="0"/>
                  </a:moveTo>
                  <a:cubicBezTo>
                    <a:pt x="211" y="0"/>
                    <a:pt x="1" y="180"/>
                    <a:pt x="55" y="464"/>
                  </a:cubicBezTo>
                  <a:cubicBezTo>
                    <a:pt x="146" y="1217"/>
                    <a:pt x="146" y="1993"/>
                    <a:pt x="237" y="2746"/>
                  </a:cubicBezTo>
                  <a:cubicBezTo>
                    <a:pt x="237" y="2940"/>
                    <a:pt x="409" y="3037"/>
                    <a:pt x="580" y="3037"/>
                  </a:cubicBezTo>
                  <a:cubicBezTo>
                    <a:pt x="751" y="3037"/>
                    <a:pt x="922" y="2940"/>
                    <a:pt x="922" y="2746"/>
                  </a:cubicBezTo>
                  <a:cubicBezTo>
                    <a:pt x="808" y="1902"/>
                    <a:pt x="808" y="1034"/>
                    <a:pt x="717" y="281"/>
                  </a:cubicBezTo>
                  <a:cubicBezTo>
                    <a:pt x="679" y="86"/>
                    <a:pt x="547" y="0"/>
                    <a:pt x="4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3"/>
            <p:cNvSpPr/>
            <p:nvPr/>
          </p:nvSpPr>
          <p:spPr>
            <a:xfrm>
              <a:off x="830975" y="4579850"/>
              <a:ext cx="88325" cy="27275"/>
            </a:xfrm>
            <a:custGeom>
              <a:avLst/>
              <a:gdLst/>
              <a:ahLst/>
              <a:cxnLst/>
              <a:rect l="l" t="t" r="r" b="b"/>
              <a:pathLst>
                <a:path w="3533" h="1091" extrusionOk="0">
                  <a:moveTo>
                    <a:pt x="2990" y="1"/>
                  </a:moveTo>
                  <a:cubicBezTo>
                    <a:pt x="2961" y="1"/>
                    <a:pt x="2932" y="3"/>
                    <a:pt x="2901" y="9"/>
                  </a:cubicBezTo>
                  <a:cubicBezTo>
                    <a:pt x="2034" y="215"/>
                    <a:pt x="1189" y="215"/>
                    <a:pt x="322" y="489"/>
                  </a:cubicBezTo>
                  <a:cubicBezTo>
                    <a:pt x="0" y="569"/>
                    <a:pt x="103" y="1091"/>
                    <a:pt x="397" y="1091"/>
                  </a:cubicBezTo>
                  <a:cubicBezTo>
                    <a:pt x="437" y="1091"/>
                    <a:pt x="481" y="1081"/>
                    <a:pt x="527" y="1059"/>
                  </a:cubicBezTo>
                  <a:cubicBezTo>
                    <a:pt x="1372" y="877"/>
                    <a:pt x="2239" y="877"/>
                    <a:pt x="3084" y="671"/>
                  </a:cubicBezTo>
                  <a:cubicBezTo>
                    <a:pt x="3532" y="586"/>
                    <a:pt x="3401" y="1"/>
                    <a:pt x="299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3"/>
            <p:cNvSpPr/>
            <p:nvPr/>
          </p:nvSpPr>
          <p:spPr>
            <a:xfrm>
              <a:off x="781950" y="4565950"/>
              <a:ext cx="23100" cy="78875"/>
            </a:xfrm>
            <a:custGeom>
              <a:avLst/>
              <a:gdLst/>
              <a:ahLst/>
              <a:cxnLst/>
              <a:rect l="l" t="t" r="r" b="b"/>
              <a:pathLst>
                <a:path w="924" h="3155" extrusionOk="0">
                  <a:moveTo>
                    <a:pt x="445" y="0"/>
                  </a:moveTo>
                  <a:cubicBezTo>
                    <a:pt x="280" y="0"/>
                    <a:pt x="114" y="97"/>
                    <a:pt x="114" y="291"/>
                  </a:cubicBezTo>
                  <a:cubicBezTo>
                    <a:pt x="114" y="1227"/>
                    <a:pt x="0" y="2095"/>
                    <a:pt x="206" y="2939"/>
                  </a:cubicBezTo>
                  <a:cubicBezTo>
                    <a:pt x="241" y="3090"/>
                    <a:pt x="363" y="3154"/>
                    <a:pt x="493" y="3154"/>
                  </a:cubicBezTo>
                  <a:cubicBezTo>
                    <a:pt x="697" y="3154"/>
                    <a:pt x="923" y="2994"/>
                    <a:pt x="868" y="2757"/>
                  </a:cubicBezTo>
                  <a:cubicBezTo>
                    <a:pt x="685" y="2003"/>
                    <a:pt x="776" y="1136"/>
                    <a:pt x="776" y="291"/>
                  </a:cubicBezTo>
                  <a:cubicBezTo>
                    <a:pt x="776" y="97"/>
                    <a:pt x="611" y="0"/>
                    <a:pt x="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3"/>
            <p:cNvSpPr/>
            <p:nvPr/>
          </p:nvSpPr>
          <p:spPr>
            <a:xfrm>
              <a:off x="766025" y="4653675"/>
              <a:ext cx="73000" cy="24225"/>
            </a:xfrm>
            <a:custGeom>
              <a:avLst/>
              <a:gdLst/>
              <a:ahLst/>
              <a:cxnLst/>
              <a:rect l="l" t="t" r="r" b="b"/>
              <a:pathLst>
                <a:path w="2920" h="969" extrusionOk="0">
                  <a:moveTo>
                    <a:pt x="2555" y="1"/>
                  </a:moveTo>
                  <a:cubicBezTo>
                    <a:pt x="1779" y="1"/>
                    <a:pt x="1025" y="206"/>
                    <a:pt x="363" y="297"/>
                  </a:cubicBezTo>
                  <a:cubicBezTo>
                    <a:pt x="0" y="383"/>
                    <a:pt x="57" y="968"/>
                    <a:pt x="458" y="968"/>
                  </a:cubicBezTo>
                  <a:cubicBezTo>
                    <a:pt x="486" y="968"/>
                    <a:pt x="515" y="965"/>
                    <a:pt x="546" y="959"/>
                  </a:cubicBezTo>
                  <a:cubicBezTo>
                    <a:pt x="1208" y="868"/>
                    <a:pt x="1893" y="686"/>
                    <a:pt x="2555" y="686"/>
                  </a:cubicBezTo>
                  <a:cubicBezTo>
                    <a:pt x="2920" y="686"/>
                    <a:pt x="2920" y="1"/>
                    <a:pt x="25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3"/>
            <p:cNvSpPr/>
            <p:nvPr/>
          </p:nvSpPr>
          <p:spPr>
            <a:xfrm>
              <a:off x="501475" y="4818825"/>
              <a:ext cx="55425" cy="52475"/>
            </a:xfrm>
            <a:custGeom>
              <a:avLst/>
              <a:gdLst/>
              <a:ahLst/>
              <a:cxnLst/>
              <a:rect l="l" t="t" r="r" b="b"/>
              <a:pathLst>
                <a:path w="2217" h="2099" extrusionOk="0">
                  <a:moveTo>
                    <a:pt x="479" y="0"/>
                  </a:moveTo>
                  <a:cubicBezTo>
                    <a:pt x="231" y="0"/>
                    <a:pt x="0" y="264"/>
                    <a:pt x="195" y="539"/>
                  </a:cubicBezTo>
                  <a:cubicBezTo>
                    <a:pt x="583" y="1018"/>
                    <a:pt x="1062" y="1498"/>
                    <a:pt x="1518" y="1954"/>
                  </a:cubicBezTo>
                  <a:cubicBezTo>
                    <a:pt x="1596" y="2056"/>
                    <a:pt x="1687" y="2098"/>
                    <a:pt x="1773" y="2098"/>
                  </a:cubicBezTo>
                  <a:cubicBezTo>
                    <a:pt x="2014" y="2098"/>
                    <a:pt x="2217" y="1767"/>
                    <a:pt x="1998" y="1498"/>
                  </a:cubicBezTo>
                  <a:cubicBezTo>
                    <a:pt x="1518" y="1110"/>
                    <a:pt x="1153" y="630"/>
                    <a:pt x="765" y="151"/>
                  </a:cubicBezTo>
                  <a:cubicBezTo>
                    <a:pt x="686" y="45"/>
                    <a:pt x="581" y="0"/>
                    <a:pt x="47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3"/>
            <p:cNvSpPr/>
            <p:nvPr/>
          </p:nvSpPr>
          <p:spPr>
            <a:xfrm>
              <a:off x="512325" y="4868650"/>
              <a:ext cx="80275" cy="54925"/>
            </a:xfrm>
            <a:custGeom>
              <a:avLst/>
              <a:gdLst/>
              <a:ahLst/>
              <a:cxnLst/>
              <a:rect l="l" t="t" r="r" b="b"/>
              <a:pathLst>
                <a:path w="3211" h="2197" extrusionOk="0">
                  <a:moveTo>
                    <a:pt x="2724" y="0"/>
                  </a:moveTo>
                  <a:cubicBezTo>
                    <a:pt x="2660" y="0"/>
                    <a:pt x="2592" y="22"/>
                    <a:pt x="2522" y="75"/>
                  </a:cubicBezTo>
                  <a:cubicBezTo>
                    <a:pt x="1769" y="532"/>
                    <a:pt x="1199" y="1102"/>
                    <a:pt x="331" y="1582"/>
                  </a:cubicBezTo>
                  <a:cubicBezTo>
                    <a:pt x="1" y="1757"/>
                    <a:pt x="233" y="2196"/>
                    <a:pt x="549" y="2196"/>
                  </a:cubicBezTo>
                  <a:cubicBezTo>
                    <a:pt x="604" y="2196"/>
                    <a:pt x="662" y="2183"/>
                    <a:pt x="719" y="2152"/>
                  </a:cubicBezTo>
                  <a:cubicBezTo>
                    <a:pt x="1473" y="1787"/>
                    <a:pt x="2134" y="1102"/>
                    <a:pt x="2911" y="646"/>
                  </a:cubicBezTo>
                  <a:cubicBezTo>
                    <a:pt x="3211" y="477"/>
                    <a:pt x="3017" y="0"/>
                    <a:pt x="27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3"/>
            <p:cNvSpPr/>
            <p:nvPr/>
          </p:nvSpPr>
          <p:spPr>
            <a:xfrm>
              <a:off x="587350" y="4832575"/>
              <a:ext cx="45425" cy="50125"/>
            </a:xfrm>
            <a:custGeom>
              <a:avLst/>
              <a:gdLst/>
              <a:ahLst/>
              <a:cxnLst/>
              <a:rect l="l" t="t" r="r" b="b"/>
              <a:pathLst>
                <a:path w="1817" h="2005" extrusionOk="0">
                  <a:moveTo>
                    <a:pt x="426" y="0"/>
                  </a:moveTo>
                  <a:cubicBezTo>
                    <a:pt x="195" y="0"/>
                    <a:pt x="0" y="209"/>
                    <a:pt x="183" y="468"/>
                  </a:cubicBezTo>
                  <a:cubicBezTo>
                    <a:pt x="480" y="948"/>
                    <a:pt x="754" y="1404"/>
                    <a:pt x="1051" y="1884"/>
                  </a:cubicBezTo>
                  <a:cubicBezTo>
                    <a:pt x="1129" y="1968"/>
                    <a:pt x="1232" y="2005"/>
                    <a:pt x="1332" y="2005"/>
                  </a:cubicBezTo>
                  <a:cubicBezTo>
                    <a:pt x="1582" y="2005"/>
                    <a:pt x="1817" y="1779"/>
                    <a:pt x="1621" y="1518"/>
                  </a:cubicBezTo>
                  <a:cubicBezTo>
                    <a:pt x="1325" y="1039"/>
                    <a:pt x="1051" y="651"/>
                    <a:pt x="754" y="172"/>
                  </a:cubicBezTo>
                  <a:cubicBezTo>
                    <a:pt x="663" y="51"/>
                    <a:pt x="541" y="0"/>
                    <a:pt x="42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3"/>
            <p:cNvSpPr/>
            <p:nvPr/>
          </p:nvSpPr>
          <p:spPr>
            <a:xfrm>
              <a:off x="605375" y="4872750"/>
              <a:ext cx="56375" cy="47275"/>
            </a:xfrm>
            <a:custGeom>
              <a:avLst/>
              <a:gdLst/>
              <a:ahLst/>
              <a:cxnLst/>
              <a:rect l="l" t="t" r="r" b="b"/>
              <a:pathLst>
                <a:path w="2255" h="1891" extrusionOk="0">
                  <a:moveTo>
                    <a:pt x="1764" y="1"/>
                  </a:moveTo>
                  <a:cubicBezTo>
                    <a:pt x="1694" y="1"/>
                    <a:pt x="1623" y="28"/>
                    <a:pt x="1562" y="94"/>
                  </a:cubicBezTo>
                  <a:cubicBezTo>
                    <a:pt x="1083" y="482"/>
                    <a:pt x="695" y="938"/>
                    <a:pt x="216" y="1327"/>
                  </a:cubicBezTo>
                  <a:cubicBezTo>
                    <a:pt x="1" y="1559"/>
                    <a:pt x="249" y="1890"/>
                    <a:pt x="498" y="1890"/>
                  </a:cubicBezTo>
                  <a:cubicBezTo>
                    <a:pt x="567" y="1890"/>
                    <a:pt x="636" y="1865"/>
                    <a:pt x="695" y="1806"/>
                  </a:cubicBezTo>
                  <a:cubicBezTo>
                    <a:pt x="1174" y="1418"/>
                    <a:pt x="1562" y="938"/>
                    <a:pt x="2042" y="573"/>
                  </a:cubicBezTo>
                  <a:cubicBezTo>
                    <a:pt x="2255" y="342"/>
                    <a:pt x="2012" y="1"/>
                    <a:pt x="176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2" name="Google Shape;2342;p33"/>
          <p:cNvGrpSpPr/>
          <p:nvPr/>
        </p:nvGrpSpPr>
        <p:grpSpPr>
          <a:xfrm rot="913800" flipH="1">
            <a:off x="8269527" y="1608038"/>
            <a:ext cx="963871" cy="1023072"/>
            <a:chOff x="171400" y="1580200"/>
            <a:chExt cx="963850" cy="1023050"/>
          </a:xfrm>
        </p:grpSpPr>
        <p:sp>
          <p:nvSpPr>
            <p:cNvPr id="2343" name="Google Shape;2343;p33"/>
            <p:cNvSpPr/>
            <p:nvPr/>
          </p:nvSpPr>
          <p:spPr>
            <a:xfrm>
              <a:off x="344850" y="1580200"/>
              <a:ext cx="597325" cy="450650"/>
            </a:xfrm>
            <a:custGeom>
              <a:avLst/>
              <a:gdLst/>
              <a:ahLst/>
              <a:cxnLst/>
              <a:rect l="l" t="t" r="r" b="b"/>
              <a:pathLst>
                <a:path w="23893" h="18026" extrusionOk="0">
                  <a:moveTo>
                    <a:pt x="11667" y="1"/>
                  </a:moveTo>
                  <a:cubicBezTo>
                    <a:pt x="7673" y="1"/>
                    <a:pt x="2916" y="1459"/>
                    <a:pt x="1712" y="6319"/>
                  </a:cubicBezTo>
                  <a:cubicBezTo>
                    <a:pt x="0" y="12505"/>
                    <a:pt x="3127" y="17070"/>
                    <a:pt x="9130" y="17823"/>
                  </a:cubicBezTo>
                  <a:cubicBezTo>
                    <a:pt x="10088" y="17954"/>
                    <a:pt x="11105" y="18026"/>
                    <a:pt x="12138" y="18026"/>
                  </a:cubicBezTo>
                  <a:cubicBezTo>
                    <a:pt x="17776" y="18026"/>
                    <a:pt x="23892" y="15875"/>
                    <a:pt x="23487" y="9355"/>
                  </a:cubicBezTo>
                  <a:cubicBezTo>
                    <a:pt x="23193" y="4653"/>
                    <a:pt x="20303" y="41"/>
                    <a:pt x="13042" y="41"/>
                  </a:cubicBezTo>
                  <a:cubicBezTo>
                    <a:pt x="12971" y="41"/>
                    <a:pt x="12900" y="41"/>
                    <a:pt x="12828" y="42"/>
                  </a:cubicBezTo>
                  <a:cubicBezTo>
                    <a:pt x="12451" y="15"/>
                    <a:pt x="12063" y="1"/>
                    <a:pt x="11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3"/>
            <p:cNvSpPr/>
            <p:nvPr/>
          </p:nvSpPr>
          <p:spPr>
            <a:xfrm>
              <a:off x="282650" y="2022875"/>
              <a:ext cx="784625" cy="580375"/>
            </a:xfrm>
            <a:custGeom>
              <a:avLst/>
              <a:gdLst/>
              <a:ahLst/>
              <a:cxnLst/>
              <a:rect l="l" t="t" r="r" b="b"/>
              <a:pathLst>
                <a:path w="31385" h="23215" extrusionOk="0">
                  <a:moveTo>
                    <a:pt x="15065" y="0"/>
                  </a:moveTo>
                  <a:cubicBezTo>
                    <a:pt x="13684" y="0"/>
                    <a:pt x="12163" y="42"/>
                    <a:pt x="10477" y="116"/>
                  </a:cubicBezTo>
                  <a:cubicBezTo>
                    <a:pt x="10249" y="103"/>
                    <a:pt x="10024" y="96"/>
                    <a:pt x="9803" y="96"/>
                  </a:cubicBezTo>
                  <a:cubicBezTo>
                    <a:pt x="3391" y="96"/>
                    <a:pt x="0" y="5445"/>
                    <a:pt x="0" y="11049"/>
                  </a:cubicBezTo>
                  <a:cubicBezTo>
                    <a:pt x="114" y="20362"/>
                    <a:pt x="6756" y="23215"/>
                    <a:pt x="15407" y="23215"/>
                  </a:cubicBezTo>
                  <a:cubicBezTo>
                    <a:pt x="23693" y="23215"/>
                    <a:pt x="29216" y="20362"/>
                    <a:pt x="30449" y="14655"/>
                  </a:cubicBezTo>
                  <a:cubicBezTo>
                    <a:pt x="31385" y="10866"/>
                    <a:pt x="30244" y="6005"/>
                    <a:pt x="27117" y="3243"/>
                  </a:cubicBezTo>
                  <a:cubicBezTo>
                    <a:pt x="24340" y="781"/>
                    <a:pt x="20992" y="0"/>
                    <a:pt x="150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3"/>
            <p:cNvSpPr/>
            <p:nvPr/>
          </p:nvSpPr>
          <p:spPr>
            <a:xfrm>
              <a:off x="304825" y="1930225"/>
              <a:ext cx="684275" cy="176350"/>
            </a:xfrm>
            <a:custGeom>
              <a:avLst/>
              <a:gdLst/>
              <a:ahLst/>
              <a:cxnLst/>
              <a:rect l="l" t="t" r="r" b="b"/>
              <a:pathLst>
                <a:path w="27371" h="7054" extrusionOk="0">
                  <a:moveTo>
                    <a:pt x="24577" y="1"/>
                  </a:moveTo>
                  <a:cubicBezTo>
                    <a:pt x="24125" y="1"/>
                    <a:pt x="23654" y="108"/>
                    <a:pt x="23194" y="307"/>
                  </a:cubicBezTo>
                  <a:cubicBezTo>
                    <a:pt x="20483" y="1453"/>
                    <a:pt x="17284" y="1955"/>
                    <a:pt x="14057" y="1955"/>
                  </a:cubicBezTo>
                  <a:cubicBezTo>
                    <a:pt x="10599" y="1955"/>
                    <a:pt x="7109" y="1378"/>
                    <a:pt x="4157" y="398"/>
                  </a:cubicBezTo>
                  <a:cubicBezTo>
                    <a:pt x="3843" y="283"/>
                    <a:pt x="3546" y="231"/>
                    <a:pt x="3271" y="231"/>
                  </a:cubicBezTo>
                  <a:cubicBezTo>
                    <a:pt x="805" y="231"/>
                    <a:pt x="1" y="4407"/>
                    <a:pt x="2834" y="5351"/>
                  </a:cubicBezTo>
                  <a:cubicBezTo>
                    <a:pt x="6169" y="6463"/>
                    <a:pt x="9885" y="7054"/>
                    <a:pt x="13606" y="7054"/>
                  </a:cubicBezTo>
                  <a:cubicBezTo>
                    <a:pt x="17830" y="7054"/>
                    <a:pt x="22061" y="6292"/>
                    <a:pt x="25750" y="4666"/>
                  </a:cubicBezTo>
                  <a:cubicBezTo>
                    <a:pt x="27074" y="4210"/>
                    <a:pt x="27371" y="2293"/>
                    <a:pt x="26709" y="1243"/>
                  </a:cubicBezTo>
                  <a:cubicBezTo>
                    <a:pt x="26203" y="379"/>
                    <a:pt x="25424" y="1"/>
                    <a:pt x="24577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3"/>
            <p:cNvSpPr/>
            <p:nvPr/>
          </p:nvSpPr>
          <p:spPr>
            <a:xfrm>
              <a:off x="425300" y="1972225"/>
              <a:ext cx="230875" cy="532600"/>
            </a:xfrm>
            <a:custGeom>
              <a:avLst/>
              <a:gdLst/>
              <a:ahLst/>
              <a:cxnLst/>
              <a:rect l="l" t="t" r="r" b="b"/>
              <a:pathLst>
                <a:path w="9235" h="21304" extrusionOk="0">
                  <a:moveTo>
                    <a:pt x="5621" y="0"/>
                  </a:moveTo>
                  <a:cubicBezTo>
                    <a:pt x="4820" y="0"/>
                    <a:pt x="4005" y="347"/>
                    <a:pt x="3424" y="1183"/>
                  </a:cubicBezTo>
                  <a:cubicBezTo>
                    <a:pt x="0" y="6228"/>
                    <a:pt x="1621" y="13166"/>
                    <a:pt x="1918" y="18873"/>
                  </a:cubicBezTo>
                  <a:cubicBezTo>
                    <a:pt x="2009" y="20493"/>
                    <a:pt x="3339" y="21304"/>
                    <a:pt x="4623" y="21304"/>
                  </a:cubicBezTo>
                  <a:cubicBezTo>
                    <a:pt x="5906" y="21304"/>
                    <a:pt x="7145" y="20493"/>
                    <a:pt x="7053" y="18873"/>
                  </a:cubicBezTo>
                  <a:cubicBezTo>
                    <a:pt x="6757" y="14216"/>
                    <a:pt x="5136" y="7848"/>
                    <a:pt x="7898" y="3762"/>
                  </a:cubicBezTo>
                  <a:cubicBezTo>
                    <a:pt x="9235" y="1837"/>
                    <a:pt x="7465" y="0"/>
                    <a:pt x="562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3"/>
            <p:cNvSpPr/>
            <p:nvPr/>
          </p:nvSpPr>
          <p:spPr>
            <a:xfrm>
              <a:off x="939675" y="1957025"/>
              <a:ext cx="195575" cy="203800"/>
            </a:xfrm>
            <a:custGeom>
              <a:avLst/>
              <a:gdLst/>
              <a:ahLst/>
              <a:cxnLst/>
              <a:rect l="l" t="t" r="r" b="b"/>
              <a:pathLst>
                <a:path w="7823" h="8152" extrusionOk="0">
                  <a:moveTo>
                    <a:pt x="6881" y="0"/>
                  </a:moveTo>
                  <a:cubicBezTo>
                    <a:pt x="6687" y="0"/>
                    <a:pt x="6493" y="83"/>
                    <a:pt x="6359" y="285"/>
                  </a:cubicBezTo>
                  <a:cubicBezTo>
                    <a:pt x="4533" y="2750"/>
                    <a:pt x="2639" y="5032"/>
                    <a:pt x="448" y="7018"/>
                  </a:cubicBezTo>
                  <a:cubicBezTo>
                    <a:pt x="0" y="7466"/>
                    <a:pt x="437" y="8152"/>
                    <a:pt x="966" y="8152"/>
                  </a:cubicBezTo>
                  <a:cubicBezTo>
                    <a:pt x="1111" y="8152"/>
                    <a:pt x="1263" y="8100"/>
                    <a:pt x="1406" y="7977"/>
                  </a:cubicBezTo>
                  <a:cubicBezTo>
                    <a:pt x="3689" y="5877"/>
                    <a:pt x="5583" y="3412"/>
                    <a:pt x="7501" y="947"/>
                  </a:cubicBezTo>
                  <a:cubicBezTo>
                    <a:pt x="7823" y="479"/>
                    <a:pt x="7349" y="0"/>
                    <a:pt x="688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3"/>
            <p:cNvSpPr/>
            <p:nvPr/>
          </p:nvSpPr>
          <p:spPr>
            <a:xfrm>
              <a:off x="1015250" y="1947000"/>
              <a:ext cx="46325" cy="112725"/>
            </a:xfrm>
            <a:custGeom>
              <a:avLst/>
              <a:gdLst/>
              <a:ahLst/>
              <a:cxnLst/>
              <a:rect l="l" t="t" r="r" b="b"/>
              <a:pathLst>
                <a:path w="1853" h="4509" extrusionOk="0">
                  <a:moveTo>
                    <a:pt x="656" y="0"/>
                  </a:moveTo>
                  <a:cubicBezTo>
                    <a:pt x="331" y="0"/>
                    <a:pt x="0" y="389"/>
                    <a:pt x="186" y="777"/>
                  </a:cubicBezTo>
                  <a:cubicBezTo>
                    <a:pt x="666" y="1713"/>
                    <a:pt x="666" y="2968"/>
                    <a:pt x="848" y="3995"/>
                  </a:cubicBezTo>
                  <a:cubicBezTo>
                    <a:pt x="848" y="4338"/>
                    <a:pt x="1111" y="4509"/>
                    <a:pt x="1362" y="4509"/>
                  </a:cubicBezTo>
                  <a:cubicBezTo>
                    <a:pt x="1613" y="4509"/>
                    <a:pt x="1853" y="4338"/>
                    <a:pt x="1807" y="3995"/>
                  </a:cubicBezTo>
                  <a:cubicBezTo>
                    <a:pt x="1716" y="2763"/>
                    <a:pt x="1624" y="1439"/>
                    <a:pt x="1054" y="298"/>
                  </a:cubicBezTo>
                  <a:cubicBezTo>
                    <a:pt x="959" y="86"/>
                    <a:pt x="808" y="0"/>
                    <a:pt x="65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3"/>
            <p:cNvSpPr/>
            <p:nvPr/>
          </p:nvSpPr>
          <p:spPr>
            <a:xfrm>
              <a:off x="1015325" y="2068550"/>
              <a:ext cx="118725" cy="26275"/>
            </a:xfrm>
            <a:custGeom>
              <a:avLst/>
              <a:gdLst/>
              <a:ahLst/>
              <a:cxnLst/>
              <a:rect l="l" t="t" r="r" b="b"/>
              <a:pathLst>
                <a:path w="4749" h="1051" extrusionOk="0">
                  <a:moveTo>
                    <a:pt x="663" y="1"/>
                  </a:moveTo>
                  <a:cubicBezTo>
                    <a:pt x="1" y="92"/>
                    <a:pt x="1" y="1051"/>
                    <a:pt x="663" y="1051"/>
                  </a:cubicBezTo>
                  <a:lnTo>
                    <a:pt x="4087" y="1051"/>
                  </a:lnTo>
                  <a:cubicBezTo>
                    <a:pt x="4748" y="1051"/>
                    <a:pt x="4748" y="1"/>
                    <a:pt x="408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3"/>
            <p:cNvSpPr/>
            <p:nvPr/>
          </p:nvSpPr>
          <p:spPr>
            <a:xfrm>
              <a:off x="176525" y="2010450"/>
              <a:ext cx="216975" cy="199475"/>
            </a:xfrm>
            <a:custGeom>
              <a:avLst/>
              <a:gdLst/>
              <a:ahLst/>
              <a:cxnLst/>
              <a:rect l="l" t="t" r="r" b="b"/>
              <a:pathLst>
                <a:path w="8679" h="7979" extrusionOk="0">
                  <a:moveTo>
                    <a:pt x="865" y="0"/>
                  </a:moveTo>
                  <a:cubicBezTo>
                    <a:pt x="401" y="0"/>
                    <a:pt x="0" y="658"/>
                    <a:pt x="365" y="1092"/>
                  </a:cubicBezTo>
                  <a:cubicBezTo>
                    <a:pt x="2442" y="3557"/>
                    <a:pt x="4724" y="5840"/>
                    <a:pt x="7212" y="7848"/>
                  </a:cubicBezTo>
                  <a:cubicBezTo>
                    <a:pt x="7344" y="7939"/>
                    <a:pt x="7487" y="7979"/>
                    <a:pt x="7626" y="7979"/>
                  </a:cubicBezTo>
                  <a:cubicBezTo>
                    <a:pt x="8184" y="7979"/>
                    <a:pt x="8678" y="7347"/>
                    <a:pt x="8148" y="6890"/>
                  </a:cubicBezTo>
                  <a:cubicBezTo>
                    <a:pt x="5683" y="4881"/>
                    <a:pt x="3401" y="2599"/>
                    <a:pt x="1301" y="225"/>
                  </a:cubicBezTo>
                  <a:cubicBezTo>
                    <a:pt x="1164" y="66"/>
                    <a:pt x="1011" y="0"/>
                    <a:pt x="86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3"/>
            <p:cNvSpPr/>
            <p:nvPr/>
          </p:nvSpPr>
          <p:spPr>
            <a:xfrm>
              <a:off x="256950" y="2006100"/>
              <a:ext cx="34550" cy="107975"/>
            </a:xfrm>
            <a:custGeom>
              <a:avLst/>
              <a:gdLst/>
              <a:ahLst/>
              <a:cxnLst/>
              <a:rect l="l" t="t" r="r" b="b"/>
              <a:pathLst>
                <a:path w="1382" h="4319" extrusionOk="0">
                  <a:moveTo>
                    <a:pt x="738" y="0"/>
                  </a:moveTo>
                  <a:cubicBezTo>
                    <a:pt x="559" y="0"/>
                    <a:pt x="401" y="92"/>
                    <a:pt x="366" y="307"/>
                  </a:cubicBezTo>
                  <a:cubicBezTo>
                    <a:pt x="184" y="1449"/>
                    <a:pt x="184" y="2681"/>
                    <a:pt x="1" y="3823"/>
                  </a:cubicBezTo>
                  <a:cubicBezTo>
                    <a:pt x="1" y="4154"/>
                    <a:pt x="258" y="4319"/>
                    <a:pt x="515" y="4319"/>
                  </a:cubicBezTo>
                  <a:cubicBezTo>
                    <a:pt x="771" y="4319"/>
                    <a:pt x="1028" y="4154"/>
                    <a:pt x="1028" y="3823"/>
                  </a:cubicBezTo>
                  <a:cubicBezTo>
                    <a:pt x="1142" y="2773"/>
                    <a:pt x="1142" y="1631"/>
                    <a:pt x="1325" y="604"/>
                  </a:cubicBezTo>
                  <a:cubicBezTo>
                    <a:pt x="1382" y="249"/>
                    <a:pt x="1032" y="0"/>
                    <a:pt x="73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3"/>
            <p:cNvSpPr/>
            <p:nvPr/>
          </p:nvSpPr>
          <p:spPr>
            <a:xfrm>
              <a:off x="171400" y="2108925"/>
              <a:ext cx="132950" cy="30975"/>
            </a:xfrm>
            <a:custGeom>
              <a:avLst/>
              <a:gdLst/>
              <a:ahLst/>
              <a:cxnLst/>
              <a:rect l="l" t="t" r="r" b="b"/>
              <a:pathLst>
                <a:path w="5318" h="1239" extrusionOk="0">
                  <a:moveTo>
                    <a:pt x="500" y="1"/>
                  </a:moveTo>
                  <a:cubicBezTo>
                    <a:pt x="0" y="1"/>
                    <a:pt x="23" y="947"/>
                    <a:pt x="570" y="1056"/>
                  </a:cubicBezTo>
                  <a:cubicBezTo>
                    <a:pt x="1985" y="1239"/>
                    <a:pt x="3309" y="1239"/>
                    <a:pt x="4656" y="1239"/>
                  </a:cubicBezTo>
                  <a:cubicBezTo>
                    <a:pt x="5317" y="1239"/>
                    <a:pt x="5317" y="280"/>
                    <a:pt x="4656" y="280"/>
                  </a:cubicBezTo>
                  <a:cubicBezTo>
                    <a:pt x="3309" y="280"/>
                    <a:pt x="1985" y="189"/>
                    <a:pt x="570" y="6"/>
                  </a:cubicBezTo>
                  <a:cubicBezTo>
                    <a:pt x="546" y="2"/>
                    <a:pt x="522" y="1"/>
                    <a:pt x="50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3"/>
            <p:cNvSpPr/>
            <p:nvPr/>
          </p:nvSpPr>
          <p:spPr>
            <a:xfrm>
              <a:off x="791650" y="1783800"/>
              <a:ext cx="237975" cy="94775"/>
            </a:xfrm>
            <a:custGeom>
              <a:avLst/>
              <a:gdLst/>
              <a:ahLst/>
              <a:cxnLst/>
              <a:rect l="l" t="t" r="r" b="b"/>
              <a:pathLst>
                <a:path w="9519" h="3791" extrusionOk="0">
                  <a:moveTo>
                    <a:pt x="5179" y="1"/>
                  </a:moveTo>
                  <a:cubicBezTo>
                    <a:pt x="3738" y="1"/>
                    <a:pt x="2283" y="69"/>
                    <a:pt x="754" y="161"/>
                  </a:cubicBezTo>
                  <a:cubicBezTo>
                    <a:pt x="0" y="731"/>
                    <a:pt x="0" y="1964"/>
                    <a:pt x="388" y="2923"/>
                  </a:cubicBezTo>
                  <a:cubicBezTo>
                    <a:pt x="712" y="3569"/>
                    <a:pt x="1035" y="3791"/>
                    <a:pt x="1462" y="3791"/>
                  </a:cubicBezTo>
                  <a:cubicBezTo>
                    <a:pt x="1789" y="3791"/>
                    <a:pt x="2176" y="3661"/>
                    <a:pt x="2671" y="3493"/>
                  </a:cubicBezTo>
                  <a:cubicBezTo>
                    <a:pt x="4953" y="2649"/>
                    <a:pt x="7327" y="1599"/>
                    <a:pt x="9518" y="252"/>
                  </a:cubicBezTo>
                  <a:cubicBezTo>
                    <a:pt x="8046" y="69"/>
                    <a:pt x="6620" y="1"/>
                    <a:pt x="517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3"/>
            <p:cNvSpPr/>
            <p:nvPr/>
          </p:nvSpPr>
          <p:spPr>
            <a:xfrm>
              <a:off x="800175" y="1707250"/>
              <a:ext cx="79375" cy="54425"/>
            </a:xfrm>
            <a:custGeom>
              <a:avLst/>
              <a:gdLst/>
              <a:ahLst/>
              <a:cxnLst/>
              <a:rect l="l" t="t" r="r" b="b"/>
              <a:pathLst>
                <a:path w="3175" h="2177" extrusionOk="0">
                  <a:moveTo>
                    <a:pt x="1445" y="0"/>
                  </a:moveTo>
                  <a:cubicBezTo>
                    <a:pt x="0" y="0"/>
                    <a:pt x="165" y="2177"/>
                    <a:pt x="1563" y="2177"/>
                  </a:cubicBezTo>
                  <a:cubicBezTo>
                    <a:pt x="1597" y="2177"/>
                    <a:pt x="1632" y="2175"/>
                    <a:pt x="1668" y="2173"/>
                  </a:cubicBezTo>
                  <a:cubicBezTo>
                    <a:pt x="2900" y="2173"/>
                    <a:pt x="3174" y="4"/>
                    <a:pt x="1554" y="4"/>
                  </a:cubicBezTo>
                  <a:cubicBezTo>
                    <a:pt x="1517" y="2"/>
                    <a:pt x="1480" y="0"/>
                    <a:pt x="1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3"/>
            <p:cNvSpPr/>
            <p:nvPr/>
          </p:nvSpPr>
          <p:spPr>
            <a:xfrm>
              <a:off x="657175" y="1750050"/>
              <a:ext cx="77425" cy="57250"/>
            </a:xfrm>
            <a:custGeom>
              <a:avLst/>
              <a:gdLst/>
              <a:ahLst/>
              <a:cxnLst/>
              <a:rect l="l" t="t" r="r" b="b"/>
              <a:pathLst>
                <a:path w="3097" h="2290" extrusionOk="0">
                  <a:moveTo>
                    <a:pt x="1377" y="0"/>
                  </a:moveTo>
                  <a:cubicBezTo>
                    <a:pt x="0" y="0"/>
                    <a:pt x="93" y="2289"/>
                    <a:pt x="1595" y="2289"/>
                  </a:cubicBezTo>
                  <a:cubicBezTo>
                    <a:pt x="1624" y="2289"/>
                    <a:pt x="1652" y="2288"/>
                    <a:pt x="1682" y="2287"/>
                  </a:cubicBezTo>
                  <a:cubicBezTo>
                    <a:pt x="2914" y="2173"/>
                    <a:pt x="3097" y="4"/>
                    <a:pt x="1476" y="4"/>
                  </a:cubicBezTo>
                  <a:cubicBezTo>
                    <a:pt x="1442" y="2"/>
                    <a:pt x="1409" y="0"/>
                    <a:pt x="13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3"/>
            <p:cNvSpPr/>
            <p:nvPr/>
          </p:nvSpPr>
          <p:spPr>
            <a:xfrm>
              <a:off x="653550" y="1861025"/>
              <a:ext cx="142675" cy="59575"/>
            </a:xfrm>
            <a:custGeom>
              <a:avLst/>
              <a:gdLst/>
              <a:ahLst/>
              <a:cxnLst/>
              <a:rect l="l" t="t" r="r" b="b"/>
              <a:pathLst>
                <a:path w="5707" h="2383" extrusionOk="0">
                  <a:moveTo>
                    <a:pt x="657" y="1"/>
                  </a:moveTo>
                  <a:cubicBezTo>
                    <a:pt x="318" y="1"/>
                    <a:pt x="1" y="404"/>
                    <a:pt x="297" y="701"/>
                  </a:cubicBezTo>
                  <a:cubicBezTo>
                    <a:pt x="1373" y="1851"/>
                    <a:pt x="2705" y="2383"/>
                    <a:pt x="4194" y="2383"/>
                  </a:cubicBezTo>
                  <a:cubicBezTo>
                    <a:pt x="4538" y="2383"/>
                    <a:pt x="4891" y="2354"/>
                    <a:pt x="5250" y="2299"/>
                  </a:cubicBezTo>
                  <a:cubicBezTo>
                    <a:pt x="5707" y="2207"/>
                    <a:pt x="5524" y="1454"/>
                    <a:pt x="4954" y="1454"/>
                  </a:cubicBezTo>
                  <a:cubicBezTo>
                    <a:pt x="4619" y="1511"/>
                    <a:pt x="4296" y="1540"/>
                    <a:pt x="3987" y="1540"/>
                  </a:cubicBezTo>
                  <a:cubicBezTo>
                    <a:pt x="2798" y="1540"/>
                    <a:pt x="1792" y="1108"/>
                    <a:pt x="959" y="130"/>
                  </a:cubicBezTo>
                  <a:cubicBezTo>
                    <a:pt x="868" y="39"/>
                    <a:pt x="761" y="1"/>
                    <a:pt x="65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3"/>
            <p:cNvSpPr/>
            <p:nvPr/>
          </p:nvSpPr>
          <p:spPr>
            <a:xfrm>
              <a:off x="772275" y="2130000"/>
              <a:ext cx="112400" cy="79125"/>
            </a:xfrm>
            <a:custGeom>
              <a:avLst/>
              <a:gdLst/>
              <a:ahLst/>
              <a:cxnLst/>
              <a:rect l="l" t="t" r="r" b="b"/>
              <a:pathLst>
                <a:path w="4496" h="3165" extrusionOk="0">
                  <a:moveTo>
                    <a:pt x="2045" y="1"/>
                  </a:moveTo>
                  <a:cubicBezTo>
                    <a:pt x="0" y="1"/>
                    <a:pt x="245" y="3165"/>
                    <a:pt x="2233" y="3165"/>
                  </a:cubicBezTo>
                  <a:cubicBezTo>
                    <a:pt x="2286" y="3165"/>
                    <a:pt x="2340" y="3162"/>
                    <a:pt x="2396" y="3158"/>
                  </a:cubicBezTo>
                  <a:cubicBezTo>
                    <a:pt x="4199" y="3066"/>
                    <a:pt x="4496" y="8"/>
                    <a:pt x="2213" y="8"/>
                  </a:cubicBezTo>
                  <a:cubicBezTo>
                    <a:pt x="2155" y="3"/>
                    <a:pt x="2099" y="1"/>
                    <a:pt x="20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3"/>
            <p:cNvSpPr/>
            <p:nvPr/>
          </p:nvSpPr>
          <p:spPr>
            <a:xfrm>
              <a:off x="811650" y="2239575"/>
              <a:ext cx="112975" cy="78450"/>
            </a:xfrm>
            <a:custGeom>
              <a:avLst/>
              <a:gdLst/>
              <a:ahLst/>
              <a:cxnLst/>
              <a:rect l="l" t="t" r="r" b="b"/>
              <a:pathLst>
                <a:path w="4519" h="3138" extrusionOk="0">
                  <a:moveTo>
                    <a:pt x="2063" y="0"/>
                  </a:moveTo>
                  <a:cubicBezTo>
                    <a:pt x="1" y="0"/>
                    <a:pt x="210" y="3137"/>
                    <a:pt x="2331" y="3137"/>
                  </a:cubicBezTo>
                  <a:cubicBezTo>
                    <a:pt x="2367" y="3137"/>
                    <a:pt x="2404" y="3136"/>
                    <a:pt x="2441" y="3134"/>
                  </a:cubicBezTo>
                  <a:cubicBezTo>
                    <a:pt x="4153" y="3043"/>
                    <a:pt x="4519" y="7"/>
                    <a:pt x="2236" y="7"/>
                  </a:cubicBezTo>
                  <a:cubicBezTo>
                    <a:pt x="2177" y="3"/>
                    <a:pt x="2119" y="0"/>
                    <a:pt x="206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3"/>
            <p:cNvSpPr/>
            <p:nvPr/>
          </p:nvSpPr>
          <p:spPr>
            <a:xfrm>
              <a:off x="828500" y="2358400"/>
              <a:ext cx="113250" cy="81125"/>
            </a:xfrm>
            <a:custGeom>
              <a:avLst/>
              <a:gdLst/>
              <a:ahLst/>
              <a:cxnLst/>
              <a:rect l="l" t="t" r="r" b="b"/>
              <a:pathLst>
                <a:path w="4530" h="3245" extrusionOk="0">
                  <a:moveTo>
                    <a:pt x="2158" y="0"/>
                  </a:moveTo>
                  <a:cubicBezTo>
                    <a:pt x="1" y="0"/>
                    <a:pt x="260" y="3245"/>
                    <a:pt x="2344" y="3245"/>
                  </a:cubicBezTo>
                  <a:cubicBezTo>
                    <a:pt x="2372" y="3245"/>
                    <a:pt x="2401" y="3244"/>
                    <a:pt x="2429" y="3243"/>
                  </a:cubicBezTo>
                  <a:cubicBezTo>
                    <a:pt x="4233" y="3061"/>
                    <a:pt x="4529" y="2"/>
                    <a:pt x="2247" y="2"/>
                  </a:cubicBezTo>
                  <a:cubicBezTo>
                    <a:pt x="2217" y="1"/>
                    <a:pt x="2187" y="0"/>
                    <a:pt x="215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0" name="Google Shape;2360;p33"/>
          <p:cNvGrpSpPr/>
          <p:nvPr/>
        </p:nvGrpSpPr>
        <p:grpSpPr>
          <a:xfrm flipH="1">
            <a:off x="6065813" y="4292225"/>
            <a:ext cx="865125" cy="776487"/>
            <a:chOff x="1606225" y="4149350"/>
            <a:chExt cx="865125" cy="776487"/>
          </a:xfrm>
        </p:grpSpPr>
        <p:sp>
          <p:nvSpPr>
            <p:cNvPr id="2361" name="Google Shape;2361;p33"/>
            <p:cNvSpPr/>
            <p:nvPr/>
          </p:nvSpPr>
          <p:spPr>
            <a:xfrm>
              <a:off x="2226225" y="4149350"/>
              <a:ext cx="245125" cy="188875"/>
            </a:xfrm>
            <a:custGeom>
              <a:avLst/>
              <a:gdLst/>
              <a:ahLst/>
              <a:cxnLst/>
              <a:rect l="l" t="t" r="r" b="b"/>
              <a:pathLst>
                <a:path w="9805" h="7555" extrusionOk="0">
                  <a:moveTo>
                    <a:pt x="6628" y="833"/>
                  </a:moveTo>
                  <a:cubicBezTo>
                    <a:pt x="6706" y="833"/>
                    <a:pt x="6783" y="841"/>
                    <a:pt x="6860" y="858"/>
                  </a:cubicBezTo>
                  <a:cubicBezTo>
                    <a:pt x="8571" y="1246"/>
                    <a:pt x="4668" y="4465"/>
                    <a:pt x="4394" y="4670"/>
                  </a:cubicBezTo>
                  <a:cubicBezTo>
                    <a:pt x="3380" y="5421"/>
                    <a:pt x="2293" y="6027"/>
                    <a:pt x="1182" y="6618"/>
                  </a:cubicBezTo>
                  <a:lnTo>
                    <a:pt x="1182" y="6618"/>
                  </a:lnTo>
                  <a:cubicBezTo>
                    <a:pt x="1836" y="5690"/>
                    <a:pt x="2502" y="4712"/>
                    <a:pt x="3253" y="3803"/>
                  </a:cubicBezTo>
                  <a:cubicBezTo>
                    <a:pt x="3877" y="3007"/>
                    <a:pt x="5352" y="833"/>
                    <a:pt x="6628" y="833"/>
                  </a:cubicBezTo>
                  <a:close/>
                  <a:moveTo>
                    <a:pt x="6603" y="0"/>
                  </a:moveTo>
                  <a:cubicBezTo>
                    <a:pt x="4439" y="0"/>
                    <a:pt x="942" y="5593"/>
                    <a:pt x="195" y="6656"/>
                  </a:cubicBezTo>
                  <a:cubicBezTo>
                    <a:pt x="0" y="6931"/>
                    <a:pt x="277" y="7195"/>
                    <a:pt x="560" y="7195"/>
                  </a:cubicBezTo>
                  <a:cubicBezTo>
                    <a:pt x="560" y="7195"/>
                    <a:pt x="561" y="7195"/>
                    <a:pt x="561" y="7195"/>
                  </a:cubicBezTo>
                  <a:lnTo>
                    <a:pt x="561" y="7195"/>
                  </a:lnTo>
                  <a:cubicBezTo>
                    <a:pt x="592" y="7379"/>
                    <a:pt x="765" y="7555"/>
                    <a:pt x="988" y="7555"/>
                  </a:cubicBezTo>
                  <a:cubicBezTo>
                    <a:pt x="1041" y="7555"/>
                    <a:pt x="1096" y="7545"/>
                    <a:pt x="1153" y="7523"/>
                  </a:cubicBezTo>
                  <a:cubicBezTo>
                    <a:pt x="2865" y="6656"/>
                    <a:pt x="9804" y="3141"/>
                    <a:pt x="7522" y="470"/>
                  </a:cubicBezTo>
                  <a:cubicBezTo>
                    <a:pt x="7260" y="143"/>
                    <a:pt x="6949" y="0"/>
                    <a:pt x="6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3"/>
            <p:cNvSpPr/>
            <p:nvPr/>
          </p:nvSpPr>
          <p:spPr>
            <a:xfrm>
              <a:off x="2086125" y="4277500"/>
              <a:ext cx="207175" cy="199750"/>
            </a:xfrm>
            <a:custGeom>
              <a:avLst/>
              <a:gdLst/>
              <a:ahLst/>
              <a:cxnLst/>
              <a:rect l="l" t="t" r="r" b="b"/>
              <a:pathLst>
                <a:path w="8287" h="7990" extrusionOk="0">
                  <a:moveTo>
                    <a:pt x="4201" y="1"/>
                  </a:moveTo>
                  <a:cubicBezTo>
                    <a:pt x="2672" y="1051"/>
                    <a:pt x="1622" y="2397"/>
                    <a:pt x="1" y="3995"/>
                  </a:cubicBezTo>
                  <a:lnTo>
                    <a:pt x="4201" y="7989"/>
                  </a:lnTo>
                  <a:cubicBezTo>
                    <a:pt x="4863" y="7419"/>
                    <a:pt x="7328" y="4954"/>
                    <a:pt x="8287" y="3995"/>
                  </a:cubicBezTo>
                  <a:cubicBezTo>
                    <a:pt x="6940" y="1256"/>
                    <a:pt x="4201" y="1"/>
                    <a:pt x="420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3"/>
            <p:cNvSpPr/>
            <p:nvPr/>
          </p:nvSpPr>
          <p:spPr>
            <a:xfrm>
              <a:off x="1606225" y="4296575"/>
              <a:ext cx="713325" cy="624450"/>
            </a:xfrm>
            <a:custGeom>
              <a:avLst/>
              <a:gdLst/>
              <a:ahLst/>
              <a:cxnLst/>
              <a:rect l="l" t="t" r="r" b="b"/>
              <a:pathLst>
                <a:path w="28533" h="24978" extrusionOk="0">
                  <a:moveTo>
                    <a:pt x="13304" y="1"/>
                  </a:moveTo>
                  <a:cubicBezTo>
                    <a:pt x="10919" y="1"/>
                    <a:pt x="8520" y="863"/>
                    <a:pt x="6369" y="2776"/>
                  </a:cubicBezTo>
                  <a:cubicBezTo>
                    <a:pt x="1" y="8573"/>
                    <a:pt x="366" y="15124"/>
                    <a:pt x="6643" y="21036"/>
                  </a:cubicBezTo>
                  <a:cubicBezTo>
                    <a:pt x="9388" y="23529"/>
                    <a:pt x="12687" y="24977"/>
                    <a:pt x="15918" y="24977"/>
                  </a:cubicBezTo>
                  <a:cubicBezTo>
                    <a:pt x="18840" y="24977"/>
                    <a:pt x="21707" y="23793"/>
                    <a:pt x="24059" y="21127"/>
                  </a:cubicBezTo>
                  <a:cubicBezTo>
                    <a:pt x="28533" y="15786"/>
                    <a:pt x="28533" y="9509"/>
                    <a:pt x="22438" y="4487"/>
                  </a:cubicBezTo>
                  <a:cubicBezTo>
                    <a:pt x="19891" y="1662"/>
                    <a:pt x="16612" y="1"/>
                    <a:pt x="13304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3"/>
            <p:cNvSpPr/>
            <p:nvPr/>
          </p:nvSpPr>
          <p:spPr>
            <a:xfrm>
              <a:off x="1750250" y="4366826"/>
              <a:ext cx="475996" cy="443285"/>
            </a:xfrm>
            <a:custGeom>
              <a:avLst/>
              <a:gdLst/>
              <a:ahLst/>
              <a:cxnLst/>
              <a:rect l="l" t="t" r="r" b="b"/>
              <a:pathLst>
                <a:path w="22235" h="20707" extrusionOk="0">
                  <a:moveTo>
                    <a:pt x="1107" y="1"/>
                  </a:moveTo>
                  <a:cubicBezTo>
                    <a:pt x="550" y="1"/>
                    <a:pt x="0" y="566"/>
                    <a:pt x="405" y="1165"/>
                  </a:cubicBezTo>
                  <a:cubicBezTo>
                    <a:pt x="5906" y="8880"/>
                    <a:pt x="13324" y="14860"/>
                    <a:pt x="20857" y="20567"/>
                  </a:cubicBezTo>
                  <a:cubicBezTo>
                    <a:pt x="20986" y="20664"/>
                    <a:pt x="21114" y="20706"/>
                    <a:pt x="21236" y="20706"/>
                  </a:cubicBezTo>
                  <a:cubicBezTo>
                    <a:pt x="21824" y="20706"/>
                    <a:pt x="22234" y="19716"/>
                    <a:pt x="21610" y="19243"/>
                  </a:cubicBezTo>
                  <a:cubicBezTo>
                    <a:pt x="14283" y="13719"/>
                    <a:pt x="7162" y="7830"/>
                    <a:pt x="1729" y="321"/>
                  </a:cubicBezTo>
                  <a:cubicBezTo>
                    <a:pt x="1563" y="95"/>
                    <a:pt x="1334" y="1"/>
                    <a:pt x="11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3"/>
            <p:cNvSpPr/>
            <p:nvPr/>
          </p:nvSpPr>
          <p:spPr>
            <a:xfrm>
              <a:off x="1798551" y="4325060"/>
              <a:ext cx="458891" cy="428571"/>
            </a:xfrm>
            <a:custGeom>
              <a:avLst/>
              <a:gdLst/>
              <a:ahLst/>
              <a:cxnLst/>
              <a:rect l="l" t="t" r="r" b="b"/>
              <a:pathLst>
                <a:path w="21946" h="20496" extrusionOk="0">
                  <a:moveTo>
                    <a:pt x="813" y="0"/>
                  </a:moveTo>
                  <a:cubicBezTo>
                    <a:pt x="366" y="0"/>
                    <a:pt x="1" y="579"/>
                    <a:pt x="367" y="945"/>
                  </a:cubicBezTo>
                  <a:cubicBezTo>
                    <a:pt x="1120" y="1789"/>
                    <a:pt x="2261" y="1903"/>
                    <a:pt x="3220" y="2177"/>
                  </a:cubicBezTo>
                  <a:cubicBezTo>
                    <a:pt x="5114" y="2748"/>
                    <a:pt x="3608" y="5418"/>
                    <a:pt x="4841" y="6468"/>
                  </a:cubicBezTo>
                  <a:cubicBezTo>
                    <a:pt x="5890" y="7313"/>
                    <a:pt x="7214" y="7039"/>
                    <a:pt x="8447" y="7610"/>
                  </a:cubicBezTo>
                  <a:cubicBezTo>
                    <a:pt x="9406" y="7975"/>
                    <a:pt x="8926" y="10349"/>
                    <a:pt x="9588" y="11216"/>
                  </a:cubicBezTo>
                  <a:cubicBezTo>
                    <a:pt x="10364" y="12060"/>
                    <a:pt x="11391" y="12060"/>
                    <a:pt x="12441" y="12060"/>
                  </a:cubicBezTo>
                  <a:cubicBezTo>
                    <a:pt x="14815" y="12175"/>
                    <a:pt x="13788" y="14457"/>
                    <a:pt x="15021" y="15781"/>
                  </a:cubicBezTo>
                  <a:cubicBezTo>
                    <a:pt x="15612" y="16452"/>
                    <a:pt x="16393" y="16553"/>
                    <a:pt x="17239" y="16553"/>
                  </a:cubicBezTo>
                  <a:cubicBezTo>
                    <a:pt x="17602" y="16553"/>
                    <a:pt x="17976" y="16534"/>
                    <a:pt x="18353" y="16534"/>
                  </a:cubicBezTo>
                  <a:cubicBezTo>
                    <a:pt x="19860" y="16534"/>
                    <a:pt x="19860" y="19387"/>
                    <a:pt x="20727" y="20346"/>
                  </a:cubicBezTo>
                  <a:cubicBezTo>
                    <a:pt x="20852" y="20451"/>
                    <a:pt x="20985" y="20496"/>
                    <a:pt x="21113" y="20496"/>
                  </a:cubicBezTo>
                  <a:cubicBezTo>
                    <a:pt x="21568" y="20496"/>
                    <a:pt x="21946" y="19925"/>
                    <a:pt x="21571" y="19479"/>
                  </a:cubicBezTo>
                  <a:cubicBezTo>
                    <a:pt x="20727" y="18634"/>
                    <a:pt x="21001" y="17014"/>
                    <a:pt x="20156" y="16169"/>
                  </a:cubicBezTo>
                  <a:cubicBezTo>
                    <a:pt x="19528" y="15475"/>
                    <a:pt x="18709" y="15379"/>
                    <a:pt x="17836" y="15379"/>
                  </a:cubicBezTo>
                  <a:cubicBezTo>
                    <a:pt x="17504" y="15379"/>
                    <a:pt x="17164" y="15393"/>
                    <a:pt x="16824" y="15393"/>
                  </a:cubicBezTo>
                  <a:cubicBezTo>
                    <a:pt x="15112" y="15302"/>
                    <a:pt x="15591" y="12745"/>
                    <a:pt x="14724" y="11787"/>
                  </a:cubicBezTo>
                  <a:cubicBezTo>
                    <a:pt x="13879" y="10737"/>
                    <a:pt x="12441" y="11033"/>
                    <a:pt x="11117" y="10828"/>
                  </a:cubicBezTo>
                  <a:cubicBezTo>
                    <a:pt x="9976" y="10645"/>
                    <a:pt x="10159" y="7792"/>
                    <a:pt x="9497" y="7039"/>
                  </a:cubicBezTo>
                  <a:cubicBezTo>
                    <a:pt x="8835" y="6080"/>
                    <a:pt x="7397" y="6172"/>
                    <a:pt x="6461" y="5989"/>
                  </a:cubicBezTo>
                  <a:cubicBezTo>
                    <a:pt x="4544" y="5692"/>
                    <a:pt x="5890" y="2839"/>
                    <a:pt x="4841" y="1789"/>
                  </a:cubicBezTo>
                  <a:cubicBezTo>
                    <a:pt x="3791" y="853"/>
                    <a:pt x="2170" y="1127"/>
                    <a:pt x="1234" y="191"/>
                  </a:cubicBezTo>
                  <a:cubicBezTo>
                    <a:pt x="1099" y="56"/>
                    <a:pt x="952" y="0"/>
                    <a:pt x="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3"/>
            <p:cNvSpPr/>
            <p:nvPr/>
          </p:nvSpPr>
          <p:spPr>
            <a:xfrm>
              <a:off x="1677651" y="4446475"/>
              <a:ext cx="476019" cy="443240"/>
            </a:xfrm>
            <a:custGeom>
              <a:avLst/>
              <a:gdLst/>
              <a:ahLst/>
              <a:cxnLst/>
              <a:rect l="l" t="t" r="r" b="b"/>
              <a:pathLst>
                <a:path w="22015" h="20499" extrusionOk="0">
                  <a:moveTo>
                    <a:pt x="884" y="1"/>
                  </a:moveTo>
                  <a:cubicBezTo>
                    <a:pt x="411" y="1"/>
                    <a:pt x="0" y="554"/>
                    <a:pt x="444" y="998"/>
                  </a:cubicBezTo>
                  <a:cubicBezTo>
                    <a:pt x="1197" y="1774"/>
                    <a:pt x="2247" y="1956"/>
                    <a:pt x="3297" y="2253"/>
                  </a:cubicBezTo>
                  <a:cubicBezTo>
                    <a:pt x="5191" y="2709"/>
                    <a:pt x="3662" y="5471"/>
                    <a:pt x="4895" y="6521"/>
                  </a:cubicBezTo>
                  <a:cubicBezTo>
                    <a:pt x="5945" y="7389"/>
                    <a:pt x="7291" y="7092"/>
                    <a:pt x="8524" y="7571"/>
                  </a:cubicBezTo>
                  <a:cubicBezTo>
                    <a:pt x="9460" y="8051"/>
                    <a:pt x="9003" y="10333"/>
                    <a:pt x="9665" y="11178"/>
                  </a:cubicBezTo>
                  <a:cubicBezTo>
                    <a:pt x="10418" y="12045"/>
                    <a:pt x="11468" y="12045"/>
                    <a:pt x="12518" y="12136"/>
                  </a:cubicBezTo>
                  <a:cubicBezTo>
                    <a:pt x="14892" y="12228"/>
                    <a:pt x="13842" y="14510"/>
                    <a:pt x="14984" y="15743"/>
                  </a:cubicBezTo>
                  <a:cubicBezTo>
                    <a:pt x="15942" y="16701"/>
                    <a:pt x="17175" y="16519"/>
                    <a:pt x="18316" y="16610"/>
                  </a:cubicBezTo>
                  <a:cubicBezTo>
                    <a:pt x="19937" y="16610"/>
                    <a:pt x="19937" y="19463"/>
                    <a:pt x="20781" y="20308"/>
                  </a:cubicBezTo>
                  <a:cubicBezTo>
                    <a:pt x="20916" y="20443"/>
                    <a:pt x="21063" y="20499"/>
                    <a:pt x="21202" y="20499"/>
                  </a:cubicBezTo>
                  <a:cubicBezTo>
                    <a:pt x="21649" y="20499"/>
                    <a:pt x="22014" y="19920"/>
                    <a:pt x="21649" y="19554"/>
                  </a:cubicBezTo>
                  <a:cubicBezTo>
                    <a:pt x="20781" y="18596"/>
                    <a:pt x="21078" y="17089"/>
                    <a:pt x="20211" y="16131"/>
                  </a:cubicBezTo>
                  <a:cubicBezTo>
                    <a:pt x="19366" y="15263"/>
                    <a:pt x="18133" y="15469"/>
                    <a:pt x="16878" y="15377"/>
                  </a:cubicBezTo>
                  <a:cubicBezTo>
                    <a:pt x="15166" y="15377"/>
                    <a:pt x="15645" y="12707"/>
                    <a:pt x="14801" y="11840"/>
                  </a:cubicBezTo>
                  <a:cubicBezTo>
                    <a:pt x="13934" y="10812"/>
                    <a:pt x="12518" y="10995"/>
                    <a:pt x="11172" y="10812"/>
                  </a:cubicBezTo>
                  <a:cubicBezTo>
                    <a:pt x="10030" y="10607"/>
                    <a:pt x="10236" y="7845"/>
                    <a:pt x="9574" y="7001"/>
                  </a:cubicBezTo>
                  <a:cubicBezTo>
                    <a:pt x="8889" y="6133"/>
                    <a:pt x="7474" y="6133"/>
                    <a:pt x="6515" y="6042"/>
                  </a:cubicBezTo>
                  <a:cubicBezTo>
                    <a:pt x="4621" y="5677"/>
                    <a:pt x="5945" y="2824"/>
                    <a:pt x="4803" y="1865"/>
                  </a:cubicBezTo>
                  <a:cubicBezTo>
                    <a:pt x="3868" y="906"/>
                    <a:pt x="2247" y="1112"/>
                    <a:pt x="1288" y="153"/>
                  </a:cubicBezTo>
                  <a:cubicBezTo>
                    <a:pt x="1161" y="46"/>
                    <a:pt x="1020" y="1"/>
                    <a:pt x="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3"/>
            <p:cNvSpPr/>
            <p:nvPr/>
          </p:nvSpPr>
          <p:spPr>
            <a:xfrm>
              <a:off x="1902898" y="4296575"/>
              <a:ext cx="390366" cy="363504"/>
            </a:xfrm>
            <a:custGeom>
              <a:avLst/>
              <a:gdLst/>
              <a:ahLst/>
              <a:cxnLst/>
              <a:rect l="l" t="t" r="r" b="b"/>
              <a:pathLst>
                <a:path w="21799" h="20299" extrusionOk="0">
                  <a:moveTo>
                    <a:pt x="824" y="0"/>
                  </a:moveTo>
                  <a:cubicBezTo>
                    <a:pt x="391" y="0"/>
                    <a:pt x="1" y="411"/>
                    <a:pt x="329" y="865"/>
                  </a:cubicBezTo>
                  <a:cubicBezTo>
                    <a:pt x="5830" y="8489"/>
                    <a:pt x="13248" y="14469"/>
                    <a:pt x="20667" y="20176"/>
                  </a:cubicBezTo>
                  <a:cubicBezTo>
                    <a:pt x="20790" y="20262"/>
                    <a:pt x="20910" y="20299"/>
                    <a:pt x="21019" y="20299"/>
                  </a:cubicBezTo>
                  <a:cubicBezTo>
                    <a:pt x="21516" y="20299"/>
                    <a:pt x="21799" y="19539"/>
                    <a:pt x="21237" y="19240"/>
                  </a:cubicBezTo>
                  <a:cubicBezTo>
                    <a:pt x="14025" y="13625"/>
                    <a:pt x="6698" y="7713"/>
                    <a:pt x="1379" y="295"/>
                  </a:cubicBezTo>
                  <a:cubicBezTo>
                    <a:pt x="1229" y="87"/>
                    <a:pt x="1022" y="0"/>
                    <a:pt x="8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3"/>
            <p:cNvSpPr/>
            <p:nvPr/>
          </p:nvSpPr>
          <p:spPr>
            <a:xfrm>
              <a:off x="1657350" y="4496625"/>
              <a:ext cx="428748" cy="413835"/>
            </a:xfrm>
            <a:custGeom>
              <a:avLst/>
              <a:gdLst/>
              <a:ahLst/>
              <a:cxnLst/>
              <a:rect l="l" t="t" r="r" b="b"/>
              <a:pathLst>
                <a:path w="21822" h="20291" extrusionOk="0">
                  <a:moveTo>
                    <a:pt x="823" y="0"/>
                  </a:moveTo>
                  <a:cubicBezTo>
                    <a:pt x="391" y="0"/>
                    <a:pt x="0" y="411"/>
                    <a:pt x="329" y="865"/>
                  </a:cubicBezTo>
                  <a:cubicBezTo>
                    <a:pt x="5853" y="8466"/>
                    <a:pt x="13271" y="14469"/>
                    <a:pt x="20689" y="20175"/>
                  </a:cubicBezTo>
                  <a:cubicBezTo>
                    <a:pt x="20806" y="20256"/>
                    <a:pt x="20919" y="20290"/>
                    <a:pt x="21025" y="20290"/>
                  </a:cubicBezTo>
                  <a:cubicBezTo>
                    <a:pt x="21517" y="20290"/>
                    <a:pt x="21821" y="19536"/>
                    <a:pt x="21351" y="19217"/>
                  </a:cubicBezTo>
                  <a:cubicBezTo>
                    <a:pt x="14024" y="13602"/>
                    <a:pt x="6811" y="7713"/>
                    <a:pt x="1379" y="295"/>
                  </a:cubicBezTo>
                  <a:cubicBezTo>
                    <a:pt x="1228" y="87"/>
                    <a:pt x="1021" y="0"/>
                    <a:pt x="8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3"/>
            <p:cNvSpPr/>
            <p:nvPr/>
          </p:nvSpPr>
          <p:spPr>
            <a:xfrm>
              <a:off x="1952935" y="4289849"/>
              <a:ext cx="340325" cy="318825"/>
            </a:xfrm>
            <a:custGeom>
              <a:avLst/>
              <a:gdLst/>
              <a:ahLst/>
              <a:cxnLst/>
              <a:rect l="l" t="t" r="r" b="b"/>
              <a:pathLst>
                <a:path w="21257" h="19911" extrusionOk="0">
                  <a:moveTo>
                    <a:pt x="558" y="0"/>
                  </a:moveTo>
                  <a:cubicBezTo>
                    <a:pt x="280" y="0"/>
                    <a:pt x="1" y="269"/>
                    <a:pt x="210" y="527"/>
                  </a:cubicBezTo>
                  <a:cubicBezTo>
                    <a:pt x="5734" y="8242"/>
                    <a:pt x="13038" y="14131"/>
                    <a:pt x="20570" y="19837"/>
                  </a:cubicBezTo>
                  <a:cubicBezTo>
                    <a:pt x="20633" y="19888"/>
                    <a:pt x="20697" y="19910"/>
                    <a:pt x="20757" y="19910"/>
                  </a:cubicBezTo>
                  <a:cubicBezTo>
                    <a:pt x="21046" y="19910"/>
                    <a:pt x="21256" y="19402"/>
                    <a:pt x="20935" y="19175"/>
                  </a:cubicBezTo>
                  <a:cubicBezTo>
                    <a:pt x="13608" y="13560"/>
                    <a:pt x="6396" y="7671"/>
                    <a:pt x="872" y="162"/>
                  </a:cubicBezTo>
                  <a:cubicBezTo>
                    <a:pt x="791" y="47"/>
                    <a:pt x="675" y="0"/>
                    <a:pt x="558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3"/>
            <p:cNvSpPr/>
            <p:nvPr/>
          </p:nvSpPr>
          <p:spPr>
            <a:xfrm>
              <a:off x="1659225" y="4562325"/>
              <a:ext cx="382236" cy="363512"/>
            </a:xfrm>
            <a:custGeom>
              <a:avLst/>
              <a:gdLst/>
              <a:ahLst/>
              <a:cxnLst/>
              <a:rect l="l" t="t" r="r" b="b"/>
              <a:pathLst>
                <a:path w="21256" h="19913" extrusionOk="0">
                  <a:moveTo>
                    <a:pt x="549" y="1"/>
                  </a:moveTo>
                  <a:cubicBezTo>
                    <a:pt x="269" y="1"/>
                    <a:pt x="1" y="269"/>
                    <a:pt x="210" y="527"/>
                  </a:cubicBezTo>
                  <a:cubicBezTo>
                    <a:pt x="5711" y="8242"/>
                    <a:pt x="13038" y="14131"/>
                    <a:pt x="20548" y="19837"/>
                  </a:cubicBezTo>
                  <a:cubicBezTo>
                    <a:pt x="20616" y="19890"/>
                    <a:pt x="20684" y="19912"/>
                    <a:pt x="20748" y="19912"/>
                  </a:cubicBezTo>
                  <a:cubicBezTo>
                    <a:pt x="21048" y="19912"/>
                    <a:pt x="21255" y="19420"/>
                    <a:pt x="20936" y="19175"/>
                  </a:cubicBezTo>
                  <a:cubicBezTo>
                    <a:pt x="13609" y="13560"/>
                    <a:pt x="6282" y="7671"/>
                    <a:pt x="872" y="162"/>
                  </a:cubicBezTo>
                  <a:cubicBezTo>
                    <a:pt x="785" y="48"/>
                    <a:pt x="666" y="1"/>
                    <a:pt x="54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3"/>
            <p:cNvSpPr/>
            <p:nvPr/>
          </p:nvSpPr>
          <p:spPr>
            <a:xfrm>
              <a:off x="2033725" y="4727325"/>
              <a:ext cx="50225" cy="39975"/>
            </a:xfrm>
            <a:custGeom>
              <a:avLst/>
              <a:gdLst/>
              <a:ahLst/>
              <a:cxnLst/>
              <a:rect l="l" t="t" r="r" b="b"/>
              <a:pathLst>
                <a:path w="2009" h="1599" extrusionOk="0">
                  <a:moveTo>
                    <a:pt x="1050" y="1"/>
                  </a:moveTo>
                  <a:cubicBezTo>
                    <a:pt x="0" y="1"/>
                    <a:pt x="0" y="1599"/>
                    <a:pt x="1050" y="1599"/>
                  </a:cubicBezTo>
                  <a:cubicBezTo>
                    <a:pt x="2009" y="1599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3"/>
            <p:cNvSpPr/>
            <p:nvPr/>
          </p:nvSpPr>
          <p:spPr>
            <a:xfrm>
              <a:off x="1912675" y="4627300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3"/>
            <p:cNvSpPr/>
            <p:nvPr/>
          </p:nvSpPr>
          <p:spPr>
            <a:xfrm>
              <a:off x="1798550" y="4520213"/>
              <a:ext cx="52525" cy="38250"/>
            </a:xfrm>
            <a:custGeom>
              <a:avLst/>
              <a:gdLst/>
              <a:ahLst/>
              <a:cxnLst/>
              <a:rect l="l" t="t" r="r" b="b"/>
              <a:pathLst>
                <a:path w="2101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2101" y="1529"/>
                    <a:pt x="2101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3"/>
            <p:cNvSpPr/>
            <p:nvPr/>
          </p:nvSpPr>
          <p:spPr>
            <a:xfrm>
              <a:off x="2150175" y="4689156"/>
              <a:ext cx="50250" cy="40550"/>
            </a:xfrm>
            <a:custGeom>
              <a:avLst/>
              <a:gdLst/>
              <a:ahLst/>
              <a:cxnLst/>
              <a:rect l="l" t="t" r="r" b="b"/>
              <a:pathLst>
                <a:path w="2010" h="1622" extrusionOk="0">
                  <a:moveTo>
                    <a:pt x="1051" y="1"/>
                  </a:moveTo>
                  <a:cubicBezTo>
                    <a:pt x="1" y="1"/>
                    <a:pt x="1" y="1621"/>
                    <a:pt x="1051" y="1621"/>
                  </a:cubicBezTo>
                  <a:cubicBezTo>
                    <a:pt x="2009" y="1621"/>
                    <a:pt x="2009" y="1"/>
                    <a:pt x="1051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3"/>
            <p:cNvSpPr/>
            <p:nvPr/>
          </p:nvSpPr>
          <p:spPr>
            <a:xfrm>
              <a:off x="2033994" y="4596356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1987" y="1529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3"/>
            <p:cNvSpPr/>
            <p:nvPr/>
          </p:nvSpPr>
          <p:spPr>
            <a:xfrm>
              <a:off x="1920075" y="44966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28" y="1"/>
                  </a:moveTo>
                  <a:cubicBezTo>
                    <a:pt x="1" y="1"/>
                    <a:pt x="1" y="1621"/>
                    <a:pt x="1028" y="1621"/>
                  </a:cubicBezTo>
                  <a:cubicBezTo>
                    <a:pt x="1987" y="1621"/>
                    <a:pt x="1987" y="1"/>
                    <a:pt x="1028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3"/>
            <p:cNvSpPr/>
            <p:nvPr/>
          </p:nvSpPr>
          <p:spPr>
            <a:xfrm>
              <a:off x="1827313" y="4385025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8" name="Google Shape;2378;p33"/>
          <p:cNvSpPr/>
          <p:nvPr/>
        </p:nvSpPr>
        <p:spPr>
          <a:xfrm flipH="1">
            <a:off x="-46075" y="233325"/>
            <a:ext cx="240250" cy="261375"/>
          </a:xfrm>
          <a:custGeom>
            <a:avLst/>
            <a:gdLst/>
            <a:ahLst/>
            <a:cxnLst/>
            <a:rect l="l" t="t" r="r" b="b"/>
            <a:pathLst>
              <a:path w="9610" h="10455" extrusionOk="0">
                <a:moveTo>
                  <a:pt x="4862" y="0"/>
                </a:moveTo>
                <a:lnTo>
                  <a:pt x="3384" y="4054"/>
                </a:lnTo>
                <a:lnTo>
                  <a:pt x="3384" y="4054"/>
                </a:lnTo>
                <a:lnTo>
                  <a:pt x="0" y="4086"/>
                </a:lnTo>
                <a:lnTo>
                  <a:pt x="2628" y="6127"/>
                </a:lnTo>
                <a:lnTo>
                  <a:pt x="1050" y="10454"/>
                </a:lnTo>
                <a:lnTo>
                  <a:pt x="4676" y="7718"/>
                </a:lnTo>
                <a:lnTo>
                  <a:pt x="8080" y="10363"/>
                </a:lnTo>
                <a:lnTo>
                  <a:pt x="6768" y="6139"/>
                </a:lnTo>
                <a:lnTo>
                  <a:pt x="9609" y="3995"/>
                </a:lnTo>
                <a:lnTo>
                  <a:pt x="6113" y="4028"/>
                </a:lnTo>
                <a:lnTo>
                  <a:pt x="6113" y="4028"/>
                </a:lnTo>
                <a:lnTo>
                  <a:pt x="48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33"/>
          <p:cNvSpPr/>
          <p:nvPr/>
        </p:nvSpPr>
        <p:spPr>
          <a:xfrm flipH="1">
            <a:off x="217550" y="1469300"/>
            <a:ext cx="171225" cy="187775"/>
          </a:xfrm>
          <a:custGeom>
            <a:avLst/>
            <a:gdLst/>
            <a:ahLst/>
            <a:cxnLst/>
            <a:rect l="l" t="t" r="r" b="b"/>
            <a:pathLst>
              <a:path w="6849" h="7511" extrusionOk="0">
                <a:moveTo>
                  <a:pt x="3516" y="1"/>
                </a:moveTo>
                <a:lnTo>
                  <a:pt x="2433" y="2945"/>
                </a:lnTo>
                <a:lnTo>
                  <a:pt x="1" y="2945"/>
                </a:lnTo>
                <a:lnTo>
                  <a:pt x="1887" y="4430"/>
                </a:lnTo>
                <a:lnTo>
                  <a:pt x="754" y="7510"/>
                </a:lnTo>
                <a:lnTo>
                  <a:pt x="3339" y="5574"/>
                </a:lnTo>
                <a:lnTo>
                  <a:pt x="5798" y="7510"/>
                </a:lnTo>
                <a:lnTo>
                  <a:pt x="4863" y="4432"/>
                </a:lnTo>
                <a:lnTo>
                  <a:pt x="6848" y="2945"/>
                </a:lnTo>
                <a:lnTo>
                  <a:pt x="4411" y="2945"/>
                </a:lnTo>
                <a:lnTo>
                  <a:pt x="351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33"/>
          <p:cNvSpPr/>
          <p:nvPr/>
        </p:nvSpPr>
        <p:spPr>
          <a:xfrm flipH="1">
            <a:off x="1475800" y="1075000"/>
            <a:ext cx="123275" cy="94750"/>
          </a:xfrm>
          <a:custGeom>
            <a:avLst/>
            <a:gdLst/>
            <a:ahLst/>
            <a:cxnLst/>
            <a:rect l="l" t="t" r="r" b="b"/>
            <a:pathLst>
              <a:path w="4931" h="3790" extrusionOk="0">
                <a:moveTo>
                  <a:pt x="2465" y="0"/>
                </a:moveTo>
                <a:cubicBezTo>
                  <a:pt x="0" y="0"/>
                  <a:pt x="0" y="3789"/>
                  <a:pt x="2465" y="3789"/>
                </a:cubicBezTo>
                <a:cubicBezTo>
                  <a:pt x="4930" y="3789"/>
                  <a:pt x="4930" y="0"/>
                  <a:pt x="2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33"/>
          <p:cNvSpPr/>
          <p:nvPr/>
        </p:nvSpPr>
        <p:spPr>
          <a:xfrm flipH="1">
            <a:off x="669500" y="2163750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6" y="1895"/>
                  <a:pt x="2466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33"/>
          <p:cNvSpPr/>
          <p:nvPr/>
        </p:nvSpPr>
        <p:spPr>
          <a:xfrm flipH="1">
            <a:off x="897750" y="176250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5" y="1895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3" name="Google Shape;2383;p33"/>
          <p:cNvGrpSpPr/>
          <p:nvPr/>
        </p:nvGrpSpPr>
        <p:grpSpPr>
          <a:xfrm flipH="1">
            <a:off x="1383000" y="78600"/>
            <a:ext cx="708750" cy="698750"/>
            <a:chOff x="6836325" y="30975"/>
            <a:chExt cx="708750" cy="698750"/>
          </a:xfrm>
        </p:grpSpPr>
        <p:sp>
          <p:nvSpPr>
            <p:cNvPr id="2384" name="Google Shape;2384;p33"/>
            <p:cNvSpPr/>
            <p:nvPr/>
          </p:nvSpPr>
          <p:spPr>
            <a:xfrm>
              <a:off x="7171275" y="30975"/>
              <a:ext cx="45675" cy="698750"/>
            </a:xfrm>
            <a:custGeom>
              <a:avLst/>
              <a:gdLst/>
              <a:ahLst/>
              <a:cxnLst/>
              <a:rect l="l" t="t" r="r" b="b"/>
              <a:pathLst>
                <a:path w="1827" h="27950" extrusionOk="0">
                  <a:moveTo>
                    <a:pt x="571" y="0"/>
                  </a:moveTo>
                  <a:cubicBezTo>
                    <a:pt x="286" y="0"/>
                    <a:pt x="1" y="189"/>
                    <a:pt x="1" y="565"/>
                  </a:cubicBezTo>
                  <a:cubicBezTo>
                    <a:pt x="571" y="9513"/>
                    <a:pt x="206" y="18437"/>
                    <a:pt x="206" y="27385"/>
                  </a:cubicBezTo>
                  <a:cubicBezTo>
                    <a:pt x="206" y="27762"/>
                    <a:pt x="514" y="27950"/>
                    <a:pt x="822" y="27950"/>
                  </a:cubicBezTo>
                  <a:cubicBezTo>
                    <a:pt x="1131" y="27950"/>
                    <a:pt x="1439" y="27762"/>
                    <a:pt x="1439" y="27385"/>
                  </a:cubicBezTo>
                  <a:cubicBezTo>
                    <a:pt x="1439" y="18437"/>
                    <a:pt x="1827" y="9513"/>
                    <a:pt x="1142" y="565"/>
                  </a:cubicBezTo>
                  <a:cubicBezTo>
                    <a:pt x="1142" y="189"/>
                    <a:pt x="857" y="0"/>
                    <a:pt x="571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3"/>
            <p:cNvSpPr/>
            <p:nvPr/>
          </p:nvSpPr>
          <p:spPr>
            <a:xfrm>
              <a:off x="6836325" y="360625"/>
              <a:ext cx="708750" cy="38850"/>
            </a:xfrm>
            <a:custGeom>
              <a:avLst/>
              <a:gdLst/>
              <a:ahLst/>
              <a:cxnLst/>
              <a:rect l="l" t="t" r="r" b="b"/>
              <a:pathLst>
                <a:path w="28350" h="1554" extrusionOk="0">
                  <a:moveTo>
                    <a:pt x="12525" y="1"/>
                  </a:moveTo>
                  <a:cubicBezTo>
                    <a:pt x="8602" y="1"/>
                    <a:pt x="4678" y="71"/>
                    <a:pt x="754" y="321"/>
                  </a:cubicBezTo>
                  <a:cubicBezTo>
                    <a:pt x="0" y="413"/>
                    <a:pt x="0" y="1554"/>
                    <a:pt x="754" y="1554"/>
                  </a:cubicBezTo>
                  <a:cubicBezTo>
                    <a:pt x="5319" y="1263"/>
                    <a:pt x="9884" y="1191"/>
                    <a:pt x="14446" y="1191"/>
                  </a:cubicBezTo>
                  <a:cubicBezTo>
                    <a:pt x="18825" y="1191"/>
                    <a:pt x="23202" y="1257"/>
                    <a:pt x="27573" y="1257"/>
                  </a:cubicBezTo>
                  <a:cubicBezTo>
                    <a:pt x="28349" y="1257"/>
                    <a:pt x="28349" y="116"/>
                    <a:pt x="27573" y="116"/>
                  </a:cubicBezTo>
                  <a:cubicBezTo>
                    <a:pt x="22563" y="116"/>
                    <a:pt x="17545" y="1"/>
                    <a:pt x="1252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3"/>
            <p:cNvSpPr/>
            <p:nvPr/>
          </p:nvSpPr>
          <p:spPr>
            <a:xfrm>
              <a:off x="6929050" y="131750"/>
              <a:ext cx="520375" cy="499725"/>
            </a:xfrm>
            <a:custGeom>
              <a:avLst/>
              <a:gdLst/>
              <a:ahLst/>
              <a:cxnLst/>
              <a:rect l="l" t="t" r="r" b="b"/>
              <a:pathLst>
                <a:path w="20815" h="19989" extrusionOk="0">
                  <a:moveTo>
                    <a:pt x="862" y="0"/>
                  </a:moveTo>
                  <a:cubicBezTo>
                    <a:pt x="398" y="0"/>
                    <a:pt x="1" y="560"/>
                    <a:pt x="377" y="1008"/>
                  </a:cubicBezTo>
                  <a:cubicBezTo>
                    <a:pt x="7133" y="6897"/>
                    <a:pt x="13228" y="13471"/>
                    <a:pt x="19596" y="19839"/>
                  </a:cubicBezTo>
                  <a:cubicBezTo>
                    <a:pt x="19701" y="19944"/>
                    <a:pt x="19823" y="19989"/>
                    <a:pt x="19945" y="19989"/>
                  </a:cubicBezTo>
                  <a:cubicBezTo>
                    <a:pt x="20381" y="19989"/>
                    <a:pt x="20815" y="19417"/>
                    <a:pt x="20440" y="18972"/>
                  </a:cubicBezTo>
                  <a:cubicBezTo>
                    <a:pt x="14072" y="12603"/>
                    <a:pt x="7978" y="6052"/>
                    <a:pt x="1244" y="141"/>
                  </a:cubicBezTo>
                  <a:cubicBezTo>
                    <a:pt x="1121" y="42"/>
                    <a:pt x="989" y="0"/>
                    <a:pt x="8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3"/>
            <p:cNvSpPr/>
            <p:nvPr/>
          </p:nvSpPr>
          <p:spPr>
            <a:xfrm>
              <a:off x="6936900" y="126950"/>
              <a:ext cx="510250" cy="508150"/>
            </a:xfrm>
            <a:custGeom>
              <a:avLst/>
              <a:gdLst/>
              <a:ahLst/>
              <a:cxnLst/>
              <a:rect l="l" t="t" r="r" b="b"/>
              <a:pathLst>
                <a:path w="20410" h="20326" extrusionOk="0">
                  <a:moveTo>
                    <a:pt x="19576" y="0"/>
                  </a:moveTo>
                  <a:cubicBezTo>
                    <a:pt x="19449" y="0"/>
                    <a:pt x="19315" y="45"/>
                    <a:pt x="19191" y="150"/>
                  </a:cubicBezTo>
                  <a:cubicBezTo>
                    <a:pt x="12800" y="6518"/>
                    <a:pt x="6249" y="12613"/>
                    <a:pt x="360" y="19369"/>
                  </a:cubicBezTo>
                  <a:cubicBezTo>
                    <a:pt x="1" y="19796"/>
                    <a:pt x="333" y="20326"/>
                    <a:pt x="723" y="20326"/>
                  </a:cubicBezTo>
                  <a:cubicBezTo>
                    <a:pt x="855" y="20326"/>
                    <a:pt x="992" y="20266"/>
                    <a:pt x="1113" y="20122"/>
                  </a:cubicBezTo>
                  <a:cubicBezTo>
                    <a:pt x="7093" y="13366"/>
                    <a:pt x="13667" y="7294"/>
                    <a:pt x="20035" y="1017"/>
                  </a:cubicBezTo>
                  <a:cubicBezTo>
                    <a:pt x="20410" y="572"/>
                    <a:pt x="20032" y="0"/>
                    <a:pt x="1957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3"/>
            <p:cNvSpPr/>
            <p:nvPr/>
          </p:nvSpPr>
          <p:spPr>
            <a:xfrm>
              <a:off x="7091050" y="69225"/>
              <a:ext cx="119975" cy="100950"/>
            </a:xfrm>
            <a:custGeom>
              <a:avLst/>
              <a:gdLst/>
              <a:ahLst/>
              <a:cxnLst/>
              <a:rect l="l" t="t" r="r" b="b"/>
              <a:pathLst>
                <a:path w="4799" h="4038" extrusionOk="0">
                  <a:moveTo>
                    <a:pt x="842" y="1"/>
                  </a:moveTo>
                  <a:cubicBezTo>
                    <a:pt x="326" y="1"/>
                    <a:pt x="0" y="806"/>
                    <a:pt x="562" y="1135"/>
                  </a:cubicBezTo>
                  <a:cubicBezTo>
                    <a:pt x="1795" y="1797"/>
                    <a:pt x="2639" y="2938"/>
                    <a:pt x="3598" y="3897"/>
                  </a:cubicBezTo>
                  <a:cubicBezTo>
                    <a:pt x="3701" y="3995"/>
                    <a:pt x="3821" y="4038"/>
                    <a:pt x="3940" y="4038"/>
                  </a:cubicBezTo>
                  <a:cubicBezTo>
                    <a:pt x="4375" y="4038"/>
                    <a:pt x="4799" y="3477"/>
                    <a:pt x="4351" y="3030"/>
                  </a:cubicBezTo>
                  <a:cubicBezTo>
                    <a:pt x="3415" y="1980"/>
                    <a:pt x="2456" y="747"/>
                    <a:pt x="1133" y="85"/>
                  </a:cubicBezTo>
                  <a:cubicBezTo>
                    <a:pt x="1032" y="26"/>
                    <a:pt x="934" y="1"/>
                    <a:pt x="84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3"/>
            <p:cNvSpPr/>
            <p:nvPr/>
          </p:nvSpPr>
          <p:spPr>
            <a:xfrm>
              <a:off x="7169300" y="69225"/>
              <a:ext cx="121050" cy="100950"/>
            </a:xfrm>
            <a:custGeom>
              <a:avLst/>
              <a:gdLst/>
              <a:ahLst/>
              <a:cxnLst/>
              <a:rect l="l" t="t" r="r" b="b"/>
              <a:pathLst>
                <a:path w="4842" h="4038" extrusionOk="0">
                  <a:moveTo>
                    <a:pt x="4000" y="1"/>
                  </a:moveTo>
                  <a:cubicBezTo>
                    <a:pt x="3908" y="1"/>
                    <a:pt x="3809" y="26"/>
                    <a:pt x="3709" y="85"/>
                  </a:cubicBezTo>
                  <a:cubicBezTo>
                    <a:pt x="2362" y="747"/>
                    <a:pt x="1426" y="1980"/>
                    <a:pt x="376" y="3030"/>
                  </a:cubicBezTo>
                  <a:cubicBezTo>
                    <a:pt x="0" y="3477"/>
                    <a:pt x="383" y="4038"/>
                    <a:pt x="841" y="4038"/>
                  </a:cubicBezTo>
                  <a:cubicBezTo>
                    <a:pt x="967" y="4038"/>
                    <a:pt x="1098" y="3995"/>
                    <a:pt x="1221" y="3897"/>
                  </a:cubicBezTo>
                  <a:cubicBezTo>
                    <a:pt x="2180" y="2938"/>
                    <a:pt x="3047" y="1797"/>
                    <a:pt x="4280" y="1135"/>
                  </a:cubicBezTo>
                  <a:cubicBezTo>
                    <a:pt x="4841" y="806"/>
                    <a:pt x="4516" y="1"/>
                    <a:pt x="400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3"/>
            <p:cNvSpPr/>
            <p:nvPr/>
          </p:nvSpPr>
          <p:spPr>
            <a:xfrm>
              <a:off x="7090700" y="589875"/>
              <a:ext cx="120050" cy="100900"/>
            </a:xfrm>
            <a:custGeom>
              <a:avLst/>
              <a:gdLst/>
              <a:ahLst/>
              <a:cxnLst/>
              <a:rect l="l" t="t" r="r" b="b"/>
              <a:pathLst>
                <a:path w="4802" h="4036" extrusionOk="0">
                  <a:moveTo>
                    <a:pt x="3986" y="0"/>
                  </a:moveTo>
                  <a:cubicBezTo>
                    <a:pt x="3857" y="0"/>
                    <a:pt x="3724" y="56"/>
                    <a:pt x="3612" y="190"/>
                  </a:cubicBezTo>
                  <a:cubicBezTo>
                    <a:pt x="2653" y="1126"/>
                    <a:pt x="1809" y="2267"/>
                    <a:pt x="576" y="2929"/>
                  </a:cubicBezTo>
                  <a:cubicBezTo>
                    <a:pt x="0" y="3266"/>
                    <a:pt x="357" y="4035"/>
                    <a:pt x="895" y="4035"/>
                  </a:cubicBezTo>
                  <a:cubicBezTo>
                    <a:pt x="975" y="4035"/>
                    <a:pt x="1060" y="4018"/>
                    <a:pt x="1147" y="3979"/>
                  </a:cubicBezTo>
                  <a:cubicBezTo>
                    <a:pt x="2470" y="3226"/>
                    <a:pt x="3429" y="2085"/>
                    <a:pt x="4365" y="1035"/>
                  </a:cubicBezTo>
                  <a:cubicBezTo>
                    <a:pt x="4802" y="598"/>
                    <a:pt x="4409" y="0"/>
                    <a:pt x="398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3"/>
            <p:cNvSpPr/>
            <p:nvPr/>
          </p:nvSpPr>
          <p:spPr>
            <a:xfrm>
              <a:off x="7169525" y="589875"/>
              <a:ext cx="121175" cy="100900"/>
            </a:xfrm>
            <a:custGeom>
              <a:avLst/>
              <a:gdLst/>
              <a:ahLst/>
              <a:cxnLst/>
              <a:rect l="l" t="t" r="r" b="b"/>
              <a:pathLst>
                <a:path w="4847" h="4036" extrusionOk="0">
                  <a:moveTo>
                    <a:pt x="799" y="0"/>
                  </a:moveTo>
                  <a:cubicBezTo>
                    <a:pt x="356" y="0"/>
                    <a:pt x="0" y="598"/>
                    <a:pt x="367" y="1035"/>
                  </a:cubicBezTo>
                  <a:cubicBezTo>
                    <a:pt x="1417" y="2085"/>
                    <a:pt x="2353" y="3226"/>
                    <a:pt x="3700" y="3979"/>
                  </a:cubicBezTo>
                  <a:cubicBezTo>
                    <a:pt x="3786" y="4018"/>
                    <a:pt x="3871" y="4035"/>
                    <a:pt x="3952" y="4035"/>
                  </a:cubicBezTo>
                  <a:cubicBezTo>
                    <a:pt x="4490" y="4035"/>
                    <a:pt x="4846" y="3266"/>
                    <a:pt x="4271" y="2929"/>
                  </a:cubicBezTo>
                  <a:cubicBezTo>
                    <a:pt x="3038" y="2267"/>
                    <a:pt x="2171" y="1126"/>
                    <a:pt x="1212" y="190"/>
                  </a:cubicBezTo>
                  <a:cubicBezTo>
                    <a:pt x="1078" y="56"/>
                    <a:pt x="934" y="0"/>
                    <a:pt x="799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3"/>
            <p:cNvSpPr/>
            <p:nvPr/>
          </p:nvSpPr>
          <p:spPr>
            <a:xfrm>
              <a:off x="6874750" y="364825"/>
              <a:ext cx="111275" cy="108775"/>
            </a:xfrm>
            <a:custGeom>
              <a:avLst/>
              <a:gdLst/>
              <a:ahLst/>
              <a:cxnLst/>
              <a:rect l="l" t="t" r="r" b="b"/>
              <a:pathLst>
                <a:path w="4451" h="4351" extrusionOk="0">
                  <a:moveTo>
                    <a:pt x="3607" y="1"/>
                  </a:moveTo>
                  <a:cubicBezTo>
                    <a:pt x="3476" y="1"/>
                    <a:pt x="3338" y="46"/>
                    <a:pt x="3211" y="153"/>
                  </a:cubicBezTo>
                  <a:cubicBezTo>
                    <a:pt x="2161" y="1203"/>
                    <a:pt x="928" y="2139"/>
                    <a:pt x="266" y="3486"/>
                  </a:cubicBezTo>
                  <a:cubicBezTo>
                    <a:pt x="0" y="3940"/>
                    <a:pt x="411" y="4351"/>
                    <a:pt x="820" y="4351"/>
                  </a:cubicBezTo>
                  <a:cubicBezTo>
                    <a:pt x="1007" y="4351"/>
                    <a:pt x="1195" y="4264"/>
                    <a:pt x="1316" y="4056"/>
                  </a:cubicBezTo>
                  <a:cubicBezTo>
                    <a:pt x="1887" y="2801"/>
                    <a:pt x="3120" y="1956"/>
                    <a:pt x="4078" y="998"/>
                  </a:cubicBezTo>
                  <a:cubicBezTo>
                    <a:pt x="4451" y="554"/>
                    <a:pt x="4065" y="1"/>
                    <a:pt x="360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3"/>
            <p:cNvSpPr/>
            <p:nvPr/>
          </p:nvSpPr>
          <p:spPr>
            <a:xfrm>
              <a:off x="6874800" y="287300"/>
              <a:ext cx="111400" cy="108325"/>
            </a:xfrm>
            <a:custGeom>
              <a:avLst/>
              <a:gdLst/>
              <a:ahLst/>
              <a:cxnLst/>
              <a:rect l="l" t="t" r="r" b="b"/>
              <a:pathLst>
                <a:path w="4456" h="4333" extrusionOk="0">
                  <a:moveTo>
                    <a:pt x="809" y="1"/>
                  </a:moveTo>
                  <a:cubicBezTo>
                    <a:pt x="403" y="1"/>
                    <a:pt x="0" y="414"/>
                    <a:pt x="264" y="880"/>
                  </a:cubicBezTo>
                  <a:cubicBezTo>
                    <a:pt x="926" y="2204"/>
                    <a:pt x="2159" y="3163"/>
                    <a:pt x="3209" y="4190"/>
                  </a:cubicBezTo>
                  <a:cubicBezTo>
                    <a:pt x="3328" y="4290"/>
                    <a:pt x="3456" y="4333"/>
                    <a:pt x="3580" y="4333"/>
                  </a:cubicBezTo>
                  <a:cubicBezTo>
                    <a:pt x="4049" y="4333"/>
                    <a:pt x="4456" y="3725"/>
                    <a:pt x="4076" y="3346"/>
                  </a:cubicBezTo>
                  <a:cubicBezTo>
                    <a:pt x="3118" y="2387"/>
                    <a:pt x="1885" y="1542"/>
                    <a:pt x="1314" y="310"/>
                  </a:cubicBezTo>
                  <a:cubicBezTo>
                    <a:pt x="1191" y="91"/>
                    <a:pt x="1000" y="1"/>
                    <a:pt x="80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3"/>
            <p:cNvSpPr/>
            <p:nvPr/>
          </p:nvSpPr>
          <p:spPr>
            <a:xfrm>
              <a:off x="7393575" y="364825"/>
              <a:ext cx="110925" cy="108775"/>
            </a:xfrm>
            <a:custGeom>
              <a:avLst/>
              <a:gdLst/>
              <a:ahLst/>
              <a:cxnLst/>
              <a:rect l="l" t="t" r="r" b="b"/>
              <a:pathLst>
                <a:path w="4437" h="4351" extrusionOk="0">
                  <a:moveTo>
                    <a:pt x="885" y="1"/>
                  </a:moveTo>
                  <a:cubicBezTo>
                    <a:pt x="412" y="1"/>
                    <a:pt x="1" y="554"/>
                    <a:pt x="444" y="998"/>
                  </a:cubicBezTo>
                  <a:cubicBezTo>
                    <a:pt x="1380" y="1956"/>
                    <a:pt x="2521" y="2801"/>
                    <a:pt x="3206" y="4056"/>
                  </a:cubicBezTo>
                  <a:cubicBezTo>
                    <a:pt x="3321" y="4264"/>
                    <a:pt x="3494" y="4351"/>
                    <a:pt x="3669" y="4351"/>
                  </a:cubicBezTo>
                  <a:cubicBezTo>
                    <a:pt x="4050" y="4351"/>
                    <a:pt x="4437" y="3940"/>
                    <a:pt x="4233" y="3486"/>
                  </a:cubicBezTo>
                  <a:cubicBezTo>
                    <a:pt x="3480" y="2139"/>
                    <a:pt x="2339" y="1203"/>
                    <a:pt x="1289" y="153"/>
                  </a:cubicBezTo>
                  <a:cubicBezTo>
                    <a:pt x="1162" y="46"/>
                    <a:pt x="1021" y="1"/>
                    <a:pt x="8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3"/>
            <p:cNvSpPr/>
            <p:nvPr/>
          </p:nvSpPr>
          <p:spPr>
            <a:xfrm>
              <a:off x="7393375" y="287300"/>
              <a:ext cx="111100" cy="108325"/>
            </a:xfrm>
            <a:custGeom>
              <a:avLst/>
              <a:gdLst/>
              <a:ahLst/>
              <a:cxnLst/>
              <a:rect l="l" t="t" r="r" b="b"/>
              <a:pathLst>
                <a:path w="4444" h="4333" extrusionOk="0">
                  <a:moveTo>
                    <a:pt x="3685" y="1"/>
                  </a:moveTo>
                  <a:cubicBezTo>
                    <a:pt x="3508" y="1"/>
                    <a:pt x="3331" y="91"/>
                    <a:pt x="3214" y="310"/>
                  </a:cubicBezTo>
                  <a:cubicBezTo>
                    <a:pt x="2529" y="1542"/>
                    <a:pt x="1388" y="2387"/>
                    <a:pt x="452" y="3346"/>
                  </a:cubicBezTo>
                  <a:cubicBezTo>
                    <a:pt x="1" y="3725"/>
                    <a:pt x="435" y="4333"/>
                    <a:pt x="919" y="4333"/>
                  </a:cubicBezTo>
                  <a:cubicBezTo>
                    <a:pt x="1046" y="4333"/>
                    <a:pt x="1178" y="4290"/>
                    <a:pt x="1297" y="4190"/>
                  </a:cubicBezTo>
                  <a:cubicBezTo>
                    <a:pt x="2347" y="3163"/>
                    <a:pt x="3488" y="2204"/>
                    <a:pt x="4241" y="880"/>
                  </a:cubicBezTo>
                  <a:cubicBezTo>
                    <a:pt x="4443" y="414"/>
                    <a:pt x="4063" y="1"/>
                    <a:pt x="36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3"/>
            <p:cNvSpPr/>
            <p:nvPr/>
          </p:nvSpPr>
          <p:spPr>
            <a:xfrm>
              <a:off x="6904575" y="205500"/>
              <a:ext cx="145750" cy="35300"/>
            </a:xfrm>
            <a:custGeom>
              <a:avLst/>
              <a:gdLst/>
              <a:ahLst/>
              <a:cxnLst/>
              <a:rect l="l" t="t" r="r" b="b"/>
              <a:pathLst>
                <a:path w="5830" h="1412" extrusionOk="0">
                  <a:moveTo>
                    <a:pt x="2944" y="1"/>
                  </a:moveTo>
                  <a:cubicBezTo>
                    <a:pt x="2182" y="1"/>
                    <a:pt x="1423" y="49"/>
                    <a:pt x="694" y="249"/>
                  </a:cubicBezTo>
                  <a:cubicBezTo>
                    <a:pt x="0" y="502"/>
                    <a:pt x="255" y="1412"/>
                    <a:pt x="817" y="1412"/>
                  </a:cubicBezTo>
                  <a:cubicBezTo>
                    <a:pt x="865" y="1412"/>
                    <a:pt x="916" y="1405"/>
                    <a:pt x="968" y="1391"/>
                  </a:cubicBezTo>
                  <a:cubicBezTo>
                    <a:pt x="1662" y="1191"/>
                    <a:pt x="2374" y="1142"/>
                    <a:pt x="3085" y="1142"/>
                  </a:cubicBezTo>
                  <a:cubicBezTo>
                    <a:pt x="3755" y="1142"/>
                    <a:pt x="4424" y="1185"/>
                    <a:pt x="5077" y="1185"/>
                  </a:cubicBezTo>
                  <a:cubicBezTo>
                    <a:pt x="5830" y="1185"/>
                    <a:pt x="5830" y="44"/>
                    <a:pt x="5077" y="44"/>
                  </a:cubicBezTo>
                  <a:cubicBezTo>
                    <a:pt x="4379" y="44"/>
                    <a:pt x="3661" y="1"/>
                    <a:pt x="294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3"/>
            <p:cNvSpPr/>
            <p:nvPr/>
          </p:nvSpPr>
          <p:spPr>
            <a:xfrm>
              <a:off x="7012075" y="101125"/>
              <a:ext cx="41025" cy="134300"/>
            </a:xfrm>
            <a:custGeom>
              <a:avLst/>
              <a:gdLst/>
              <a:ahLst/>
              <a:cxnLst/>
              <a:rect l="l" t="t" r="r" b="b"/>
              <a:pathLst>
                <a:path w="1641" h="5372" extrusionOk="0">
                  <a:moveTo>
                    <a:pt x="908" y="0"/>
                  </a:moveTo>
                  <a:cubicBezTo>
                    <a:pt x="679" y="0"/>
                    <a:pt x="460" y="126"/>
                    <a:pt x="388" y="430"/>
                  </a:cubicBezTo>
                  <a:cubicBezTo>
                    <a:pt x="0" y="1845"/>
                    <a:pt x="206" y="3374"/>
                    <a:pt x="206" y="4789"/>
                  </a:cubicBezTo>
                  <a:cubicBezTo>
                    <a:pt x="206" y="5178"/>
                    <a:pt x="491" y="5372"/>
                    <a:pt x="777" y="5372"/>
                  </a:cubicBezTo>
                  <a:cubicBezTo>
                    <a:pt x="1062" y="5372"/>
                    <a:pt x="1347" y="5178"/>
                    <a:pt x="1347" y="4789"/>
                  </a:cubicBezTo>
                  <a:cubicBezTo>
                    <a:pt x="1347" y="3466"/>
                    <a:pt x="1142" y="2050"/>
                    <a:pt x="1530" y="704"/>
                  </a:cubicBezTo>
                  <a:cubicBezTo>
                    <a:pt x="1641" y="301"/>
                    <a:pt x="1263" y="0"/>
                    <a:pt x="90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3"/>
            <p:cNvSpPr/>
            <p:nvPr/>
          </p:nvSpPr>
          <p:spPr>
            <a:xfrm>
              <a:off x="7326600" y="525275"/>
              <a:ext cx="42150" cy="133325"/>
            </a:xfrm>
            <a:custGeom>
              <a:avLst/>
              <a:gdLst/>
              <a:ahLst/>
              <a:cxnLst/>
              <a:rect l="l" t="t" r="r" b="b"/>
              <a:pathLst>
                <a:path w="1686" h="5333" extrusionOk="0">
                  <a:moveTo>
                    <a:pt x="932" y="1"/>
                  </a:moveTo>
                  <a:cubicBezTo>
                    <a:pt x="647" y="1"/>
                    <a:pt x="361" y="195"/>
                    <a:pt x="361" y="583"/>
                  </a:cubicBezTo>
                  <a:cubicBezTo>
                    <a:pt x="361" y="1907"/>
                    <a:pt x="544" y="3345"/>
                    <a:pt x="179" y="4669"/>
                  </a:cubicBezTo>
                  <a:cubicBezTo>
                    <a:pt x="0" y="5067"/>
                    <a:pt x="342" y="5332"/>
                    <a:pt x="682" y="5332"/>
                  </a:cubicBezTo>
                  <a:cubicBezTo>
                    <a:pt x="908" y="5332"/>
                    <a:pt x="1133" y="5215"/>
                    <a:pt x="1206" y="4942"/>
                  </a:cubicBezTo>
                  <a:cubicBezTo>
                    <a:pt x="1685" y="3527"/>
                    <a:pt x="1503" y="1998"/>
                    <a:pt x="1503" y="583"/>
                  </a:cubicBezTo>
                  <a:cubicBezTo>
                    <a:pt x="1503" y="195"/>
                    <a:pt x="1217" y="1"/>
                    <a:pt x="93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3"/>
            <p:cNvSpPr/>
            <p:nvPr/>
          </p:nvSpPr>
          <p:spPr>
            <a:xfrm>
              <a:off x="7331050" y="519375"/>
              <a:ext cx="143225" cy="35825"/>
            </a:xfrm>
            <a:custGeom>
              <a:avLst/>
              <a:gdLst/>
              <a:ahLst/>
              <a:cxnLst/>
              <a:rect l="l" t="t" r="r" b="b"/>
              <a:pathLst>
                <a:path w="5729" h="1433" extrusionOk="0">
                  <a:moveTo>
                    <a:pt x="5037" y="1"/>
                  </a:moveTo>
                  <a:cubicBezTo>
                    <a:pt x="4976" y="1"/>
                    <a:pt x="4910" y="14"/>
                    <a:pt x="4840" y="43"/>
                  </a:cubicBezTo>
                  <a:cubicBezTo>
                    <a:pt x="4158" y="243"/>
                    <a:pt x="3446" y="291"/>
                    <a:pt x="2722" y="291"/>
                  </a:cubicBezTo>
                  <a:cubicBezTo>
                    <a:pt x="2040" y="291"/>
                    <a:pt x="1349" y="248"/>
                    <a:pt x="663" y="248"/>
                  </a:cubicBezTo>
                  <a:cubicBezTo>
                    <a:pt x="1" y="248"/>
                    <a:pt x="1" y="1389"/>
                    <a:pt x="663" y="1389"/>
                  </a:cubicBezTo>
                  <a:cubicBezTo>
                    <a:pt x="1393" y="1389"/>
                    <a:pt x="2129" y="1432"/>
                    <a:pt x="2857" y="1432"/>
                  </a:cubicBezTo>
                  <a:cubicBezTo>
                    <a:pt x="3631" y="1432"/>
                    <a:pt x="4396" y="1384"/>
                    <a:pt x="5137" y="1184"/>
                  </a:cubicBezTo>
                  <a:cubicBezTo>
                    <a:pt x="5728" y="939"/>
                    <a:pt x="5554" y="1"/>
                    <a:pt x="503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3"/>
            <p:cNvSpPr/>
            <p:nvPr/>
          </p:nvSpPr>
          <p:spPr>
            <a:xfrm>
              <a:off x="7012075" y="525275"/>
              <a:ext cx="41000" cy="133325"/>
            </a:xfrm>
            <a:custGeom>
              <a:avLst/>
              <a:gdLst/>
              <a:ahLst/>
              <a:cxnLst/>
              <a:rect l="l" t="t" r="r" b="b"/>
              <a:pathLst>
                <a:path w="1640" h="5333" extrusionOk="0">
                  <a:moveTo>
                    <a:pt x="777" y="1"/>
                  </a:moveTo>
                  <a:cubicBezTo>
                    <a:pt x="491" y="1"/>
                    <a:pt x="206" y="195"/>
                    <a:pt x="206" y="583"/>
                  </a:cubicBezTo>
                  <a:cubicBezTo>
                    <a:pt x="206" y="1998"/>
                    <a:pt x="0" y="3527"/>
                    <a:pt x="388" y="4942"/>
                  </a:cubicBezTo>
                  <a:cubicBezTo>
                    <a:pt x="461" y="5215"/>
                    <a:pt x="687" y="5332"/>
                    <a:pt x="920" y="5332"/>
                  </a:cubicBezTo>
                  <a:cubicBezTo>
                    <a:pt x="1271" y="5332"/>
                    <a:pt x="1640" y="5067"/>
                    <a:pt x="1530" y="4669"/>
                  </a:cubicBezTo>
                  <a:cubicBezTo>
                    <a:pt x="1142" y="3345"/>
                    <a:pt x="1347" y="1907"/>
                    <a:pt x="1347" y="583"/>
                  </a:cubicBezTo>
                  <a:cubicBezTo>
                    <a:pt x="1347" y="195"/>
                    <a:pt x="1062" y="1"/>
                    <a:pt x="77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3"/>
            <p:cNvSpPr/>
            <p:nvPr/>
          </p:nvSpPr>
          <p:spPr>
            <a:xfrm>
              <a:off x="6905075" y="519375"/>
              <a:ext cx="145250" cy="35825"/>
            </a:xfrm>
            <a:custGeom>
              <a:avLst/>
              <a:gdLst/>
              <a:ahLst/>
              <a:cxnLst/>
              <a:rect l="l" t="t" r="r" b="b"/>
              <a:pathLst>
                <a:path w="5810" h="1433" extrusionOk="0">
                  <a:moveTo>
                    <a:pt x="749" y="1"/>
                  </a:moveTo>
                  <a:cubicBezTo>
                    <a:pt x="221" y="1"/>
                    <a:pt x="1" y="939"/>
                    <a:pt x="674" y="1184"/>
                  </a:cubicBezTo>
                  <a:cubicBezTo>
                    <a:pt x="1403" y="1384"/>
                    <a:pt x="2162" y="1432"/>
                    <a:pt x="2924" y="1432"/>
                  </a:cubicBezTo>
                  <a:cubicBezTo>
                    <a:pt x="3641" y="1432"/>
                    <a:pt x="4359" y="1389"/>
                    <a:pt x="5057" y="1389"/>
                  </a:cubicBezTo>
                  <a:cubicBezTo>
                    <a:pt x="5810" y="1389"/>
                    <a:pt x="5810" y="248"/>
                    <a:pt x="5057" y="248"/>
                  </a:cubicBezTo>
                  <a:cubicBezTo>
                    <a:pt x="4404" y="248"/>
                    <a:pt x="3735" y="291"/>
                    <a:pt x="3065" y="291"/>
                  </a:cubicBezTo>
                  <a:cubicBezTo>
                    <a:pt x="2354" y="291"/>
                    <a:pt x="1642" y="243"/>
                    <a:pt x="948" y="43"/>
                  </a:cubicBezTo>
                  <a:cubicBezTo>
                    <a:pt x="878" y="14"/>
                    <a:pt x="811" y="1"/>
                    <a:pt x="74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3"/>
            <p:cNvSpPr/>
            <p:nvPr/>
          </p:nvSpPr>
          <p:spPr>
            <a:xfrm>
              <a:off x="7331050" y="205500"/>
              <a:ext cx="143675" cy="35300"/>
            </a:xfrm>
            <a:custGeom>
              <a:avLst/>
              <a:gdLst/>
              <a:ahLst/>
              <a:cxnLst/>
              <a:rect l="l" t="t" r="r" b="b"/>
              <a:pathLst>
                <a:path w="5747" h="1412" extrusionOk="0">
                  <a:moveTo>
                    <a:pt x="2857" y="1"/>
                  </a:moveTo>
                  <a:cubicBezTo>
                    <a:pt x="2129" y="1"/>
                    <a:pt x="1393" y="44"/>
                    <a:pt x="663" y="44"/>
                  </a:cubicBezTo>
                  <a:cubicBezTo>
                    <a:pt x="1" y="44"/>
                    <a:pt x="1" y="1185"/>
                    <a:pt x="663" y="1185"/>
                  </a:cubicBezTo>
                  <a:cubicBezTo>
                    <a:pt x="1349" y="1185"/>
                    <a:pt x="2040" y="1142"/>
                    <a:pt x="2722" y="1142"/>
                  </a:cubicBezTo>
                  <a:cubicBezTo>
                    <a:pt x="3446" y="1142"/>
                    <a:pt x="4158" y="1191"/>
                    <a:pt x="4840" y="1391"/>
                  </a:cubicBezTo>
                  <a:cubicBezTo>
                    <a:pt x="4892" y="1405"/>
                    <a:pt x="4942" y="1412"/>
                    <a:pt x="4990" y="1412"/>
                  </a:cubicBezTo>
                  <a:cubicBezTo>
                    <a:pt x="5543" y="1412"/>
                    <a:pt x="5746" y="502"/>
                    <a:pt x="5137" y="249"/>
                  </a:cubicBezTo>
                  <a:cubicBezTo>
                    <a:pt x="4396" y="49"/>
                    <a:pt x="3631" y="1"/>
                    <a:pt x="285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3"/>
            <p:cNvSpPr/>
            <p:nvPr/>
          </p:nvSpPr>
          <p:spPr>
            <a:xfrm>
              <a:off x="7326550" y="101125"/>
              <a:ext cx="42200" cy="134300"/>
            </a:xfrm>
            <a:custGeom>
              <a:avLst/>
              <a:gdLst/>
              <a:ahLst/>
              <a:cxnLst/>
              <a:rect l="l" t="t" r="r" b="b"/>
              <a:pathLst>
                <a:path w="1688" h="5372" extrusionOk="0">
                  <a:moveTo>
                    <a:pt x="695" y="0"/>
                  </a:moveTo>
                  <a:cubicBezTo>
                    <a:pt x="351" y="0"/>
                    <a:pt x="0" y="301"/>
                    <a:pt x="181" y="704"/>
                  </a:cubicBezTo>
                  <a:cubicBezTo>
                    <a:pt x="546" y="2050"/>
                    <a:pt x="363" y="3466"/>
                    <a:pt x="363" y="4789"/>
                  </a:cubicBezTo>
                  <a:cubicBezTo>
                    <a:pt x="363" y="5178"/>
                    <a:pt x="649" y="5372"/>
                    <a:pt x="934" y="5372"/>
                  </a:cubicBezTo>
                  <a:cubicBezTo>
                    <a:pt x="1219" y="5372"/>
                    <a:pt x="1505" y="5178"/>
                    <a:pt x="1505" y="4789"/>
                  </a:cubicBezTo>
                  <a:cubicBezTo>
                    <a:pt x="1505" y="3374"/>
                    <a:pt x="1687" y="1845"/>
                    <a:pt x="1208" y="430"/>
                  </a:cubicBezTo>
                  <a:cubicBezTo>
                    <a:pt x="1136" y="126"/>
                    <a:pt x="917" y="0"/>
                    <a:pt x="695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4" name="Google Shape;2404;p33"/>
          <p:cNvSpPr/>
          <p:nvPr/>
        </p:nvSpPr>
        <p:spPr>
          <a:xfrm flipH="1">
            <a:off x="1247775" y="1293350"/>
            <a:ext cx="67225" cy="58950"/>
          </a:xfrm>
          <a:custGeom>
            <a:avLst/>
            <a:gdLst/>
            <a:ahLst/>
            <a:cxnLst/>
            <a:rect l="l" t="t" r="r" b="b"/>
            <a:pathLst>
              <a:path w="2689" h="2358" extrusionOk="0">
                <a:moveTo>
                  <a:pt x="1343" y="1"/>
                </a:moveTo>
                <a:cubicBezTo>
                  <a:pt x="867" y="1"/>
                  <a:pt x="394" y="249"/>
                  <a:pt x="232" y="762"/>
                </a:cubicBezTo>
                <a:cubicBezTo>
                  <a:pt x="0" y="1731"/>
                  <a:pt x="765" y="2357"/>
                  <a:pt x="1475" y="2357"/>
                </a:cubicBezTo>
                <a:cubicBezTo>
                  <a:pt x="1952" y="2357"/>
                  <a:pt x="2405" y="2075"/>
                  <a:pt x="2515" y="1424"/>
                </a:cubicBezTo>
                <a:cubicBezTo>
                  <a:pt x="2688" y="490"/>
                  <a:pt x="2013" y="1"/>
                  <a:pt x="1343" y="1"/>
                </a:cubicBezTo>
                <a:close/>
              </a:path>
            </a:pathLst>
          </a:custGeom>
          <a:solidFill>
            <a:srgbClr val="FE32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5" name="Google Shape;2405;p33"/>
          <p:cNvGrpSpPr/>
          <p:nvPr/>
        </p:nvGrpSpPr>
        <p:grpSpPr>
          <a:xfrm flipH="1">
            <a:off x="173925" y="201925"/>
            <a:ext cx="1154200" cy="1393900"/>
            <a:chOff x="7333250" y="135250"/>
            <a:chExt cx="1154200" cy="1393900"/>
          </a:xfrm>
        </p:grpSpPr>
        <p:sp>
          <p:nvSpPr>
            <p:cNvPr id="2406" name="Google Shape;2406;p33"/>
            <p:cNvSpPr/>
            <p:nvPr/>
          </p:nvSpPr>
          <p:spPr>
            <a:xfrm>
              <a:off x="7395700" y="545100"/>
              <a:ext cx="644675" cy="940000"/>
            </a:xfrm>
            <a:custGeom>
              <a:avLst/>
              <a:gdLst/>
              <a:ahLst/>
              <a:cxnLst/>
              <a:rect l="l" t="t" r="r" b="b"/>
              <a:pathLst>
                <a:path w="25787" h="37600" extrusionOk="0">
                  <a:moveTo>
                    <a:pt x="25148" y="1"/>
                  </a:moveTo>
                  <a:cubicBezTo>
                    <a:pt x="24817" y="1"/>
                    <a:pt x="24463" y="212"/>
                    <a:pt x="24417" y="634"/>
                  </a:cubicBezTo>
                  <a:cubicBezTo>
                    <a:pt x="22523" y="15471"/>
                    <a:pt x="12434" y="27933"/>
                    <a:pt x="542" y="36310"/>
                  </a:cubicBezTo>
                  <a:cubicBezTo>
                    <a:pt x="0" y="36703"/>
                    <a:pt x="345" y="37599"/>
                    <a:pt x="851" y="37599"/>
                  </a:cubicBezTo>
                  <a:cubicBezTo>
                    <a:pt x="963" y="37599"/>
                    <a:pt x="1084" y="37555"/>
                    <a:pt x="1204" y="37451"/>
                  </a:cubicBezTo>
                  <a:cubicBezTo>
                    <a:pt x="13484" y="28801"/>
                    <a:pt x="23847" y="15950"/>
                    <a:pt x="25741" y="634"/>
                  </a:cubicBezTo>
                  <a:cubicBezTo>
                    <a:pt x="25787" y="212"/>
                    <a:pt x="25479" y="1"/>
                    <a:pt x="25148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3"/>
            <p:cNvSpPr/>
            <p:nvPr/>
          </p:nvSpPr>
          <p:spPr>
            <a:xfrm>
              <a:off x="7913100" y="135250"/>
              <a:ext cx="337850" cy="449700"/>
            </a:xfrm>
            <a:custGeom>
              <a:avLst/>
              <a:gdLst/>
              <a:ahLst/>
              <a:cxnLst/>
              <a:rect l="l" t="t" r="r" b="b"/>
              <a:pathLst>
                <a:path w="13514" h="17988" extrusionOk="0">
                  <a:moveTo>
                    <a:pt x="6004" y="1"/>
                  </a:moveTo>
                  <a:cubicBezTo>
                    <a:pt x="1" y="1"/>
                    <a:pt x="2009" y="14175"/>
                    <a:pt x="4292" y="17987"/>
                  </a:cubicBezTo>
                  <a:cubicBezTo>
                    <a:pt x="6757" y="15704"/>
                    <a:pt x="13513" y="1"/>
                    <a:pt x="6004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3"/>
            <p:cNvSpPr/>
            <p:nvPr/>
          </p:nvSpPr>
          <p:spPr>
            <a:xfrm>
              <a:off x="7979875" y="522900"/>
              <a:ext cx="507575" cy="248725"/>
            </a:xfrm>
            <a:custGeom>
              <a:avLst/>
              <a:gdLst/>
              <a:ahLst/>
              <a:cxnLst/>
              <a:rect l="l" t="t" r="r" b="b"/>
              <a:pathLst>
                <a:path w="20303" h="9949" extrusionOk="0">
                  <a:moveTo>
                    <a:pt x="14060" y="1"/>
                  </a:moveTo>
                  <a:cubicBezTo>
                    <a:pt x="9372" y="1"/>
                    <a:pt x="1165" y="7662"/>
                    <a:pt x="0" y="9899"/>
                  </a:cubicBezTo>
                  <a:cubicBezTo>
                    <a:pt x="316" y="9931"/>
                    <a:pt x="722" y="9948"/>
                    <a:pt x="1199" y="9948"/>
                  </a:cubicBezTo>
                  <a:cubicBezTo>
                    <a:pt x="6460" y="9948"/>
                    <a:pt x="20303" y="7878"/>
                    <a:pt x="16640" y="1431"/>
                  </a:cubicBezTo>
                  <a:cubicBezTo>
                    <a:pt x="16064" y="421"/>
                    <a:pt x="15158" y="1"/>
                    <a:pt x="1406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3"/>
            <p:cNvSpPr/>
            <p:nvPr/>
          </p:nvSpPr>
          <p:spPr>
            <a:xfrm>
              <a:off x="7454325" y="580600"/>
              <a:ext cx="416000" cy="389525"/>
            </a:xfrm>
            <a:custGeom>
              <a:avLst/>
              <a:gdLst/>
              <a:ahLst/>
              <a:cxnLst/>
              <a:rect l="l" t="t" r="r" b="b"/>
              <a:pathLst>
                <a:path w="16640" h="15581" extrusionOk="0">
                  <a:moveTo>
                    <a:pt x="9779" y="1"/>
                  </a:moveTo>
                  <a:cubicBezTo>
                    <a:pt x="9391" y="1"/>
                    <a:pt x="8985" y="85"/>
                    <a:pt x="8560" y="264"/>
                  </a:cubicBezTo>
                  <a:cubicBezTo>
                    <a:pt x="0" y="3871"/>
                    <a:pt x="14563" y="14051"/>
                    <a:pt x="16640" y="15580"/>
                  </a:cubicBezTo>
                  <a:cubicBezTo>
                    <a:pt x="16555" y="12500"/>
                    <a:pt x="14521" y="1"/>
                    <a:pt x="977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3"/>
            <p:cNvSpPr/>
            <p:nvPr/>
          </p:nvSpPr>
          <p:spPr>
            <a:xfrm>
              <a:off x="7796700" y="971900"/>
              <a:ext cx="486050" cy="195150"/>
            </a:xfrm>
            <a:custGeom>
              <a:avLst/>
              <a:gdLst/>
              <a:ahLst/>
              <a:cxnLst/>
              <a:rect l="l" t="t" r="r" b="b"/>
              <a:pathLst>
                <a:path w="19442" h="7806" extrusionOk="0">
                  <a:moveTo>
                    <a:pt x="14452" y="0"/>
                  </a:moveTo>
                  <a:cubicBezTo>
                    <a:pt x="9912" y="0"/>
                    <a:pt x="2599" y="3618"/>
                    <a:pt x="0" y="5726"/>
                  </a:cubicBezTo>
                  <a:cubicBezTo>
                    <a:pt x="1144" y="6274"/>
                    <a:pt x="6799" y="7805"/>
                    <a:pt x="11537" y="7805"/>
                  </a:cubicBezTo>
                  <a:cubicBezTo>
                    <a:pt x="15873" y="7805"/>
                    <a:pt x="19441" y="6522"/>
                    <a:pt x="18078" y="2028"/>
                  </a:cubicBezTo>
                  <a:cubicBezTo>
                    <a:pt x="17618" y="569"/>
                    <a:pt x="16253" y="0"/>
                    <a:pt x="14452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3"/>
            <p:cNvSpPr/>
            <p:nvPr/>
          </p:nvSpPr>
          <p:spPr>
            <a:xfrm>
              <a:off x="7385275" y="862300"/>
              <a:ext cx="295425" cy="395400"/>
            </a:xfrm>
            <a:custGeom>
              <a:avLst/>
              <a:gdLst/>
              <a:ahLst/>
              <a:cxnLst/>
              <a:rect l="l" t="t" r="r" b="b"/>
              <a:pathLst>
                <a:path w="11817" h="15816" extrusionOk="0">
                  <a:moveTo>
                    <a:pt x="6682" y="1"/>
                  </a:moveTo>
                  <a:cubicBezTo>
                    <a:pt x="6186" y="1"/>
                    <a:pt x="5641" y="129"/>
                    <a:pt x="5045" y="409"/>
                  </a:cubicBezTo>
                  <a:cubicBezTo>
                    <a:pt x="0" y="2874"/>
                    <a:pt x="8765" y="13922"/>
                    <a:pt x="11048" y="15816"/>
                  </a:cubicBezTo>
                  <a:cubicBezTo>
                    <a:pt x="11817" y="13301"/>
                    <a:pt x="11734" y="1"/>
                    <a:pt x="668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3"/>
            <p:cNvSpPr/>
            <p:nvPr/>
          </p:nvSpPr>
          <p:spPr>
            <a:xfrm>
              <a:off x="7556450" y="1361025"/>
              <a:ext cx="413000" cy="168125"/>
            </a:xfrm>
            <a:custGeom>
              <a:avLst/>
              <a:gdLst/>
              <a:ahLst/>
              <a:cxnLst/>
              <a:rect l="l" t="t" r="r" b="b"/>
              <a:pathLst>
                <a:path w="16520" h="6725" extrusionOk="0">
                  <a:moveTo>
                    <a:pt x="3760" y="1"/>
                  </a:moveTo>
                  <a:cubicBezTo>
                    <a:pt x="2111" y="1"/>
                    <a:pt x="724" y="154"/>
                    <a:pt x="1" y="432"/>
                  </a:cubicBezTo>
                  <a:cubicBezTo>
                    <a:pt x="2384" y="2729"/>
                    <a:pt x="8347" y="6724"/>
                    <a:pt x="12018" y="6724"/>
                  </a:cubicBezTo>
                  <a:cubicBezTo>
                    <a:pt x="13200" y="6724"/>
                    <a:pt x="14143" y="6311"/>
                    <a:pt x="14655" y="5294"/>
                  </a:cubicBezTo>
                  <a:cubicBezTo>
                    <a:pt x="16519" y="1479"/>
                    <a:pt x="8878" y="1"/>
                    <a:pt x="376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3"/>
            <p:cNvSpPr/>
            <p:nvPr/>
          </p:nvSpPr>
          <p:spPr>
            <a:xfrm>
              <a:off x="7818275" y="454675"/>
              <a:ext cx="187300" cy="257150"/>
            </a:xfrm>
            <a:custGeom>
              <a:avLst/>
              <a:gdLst/>
              <a:ahLst/>
              <a:cxnLst/>
              <a:rect l="l" t="t" r="r" b="b"/>
              <a:pathLst>
                <a:path w="7492" h="10286" extrusionOk="0">
                  <a:moveTo>
                    <a:pt x="659" y="0"/>
                  </a:moveTo>
                  <a:cubicBezTo>
                    <a:pt x="334" y="0"/>
                    <a:pt x="0" y="347"/>
                    <a:pt x="187" y="736"/>
                  </a:cubicBezTo>
                  <a:cubicBezTo>
                    <a:pt x="2082" y="3977"/>
                    <a:pt x="4570" y="6831"/>
                    <a:pt x="6373" y="10049"/>
                  </a:cubicBezTo>
                  <a:cubicBezTo>
                    <a:pt x="6487" y="10216"/>
                    <a:pt x="6639" y="10285"/>
                    <a:pt x="6789" y="10285"/>
                  </a:cubicBezTo>
                  <a:cubicBezTo>
                    <a:pt x="7150" y="10285"/>
                    <a:pt x="7492" y="9882"/>
                    <a:pt x="7217" y="9478"/>
                  </a:cubicBezTo>
                  <a:cubicBezTo>
                    <a:pt x="5414" y="6260"/>
                    <a:pt x="3040" y="3407"/>
                    <a:pt x="1055" y="257"/>
                  </a:cubicBezTo>
                  <a:cubicBezTo>
                    <a:pt x="960" y="76"/>
                    <a:pt x="811" y="0"/>
                    <a:pt x="65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3"/>
            <p:cNvSpPr/>
            <p:nvPr/>
          </p:nvSpPr>
          <p:spPr>
            <a:xfrm>
              <a:off x="7913125" y="858250"/>
              <a:ext cx="278475" cy="54950"/>
            </a:xfrm>
            <a:custGeom>
              <a:avLst/>
              <a:gdLst/>
              <a:ahLst/>
              <a:cxnLst/>
              <a:rect l="l" t="t" r="r" b="b"/>
              <a:pathLst>
                <a:path w="11139" h="2198" extrusionOk="0">
                  <a:moveTo>
                    <a:pt x="10476" y="0"/>
                  </a:moveTo>
                  <a:cubicBezTo>
                    <a:pt x="7144" y="92"/>
                    <a:pt x="3903" y="868"/>
                    <a:pt x="570" y="1233"/>
                  </a:cubicBezTo>
                  <a:cubicBezTo>
                    <a:pt x="26" y="1320"/>
                    <a:pt x="1" y="2198"/>
                    <a:pt x="496" y="2198"/>
                  </a:cubicBezTo>
                  <a:cubicBezTo>
                    <a:pt x="520" y="2198"/>
                    <a:pt x="544" y="2196"/>
                    <a:pt x="570" y="2192"/>
                  </a:cubicBezTo>
                  <a:cubicBezTo>
                    <a:pt x="3903" y="1895"/>
                    <a:pt x="7144" y="1142"/>
                    <a:pt x="10476" y="1050"/>
                  </a:cubicBezTo>
                  <a:cubicBezTo>
                    <a:pt x="11138" y="1050"/>
                    <a:pt x="11138" y="0"/>
                    <a:pt x="104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3"/>
            <p:cNvSpPr/>
            <p:nvPr/>
          </p:nvSpPr>
          <p:spPr>
            <a:xfrm>
              <a:off x="7678050" y="1222100"/>
              <a:ext cx="305175" cy="86400"/>
            </a:xfrm>
            <a:custGeom>
              <a:avLst/>
              <a:gdLst/>
              <a:ahLst/>
              <a:cxnLst/>
              <a:rect l="l" t="t" r="r" b="b"/>
              <a:pathLst>
                <a:path w="12207" h="3456" extrusionOk="0">
                  <a:moveTo>
                    <a:pt x="564" y="0"/>
                  </a:moveTo>
                  <a:cubicBezTo>
                    <a:pt x="0" y="0"/>
                    <a:pt x="33" y="949"/>
                    <a:pt x="661" y="1036"/>
                  </a:cubicBezTo>
                  <a:cubicBezTo>
                    <a:pt x="4267" y="1424"/>
                    <a:pt x="7896" y="2291"/>
                    <a:pt x="11411" y="3433"/>
                  </a:cubicBezTo>
                  <a:cubicBezTo>
                    <a:pt x="11460" y="3448"/>
                    <a:pt x="11507" y="3456"/>
                    <a:pt x="11552" y="3456"/>
                  </a:cubicBezTo>
                  <a:cubicBezTo>
                    <a:pt x="12023" y="3456"/>
                    <a:pt x="12207" y="2641"/>
                    <a:pt x="11685" y="2474"/>
                  </a:cubicBezTo>
                  <a:cubicBezTo>
                    <a:pt x="8079" y="1241"/>
                    <a:pt x="4381" y="465"/>
                    <a:pt x="661" y="9"/>
                  </a:cubicBezTo>
                  <a:cubicBezTo>
                    <a:pt x="626" y="3"/>
                    <a:pt x="594" y="0"/>
                    <a:pt x="56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3"/>
            <p:cNvSpPr/>
            <p:nvPr/>
          </p:nvSpPr>
          <p:spPr>
            <a:xfrm>
              <a:off x="7390350" y="1144425"/>
              <a:ext cx="127950" cy="261350"/>
            </a:xfrm>
            <a:custGeom>
              <a:avLst/>
              <a:gdLst/>
              <a:ahLst/>
              <a:cxnLst/>
              <a:rect l="l" t="t" r="r" b="b"/>
              <a:pathLst>
                <a:path w="5118" h="10454" extrusionOk="0">
                  <a:moveTo>
                    <a:pt x="647" y="0"/>
                  </a:moveTo>
                  <a:cubicBezTo>
                    <a:pt x="325" y="0"/>
                    <a:pt x="0" y="334"/>
                    <a:pt x="185" y="719"/>
                  </a:cubicBezTo>
                  <a:cubicBezTo>
                    <a:pt x="1509" y="3869"/>
                    <a:pt x="2765" y="6996"/>
                    <a:pt x="3997" y="10146"/>
                  </a:cubicBezTo>
                  <a:cubicBezTo>
                    <a:pt x="4101" y="10362"/>
                    <a:pt x="4302" y="10453"/>
                    <a:pt x="4496" y="10453"/>
                  </a:cubicBezTo>
                  <a:cubicBezTo>
                    <a:pt x="4816" y="10453"/>
                    <a:pt x="5118" y="10204"/>
                    <a:pt x="4933" y="9849"/>
                  </a:cubicBezTo>
                  <a:cubicBezTo>
                    <a:pt x="3700" y="6631"/>
                    <a:pt x="2376" y="3390"/>
                    <a:pt x="1053" y="263"/>
                  </a:cubicBezTo>
                  <a:cubicBezTo>
                    <a:pt x="956" y="77"/>
                    <a:pt x="802" y="0"/>
                    <a:pt x="64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3"/>
            <p:cNvSpPr/>
            <p:nvPr/>
          </p:nvSpPr>
          <p:spPr>
            <a:xfrm>
              <a:off x="7909175" y="1252200"/>
              <a:ext cx="144775" cy="104475"/>
            </a:xfrm>
            <a:custGeom>
              <a:avLst/>
              <a:gdLst/>
              <a:ahLst/>
              <a:cxnLst/>
              <a:rect l="l" t="t" r="r" b="b"/>
              <a:pathLst>
                <a:path w="5791" h="4179" extrusionOk="0">
                  <a:moveTo>
                    <a:pt x="2939" y="0"/>
                  </a:moveTo>
                  <a:cubicBezTo>
                    <a:pt x="1437" y="0"/>
                    <a:pt x="1" y="2006"/>
                    <a:pt x="1413" y="3552"/>
                  </a:cubicBezTo>
                  <a:cubicBezTo>
                    <a:pt x="1798" y="3990"/>
                    <a:pt x="2303" y="4179"/>
                    <a:pt x="2810" y="4179"/>
                  </a:cubicBezTo>
                  <a:cubicBezTo>
                    <a:pt x="4288" y="4179"/>
                    <a:pt x="5791" y="2581"/>
                    <a:pt x="4449" y="882"/>
                  </a:cubicBezTo>
                  <a:cubicBezTo>
                    <a:pt x="4022" y="257"/>
                    <a:pt x="3476" y="0"/>
                    <a:pt x="293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3"/>
            <p:cNvSpPr/>
            <p:nvPr/>
          </p:nvSpPr>
          <p:spPr>
            <a:xfrm>
              <a:off x="7752450" y="407875"/>
              <a:ext cx="144725" cy="103875"/>
            </a:xfrm>
            <a:custGeom>
              <a:avLst/>
              <a:gdLst/>
              <a:ahLst/>
              <a:cxnLst/>
              <a:rect l="l" t="t" r="r" b="b"/>
              <a:pathLst>
                <a:path w="5789" h="4155" extrusionOk="0">
                  <a:moveTo>
                    <a:pt x="2907" y="1"/>
                  </a:moveTo>
                  <a:cubicBezTo>
                    <a:pt x="1414" y="1"/>
                    <a:pt x="0" y="1961"/>
                    <a:pt x="1405" y="3567"/>
                  </a:cubicBezTo>
                  <a:cubicBezTo>
                    <a:pt x="1786" y="3977"/>
                    <a:pt x="2283" y="4154"/>
                    <a:pt x="2785" y="4154"/>
                  </a:cubicBezTo>
                  <a:cubicBezTo>
                    <a:pt x="4268" y="4154"/>
                    <a:pt x="5788" y="2602"/>
                    <a:pt x="4441" y="896"/>
                  </a:cubicBezTo>
                  <a:cubicBezTo>
                    <a:pt x="4008" y="262"/>
                    <a:pt x="3452" y="1"/>
                    <a:pt x="290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3"/>
            <p:cNvSpPr/>
            <p:nvPr/>
          </p:nvSpPr>
          <p:spPr>
            <a:xfrm>
              <a:off x="8120150" y="817375"/>
              <a:ext cx="143750" cy="104000"/>
            </a:xfrm>
            <a:custGeom>
              <a:avLst/>
              <a:gdLst/>
              <a:ahLst/>
              <a:cxnLst/>
              <a:rect l="l" t="t" r="r" b="b"/>
              <a:pathLst>
                <a:path w="5750" h="4160" extrusionOk="0">
                  <a:moveTo>
                    <a:pt x="2926" y="0"/>
                  </a:moveTo>
                  <a:cubicBezTo>
                    <a:pt x="1408" y="0"/>
                    <a:pt x="0" y="2000"/>
                    <a:pt x="1328" y="3530"/>
                  </a:cubicBezTo>
                  <a:cubicBezTo>
                    <a:pt x="1721" y="3970"/>
                    <a:pt x="2234" y="4160"/>
                    <a:pt x="2749" y="4160"/>
                  </a:cubicBezTo>
                  <a:cubicBezTo>
                    <a:pt x="4238" y="4160"/>
                    <a:pt x="5750" y="2578"/>
                    <a:pt x="4478" y="882"/>
                  </a:cubicBezTo>
                  <a:cubicBezTo>
                    <a:pt x="4027" y="256"/>
                    <a:pt x="3469" y="0"/>
                    <a:pt x="2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3"/>
            <p:cNvSpPr/>
            <p:nvPr/>
          </p:nvSpPr>
          <p:spPr>
            <a:xfrm>
              <a:off x="8068650" y="782025"/>
              <a:ext cx="91750" cy="64575"/>
            </a:xfrm>
            <a:custGeom>
              <a:avLst/>
              <a:gdLst/>
              <a:ahLst/>
              <a:cxnLst/>
              <a:rect l="l" t="t" r="r" b="b"/>
              <a:pathLst>
                <a:path w="3670" h="2583" extrusionOk="0">
                  <a:moveTo>
                    <a:pt x="1663" y="1"/>
                  </a:moveTo>
                  <a:cubicBezTo>
                    <a:pt x="629" y="1"/>
                    <a:pt x="0" y="1521"/>
                    <a:pt x="923" y="2296"/>
                  </a:cubicBezTo>
                  <a:cubicBezTo>
                    <a:pt x="1177" y="2497"/>
                    <a:pt x="1445" y="2583"/>
                    <a:pt x="1702" y="2583"/>
                  </a:cubicBezTo>
                  <a:cubicBezTo>
                    <a:pt x="2785" y="2583"/>
                    <a:pt x="3670" y="1062"/>
                    <a:pt x="2452" y="287"/>
                  </a:cubicBezTo>
                  <a:cubicBezTo>
                    <a:pt x="2177" y="86"/>
                    <a:pt x="1908" y="1"/>
                    <a:pt x="166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3"/>
            <p:cNvSpPr/>
            <p:nvPr/>
          </p:nvSpPr>
          <p:spPr>
            <a:xfrm>
              <a:off x="7875025" y="460075"/>
              <a:ext cx="92975" cy="63000"/>
            </a:xfrm>
            <a:custGeom>
              <a:avLst/>
              <a:gdLst/>
              <a:ahLst/>
              <a:cxnLst/>
              <a:rect l="l" t="t" r="r" b="b"/>
              <a:pathLst>
                <a:path w="3719" h="2520" extrusionOk="0">
                  <a:moveTo>
                    <a:pt x="1748" y="1"/>
                  </a:moveTo>
                  <a:cubicBezTo>
                    <a:pt x="691" y="1"/>
                    <a:pt x="0" y="1539"/>
                    <a:pt x="862" y="2232"/>
                  </a:cubicBezTo>
                  <a:cubicBezTo>
                    <a:pt x="1138" y="2434"/>
                    <a:pt x="1424" y="2519"/>
                    <a:pt x="1695" y="2519"/>
                  </a:cubicBezTo>
                  <a:cubicBezTo>
                    <a:pt x="2837" y="2519"/>
                    <a:pt x="3718" y="1003"/>
                    <a:pt x="2482" y="246"/>
                  </a:cubicBezTo>
                  <a:cubicBezTo>
                    <a:pt x="2228" y="74"/>
                    <a:pt x="1980" y="1"/>
                    <a:pt x="174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3"/>
            <p:cNvSpPr/>
            <p:nvPr/>
          </p:nvSpPr>
          <p:spPr>
            <a:xfrm>
              <a:off x="7885075" y="1186550"/>
              <a:ext cx="92150" cy="64075"/>
            </a:xfrm>
            <a:custGeom>
              <a:avLst/>
              <a:gdLst/>
              <a:ahLst/>
              <a:cxnLst/>
              <a:rect l="l" t="t" r="r" b="b"/>
              <a:pathLst>
                <a:path w="3686" h="2563" extrusionOk="0">
                  <a:moveTo>
                    <a:pt x="1638" y="1"/>
                  </a:moveTo>
                  <a:cubicBezTo>
                    <a:pt x="580" y="1"/>
                    <a:pt x="1" y="1502"/>
                    <a:pt x="848" y="2275"/>
                  </a:cubicBezTo>
                  <a:cubicBezTo>
                    <a:pt x="1119" y="2477"/>
                    <a:pt x="1402" y="2562"/>
                    <a:pt x="1670" y="2562"/>
                  </a:cubicBezTo>
                  <a:cubicBezTo>
                    <a:pt x="2801" y="2562"/>
                    <a:pt x="3686" y="1046"/>
                    <a:pt x="2468" y="290"/>
                  </a:cubicBezTo>
                  <a:cubicBezTo>
                    <a:pt x="2173" y="87"/>
                    <a:pt x="1892" y="1"/>
                    <a:pt x="163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3"/>
            <p:cNvSpPr/>
            <p:nvPr/>
          </p:nvSpPr>
          <p:spPr>
            <a:xfrm>
              <a:off x="7333250" y="1102675"/>
              <a:ext cx="143750" cy="104025"/>
            </a:xfrm>
            <a:custGeom>
              <a:avLst/>
              <a:gdLst/>
              <a:ahLst/>
              <a:cxnLst/>
              <a:rect l="l" t="t" r="r" b="b"/>
              <a:pathLst>
                <a:path w="5750" h="4161" extrusionOk="0">
                  <a:moveTo>
                    <a:pt x="2926" y="1"/>
                  </a:moveTo>
                  <a:cubicBezTo>
                    <a:pt x="1408" y="1"/>
                    <a:pt x="0" y="2001"/>
                    <a:pt x="1328" y="3530"/>
                  </a:cubicBezTo>
                  <a:cubicBezTo>
                    <a:pt x="1721" y="3971"/>
                    <a:pt x="2234" y="4160"/>
                    <a:pt x="2749" y="4160"/>
                  </a:cubicBezTo>
                  <a:cubicBezTo>
                    <a:pt x="4238" y="4160"/>
                    <a:pt x="5750" y="2578"/>
                    <a:pt x="4478" y="883"/>
                  </a:cubicBezTo>
                  <a:cubicBezTo>
                    <a:pt x="4027" y="257"/>
                    <a:pt x="3469" y="1"/>
                    <a:pt x="292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3"/>
            <p:cNvSpPr/>
            <p:nvPr/>
          </p:nvSpPr>
          <p:spPr>
            <a:xfrm>
              <a:off x="7800525" y="1293825"/>
              <a:ext cx="122200" cy="88725"/>
            </a:xfrm>
            <a:custGeom>
              <a:avLst/>
              <a:gdLst/>
              <a:ahLst/>
              <a:cxnLst/>
              <a:rect l="l" t="t" r="r" b="b"/>
              <a:pathLst>
                <a:path w="4888" h="3549" extrusionOk="0">
                  <a:moveTo>
                    <a:pt x="2496" y="0"/>
                  </a:moveTo>
                  <a:cubicBezTo>
                    <a:pt x="1234" y="0"/>
                    <a:pt x="0" y="1700"/>
                    <a:pt x="1194" y="3029"/>
                  </a:cubicBezTo>
                  <a:cubicBezTo>
                    <a:pt x="1510" y="3391"/>
                    <a:pt x="1932" y="3549"/>
                    <a:pt x="2360" y="3549"/>
                  </a:cubicBezTo>
                  <a:cubicBezTo>
                    <a:pt x="3601" y="3549"/>
                    <a:pt x="4888" y="2223"/>
                    <a:pt x="3750" y="746"/>
                  </a:cubicBezTo>
                  <a:cubicBezTo>
                    <a:pt x="3402" y="217"/>
                    <a:pt x="2947" y="0"/>
                    <a:pt x="249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3"/>
            <p:cNvSpPr/>
            <p:nvPr/>
          </p:nvSpPr>
          <p:spPr>
            <a:xfrm>
              <a:off x="7762250" y="528275"/>
              <a:ext cx="122175" cy="88825"/>
            </a:xfrm>
            <a:custGeom>
              <a:avLst/>
              <a:gdLst/>
              <a:ahLst/>
              <a:cxnLst/>
              <a:rect l="l" t="t" r="r" b="b"/>
              <a:pathLst>
                <a:path w="4887" h="3553" extrusionOk="0">
                  <a:moveTo>
                    <a:pt x="2462" y="1"/>
                  </a:moveTo>
                  <a:cubicBezTo>
                    <a:pt x="1188" y="1"/>
                    <a:pt x="1" y="1690"/>
                    <a:pt x="1196" y="3019"/>
                  </a:cubicBezTo>
                  <a:cubicBezTo>
                    <a:pt x="1514" y="3391"/>
                    <a:pt x="1941" y="3552"/>
                    <a:pt x="2373" y="3552"/>
                  </a:cubicBezTo>
                  <a:cubicBezTo>
                    <a:pt x="3611" y="3552"/>
                    <a:pt x="4886" y="2226"/>
                    <a:pt x="3752" y="737"/>
                  </a:cubicBezTo>
                  <a:cubicBezTo>
                    <a:pt x="3380" y="215"/>
                    <a:pt x="2916" y="1"/>
                    <a:pt x="246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3"/>
            <p:cNvSpPr/>
            <p:nvPr/>
          </p:nvSpPr>
          <p:spPr>
            <a:xfrm>
              <a:off x="8057350" y="904000"/>
              <a:ext cx="122400" cy="88475"/>
            </a:xfrm>
            <a:custGeom>
              <a:avLst/>
              <a:gdLst/>
              <a:ahLst/>
              <a:cxnLst/>
              <a:rect l="l" t="t" r="r" b="b"/>
              <a:pathLst>
                <a:path w="4896" h="3539" extrusionOk="0">
                  <a:moveTo>
                    <a:pt x="2449" y="0"/>
                  </a:moveTo>
                  <a:cubicBezTo>
                    <a:pt x="1179" y="0"/>
                    <a:pt x="0" y="1689"/>
                    <a:pt x="1192" y="3032"/>
                  </a:cubicBezTo>
                  <a:cubicBezTo>
                    <a:pt x="1501" y="3386"/>
                    <a:pt x="1911" y="3539"/>
                    <a:pt x="2328" y="3539"/>
                  </a:cubicBezTo>
                  <a:cubicBezTo>
                    <a:pt x="3579" y="3539"/>
                    <a:pt x="4895" y="2170"/>
                    <a:pt x="3749" y="750"/>
                  </a:cubicBezTo>
                  <a:cubicBezTo>
                    <a:pt x="3375" y="218"/>
                    <a:pt x="2906" y="0"/>
                    <a:pt x="244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3"/>
            <p:cNvSpPr/>
            <p:nvPr/>
          </p:nvSpPr>
          <p:spPr>
            <a:xfrm>
              <a:off x="7441800" y="1161675"/>
              <a:ext cx="121950" cy="87950"/>
            </a:xfrm>
            <a:custGeom>
              <a:avLst/>
              <a:gdLst/>
              <a:ahLst/>
              <a:cxnLst/>
              <a:rect l="l" t="t" r="r" b="b"/>
              <a:pathLst>
                <a:path w="4878" h="3518" extrusionOk="0">
                  <a:moveTo>
                    <a:pt x="2392" y="0"/>
                  </a:moveTo>
                  <a:cubicBezTo>
                    <a:pt x="1134" y="0"/>
                    <a:pt x="0" y="1668"/>
                    <a:pt x="1163" y="2996"/>
                  </a:cubicBezTo>
                  <a:cubicBezTo>
                    <a:pt x="1486" y="3361"/>
                    <a:pt x="1915" y="3518"/>
                    <a:pt x="2348" y="3518"/>
                  </a:cubicBezTo>
                  <a:cubicBezTo>
                    <a:pt x="3597" y="3518"/>
                    <a:pt x="4878" y="2212"/>
                    <a:pt x="3742" y="805"/>
                  </a:cubicBezTo>
                  <a:cubicBezTo>
                    <a:pt x="3351" y="234"/>
                    <a:pt x="2863" y="0"/>
                    <a:pt x="2392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3"/>
            <p:cNvSpPr/>
            <p:nvPr/>
          </p:nvSpPr>
          <p:spPr>
            <a:xfrm>
              <a:off x="7666825" y="670950"/>
              <a:ext cx="222825" cy="317575"/>
            </a:xfrm>
            <a:custGeom>
              <a:avLst/>
              <a:gdLst/>
              <a:ahLst/>
              <a:cxnLst/>
              <a:rect l="l" t="t" r="r" b="b"/>
              <a:pathLst>
                <a:path w="8913" h="12703" extrusionOk="0">
                  <a:moveTo>
                    <a:pt x="655" y="0"/>
                  </a:moveTo>
                  <a:cubicBezTo>
                    <a:pt x="309" y="0"/>
                    <a:pt x="0" y="347"/>
                    <a:pt x="265" y="736"/>
                  </a:cubicBezTo>
                  <a:cubicBezTo>
                    <a:pt x="2730" y="4639"/>
                    <a:pt x="5583" y="8360"/>
                    <a:pt x="7866" y="12445"/>
                  </a:cubicBezTo>
                  <a:cubicBezTo>
                    <a:pt x="7953" y="12627"/>
                    <a:pt x="8100" y="12702"/>
                    <a:pt x="8250" y="12702"/>
                  </a:cubicBezTo>
                  <a:cubicBezTo>
                    <a:pt x="8574" y="12702"/>
                    <a:pt x="8913" y="12355"/>
                    <a:pt x="8710" y="11966"/>
                  </a:cubicBezTo>
                  <a:cubicBezTo>
                    <a:pt x="6428" y="7880"/>
                    <a:pt x="3575" y="4160"/>
                    <a:pt x="1110" y="257"/>
                  </a:cubicBezTo>
                  <a:cubicBezTo>
                    <a:pt x="986" y="75"/>
                    <a:pt x="817" y="0"/>
                    <a:pt x="65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3"/>
            <p:cNvSpPr/>
            <p:nvPr/>
          </p:nvSpPr>
          <p:spPr>
            <a:xfrm>
              <a:off x="7535875" y="942725"/>
              <a:ext cx="139125" cy="328075"/>
            </a:xfrm>
            <a:custGeom>
              <a:avLst/>
              <a:gdLst/>
              <a:ahLst/>
              <a:cxnLst/>
              <a:rect l="l" t="t" r="r" b="b"/>
              <a:pathLst>
                <a:path w="5565" h="13123" extrusionOk="0">
                  <a:moveTo>
                    <a:pt x="611" y="1"/>
                  </a:moveTo>
                  <a:cubicBezTo>
                    <a:pt x="300" y="1"/>
                    <a:pt x="0" y="225"/>
                    <a:pt x="162" y="616"/>
                  </a:cubicBezTo>
                  <a:cubicBezTo>
                    <a:pt x="1600" y="4610"/>
                    <a:pt x="3015" y="8696"/>
                    <a:pt x="4453" y="12782"/>
                  </a:cubicBezTo>
                  <a:cubicBezTo>
                    <a:pt x="4528" y="13015"/>
                    <a:pt x="4748" y="13122"/>
                    <a:pt x="4961" y="13122"/>
                  </a:cubicBezTo>
                  <a:cubicBezTo>
                    <a:pt x="5269" y="13122"/>
                    <a:pt x="5564" y="12899"/>
                    <a:pt x="5389" y="12508"/>
                  </a:cubicBezTo>
                  <a:cubicBezTo>
                    <a:pt x="3974" y="8422"/>
                    <a:pt x="2650" y="4336"/>
                    <a:pt x="1121" y="342"/>
                  </a:cubicBezTo>
                  <a:cubicBezTo>
                    <a:pt x="1046" y="108"/>
                    <a:pt x="826" y="1"/>
                    <a:pt x="6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3"/>
            <p:cNvSpPr/>
            <p:nvPr/>
          </p:nvSpPr>
          <p:spPr>
            <a:xfrm>
              <a:off x="7529300" y="1359300"/>
              <a:ext cx="325850" cy="102925"/>
            </a:xfrm>
            <a:custGeom>
              <a:avLst/>
              <a:gdLst/>
              <a:ahLst/>
              <a:cxnLst/>
              <a:rect l="l" t="t" r="r" b="b"/>
              <a:pathLst>
                <a:path w="13034" h="4117" extrusionOk="0">
                  <a:moveTo>
                    <a:pt x="682" y="0"/>
                  </a:moveTo>
                  <a:cubicBezTo>
                    <a:pt x="201" y="0"/>
                    <a:pt x="0" y="896"/>
                    <a:pt x="630" y="980"/>
                  </a:cubicBezTo>
                  <a:cubicBezTo>
                    <a:pt x="4511" y="1939"/>
                    <a:pt x="8231" y="3263"/>
                    <a:pt x="12134" y="4107"/>
                  </a:cubicBezTo>
                  <a:cubicBezTo>
                    <a:pt x="12171" y="4114"/>
                    <a:pt x="12207" y="4117"/>
                    <a:pt x="12241" y="4117"/>
                  </a:cubicBezTo>
                  <a:cubicBezTo>
                    <a:pt x="12824" y="4117"/>
                    <a:pt x="13033" y="3253"/>
                    <a:pt x="12408" y="3080"/>
                  </a:cubicBezTo>
                  <a:cubicBezTo>
                    <a:pt x="8505" y="2304"/>
                    <a:pt x="4716" y="889"/>
                    <a:pt x="813" y="22"/>
                  </a:cubicBezTo>
                  <a:cubicBezTo>
                    <a:pt x="767" y="7"/>
                    <a:pt x="724" y="0"/>
                    <a:pt x="6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3"/>
            <p:cNvSpPr/>
            <p:nvPr/>
          </p:nvSpPr>
          <p:spPr>
            <a:xfrm>
              <a:off x="7780175" y="1051125"/>
              <a:ext cx="361200" cy="73775"/>
            </a:xfrm>
            <a:custGeom>
              <a:avLst/>
              <a:gdLst/>
              <a:ahLst/>
              <a:cxnLst/>
              <a:rect l="l" t="t" r="r" b="b"/>
              <a:pathLst>
                <a:path w="14448" h="2951" extrusionOk="0">
                  <a:moveTo>
                    <a:pt x="13786" y="0"/>
                  </a:moveTo>
                  <a:cubicBezTo>
                    <a:pt x="9312" y="183"/>
                    <a:pt x="5044" y="1415"/>
                    <a:pt x="661" y="1895"/>
                  </a:cubicBezTo>
                  <a:cubicBezTo>
                    <a:pt x="27" y="1982"/>
                    <a:pt x="0" y="2950"/>
                    <a:pt x="582" y="2950"/>
                  </a:cubicBezTo>
                  <a:cubicBezTo>
                    <a:pt x="607" y="2950"/>
                    <a:pt x="634" y="2949"/>
                    <a:pt x="661" y="2945"/>
                  </a:cubicBezTo>
                  <a:cubicBezTo>
                    <a:pt x="5044" y="2465"/>
                    <a:pt x="9312" y="1233"/>
                    <a:pt x="13786" y="1027"/>
                  </a:cubicBezTo>
                  <a:cubicBezTo>
                    <a:pt x="14448" y="1027"/>
                    <a:pt x="14448" y="0"/>
                    <a:pt x="1378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3"/>
            <p:cNvSpPr/>
            <p:nvPr/>
          </p:nvSpPr>
          <p:spPr>
            <a:xfrm>
              <a:off x="7958175" y="614375"/>
              <a:ext cx="357275" cy="167800"/>
            </a:xfrm>
            <a:custGeom>
              <a:avLst/>
              <a:gdLst/>
              <a:ahLst/>
              <a:cxnLst/>
              <a:rect l="l" t="t" r="r" b="b"/>
              <a:pathLst>
                <a:path w="14291" h="6712" extrusionOk="0">
                  <a:moveTo>
                    <a:pt x="13470" y="1"/>
                  </a:moveTo>
                  <a:cubicBezTo>
                    <a:pt x="13395" y="1"/>
                    <a:pt x="13317" y="17"/>
                    <a:pt x="13240" y="55"/>
                  </a:cubicBezTo>
                  <a:cubicBezTo>
                    <a:pt x="9040" y="2063"/>
                    <a:pt x="4680" y="3570"/>
                    <a:pt x="480" y="5761"/>
                  </a:cubicBezTo>
                  <a:cubicBezTo>
                    <a:pt x="0" y="6010"/>
                    <a:pt x="327" y="6712"/>
                    <a:pt x="783" y="6712"/>
                  </a:cubicBezTo>
                  <a:cubicBezTo>
                    <a:pt x="869" y="6712"/>
                    <a:pt x="960" y="6686"/>
                    <a:pt x="1051" y="6628"/>
                  </a:cubicBezTo>
                  <a:cubicBezTo>
                    <a:pt x="5159" y="4437"/>
                    <a:pt x="9519" y="2908"/>
                    <a:pt x="13719" y="922"/>
                  </a:cubicBezTo>
                  <a:cubicBezTo>
                    <a:pt x="14291" y="666"/>
                    <a:pt x="13943" y="1"/>
                    <a:pt x="134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3"/>
            <p:cNvSpPr/>
            <p:nvPr/>
          </p:nvSpPr>
          <p:spPr>
            <a:xfrm>
              <a:off x="7997350" y="234125"/>
              <a:ext cx="70425" cy="406700"/>
            </a:xfrm>
            <a:custGeom>
              <a:avLst/>
              <a:gdLst/>
              <a:ahLst/>
              <a:cxnLst/>
              <a:rect l="l" t="t" r="r" b="b"/>
              <a:pathLst>
                <a:path w="2817" h="16268" extrusionOk="0">
                  <a:moveTo>
                    <a:pt x="2291" y="0"/>
                  </a:moveTo>
                  <a:cubicBezTo>
                    <a:pt x="2029" y="0"/>
                    <a:pt x="1766" y="143"/>
                    <a:pt x="1766" y="428"/>
                  </a:cubicBezTo>
                  <a:cubicBezTo>
                    <a:pt x="1766" y="5564"/>
                    <a:pt x="1013" y="10608"/>
                    <a:pt x="54" y="15653"/>
                  </a:cubicBezTo>
                  <a:cubicBezTo>
                    <a:pt x="0" y="16044"/>
                    <a:pt x="313" y="16267"/>
                    <a:pt x="597" y="16267"/>
                  </a:cubicBezTo>
                  <a:cubicBezTo>
                    <a:pt x="793" y="16267"/>
                    <a:pt x="976" y="16160"/>
                    <a:pt x="1013" y="15927"/>
                  </a:cubicBezTo>
                  <a:cubicBezTo>
                    <a:pt x="1972" y="10791"/>
                    <a:pt x="2816" y="5655"/>
                    <a:pt x="2816" y="428"/>
                  </a:cubicBezTo>
                  <a:cubicBezTo>
                    <a:pt x="2816" y="143"/>
                    <a:pt x="2554" y="0"/>
                    <a:pt x="229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3"/>
            <p:cNvSpPr/>
            <p:nvPr/>
          </p:nvSpPr>
          <p:spPr>
            <a:xfrm>
              <a:off x="8045675" y="278425"/>
              <a:ext cx="68375" cy="77475"/>
            </a:xfrm>
            <a:custGeom>
              <a:avLst/>
              <a:gdLst/>
              <a:ahLst/>
              <a:cxnLst/>
              <a:rect l="l" t="t" r="r" b="b"/>
              <a:pathLst>
                <a:path w="2735" h="3099" extrusionOk="0">
                  <a:moveTo>
                    <a:pt x="2239" y="1"/>
                  </a:moveTo>
                  <a:cubicBezTo>
                    <a:pt x="2166" y="1"/>
                    <a:pt x="2091" y="28"/>
                    <a:pt x="2025" y="94"/>
                  </a:cubicBezTo>
                  <a:cubicBezTo>
                    <a:pt x="1271" y="847"/>
                    <a:pt x="701" y="1692"/>
                    <a:pt x="130" y="2559"/>
                  </a:cubicBezTo>
                  <a:cubicBezTo>
                    <a:pt x="1" y="2834"/>
                    <a:pt x="250" y="3098"/>
                    <a:pt x="471" y="3098"/>
                  </a:cubicBezTo>
                  <a:cubicBezTo>
                    <a:pt x="562" y="3098"/>
                    <a:pt x="648" y="3054"/>
                    <a:pt x="701" y="2947"/>
                  </a:cubicBezTo>
                  <a:cubicBezTo>
                    <a:pt x="1271" y="2080"/>
                    <a:pt x="1842" y="1327"/>
                    <a:pt x="2504" y="551"/>
                  </a:cubicBezTo>
                  <a:cubicBezTo>
                    <a:pt x="2735" y="338"/>
                    <a:pt x="2496" y="1"/>
                    <a:pt x="223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3"/>
            <p:cNvSpPr/>
            <p:nvPr/>
          </p:nvSpPr>
          <p:spPr>
            <a:xfrm>
              <a:off x="7986575" y="325800"/>
              <a:ext cx="64650" cy="68550"/>
            </a:xfrm>
            <a:custGeom>
              <a:avLst/>
              <a:gdLst/>
              <a:ahLst/>
              <a:cxnLst/>
              <a:rect l="l" t="t" r="r" b="b"/>
              <a:pathLst>
                <a:path w="2586" h="2742" extrusionOk="0">
                  <a:moveTo>
                    <a:pt x="521" y="0"/>
                  </a:moveTo>
                  <a:cubicBezTo>
                    <a:pt x="224" y="0"/>
                    <a:pt x="1" y="342"/>
                    <a:pt x="303" y="573"/>
                  </a:cubicBezTo>
                  <a:cubicBezTo>
                    <a:pt x="873" y="1144"/>
                    <a:pt x="1353" y="1897"/>
                    <a:pt x="1832" y="2559"/>
                  </a:cubicBezTo>
                  <a:cubicBezTo>
                    <a:pt x="1893" y="2688"/>
                    <a:pt x="2007" y="2741"/>
                    <a:pt x="2122" y="2741"/>
                  </a:cubicBezTo>
                  <a:cubicBezTo>
                    <a:pt x="2352" y="2741"/>
                    <a:pt x="2585" y="2528"/>
                    <a:pt x="2403" y="2285"/>
                  </a:cubicBezTo>
                  <a:cubicBezTo>
                    <a:pt x="1923" y="1509"/>
                    <a:pt x="1444" y="664"/>
                    <a:pt x="782" y="94"/>
                  </a:cubicBezTo>
                  <a:cubicBezTo>
                    <a:pt x="696" y="28"/>
                    <a:pt x="606" y="0"/>
                    <a:pt x="5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3"/>
            <p:cNvSpPr/>
            <p:nvPr/>
          </p:nvSpPr>
          <p:spPr>
            <a:xfrm>
              <a:off x="8033750" y="382175"/>
              <a:ext cx="72600" cy="80750"/>
            </a:xfrm>
            <a:custGeom>
              <a:avLst/>
              <a:gdLst/>
              <a:ahLst/>
              <a:cxnLst/>
              <a:rect l="l" t="t" r="r" b="b"/>
              <a:pathLst>
                <a:path w="2904" h="3230" extrusionOk="0">
                  <a:moveTo>
                    <a:pt x="2416" y="0"/>
                  </a:moveTo>
                  <a:cubicBezTo>
                    <a:pt x="2316" y="0"/>
                    <a:pt x="2214" y="37"/>
                    <a:pt x="2136" y="121"/>
                  </a:cubicBezTo>
                  <a:cubicBezTo>
                    <a:pt x="1452" y="1080"/>
                    <a:pt x="698" y="1833"/>
                    <a:pt x="128" y="2792"/>
                  </a:cubicBezTo>
                  <a:cubicBezTo>
                    <a:pt x="0" y="2983"/>
                    <a:pt x="239" y="3229"/>
                    <a:pt x="458" y="3229"/>
                  </a:cubicBezTo>
                  <a:cubicBezTo>
                    <a:pt x="552" y="3229"/>
                    <a:pt x="643" y="3183"/>
                    <a:pt x="698" y="3066"/>
                  </a:cubicBezTo>
                  <a:cubicBezTo>
                    <a:pt x="1269" y="2107"/>
                    <a:pt x="2022" y="1354"/>
                    <a:pt x="2707" y="509"/>
                  </a:cubicBezTo>
                  <a:cubicBezTo>
                    <a:pt x="2903" y="231"/>
                    <a:pt x="2666" y="0"/>
                    <a:pt x="241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3"/>
            <p:cNvSpPr/>
            <p:nvPr/>
          </p:nvSpPr>
          <p:spPr>
            <a:xfrm>
              <a:off x="7986025" y="428175"/>
              <a:ext cx="56650" cy="70900"/>
            </a:xfrm>
            <a:custGeom>
              <a:avLst/>
              <a:gdLst/>
              <a:ahLst/>
              <a:cxnLst/>
              <a:rect l="l" t="t" r="r" b="b"/>
              <a:pathLst>
                <a:path w="2266" h="2836" extrusionOk="0">
                  <a:moveTo>
                    <a:pt x="505" y="0"/>
                  </a:moveTo>
                  <a:cubicBezTo>
                    <a:pt x="245" y="0"/>
                    <a:pt x="1" y="331"/>
                    <a:pt x="234" y="564"/>
                  </a:cubicBezTo>
                  <a:cubicBezTo>
                    <a:pt x="804" y="1134"/>
                    <a:pt x="1192" y="1888"/>
                    <a:pt x="1466" y="2664"/>
                  </a:cubicBezTo>
                  <a:cubicBezTo>
                    <a:pt x="1526" y="2784"/>
                    <a:pt x="1642" y="2835"/>
                    <a:pt x="1762" y="2835"/>
                  </a:cubicBezTo>
                  <a:cubicBezTo>
                    <a:pt x="2004" y="2835"/>
                    <a:pt x="2266" y="2627"/>
                    <a:pt x="2128" y="2367"/>
                  </a:cubicBezTo>
                  <a:cubicBezTo>
                    <a:pt x="1649" y="1522"/>
                    <a:pt x="1375" y="746"/>
                    <a:pt x="713" y="84"/>
                  </a:cubicBezTo>
                  <a:cubicBezTo>
                    <a:pt x="649" y="25"/>
                    <a:pt x="576" y="0"/>
                    <a:pt x="50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3"/>
            <p:cNvSpPr/>
            <p:nvPr/>
          </p:nvSpPr>
          <p:spPr>
            <a:xfrm>
              <a:off x="8191300" y="583175"/>
              <a:ext cx="60600" cy="83975"/>
            </a:xfrm>
            <a:custGeom>
              <a:avLst/>
              <a:gdLst/>
              <a:ahLst/>
              <a:cxnLst/>
              <a:rect l="l" t="t" r="r" b="b"/>
              <a:pathLst>
                <a:path w="2424" h="3359" extrusionOk="0">
                  <a:moveTo>
                    <a:pt x="1955" y="1"/>
                  </a:moveTo>
                  <a:cubicBezTo>
                    <a:pt x="1864" y="1"/>
                    <a:pt x="1777" y="48"/>
                    <a:pt x="1723" y="161"/>
                  </a:cubicBezTo>
                  <a:cubicBezTo>
                    <a:pt x="1244" y="1120"/>
                    <a:pt x="765" y="1965"/>
                    <a:pt x="194" y="2832"/>
                  </a:cubicBezTo>
                  <a:cubicBezTo>
                    <a:pt x="1" y="3089"/>
                    <a:pt x="228" y="3358"/>
                    <a:pt x="474" y="3358"/>
                  </a:cubicBezTo>
                  <a:cubicBezTo>
                    <a:pt x="577" y="3358"/>
                    <a:pt x="684" y="3311"/>
                    <a:pt x="765" y="3197"/>
                  </a:cubicBezTo>
                  <a:cubicBezTo>
                    <a:pt x="1335" y="2353"/>
                    <a:pt x="1815" y="1394"/>
                    <a:pt x="2294" y="549"/>
                  </a:cubicBezTo>
                  <a:cubicBezTo>
                    <a:pt x="2423" y="275"/>
                    <a:pt x="2176" y="1"/>
                    <a:pt x="19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3"/>
            <p:cNvSpPr/>
            <p:nvPr/>
          </p:nvSpPr>
          <p:spPr>
            <a:xfrm>
              <a:off x="8173975" y="671900"/>
              <a:ext cx="79900" cy="47875"/>
            </a:xfrm>
            <a:custGeom>
              <a:avLst/>
              <a:gdLst/>
              <a:ahLst/>
              <a:cxnLst/>
              <a:rect l="l" t="t" r="r" b="b"/>
              <a:pathLst>
                <a:path w="3196" h="1915" extrusionOk="0">
                  <a:moveTo>
                    <a:pt x="550" y="1"/>
                  </a:moveTo>
                  <a:cubicBezTo>
                    <a:pt x="231" y="1"/>
                    <a:pt x="0" y="449"/>
                    <a:pt x="316" y="607"/>
                  </a:cubicBezTo>
                  <a:cubicBezTo>
                    <a:pt x="1092" y="995"/>
                    <a:pt x="1846" y="1360"/>
                    <a:pt x="2508" y="1839"/>
                  </a:cubicBezTo>
                  <a:cubicBezTo>
                    <a:pt x="2577" y="1892"/>
                    <a:pt x="2645" y="1915"/>
                    <a:pt x="2709" y="1915"/>
                  </a:cubicBezTo>
                  <a:cubicBezTo>
                    <a:pt x="3003" y="1915"/>
                    <a:pt x="3196" y="1437"/>
                    <a:pt x="2896" y="1269"/>
                  </a:cubicBezTo>
                  <a:cubicBezTo>
                    <a:pt x="2234" y="789"/>
                    <a:pt x="1366" y="424"/>
                    <a:pt x="704" y="36"/>
                  </a:cubicBezTo>
                  <a:cubicBezTo>
                    <a:pt x="652" y="11"/>
                    <a:pt x="600" y="1"/>
                    <a:pt x="5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3"/>
            <p:cNvSpPr/>
            <p:nvPr/>
          </p:nvSpPr>
          <p:spPr>
            <a:xfrm>
              <a:off x="8093675" y="625925"/>
              <a:ext cx="70300" cy="83025"/>
            </a:xfrm>
            <a:custGeom>
              <a:avLst/>
              <a:gdLst/>
              <a:ahLst/>
              <a:cxnLst/>
              <a:rect l="l" t="t" r="r" b="b"/>
              <a:pathLst>
                <a:path w="2812" h="3321" extrusionOk="0">
                  <a:moveTo>
                    <a:pt x="2352" y="0"/>
                  </a:moveTo>
                  <a:cubicBezTo>
                    <a:pt x="2258" y="0"/>
                    <a:pt x="2168" y="47"/>
                    <a:pt x="2113" y="163"/>
                  </a:cubicBezTo>
                  <a:cubicBezTo>
                    <a:pt x="1451" y="1031"/>
                    <a:pt x="881" y="1966"/>
                    <a:pt x="196" y="2834"/>
                  </a:cubicBezTo>
                  <a:cubicBezTo>
                    <a:pt x="0" y="3094"/>
                    <a:pt x="235" y="3320"/>
                    <a:pt x="485" y="3320"/>
                  </a:cubicBezTo>
                  <a:cubicBezTo>
                    <a:pt x="585" y="3320"/>
                    <a:pt x="688" y="3284"/>
                    <a:pt x="766" y="3199"/>
                  </a:cubicBezTo>
                  <a:cubicBezTo>
                    <a:pt x="1451" y="2263"/>
                    <a:pt x="2022" y="1396"/>
                    <a:pt x="2684" y="460"/>
                  </a:cubicBezTo>
                  <a:cubicBezTo>
                    <a:pt x="2812" y="252"/>
                    <a:pt x="2571" y="0"/>
                    <a:pt x="235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3"/>
            <p:cNvSpPr/>
            <p:nvPr/>
          </p:nvSpPr>
          <p:spPr>
            <a:xfrm>
              <a:off x="8078875" y="707650"/>
              <a:ext cx="74975" cy="40850"/>
            </a:xfrm>
            <a:custGeom>
              <a:avLst/>
              <a:gdLst/>
              <a:ahLst/>
              <a:cxnLst/>
              <a:rect l="l" t="t" r="r" b="b"/>
              <a:pathLst>
                <a:path w="2999" h="1634" extrusionOk="0">
                  <a:moveTo>
                    <a:pt x="535" y="0"/>
                  </a:moveTo>
                  <a:cubicBezTo>
                    <a:pt x="233" y="0"/>
                    <a:pt x="1" y="440"/>
                    <a:pt x="331" y="615"/>
                  </a:cubicBezTo>
                  <a:cubicBezTo>
                    <a:pt x="993" y="889"/>
                    <a:pt x="1655" y="1277"/>
                    <a:pt x="2317" y="1551"/>
                  </a:cubicBezTo>
                  <a:cubicBezTo>
                    <a:pt x="2393" y="1609"/>
                    <a:pt x="2469" y="1634"/>
                    <a:pt x="2538" y="1634"/>
                  </a:cubicBezTo>
                  <a:cubicBezTo>
                    <a:pt x="2820" y="1634"/>
                    <a:pt x="2999" y="1218"/>
                    <a:pt x="2705" y="980"/>
                  </a:cubicBezTo>
                  <a:cubicBezTo>
                    <a:pt x="2043" y="615"/>
                    <a:pt x="1358" y="318"/>
                    <a:pt x="697" y="44"/>
                  </a:cubicBezTo>
                  <a:cubicBezTo>
                    <a:pt x="642" y="14"/>
                    <a:pt x="588" y="0"/>
                    <a:pt x="53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3"/>
            <p:cNvSpPr/>
            <p:nvPr/>
          </p:nvSpPr>
          <p:spPr>
            <a:xfrm>
              <a:off x="7714325" y="673600"/>
              <a:ext cx="42575" cy="72800"/>
            </a:xfrm>
            <a:custGeom>
              <a:avLst/>
              <a:gdLst/>
              <a:ahLst/>
              <a:cxnLst/>
              <a:rect l="l" t="t" r="r" b="b"/>
              <a:pathLst>
                <a:path w="1703" h="2912" extrusionOk="0">
                  <a:moveTo>
                    <a:pt x="1222" y="0"/>
                  </a:moveTo>
                  <a:cubicBezTo>
                    <a:pt x="1117" y="0"/>
                    <a:pt x="1008" y="44"/>
                    <a:pt x="921" y="151"/>
                  </a:cubicBezTo>
                  <a:cubicBezTo>
                    <a:pt x="533" y="835"/>
                    <a:pt x="442" y="1680"/>
                    <a:pt x="77" y="2433"/>
                  </a:cubicBezTo>
                  <a:cubicBezTo>
                    <a:pt x="1" y="2693"/>
                    <a:pt x="231" y="2912"/>
                    <a:pt x="426" y="2912"/>
                  </a:cubicBezTo>
                  <a:cubicBezTo>
                    <a:pt x="522" y="2912"/>
                    <a:pt x="610" y="2858"/>
                    <a:pt x="648" y="2730"/>
                  </a:cubicBezTo>
                  <a:cubicBezTo>
                    <a:pt x="1013" y="2068"/>
                    <a:pt x="1104" y="1201"/>
                    <a:pt x="1492" y="539"/>
                  </a:cubicBezTo>
                  <a:cubicBezTo>
                    <a:pt x="1702" y="264"/>
                    <a:pt x="1477" y="0"/>
                    <a:pt x="122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3"/>
            <p:cNvSpPr/>
            <p:nvPr/>
          </p:nvSpPr>
          <p:spPr>
            <a:xfrm>
              <a:off x="7663150" y="746875"/>
              <a:ext cx="87725" cy="35725"/>
            </a:xfrm>
            <a:custGeom>
              <a:avLst/>
              <a:gdLst/>
              <a:ahLst/>
              <a:cxnLst/>
              <a:rect l="l" t="t" r="r" b="b"/>
              <a:pathLst>
                <a:path w="3509" h="1429" extrusionOk="0">
                  <a:moveTo>
                    <a:pt x="477" y="0"/>
                  </a:moveTo>
                  <a:cubicBezTo>
                    <a:pt x="188" y="0"/>
                    <a:pt x="0" y="420"/>
                    <a:pt x="298" y="643"/>
                  </a:cubicBezTo>
                  <a:cubicBezTo>
                    <a:pt x="1165" y="1032"/>
                    <a:pt x="2010" y="1123"/>
                    <a:pt x="2877" y="1420"/>
                  </a:cubicBezTo>
                  <a:cubicBezTo>
                    <a:pt x="2908" y="1425"/>
                    <a:pt x="2937" y="1428"/>
                    <a:pt x="2966" y="1428"/>
                  </a:cubicBezTo>
                  <a:cubicBezTo>
                    <a:pt x="3377" y="1428"/>
                    <a:pt x="3508" y="843"/>
                    <a:pt x="3060" y="758"/>
                  </a:cubicBezTo>
                  <a:cubicBezTo>
                    <a:pt x="2306" y="461"/>
                    <a:pt x="1439" y="461"/>
                    <a:pt x="686" y="73"/>
                  </a:cubicBezTo>
                  <a:cubicBezTo>
                    <a:pt x="614" y="22"/>
                    <a:pt x="543" y="0"/>
                    <a:pt x="4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3"/>
            <p:cNvSpPr/>
            <p:nvPr/>
          </p:nvSpPr>
          <p:spPr>
            <a:xfrm>
              <a:off x="7760900" y="749200"/>
              <a:ext cx="50850" cy="75575"/>
            </a:xfrm>
            <a:custGeom>
              <a:avLst/>
              <a:gdLst/>
              <a:ahLst/>
              <a:cxnLst/>
              <a:rect l="l" t="t" r="r" b="b"/>
              <a:pathLst>
                <a:path w="2034" h="3023" extrusionOk="0">
                  <a:moveTo>
                    <a:pt x="1553" y="0"/>
                  </a:moveTo>
                  <a:cubicBezTo>
                    <a:pt x="1481" y="0"/>
                    <a:pt x="1407" y="28"/>
                    <a:pt x="1341" y="94"/>
                  </a:cubicBezTo>
                  <a:cubicBezTo>
                    <a:pt x="679" y="847"/>
                    <a:pt x="382" y="1692"/>
                    <a:pt x="108" y="2559"/>
                  </a:cubicBezTo>
                  <a:cubicBezTo>
                    <a:pt x="0" y="2843"/>
                    <a:pt x="188" y="3023"/>
                    <a:pt x="397" y="3023"/>
                  </a:cubicBezTo>
                  <a:cubicBezTo>
                    <a:pt x="542" y="3023"/>
                    <a:pt x="696" y="2937"/>
                    <a:pt x="770" y="2742"/>
                  </a:cubicBezTo>
                  <a:cubicBezTo>
                    <a:pt x="1067" y="1988"/>
                    <a:pt x="1250" y="1235"/>
                    <a:pt x="1820" y="550"/>
                  </a:cubicBezTo>
                  <a:cubicBezTo>
                    <a:pt x="2033" y="338"/>
                    <a:pt x="1805" y="0"/>
                    <a:pt x="155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3"/>
            <p:cNvSpPr/>
            <p:nvPr/>
          </p:nvSpPr>
          <p:spPr>
            <a:xfrm>
              <a:off x="7717675" y="817975"/>
              <a:ext cx="92200" cy="48500"/>
            </a:xfrm>
            <a:custGeom>
              <a:avLst/>
              <a:gdLst/>
              <a:ahLst/>
              <a:cxnLst/>
              <a:rect l="l" t="t" r="r" b="b"/>
              <a:pathLst>
                <a:path w="3688" h="1940" extrusionOk="0">
                  <a:moveTo>
                    <a:pt x="496" y="0"/>
                  </a:moveTo>
                  <a:cubicBezTo>
                    <a:pt x="240" y="0"/>
                    <a:pt x="0" y="345"/>
                    <a:pt x="217" y="561"/>
                  </a:cubicBezTo>
                  <a:cubicBezTo>
                    <a:pt x="1084" y="1223"/>
                    <a:pt x="2111" y="1611"/>
                    <a:pt x="3161" y="1908"/>
                  </a:cubicBezTo>
                  <a:cubicBezTo>
                    <a:pt x="3208" y="1930"/>
                    <a:pt x="3252" y="1940"/>
                    <a:pt x="3292" y="1940"/>
                  </a:cubicBezTo>
                  <a:cubicBezTo>
                    <a:pt x="3585" y="1940"/>
                    <a:pt x="3688" y="1418"/>
                    <a:pt x="3367" y="1337"/>
                  </a:cubicBezTo>
                  <a:cubicBezTo>
                    <a:pt x="2408" y="949"/>
                    <a:pt x="1449" y="653"/>
                    <a:pt x="696" y="82"/>
                  </a:cubicBezTo>
                  <a:cubicBezTo>
                    <a:pt x="634" y="25"/>
                    <a:pt x="565" y="0"/>
                    <a:pt x="4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3"/>
            <p:cNvSpPr/>
            <p:nvPr/>
          </p:nvSpPr>
          <p:spPr>
            <a:xfrm>
              <a:off x="8021900" y="1010550"/>
              <a:ext cx="63625" cy="64050"/>
            </a:xfrm>
            <a:custGeom>
              <a:avLst/>
              <a:gdLst/>
              <a:ahLst/>
              <a:cxnLst/>
              <a:rect l="l" t="t" r="r" b="b"/>
              <a:pathLst>
                <a:path w="2545" h="2562" extrusionOk="0">
                  <a:moveTo>
                    <a:pt x="2048" y="1"/>
                  </a:moveTo>
                  <a:cubicBezTo>
                    <a:pt x="1975" y="1"/>
                    <a:pt x="1900" y="28"/>
                    <a:pt x="1834" y="94"/>
                  </a:cubicBezTo>
                  <a:cubicBezTo>
                    <a:pt x="1264" y="756"/>
                    <a:pt x="693" y="1327"/>
                    <a:pt x="214" y="1988"/>
                  </a:cubicBezTo>
                  <a:cubicBezTo>
                    <a:pt x="0" y="2219"/>
                    <a:pt x="244" y="2561"/>
                    <a:pt x="491" y="2561"/>
                  </a:cubicBezTo>
                  <a:cubicBezTo>
                    <a:pt x="562" y="2561"/>
                    <a:pt x="632" y="2534"/>
                    <a:pt x="693" y="2468"/>
                  </a:cubicBezTo>
                  <a:cubicBezTo>
                    <a:pt x="1172" y="1806"/>
                    <a:pt x="1743" y="1235"/>
                    <a:pt x="2314" y="573"/>
                  </a:cubicBezTo>
                  <a:cubicBezTo>
                    <a:pt x="2545" y="342"/>
                    <a:pt x="2305" y="1"/>
                    <a:pt x="2048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3"/>
            <p:cNvSpPr/>
            <p:nvPr/>
          </p:nvSpPr>
          <p:spPr>
            <a:xfrm>
              <a:off x="7988975" y="1070425"/>
              <a:ext cx="91275" cy="63250"/>
            </a:xfrm>
            <a:custGeom>
              <a:avLst/>
              <a:gdLst/>
              <a:ahLst/>
              <a:cxnLst/>
              <a:rect l="l" t="t" r="r" b="b"/>
              <a:pathLst>
                <a:path w="3651" h="2530" extrusionOk="0">
                  <a:moveTo>
                    <a:pt x="477" y="0"/>
                  </a:moveTo>
                  <a:cubicBezTo>
                    <a:pt x="188" y="0"/>
                    <a:pt x="1" y="420"/>
                    <a:pt x="298" y="643"/>
                  </a:cubicBezTo>
                  <a:cubicBezTo>
                    <a:pt x="1257" y="1214"/>
                    <a:pt x="2101" y="1785"/>
                    <a:pt x="3060" y="2447"/>
                  </a:cubicBezTo>
                  <a:cubicBezTo>
                    <a:pt x="3118" y="2505"/>
                    <a:pt x="3179" y="2530"/>
                    <a:pt x="3237" y="2530"/>
                  </a:cubicBezTo>
                  <a:cubicBezTo>
                    <a:pt x="3472" y="2530"/>
                    <a:pt x="3650" y="2114"/>
                    <a:pt x="3357" y="1876"/>
                  </a:cubicBezTo>
                  <a:cubicBezTo>
                    <a:pt x="2489" y="1214"/>
                    <a:pt x="1531" y="643"/>
                    <a:pt x="686" y="73"/>
                  </a:cubicBezTo>
                  <a:cubicBezTo>
                    <a:pt x="614" y="22"/>
                    <a:pt x="543" y="0"/>
                    <a:pt x="47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3"/>
            <p:cNvSpPr/>
            <p:nvPr/>
          </p:nvSpPr>
          <p:spPr>
            <a:xfrm>
              <a:off x="7939000" y="1030700"/>
              <a:ext cx="60675" cy="61700"/>
            </a:xfrm>
            <a:custGeom>
              <a:avLst/>
              <a:gdLst/>
              <a:ahLst/>
              <a:cxnLst/>
              <a:rect l="l" t="t" r="r" b="b"/>
              <a:pathLst>
                <a:path w="2427" h="2468" extrusionOk="0">
                  <a:moveTo>
                    <a:pt x="1976" y="0"/>
                  </a:moveTo>
                  <a:cubicBezTo>
                    <a:pt x="1891" y="0"/>
                    <a:pt x="1803" y="38"/>
                    <a:pt x="1726" y="132"/>
                  </a:cubicBezTo>
                  <a:cubicBezTo>
                    <a:pt x="1247" y="703"/>
                    <a:pt x="677" y="1274"/>
                    <a:pt x="220" y="1844"/>
                  </a:cubicBezTo>
                  <a:cubicBezTo>
                    <a:pt x="1" y="2131"/>
                    <a:pt x="205" y="2467"/>
                    <a:pt x="437" y="2467"/>
                  </a:cubicBezTo>
                  <a:cubicBezTo>
                    <a:pt x="519" y="2467"/>
                    <a:pt x="605" y="2425"/>
                    <a:pt x="677" y="2324"/>
                  </a:cubicBezTo>
                  <a:cubicBezTo>
                    <a:pt x="1156" y="1753"/>
                    <a:pt x="1726" y="1182"/>
                    <a:pt x="2206" y="521"/>
                  </a:cubicBezTo>
                  <a:cubicBezTo>
                    <a:pt x="2426" y="317"/>
                    <a:pt x="2219" y="0"/>
                    <a:pt x="19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3"/>
            <p:cNvSpPr/>
            <p:nvPr/>
          </p:nvSpPr>
          <p:spPr>
            <a:xfrm>
              <a:off x="7900475" y="1084850"/>
              <a:ext cx="80475" cy="59625"/>
            </a:xfrm>
            <a:custGeom>
              <a:avLst/>
              <a:gdLst/>
              <a:ahLst/>
              <a:cxnLst/>
              <a:rect l="l" t="t" r="r" b="b"/>
              <a:pathLst>
                <a:path w="3219" h="2385" extrusionOk="0">
                  <a:moveTo>
                    <a:pt x="520" y="1"/>
                  </a:moveTo>
                  <a:cubicBezTo>
                    <a:pt x="215" y="1"/>
                    <a:pt x="0" y="485"/>
                    <a:pt x="323" y="637"/>
                  </a:cubicBezTo>
                  <a:cubicBezTo>
                    <a:pt x="1076" y="1208"/>
                    <a:pt x="1852" y="1778"/>
                    <a:pt x="2606" y="2349"/>
                  </a:cubicBezTo>
                  <a:cubicBezTo>
                    <a:pt x="2646" y="2374"/>
                    <a:pt x="2687" y="2385"/>
                    <a:pt x="2728" y="2385"/>
                  </a:cubicBezTo>
                  <a:cubicBezTo>
                    <a:pt x="2988" y="2385"/>
                    <a:pt x="3218" y="1936"/>
                    <a:pt x="2902" y="1778"/>
                  </a:cubicBezTo>
                  <a:cubicBezTo>
                    <a:pt x="2126" y="1208"/>
                    <a:pt x="1464" y="637"/>
                    <a:pt x="711" y="66"/>
                  </a:cubicBezTo>
                  <a:cubicBezTo>
                    <a:pt x="646" y="21"/>
                    <a:pt x="581" y="1"/>
                    <a:pt x="52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3"/>
            <p:cNvSpPr/>
            <p:nvPr/>
          </p:nvSpPr>
          <p:spPr>
            <a:xfrm>
              <a:off x="7569950" y="963725"/>
              <a:ext cx="49625" cy="69750"/>
            </a:xfrm>
            <a:custGeom>
              <a:avLst/>
              <a:gdLst/>
              <a:ahLst/>
              <a:cxnLst/>
              <a:rect l="l" t="t" r="r" b="b"/>
              <a:pathLst>
                <a:path w="1985" h="2790" extrusionOk="0">
                  <a:moveTo>
                    <a:pt x="1527" y="0"/>
                  </a:moveTo>
                  <a:cubicBezTo>
                    <a:pt x="1433" y="0"/>
                    <a:pt x="1342" y="46"/>
                    <a:pt x="1287" y="164"/>
                  </a:cubicBezTo>
                  <a:cubicBezTo>
                    <a:pt x="808" y="826"/>
                    <a:pt x="602" y="1579"/>
                    <a:pt x="146" y="2241"/>
                  </a:cubicBezTo>
                  <a:cubicBezTo>
                    <a:pt x="0" y="2515"/>
                    <a:pt x="243" y="2790"/>
                    <a:pt x="503" y="2790"/>
                  </a:cubicBezTo>
                  <a:cubicBezTo>
                    <a:pt x="610" y="2790"/>
                    <a:pt x="721" y="2743"/>
                    <a:pt x="808" y="2629"/>
                  </a:cubicBezTo>
                  <a:cubicBezTo>
                    <a:pt x="1173" y="1876"/>
                    <a:pt x="1378" y="1100"/>
                    <a:pt x="1857" y="438"/>
                  </a:cubicBezTo>
                  <a:cubicBezTo>
                    <a:pt x="1985" y="247"/>
                    <a:pt x="1746" y="0"/>
                    <a:pt x="1527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3"/>
            <p:cNvSpPr/>
            <p:nvPr/>
          </p:nvSpPr>
          <p:spPr>
            <a:xfrm>
              <a:off x="7518300" y="1022800"/>
              <a:ext cx="79475" cy="51800"/>
            </a:xfrm>
            <a:custGeom>
              <a:avLst/>
              <a:gdLst/>
              <a:ahLst/>
              <a:cxnLst/>
              <a:rect l="l" t="t" r="r" b="b"/>
              <a:pathLst>
                <a:path w="3179" h="2072" extrusionOk="0">
                  <a:moveTo>
                    <a:pt x="462" y="0"/>
                  </a:moveTo>
                  <a:cubicBezTo>
                    <a:pt x="179" y="0"/>
                    <a:pt x="1" y="415"/>
                    <a:pt x="294" y="654"/>
                  </a:cubicBezTo>
                  <a:cubicBezTo>
                    <a:pt x="956" y="1133"/>
                    <a:pt x="1824" y="1407"/>
                    <a:pt x="2485" y="1978"/>
                  </a:cubicBezTo>
                  <a:cubicBezTo>
                    <a:pt x="2551" y="2044"/>
                    <a:pt x="2625" y="2071"/>
                    <a:pt x="2696" y="2071"/>
                  </a:cubicBezTo>
                  <a:cubicBezTo>
                    <a:pt x="2949" y="2071"/>
                    <a:pt x="3178" y="1729"/>
                    <a:pt x="2965" y="1498"/>
                  </a:cubicBezTo>
                  <a:cubicBezTo>
                    <a:pt x="2212" y="928"/>
                    <a:pt x="1344" y="563"/>
                    <a:pt x="682" y="83"/>
                  </a:cubicBezTo>
                  <a:cubicBezTo>
                    <a:pt x="606" y="25"/>
                    <a:pt x="531" y="0"/>
                    <a:pt x="4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3"/>
            <p:cNvSpPr/>
            <p:nvPr/>
          </p:nvSpPr>
          <p:spPr>
            <a:xfrm>
              <a:off x="7601475" y="1052750"/>
              <a:ext cx="48575" cy="73550"/>
            </a:xfrm>
            <a:custGeom>
              <a:avLst/>
              <a:gdLst/>
              <a:ahLst/>
              <a:cxnLst/>
              <a:rect l="l" t="t" r="r" b="b"/>
              <a:pathLst>
                <a:path w="1943" h="2942" extrusionOk="0">
                  <a:moveTo>
                    <a:pt x="1510" y="0"/>
                  </a:moveTo>
                  <a:cubicBezTo>
                    <a:pt x="1375" y="0"/>
                    <a:pt x="1236" y="62"/>
                    <a:pt x="1167" y="209"/>
                  </a:cubicBezTo>
                  <a:cubicBezTo>
                    <a:pt x="870" y="962"/>
                    <a:pt x="688" y="1738"/>
                    <a:pt x="208" y="2492"/>
                  </a:cubicBezTo>
                  <a:cubicBezTo>
                    <a:pt x="0" y="2700"/>
                    <a:pt x="219" y="2941"/>
                    <a:pt x="470" y="2941"/>
                  </a:cubicBezTo>
                  <a:cubicBezTo>
                    <a:pt x="577" y="2941"/>
                    <a:pt x="690" y="2898"/>
                    <a:pt x="779" y="2788"/>
                  </a:cubicBezTo>
                  <a:cubicBezTo>
                    <a:pt x="1258" y="2104"/>
                    <a:pt x="1532" y="1259"/>
                    <a:pt x="1829" y="392"/>
                  </a:cubicBezTo>
                  <a:cubicBezTo>
                    <a:pt x="1942" y="165"/>
                    <a:pt x="1731" y="0"/>
                    <a:pt x="15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3"/>
            <p:cNvSpPr/>
            <p:nvPr/>
          </p:nvSpPr>
          <p:spPr>
            <a:xfrm>
              <a:off x="7560675" y="1121350"/>
              <a:ext cx="68075" cy="43150"/>
            </a:xfrm>
            <a:custGeom>
              <a:avLst/>
              <a:gdLst/>
              <a:ahLst/>
              <a:cxnLst/>
              <a:rect l="l" t="t" r="r" b="b"/>
              <a:pathLst>
                <a:path w="2723" h="1726" extrusionOk="0">
                  <a:moveTo>
                    <a:pt x="530" y="0"/>
                  </a:moveTo>
                  <a:cubicBezTo>
                    <a:pt x="219" y="0"/>
                    <a:pt x="0" y="440"/>
                    <a:pt x="311" y="615"/>
                  </a:cubicBezTo>
                  <a:cubicBezTo>
                    <a:pt x="973" y="889"/>
                    <a:pt x="1544" y="1277"/>
                    <a:pt x="2114" y="1642"/>
                  </a:cubicBezTo>
                  <a:cubicBezTo>
                    <a:pt x="2191" y="1700"/>
                    <a:pt x="2263" y="1725"/>
                    <a:pt x="2328" y="1725"/>
                  </a:cubicBezTo>
                  <a:cubicBezTo>
                    <a:pt x="2593" y="1725"/>
                    <a:pt x="2723" y="1310"/>
                    <a:pt x="2411" y="1072"/>
                  </a:cubicBezTo>
                  <a:cubicBezTo>
                    <a:pt x="1840" y="706"/>
                    <a:pt x="1270" y="318"/>
                    <a:pt x="699" y="44"/>
                  </a:cubicBezTo>
                  <a:cubicBezTo>
                    <a:pt x="642" y="14"/>
                    <a:pt x="584" y="0"/>
                    <a:pt x="53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3"/>
            <p:cNvSpPr/>
            <p:nvPr/>
          </p:nvSpPr>
          <p:spPr>
            <a:xfrm>
              <a:off x="7748225" y="1393900"/>
              <a:ext cx="66175" cy="38225"/>
            </a:xfrm>
            <a:custGeom>
              <a:avLst/>
              <a:gdLst/>
              <a:ahLst/>
              <a:cxnLst/>
              <a:rect l="l" t="t" r="r" b="b"/>
              <a:pathLst>
                <a:path w="2647" h="1529" extrusionOk="0">
                  <a:moveTo>
                    <a:pt x="2142" y="0"/>
                  </a:moveTo>
                  <a:cubicBezTo>
                    <a:pt x="2078" y="0"/>
                    <a:pt x="2008" y="23"/>
                    <a:pt x="1939" y="76"/>
                  </a:cubicBezTo>
                  <a:cubicBezTo>
                    <a:pt x="1460" y="350"/>
                    <a:pt x="889" y="646"/>
                    <a:pt x="319" y="829"/>
                  </a:cubicBezTo>
                  <a:cubicBezTo>
                    <a:pt x="0" y="988"/>
                    <a:pt x="98" y="1529"/>
                    <a:pt x="386" y="1529"/>
                  </a:cubicBezTo>
                  <a:cubicBezTo>
                    <a:pt x="428" y="1529"/>
                    <a:pt x="474" y="1517"/>
                    <a:pt x="524" y="1491"/>
                  </a:cubicBezTo>
                  <a:cubicBezTo>
                    <a:pt x="1095" y="1217"/>
                    <a:pt x="1757" y="920"/>
                    <a:pt x="2327" y="646"/>
                  </a:cubicBezTo>
                  <a:cubicBezTo>
                    <a:pt x="2646" y="478"/>
                    <a:pt x="2441" y="0"/>
                    <a:pt x="21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3"/>
            <p:cNvSpPr/>
            <p:nvPr/>
          </p:nvSpPr>
          <p:spPr>
            <a:xfrm>
              <a:off x="7708450" y="1414125"/>
              <a:ext cx="57950" cy="73150"/>
            </a:xfrm>
            <a:custGeom>
              <a:avLst/>
              <a:gdLst/>
              <a:ahLst/>
              <a:cxnLst/>
              <a:rect l="l" t="t" r="r" b="b"/>
              <a:pathLst>
                <a:path w="2318" h="2926" extrusionOk="0">
                  <a:moveTo>
                    <a:pt x="492" y="0"/>
                  </a:moveTo>
                  <a:cubicBezTo>
                    <a:pt x="240" y="0"/>
                    <a:pt x="1" y="220"/>
                    <a:pt x="198" y="499"/>
                  </a:cubicBezTo>
                  <a:cubicBezTo>
                    <a:pt x="768" y="1253"/>
                    <a:pt x="1065" y="2120"/>
                    <a:pt x="1727" y="2782"/>
                  </a:cubicBezTo>
                  <a:cubicBezTo>
                    <a:pt x="1775" y="2883"/>
                    <a:pt x="1843" y="2925"/>
                    <a:pt x="1912" y="2925"/>
                  </a:cubicBezTo>
                  <a:cubicBezTo>
                    <a:pt x="2109" y="2925"/>
                    <a:pt x="2317" y="2589"/>
                    <a:pt x="2115" y="2302"/>
                  </a:cubicBezTo>
                  <a:cubicBezTo>
                    <a:pt x="1636" y="1641"/>
                    <a:pt x="1248" y="887"/>
                    <a:pt x="768" y="111"/>
                  </a:cubicBezTo>
                  <a:cubicBezTo>
                    <a:pt x="691" y="34"/>
                    <a:pt x="591" y="0"/>
                    <a:pt x="49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3"/>
            <p:cNvSpPr/>
            <p:nvPr/>
          </p:nvSpPr>
          <p:spPr>
            <a:xfrm>
              <a:off x="7671900" y="1373200"/>
              <a:ext cx="57625" cy="40050"/>
            </a:xfrm>
            <a:custGeom>
              <a:avLst/>
              <a:gdLst/>
              <a:ahLst/>
              <a:cxnLst/>
              <a:rect l="l" t="t" r="r" b="b"/>
              <a:pathLst>
                <a:path w="2305" h="1602" extrusionOk="0">
                  <a:moveTo>
                    <a:pt x="1811" y="1"/>
                  </a:moveTo>
                  <a:cubicBezTo>
                    <a:pt x="1763" y="1"/>
                    <a:pt x="1712" y="12"/>
                    <a:pt x="1660" y="36"/>
                  </a:cubicBezTo>
                  <a:cubicBezTo>
                    <a:pt x="1203" y="333"/>
                    <a:pt x="815" y="698"/>
                    <a:pt x="336" y="995"/>
                  </a:cubicBezTo>
                  <a:cubicBezTo>
                    <a:pt x="0" y="1153"/>
                    <a:pt x="177" y="1601"/>
                    <a:pt x="482" y="1601"/>
                  </a:cubicBezTo>
                  <a:cubicBezTo>
                    <a:pt x="530" y="1601"/>
                    <a:pt x="580" y="1590"/>
                    <a:pt x="633" y="1566"/>
                  </a:cubicBezTo>
                  <a:cubicBezTo>
                    <a:pt x="1089" y="1269"/>
                    <a:pt x="1568" y="995"/>
                    <a:pt x="2048" y="607"/>
                  </a:cubicBezTo>
                  <a:cubicBezTo>
                    <a:pt x="2304" y="449"/>
                    <a:pt x="2117" y="1"/>
                    <a:pt x="181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3"/>
            <p:cNvSpPr/>
            <p:nvPr/>
          </p:nvSpPr>
          <p:spPr>
            <a:xfrm>
              <a:off x="7643775" y="1391225"/>
              <a:ext cx="39575" cy="57525"/>
            </a:xfrm>
            <a:custGeom>
              <a:avLst/>
              <a:gdLst/>
              <a:ahLst/>
              <a:cxnLst/>
              <a:rect l="l" t="t" r="r" b="b"/>
              <a:pathLst>
                <a:path w="1583" h="2301" extrusionOk="0">
                  <a:moveTo>
                    <a:pt x="423" y="0"/>
                  </a:moveTo>
                  <a:cubicBezTo>
                    <a:pt x="208" y="0"/>
                    <a:pt x="0" y="213"/>
                    <a:pt x="137" y="457"/>
                  </a:cubicBezTo>
                  <a:cubicBezTo>
                    <a:pt x="411" y="1027"/>
                    <a:pt x="616" y="1598"/>
                    <a:pt x="890" y="2077"/>
                  </a:cubicBezTo>
                  <a:cubicBezTo>
                    <a:pt x="951" y="2237"/>
                    <a:pt x="1055" y="2300"/>
                    <a:pt x="1160" y="2300"/>
                  </a:cubicBezTo>
                  <a:cubicBezTo>
                    <a:pt x="1370" y="2300"/>
                    <a:pt x="1583" y="2047"/>
                    <a:pt x="1461" y="1803"/>
                  </a:cubicBezTo>
                  <a:cubicBezTo>
                    <a:pt x="1187" y="1233"/>
                    <a:pt x="982" y="662"/>
                    <a:pt x="708" y="183"/>
                  </a:cubicBezTo>
                  <a:cubicBezTo>
                    <a:pt x="639" y="53"/>
                    <a:pt x="530" y="0"/>
                    <a:pt x="4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8" name="Google Shape;2458;p33"/>
          <p:cNvGrpSpPr/>
          <p:nvPr/>
        </p:nvGrpSpPr>
        <p:grpSpPr>
          <a:xfrm flipH="1">
            <a:off x="61325" y="1821375"/>
            <a:ext cx="949000" cy="632300"/>
            <a:chOff x="8108250" y="1754700"/>
            <a:chExt cx="949000" cy="632300"/>
          </a:xfrm>
        </p:grpSpPr>
        <p:sp>
          <p:nvSpPr>
            <p:cNvPr id="2459" name="Google Shape;2459;p33"/>
            <p:cNvSpPr/>
            <p:nvPr/>
          </p:nvSpPr>
          <p:spPr>
            <a:xfrm>
              <a:off x="8108250" y="1754700"/>
              <a:ext cx="458825" cy="420600"/>
            </a:xfrm>
            <a:custGeom>
              <a:avLst/>
              <a:gdLst/>
              <a:ahLst/>
              <a:cxnLst/>
              <a:rect l="l" t="t" r="r" b="b"/>
              <a:pathLst>
                <a:path w="18353" h="16824" extrusionOk="0">
                  <a:moveTo>
                    <a:pt x="8286" y="1"/>
                  </a:moveTo>
                  <a:lnTo>
                    <a:pt x="8286" y="1"/>
                  </a:lnTo>
                  <a:cubicBezTo>
                    <a:pt x="7148" y="814"/>
                    <a:pt x="5777" y="1153"/>
                    <a:pt x="4430" y="1153"/>
                  </a:cubicBezTo>
                  <a:cubicBezTo>
                    <a:pt x="2941" y="1153"/>
                    <a:pt x="1479" y="739"/>
                    <a:pt x="389" y="92"/>
                  </a:cubicBezTo>
                  <a:lnTo>
                    <a:pt x="389" y="92"/>
                  </a:lnTo>
                  <a:cubicBezTo>
                    <a:pt x="1895" y="1621"/>
                    <a:pt x="1439" y="5525"/>
                    <a:pt x="1" y="7122"/>
                  </a:cubicBezTo>
                  <a:cubicBezTo>
                    <a:pt x="3151" y="7236"/>
                    <a:pt x="4863" y="9702"/>
                    <a:pt x="3813" y="13125"/>
                  </a:cubicBezTo>
                  <a:cubicBezTo>
                    <a:pt x="4174" y="13038"/>
                    <a:pt x="4547" y="12995"/>
                    <a:pt x="4919" y="12995"/>
                  </a:cubicBezTo>
                  <a:cubicBezTo>
                    <a:pt x="6994" y="12995"/>
                    <a:pt x="9068" y="14327"/>
                    <a:pt x="9222" y="16823"/>
                  </a:cubicBezTo>
                  <a:cubicBezTo>
                    <a:pt x="10200" y="16415"/>
                    <a:pt x="11547" y="16174"/>
                    <a:pt x="12984" y="16174"/>
                  </a:cubicBezTo>
                  <a:cubicBezTo>
                    <a:pt x="14195" y="16174"/>
                    <a:pt x="15471" y="16345"/>
                    <a:pt x="16641" y="16732"/>
                  </a:cubicBezTo>
                  <a:cubicBezTo>
                    <a:pt x="15499" y="14084"/>
                    <a:pt x="15887" y="11231"/>
                    <a:pt x="18352" y="9884"/>
                  </a:cubicBezTo>
                  <a:cubicBezTo>
                    <a:pt x="15020" y="9040"/>
                    <a:pt x="14358" y="6186"/>
                    <a:pt x="14837" y="3242"/>
                  </a:cubicBezTo>
                  <a:lnTo>
                    <a:pt x="14837" y="3242"/>
                  </a:lnTo>
                  <a:cubicBezTo>
                    <a:pt x="14215" y="3551"/>
                    <a:pt x="13529" y="3688"/>
                    <a:pt x="12843" y="3688"/>
                  </a:cubicBezTo>
                  <a:cubicBezTo>
                    <a:pt x="10383" y="3688"/>
                    <a:pt x="7912" y="1928"/>
                    <a:pt x="828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3"/>
            <p:cNvSpPr/>
            <p:nvPr/>
          </p:nvSpPr>
          <p:spPr>
            <a:xfrm>
              <a:off x="8229325" y="1852700"/>
              <a:ext cx="320800" cy="325275"/>
            </a:xfrm>
            <a:custGeom>
              <a:avLst/>
              <a:gdLst/>
              <a:ahLst/>
              <a:cxnLst/>
              <a:rect l="l" t="t" r="r" b="b"/>
              <a:pathLst>
                <a:path w="12832" h="13011" extrusionOk="0">
                  <a:moveTo>
                    <a:pt x="650" y="0"/>
                  </a:moveTo>
                  <a:cubicBezTo>
                    <a:pt x="319" y="0"/>
                    <a:pt x="1" y="466"/>
                    <a:pt x="294" y="828"/>
                  </a:cubicBezTo>
                  <a:cubicBezTo>
                    <a:pt x="4197" y="4732"/>
                    <a:pt x="8465" y="8338"/>
                    <a:pt x="11706" y="12812"/>
                  </a:cubicBezTo>
                  <a:cubicBezTo>
                    <a:pt x="11820" y="12952"/>
                    <a:pt x="11973" y="13010"/>
                    <a:pt x="12123" y="13010"/>
                  </a:cubicBezTo>
                  <a:cubicBezTo>
                    <a:pt x="12485" y="13010"/>
                    <a:pt x="12832" y="12671"/>
                    <a:pt x="12574" y="12332"/>
                  </a:cubicBezTo>
                  <a:cubicBezTo>
                    <a:pt x="9241" y="7767"/>
                    <a:pt x="4950" y="4161"/>
                    <a:pt x="956" y="167"/>
                  </a:cubicBezTo>
                  <a:cubicBezTo>
                    <a:pt x="866" y="49"/>
                    <a:pt x="758" y="0"/>
                    <a:pt x="650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3"/>
            <p:cNvSpPr/>
            <p:nvPr/>
          </p:nvSpPr>
          <p:spPr>
            <a:xfrm>
              <a:off x="8321100" y="1862125"/>
              <a:ext cx="20000" cy="92175"/>
            </a:xfrm>
            <a:custGeom>
              <a:avLst/>
              <a:gdLst/>
              <a:ahLst/>
              <a:cxnLst/>
              <a:rect l="l" t="t" r="r" b="b"/>
              <a:pathLst>
                <a:path w="800" h="3687" extrusionOk="0">
                  <a:moveTo>
                    <a:pt x="469" y="1"/>
                  </a:moveTo>
                  <a:cubicBezTo>
                    <a:pt x="303" y="1"/>
                    <a:pt x="138" y="120"/>
                    <a:pt x="138" y="360"/>
                  </a:cubicBezTo>
                  <a:cubicBezTo>
                    <a:pt x="138" y="1319"/>
                    <a:pt x="138" y="2369"/>
                    <a:pt x="46" y="3396"/>
                  </a:cubicBezTo>
                  <a:cubicBezTo>
                    <a:pt x="1" y="3590"/>
                    <a:pt x="143" y="3687"/>
                    <a:pt x="297" y="3687"/>
                  </a:cubicBezTo>
                  <a:cubicBezTo>
                    <a:pt x="452" y="3687"/>
                    <a:pt x="617" y="3590"/>
                    <a:pt x="617" y="3396"/>
                  </a:cubicBezTo>
                  <a:cubicBezTo>
                    <a:pt x="800" y="2369"/>
                    <a:pt x="708" y="1319"/>
                    <a:pt x="800" y="360"/>
                  </a:cubicBezTo>
                  <a:cubicBezTo>
                    <a:pt x="800" y="120"/>
                    <a:pt x="634" y="1"/>
                    <a:pt x="469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3"/>
            <p:cNvSpPr/>
            <p:nvPr/>
          </p:nvSpPr>
          <p:spPr>
            <a:xfrm>
              <a:off x="8415250" y="1913525"/>
              <a:ext cx="33125" cy="131100"/>
            </a:xfrm>
            <a:custGeom>
              <a:avLst/>
              <a:gdLst/>
              <a:ahLst/>
              <a:cxnLst/>
              <a:rect l="l" t="t" r="r" b="b"/>
              <a:pathLst>
                <a:path w="1325" h="5244" extrusionOk="0">
                  <a:moveTo>
                    <a:pt x="915" y="1"/>
                  </a:moveTo>
                  <a:cubicBezTo>
                    <a:pt x="800" y="1"/>
                    <a:pt x="697" y="61"/>
                    <a:pt x="663" y="199"/>
                  </a:cubicBezTo>
                  <a:cubicBezTo>
                    <a:pt x="366" y="1819"/>
                    <a:pt x="184" y="3349"/>
                    <a:pt x="1" y="4969"/>
                  </a:cubicBezTo>
                  <a:cubicBezTo>
                    <a:pt x="1" y="5152"/>
                    <a:pt x="166" y="5243"/>
                    <a:pt x="332" y="5243"/>
                  </a:cubicBezTo>
                  <a:cubicBezTo>
                    <a:pt x="497" y="5243"/>
                    <a:pt x="663" y="5152"/>
                    <a:pt x="663" y="4969"/>
                  </a:cubicBezTo>
                  <a:cubicBezTo>
                    <a:pt x="845" y="3440"/>
                    <a:pt x="1028" y="1911"/>
                    <a:pt x="1325" y="404"/>
                  </a:cubicBezTo>
                  <a:cubicBezTo>
                    <a:pt x="1325" y="163"/>
                    <a:pt x="1104" y="1"/>
                    <a:pt x="915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3"/>
            <p:cNvSpPr/>
            <p:nvPr/>
          </p:nvSpPr>
          <p:spPr>
            <a:xfrm>
              <a:off x="8230650" y="1944475"/>
              <a:ext cx="136675" cy="41000"/>
            </a:xfrm>
            <a:custGeom>
              <a:avLst/>
              <a:gdLst/>
              <a:ahLst/>
              <a:cxnLst/>
              <a:rect l="l" t="t" r="r" b="b"/>
              <a:pathLst>
                <a:path w="5467" h="1640" extrusionOk="0">
                  <a:moveTo>
                    <a:pt x="455" y="1"/>
                  </a:moveTo>
                  <a:cubicBezTo>
                    <a:pt x="126" y="1"/>
                    <a:pt x="0" y="497"/>
                    <a:pt x="423" y="581"/>
                  </a:cubicBezTo>
                  <a:cubicBezTo>
                    <a:pt x="1952" y="969"/>
                    <a:pt x="3482" y="1449"/>
                    <a:pt x="5102" y="1631"/>
                  </a:cubicBezTo>
                  <a:cubicBezTo>
                    <a:pt x="5126" y="1637"/>
                    <a:pt x="5148" y="1640"/>
                    <a:pt x="5168" y="1640"/>
                  </a:cubicBezTo>
                  <a:cubicBezTo>
                    <a:pt x="5466" y="1640"/>
                    <a:pt x="5444" y="1061"/>
                    <a:pt x="5102" y="1061"/>
                  </a:cubicBezTo>
                  <a:cubicBezTo>
                    <a:pt x="3573" y="878"/>
                    <a:pt x="2044" y="399"/>
                    <a:pt x="537" y="11"/>
                  </a:cubicBezTo>
                  <a:cubicBezTo>
                    <a:pt x="509" y="4"/>
                    <a:pt x="481" y="1"/>
                    <a:pt x="455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3"/>
            <p:cNvSpPr/>
            <p:nvPr/>
          </p:nvSpPr>
          <p:spPr>
            <a:xfrm>
              <a:off x="8315400" y="2044600"/>
              <a:ext cx="151150" cy="40775"/>
            </a:xfrm>
            <a:custGeom>
              <a:avLst/>
              <a:gdLst/>
              <a:ahLst/>
              <a:cxnLst/>
              <a:rect l="l" t="t" r="r" b="b"/>
              <a:pathLst>
                <a:path w="6046" h="1631" extrusionOk="0">
                  <a:moveTo>
                    <a:pt x="571" y="0"/>
                  </a:moveTo>
                  <a:cubicBezTo>
                    <a:pt x="183" y="0"/>
                    <a:pt x="0" y="571"/>
                    <a:pt x="366" y="662"/>
                  </a:cubicBezTo>
                  <a:cubicBezTo>
                    <a:pt x="2078" y="867"/>
                    <a:pt x="3881" y="1233"/>
                    <a:pt x="5593" y="1621"/>
                  </a:cubicBezTo>
                  <a:cubicBezTo>
                    <a:pt x="5621" y="1627"/>
                    <a:pt x="5648" y="1630"/>
                    <a:pt x="5674" y="1630"/>
                  </a:cubicBezTo>
                  <a:cubicBezTo>
                    <a:pt x="5992" y="1630"/>
                    <a:pt x="6045" y="1135"/>
                    <a:pt x="5707" y="1050"/>
                  </a:cubicBezTo>
                  <a:cubicBezTo>
                    <a:pt x="3995" y="571"/>
                    <a:pt x="2283" y="297"/>
                    <a:pt x="571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3"/>
            <p:cNvSpPr/>
            <p:nvPr/>
          </p:nvSpPr>
          <p:spPr>
            <a:xfrm>
              <a:off x="8550500" y="1864275"/>
              <a:ext cx="506750" cy="399450"/>
            </a:xfrm>
            <a:custGeom>
              <a:avLst/>
              <a:gdLst/>
              <a:ahLst/>
              <a:cxnLst/>
              <a:rect l="l" t="t" r="r" b="b"/>
              <a:pathLst>
                <a:path w="20270" h="15978" extrusionOk="0">
                  <a:moveTo>
                    <a:pt x="12646" y="0"/>
                  </a:moveTo>
                  <a:cubicBezTo>
                    <a:pt x="12475" y="1596"/>
                    <a:pt x="10632" y="2605"/>
                    <a:pt x="8666" y="2605"/>
                  </a:cubicBezTo>
                  <a:cubicBezTo>
                    <a:pt x="7482" y="2605"/>
                    <a:pt x="6254" y="2239"/>
                    <a:pt x="5319" y="1415"/>
                  </a:cubicBezTo>
                  <a:cubicBezTo>
                    <a:pt x="5050" y="4309"/>
                    <a:pt x="3656" y="6850"/>
                    <a:pt x="358" y="6850"/>
                  </a:cubicBezTo>
                  <a:cubicBezTo>
                    <a:pt x="300" y="6850"/>
                    <a:pt x="242" y="6849"/>
                    <a:pt x="183" y="6848"/>
                  </a:cubicBezTo>
                  <a:lnTo>
                    <a:pt x="183" y="6848"/>
                  </a:lnTo>
                  <a:cubicBezTo>
                    <a:pt x="2283" y="8834"/>
                    <a:pt x="1804" y="11687"/>
                    <a:pt x="0" y="13878"/>
                  </a:cubicBezTo>
                  <a:cubicBezTo>
                    <a:pt x="125" y="13874"/>
                    <a:pt x="250" y="13872"/>
                    <a:pt x="375" y="13872"/>
                  </a:cubicBezTo>
                  <a:cubicBezTo>
                    <a:pt x="3017" y="13872"/>
                    <a:pt x="5685" y="14779"/>
                    <a:pt x="7145" y="15978"/>
                  </a:cubicBezTo>
                  <a:cubicBezTo>
                    <a:pt x="7833" y="14127"/>
                    <a:pt x="9434" y="13301"/>
                    <a:pt x="11040" y="13301"/>
                  </a:cubicBezTo>
                  <a:cubicBezTo>
                    <a:pt x="11830" y="13301"/>
                    <a:pt x="12622" y="13502"/>
                    <a:pt x="13308" y="13878"/>
                  </a:cubicBezTo>
                  <a:cubicBezTo>
                    <a:pt x="13308" y="10869"/>
                    <a:pt x="14980" y="8965"/>
                    <a:pt x="17379" y="8965"/>
                  </a:cubicBezTo>
                  <a:cubicBezTo>
                    <a:pt x="17783" y="8965"/>
                    <a:pt x="18208" y="9019"/>
                    <a:pt x="18649" y="9130"/>
                  </a:cubicBezTo>
                  <a:cubicBezTo>
                    <a:pt x="17690" y="7213"/>
                    <a:pt x="18261" y="3310"/>
                    <a:pt x="20269" y="2283"/>
                  </a:cubicBezTo>
                  <a:lnTo>
                    <a:pt x="20269" y="2283"/>
                  </a:lnTo>
                  <a:cubicBezTo>
                    <a:pt x="19662" y="2451"/>
                    <a:pt x="18988" y="2539"/>
                    <a:pt x="18291" y="2539"/>
                  </a:cubicBezTo>
                  <a:cubicBezTo>
                    <a:pt x="16240" y="2539"/>
                    <a:pt x="13992" y="1772"/>
                    <a:pt x="1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3"/>
            <p:cNvSpPr/>
            <p:nvPr/>
          </p:nvSpPr>
          <p:spPr>
            <a:xfrm>
              <a:off x="8546100" y="1982800"/>
              <a:ext cx="393450" cy="233675"/>
            </a:xfrm>
            <a:custGeom>
              <a:avLst/>
              <a:gdLst/>
              <a:ahLst/>
              <a:cxnLst/>
              <a:rect l="l" t="t" r="r" b="b"/>
              <a:pathLst>
                <a:path w="15738" h="9347" extrusionOk="0">
                  <a:moveTo>
                    <a:pt x="15019" y="0"/>
                  </a:moveTo>
                  <a:cubicBezTo>
                    <a:pt x="14988" y="0"/>
                    <a:pt x="14955" y="2"/>
                    <a:pt x="14922" y="7"/>
                  </a:cubicBezTo>
                  <a:cubicBezTo>
                    <a:pt x="9603" y="1719"/>
                    <a:pt x="4742" y="5143"/>
                    <a:pt x="359" y="8566"/>
                  </a:cubicBezTo>
                  <a:cubicBezTo>
                    <a:pt x="0" y="8872"/>
                    <a:pt x="333" y="9346"/>
                    <a:pt x="725" y="9346"/>
                  </a:cubicBezTo>
                  <a:cubicBezTo>
                    <a:pt x="831" y="9346"/>
                    <a:pt x="942" y="9311"/>
                    <a:pt x="1044" y="9228"/>
                  </a:cubicBezTo>
                  <a:cubicBezTo>
                    <a:pt x="5312" y="5896"/>
                    <a:pt x="9969" y="2563"/>
                    <a:pt x="15196" y="966"/>
                  </a:cubicBezTo>
                  <a:cubicBezTo>
                    <a:pt x="15737" y="771"/>
                    <a:pt x="15600" y="0"/>
                    <a:pt x="15019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3"/>
            <p:cNvSpPr/>
            <p:nvPr/>
          </p:nvSpPr>
          <p:spPr>
            <a:xfrm>
              <a:off x="8804225" y="1954425"/>
              <a:ext cx="36175" cy="87625"/>
            </a:xfrm>
            <a:custGeom>
              <a:avLst/>
              <a:gdLst/>
              <a:ahLst/>
              <a:cxnLst/>
              <a:rect l="l" t="t" r="r" b="b"/>
              <a:pathLst>
                <a:path w="1447" h="3505" extrusionOk="0">
                  <a:moveTo>
                    <a:pt x="1161" y="1"/>
                  </a:moveTo>
                  <a:cubicBezTo>
                    <a:pt x="1019" y="1"/>
                    <a:pt x="876" y="92"/>
                    <a:pt x="876" y="275"/>
                  </a:cubicBezTo>
                  <a:cubicBezTo>
                    <a:pt x="785" y="1233"/>
                    <a:pt x="511" y="2192"/>
                    <a:pt x="123" y="3036"/>
                  </a:cubicBezTo>
                  <a:cubicBezTo>
                    <a:pt x="1" y="3296"/>
                    <a:pt x="216" y="3505"/>
                    <a:pt x="426" y="3505"/>
                  </a:cubicBezTo>
                  <a:cubicBezTo>
                    <a:pt x="530" y="3505"/>
                    <a:pt x="633" y="3454"/>
                    <a:pt x="694" y="3333"/>
                  </a:cubicBezTo>
                  <a:cubicBezTo>
                    <a:pt x="1173" y="2374"/>
                    <a:pt x="1447" y="1325"/>
                    <a:pt x="1447" y="275"/>
                  </a:cubicBezTo>
                  <a:cubicBezTo>
                    <a:pt x="1447" y="92"/>
                    <a:pt x="1304" y="1"/>
                    <a:pt x="1161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3"/>
            <p:cNvSpPr/>
            <p:nvPr/>
          </p:nvSpPr>
          <p:spPr>
            <a:xfrm>
              <a:off x="8689475" y="1980025"/>
              <a:ext cx="47925" cy="129325"/>
            </a:xfrm>
            <a:custGeom>
              <a:avLst/>
              <a:gdLst/>
              <a:ahLst/>
              <a:cxnLst/>
              <a:rect l="l" t="t" r="r" b="b"/>
              <a:pathLst>
                <a:path w="1917" h="5173" extrusionOk="0">
                  <a:moveTo>
                    <a:pt x="1476" y="0"/>
                  </a:moveTo>
                  <a:cubicBezTo>
                    <a:pt x="1349" y="0"/>
                    <a:pt x="1232" y="62"/>
                    <a:pt x="1198" y="209"/>
                  </a:cubicBezTo>
                  <a:cubicBezTo>
                    <a:pt x="810" y="1738"/>
                    <a:pt x="445" y="3245"/>
                    <a:pt x="57" y="4774"/>
                  </a:cubicBezTo>
                  <a:cubicBezTo>
                    <a:pt x="1" y="5012"/>
                    <a:pt x="227" y="5172"/>
                    <a:pt x="432" y="5172"/>
                  </a:cubicBezTo>
                  <a:cubicBezTo>
                    <a:pt x="562" y="5172"/>
                    <a:pt x="683" y="5108"/>
                    <a:pt x="718" y="4957"/>
                  </a:cubicBezTo>
                  <a:cubicBezTo>
                    <a:pt x="1106" y="3450"/>
                    <a:pt x="1472" y="1921"/>
                    <a:pt x="1860" y="392"/>
                  </a:cubicBezTo>
                  <a:cubicBezTo>
                    <a:pt x="1916" y="165"/>
                    <a:pt x="1683" y="0"/>
                    <a:pt x="1476" y="0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3"/>
            <p:cNvSpPr/>
            <p:nvPr/>
          </p:nvSpPr>
          <p:spPr>
            <a:xfrm>
              <a:off x="8752500" y="2058850"/>
              <a:ext cx="135125" cy="36225"/>
            </a:xfrm>
            <a:custGeom>
              <a:avLst/>
              <a:gdLst/>
              <a:ahLst/>
              <a:cxnLst/>
              <a:rect l="l" t="t" r="r" b="b"/>
              <a:pathLst>
                <a:path w="5405" h="1449" extrusionOk="0">
                  <a:moveTo>
                    <a:pt x="480" y="1"/>
                  </a:moveTo>
                  <a:cubicBezTo>
                    <a:pt x="1" y="1"/>
                    <a:pt x="1" y="663"/>
                    <a:pt x="480" y="663"/>
                  </a:cubicBezTo>
                  <a:cubicBezTo>
                    <a:pt x="2009" y="663"/>
                    <a:pt x="3424" y="1142"/>
                    <a:pt x="4862" y="1439"/>
                  </a:cubicBezTo>
                  <a:cubicBezTo>
                    <a:pt x="4889" y="1445"/>
                    <a:pt x="4915" y="1449"/>
                    <a:pt x="4940" y="1449"/>
                  </a:cubicBezTo>
                  <a:cubicBezTo>
                    <a:pt x="5255" y="1449"/>
                    <a:pt x="5405" y="953"/>
                    <a:pt x="5045" y="868"/>
                  </a:cubicBezTo>
                  <a:cubicBezTo>
                    <a:pt x="3516" y="571"/>
                    <a:pt x="2009" y="1"/>
                    <a:pt x="480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3"/>
            <p:cNvSpPr/>
            <p:nvPr/>
          </p:nvSpPr>
          <p:spPr>
            <a:xfrm>
              <a:off x="8660750" y="2120725"/>
              <a:ext cx="141275" cy="43400"/>
            </a:xfrm>
            <a:custGeom>
              <a:avLst/>
              <a:gdLst/>
              <a:ahLst/>
              <a:cxnLst/>
              <a:rect l="l" t="t" r="r" b="b"/>
              <a:pathLst>
                <a:path w="5651" h="1736" extrusionOk="0">
                  <a:moveTo>
                    <a:pt x="368" y="1"/>
                  </a:moveTo>
                  <a:cubicBezTo>
                    <a:pt x="53" y="1"/>
                    <a:pt x="1" y="591"/>
                    <a:pt x="338" y="676"/>
                  </a:cubicBezTo>
                  <a:cubicBezTo>
                    <a:pt x="1959" y="1041"/>
                    <a:pt x="3579" y="1337"/>
                    <a:pt x="5200" y="1726"/>
                  </a:cubicBezTo>
                  <a:cubicBezTo>
                    <a:pt x="5229" y="1732"/>
                    <a:pt x="5255" y="1735"/>
                    <a:pt x="5281" y="1735"/>
                  </a:cubicBezTo>
                  <a:cubicBezTo>
                    <a:pt x="5599" y="1735"/>
                    <a:pt x="5651" y="1239"/>
                    <a:pt x="5291" y="1155"/>
                  </a:cubicBezTo>
                  <a:cubicBezTo>
                    <a:pt x="3671" y="767"/>
                    <a:pt x="2050" y="470"/>
                    <a:pt x="452" y="14"/>
                  </a:cubicBezTo>
                  <a:cubicBezTo>
                    <a:pt x="423" y="5"/>
                    <a:pt x="395" y="1"/>
                    <a:pt x="368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3"/>
            <p:cNvSpPr/>
            <p:nvPr/>
          </p:nvSpPr>
          <p:spPr>
            <a:xfrm>
              <a:off x="8415250" y="2103400"/>
              <a:ext cx="222025" cy="157525"/>
            </a:xfrm>
            <a:custGeom>
              <a:avLst/>
              <a:gdLst/>
              <a:ahLst/>
              <a:cxnLst/>
              <a:rect l="l" t="t" r="r" b="b"/>
              <a:pathLst>
                <a:path w="8881" h="6301" extrusionOk="0">
                  <a:moveTo>
                    <a:pt x="4871" y="0"/>
                  </a:moveTo>
                  <a:cubicBezTo>
                    <a:pt x="4736" y="0"/>
                    <a:pt x="4596" y="7"/>
                    <a:pt x="4452" y="22"/>
                  </a:cubicBezTo>
                  <a:cubicBezTo>
                    <a:pt x="1" y="227"/>
                    <a:pt x="845" y="6299"/>
                    <a:pt x="4452" y="6299"/>
                  </a:cubicBezTo>
                  <a:cubicBezTo>
                    <a:pt x="4488" y="6300"/>
                    <a:pt x="4524" y="6300"/>
                    <a:pt x="4560" y="6300"/>
                  </a:cubicBezTo>
                  <a:cubicBezTo>
                    <a:pt x="8696" y="6300"/>
                    <a:pt x="8881" y="0"/>
                    <a:pt x="487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3"/>
            <p:cNvSpPr/>
            <p:nvPr/>
          </p:nvSpPr>
          <p:spPr>
            <a:xfrm>
              <a:off x="8334225" y="2234650"/>
              <a:ext cx="166325" cy="116975"/>
            </a:xfrm>
            <a:custGeom>
              <a:avLst/>
              <a:gdLst/>
              <a:ahLst/>
              <a:cxnLst/>
              <a:rect l="l" t="t" r="r" b="b"/>
              <a:pathLst>
                <a:path w="6653" h="4679" extrusionOk="0">
                  <a:moveTo>
                    <a:pt x="3689" y="0"/>
                  </a:moveTo>
                  <a:cubicBezTo>
                    <a:pt x="3575" y="0"/>
                    <a:pt x="3457" y="7"/>
                    <a:pt x="3333" y="22"/>
                  </a:cubicBezTo>
                  <a:cubicBezTo>
                    <a:pt x="1" y="113"/>
                    <a:pt x="663" y="4678"/>
                    <a:pt x="3333" y="4678"/>
                  </a:cubicBezTo>
                  <a:cubicBezTo>
                    <a:pt x="6432" y="4678"/>
                    <a:pt x="6653" y="0"/>
                    <a:pt x="368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3"/>
            <p:cNvSpPr/>
            <p:nvPr/>
          </p:nvSpPr>
          <p:spPr>
            <a:xfrm>
              <a:off x="8500850" y="2267750"/>
              <a:ext cx="168100" cy="119250"/>
            </a:xfrm>
            <a:custGeom>
              <a:avLst/>
              <a:gdLst/>
              <a:ahLst/>
              <a:cxnLst/>
              <a:rect l="l" t="t" r="r" b="b"/>
              <a:pathLst>
                <a:path w="6724" h="4770" extrusionOk="0">
                  <a:moveTo>
                    <a:pt x="3772" y="1"/>
                  </a:moveTo>
                  <a:cubicBezTo>
                    <a:pt x="3661" y="1"/>
                    <a:pt x="3545" y="7"/>
                    <a:pt x="3424" y="22"/>
                  </a:cubicBezTo>
                  <a:cubicBezTo>
                    <a:pt x="1" y="204"/>
                    <a:pt x="663" y="4678"/>
                    <a:pt x="3310" y="4769"/>
                  </a:cubicBezTo>
                  <a:cubicBezTo>
                    <a:pt x="6522" y="4769"/>
                    <a:pt x="6723" y="1"/>
                    <a:pt x="377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4" name="Google Shape;2474;p33"/>
          <p:cNvGrpSpPr/>
          <p:nvPr/>
        </p:nvGrpSpPr>
        <p:grpSpPr>
          <a:xfrm flipH="1">
            <a:off x="121200" y="2564925"/>
            <a:ext cx="717875" cy="906750"/>
            <a:chOff x="8831950" y="486075"/>
            <a:chExt cx="717875" cy="906750"/>
          </a:xfrm>
        </p:grpSpPr>
        <p:sp>
          <p:nvSpPr>
            <p:cNvPr id="2475" name="Google Shape;2475;p33"/>
            <p:cNvSpPr/>
            <p:nvPr/>
          </p:nvSpPr>
          <p:spPr>
            <a:xfrm>
              <a:off x="9295750" y="486075"/>
              <a:ext cx="158775" cy="242175"/>
            </a:xfrm>
            <a:custGeom>
              <a:avLst/>
              <a:gdLst/>
              <a:ahLst/>
              <a:cxnLst/>
              <a:rect l="l" t="t" r="r" b="b"/>
              <a:pathLst>
                <a:path w="6351" h="9687" extrusionOk="0">
                  <a:moveTo>
                    <a:pt x="3049" y="676"/>
                  </a:moveTo>
                  <a:cubicBezTo>
                    <a:pt x="4210" y="676"/>
                    <a:pt x="2826" y="4641"/>
                    <a:pt x="2653" y="5095"/>
                  </a:cubicBezTo>
                  <a:cubicBezTo>
                    <a:pt x="2218" y="6297"/>
                    <a:pt x="1632" y="7518"/>
                    <a:pt x="1033" y="8723"/>
                  </a:cubicBezTo>
                  <a:lnTo>
                    <a:pt x="1033" y="8723"/>
                  </a:lnTo>
                  <a:cubicBezTo>
                    <a:pt x="1034" y="7613"/>
                    <a:pt x="1051" y="6500"/>
                    <a:pt x="1215" y="5369"/>
                  </a:cubicBezTo>
                  <a:cubicBezTo>
                    <a:pt x="1329" y="4137"/>
                    <a:pt x="1420" y="1283"/>
                    <a:pt x="2836" y="713"/>
                  </a:cubicBezTo>
                  <a:cubicBezTo>
                    <a:pt x="2915" y="688"/>
                    <a:pt x="2986" y="676"/>
                    <a:pt x="3049" y="676"/>
                  </a:cubicBezTo>
                  <a:close/>
                  <a:moveTo>
                    <a:pt x="2963" y="0"/>
                  </a:moveTo>
                  <a:cubicBezTo>
                    <a:pt x="1" y="0"/>
                    <a:pt x="192" y="7281"/>
                    <a:pt x="279" y="9090"/>
                  </a:cubicBezTo>
                  <a:cubicBezTo>
                    <a:pt x="279" y="9329"/>
                    <a:pt x="490" y="9449"/>
                    <a:pt x="690" y="9449"/>
                  </a:cubicBezTo>
                  <a:cubicBezTo>
                    <a:pt x="743" y="9449"/>
                    <a:pt x="796" y="9441"/>
                    <a:pt x="844" y="9423"/>
                  </a:cubicBezTo>
                  <a:lnTo>
                    <a:pt x="844" y="9423"/>
                  </a:lnTo>
                  <a:cubicBezTo>
                    <a:pt x="911" y="9581"/>
                    <a:pt x="1073" y="9687"/>
                    <a:pt x="1225" y="9687"/>
                  </a:cubicBezTo>
                  <a:cubicBezTo>
                    <a:pt x="1342" y="9687"/>
                    <a:pt x="1453" y="9625"/>
                    <a:pt x="1512" y="9478"/>
                  </a:cubicBezTo>
                  <a:cubicBezTo>
                    <a:pt x="2174" y="8131"/>
                    <a:pt x="6351" y="622"/>
                    <a:pt x="3406" y="51"/>
                  </a:cubicBezTo>
                  <a:cubicBezTo>
                    <a:pt x="3251" y="17"/>
                    <a:pt x="3104" y="0"/>
                    <a:pt x="2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3"/>
            <p:cNvSpPr/>
            <p:nvPr/>
          </p:nvSpPr>
          <p:spPr>
            <a:xfrm>
              <a:off x="9207425" y="699050"/>
              <a:ext cx="175775" cy="180900"/>
            </a:xfrm>
            <a:custGeom>
              <a:avLst/>
              <a:gdLst/>
              <a:ahLst/>
              <a:cxnLst/>
              <a:rect l="l" t="t" r="r" b="b"/>
              <a:pathLst>
                <a:path w="7031" h="7236" extrusionOk="0">
                  <a:moveTo>
                    <a:pt x="1621" y="0"/>
                  </a:moveTo>
                  <a:cubicBezTo>
                    <a:pt x="1233" y="1324"/>
                    <a:pt x="297" y="4474"/>
                    <a:pt x="0" y="5410"/>
                  </a:cubicBezTo>
                  <a:lnTo>
                    <a:pt x="5615" y="7236"/>
                  </a:lnTo>
                  <a:cubicBezTo>
                    <a:pt x="6186" y="5044"/>
                    <a:pt x="6574" y="3812"/>
                    <a:pt x="7031" y="1529"/>
                  </a:cubicBezTo>
                  <a:cubicBezTo>
                    <a:pt x="7031" y="1529"/>
                    <a:pt x="4565" y="274"/>
                    <a:pt x="16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3"/>
            <p:cNvSpPr/>
            <p:nvPr/>
          </p:nvSpPr>
          <p:spPr>
            <a:xfrm>
              <a:off x="8831950" y="795325"/>
              <a:ext cx="717875" cy="597500"/>
            </a:xfrm>
            <a:custGeom>
              <a:avLst/>
              <a:gdLst/>
              <a:ahLst/>
              <a:cxnLst/>
              <a:rect l="l" t="t" r="r" b="b"/>
              <a:pathLst>
                <a:path w="28715" h="23900" extrusionOk="0">
                  <a:moveTo>
                    <a:pt x="12533" y="0"/>
                  </a:moveTo>
                  <a:cubicBezTo>
                    <a:pt x="7927" y="0"/>
                    <a:pt x="4475" y="2910"/>
                    <a:pt x="2648" y="7653"/>
                  </a:cubicBezTo>
                  <a:cubicBezTo>
                    <a:pt x="0" y="14683"/>
                    <a:pt x="4360" y="20595"/>
                    <a:pt x="11025" y="22877"/>
                  </a:cubicBezTo>
                  <a:cubicBezTo>
                    <a:pt x="13020" y="23559"/>
                    <a:pt x="14889" y="23899"/>
                    <a:pt x="16603" y="23899"/>
                  </a:cubicBezTo>
                  <a:cubicBezTo>
                    <a:pt x="21830" y="23899"/>
                    <a:pt x="25621" y="20740"/>
                    <a:pt x="27185" y="14501"/>
                  </a:cubicBezTo>
                  <a:cubicBezTo>
                    <a:pt x="28715" y="7744"/>
                    <a:pt x="24332" y="2609"/>
                    <a:pt x="17964" y="1193"/>
                  </a:cubicBezTo>
                  <a:cubicBezTo>
                    <a:pt x="16017" y="381"/>
                    <a:pt x="14200" y="0"/>
                    <a:pt x="12533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3"/>
            <p:cNvSpPr/>
            <p:nvPr/>
          </p:nvSpPr>
          <p:spPr>
            <a:xfrm>
              <a:off x="8901025" y="953550"/>
              <a:ext cx="617946" cy="239327"/>
            </a:xfrm>
            <a:custGeom>
              <a:avLst/>
              <a:gdLst/>
              <a:ahLst/>
              <a:cxnLst/>
              <a:rect l="l" t="t" r="r" b="b"/>
              <a:pathLst>
                <a:path w="26627" h="10860" extrusionOk="0">
                  <a:moveTo>
                    <a:pt x="740" y="1"/>
                  </a:moveTo>
                  <a:cubicBezTo>
                    <a:pt x="302" y="1"/>
                    <a:pt x="0" y="779"/>
                    <a:pt x="469" y="1173"/>
                  </a:cubicBezTo>
                  <a:cubicBezTo>
                    <a:pt x="1428" y="1835"/>
                    <a:pt x="1314" y="3456"/>
                    <a:pt x="2364" y="4118"/>
                  </a:cubicBezTo>
                  <a:cubicBezTo>
                    <a:pt x="2754" y="4363"/>
                    <a:pt x="3156" y="4452"/>
                    <a:pt x="3567" y="4452"/>
                  </a:cubicBezTo>
                  <a:cubicBezTo>
                    <a:pt x="4261" y="4452"/>
                    <a:pt x="4979" y="4198"/>
                    <a:pt x="5696" y="4026"/>
                  </a:cubicBezTo>
                  <a:cubicBezTo>
                    <a:pt x="5793" y="4000"/>
                    <a:pt x="5886" y="3988"/>
                    <a:pt x="5976" y="3988"/>
                  </a:cubicBezTo>
                  <a:cubicBezTo>
                    <a:pt x="7225" y="3988"/>
                    <a:pt x="7873" y="6353"/>
                    <a:pt x="8937" y="6971"/>
                  </a:cubicBezTo>
                  <a:cubicBezTo>
                    <a:pt x="9134" y="7091"/>
                    <a:pt x="9346" y="7139"/>
                    <a:pt x="9567" y="7139"/>
                  </a:cubicBezTo>
                  <a:cubicBezTo>
                    <a:pt x="10444" y="7139"/>
                    <a:pt x="11472" y="6383"/>
                    <a:pt x="12336" y="6383"/>
                  </a:cubicBezTo>
                  <a:cubicBezTo>
                    <a:pt x="12616" y="6383"/>
                    <a:pt x="12879" y="6462"/>
                    <a:pt x="13114" y="6674"/>
                  </a:cubicBezTo>
                  <a:cubicBezTo>
                    <a:pt x="14073" y="7450"/>
                    <a:pt x="14256" y="8591"/>
                    <a:pt x="15306" y="9162"/>
                  </a:cubicBezTo>
                  <a:cubicBezTo>
                    <a:pt x="15525" y="9254"/>
                    <a:pt x="15752" y="9293"/>
                    <a:pt x="15981" y="9293"/>
                  </a:cubicBezTo>
                  <a:cubicBezTo>
                    <a:pt x="16943" y="9293"/>
                    <a:pt x="17955" y="8608"/>
                    <a:pt x="18729" y="8295"/>
                  </a:cubicBezTo>
                  <a:cubicBezTo>
                    <a:pt x="18801" y="8270"/>
                    <a:pt x="18875" y="8258"/>
                    <a:pt x="18949" y="8258"/>
                  </a:cubicBezTo>
                  <a:cubicBezTo>
                    <a:pt x="19960" y="8258"/>
                    <a:pt x="21175" y="10421"/>
                    <a:pt x="22153" y="10783"/>
                  </a:cubicBezTo>
                  <a:cubicBezTo>
                    <a:pt x="22308" y="10836"/>
                    <a:pt x="22461" y="10860"/>
                    <a:pt x="22612" y="10860"/>
                  </a:cubicBezTo>
                  <a:cubicBezTo>
                    <a:pt x="23746" y="10860"/>
                    <a:pt x="24763" y="9516"/>
                    <a:pt x="25851" y="9436"/>
                  </a:cubicBezTo>
                  <a:cubicBezTo>
                    <a:pt x="26627" y="9436"/>
                    <a:pt x="26627" y="8295"/>
                    <a:pt x="25851" y="8295"/>
                  </a:cubicBezTo>
                  <a:cubicBezTo>
                    <a:pt x="24946" y="8367"/>
                    <a:pt x="23567" y="9531"/>
                    <a:pt x="22511" y="9531"/>
                  </a:cubicBezTo>
                  <a:cubicBezTo>
                    <a:pt x="22236" y="9531"/>
                    <a:pt x="21982" y="9452"/>
                    <a:pt x="21765" y="9253"/>
                  </a:cubicBezTo>
                  <a:cubicBezTo>
                    <a:pt x="21012" y="8500"/>
                    <a:pt x="20624" y="7541"/>
                    <a:pt x="19483" y="7153"/>
                  </a:cubicBezTo>
                  <a:cubicBezTo>
                    <a:pt x="19334" y="7095"/>
                    <a:pt x="19172" y="7070"/>
                    <a:pt x="19002" y="7070"/>
                  </a:cubicBezTo>
                  <a:cubicBezTo>
                    <a:pt x="18104" y="7070"/>
                    <a:pt x="16974" y="7771"/>
                    <a:pt x="16264" y="8021"/>
                  </a:cubicBezTo>
                  <a:cubicBezTo>
                    <a:pt x="16201" y="8045"/>
                    <a:pt x="16136" y="8056"/>
                    <a:pt x="16071" y="8056"/>
                  </a:cubicBezTo>
                  <a:cubicBezTo>
                    <a:pt x="15156" y="8056"/>
                    <a:pt x="14107" y="5798"/>
                    <a:pt x="13297" y="5350"/>
                  </a:cubicBezTo>
                  <a:cubicBezTo>
                    <a:pt x="13061" y="5229"/>
                    <a:pt x="12807" y="5181"/>
                    <a:pt x="12544" y="5181"/>
                  </a:cubicBezTo>
                  <a:cubicBezTo>
                    <a:pt x="11763" y="5181"/>
                    <a:pt x="10910" y="5607"/>
                    <a:pt x="10261" y="5829"/>
                  </a:cubicBezTo>
                  <a:cubicBezTo>
                    <a:pt x="10137" y="5869"/>
                    <a:pt x="10018" y="5887"/>
                    <a:pt x="9904" y="5887"/>
                  </a:cubicBezTo>
                  <a:cubicBezTo>
                    <a:pt x="8621" y="5887"/>
                    <a:pt x="7984" y="3584"/>
                    <a:pt x="7020" y="2976"/>
                  </a:cubicBezTo>
                  <a:cubicBezTo>
                    <a:pt x="6775" y="2811"/>
                    <a:pt x="6490" y="2749"/>
                    <a:pt x="6188" y="2749"/>
                  </a:cubicBezTo>
                  <a:cubicBezTo>
                    <a:pt x="5446" y="2749"/>
                    <a:pt x="4600" y="3121"/>
                    <a:pt x="3984" y="3250"/>
                  </a:cubicBezTo>
                  <a:cubicBezTo>
                    <a:pt x="3895" y="3275"/>
                    <a:pt x="3809" y="3286"/>
                    <a:pt x="3726" y="3286"/>
                  </a:cubicBezTo>
                  <a:cubicBezTo>
                    <a:pt x="2495" y="3286"/>
                    <a:pt x="1938" y="743"/>
                    <a:pt x="1040" y="123"/>
                  </a:cubicBezTo>
                  <a:cubicBezTo>
                    <a:pt x="938" y="38"/>
                    <a:pt x="836" y="1"/>
                    <a:pt x="74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3"/>
            <p:cNvSpPr/>
            <p:nvPr/>
          </p:nvSpPr>
          <p:spPr>
            <a:xfrm>
              <a:off x="8924400" y="886474"/>
              <a:ext cx="601405" cy="216564"/>
            </a:xfrm>
            <a:custGeom>
              <a:avLst/>
              <a:gdLst/>
              <a:ahLst/>
              <a:cxnLst/>
              <a:rect l="l" t="t" r="r" b="b"/>
              <a:pathLst>
                <a:path w="27654" h="9908" extrusionOk="0">
                  <a:moveTo>
                    <a:pt x="1145" y="1"/>
                  </a:moveTo>
                  <a:cubicBezTo>
                    <a:pt x="453" y="1"/>
                    <a:pt x="0" y="1111"/>
                    <a:pt x="746" y="1444"/>
                  </a:cubicBezTo>
                  <a:cubicBezTo>
                    <a:pt x="8735" y="5713"/>
                    <a:pt x="17660" y="8863"/>
                    <a:pt x="26607" y="9890"/>
                  </a:cubicBezTo>
                  <a:cubicBezTo>
                    <a:pt x="26670" y="9902"/>
                    <a:pt x="26728" y="9908"/>
                    <a:pt x="26784" y="9908"/>
                  </a:cubicBezTo>
                  <a:cubicBezTo>
                    <a:pt x="27653" y="9908"/>
                    <a:pt x="27595" y="8469"/>
                    <a:pt x="26607" y="8383"/>
                  </a:cubicBezTo>
                  <a:cubicBezTo>
                    <a:pt x="17956" y="7333"/>
                    <a:pt x="9306" y="4183"/>
                    <a:pt x="1499" y="98"/>
                  </a:cubicBezTo>
                  <a:cubicBezTo>
                    <a:pt x="1378" y="30"/>
                    <a:pt x="1258" y="1"/>
                    <a:pt x="11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8861475" y="1042225"/>
              <a:ext cx="624430" cy="216578"/>
            </a:xfrm>
            <a:custGeom>
              <a:avLst/>
              <a:gdLst/>
              <a:ahLst/>
              <a:cxnLst/>
              <a:rect l="l" t="t" r="r" b="b"/>
              <a:pathLst>
                <a:path w="27648" h="9877" extrusionOk="0">
                  <a:moveTo>
                    <a:pt x="1199" y="0"/>
                  </a:moveTo>
                  <a:cubicBezTo>
                    <a:pt x="485" y="0"/>
                    <a:pt x="1" y="1066"/>
                    <a:pt x="740" y="1485"/>
                  </a:cubicBezTo>
                  <a:cubicBezTo>
                    <a:pt x="8729" y="5685"/>
                    <a:pt x="17676" y="8812"/>
                    <a:pt x="26624" y="9862"/>
                  </a:cubicBezTo>
                  <a:cubicBezTo>
                    <a:pt x="26678" y="9872"/>
                    <a:pt x="26730" y="9877"/>
                    <a:pt x="26779" y="9877"/>
                  </a:cubicBezTo>
                  <a:cubicBezTo>
                    <a:pt x="27648" y="9877"/>
                    <a:pt x="27596" y="8419"/>
                    <a:pt x="26624" y="8333"/>
                  </a:cubicBezTo>
                  <a:cubicBezTo>
                    <a:pt x="17950" y="7283"/>
                    <a:pt x="9299" y="4156"/>
                    <a:pt x="1516" y="70"/>
                  </a:cubicBezTo>
                  <a:cubicBezTo>
                    <a:pt x="1407" y="22"/>
                    <a:pt x="1301" y="0"/>
                    <a:pt x="119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3"/>
            <p:cNvSpPr/>
            <p:nvPr/>
          </p:nvSpPr>
          <p:spPr>
            <a:xfrm>
              <a:off x="8977325" y="853124"/>
              <a:ext cx="548464" cy="190061"/>
            </a:xfrm>
            <a:custGeom>
              <a:avLst/>
              <a:gdLst/>
              <a:ahLst/>
              <a:cxnLst/>
              <a:rect l="l" t="t" r="r" b="b"/>
              <a:pathLst>
                <a:path w="26998" h="9509" extrusionOk="0">
                  <a:moveTo>
                    <a:pt x="859" y="0"/>
                  </a:moveTo>
                  <a:cubicBezTo>
                    <a:pt x="336" y="0"/>
                    <a:pt x="0" y="814"/>
                    <a:pt x="567" y="1126"/>
                  </a:cubicBezTo>
                  <a:cubicBezTo>
                    <a:pt x="8464" y="5326"/>
                    <a:pt x="17298" y="8453"/>
                    <a:pt x="26336" y="9503"/>
                  </a:cubicBezTo>
                  <a:cubicBezTo>
                    <a:pt x="26362" y="9507"/>
                    <a:pt x="26386" y="9508"/>
                    <a:pt x="26410" y="9508"/>
                  </a:cubicBezTo>
                  <a:cubicBezTo>
                    <a:pt x="26997" y="9508"/>
                    <a:pt x="26973" y="8450"/>
                    <a:pt x="26336" y="8362"/>
                  </a:cubicBezTo>
                  <a:cubicBezTo>
                    <a:pt x="17503" y="7312"/>
                    <a:pt x="8852" y="4185"/>
                    <a:pt x="1137" y="76"/>
                  </a:cubicBezTo>
                  <a:cubicBezTo>
                    <a:pt x="1042" y="24"/>
                    <a:pt x="948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3"/>
            <p:cNvSpPr/>
            <p:nvPr/>
          </p:nvSpPr>
          <p:spPr>
            <a:xfrm>
              <a:off x="9013025" y="820025"/>
              <a:ext cx="472876" cy="159597"/>
            </a:xfrm>
            <a:custGeom>
              <a:avLst/>
              <a:gdLst/>
              <a:ahLst/>
              <a:cxnLst/>
              <a:rect l="l" t="t" r="r" b="b"/>
              <a:pathLst>
                <a:path w="26581" h="9163" extrusionOk="0">
                  <a:moveTo>
                    <a:pt x="670" y="1"/>
                  </a:moveTo>
                  <a:cubicBezTo>
                    <a:pt x="322" y="1"/>
                    <a:pt x="1" y="534"/>
                    <a:pt x="423" y="694"/>
                  </a:cubicBezTo>
                  <a:cubicBezTo>
                    <a:pt x="8412" y="4894"/>
                    <a:pt x="17154" y="8021"/>
                    <a:pt x="26102" y="9163"/>
                  </a:cubicBezTo>
                  <a:cubicBezTo>
                    <a:pt x="26581" y="9163"/>
                    <a:pt x="26581" y="8409"/>
                    <a:pt x="26102" y="8318"/>
                  </a:cubicBezTo>
                  <a:cubicBezTo>
                    <a:pt x="17359" y="7268"/>
                    <a:pt x="8594" y="4118"/>
                    <a:pt x="811" y="33"/>
                  </a:cubicBezTo>
                  <a:cubicBezTo>
                    <a:pt x="765" y="11"/>
                    <a:pt x="717" y="1"/>
                    <a:pt x="6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3"/>
            <p:cNvSpPr/>
            <p:nvPr/>
          </p:nvSpPr>
          <p:spPr>
            <a:xfrm>
              <a:off x="8861475" y="1110300"/>
              <a:ext cx="601383" cy="190048"/>
            </a:xfrm>
            <a:custGeom>
              <a:avLst/>
              <a:gdLst/>
              <a:ahLst/>
              <a:cxnLst/>
              <a:rect l="l" t="t" r="r" b="b"/>
              <a:pathLst>
                <a:path w="27126" h="9573" extrusionOk="0">
                  <a:moveTo>
                    <a:pt x="910" y="0"/>
                  </a:moveTo>
                  <a:cubicBezTo>
                    <a:pt x="366" y="0"/>
                    <a:pt x="1" y="760"/>
                    <a:pt x="580" y="1100"/>
                  </a:cubicBezTo>
                  <a:cubicBezTo>
                    <a:pt x="8569" y="5277"/>
                    <a:pt x="17425" y="8427"/>
                    <a:pt x="26350" y="9568"/>
                  </a:cubicBezTo>
                  <a:cubicBezTo>
                    <a:pt x="26378" y="9571"/>
                    <a:pt x="26404" y="9573"/>
                    <a:pt x="26430" y="9573"/>
                  </a:cubicBezTo>
                  <a:cubicBezTo>
                    <a:pt x="27125" y="9573"/>
                    <a:pt x="27098" y="8423"/>
                    <a:pt x="26350" y="8335"/>
                  </a:cubicBezTo>
                  <a:cubicBezTo>
                    <a:pt x="17608" y="7285"/>
                    <a:pt x="8957" y="4135"/>
                    <a:pt x="1151" y="50"/>
                  </a:cubicBezTo>
                  <a:cubicBezTo>
                    <a:pt x="1068" y="16"/>
                    <a:pt x="987" y="0"/>
                    <a:pt x="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3"/>
            <p:cNvSpPr/>
            <p:nvPr/>
          </p:nvSpPr>
          <p:spPr>
            <a:xfrm>
              <a:off x="8884475" y="1176875"/>
              <a:ext cx="536954" cy="154716"/>
            </a:xfrm>
            <a:custGeom>
              <a:avLst/>
              <a:gdLst/>
              <a:ahLst/>
              <a:cxnLst/>
              <a:rect l="l" t="t" r="r" b="b"/>
              <a:pathLst>
                <a:path w="26572" h="9113" extrusionOk="0">
                  <a:moveTo>
                    <a:pt x="562" y="1"/>
                  </a:moveTo>
                  <a:cubicBezTo>
                    <a:pt x="217" y="1"/>
                    <a:pt x="0" y="499"/>
                    <a:pt x="324" y="728"/>
                  </a:cubicBezTo>
                  <a:cubicBezTo>
                    <a:pt x="8313" y="4927"/>
                    <a:pt x="17055" y="8054"/>
                    <a:pt x="26002" y="9104"/>
                  </a:cubicBezTo>
                  <a:cubicBezTo>
                    <a:pt x="26035" y="9110"/>
                    <a:pt x="26066" y="9112"/>
                    <a:pt x="26094" y="9112"/>
                  </a:cubicBezTo>
                  <a:cubicBezTo>
                    <a:pt x="26571" y="9112"/>
                    <a:pt x="26541" y="8437"/>
                    <a:pt x="26002" y="8351"/>
                  </a:cubicBezTo>
                  <a:cubicBezTo>
                    <a:pt x="17238" y="7301"/>
                    <a:pt x="8587" y="4151"/>
                    <a:pt x="781" y="66"/>
                  </a:cubicBezTo>
                  <a:cubicBezTo>
                    <a:pt x="705" y="20"/>
                    <a:pt x="631" y="1"/>
                    <a:pt x="56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3"/>
            <p:cNvSpPr/>
            <p:nvPr/>
          </p:nvSpPr>
          <p:spPr>
            <a:xfrm>
              <a:off x="8943800" y="953550"/>
              <a:ext cx="49650" cy="37675"/>
            </a:xfrm>
            <a:custGeom>
              <a:avLst/>
              <a:gdLst/>
              <a:ahLst/>
              <a:cxnLst/>
              <a:rect l="l" t="t" r="r" b="b"/>
              <a:pathLst>
                <a:path w="1986" h="1507" extrusionOk="0">
                  <a:moveTo>
                    <a:pt x="1027" y="0"/>
                  </a:moveTo>
                  <a:cubicBezTo>
                    <a:pt x="0" y="0"/>
                    <a:pt x="0" y="1507"/>
                    <a:pt x="1027" y="1507"/>
                  </a:cubicBezTo>
                  <a:cubicBezTo>
                    <a:pt x="1986" y="1507"/>
                    <a:pt x="1986" y="0"/>
                    <a:pt x="1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3"/>
            <p:cNvSpPr/>
            <p:nvPr/>
          </p:nvSpPr>
          <p:spPr>
            <a:xfrm>
              <a:off x="9012756" y="1051031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936" y="1"/>
                  </a:moveTo>
                  <a:cubicBezTo>
                    <a:pt x="1" y="1"/>
                    <a:pt x="1" y="1507"/>
                    <a:pt x="936" y="1507"/>
                  </a:cubicBezTo>
                  <a:cubicBezTo>
                    <a:pt x="1986" y="1507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3"/>
            <p:cNvSpPr/>
            <p:nvPr/>
          </p:nvSpPr>
          <p:spPr>
            <a:xfrm>
              <a:off x="9100725" y="1019725"/>
              <a:ext cx="49650" cy="38275"/>
            </a:xfrm>
            <a:custGeom>
              <a:avLst/>
              <a:gdLst/>
              <a:ahLst/>
              <a:cxnLst/>
              <a:rect l="l" t="t" r="r" b="b"/>
              <a:pathLst>
                <a:path w="1986" h="1531" extrusionOk="0">
                  <a:moveTo>
                    <a:pt x="936" y="1"/>
                  </a:moveTo>
                  <a:cubicBezTo>
                    <a:pt x="0" y="1"/>
                    <a:pt x="0" y="1530"/>
                    <a:pt x="936" y="1530"/>
                  </a:cubicBezTo>
                  <a:cubicBezTo>
                    <a:pt x="1986" y="1530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3"/>
            <p:cNvSpPr/>
            <p:nvPr/>
          </p:nvSpPr>
          <p:spPr>
            <a:xfrm>
              <a:off x="9160050" y="11030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30"/>
                    <a:pt x="1051" y="1530"/>
                  </a:cubicBezTo>
                  <a:cubicBezTo>
                    <a:pt x="1987" y="1530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3"/>
            <p:cNvSpPr/>
            <p:nvPr/>
          </p:nvSpPr>
          <p:spPr>
            <a:xfrm>
              <a:off x="9257625" y="10699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0"/>
                  </a:moveTo>
                  <a:cubicBezTo>
                    <a:pt x="1" y="0"/>
                    <a:pt x="1" y="1530"/>
                    <a:pt x="937" y="1530"/>
                  </a:cubicBezTo>
                  <a:cubicBezTo>
                    <a:pt x="1987" y="1530"/>
                    <a:pt x="1987" y="0"/>
                    <a:pt x="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3"/>
            <p:cNvSpPr/>
            <p:nvPr/>
          </p:nvSpPr>
          <p:spPr>
            <a:xfrm>
              <a:off x="9321550" y="11509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1050" y="1"/>
                  </a:moveTo>
                  <a:cubicBezTo>
                    <a:pt x="0" y="1"/>
                    <a:pt x="0" y="1598"/>
                    <a:pt x="1050" y="1598"/>
                  </a:cubicBezTo>
                  <a:cubicBezTo>
                    <a:pt x="2009" y="1598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3"/>
            <p:cNvSpPr/>
            <p:nvPr/>
          </p:nvSpPr>
          <p:spPr>
            <a:xfrm>
              <a:off x="9421400" y="11081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960" y="1"/>
                  </a:moveTo>
                  <a:cubicBezTo>
                    <a:pt x="1" y="1"/>
                    <a:pt x="1" y="1599"/>
                    <a:pt x="960" y="1599"/>
                  </a:cubicBezTo>
                  <a:cubicBezTo>
                    <a:pt x="2009" y="1599"/>
                    <a:pt x="2009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bg>
      <p:bgPr>
        <a:solidFill>
          <a:schemeClr val="accent4"/>
        </a:solidFill>
        <a:effectLst/>
      </p:bgPr>
    </p:bg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34"/>
          <p:cNvSpPr/>
          <p:nvPr/>
        </p:nvSpPr>
        <p:spPr>
          <a:xfrm>
            <a:off x="2243579" y="4926991"/>
            <a:ext cx="101336" cy="99615"/>
          </a:xfrm>
          <a:custGeom>
            <a:avLst/>
            <a:gdLst/>
            <a:ahLst/>
            <a:cxnLst/>
            <a:rect l="l" t="t" r="r" b="b"/>
            <a:pathLst>
              <a:path w="4474" h="4398" extrusionOk="0">
                <a:moveTo>
                  <a:pt x="2659" y="1"/>
                </a:moveTo>
                <a:cubicBezTo>
                  <a:pt x="2608" y="1"/>
                  <a:pt x="2556" y="24"/>
                  <a:pt x="2556" y="69"/>
                </a:cubicBezTo>
                <a:cubicBezTo>
                  <a:pt x="2556" y="640"/>
                  <a:pt x="2465" y="1302"/>
                  <a:pt x="2283" y="1873"/>
                </a:cubicBezTo>
                <a:lnTo>
                  <a:pt x="2191" y="1873"/>
                </a:lnTo>
                <a:cubicBezTo>
                  <a:pt x="2077" y="1690"/>
                  <a:pt x="1986" y="1507"/>
                  <a:pt x="1803" y="1302"/>
                </a:cubicBezTo>
                <a:cubicBezTo>
                  <a:pt x="1895" y="1302"/>
                  <a:pt x="1895" y="1211"/>
                  <a:pt x="1895" y="1119"/>
                </a:cubicBezTo>
                <a:cubicBezTo>
                  <a:pt x="1803" y="1119"/>
                  <a:pt x="1712" y="1119"/>
                  <a:pt x="1712" y="1028"/>
                </a:cubicBezTo>
                <a:cubicBezTo>
                  <a:pt x="1507" y="731"/>
                  <a:pt x="1324" y="549"/>
                  <a:pt x="1141" y="252"/>
                </a:cubicBezTo>
                <a:cubicBezTo>
                  <a:pt x="1141" y="221"/>
                  <a:pt x="1131" y="211"/>
                  <a:pt x="1118" y="211"/>
                </a:cubicBezTo>
                <a:cubicBezTo>
                  <a:pt x="1091" y="211"/>
                  <a:pt x="1050" y="252"/>
                  <a:pt x="1050" y="252"/>
                </a:cubicBezTo>
                <a:cubicBezTo>
                  <a:pt x="1141" y="549"/>
                  <a:pt x="1324" y="731"/>
                  <a:pt x="1415" y="937"/>
                </a:cubicBezTo>
                <a:cubicBezTo>
                  <a:pt x="1233" y="823"/>
                  <a:pt x="1050" y="823"/>
                  <a:pt x="936" y="731"/>
                </a:cubicBezTo>
                <a:cubicBezTo>
                  <a:pt x="753" y="731"/>
                  <a:pt x="753" y="823"/>
                  <a:pt x="845" y="937"/>
                </a:cubicBezTo>
                <a:cubicBezTo>
                  <a:pt x="1141" y="1028"/>
                  <a:pt x="1324" y="1119"/>
                  <a:pt x="1507" y="1211"/>
                </a:cubicBezTo>
                <a:cubicBezTo>
                  <a:pt x="1712" y="1393"/>
                  <a:pt x="1803" y="1599"/>
                  <a:pt x="1895" y="1781"/>
                </a:cubicBezTo>
                <a:cubicBezTo>
                  <a:pt x="1324" y="1599"/>
                  <a:pt x="662" y="1507"/>
                  <a:pt x="91" y="1302"/>
                </a:cubicBezTo>
                <a:cubicBezTo>
                  <a:pt x="0" y="1302"/>
                  <a:pt x="0" y="1393"/>
                  <a:pt x="91" y="1507"/>
                </a:cubicBezTo>
                <a:cubicBezTo>
                  <a:pt x="662" y="1690"/>
                  <a:pt x="1324" y="1873"/>
                  <a:pt x="1895" y="2078"/>
                </a:cubicBezTo>
                <a:cubicBezTo>
                  <a:pt x="1507" y="2261"/>
                  <a:pt x="1141" y="2534"/>
                  <a:pt x="845" y="2740"/>
                </a:cubicBezTo>
                <a:lnTo>
                  <a:pt x="662" y="2740"/>
                </a:lnTo>
                <a:cubicBezTo>
                  <a:pt x="571" y="2649"/>
                  <a:pt x="365" y="2534"/>
                  <a:pt x="183" y="2534"/>
                </a:cubicBezTo>
                <a:cubicBezTo>
                  <a:pt x="274" y="2740"/>
                  <a:pt x="479" y="2740"/>
                  <a:pt x="571" y="2831"/>
                </a:cubicBezTo>
                <a:lnTo>
                  <a:pt x="662" y="2831"/>
                </a:lnTo>
                <a:cubicBezTo>
                  <a:pt x="571" y="2922"/>
                  <a:pt x="479" y="2922"/>
                  <a:pt x="479" y="3014"/>
                </a:cubicBezTo>
                <a:cubicBezTo>
                  <a:pt x="380" y="3014"/>
                  <a:pt x="453" y="3237"/>
                  <a:pt x="534" y="3237"/>
                </a:cubicBezTo>
                <a:cubicBezTo>
                  <a:pt x="546" y="3237"/>
                  <a:pt x="558" y="3231"/>
                  <a:pt x="571" y="3219"/>
                </a:cubicBezTo>
                <a:cubicBezTo>
                  <a:pt x="662" y="3219"/>
                  <a:pt x="845" y="3105"/>
                  <a:pt x="936" y="3014"/>
                </a:cubicBezTo>
                <a:lnTo>
                  <a:pt x="1050" y="3014"/>
                </a:lnTo>
                <a:cubicBezTo>
                  <a:pt x="936" y="3219"/>
                  <a:pt x="936" y="3402"/>
                  <a:pt x="845" y="3584"/>
                </a:cubicBezTo>
                <a:cubicBezTo>
                  <a:pt x="845" y="3790"/>
                  <a:pt x="753" y="3881"/>
                  <a:pt x="753" y="4064"/>
                </a:cubicBezTo>
                <a:cubicBezTo>
                  <a:pt x="753" y="4064"/>
                  <a:pt x="794" y="4104"/>
                  <a:pt x="848" y="4104"/>
                </a:cubicBezTo>
                <a:cubicBezTo>
                  <a:pt x="875" y="4104"/>
                  <a:pt x="905" y="4094"/>
                  <a:pt x="936" y="4064"/>
                </a:cubicBezTo>
                <a:cubicBezTo>
                  <a:pt x="936" y="3881"/>
                  <a:pt x="1050" y="3790"/>
                  <a:pt x="1050" y="3584"/>
                </a:cubicBezTo>
                <a:cubicBezTo>
                  <a:pt x="1050" y="3402"/>
                  <a:pt x="1050" y="3219"/>
                  <a:pt x="1141" y="3105"/>
                </a:cubicBezTo>
                <a:lnTo>
                  <a:pt x="1141" y="3014"/>
                </a:lnTo>
                <a:lnTo>
                  <a:pt x="1141" y="2922"/>
                </a:lnTo>
                <a:cubicBezTo>
                  <a:pt x="1507" y="2740"/>
                  <a:pt x="1803" y="2534"/>
                  <a:pt x="2191" y="2352"/>
                </a:cubicBezTo>
                <a:lnTo>
                  <a:pt x="2191" y="2352"/>
                </a:lnTo>
                <a:cubicBezTo>
                  <a:pt x="2077" y="2831"/>
                  <a:pt x="1895" y="3310"/>
                  <a:pt x="1803" y="3790"/>
                </a:cubicBezTo>
                <a:cubicBezTo>
                  <a:pt x="1803" y="3835"/>
                  <a:pt x="1826" y="3858"/>
                  <a:pt x="1849" y="3858"/>
                </a:cubicBezTo>
                <a:cubicBezTo>
                  <a:pt x="1872" y="3858"/>
                  <a:pt x="1895" y="3835"/>
                  <a:pt x="1895" y="3790"/>
                </a:cubicBezTo>
                <a:cubicBezTo>
                  <a:pt x="2077" y="3402"/>
                  <a:pt x="2283" y="3014"/>
                  <a:pt x="2374" y="2649"/>
                </a:cubicBezTo>
                <a:cubicBezTo>
                  <a:pt x="2556" y="2922"/>
                  <a:pt x="2762" y="3219"/>
                  <a:pt x="2944" y="3493"/>
                </a:cubicBezTo>
                <a:cubicBezTo>
                  <a:pt x="2853" y="3790"/>
                  <a:pt x="2762" y="3972"/>
                  <a:pt x="2648" y="4246"/>
                </a:cubicBezTo>
                <a:cubicBezTo>
                  <a:pt x="2648" y="4328"/>
                  <a:pt x="2706" y="4398"/>
                  <a:pt x="2739" y="4398"/>
                </a:cubicBezTo>
                <a:cubicBezTo>
                  <a:pt x="2753" y="4398"/>
                  <a:pt x="2762" y="4387"/>
                  <a:pt x="2762" y="4360"/>
                </a:cubicBezTo>
                <a:cubicBezTo>
                  <a:pt x="2944" y="4155"/>
                  <a:pt x="2944" y="3881"/>
                  <a:pt x="3036" y="3676"/>
                </a:cubicBezTo>
                <a:lnTo>
                  <a:pt x="3036" y="3790"/>
                </a:lnTo>
                <a:cubicBezTo>
                  <a:pt x="3062" y="3816"/>
                  <a:pt x="3097" y="3827"/>
                  <a:pt x="3132" y="3827"/>
                </a:cubicBezTo>
                <a:cubicBezTo>
                  <a:pt x="3218" y="3827"/>
                  <a:pt x="3300" y="3757"/>
                  <a:pt x="3218" y="3676"/>
                </a:cubicBezTo>
                <a:cubicBezTo>
                  <a:pt x="3218" y="3584"/>
                  <a:pt x="3127" y="3493"/>
                  <a:pt x="3127" y="3402"/>
                </a:cubicBezTo>
                <a:lnTo>
                  <a:pt x="3903" y="3402"/>
                </a:lnTo>
                <a:cubicBezTo>
                  <a:pt x="3994" y="3402"/>
                  <a:pt x="3994" y="3310"/>
                  <a:pt x="3903" y="3310"/>
                </a:cubicBezTo>
                <a:cubicBezTo>
                  <a:pt x="3606" y="3219"/>
                  <a:pt x="3333" y="3219"/>
                  <a:pt x="3036" y="3219"/>
                </a:cubicBezTo>
                <a:cubicBezTo>
                  <a:pt x="2853" y="2922"/>
                  <a:pt x="2648" y="2534"/>
                  <a:pt x="2465" y="2261"/>
                </a:cubicBezTo>
                <a:lnTo>
                  <a:pt x="2465" y="2261"/>
                </a:lnTo>
                <a:cubicBezTo>
                  <a:pt x="3036" y="2443"/>
                  <a:pt x="3606" y="2534"/>
                  <a:pt x="4177" y="2740"/>
                </a:cubicBezTo>
                <a:cubicBezTo>
                  <a:pt x="4268" y="2740"/>
                  <a:pt x="4268" y="2534"/>
                  <a:pt x="4177" y="2534"/>
                </a:cubicBezTo>
                <a:cubicBezTo>
                  <a:pt x="3698" y="2352"/>
                  <a:pt x="3127" y="2169"/>
                  <a:pt x="2648" y="1964"/>
                </a:cubicBezTo>
                <a:cubicBezTo>
                  <a:pt x="2944" y="1781"/>
                  <a:pt x="3218" y="1599"/>
                  <a:pt x="3424" y="1393"/>
                </a:cubicBezTo>
                <a:cubicBezTo>
                  <a:pt x="3424" y="1393"/>
                  <a:pt x="3424" y="1507"/>
                  <a:pt x="3515" y="1507"/>
                </a:cubicBezTo>
                <a:cubicBezTo>
                  <a:pt x="3789" y="1599"/>
                  <a:pt x="4086" y="1690"/>
                  <a:pt x="4360" y="1781"/>
                </a:cubicBezTo>
                <a:cubicBezTo>
                  <a:pt x="4474" y="1781"/>
                  <a:pt x="4474" y="1599"/>
                  <a:pt x="4360" y="1599"/>
                </a:cubicBezTo>
                <a:cubicBezTo>
                  <a:pt x="4086" y="1507"/>
                  <a:pt x="3789" y="1393"/>
                  <a:pt x="3515" y="1302"/>
                </a:cubicBezTo>
                <a:cubicBezTo>
                  <a:pt x="3698" y="1119"/>
                  <a:pt x="3994" y="937"/>
                  <a:pt x="4177" y="731"/>
                </a:cubicBezTo>
                <a:cubicBezTo>
                  <a:pt x="4250" y="731"/>
                  <a:pt x="4206" y="614"/>
                  <a:pt x="4139" y="614"/>
                </a:cubicBezTo>
                <a:cubicBezTo>
                  <a:pt x="4122" y="614"/>
                  <a:pt x="4104" y="622"/>
                  <a:pt x="4086" y="640"/>
                </a:cubicBezTo>
                <a:cubicBezTo>
                  <a:pt x="3903" y="731"/>
                  <a:pt x="3698" y="937"/>
                  <a:pt x="3606" y="1028"/>
                </a:cubicBezTo>
                <a:lnTo>
                  <a:pt x="3606" y="731"/>
                </a:lnTo>
                <a:cubicBezTo>
                  <a:pt x="3606" y="549"/>
                  <a:pt x="3606" y="366"/>
                  <a:pt x="3515" y="161"/>
                </a:cubicBezTo>
                <a:cubicBezTo>
                  <a:pt x="3515" y="115"/>
                  <a:pt x="3492" y="92"/>
                  <a:pt x="3469" y="92"/>
                </a:cubicBezTo>
                <a:cubicBezTo>
                  <a:pt x="3447" y="92"/>
                  <a:pt x="3424" y="115"/>
                  <a:pt x="3424" y="161"/>
                </a:cubicBezTo>
                <a:lnTo>
                  <a:pt x="3424" y="731"/>
                </a:lnTo>
                <a:cubicBezTo>
                  <a:pt x="3424" y="823"/>
                  <a:pt x="3333" y="1028"/>
                  <a:pt x="3424" y="1119"/>
                </a:cubicBezTo>
                <a:cubicBezTo>
                  <a:pt x="3127" y="1302"/>
                  <a:pt x="2853" y="1507"/>
                  <a:pt x="2556" y="1690"/>
                </a:cubicBezTo>
                <a:cubicBezTo>
                  <a:pt x="2648" y="1119"/>
                  <a:pt x="2762" y="640"/>
                  <a:pt x="2762" y="69"/>
                </a:cubicBezTo>
                <a:cubicBezTo>
                  <a:pt x="2762" y="24"/>
                  <a:pt x="2711" y="1"/>
                  <a:pt x="26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34"/>
          <p:cNvSpPr/>
          <p:nvPr/>
        </p:nvSpPr>
        <p:spPr>
          <a:xfrm>
            <a:off x="2280272" y="4928554"/>
            <a:ext cx="6229" cy="23284"/>
          </a:xfrm>
          <a:custGeom>
            <a:avLst/>
            <a:gdLst/>
            <a:ahLst/>
            <a:cxnLst/>
            <a:rect l="l" t="t" r="r" b="b"/>
            <a:pathLst>
              <a:path w="275" h="1028" extrusionOk="0">
                <a:moveTo>
                  <a:pt x="275" y="0"/>
                </a:moveTo>
                <a:cubicBezTo>
                  <a:pt x="92" y="297"/>
                  <a:pt x="1" y="662"/>
                  <a:pt x="183" y="959"/>
                </a:cubicBezTo>
                <a:cubicBezTo>
                  <a:pt x="183" y="1005"/>
                  <a:pt x="206" y="1027"/>
                  <a:pt x="229" y="1027"/>
                </a:cubicBezTo>
                <a:cubicBezTo>
                  <a:pt x="252" y="1027"/>
                  <a:pt x="275" y="1005"/>
                  <a:pt x="275" y="959"/>
                </a:cubicBezTo>
                <a:cubicBezTo>
                  <a:pt x="183" y="662"/>
                  <a:pt x="183" y="297"/>
                  <a:pt x="2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5" name="Google Shape;2495;p34"/>
          <p:cNvSpPr/>
          <p:nvPr/>
        </p:nvSpPr>
        <p:spPr>
          <a:xfrm>
            <a:off x="823106" y="4970185"/>
            <a:ext cx="41653" cy="33613"/>
          </a:xfrm>
          <a:custGeom>
            <a:avLst/>
            <a:gdLst/>
            <a:ahLst/>
            <a:cxnLst/>
            <a:rect l="l" t="t" r="r" b="b"/>
            <a:pathLst>
              <a:path w="1839" h="1484" extrusionOk="0">
                <a:moveTo>
                  <a:pt x="980" y="1"/>
                </a:moveTo>
                <a:cubicBezTo>
                  <a:pt x="719" y="1"/>
                  <a:pt x="480" y="149"/>
                  <a:pt x="424" y="445"/>
                </a:cubicBezTo>
                <a:lnTo>
                  <a:pt x="424" y="536"/>
                </a:lnTo>
                <a:lnTo>
                  <a:pt x="310" y="536"/>
                </a:lnTo>
                <a:cubicBezTo>
                  <a:pt x="310" y="627"/>
                  <a:pt x="218" y="742"/>
                  <a:pt x="218" y="742"/>
                </a:cubicBezTo>
                <a:cubicBezTo>
                  <a:pt x="0" y="1105"/>
                  <a:pt x="318" y="1484"/>
                  <a:pt x="641" y="1484"/>
                </a:cubicBezTo>
                <a:cubicBezTo>
                  <a:pt x="723" y="1484"/>
                  <a:pt x="806" y="1459"/>
                  <a:pt x="880" y="1403"/>
                </a:cubicBezTo>
                <a:cubicBezTo>
                  <a:pt x="880" y="1403"/>
                  <a:pt x="994" y="1403"/>
                  <a:pt x="1086" y="1312"/>
                </a:cubicBezTo>
                <a:lnTo>
                  <a:pt x="1177" y="1312"/>
                </a:lnTo>
                <a:cubicBezTo>
                  <a:pt x="1656" y="1107"/>
                  <a:pt x="1839" y="536"/>
                  <a:pt x="1451" y="171"/>
                </a:cubicBezTo>
                <a:cubicBezTo>
                  <a:pt x="1311" y="57"/>
                  <a:pt x="1142" y="1"/>
                  <a:pt x="9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6" name="Google Shape;2496;p34"/>
          <p:cNvGrpSpPr/>
          <p:nvPr/>
        </p:nvGrpSpPr>
        <p:grpSpPr>
          <a:xfrm>
            <a:off x="26050" y="190500"/>
            <a:ext cx="9041751" cy="4749025"/>
            <a:chOff x="26050" y="190500"/>
            <a:chExt cx="9041751" cy="4749025"/>
          </a:xfrm>
        </p:grpSpPr>
        <p:sp>
          <p:nvSpPr>
            <p:cNvPr id="2497" name="Google Shape;2497;p34"/>
            <p:cNvSpPr/>
            <p:nvPr/>
          </p:nvSpPr>
          <p:spPr>
            <a:xfrm>
              <a:off x="3470427" y="1291408"/>
              <a:ext cx="296644" cy="296060"/>
            </a:xfrm>
            <a:custGeom>
              <a:avLst/>
              <a:gdLst/>
              <a:ahLst/>
              <a:cxnLst/>
              <a:rect l="l" t="t" r="r" b="b"/>
              <a:pathLst>
                <a:path w="12190" h="12166" extrusionOk="0">
                  <a:moveTo>
                    <a:pt x="6095" y="0"/>
                  </a:moveTo>
                  <a:cubicBezTo>
                    <a:pt x="2762" y="0"/>
                    <a:pt x="1" y="2762"/>
                    <a:pt x="1" y="6072"/>
                  </a:cubicBezTo>
                  <a:cubicBezTo>
                    <a:pt x="1" y="9404"/>
                    <a:pt x="2762" y="12166"/>
                    <a:pt x="6095" y="12166"/>
                  </a:cubicBezTo>
                  <a:cubicBezTo>
                    <a:pt x="9519" y="12166"/>
                    <a:pt x="12189" y="9404"/>
                    <a:pt x="12189" y="6072"/>
                  </a:cubicBezTo>
                  <a:cubicBezTo>
                    <a:pt x="12189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4"/>
            <p:cNvSpPr/>
            <p:nvPr/>
          </p:nvSpPr>
          <p:spPr>
            <a:xfrm>
              <a:off x="4535451" y="190500"/>
              <a:ext cx="296060" cy="296084"/>
            </a:xfrm>
            <a:custGeom>
              <a:avLst/>
              <a:gdLst/>
              <a:ahLst/>
              <a:cxnLst/>
              <a:rect l="l" t="t" r="r" b="b"/>
              <a:pathLst>
                <a:path w="12166" h="12167" extrusionOk="0">
                  <a:moveTo>
                    <a:pt x="6072" y="1"/>
                  </a:moveTo>
                  <a:cubicBezTo>
                    <a:pt x="2739" y="1"/>
                    <a:pt x="0" y="2762"/>
                    <a:pt x="0" y="6095"/>
                  </a:cubicBezTo>
                  <a:cubicBezTo>
                    <a:pt x="0" y="9427"/>
                    <a:pt x="2739" y="12166"/>
                    <a:pt x="6072" y="12166"/>
                  </a:cubicBezTo>
                  <a:cubicBezTo>
                    <a:pt x="9495" y="12166"/>
                    <a:pt x="12166" y="9427"/>
                    <a:pt x="12166" y="6095"/>
                  </a:cubicBezTo>
                  <a:cubicBezTo>
                    <a:pt x="12166" y="2762"/>
                    <a:pt x="9495" y="1"/>
                    <a:pt x="6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4"/>
            <p:cNvSpPr/>
            <p:nvPr/>
          </p:nvSpPr>
          <p:spPr>
            <a:xfrm>
              <a:off x="3572631" y="3901925"/>
              <a:ext cx="296084" cy="296084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72" y="1"/>
                  </a:moveTo>
                  <a:cubicBezTo>
                    <a:pt x="2739" y="1"/>
                    <a:pt x="0" y="2763"/>
                    <a:pt x="0" y="6072"/>
                  </a:cubicBezTo>
                  <a:cubicBezTo>
                    <a:pt x="0" y="9405"/>
                    <a:pt x="2739" y="12167"/>
                    <a:pt x="6072" y="12167"/>
                  </a:cubicBezTo>
                  <a:cubicBezTo>
                    <a:pt x="9496" y="12167"/>
                    <a:pt x="12166" y="9405"/>
                    <a:pt x="12166" y="6072"/>
                  </a:cubicBezTo>
                  <a:cubicBezTo>
                    <a:pt x="12166" y="2763"/>
                    <a:pt x="9496" y="1"/>
                    <a:pt x="6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4"/>
            <p:cNvSpPr/>
            <p:nvPr/>
          </p:nvSpPr>
          <p:spPr>
            <a:xfrm>
              <a:off x="6013995" y="814289"/>
              <a:ext cx="296084" cy="296619"/>
            </a:xfrm>
            <a:custGeom>
              <a:avLst/>
              <a:gdLst/>
              <a:ahLst/>
              <a:cxnLst/>
              <a:rect l="l" t="t" r="r" b="b"/>
              <a:pathLst>
                <a:path w="12167" h="12189" extrusionOk="0">
                  <a:moveTo>
                    <a:pt x="6095" y="0"/>
                  </a:moveTo>
                  <a:cubicBezTo>
                    <a:pt x="2762" y="0"/>
                    <a:pt x="1" y="2762"/>
                    <a:pt x="1" y="6094"/>
                  </a:cubicBezTo>
                  <a:cubicBezTo>
                    <a:pt x="1" y="9427"/>
                    <a:pt x="2762" y="12189"/>
                    <a:pt x="6095" y="12189"/>
                  </a:cubicBezTo>
                  <a:cubicBezTo>
                    <a:pt x="9519" y="12189"/>
                    <a:pt x="12167" y="9427"/>
                    <a:pt x="12167" y="6094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4"/>
            <p:cNvSpPr/>
            <p:nvPr/>
          </p:nvSpPr>
          <p:spPr>
            <a:xfrm>
              <a:off x="5859035" y="4396028"/>
              <a:ext cx="296084" cy="296084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95" y="0"/>
                  </a:moveTo>
                  <a:cubicBezTo>
                    <a:pt x="2762" y="0"/>
                    <a:pt x="0" y="2762"/>
                    <a:pt x="0" y="6072"/>
                  </a:cubicBezTo>
                  <a:cubicBezTo>
                    <a:pt x="0" y="9404"/>
                    <a:pt x="2762" y="12166"/>
                    <a:pt x="6095" y="12166"/>
                  </a:cubicBezTo>
                  <a:cubicBezTo>
                    <a:pt x="9519" y="12166"/>
                    <a:pt x="12166" y="9404"/>
                    <a:pt x="12166" y="6072"/>
                  </a:cubicBezTo>
                  <a:cubicBezTo>
                    <a:pt x="12166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4"/>
            <p:cNvSpPr/>
            <p:nvPr/>
          </p:nvSpPr>
          <p:spPr>
            <a:xfrm>
              <a:off x="4701833" y="4133001"/>
              <a:ext cx="184995" cy="185530"/>
            </a:xfrm>
            <a:custGeom>
              <a:avLst/>
              <a:gdLst/>
              <a:ahLst/>
              <a:cxnLst/>
              <a:rect l="l" t="t" r="r" b="b"/>
              <a:pathLst>
                <a:path w="7602" h="7624" extrusionOk="0">
                  <a:moveTo>
                    <a:pt x="3812" y="0"/>
                  </a:moveTo>
                  <a:cubicBezTo>
                    <a:pt x="1712" y="0"/>
                    <a:pt x="0" y="1712"/>
                    <a:pt x="0" y="3812"/>
                  </a:cubicBezTo>
                  <a:cubicBezTo>
                    <a:pt x="0" y="5912"/>
                    <a:pt x="1712" y="7624"/>
                    <a:pt x="3812" y="7624"/>
                  </a:cubicBezTo>
                  <a:cubicBezTo>
                    <a:pt x="5889" y="7624"/>
                    <a:pt x="7601" y="5912"/>
                    <a:pt x="7601" y="3812"/>
                  </a:cubicBezTo>
                  <a:cubicBezTo>
                    <a:pt x="7601" y="1712"/>
                    <a:pt x="5889" y="0"/>
                    <a:pt x="3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4"/>
            <p:cNvSpPr/>
            <p:nvPr/>
          </p:nvSpPr>
          <p:spPr>
            <a:xfrm>
              <a:off x="6821596" y="688336"/>
              <a:ext cx="160003" cy="151534"/>
            </a:xfrm>
            <a:custGeom>
              <a:avLst/>
              <a:gdLst/>
              <a:ahLst/>
              <a:cxnLst/>
              <a:rect l="l" t="t" r="r" b="b"/>
              <a:pathLst>
                <a:path w="6575" h="6227" extrusionOk="0">
                  <a:moveTo>
                    <a:pt x="3459" y="0"/>
                  </a:moveTo>
                  <a:cubicBezTo>
                    <a:pt x="3424" y="0"/>
                    <a:pt x="3379" y="52"/>
                    <a:pt x="3333" y="155"/>
                  </a:cubicBezTo>
                  <a:lnTo>
                    <a:pt x="3333" y="1478"/>
                  </a:lnTo>
                  <a:cubicBezTo>
                    <a:pt x="3333" y="1570"/>
                    <a:pt x="3242" y="1570"/>
                    <a:pt x="3151" y="1661"/>
                  </a:cubicBezTo>
                  <a:cubicBezTo>
                    <a:pt x="3151" y="1736"/>
                    <a:pt x="3213" y="1889"/>
                    <a:pt x="3286" y="1889"/>
                  </a:cubicBezTo>
                  <a:cubicBezTo>
                    <a:pt x="3301" y="1889"/>
                    <a:pt x="3317" y="1882"/>
                    <a:pt x="3333" y="1866"/>
                  </a:cubicBezTo>
                  <a:lnTo>
                    <a:pt x="3333" y="2802"/>
                  </a:lnTo>
                  <a:lnTo>
                    <a:pt x="3151" y="2802"/>
                  </a:lnTo>
                  <a:cubicBezTo>
                    <a:pt x="2580" y="2232"/>
                    <a:pt x="2101" y="1661"/>
                    <a:pt x="1530" y="908"/>
                  </a:cubicBezTo>
                  <a:cubicBezTo>
                    <a:pt x="1530" y="890"/>
                    <a:pt x="1523" y="883"/>
                    <a:pt x="1513" y="883"/>
                  </a:cubicBezTo>
                  <a:cubicBezTo>
                    <a:pt x="1470" y="883"/>
                    <a:pt x="1365" y="1017"/>
                    <a:pt x="1439" y="1090"/>
                  </a:cubicBezTo>
                  <a:cubicBezTo>
                    <a:pt x="1804" y="1661"/>
                    <a:pt x="2283" y="2232"/>
                    <a:pt x="2762" y="2802"/>
                  </a:cubicBezTo>
                  <a:lnTo>
                    <a:pt x="1439" y="2802"/>
                  </a:lnTo>
                  <a:cubicBezTo>
                    <a:pt x="1347" y="2620"/>
                    <a:pt x="1142" y="2437"/>
                    <a:pt x="1051" y="2232"/>
                  </a:cubicBezTo>
                  <a:cubicBezTo>
                    <a:pt x="868" y="2049"/>
                    <a:pt x="777" y="1866"/>
                    <a:pt x="571" y="1570"/>
                  </a:cubicBezTo>
                  <a:cubicBezTo>
                    <a:pt x="480" y="1570"/>
                    <a:pt x="389" y="1661"/>
                    <a:pt x="480" y="1752"/>
                  </a:cubicBezTo>
                  <a:cubicBezTo>
                    <a:pt x="571" y="1958"/>
                    <a:pt x="663" y="2140"/>
                    <a:pt x="868" y="2437"/>
                  </a:cubicBezTo>
                  <a:cubicBezTo>
                    <a:pt x="959" y="2528"/>
                    <a:pt x="959" y="2620"/>
                    <a:pt x="1051" y="2802"/>
                  </a:cubicBezTo>
                  <a:cubicBezTo>
                    <a:pt x="777" y="2711"/>
                    <a:pt x="480" y="2711"/>
                    <a:pt x="206" y="2711"/>
                  </a:cubicBezTo>
                  <a:cubicBezTo>
                    <a:pt x="1" y="2711"/>
                    <a:pt x="1" y="2894"/>
                    <a:pt x="92" y="2894"/>
                  </a:cubicBezTo>
                  <a:cubicBezTo>
                    <a:pt x="571" y="3008"/>
                    <a:pt x="959" y="3099"/>
                    <a:pt x="1347" y="3099"/>
                  </a:cubicBezTo>
                  <a:cubicBezTo>
                    <a:pt x="1051" y="3373"/>
                    <a:pt x="777" y="3761"/>
                    <a:pt x="480" y="4035"/>
                  </a:cubicBezTo>
                  <a:cubicBezTo>
                    <a:pt x="406" y="4127"/>
                    <a:pt x="452" y="4265"/>
                    <a:pt x="521" y="4265"/>
                  </a:cubicBezTo>
                  <a:cubicBezTo>
                    <a:pt x="537" y="4265"/>
                    <a:pt x="554" y="4258"/>
                    <a:pt x="571" y="4240"/>
                  </a:cubicBezTo>
                  <a:cubicBezTo>
                    <a:pt x="959" y="3944"/>
                    <a:pt x="1142" y="3578"/>
                    <a:pt x="1439" y="3282"/>
                  </a:cubicBezTo>
                  <a:cubicBezTo>
                    <a:pt x="1530" y="3190"/>
                    <a:pt x="1530" y="3190"/>
                    <a:pt x="1439" y="3099"/>
                  </a:cubicBezTo>
                  <a:lnTo>
                    <a:pt x="1439" y="3099"/>
                  </a:lnTo>
                  <a:cubicBezTo>
                    <a:pt x="1918" y="3190"/>
                    <a:pt x="2374" y="3282"/>
                    <a:pt x="2854" y="3282"/>
                  </a:cubicBezTo>
                  <a:cubicBezTo>
                    <a:pt x="2374" y="3852"/>
                    <a:pt x="1918" y="4423"/>
                    <a:pt x="1439" y="5085"/>
                  </a:cubicBezTo>
                  <a:cubicBezTo>
                    <a:pt x="1269" y="5160"/>
                    <a:pt x="1379" y="5313"/>
                    <a:pt x="1474" y="5313"/>
                  </a:cubicBezTo>
                  <a:cubicBezTo>
                    <a:pt x="1494" y="5313"/>
                    <a:pt x="1514" y="5306"/>
                    <a:pt x="1530" y="5290"/>
                  </a:cubicBezTo>
                  <a:cubicBezTo>
                    <a:pt x="2192" y="4720"/>
                    <a:pt x="2762" y="4035"/>
                    <a:pt x="3333" y="3464"/>
                  </a:cubicBezTo>
                  <a:lnTo>
                    <a:pt x="3333" y="4994"/>
                  </a:lnTo>
                  <a:cubicBezTo>
                    <a:pt x="2945" y="5176"/>
                    <a:pt x="2671" y="5473"/>
                    <a:pt x="2283" y="5655"/>
                  </a:cubicBezTo>
                  <a:cubicBezTo>
                    <a:pt x="2192" y="5747"/>
                    <a:pt x="2283" y="5861"/>
                    <a:pt x="2374" y="5861"/>
                  </a:cubicBezTo>
                  <a:lnTo>
                    <a:pt x="3242" y="5290"/>
                  </a:lnTo>
                  <a:lnTo>
                    <a:pt x="3333" y="5382"/>
                  </a:lnTo>
                  <a:lnTo>
                    <a:pt x="3333" y="5655"/>
                  </a:lnTo>
                  <a:cubicBezTo>
                    <a:pt x="3333" y="5758"/>
                    <a:pt x="3407" y="5810"/>
                    <a:pt x="3481" y="5810"/>
                  </a:cubicBezTo>
                  <a:cubicBezTo>
                    <a:pt x="3556" y="5810"/>
                    <a:pt x="3630" y="5758"/>
                    <a:pt x="3630" y="5655"/>
                  </a:cubicBezTo>
                  <a:lnTo>
                    <a:pt x="3630" y="5564"/>
                  </a:lnTo>
                  <a:cubicBezTo>
                    <a:pt x="3812" y="5861"/>
                    <a:pt x="4086" y="6043"/>
                    <a:pt x="4383" y="6226"/>
                  </a:cubicBezTo>
                  <a:cubicBezTo>
                    <a:pt x="4474" y="6226"/>
                    <a:pt x="4566" y="6135"/>
                    <a:pt x="4474" y="6043"/>
                  </a:cubicBezTo>
                  <a:cubicBezTo>
                    <a:pt x="4200" y="5747"/>
                    <a:pt x="3904" y="5564"/>
                    <a:pt x="3630" y="5290"/>
                  </a:cubicBezTo>
                  <a:lnTo>
                    <a:pt x="3630" y="3852"/>
                  </a:lnTo>
                  <a:cubicBezTo>
                    <a:pt x="4086" y="4240"/>
                    <a:pt x="4566" y="4605"/>
                    <a:pt x="5045" y="4994"/>
                  </a:cubicBezTo>
                  <a:cubicBezTo>
                    <a:pt x="5136" y="4994"/>
                    <a:pt x="5228" y="4902"/>
                    <a:pt x="5136" y="4811"/>
                  </a:cubicBezTo>
                  <a:cubicBezTo>
                    <a:pt x="4657" y="4332"/>
                    <a:pt x="4200" y="3852"/>
                    <a:pt x="3721" y="3373"/>
                  </a:cubicBezTo>
                  <a:lnTo>
                    <a:pt x="5433" y="3373"/>
                  </a:lnTo>
                  <a:lnTo>
                    <a:pt x="5433" y="3464"/>
                  </a:lnTo>
                  <a:lnTo>
                    <a:pt x="5524" y="3464"/>
                  </a:lnTo>
                  <a:cubicBezTo>
                    <a:pt x="5616" y="3670"/>
                    <a:pt x="5798" y="3852"/>
                    <a:pt x="5912" y="4035"/>
                  </a:cubicBezTo>
                  <a:cubicBezTo>
                    <a:pt x="6095" y="4240"/>
                    <a:pt x="6278" y="4423"/>
                    <a:pt x="6483" y="4514"/>
                  </a:cubicBezTo>
                  <a:cubicBezTo>
                    <a:pt x="6483" y="4541"/>
                    <a:pt x="6491" y="4552"/>
                    <a:pt x="6502" y="4552"/>
                  </a:cubicBezTo>
                  <a:cubicBezTo>
                    <a:pt x="6529" y="4552"/>
                    <a:pt x="6574" y="4487"/>
                    <a:pt x="6574" y="4423"/>
                  </a:cubicBezTo>
                  <a:cubicBezTo>
                    <a:pt x="6483" y="4240"/>
                    <a:pt x="6278" y="4035"/>
                    <a:pt x="6095" y="3944"/>
                  </a:cubicBezTo>
                  <a:cubicBezTo>
                    <a:pt x="5912" y="3761"/>
                    <a:pt x="5798" y="3578"/>
                    <a:pt x="5616" y="3373"/>
                  </a:cubicBezTo>
                  <a:cubicBezTo>
                    <a:pt x="5798" y="3282"/>
                    <a:pt x="6095" y="3282"/>
                    <a:pt x="6278" y="3282"/>
                  </a:cubicBezTo>
                  <a:cubicBezTo>
                    <a:pt x="6483" y="3190"/>
                    <a:pt x="6369" y="2894"/>
                    <a:pt x="6186" y="2894"/>
                  </a:cubicBezTo>
                  <a:lnTo>
                    <a:pt x="5912" y="2894"/>
                  </a:lnTo>
                  <a:cubicBezTo>
                    <a:pt x="5912" y="2894"/>
                    <a:pt x="5912" y="2802"/>
                    <a:pt x="6004" y="2802"/>
                  </a:cubicBezTo>
                  <a:cubicBezTo>
                    <a:pt x="6095" y="2620"/>
                    <a:pt x="6186" y="2437"/>
                    <a:pt x="6278" y="2232"/>
                  </a:cubicBezTo>
                  <a:cubicBezTo>
                    <a:pt x="6278" y="2140"/>
                    <a:pt x="6186" y="2140"/>
                    <a:pt x="6186" y="2140"/>
                  </a:cubicBezTo>
                  <a:cubicBezTo>
                    <a:pt x="6004" y="2323"/>
                    <a:pt x="5912" y="2528"/>
                    <a:pt x="5707" y="2711"/>
                  </a:cubicBezTo>
                  <a:cubicBezTo>
                    <a:pt x="5707" y="2802"/>
                    <a:pt x="5616" y="2802"/>
                    <a:pt x="5616" y="2894"/>
                  </a:cubicBezTo>
                  <a:cubicBezTo>
                    <a:pt x="5045" y="2894"/>
                    <a:pt x="4383" y="2894"/>
                    <a:pt x="3812" y="2802"/>
                  </a:cubicBezTo>
                  <a:cubicBezTo>
                    <a:pt x="4383" y="2140"/>
                    <a:pt x="4954" y="1478"/>
                    <a:pt x="5616" y="817"/>
                  </a:cubicBezTo>
                  <a:cubicBezTo>
                    <a:pt x="5683" y="665"/>
                    <a:pt x="5601" y="576"/>
                    <a:pt x="5517" y="576"/>
                  </a:cubicBezTo>
                  <a:cubicBezTo>
                    <a:pt x="5487" y="576"/>
                    <a:pt x="5457" y="587"/>
                    <a:pt x="5433" y="611"/>
                  </a:cubicBezTo>
                  <a:cubicBezTo>
                    <a:pt x="4862" y="1296"/>
                    <a:pt x="4292" y="1866"/>
                    <a:pt x="3630" y="2528"/>
                  </a:cubicBezTo>
                  <a:lnTo>
                    <a:pt x="3630" y="1570"/>
                  </a:lnTo>
                  <a:cubicBezTo>
                    <a:pt x="3812" y="1296"/>
                    <a:pt x="3995" y="999"/>
                    <a:pt x="4200" y="725"/>
                  </a:cubicBezTo>
                  <a:cubicBezTo>
                    <a:pt x="4275" y="633"/>
                    <a:pt x="4228" y="495"/>
                    <a:pt x="4148" y="495"/>
                  </a:cubicBezTo>
                  <a:cubicBezTo>
                    <a:pt x="4129" y="495"/>
                    <a:pt x="4108" y="503"/>
                    <a:pt x="4086" y="520"/>
                  </a:cubicBezTo>
                  <a:cubicBezTo>
                    <a:pt x="3904" y="725"/>
                    <a:pt x="3721" y="908"/>
                    <a:pt x="3630" y="1090"/>
                  </a:cubicBezTo>
                  <a:cubicBezTo>
                    <a:pt x="3630" y="817"/>
                    <a:pt x="3630" y="428"/>
                    <a:pt x="3516" y="155"/>
                  </a:cubicBezTo>
                  <a:cubicBezTo>
                    <a:pt x="3516" y="52"/>
                    <a:pt x="3493" y="0"/>
                    <a:pt x="3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4"/>
            <p:cNvSpPr/>
            <p:nvPr/>
          </p:nvSpPr>
          <p:spPr>
            <a:xfrm>
              <a:off x="6877151" y="697753"/>
              <a:ext cx="23337" cy="29786"/>
            </a:xfrm>
            <a:custGeom>
              <a:avLst/>
              <a:gdLst/>
              <a:ahLst/>
              <a:cxnLst/>
              <a:rect l="l" t="t" r="r" b="b"/>
              <a:pathLst>
                <a:path w="959" h="1224" extrusionOk="0">
                  <a:moveTo>
                    <a:pt x="27" y="1"/>
                  </a:moveTo>
                  <a:cubicBezTo>
                    <a:pt x="0" y="1"/>
                    <a:pt x="0" y="41"/>
                    <a:pt x="0" y="41"/>
                  </a:cubicBezTo>
                  <a:cubicBezTo>
                    <a:pt x="388" y="338"/>
                    <a:pt x="662" y="795"/>
                    <a:pt x="868" y="1183"/>
                  </a:cubicBezTo>
                  <a:cubicBezTo>
                    <a:pt x="868" y="1213"/>
                    <a:pt x="878" y="1223"/>
                    <a:pt x="891" y="1223"/>
                  </a:cubicBezTo>
                  <a:cubicBezTo>
                    <a:pt x="918" y="1223"/>
                    <a:pt x="959" y="1183"/>
                    <a:pt x="959" y="1183"/>
                  </a:cubicBezTo>
                  <a:cubicBezTo>
                    <a:pt x="868" y="612"/>
                    <a:pt x="479" y="224"/>
                    <a:pt x="91" y="41"/>
                  </a:cubicBezTo>
                  <a:cubicBezTo>
                    <a:pt x="61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4"/>
            <p:cNvSpPr/>
            <p:nvPr/>
          </p:nvSpPr>
          <p:spPr>
            <a:xfrm>
              <a:off x="6291720" y="1404513"/>
              <a:ext cx="221814" cy="193317"/>
            </a:xfrm>
            <a:custGeom>
              <a:avLst/>
              <a:gdLst/>
              <a:ahLst/>
              <a:cxnLst/>
              <a:rect l="l" t="t" r="r" b="b"/>
              <a:pathLst>
                <a:path w="9115" h="7944" extrusionOk="0">
                  <a:moveTo>
                    <a:pt x="3675" y="0"/>
                  </a:moveTo>
                  <a:cubicBezTo>
                    <a:pt x="3594" y="0"/>
                    <a:pt x="3515" y="78"/>
                    <a:pt x="3515" y="191"/>
                  </a:cubicBezTo>
                  <a:cubicBezTo>
                    <a:pt x="3721" y="762"/>
                    <a:pt x="3812" y="1332"/>
                    <a:pt x="3903" y="1903"/>
                  </a:cubicBezTo>
                  <a:cubicBezTo>
                    <a:pt x="3903" y="1994"/>
                    <a:pt x="3812" y="2200"/>
                    <a:pt x="3812" y="2291"/>
                  </a:cubicBezTo>
                  <a:cubicBezTo>
                    <a:pt x="3745" y="2425"/>
                    <a:pt x="3825" y="2509"/>
                    <a:pt x="3909" y="2509"/>
                  </a:cubicBezTo>
                  <a:cubicBezTo>
                    <a:pt x="3939" y="2509"/>
                    <a:pt x="3970" y="2498"/>
                    <a:pt x="3995" y="2474"/>
                  </a:cubicBezTo>
                  <a:cubicBezTo>
                    <a:pt x="4086" y="2862"/>
                    <a:pt x="4177" y="3341"/>
                    <a:pt x="4291" y="3706"/>
                  </a:cubicBezTo>
                  <a:cubicBezTo>
                    <a:pt x="4291" y="3820"/>
                    <a:pt x="4177" y="3820"/>
                    <a:pt x="4086" y="3820"/>
                  </a:cubicBezTo>
                  <a:cubicBezTo>
                    <a:pt x="3241" y="3250"/>
                    <a:pt x="2283" y="2565"/>
                    <a:pt x="1438" y="1812"/>
                  </a:cubicBezTo>
                  <a:cubicBezTo>
                    <a:pt x="1418" y="1795"/>
                    <a:pt x="1395" y="1787"/>
                    <a:pt x="1371" y="1787"/>
                  </a:cubicBezTo>
                  <a:cubicBezTo>
                    <a:pt x="1267" y="1787"/>
                    <a:pt x="1158" y="1940"/>
                    <a:pt x="1233" y="2108"/>
                  </a:cubicBezTo>
                  <a:cubicBezTo>
                    <a:pt x="2009" y="2679"/>
                    <a:pt x="2762" y="3341"/>
                    <a:pt x="3607" y="3912"/>
                  </a:cubicBezTo>
                  <a:cubicBezTo>
                    <a:pt x="2945" y="4003"/>
                    <a:pt x="2374" y="4185"/>
                    <a:pt x="1803" y="4277"/>
                  </a:cubicBezTo>
                  <a:cubicBezTo>
                    <a:pt x="1621" y="4094"/>
                    <a:pt x="1438" y="3912"/>
                    <a:pt x="1142" y="3706"/>
                  </a:cubicBezTo>
                  <a:cubicBezTo>
                    <a:pt x="959" y="3523"/>
                    <a:pt x="662" y="3250"/>
                    <a:pt x="388" y="3044"/>
                  </a:cubicBezTo>
                  <a:cubicBezTo>
                    <a:pt x="362" y="3017"/>
                    <a:pt x="333" y="3006"/>
                    <a:pt x="306" y="3006"/>
                  </a:cubicBezTo>
                  <a:cubicBezTo>
                    <a:pt x="240" y="3006"/>
                    <a:pt x="183" y="3071"/>
                    <a:pt x="183" y="3135"/>
                  </a:cubicBezTo>
                  <a:lnTo>
                    <a:pt x="959" y="3912"/>
                  </a:lnTo>
                  <a:cubicBezTo>
                    <a:pt x="1050" y="4094"/>
                    <a:pt x="1233" y="4185"/>
                    <a:pt x="1324" y="4391"/>
                  </a:cubicBezTo>
                  <a:cubicBezTo>
                    <a:pt x="959" y="4391"/>
                    <a:pt x="571" y="4482"/>
                    <a:pt x="183" y="4573"/>
                  </a:cubicBezTo>
                  <a:cubicBezTo>
                    <a:pt x="0" y="4573"/>
                    <a:pt x="92" y="4847"/>
                    <a:pt x="183" y="4847"/>
                  </a:cubicBezTo>
                  <a:cubicBezTo>
                    <a:pt x="754" y="4756"/>
                    <a:pt x="1233" y="4756"/>
                    <a:pt x="1803" y="4665"/>
                  </a:cubicBezTo>
                  <a:lnTo>
                    <a:pt x="1803" y="4756"/>
                  </a:lnTo>
                  <a:cubicBezTo>
                    <a:pt x="1530" y="5235"/>
                    <a:pt x="1233" y="5715"/>
                    <a:pt x="959" y="6194"/>
                  </a:cubicBezTo>
                  <a:cubicBezTo>
                    <a:pt x="959" y="6323"/>
                    <a:pt x="1050" y="6452"/>
                    <a:pt x="1136" y="6452"/>
                  </a:cubicBezTo>
                  <a:cubicBezTo>
                    <a:pt x="1172" y="6452"/>
                    <a:pt x="1206" y="6430"/>
                    <a:pt x="1233" y="6377"/>
                  </a:cubicBezTo>
                  <a:cubicBezTo>
                    <a:pt x="1530" y="5897"/>
                    <a:pt x="1803" y="5418"/>
                    <a:pt x="2100" y="4847"/>
                  </a:cubicBezTo>
                  <a:cubicBezTo>
                    <a:pt x="2100" y="4847"/>
                    <a:pt x="2100" y="4756"/>
                    <a:pt x="2009" y="4665"/>
                  </a:cubicBezTo>
                  <a:cubicBezTo>
                    <a:pt x="2671" y="4665"/>
                    <a:pt x="3241" y="4573"/>
                    <a:pt x="3903" y="4482"/>
                  </a:cubicBezTo>
                  <a:lnTo>
                    <a:pt x="3903" y="4482"/>
                  </a:lnTo>
                  <a:cubicBezTo>
                    <a:pt x="3424" y="5327"/>
                    <a:pt x="2945" y="6285"/>
                    <a:pt x="2465" y="7244"/>
                  </a:cubicBezTo>
                  <a:cubicBezTo>
                    <a:pt x="2401" y="7373"/>
                    <a:pt x="2530" y="7502"/>
                    <a:pt x="2644" y="7502"/>
                  </a:cubicBezTo>
                  <a:cubicBezTo>
                    <a:pt x="2691" y="7502"/>
                    <a:pt x="2735" y="7480"/>
                    <a:pt x="2762" y="7427"/>
                  </a:cubicBezTo>
                  <a:cubicBezTo>
                    <a:pt x="3424" y="6468"/>
                    <a:pt x="3903" y="5532"/>
                    <a:pt x="4474" y="4573"/>
                  </a:cubicBezTo>
                  <a:cubicBezTo>
                    <a:pt x="4657" y="5235"/>
                    <a:pt x="4748" y="5897"/>
                    <a:pt x="4953" y="6559"/>
                  </a:cubicBezTo>
                  <a:cubicBezTo>
                    <a:pt x="4565" y="6947"/>
                    <a:pt x="4291" y="7335"/>
                    <a:pt x="3903" y="7815"/>
                  </a:cubicBezTo>
                  <a:cubicBezTo>
                    <a:pt x="3839" y="7879"/>
                    <a:pt x="3866" y="7944"/>
                    <a:pt x="3919" y="7944"/>
                  </a:cubicBezTo>
                  <a:cubicBezTo>
                    <a:pt x="3941" y="7944"/>
                    <a:pt x="3968" y="7933"/>
                    <a:pt x="3995" y="7906"/>
                  </a:cubicBezTo>
                  <a:cubicBezTo>
                    <a:pt x="4383" y="7609"/>
                    <a:pt x="4748" y="7244"/>
                    <a:pt x="5045" y="6856"/>
                  </a:cubicBezTo>
                  <a:cubicBezTo>
                    <a:pt x="5045" y="6947"/>
                    <a:pt x="5045" y="6947"/>
                    <a:pt x="5136" y="6947"/>
                  </a:cubicBezTo>
                  <a:lnTo>
                    <a:pt x="5136" y="7039"/>
                  </a:lnTo>
                  <a:cubicBezTo>
                    <a:pt x="5136" y="7130"/>
                    <a:pt x="5227" y="7335"/>
                    <a:pt x="5227" y="7427"/>
                  </a:cubicBezTo>
                  <a:cubicBezTo>
                    <a:pt x="5266" y="7541"/>
                    <a:pt x="5340" y="7592"/>
                    <a:pt x="5413" y="7592"/>
                  </a:cubicBezTo>
                  <a:cubicBezTo>
                    <a:pt x="5515" y="7592"/>
                    <a:pt x="5615" y="7494"/>
                    <a:pt x="5615" y="7335"/>
                  </a:cubicBezTo>
                  <a:cubicBezTo>
                    <a:pt x="5615" y="7335"/>
                    <a:pt x="5615" y="7296"/>
                    <a:pt x="5590" y="7269"/>
                  </a:cubicBezTo>
                  <a:lnTo>
                    <a:pt x="5590" y="7269"/>
                  </a:lnTo>
                  <a:cubicBezTo>
                    <a:pt x="6037" y="7444"/>
                    <a:pt x="6387" y="7619"/>
                    <a:pt x="6757" y="7815"/>
                  </a:cubicBezTo>
                  <a:cubicBezTo>
                    <a:pt x="6848" y="7815"/>
                    <a:pt x="6939" y="7609"/>
                    <a:pt x="6848" y="7518"/>
                  </a:cubicBezTo>
                  <a:cubicBezTo>
                    <a:pt x="6369" y="7244"/>
                    <a:pt x="6003" y="7039"/>
                    <a:pt x="5524" y="6856"/>
                  </a:cubicBezTo>
                  <a:cubicBezTo>
                    <a:pt x="5319" y="6194"/>
                    <a:pt x="5227" y="5532"/>
                    <a:pt x="5045" y="4847"/>
                  </a:cubicBezTo>
                  <a:lnTo>
                    <a:pt x="5045" y="4847"/>
                  </a:lnTo>
                  <a:cubicBezTo>
                    <a:pt x="5707" y="5327"/>
                    <a:pt x="6460" y="5715"/>
                    <a:pt x="7236" y="5989"/>
                  </a:cubicBezTo>
                  <a:cubicBezTo>
                    <a:pt x="7327" y="5989"/>
                    <a:pt x="7510" y="5715"/>
                    <a:pt x="7327" y="5715"/>
                  </a:cubicBezTo>
                  <a:cubicBezTo>
                    <a:pt x="6460" y="5235"/>
                    <a:pt x="5707" y="4756"/>
                    <a:pt x="4953" y="4277"/>
                  </a:cubicBezTo>
                  <a:cubicBezTo>
                    <a:pt x="5707" y="4185"/>
                    <a:pt x="6460" y="4003"/>
                    <a:pt x="7145" y="3706"/>
                  </a:cubicBezTo>
                  <a:cubicBezTo>
                    <a:pt x="7236" y="3820"/>
                    <a:pt x="7236" y="3820"/>
                    <a:pt x="7327" y="3820"/>
                  </a:cubicBezTo>
                  <a:lnTo>
                    <a:pt x="7327" y="3912"/>
                  </a:lnTo>
                  <a:cubicBezTo>
                    <a:pt x="7601" y="4094"/>
                    <a:pt x="7807" y="4277"/>
                    <a:pt x="8080" y="4482"/>
                  </a:cubicBezTo>
                  <a:cubicBezTo>
                    <a:pt x="8377" y="4665"/>
                    <a:pt x="8651" y="4847"/>
                    <a:pt x="8948" y="4961"/>
                  </a:cubicBezTo>
                  <a:cubicBezTo>
                    <a:pt x="8964" y="4977"/>
                    <a:pt x="8980" y="4984"/>
                    <a:pt x="8995" y="4984"/>
                  </a:cubicBezTo>
                  <a:cubicBezTo>
                    <a:pt x="9065" y="4984"/>
                    <a:pt x="9114" y="4831"/>
                    <a:pt x="9039" y="4756"/>
                  </a:cubicBezTo>
                  <a:cubicBezTo>
                    <a:pt x="8857" y="4573"/>
                    <a:pt x="8560" y="4391"/>
                    <a:pt x="8286" y="4277"/>
                  </a:cubicBezTo>
                  <a:cubicBezTo>
                    <a:pt x="7989" y="4094"/>
                    <a:pt x="7715" y="3912"/>
                    <a:pt x="7419" y="3706"/>
                  </a:cubicBezTo>
                  <a:lnTo>
                    <a:pt x="7419" y="3615"/>
                  </a:lnTo>
                  <a:cubicBezTo>
                    <a:pt x="7715" y="3523"/>
                    <a:pt x="7989" y="3432"/>
                    <a:pt x="8286" y="3341"/>
                  </a:cubicBezTo>
                  <a:cubicBezTo>
                    <a:pt x="8449" y="3259"/>
                    <a:pt x="8393" y="2939"/>
                    <a:pt x="8166" y="2939"/>
                  </a:cubicBezTo>
                  <a:cubicBezTo>
                    <a:pt x="8140" y="2939"/>
                    <a:pt x="8111" y="2943"/>
                    <a:pt x="8080" y="2953"/>
                  </a:cubicBezTo>
                  <a:lnTo>
                    <a:pt x="7715" y="2953"/>
                  </a:lnTo>
                  <a:lnTo>
                    <a:pt x="7715" y="2862"/>
                  </a:lnTo>
                  <a:cubicBezTo>
                    <a:pt x="7807" y="2565"/>
                    <a:pt x="7989" y="2291"/>
                    <a:pt x="7989" y="1994"/>
                  </a:cubicBezTo>
                  <a:cubicBezTo>
                    <a:pt x="7989" y="1930"/>
                    <a:pt x="7943" y="1865"/>
                    <a:pt x="7884" y="1865"/>
                  </a:cubicBezTo>
                  <a:cubicBezTo>
                    <a:pt x="7860" y="1865"/>
                    <a:pt x="7833" y="1876"/>
                    <a:pt x="7807" y="1903"/>
                  </a:cubicBezTo>
                  <a:cubicBezTo>
                    <a:pt x="7601" y="2200"/>
                    <a:pt x="7510" y="2565"/>
                    <a:pt x="7419" y="2862"/>
                  </a:cubicBezTo>
                  <a:cubicBezTo>
                    <a:pt x="7419" y="2953"/>
                    <a:pt x="7327" y="2953"/>
                    <a:pt x="7327" y="3044"/>
                  </a:cubicBezTo>
                  <a:cubicBezTo>
                    <a:pt x="6574" y="3250"/>
                    <a:pt x="5707" y="3432"/>
                    <a:pt x="4953" y="3615"/>
                  </a:cubicBezTo>
                  <a:cubicBezTo>
                    <a:pt x="5524" y="2474"/>
                    <a:pt x="6095" y="1424"/>
                    <a:pt x="6665" y="282"/>
                  </a:cubicBezTo>
                  <a:cubicBezTo>
                    <a:pt x="6665" y="219"/>
                    <a:pt x="6568" y="113"/>
                    <a:pt x="6477" y="113"/>
                  </a:cubicBezTo>
                  <a:cubicBezTo>
                    <a:pt x="6436" y="113"/>
                    <a:pt x="6397" y="134"/>
                    <a:pt x="6369" y="191"/>
                  </a:cubicBezTo>
                  <a:cubicBezTo>
                    <a:pt x="5798" y="1150"/>
                    <a:pt x="5227" y="2200"/>
                    <a:pt x="4657" y="3250"/>
                  </a:cubicBezTo>
                  <a:cubicBezTo>
                    <a:pt x="4474" y="2770"/>
                    <a:pt x="4383" y="2382"/>
                    <a:pt x="4291" y="1994"/>
                  </a:cubicBezTo>
                  <a:cubicBezTo>
                    <a:pt x="4474" y="1538"/>
                    <a:pt x="4657" y="1150"/>
                    <a:pt x="4862" y="670"/>
                  </a:cubicBezTo>
                  <a:cubicBezTo>
                    <a:pt x="4862" y="542"/>
                    <a:pt x="4760" y="402"/>
                    <a:pt x="4668" y="402"/>
                  </a:cubicBezTo>
                  <a:cubicBezTo>
                    <a:pt x="4629" y="402"/>
                    <a:pt x="4592" y="427"/>
                    <a:pt x="4565" y="488"/>
                  </a:cubicBezTo>
                  <a:cubicBezTo>
                    <a:pt x="4383" y="762"/>
                    <a:pt x="4291" y="1058"/>
                    <a:pt x="4086" y="1424"/>
                  </a:cubicBezTo>
                  <a:cubicBezTo>
                    <a:pt x="3995" y="967"/>
                    <a:pt x="3903" y="488"/>
                    <a:pt x="3812" y="100"/>
                  </a:cubicBezTo>
                  <a:cubicBezTo>
                    <a:pt x="3777" y="30"/>
                    <a:pt x="3726" y="0"/>
                    <a:pt x="3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4"/>
            <p:cNvSpPr/>
            <p:nvPr/>
          </p:nvSpPr>
          <p:spPr>
            <a:xfrm>
              <a:off x="6345036" y="1425246"/>
              <a:ext cx="41102" cy="33655"/>
            </a:xfrm>
            <a:custGeom>
              <a:avLst/>
              <a:gdLst/>
              <a:ahLst/>
              <a:cxnLst/>
              <a:rect l="l" t="t" r="r" b="b"/>
              <a:pathLst>
                <a:path w="1689" h="1383" extrusionOk="0">
                  <a:moveTo>
                    <a:pt x="92" y="1"/>
                  </a:moveTo>
                  <a:cubicBezTo>
                    <a:pt x="92" y="1"/>
                    <a:pt x="1" y="1"/>
                    <a:pt x="92" y="115"/>
                  </a:cubicBezTo>
                  <a:cubicBezTo>
                    <a:pt x="662" y="389"/>
                    <a:pt x="1050" y="777"/>
                    <a:pt x="1530" y="1348"/>
                  </a:cubicBezTo>
                  <a:cubicBezTo>
                    <a:pt x="1530" y="1372"/>
                    <a:pt x="1542" y="1383"/>
                    <a:pt x="1559" y="1383"/>
                  </a:cubicBezTo>
                  <a:cubicBezTo>
                    <a:pt x="1607" y="1383"/>
                    <a:pt x="1688" y="1294"/>
                    <a:pt x="1621" y="1142"/>
                  </a:cubicBezTo>
                  <a:cubicBezTo>
                    <a:pt x="1324" y="572"/>
                    <a:pt x="662" y="206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4"/>
            <p:cNvSpPr/>
            <p:nvPr/>
          </p:nvSpPr>
          <p:spPr>
            <a:xfrm>
              <a:off x="665478" y="3452400"/>
              <a:ext cx="173898" cy="152970"/>
            </a:xfrm>
            <a:custGeom>
              <a:avLst/>
              <a:gdLst/>
              <a:ahLst/>
              <a:cxnLst/>
              <a:rect l="l" t="t" r="r" b="b"/>
              <a:pathLst>
                <a:path w="7146" h="6286" extrusionOk="0">
                  <a:moveTo>
                    <a:pt x="2872" y="0"/>
                  </a:moveTo>
                  <a:cubicBezTo>
                    <a:pt x="2821" y="0"/>
                    <a:pt x="2763" y="57"/>
                    <a:pt x="2763" y="122"/>
                  </a:cubicBezTo>
                  <a:cubicBezTo>
                    <a:pt x="2854" y="579"/>
                    <a:pt x="2945" y="1058"/>
                    <a:pt x="3059" y="1537"/>
                  </a:cubicBezTo>
                  <a:cubicBezTo>
                    <a:pt x="3059" y="1629"/>
                    <a:pt x="3059" y="1720"/>
                    <a:pt x="2945" y="1834"/>
                  </a:cubicBezTo>
                  <a:cubicBezTo>
                    <a:pt x="2945" y="1899"/>
                    <a:pt x="3002" y="1963"/>
                    <a:pt x="3068" y="1963"/>
                  </a:cubicBezTo>
                  <a:cubicBezTo>
                    <a:pt x="3095" y="1963"/>
                    <a:pt x="3124" y="1952"/>
                    <a:pt x="3151" y="1925"/>
                  </a:cubicBezTo>
                  <a:cubicBezTo>
                    <a:pt x="3242" y="2291"/>
                    <a:pt x="3333" y="2587"/>
                    <a:pt x="3333" y="2975"/>
                  </a:cubicBezTo>
                  <a:lnTo>
                    <a:pt x="3242" y="2975"/>
                  </a:lnTo>
                  <a:cubicBezTo>
                    <a:pt x="2489" y="2587"/>
                    <a:pt x="1804" y="2017"/>
                    <a:pt x="1142" y="1446"/>
                  </a:cubicBezTo>
                  <a:cubicBezTo>
                    <a:pt x="1125" y="1429"/>
                    <a:pt x="1104" y="1421"/>
                    <a:pt x="1082" y="1421"/>
                  </a:cubicBezTo>
                  <a:cubicBezTo>
                    <a:pt x="991" y="1421"/>
                    <a:pt x="886" y="1555"/>
                    <a:pt x="959" y="1629"/>
                  </a:cubicBezTo>
                  <a:cubicBezTo>
                    <a:pt x="1530" y="2108"/>
                    <a:pt x="2192" y="2679"/>
                    <a:pt x="2763" y="3067"/>
                  </a:cubicBezTo>
                  <a:cubicBezTo>
                    <a:pt x="2375" y="3158"/>
                    <a:pt x="1918" y="3249"/>
                    <a:pt x="1439" y="3341"/>
                  </a:cubicBezTo>
                  <a:cubicBezTo>
                    <a:pt x="1233" y="3249"/>
                    <a:pt x="1051" y="3067"/>
                    <a:pt x="959" y="2975"/>
                  </a:cubicBezTo>
                  <a:cubicBezTo>
                    <a:pt x="663" y="2770"/>
                    <a:pt x="480" y="2587"/>
                    <a:pt x="297" y="2405"/>
                  </a:cubicBezTo>
                  <a:cubicBezTo>
                    <a:pt x="278" y="2380"/>
                    <a:pt x="257" y="2370"/>
                    <a:pt x="237" y="2370"/>
                  </a:cubicBezTo>
                  <a:cubicBezTo>
                    <a:pt x="167" y="2370"/>
                    <a:pt x="117" y="2496"/>
                    <a:pt x="206" y="2496"/>
                  </a:cubicBezTo>
                  <a:cubicBezTo>
                    <a:pt x="389" y="2770"/>
                    <a:pt x="571" y="2975"/>
                    <a:pt x="777" y="3158"/>
                  </a:cubicBezTo>
                  <a:cubicBezTo>
                    <a:pt x="868" y="3249"/>
                    <a:pt x="959" y="3341"/>
                    <a:pt x="1051" y="3432"/>
                  </a:cubicBezTo>
                  <a:cubicBezTo>
                    <a:pt x="777" y="3546"/>
                    <a:pt x="480" y="3546"/>
                    <a:pt x="92" y="3546"/>
                  </a:cubicBezTo>
                  <a:cubicBezTo>
                    <a:pt x="1" y="3637"/>
                    <a:pt x="1" y="3820"/>
                    <a:pt x="206" y="3820"/>
                  </a:cubicBezTo>
                  <a:cubicBezTo>
                    <a:pt x="571" y="3820"/>
                    <a:pt x="959" y="3729"/>
                    <a:pt x="1439" y="3729"/>
                  </a:cubicBezTo>
                  <a:cubicBezTo>
                    <a:pt x="1233" y="4117"/>
                    <a:pt x="959" y="4482"/>
                    <a:pt x="777" y="4870"/>
                  </a:cubicBezTo>
                  <a:cubicBezTo>
                    <a:pt x="693" y="5004"/>
                    <a:pt x="781" y="5088"/>
                    <a:pt x="870" y="5088"/>
                  </a:cubicBezTo>
                  <a:cubicBezTo>
                    <a:pt x="902" y="5088"/>
                    <a:pt x="935" y="5077"/>
                    <a:pt x="959" y="5053"/>
                  </a:cubicBezTo>
                  <a:cubicBezTo>
                    <a:pt x="1233" y="4687"/>
                    <a:pt x="1439" y="4299"/>
                    <a:pt x="1621" y="3820"/>
                  </a:cubicBezTo>
                  <a:cubicBezTo>
                    <a:pt x="1621" y="3820"/>
                    <a:pt x="1621" y="3729"/>
                    <a:pt x="1530" y="3729"/>
                  </a:cubicBezTo>
                  <a:cubicBezTo>
                    <a:pt x="2101" y="3637"/>
                    <a:pt x="2580" y="3637"/>
                    <a:pt x="3059" y="3546"/>
                  </a:cubicBezTo>
                  <a:lnTo>
                    <a:pt x="3059" y="3546"/>
                  </a:lnTo>
                  <a:cubicBezTo>
                    <a:pt x="2671" y="4208"/>
                    <a:pt x="2283" y="4961"/>
                    <a:pt x="2009" y="5714"/>
                  </a:cubicBezTo>
                  <a:cubicBezTo>
                    <a:pt x="1946" y="5794"/>
                    <a:pt x="2015" y="5906"/>
                    <a:pt x="2093" y="5906"/>
                  </a:cubicBezTo>
                  <a:cubicBezTo>
                    <a:pt x="2128" y="5906"/>
                    <a:pt x="2164" y="5884"/>
                    <a:pt x="2192" y="5829"/>
                  </a:cubicBezTo>
                  <a:cubicBezTo>
                    <a:pt x="2671" y="5144"/>
                    <a:pt x="3059" y="4391"/>
                    <a:pt x="3516" y="3546"/>
                  </a:cubicBezTo>
                  <a:lnTo>
                    <a:pt x="3516" y="3637"/>
                  </a:lnTo>
                  <a:cubicBezTo>
                    <a:pt x="3630" y="4117"/>
                    <a:pt x="3813" y="4687"/>
                    <a:pt x="3904" y="5144"/>
                  </a:cubicBezTo>
                  <a:cubicBezTo>
                    <a:pt x="3630" y="5441"/>
                    <a:pt x="3333" y="5829"/>
                    <a:pt x="3059" y="6102"/>
                  </a:cubicBezTo>
                  <a:cubicBezTo>
                    <a:pt x="2945" y="6194"/>
                    <a:pt x="3059" y="6285"/>
                    <a:pt x="3151" y="6285"/>
                  </a:cubicBezTo>
                  <a:cubicBezTo>
                    <a:pt x="3425" y="6011"/>
                    <a:pt x="3721" y="5714"/>
                    <a:pt x="3904" y="5441"/>
                  </a:cubicBezTo>
                  <a:cubicBezTo>
                    <a:pt x="3995" y="5441"/>
                    <a:pt x="3995" y="5532"/>
                    <a:pt x="3995" y="5532"/>
                  </a:cubicBezTo>
                  <a:cubicBezTo>
                    <a:pt x="4086" y="5623"/>
                    <a:pt x="4086" y="5714"/>
                    <a:pt x="4086" y="5829"/>
                  </a:cubicBezTo>
                  <a:cubicBezTo>
                    <a:pt x="4144" y="5920"/>
                    <a:pt x="4218" y="5966"/>
                    <a:pt x="4278" y="5966"/>
                  </a:cubicBezTo>
                  <a:cubicBezTo>
                    <a:pt x="4338" y="5966"/>
                    <a:pt x="4383" y="5920"/>
                    <a:pt x="4383" y="5829"/>
                  </a:cubicBezTo>
                  <a:lnTo>
                    <a:pt x="4383" y="5714"/>
                  </a:lnTo>
                  <a:cubicBezTo>
                    <a:pt x="4657" y="5829"/>
                    <a:pt x="4954" y="6011"/>
                    <a:pt x="5342" y="6102"/>
                  </a:cubicBezTo>
                  <a:cubicBezTo>
                    <a:pt x="5359" y="6120"/>
                    <a:pt x="5377" y="6127"/>
                    <a:pt x="5392" y="6127"/>
                  </a:cubicBezTo>
                  <a:cubicBezTo>
                    <a:pt x="5458" y="6127"/>
                    <a:pt x="5490" y="5994"/>
                    <a:pt x="5342" y="5920"/>
                  </a:cubicBezTo>
                  <a:cubicBezTo>
                    <a:pt x="5045" y="5714"/>
                    <a:pt x="4657" y="5532"/>
                    <a:pt x="4292" y="5441"/>
                  </a:cubicBezTo>
                  <a:cubicBezTo>
                    <a:pt x="4201" y="4870"/>
                    <a:pt x="4086" y="4391"/>
                    <a:pt x="3995" y="3820"/>
                  </a:cubicBezTo>
                  <a:lnTo>
                    <a:pt x="3995" y="3820"/>
                  </a:lnTo>
                  <a:cubicBezTo>
                    <a:pt x="4474" y="4208"/>
                    <a:pt x="5045" y="4482"/>
                    <a:pt x="5616" y="4687"/>
                  </a:cubicBezTo>
                  <a:cubicBezTo>
                    <a:pt x="5648" y="4703"/>
                    <a:pt x="5678" y="4710"/>
                    <a:pt x="5704" y="4710"/>
                  </a:cubicBezTo>
                  <a:cubicBezTo>
                    <a:pt x="5829" y="4710"/>
                    <a:pt x="5877" y="4557"/>
                    <a:pt x="5707" y="4482"/>
                  </a:cubicBezTo>
                  <a:cubicBezTo>
                    <a:pt x="5136" y="4117"/>
                    <a:pt x="4474" y="3820"/>
                    <a:pt x="3904" y="3432"/>
                  </a:cubicBezTo>
                  <a:cubicBezTo>
                    <a:pt x="4474" y="3249"/>
                    <a:pt x="5045" y="3158"/>
                    <a:pt x="5616" y="2975"/>
                  </a:cubicBezTo>
                  <a:cubicBezTo>
                    <a:pt x="5616" y="3067"/>
                    <a:pt x="5707" y="3067"/>
                    <a:pt x="5707" y="3067"/>
                  </a:cubicBezTo>
                  <a:lnTo>
                    <a:pt x="5798" y="3067"/>
                  </a:lnTo>
                  <a:cubicBezTo>
                    <a:pt x="6004" y="3249"/>
                    <a:pt x="6186" y="3341"/>
                    <a:pt x="6369" y="3546"/>
                  </a:cubicBezTo>
                  <a:cubicBezTo>
                    <a:pt x="6574" y="3637"/>
                    <a:pt x="6757" y="3820"/>
                    <a:pt x="7054" y="3911"/>
                  </a:cubicBezTo>
                  <a:cubicBezTo>
                    <a:pt x="7054" y="3911"/>
                    <a:pt x="7145" y="3820"/>
                    <a:pt x="7054" y="3729"/>
                  </a:cubicBezTo>
                  <a:cubicBezTo>
                    <a:pt x="6940" y="3637"/>
                    <a:pt x="6757" y="3546"/>
                    <a:pt x="6574" y="3341"/>
                  </a:cubicBezTo>
                  <a:cubicBezTo>
                    <a:pt x="6278" y="3249"/>
                    <a:pt x="6095" y="3067"/>
                    <a:pt x="5798" y="2975"/>
                  </a:cubicBezTo>
                  <a:lnTo>
                    <a:pt x="5912" y="2861"/>
                  </a:lnTo>
                  <a:cubicBezTo>
                    <a:pt x="6095" y="2861"/>
                    <a:pt x="6278" y="2770"/>
                    <a:pt x="6483" y="2679"/>
                  </a:cubicBezTo>
                  <a:cubicBezTo>
                    <a:pt x="6666" y="2587"/>
                    <a:pt x="6574" y="2291"/>
                    <a:pt x="6369" y="2291"/>
                  </a:cubicBezTo>
                  <a:cubicBezTo>
                    <a:pt x="6278" y="2291"/>
                    <a:pt x="6186" y="2405"/>
                    <a:pt x="6095" y="2405"/>
                  </a:cubicBezTo>
                  <a:lnTo>
                    <a:pt x="6095" y="2291"/>
                  </a:lnTo>
                  <a:cubicBezTo>
                    <a:pt x="6186" y="2017"/>
                    <a:pt x="6278" y="1834"/>
                    <a:pt x="6278" y="1537"/>
                  </a:cubicBezTo>
                  <a:cubicBezTo>
                    <a:pt x="6278" y="1537"/>
                    <a:pt x="6237" y="1497"/>
                    <a:pt x="6210" y="1497"/>
                  </a:cubicBezTo>
                  <a:cubicBezTo>
                    <a:pt x="6197" y="1497"/>
                    <a:pt x="6186" y="1507"/>
                    <a:pt x="6186" y="1537"/>
                  </a:cubicBezTo>
                  <a:cubicBezTo>
                    <a:pt x="6004" y="1720"/>
                    <a:pt x="5912" y="2017"/>
                    <a:pt x="5798" y="2291"/>
                  </a:cubicBezTo>
                  <a:cubicBezTo>
                    <a:pt x="5798" y="2291"/>
                    <a:pt x="5798" y="2405"/>
                    <a:pt x="5707" y="2405"/>
                  </a:cubicBezTo>
                  <a:cubicBezTo>
                    <a:pt x="5136" y="2587"/>
                    <a:pt x="4474" y="2679"/>
                    <a:pt x="3904" y="2861"/>
                  </a:cubicBezTo>
                  <a:cubicBezTo>
                    <a:pt x="4292" y="2017"/>
                    <a:pt x="4771" y="1149"/>
                    <a:pt x="5228" y="305"/>
                  </a:cubicBezTo>
                  <a:cubicBezTo>
                    <a:pt x="5228" y="173"/>
                    <a:pt x="5180" y="77"/>
                    <a:pt x="5119" y="77"/>
                  </a:cubicBezTo>
                  <a:cubicBezTo>
                    <a:pt x="5096" y="77"/>
                    <a:pt x="5070" y="91"/>
                    <a:pt x="5045" y="122"/>
                  </a:cubicBezTo>
                  <a:cubicBezTo>
                    <a:pt x="4566" y="967"/>
                    <a:pt x="4086" y="1720"/>
                    <a:pt x="3630" y="2587"/>
                  </a:cubicBezTo>
                  <a:cubicBezTo>
                    <a:pt x="3516" y="2199"/>
                    <a:pt x="3425" y="1925"/>
                    <a:pt x="3333" y="1537"/>
                  </a:cubicBezTo>
                  <a:cubicBezTo>
                    <a:pt x="3516" y="1264"/>
                    <a:pt x="3630" y="875"/>
                    <a:pt x="3813" y="579"/>
                  </a:cubicBezTo>
                  <a:cubicBezTo>
                    <a:pt x="3813" y="445"/>
                    <a:pt x="3715" y="360"/>
                    <a:pt x="3617" y="360"/>
                  </a:cubicBezTo>
                  <a:cubicBezTo>
                    <a:pt x="3582" y="360"/>
                    <a:pt x="3546" y="372"/>
                    <a:pt x="3516" y="396"/>
                  </a:cubicBezTo>
                  <a:cubicBezTo>
                    <a:pt x="3425" y="693"/>
                    <a:pt x="3333" y="875"/>
                    <a:pt x="3242" y="1149"/>
                  </a:cubicBezTo>
                  <a:cubicBezTo>
                    <a:pt x="3151" y="784"/>
                    <a:pt x="3059" y="396"/>
                    <a:pt x="2945" y="122"/>
                  </a:cubicBezTo>
                  <a:cubicBezTo>
                    <a:pt x="2945" y="33"/>
                    <a:pt x="2911" y="0"/>
                    <a:pt x="2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4"/>
            <p:cNvSpPr/>
            <p:nvPr/>
          </p:nvSpPr>
          <p:spPr>
            <a:xfrm>
              <a:off x="434426" y="1324162"/>
              <a:ext cx="131214" cy="127588"/>
            </a:xfrm>
            <a:custGeom>
              <a:avLst/>
              <a:gdLst/>
              <a:ahLst/>
              <a:cxnLst/>
              <a:rect l="l" t="t" r="r" b="b"/>
              <a:pathLst>
                <a:path w="5392" h="5243" extrusionOk="0">
                  <a:moveTo>
                    <a:pt x="2180" y="1"/>
                  </a:moveTo>
                  <a:cubicBezTo>
                    <a:pt x="2129" y="1"/>
                    <a:pt x="2078" y="24"/>
                    <a:pt x="2078" y="69"/>
                  </a:cubicBezTo>
                  <a:cubicBezTo>
                    <a:pt x="2078" y="731"/>
                    <a:pt x="2169" y="1416"/>
                    <a:pt x="2283" y="1987"/>
                  </a:cubicBezTo>
                  <a:cubicBezTo>
                    <a:pt x="1986" y="1781"/>
                    <a:pt x="1598" y="1598"/>
                    <a:pt x="1324" y="1416"/>
                  </a:cubicBezTo>
                  <a:cubicBezTo>
                    <a:pt x="1324" y="1210"/>
                    <a:pt x="1324" y="1028"/>
                    <a:pt x="1233" y="845"/>
                  </a:cubicBezTo>
                  <a:lnTo>
                    <a:pt x="1233" y="160"/>
                  </a:lnTo>
                  <a:cubicBezTo>
                    <a:pt x="1233" y="115"/>
                    <a:pt x="1210" y="92"/>
                    <a:pt x="1173" y="92"/>
                  </a:cubicBezTo>
                  <a:cubicBezTo>
                    <a:pt x="1136" y="92"/>
                    <a:pt x="1085" y="115"/>
                    <a:pt x="1028" y="160"/>
                  </a:cubicBezTo>
                  <a:lnTo>
                    <a:pt x="1028" y="845"/>
                  </a:lnTo>
                  <a:lnTo>
                    <a:pt x="1028" y="1210"/>
                  </a:lnTo>
                  <a:cubicBezTo>
                    <a:pt x="845" y="1028"/>
                    <a:pt x="662" y="937"/>
                    <a:pt x="457" y="731"/>
                  </a:cubicBezTo>
                  <a:cubicBezTo>
                    <a:pt x="441" y="715"/>
                    <a:pt x="425" y="708"/>
                    <a:pt x="410" y="708"/>
                  </a:cubicBezTo>
                  <a:cubicBezTo>
                    <a:pt x="339" y="708"/>
                    <a:pt x="290" y="861"/>
                    <a:pt x="366" y="937"/>
                  </a:cubicBezTo>
                  <a:cubicBezTo>
                    <a:pt x="571" y="1119"/>
                    <a:pt x="845" y="1302"/>
                    <a:pt x="1142" y="1598"/>
                  </a:cubicBezTo>
                  <a:cubicBezTo>
                    <a:pt x="754" y="1690"/>
                    <a:pt x="366" y="1781"/>
                    <a:pt x="92" y="1872"/>
                  </a:cubicBezTo>
                  <a:cubicBezTo>
                    <a:pt x="0" y="1872"/>
                    <a:pt x="0" y="2078"/>
                    <a:pt x="92" y="2078"/>
                  </a:cubicBezTo>
                  <a:cubicBezTo>
                    <a:pt x="457" y="1987"/>
                    <a:pt x="845" y="1872"/>
                    <a:pt x="1142" y="1781"/>
                  </a:cubicBezTo>
                  <a:lnTo>
                    <a:pt x="1233" y="1690"/>
                  </a:lnTo>
                  <a:cubicBezTo>
                    <a:pt x="1507" y="1872"/>
                    <a:pt x="1895" y="2169"/>
                    <a:pt x="2169" y="2352"/>
                  </a:cubicBezTo>
                  <a:cubicBezTo>
                    <a:pt x="1507" y="2557"/>
                    <a:pt x="936" y="2831"/>
                    <a:pt x="274" y="3014"/>
                  </a:cubicBezTo>
                  <a:cubicBezTo>
                    <a:pt x="200" y="3106"/>
                    <a:pt x="186" y="3244"/>
                    <a:pt x="281" y="3244"/>
                  </a:cubicBezTo>
                  <a:cubicBezTo>
                    <a:pt x="303" y="3244"/>
                    <a:pt x="331" y="3236"/>
                    <a:pt x="366" y="3219"/>
                  </a:cubicBezTo>
                  <a:cubicBezTo>
                    <a:pt x="1028" y="3128"/>
                    <a:pt x="1712" y="2922"/>
                    <a:pt x="2374" y="2648"/>
                  </a:cubicBezTo>
                  <a:lnTo>
                    <a:pt x="2374" y="2648"/>
                  </a:lnTo>
                  <a:cubicBezTo>
                    <a:pt x="2169" y="3014"/>
                    <a:pt x="1986" y="3402"/>
                    <a:pt x="1712" y="3790"/>
                  </a:cubicBezTo>
                  <a:cubicBezTo>
                    <a:pt x="1416" y="3790"/>
                    <a:pt x="1028" y="3881"/>
                    <a:pt x="662" y="3881"/>
                  </a:cubicBezTo>
                  <a:cubicBezTo>
                    <a:pt x="571" y="3881"/>
                    <a:pt x="571" y="4064"/>
                    <a:pt x="662" y="4064"/>
                  </a:cubicBezTo>
                  <a:cubicBezTo>
                    <a:pt x="936" y="4064"/>
                    <a:pt x="1324" y="4064"/>
                    <a:pt x="1598" y="3972"/>
                  </a:cubicBezTo>
                  <a:lnTo>
                    <a:pt x="1598" y="4064"/>
                  </a:lnTo>
                  <a:cubicBezTo>
                    <a:pt x="1507" y="4155"/>
                    <a:pt x="1507" y="4269"/>
                    <a:pt x="1416" y="4360"/>
                  </a:cubicBezTo>
                  <a:cubicBezTo>
                    <a:pt x="1416" y="4425"/>
                    <a:pt x="1507" y="4489"/>
                    <a:pt x="1601" y="4489"/>
                  </a:cubicBezTo>
                  <a:cubicBezTo>
                    <a:pt x="1640" y="4489"/>
                    <a:pt x="1679" y="4478"/>
                    <a:pt x="1712" y="4452"/>
                  </a:cubicBezTo>
                  <a:lnTo>
                    <a:pt x="1712" y="4360"/>
                  </a:lnTo>
                  <a:cubicBezTo>
                    <a:pt x="1804" y="4634"/>
                    <a:pt x="1895" y="4931"/>
                    <a:pt x="1986" y="5205"/>
                  </a:cubicBezTo>
                  <a:cubicBezTo>
                    <a:pt x="1986" y="5232"/>
                    <a:pt x="2002" y="5243"/>
                    <a:pt x="2024" y="5243"/>
                  </a:cubicBezTo>
                  <a:cubicBezTo>
                    <a:pt x="2078" y="5243"/>
                    <a:pt x="2169" y="5178"/>
                    <a:pt x="2169" y="5114"/>
                  </a:cubicBezTo>
                  <a:cubicBezTo>
                    <a:pt x="2078" y="4726"/>
                    <a:pt x="1986" y="4452"/>
                    <a:pt x="1804" y="4155"/>
                  </a:cubicBezTo>
                  <a:cubicBezTo>
                    <a:pt x="2078" y="3881"/>
                    <a:pt x="2283" y="3493"/>
                    <a:pt x="2557" y="3128"/>
                  </a:cubicBezTo>
                  <a:cubicBezTo>
                    <a:pt x="2648" y="3584"/>
                    <a:pt x="2854" y="4064"/>
                    <a:pt x="3036" y="4543"/>
                  </a:cubicBezTo>
                  <a:cubicBezTo>
                    <a:pt x="3036" y="4570"/>
                    <a:pt x="3052" y="4581"/>
                    <a:pt x="3074" y="4581"/>
                  </a:cubicBezTo>
                  <a:cubicBezTo>
                    <a:pt x="3127" y="4581"/>
                    <a:pt x="3219" y="4516"/>
                    <a:pt x="3219" y="4452"/>
                  </a:cubicBezTo>
                  <a:cubicBezTo>
                    <a:pt x="3036" y="3881"/>
                    <a:pt x="2854" y="3310"/>
                    <a:pt x="2739" y="2831"/>
                  </a:cubicBezTo>
                  <a:lnTo>
                    <a:pt x="2739" y="2831"/>
                  </a:lnTo>
                  <a:cubicBezTo>
                    <a:pt x="3127" y="3014"/>
                    <a:pt x="3516" y="3310"/>
                    <a:pt x="3995" y="3493"/>
                  </a:cubicBezTo>
                  <a:lnTo>
                    <a:pt x="3995" y="3584"/>
                  </a:lnTo>
                  <a:lnTo>
                    <a:pt x="3995" y="3698"/>
                  </a:lnTo>
                  <a:cubicBezTo>
                    <a:pt x="4086" y="3881"/>
                    <a:pt x="4086" y="4064"/>
                    <a:pt x="4086" y="4269"/>
                  </a:cubicBezTo>
                  <a:cubicBezTo>
                    <a:pt x="4177" y="4452"/>
                    <a:pt x="4177" y="4634"/>
                    <a:pt x="4269" y="4840"/>
                  </a:cubicBezTo>
                  <a:cubicBezTo>
                    <a:pt x="4269" y="4885"/>
                    <a:pt x="4292" y="4908"/>
                    <a:pt x="4314" y="4908"/>
                  </a:cubicBezTo>
                  <a:cubicBezTo>
                    <a:pt x="4337" y="4908"/>
                    <a:pt x="4360" y="4885"/>
                    <a:pt x="4360" y="4840"/>
                  </a:cubicBezTo>
                  <a:cubicBezTo>
                    <a:pt x="4360" y="4634"/>
                    <a:pt x="4360" y="4452"/>
                    <a:pt x="4269" y="4269"/>
                  </a:cubicBezTo>
                  <a:cubicBezTo>
                    <a:pt x="4269" y="4064"/>
                    <a:pt x="4177" y="3881"/>
                    <a:pt x="4086" y="3584"/>
                  </a:cubicBezTo>
                  <a:lnTo>
                    <a:pt x="4177" y="3584"/>
                  </a:lnTo>
                  <a:cubicBezTo>
                    <a:pt x="4360" y="3698"/>
                    <a:pt x="4451" y="3790"/>
                    <a:pt x="4657" y="3881"/>
                  </a:cubicBezTo>
                  <a:cubicBezTo>
                    <a:pt x="4839" y="3881"/>
                    <a:pt x="4931" y="3698"/>
                    <a:pt x="4748" y="3584"/>
                  </a:cubicBezTo>
                  <a:cubicBezTo>
                    <a:pt x="4748" y="3493"/>
                    <a:pt x="4657" y="3493"/>
                    <a:pt x="4565" y="3402"/>
                  </a:cubicBezTo>
                  <a:lnTo>
                    <a:pt x="4657" y="3402"/>
                  </a:lnTo>
                  <a:cubicBezTo>
                    <a:pt x="4839" y="3310"/>
                    <a:pt x="5022" y="3219"/>
                    <a:pt x="5136" y="3128"/>
                  </a:cubicBezTo>
                  <a:cubicBezTo>
                    <a:pt x="5227" y="3014"/>
                    <a:pt x="5136" y="3014"/>
                    <a:pt x="5136" y="3014"/>
                  </a:cubicBezTo>
                  <a:cubicBezTo>
                    <a:pt x="4931" y="3014"/>
                    <a:pt x="4748" y="3128"/>
                    <a:pt x="4565" y="3219"/>
                  </a:cubicBezTo>
                  <a:cubicBezTo>
                    <a:pt x="4451" y="3219"/>
                    <a:pt x="4451" y="3310"/>
                    <a:pt x="4360" y="3310"/>
                  </a:cubicBezTo>
                  <a:cubicBezTo>
                    <a:pt x="3881" y="3014"/>
                    <a:pt x="3516" y="2740"/>
                    <a:pt x="3036" y="2443"/>
                  </a:cubicBezTo>
                  <a:cubicBezTo>
                    <a:pt x="3789" y="2260"/>
                    <a:pt x="4565" y="1987"/>
                    <a:pt x="5319" y="1690"/>
                  </a:cubicBezTo>
                  <a:cubicBezTo>
                    <a:pt x="5392" y="1690"/>
                    <a:pt x="5348" y="1573"/>
                    <a:pt x="5281" y="1573"/>
                  </a:cubicBezTo>
                  <a:cubicBezTo>
                    <a:pt x="5264" y="1573"/>
                    <a:pt x="5246" y="1580"/>
                    <a:pt x="5227" y="1598"/>
                  </a:cubicBezTo>
                  <a:cubicBezTo>
                    <a:pt x="4565" y="1781"/>
                    <a:pt x="3789" y="1987"/>
                    <a:pt x="3036" y="2169"/>
                  </a:cubicBezTo>
                  <a:cubicBezTo>
                    <a:pt x="3219" y="1872"/>
                    <a:pt x="3310" y="1690"/>
                    <a:pt x="3516" y="1416"/>
                  </a:cubicBezTo>
                  <a:cubicBezTo>
                    <a:pt x="3789" y="1302"/>
                    <a:pt x="3995" y="1210"/>
                    <a:pt x="4269" y="1119"/>
                  </a:cubicBezTo>
                  <a:cubicBezTo>
                    <a:pt x="4451" y="1028"/>
                    <a:pt x="4360" y="845"/>
                    <a:pt x="4269" y="845"/>
                  </a:cubicBezTo>
                  <a:cubicBezTo>
                    <a:pt x="4086" y="937"/>
                    <a:pt x="3881" y="1028"/>
                    <a:pt x="3698" y="1119"/>
                  </a:cubicBezTo>
                  <a:cubicBezTo>
                    <a:pt x="3789" y="845"/>
                    <a:pt x="3995" y="549"/>
                    <a:pt x="4086" y="366"/>
                  </a:cubicBezTo>
                  <a:cubicBezTo>
                    <a:pt x="4150" y="302"/>
                    <a:pt x="4080" y="227"/>
                    <a:pt x="4032" y="227"/>
                  </a:cubicBezTo>
                  <a:cubicBezTo>
                    <a:pt x="4011" y="227"/>
                    <a:pt x="3995" y="240"/>
                    <a:pt x="3995" y="275"/>
                  </a:cubicBezTo>
                  <a:cubicBezTo>
                    <a:pt x="3698" y="549"/>
                    <a:pt x="3516" y="937"/>
                    <a:pt x="3310" y="1210"/>
                  </a:cubicBezTo>
                  <a:cubicBezTo>
                    <a:pt x="3219" y="1302"/>
                    <a:pt x="3219" y="1302"/>
                    <a:pt x="3127" y="1302"/>
                  </a:cubicBezTo>
                  <a:cubicBezTo>
                    <a:pt x="3036" y="1416"/>
                    <a:pt x="3036" y="1507"/>
                    <a:pt x="3127" y="1507"/>
                  </a:cubicBezTo>
                  <a:cubicBezTo>
                    <a:pt x="2945" y="1781"/>
                    <a:pt x="2854" y="1987"/>
                    <a:pt x="2648" y="2260"/>
                  </a:cubicBezTo>
                  <a:cubicBezTo>
                    <a:pt x="2648" y="2260"/>
                    <a:pt x="2648" y="2169"/>
                    <a:pt x="2557" y="2169"/>
                  </a:cubicBezTo>
                  <a:cubicBezTo>
                    <a:pt x="2466" y="1507"/>
                    <a:pt x="2283" y="845"/>
                    <a:pt x="2283" y="69"/>
                  </a:cubicBezTo>
                  <a:cubicBezTo>
                    <a:pt x="2283" y="24"/>
                    <a:pt x="2232" y="1"/>
                    <a:pt x="2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4"/>
            <p:cNvSpPr/>
            <p:nvPr/>
          </p:nvSpPr>
          <p:spPr>
            <a:xfrm>
              <a:off x="508304" y="1323602"/>
              <a:ext cx="6692" cy="31684"/>
            </a:xfrm>
            <a:custGeom>
              <a:avLst/>
              <a:gdLst/>
              <a:ahLst/>
              <a:cxnLst/>
              <a:rect l="l" t="t" r="r" b="b"/>
              <a:pathLst>
                <a:path w="275" h="1302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868"/>
                    <a:pt x="91" y="1233"/>
                  </a:cubicBezTo>
                  <a:cubicBezTo>
                    <a:pt x="91" y="1279"/>
                    <a:pt x="114" y="1302"/>
                    <a:pt x="137" y="1302"/>
                  </a:cubicBezTo>
                  <a:cubicBezTo>
                    <a:pt x="160" y="1302"/>
                    <a:pt x="183" y="1279"/>
                    <a:pt x="183" y="1233"/>
                  </a:cubicBezTo>
                  <a:cubicBezTo>
                    <a:pt x="274" y="868"/>
                    <a:pt x="183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4"/>
            <p:cNvSpPr/>
            <p:nvPr/>
          </p:nvSpPr>
          <p:spPr>
            <a:xfrm>
              <a:off x="5738508" y="870525"/>
              <a:ext cx="132212" cy="126153"/>
            </a:xfrm>
            <a:custGeom>
              <a:avLst/>
              <a:gdLst/>
              <a:ahLst/>
              <a:cxnLst/>
              <a:rect l="l" t="t" r="r" b="b"/>
              <a:pathLst>
                <a:path w="5433" h="5184" extrusionOk="0">
                  <a:moveTo>
                    <a:pt x="2192" y="0"/>
                  </a:moveTo>
                  <a:cubicBezTo>
                    <a:pt x="2146" y="0"/>
                    <a:pt x="2100" y="29"/>
                    <a:pt x="2100" y="86"/>
                  </a:cubicBezTo>
                  <a:cubicBezTo>
                    <a:pt x="2192" y="748"/>
                    <a:pt x="2192" y="1318"/>
                    <a:pt x="2283" y="1980"/>
                  </a:cubicBezTo>
                  <a:cubicBezTo>
                    <a:pt x="2009" y="1798"/>
                    <a:pt x="1712" y="1501"/>
                    <a:pt x="1347" y="1318"/>
                  </a:cubicBezTo>
                  <a:lnTo>
                    <a:pt x="1347" y="839"/>
                  </a:lnTo>
                  <a:cubicBezTo>
                    <a:pt x="1347" y="542"/>
                    <a:pt x="1347" y="360"/>
                    <a:pt x="1233" y="86"/>
                  </a:cubicBezTo>
                  <a:cubicBezTo>
                    <a:pt x="1233" y="86"/>
                    <a:pt x="1142" y="86"/>
                    <a:pt x="1142" y="177"/>
                  </a:cubicBezTo>
                  <a:lnTo>
                    <a:pt x="1142" y="839"/>
                  </a:lnTo>
                  <a:lnTo>
                    <a:pt x="1142" y="1227"/>
                  </a:lnTo>
                  <a:cubicBezTo>
                    <a:pt x="959" y="1022"/>
                    <a:pt x="662" y="839"/>
                    <a:pt x="480" y="748"/>
                  </a:cubicBezTo>
                  <a:cubicBezTo>
                    <a:pt x="461" y="729"/>
                    <a:pt x="443" y="722"/>
                    <a:pt x="426" y="722"/>
                  </a:cubicBezTo>
                  <a:cubicBezTo>
                    <a:pt x="359" y="722"/>
                    <a:pt x="315" y="839"/>
                    <a:pt x="388" y="839"/>
                  </a:cubicBezTo>
                  <a:cubicBezTo>
                    <a:pt x="662" y="1113"/>
                    <a:pt x="868" y="1318"/>
                    <a:pt x="1142" y="1501"/>
                  </a:cubicBezTo>
                  <a:cubicBezTo>
                    <a:pt x="868" y="1592"/>
                    <a:pt x="480" y="1684"/>
                    <a:pt x="92" y="1889"/>
                  </a:cubicBezTo>
                  <a:cubicBezTo>
                    <a:pt x="0" y="1889"/>
                    <a:pt x="0" y="2072"/>
                    <a:pt x="206" y="2072"/>
                  </a:cubicBezTo>
                  <a:cubicBezTo>
                    <a:pt x="480" y="1980"/>
                    <a:pt x="868" y="1889"/>
                    <a:pt x="1233" y="1684"/>
                  </a:cubicBezTo>
                  <a:lnTo>
                    <a:pt x="1233" y="1592"/>
                  </a:lnTo>
                  <a:cubicBezTo>
                    <a:pt x="1621" y="1889"/>
                    <a:pt x="1918" y="2163"/>
                    <a:pt x="2192" y="2368"/>
                  </a:cubicBezTo>
                  <a:cubicBezTo>
                    <a:pt x="1621" y="2551"/>
                    <a:pt x="959" y="2734"/>
                    <a:pt x="388" y="3030"/>
                  </a:cubicBezTo>
                  <a:cubicBezTo>
                    <a:pt x="206" y="3030"/>
                    <a:pt x="297" y="3213"/>
                    <a:pt x="388" y="3213"/>
                  </a:cubicBezTo>
                  <a:cubicBezTo>
                    <a:pt x="1050" y="3030"/>
                    <a:pt x="1803" y="2825"/>
                    <a:pt x="2488" y="2642"/>
                  </a:cubicBezTo>
                  <a:lnTo>
                    <a:pt x="2488" y="2642"/>
                  </a:lnTo>
                  <a:cubicBezTo>
                    <a:pt x="2192" y="3030"/>
                    <a:pt x="2009" y="3395"/>
                    <a:pt x="1803" y="3783"/>
                  </a:cubicBezTo>
                  <a:cubicBezTo>
                    <a:pt x="1438" y="3783"/>
                    <a:pt x="1050" y="3875"/>
                    <a:pt x="776" y="3875"/>
                  </a:cubicBezTo>
                  <a:cubicBezTo>
                    <a:pt x="662" y="3875"/>
                    <a:pt x="662" y="3966"/>
                    <a:pt x="776" y="3966"/>
                  </a:cubicBezTo>
                  <a:lnTo>
                    <a:pt x="1621" y="3966"/>
                  </a:lnTo>
                  <a:lnTo>
                    <a:pt x="1621" y="4080"/>
                  </a:lnTo>
                  <a:cubicBezTo>
                    <a:pt x="1621" y="4172"/>
                    <a:pt x="1530" y="4263"/>
                    <a:pt x="1530" y="4354"/>
                  </a:cubicBezTo>
                  <a:cubicBezTo>
                    <a:pt x="1465" y="4419"/>
                    <a:pt x="1537" y="4483"/>
                    <a:pt x="1618" y="4483"/>
                  </a:cubicBezTo>
                  <a:cubicBezTo>
                    <a:pt x="1651" y="4483"/>
                    <a:pt x="1685" y="4472"/>
                    <a:pt x="1712" y="4445"/>
                  </a:cubicBezTo>
                  <a:lnTo>
                    <a:pt x="1712" y="4354"/>
                  </a:lnTo>
                  <a:cubicBezTo>
                    <a:pt x="1803" y="4651"/>
                    <a:pt x="1918" y="4925"/>
                    <a:pt x="2009" y="5107"/>
                  </a:cubicBezTo>
                  <a:cubicBezTo>
                    <a:pt x="2048" y="5156"/>
                    <a:pt x="2104" y="5184"/>
                    <a:pt x="2147" y="5184"/>
                  </a:cubicBezTo>
                  <a:cubicBezTo>
                    <a:pt x="2206" y="5184"/>
                    <a:pt x="2244" y="5134"/>
                    <a:pt x="2192" y="5016"/>
                  </a:cubicBezTo>
                  <a:lnTo>
                    <a:pt x="1918" y="4172"/>
                  </a:lnTo>
                  <a:cubicBezTo>
                    <a:pt x="2100" y="3783"/>
                    <a:pt x="2374" y="3395"/>
                    <a:pt x="2580" y="3122"/>
                  </a:cubicBezTo>
                  <a:cubicBezTo>
                    <a:pt x="2671" y="3601"/>
                    <a:pt x="2853" y="4080"/>
                    <a:pt x="3059" y="4537"/>
                  </a:cubicBezTo>
                  <a:cubicBezTo>
                    <a:pt x="3086" y="4571"/>
                    <a:pt x="3114" y="4585"/>
                    <a:pt x="3138" y="4585"/>
                  </a:cubicBezTo>
                  <a:cubicBezTo>
                    <a:pt x="3197" y="4585"/>
                    <a:pt x="3241" y="4509"/>
                    <a:pt x="3241" y="4445"/>
                  </a:cubicBezTo>
                  <a:cubicBezTo>
                    <a:pt x="3059" y="3875"/>
                    <a:pt x="2945" y="3304"/>
                    <a:pt x="2762" y="2734"/>
                  </a:cubicBezTo>
                  <a:lnTo>
                    <a:pt x="2762" y="2734"/>
                  </a:lnTo>
                  <a:cubicBezTo>
                    <a:pt x="3150" y="3030"/>
                    <a:pt x="3630" y="3304"/>
                    <a:pt x="3995" y="3510"/>
                  </a:cubicBezTo>
                  <a:cubicBezTo>
                    <a:pt x="3995" y="3510"/>
                    <a:pt x="3995" y="3601"/>
                    <a:pt x="4086" y="3601"/>
                  </a:cubicBezTo>
                  <a:cubicBezTo>
                    <a:pt x="4086" y="3875"/>
                    <a:pt x="4086" y="4080"/>
                    <a:pt x="4200" y="4263"/>
                  </a:cubicBezTo>
                  <a:cubicBezTo>
                    <a:pt x="4200" y="4445"/>
                    <a:pt x="4200" y="4651"/>
                    <a:pt x="4291" y="4833"/>
                  </a:cubicBezTo>
                  <a:cubicBezTo>
                    <a:pt x="4291" y="4864"/>
                    <a:pt x="4312" y="4874"/>
                    <a:pt x="4339" y="4874"/>
                  </a:cubicBezTo>
                  <a:cubicBezTo>
                    <a:pt x="4393" y="4874"/>
                    <a:pt x="4474" y="4833"/>
                    <a:pt x="4474" y="4833"/>
                  </a:cubicBezTo>
                  <a:cubicBezTo>
                    <a:pt x="4474" y="4651"/>
                    <a:pt x="4383" y="4445"/>
                    <a:pt x="4383" y="4263"/>
                  </a:cubicBezTo>
                  <a:cubicBezTo>
                    <a:pt x="4291" y="4080"/>
                    <a:pt x="4200" y="3783"/>
                    <a:pt x="4200" y="3601"/>
                  </a:cubicBezTo>
                  <a:lnTo>
                    <a:pt x="4200" y="3601"/>
                  </a:lnTo>
                  <a:cubicBezTo>
                    <a:pt x="4383" y="3692"/>
                    <a:pt x="4565" y="3783"/>
                    <a:pt x="4771" y="3783"/>
                  </a:cubicBezTo>
                  <a:cubicBezTo>
                    <a:pt x="4784" y="3796"/>
                    <a:pt x="4796" y="3802"/>
                    <a:pt x="4809" y="3802"/>
                  </a:cubicBezTo>
                  <a:cubicBezTo>
                    <a:pt x="4884" y="3802"/>
                    <a:pt x="4941" y="3588"/>
                    <a:pt x="4862" y="3510"/>
                  </a:cubicBezTo>
                  <a:cubicBezTo>
                    <a:pt x="4771" y="3510"/>
                    <a:pt x="4657" y="3395"/>
                    <a:pt x="4657" y="3395"/>
                  </a:cubicBezTo>
                  <a:cubicBezTo>
                    <a:pt x="4862" y="3304"/>
                    <a:pt x="5045" y="3213"/>
                    <a:pt x="5227" y="3030"/>
                  </a:cubicBezTo>
                  <a:cubicBezTo>
                    <a:pt x="5227" y="3030"/>
                    <a:pt x="5227" y="2939"/>
                    <a:pt x="5136" y="2939"/>
                  </a:cubicBezTo>
                  <a:cubicBezTo>
                    <a:pt x="4953" y="3030"/>
                    <a:pt x="4771" y="3122"/>
                    <a:pt x="4565" y="3213"/>
                  </a:cubicBezTo>
                  <a:lnTo>
                    <a:pt x="4383" y="3213"/>
                  </a:lnTo>
                  <a:cubicBezTo>
                    <a:pt x="3995" y="3030"/>
                    <a:pt x="3515" y="2734"/>
                    <a:pt x="3059" y="2460"/>
                  </a:cubicBezTo>
                  <a:cubicBezTo>
                    <a:pt x="3812" y="2163"/>
                    <a:pt x="4565" y="1980"/>
                    <a:pt x="5341" y="1684"/>
                  </a:cubicBezTo>
                  <a:cubicBezTo>
                    <a:pt x="5433" y="1684"/>
                    <a:pt x="5433" y="1501"/>
                    <a:pt x="5341" y="1501"/>
                  </a:cubicBezTo>
                  <a:cubicBezTo>
                    <a:pt x="4565" y="1684"/>
                    <a:pt x="3812" y="1889"/>
                    <a:pt x="3150" y="2072"/>
                  </a:cubicBezTo>
                  <a:cubicBezTo>
                    <a:pt x="3241" y="1889"/>
                    <a:pt x="3424" y="1592"/>
                    <a:pt x="3515" y="1410"/>
                  </a:cubicBezTo>
                  <a:cubicBezTo>
                    <a:pt x="3812" y="1318"/>
                    <a:pt x="4086" y="1113"/>
                    <a:pt x="4383" y="1022"/>
                  </a:cubicBezTo>
                  <a:cubicBezTo>
                    <a:pt x="4474" y="1022"/>
                    <a:pt x="4474" y="839"/>
                    <a:pt x="4291" y="839"/>
                  </a:cubicBezTo>
                  <a:cubicBezTo>
                    <a:pt x="4086" y="930"/>
                    <a:pt x="3903" y="1022"/>
                    <a:pt x="3721" y="1022"/>
                  </a:cubicBezTo>
                  <a:cubicBezTo>
                    <a:pt x="3812" y="839"/>
                    <a:pt x="3995" y="542"/>
                    <a:pt x="4086" y="360"/>
                  </a:cubicBezTo>
                  <a:cubicBezTo>
                    <a:pt x="4153" y="253"/>
                    <a:pt x="4141" y="208"/>
                    <a:pt x="4102" y="208"/>
                  </a:cubicBezTo>
                  <a:cubicBezTo>
                    <a:pt x="4074" y="208"/>
                    <a:pt x="4033" y="231"/>
                    <a:pt x="3995" y="268"/>
                  </a:cubicBezTo>
                  <a:cubicBezTo>
                    <a:pt x="3812" y="542"/>
                    <a:pt x="3630" y="930"/>
                    <a:pt x="3333" y="1227"/>
                  </a:cubicBezTo>
                  <a:cubicBezTo>
                    <a:pt x="3333" y="1227"/>
                    <a:pt x="3241" y="1318"/>
                    <a:pt x="3150" y="1318"/>
                  </a:cubicBezTo>
                  <a:cubicBezTo>
                    <a:pt x="3059" y="1410"/>
                    <a:pt x="3150" y="1501"/>
                    <a:pt x="3150" y="1501"/>
                  </a:cubicBezTo>
                  <a:cubicBezTo>
                    <a:pt x="3059" y="1798"/>
                    <a:pt x="2853" y="1980"/>
                    <a:pt x="2762" y="2254"/>
                  </a:cubicBezTo>
                  <a:lnTo>
                    <a:pt x="2671" y="2163"/>
                  </a:lnTo>
                  <a:cubicBezTo>
                    <a:pt x="2488" y="1501"/>
                    <a:pt x="2374" y="748"/>
                    <a:pt x="2283" y="86"/>
                  </a:cubicBezTo>
                  <a:cubicBezTo>
                    <a:pt x="2283" y="29"/>
                    <a:pt x="2237" y="0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4"/>
            <p:cNvSpPr/>
            <p:nvPr/>
          </p:nvSpPr>
          <p:spPr>
            <a:xfrm>
              <a:off x="5812922" y="869820"/>
              <a:ext cx="8931" cy="32244"/>
            </a:xfrm>
            <a:custGeom>
              <a:avLst/>
              <a:gdLst/>
              <a:ahLst/>
              <a:cxnLst/>
              <a:rect l="l" t="t" r="r" b="b"/>
              <a:pathLst>
                <a:path w="367" h="1325" extrusionOk="0">
                  <a:moveTo>
                    <a:pt x="1" y="1"/>
                  </a:moveTo>
                  <a:cubicBezTo>
                    <a:pt x="183" y="480"/>
                    <a:pt x="183" y="868"/>
                    <a:pt x="92" y="1256"/>
                  </a:cubicBezTo>
                  <a:cubicBezTo>
                    <a:pt x="92" y="1302"/>
                    <a:pt x="115" y="1325"/>
                    <a:pt x="138" y="1325"/>
                  </a:cubicBezTo>
                  <a:cubicBezTo>
                    <a:pt x="161" y="1325"/>
                    <a:pt x="183" y="1302"/>
                    <a:pt x="183" y="1256"/>
                  </a:cubicBezTo>
                  <a:cubicBezTo>
                    <a:pt x="366" y="868"/>
                    <a:pt x="275" y="389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4"/>
            <p:cNvSpPr/>
            <p:nvPr/>
          </p:nvSpPr>
          <p:spPr>
            <a:xfrm>
              <a:off x="6821596" y="3034340"/>
              <a:ext cx="97243" cy="92230"/>
            </a:xfrm>
            <a:custGeom>
              <a:avLst/>
              <a:gdLst/>
              <a:ahLst/>
              <a:cxnLst/>
              <a:rect l="l" t="t" r="r" b="b"/>
              <a:pathLst>
                <a:path w="3996" h="3790" extrusionOk="0">
                  <a:moveTo>
                    <a:pt x="1621" y="1"/>
                  </a:moveTo>
                  <a:cubicBezTo>
                    <a:pt x="1576" y="1"/>
                    <a:pt x="1530" y="24"/>
                    <a:pt x="1530" y="69"/>
                  </a:cubicBezTo>
                  <a:cubicBezTo>
                    <a:pt x="1621" y="549"/>
                    <a:pt x="1621" y="1028"/>
                    <a:pt x="1713" y="1416"/>
                  </a:cubicBezTo>
                  <a:cubicBezTo>
                    <a:pt x="1530" y="1325"/>
                    <a:pt x="1233" y="1119"/>
                    <a:pt x="1051" y="1028"/>
                  </a:cubicBezTo>
                  <a:cubicBezTo>
                    <a:pt x="1051" y="845"/>
                    <a:pt x="1051" y="754"/>
                    <a:pt x="959" y="640"/>
                  </a:cubicBezTo>
                  <a:lnTo>
                    <a:pt x="959" y="69"/>
                  </a:lnTo>
                  <a:lnTo>
                    <a:pt x="868" y="69"/>
                  </a:lnTo>
                  <a:lnTo>
                    <a:pt x="868" y="640"/>
                  </a:lnTo>
                  <a:lnTo>
                    <a:pt x="868" y="845"/>
                  </a:lnTo>
                  <a:cubicBezTo>
                    <a:pt x="663" y="754"/>
                    <a:pt x="571" y="640"/>
                    <a:pt x="389" y="549"/>
                  </a:cubicBezTo>
                  <a:lnTo>
                    <a:pt x="297" y="640"/>
                  </a:lnTo>
                  <a:cubicBezTo>
                    <a:pt x="480" y="845"/>
                    <a:pt x="663" y="1028"/>
                    <a:pt x="868" y="1119"/>
                  </a:cubicBezTo>
                  <a:cubicBezTo>
                    <a:pt x="663" y="1210"/>
                    <a:pt x="389" y="1325"/>
                    <a:pt x="92" y="1416"/>
                  </a:cubicBezTo>
                  <a:cubicBezTo>
                    <a:pt x="1" y="1416"/>
                    <a:pt x="92" y="1507"/>
                    <a:pt x="206" y="1507"/>
                  </a:cubicBezTo>
                  <a:cubicBezTo>
                    <a:pt x="389" y="1416"/>
                    <a:pt x="663" y="1416"/>
                    <a:pt x="868" y="1325"/>
                  </a:cubicBezTo>
                  <a:cubicBezTo>
                    <a:pt x="959" y="1325"/>
                    <a:pt x="959" y="1210"/>
                    <a:pt x="959" y="1210"/>
                  </a:cubicBezTo>
                  <a:cubicBezTo>
                    <a:pt x="1142" y="1416"/>
                    <a:pt x="1439" y="1598"/>
                    <a:pt x="1621" y="1781"/>
                  </a:cubicBezTo>
                  <a:cubicBezTo>
                    <a:pt x="1233" y="1895"/>
                    <a:pt x="777" y="2078"/>
                    <a:pt x="297" y="2169"/>
                  </a:cubicBezTo>
                  <a:cubicBezTo>
                    <a:pt x="206" y="2260"/>
                    <a:pt x="206" y="2352"/>
                    <a:pt x="297" y="2352"/>
                  </a:cubicBezTo>
                  <a:cubicBezTo>
                    <a:pt x="868" y="2260"/>
                    <a:pt x="1347" y="2078"/>
                    <a:pt x="1804" y="1986"/>
                  </a:cubicBezTo>
                  <a:lnTo>
                    <a:pt x="1804" y="1986"/>
                  </a:lnTo>
                  <a:cubicBezTo>
                    <a:pt x="1621" y="2260"/>
                    <a:pt x="1530" y="2466"/>
                    <a:pt x="1347" y="2740"/>
                  </a:cubicBezTo>
                  <a:cubicBezTo>
                    <a:pt x="1051" y="2740"/>
                    <a:pt x="868" y="2831"/>
                    <a:pt x="571" y="2831"/>
                  </a:cubicBezTo>
                  <a:cubicBezTo>
                    <a:pt x="480" y="2831"/>
                    <a:pt x="480" y="2922"/>
                    <a:pt x="571" y="2922"/>
                  </a:cubicBezTo>
                  <a:lnTo>
                    <a:pt x="1233" y="2922"/>
                  </a:lnTo>
                  <a:lnTo>
                    <a:pt x="1233" y="3036"/>
                  </a:lnTo>
                  <a:lnTo>
                    <a:pt x="1142" y="3128"/>
                  </a:lnTo>
                  <a:cubicBezTo>
                    <a:pt x="1077" y="3192"/>
                    <a:pt x="1150" y="3257"/>
                    <a:pt x="1198" y="3257"/>
                  </a:cubicBezTo>
                  <a:cubicBezTo>
                    <a:pt x="1218" y="3257"/>
                    <a:pt x="1233" y="3246"/>
                    <a:pt x="1233" y="3219"/>
                  </a:cubicBezTo>
                  <a:lnTo>
                    <a:pt x="1347" y="3219"/>
                  </a:lnTo>
                  <a:cubicBezTo>
                    <a:pt x="1347" y="3402"/>
                    <a:pt x="1439" y="3607"/>
                    <a:pt x="1530" y="3790"/>
                  </a:cubicBezTo>
                  <a:cubicBezTo>
                    <a:pt x="1530" y="3790"/>
                    <a:pt x="1621" y="3790"/>
                    <a:pt x="1621" y="3698"/>
                  </a:cubicBezTo>
                  <a:cubicBezTo>
                    <a:pt x="1621" y="3493"/>
                    <a:pt x="1530" y="3310"/>
                    <a:pt x="1439" y="3036"/>
                  </a:cubicBezTo>
                  <a:cubicBezTo>
                    <a:pt x="1621" y="2831"/>
                    <a:pt x="1713" y="2557"/>
                    <a:pt x="1918" y="2260"/>
                  </a:cubicBezTo>
                  <a:cubicBezTo>
                    <a:pt x="2009" y="2648"/>
                    <a:pt x="2101" y="2922"/>
                    <a:pt x="2283" y="3310"/>
                  </a:cubicBezTo>
                  <a:cubicBezTo>
                    <a:pt x="2283" y="3337"/>
                    <a:pt x="2291" y="3348"/>
                    <a:pt x="2302" y="3348"/>
                  </a:cubicBezTo>
                  <a:cubicBezTo>
                    <a:pt x="2329" y="3348"/>
                    <a:pt x="2374" y="3284"/>
                    <a:pt x="2374" y="3219"/>
                  </a:cubicBezTo>
                  <a:cubicBezTo>
                    <a:pt x="2283" y="2831"/>
                    <a:pt x="2192" y="2466"/>
                    <a:pt x="2101" y="2078"/>
                  </a:cubicBezTo>
                  <a:lnTo>
                    <a:pt x="2101" y="2078"/>
                  </a:lnTo>
                  <a:cubicBezTo>
                    <a:pt x="2374" y="2260"/>
                    <a:pt x="2671" y="2466"/>
                    <a:pt x="2945" y="2557"/>
                  </a:cubicBezTo>
                  <a:lnTo>
                    <a:pt x="2945" y="2648"/>
                  </a:lnTo>
                  <a:cubicBezTo>
                    <a:pt x="3059" y="2831"/>
                    <a:pt x="3059" y="2922"/>
                    <a:pt x="3059" y="3128"/>
                  </a:cubicBezTo>
                  <a:cubicBezTo>
                    <a:pt x="3059" y="3219"/>
                    <a:pt x="3059" y="3402"/>
                    <a:pt x="3151" y="3493"/>
                  </a:cubicBezTo>
                  <a:cubicBezTo>
                    <a:pt x="3151" y="3550"/>
                    <a:pt x="3173" y="3579"/>
                    <a:pt x="3196" y="3579"/>
                  </a:cubicBezTo>
                  <a:cubicBezTo>
                    <a:pt x="3219" y="3579"/>
                    <a:pt x="3242" y="3550"/>
                    <a:pt x="3242" y="3493"/>
                  </a:cubicBezTo>
                  <a:cubicBezTo>
                    <a:pt x="3242" y="3402"/>
                    <a:pt x="3242" y="3219"/>
                    <a:pt x="3151" y="3128"/>
                  </a:cubicBezTo>
                  <a:cubicBezTo>
                    <a:pt x="3151" y="2922"/>
                    <a:pt x="3151" y="2831"/>
                    <a:pt x="3059" y="2648"/>
                  </a:cubicBezTo>
                  <a:lnTo>
                    <a:pt x="3151" y="2648"/>
                  </a:lnTo>
                  <a:cubicBezTo>
                    <a:pt x="3242" y="2740"/>
                    <a:pt x="3333" y="2740"/>
                    <a:pt x="3424" y="2831"/>
                  </a:cubicBezTo>
                  <a:cubicBezTo>
                    <a:pt x="3630" y="2831"/>
                    <a:pt x="3630" y="2648"/>
                    <a:pt x="3516" y="2557"/>
                  </a:cubicBezTo>
                  <a:cubicBezTo>
                    <a:pt x="3516" y="2557"/>
                    <a:pt x="3424" y="2557"/>
                    <a:pt x="3424" y="2466"/>
                  </a:cubicBezTo>
                  <a:cubicBezTo>
                    <a:pt x="3516" y="2352"/>
                    <a:pt x="3721" y="2352"/>
                    <a:pt x="3812" y="2260"/>
                  </a:cubicBezTo>
                  <a:lnTo>
                    <a:pt x="3812" y="2169"/>
                  </a:lnTo>
                  <a:cubicBezTo>
                    <a:pt x="3630" y="2169"/>
                    <a:pt x="3516" y="2260"/>
                    <a:pt x="3333" y="2352"/>
                  </a:cubicBezTo>
                  <a:lnTo>
                    <a:pt x="3242" y="2352"/>
                  </a:lnTo>
                  <a:cubicBezTo>
                    <a:pt x="2945" y="2169"/>
                    <a:pt x="2580" y="1986"/>
                    <a:pt x="2283" y="1781"/>
                  </a:cubicBezTo>
                  <a:cubicBezTo>
                    <a:pt x="2854" y="1598"/>
                    <a:pt x="3333" y="1416"/>
                    <a:pt x="3904" y="1210"/>
                  </a:cubicBezTo>
                  <a:cubicBezTo>
                    <a:pt x="3995" y="1210"/>
                    <a:pt x="3995" y="1119"/>
                    <a:pt x="3904" y="1119"/>
                  </a:cubicBezTo>
                  <a:cubicBezTo>
                    <a:pt x="3333" y="1325"/>
                    <a:pt x="2854" y="1416"/>
                    <a:pt x="2283" y="1598"/>
                  </a:cubicBezTo>
                  <a:cubicBezTo>
                    <a:pt x="2374" y="1416"/>
                    <a:pt x="2489" y="1210"/>
                    <a:pt x="2580" y="1028"/>
                  </a:cubicBezTo>
                  <a:cubicBezTo>
                    <a:pt x="2762" y="937"/>
                    <a:pt x="2945" y="845"/>
                    <a:pt x="3242" y="845"/>
                  </a:cubicBezTo>
                  <a:cubicBezTo>
                    <a:pt x="3242" y="754"/>
                    <a:pt x="3242" y="640"/>
                    <a:pt x="3151" y="640"/>
                  </a:cubicBezTo>
                  <a:cubicBezTo>
                    <a:pt x="3059" y="640"/>
                    <a:pt x="2854" y="754"/>
                    <a:pt x="2762" y="845"/>
                  </a:cubicBezTo>
                  <a:cubicBezTo>
                    <a:pt x="2854" y="640"/>
                    <a:pt x="2945" y="457"/>
                    <a:pt x="3059" y="275"/>
                  </a:cubicBezTo>
                  <a:cubicBezTo>
                    <a:pt x="3059" y="183"/>
                    <a:pt x="2945" y="183"/>
                    <a:pt x="2945" y="183"/>
                  </a:cubicBezTo>
                  <a:cubicBezTo>
                    <a:pt x="2762" y="457"/>
                    <a:pt x="2671" y="640"/>
                    <a:pt x="2489" y="937"/>
                  </a:cubicBezTo>
                  <a:cubicBezTo>
                    <a:pt x="2489" y="937"/>
                    <a:pt x="2374" y="937"/>
                    <a:pt x="2283" y="1028"/>
                  </a:cubicBezTo>
                  <a:cubicBezTo>
                    <a:pt x="2283" y="1028"/>
                    <a:pt x="2283" y="1119"/>
                    <a:pt x="2374" y="1119"/>
                  </a:cubicBezTo>
                  <a:cubicBezTo>
                    <a:pt x="2283" y="1325"/>
                    <a:pt x="2101" y="1507"/>
                    <a:pt x="2009" y="1598"/>
                  </a:cubicBezTo>
                  <a:lnTo>
                    <a:pt x="1918" y="1598"/>
                  </a:lnTo>
                  <a:cubicBezTo>
                    <a:pt x="1804" y="1119"/>
                    <a:pt x="1713" y="549"/>
                    <a:pt x="1713" y="69"/>
                  </a:cubicBezTo>
                  <a:cubicBezTo>
                    <a:pt x="1713" y="24"/>
                    <a:pt x="1667" y="1"/>
                    <a:pt x="1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4"/>
            <p:cNvSpPr/>
            <p:nvPr/>
          </p:nvSpPr>
          <p:spPr>
            <a:xfrm>
              <a:off x="6877151" y="3033780"/>
              <a:ext cx="5013" cy="23362"/>
            </a:xfrm>
            <a:custGeom>
              <a:avLst/>
              <a:gdLst/>
              <a:ahLst/>
              <a:cxnLst/>
              <a:rect l="l" t="t" r="r" b="b"/>
              <a:pathLst>
                <a:path w="206" h="960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389"/>
                    <a:pt x="91" y="663"/>
                    <a:pt x="0" y="960"/>
                  </a:cubicBezTo>
                  <a:lnTo>
                    <a:pt x="91" y="960"/>
                  </a:lnTo>
                  <a:cubicBezTo>
                    <a:pt x="206" y="663"/>
                    <a:pt x="206" y="29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4"/>
            <p:cNvSpPr/>
            <p:nvPr/>
          </p:nvSpPr>
          <p:spPr>
            <a:xfrm>
              <a:off x="6287267" y="3950812"/>
              <a:ext cx="95004" cy="92230"/>
            </a:xfrm>
            <a:custGeom>
              <a:avLst/>
              <a:gdLst/>
              <a:ahLst/>
              <a:cxnLst/>
              <a:rect l="l" t="t" r="r" b="b"/>
              <a:pathLst>
                <a:path w="3904" h="3790" extrusionOk="0">
                  <a:moveTo>
                    <a:pt x="2945" y="2648"/>
                  </a:moveTo>
                  <a:lnTo>
                    <a:pt x="2945" y="3127"/>
                  </a:lnTo>
                  <a:cubicBezTo>
                    <a:pt x="3036" y="3219"/>
                    <a:pt x="3036" y="3401"/>
                    <a:pt x="3036" y="3493"/>
                  </a:cubicBezTo>
                  <a:cubicBezTo>
                    <a:pt x="3082" y="3550"/>
                    <a:pt x="3105" y="3578"/>
                    <a:pt x="3116" y="3578"/>
                  </a:cubicBezTo>
                  <a:cubicBezTo>
                    <a:pt x="3128" y="3578"/>
                    <a:pt x="3128" y="3550"/>
                    <a:pt x="3128" y="3493"/>
                  </a:cubicBezTo>
                  <a:lnTo>
                    <a:pt x="3128" y="3127"/>
                  </a:lnTo>
                  <a:cubicBezTo>
                    <a:pt x="3036" y="2922"/>
                    <a:pt x="3036" y="2831"/>
                    <a:pt x="2945" y="2648"/>
                  </a:cubicBezTo>
                  <a:close/>
                  <a:moveTo>
                    <a:pt x="1564" y="0"/>
                  </a:moveTo>
                  <a:cubicBezTo>
                    <a:pt x="1536" y="0"/>
                    <a:pt x="1507" y="23"/>
                    <a:pt x="1507" y="69"/>
                  </a:cubicBezTo>
                  <a:cubicBezTo>
                    <a:pt x="1507" y="548"/>
                    <a:pt x="1621" y="1028"/>
                    <a:pt x="1621" y="1416"/>
                  </a:cubicBezTo>
                  <a:cubicBezTo>
                    <a:pt x="1416" y="1324"/>
                    <a:pt x="1142" y="1119"/>
                    <a:pt x="937" y="1028"/>
                  </a:cubicBezTo>
                  <a:lnTo>
                    <a:pt x="937" y="639"/>
                  </a:lnTo>
                  <a:cubicBezTo>
                    <a:pt x="937" y="457"/>
                    <a:pt x="937" y="274"/>
                    <a:pt x="845" y="69"/>
                  </a:cubicBezTo>
                  <a:lnTo>
                    <a:pt x="754" y="69"/>
                  </a:lnTo>
                  <a:lnTo>
                    <a:pt x="754" y="639"/>
                  </a:lnTo>
                  <a:lnTo>
                    <a:pt x="754" y="845"/>
                  </a:lnTo>
                  <a:cubicBezTo>
                    <a:pt x="663" y="754"/>
                    <a:pt x="480" y="639"/>
                    <a:pt x="275" y="548"/>
                  </a:cubicBezTo>
                  <a:cubicBezTo>
                    <a:pt x="275" y="530"/>
                    <a:pt x="271" y="523"/>
                    <a:pt x="266" y="523"/>
                  </a:cubicBezTo>
                  <a:cubicBezTo>
                    <a:pt x="245" y="523"/>
                    <a:pt x="202" y="639"/>
                    <a:pt x="275" y="639"/>
                  </a:cubicBezTo>
                  <a:cubicBezTo>
                    <a:pt x="366" y="845"/>
                    <a:pt x="663" y="936"/>
                    <a:pt x="845" y="1119"/>
                  </a:cubicBezTo>
                  <a:lnTo>
                    <a:pt x="754" y="1119"/>
                  </a:lnTo>
                  <a:cubicBezTo>
                    <a:pt x="571" y="1210"/>
                    <a:pt x="275" y="1324"/>
                    <a:pt x="92" y="1416"/>
                  </a:cubicBezTo>
                  <a:cubicBezTo>
                    <a:pt x="1" y="1416"/>
                    <a:pt x="1" y="1507"/>
                    <a:pt x="92" y="1507"/>
                  </a:cubicBezTo>
                  <a:cubicBezTo>
                    <a:pt x="366" y="1416"/>
                    <a:pt x="571" y="1324"/>
                    <a:pt x="845" y="1324"/>
                  </a:cubicBezTo>
                  <a:lnTo>
                    <a:pt x="845" y="1210"/>
                  </a:lnTo>
                  <a:cubicBezTo>
                    <a:pt x="1142" y="1416"/>
                    <a:pt x="1325" y="1598"/>
                    <a:pt x="1621" y="1689"/>
                  </a:cubicBezTo>
                  <a:cubicBezTo>
                    <a:pt x="1142" y="1895"/>
                    <a:pt x="663" y="1986"/>
                    <a:pt x="183" y="2169"/>
                  </a:cubicBezTo>
                  <a:cubicBezTo>
                    <a:pt x="92" y="2260"/>
                    <a:pt x="183" y="2351"/>
                    <a:pt x="275" y="2351"/>
                  </a:cubicBezTo>
                  <a:cubicBezTo>
                    <a:pt x="754" y="2260"/>
                    <a:pt x="1233" y="2077"/>
                    <a:pt x="1713" y="1986"/>
                  </a:cubicBezTo>
                  <a:lnTo>
                    <a:pt x="1713" y="1986"/>
                  </a:lnTo>
                  <a:cubicBezTo>
                    <a:pt x="1621" y="2260"/>
                    <a:pt x="1416" y="2466"/>
                    <a:pt x="1233" y="2739"/>
                  </a:cubicBezTo>
                  <a:cubicBezTo>
                    <a:pt x="1051" y="2739"/>
                    <a:pt x="754" y="2831"/>
                    <a:pt x="480" y="2831"/>
                  </a:cubicBezTo>
                  <a:lnTo>
                    <a:pt x="480" y="2922"/>
                  </a:lnTo>
                  <a:lnTo>
                    <a:pt x="1142" y="2922"/>
                  </a:lnTo>
                  <a:cubicBezTo>
                    <a:pt x="1142" y="3036"/>
                    <a:pt x="1051" y="3127"/>
                    <a:pt x="1051" y="3127"/>
                  </a:cubicBezTo>
                  <a:cubicBezTo>
                    <a:pt x="1051" y="3192"/>
                    <a:pt x="1096" y="3257"/>
                    <a:pt x="1155" y="3257"/>
                  </a:cubicBezTo>
                  <a:cubicBezTo>
                    <a:pt x="1180" y="3257"/>
                    <a:pt x="1207" y="3245"/>
                    <a:pt x="1233" y="3219"/>
                  </a:cubicBezTo>
                  <a:cubicBezTo>
                    <a:pt x="1325" y="3401"/>
                    <a:pt x="1325" y="3607"/>
                    <a:pt x="1416" y="3789"/>
                  </a:cubicBezTo>
                  <a:cubicBezTo>
                    <a:pt x="1507" y="3789"/>
                    <a:pt x="1621" y="3789"/>
                    <a:pt x="1621" y="3698"/>
                  </a:cubicBezTo>
                  <a:cubicBezTo>
                    <a:pt x="1507" y="3493"/>
                    <a:pt x="1416" y="3219"/>
                    <a:pt x="1325" y="3036"/>
                  </a:cubicBezTo>
                  <a:cubicBezTo>
                    <a:pt x="1507" y="2739"/>
                    <a:pt x="1713" y="2557"/>
                    <a:pt x="1804" y="2260"/>
                  </a:cubicBezTo>
                  <a:cubicBezTo>
                    <a:pt x="1895" y="2648"/>
                    <a:pt x="1986" y="2922"/>
                    <a:pt x="2192" y="3310"/>
                  </a:cubicBezTo>
                  <a:cubicBezTo>
                    <a:pt x="2192" y="3337"/>
                    <a:pt x="2208" y="3348"/>
                    <a:pt x="2227" y="3348"/>
                  </a:cubicBezTo>
                  <a:cubicBezTo>
                    <a:pt x="2275" y="3348"/>
                    <a:pt x="2348" y="3283"/>
                    <a:pt x="2283" y="3219"/>
                  </a:cubicBezTo>
                  <a:cubicBezTo>
                    <a:pt x="2192" y="2831"/>
                    <a:pt x="2078" y="2466"/>
                    <a:pt x="1986" y="1986"/>
                  </a:cubicBezTo>
                  <a:lnTo>
                    <a:pt x="1986" y="1986"/>
                  </a:lnTo>
                  <a:cubicBezTo>
                    <a:pt x="2283" y="2260"/>
                    <a:pt x="2557" y="2351"/>
                    <a:pt x="2854" y="2557"/>
                  </a:cubicBezTo>
                  <a:cubicBezTo>
                    <a:pt x="2854" y="2557"/>
                    <a:pt x="2854" y="2648"/>
                    <a:pt x="2945" y="2648"/>
                  </a:cubicBezTo>
                  <a:lnTo>
                    <a:pt x="3036" y="2648"/>
                  </a:lnTo>
                  <a:cubicBezTo>
                    <a:pt x="3128" y="2648"/>
                    <a:pt x="3219" y="2739"/>
                    <a:pt x="3424" y="2831"/>
                  </a:cubicBezTo>
                  <a:cubicBezTo>
                    <a:pt x="3516" y="2831"/>
                    <a:pt x="3607" y="2648"/>
                    <a:pt x="3516" y="2557"/>
                  </a:cubicBezTo>
                  <a:cubicBezTo>
                    <a:pt x="3424" y="2557"/>
                    <a:pt x="3333" y="2557"/>
                    <a:pt x="3333" y="2466"/>
                  </a:cubicBezTo>
                  <a:cubicBezTo>
                    <a:pt x="3516" y="2351"/>
                    <a:pt x="3607" y="2351"/>
                    <a:pt x="3698" y="2260"/>
                  </a:cubicBezTo>
                  <a:cubicBezTo>
                    <a:pt x="3790" y="2169"/>
                    <a:pt x="3698" y="2169"/>
                    <a:pt x="3698" y="2169"/>
                  </a:cubicBezTo>
                  <a:cubicBezTo>
                    <a:pt x="3516" y="2169"/>
                    <a:pt x="3424" y="2260"/>
                    <a:pt x="3219" y="2351"/>
                  </a:cubicBezTo>
                  <a:lnTo>
                    <a:pt x="3128" y="2351"/>
                  </a:lnTo>
                  <a:cubicBezTo>
                    <a:pt x="2854" y="2169"/>
                    <a:pt x="2557" y="1986"/>
                    <a:pt x="2192" y="1781"/>
                  </a:cubicBezTo>
                  <a:cubicBezTo>
                    <a:pt x="2763" y="1598"/>
                    <a:pt x="3333" y="1416"/>
                    <a:pt x="3790" y="1210"/>
                  </a:cubicBezTo>
                  <a:cubicBezTo>
                    <a:pt x="3904" y="1210"/>
                    <a:pt x="3904" y="1119"/>
                    <a:pt x="3790" y="1119"/>
                  </a:cubicBezTo>
                  <a:cubicBezTo>
                    <a:pt x="3333" y="1324"/>
                    <a:pt x="2763" y="1416"/>
                    <a:pt x="2192" y="1598"/>
                  </a:cubicBezTo>
                  <a:cubicBezTo>
                    <a:pt x="2283" y="1416"/>
                    <a:pt x="2375" y="1210"/>
                    <a:pt x="2466" y="1028"/>
                  </a:cubicBezTo>
                  <a:cubicBezTo>
                    <a:pt x="2763" y="936"/>
                    <a:pt x="2945" y="845"/>
                    <a:pt x="3128" y="754"/>
                  </a:cubicBezTo>
                  <a:cubicBezTo>
                    <a:pt x="3202" y="754"/>
                    <a:pt x="3155" y="616"/>
                    <a:pt x="3085" y="616"/>
                  </a:cubicBezTo>
                  <a:cubicBezTo>
                    <a:pt x="3070" y="616"/>
                    <a:pt x="3053" y="623"/>
                    <a:pt x="3036" y="639"/>
                  </a:cubicBezTo>
                  <a:cubicBezTo>
                    <a:pt x="2945" y="639"/>
                    <a:pt x="2763" y="754"/>
                    <a:pt x="2648" y="845"/>
                  </a:cubicBezTo>
                  <a:cubicBezTo>
                    <a:pt x="2763" y="639"/>
                    <a:pt x="2854" y="457"/>
                    <a:pt x="2945" y="274"/>
                  </a:cubicBezTo>
                  <a:cubicBezTo>
                    <a:pt x="3009" y="210"/>
                    <a:pt x="2983" y="135"/>
                    <a:pt x="2931" y="135"/>
                  </a:cubicBezTo>
                  <a:cubicBezTo>
                    <a:pt x="2908" y="135"/>
                    <a:pt x="2881" y="149"/>
                    <a:pt x="2854" y="183"/>
                  </a:cubicBezTo>
                  <a:cubicBezTo>
                    <a:pt x="2763" y="457"/>
                    <a:pt x="2557" y="639"/>
                    <a:pt x="2375" y="936"/>
                  </a:cubicBezTo>
                  <a:lnTo>
                    <a:pt x="2283" y="936"/>
                  </a:lnTo>
                  <a:cubicBezTo>
                    <a:pt x="2192" y="1028"/>
                    <a:pt x="2192" y="1119"/>
                    <a:pt x="2283" y="1119"/>
                  </a:cubicBezTo>
                  <a:cubicBezTo>
                    <a:pt x="2192" y="1324"/>
                    <a:pt x="2078" y="1507"/>
                    <a:pt x="1895" y="1598"/>
                  </a:cubicBezTo>
                  <a:cubicBezTo>
                    <a:pt x="1713" y="1119"/>
                    <a:pt x="1713" y="548"/>
                    <a:pt x="1621" y="69"/>
                  </a:cubicBezTo>
                  <a:cubicBezTo>
                    <a:pt x="1621" y="23"/>
                    <a:pt x="1593" y="0"/>
                    <a:pt x="1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4"/>
            <p:cNvSpPr/>
            <p:nvPr/>
          </p:nvSpPr>
          <p:spPr>
            <a:xfrm>
              <a:off x="6340583" y="3950252"/>
              <a:ext cx="6692" cy="23362"/>
            </a:xfrm>
            <a:custGeom>
              <a:avLst/>
              <a:gdLst/>
              <a:ahLst/>
              <a:cxnLst/>
              <a:rect l="l" t="t" r="r" b="b"/>
              <a:pathLst>
                <a:path w="275" h="960" extrusionOk="0">
                  <a:moveTo>
                    <a:pt x="1" y="1"/>
                  </a:moveTo>
                  <a:lnTo>
                    <a:pt x="1" y="92"/>
                  </a:lnTo>
                  <a:cubicBezTo>
                    <a:pt x="92" y="389"/>
                    <a:pt x="92" y="571"/>
                    <a:pt x="92" y="959"/>
                  </a:cubicBezTo>
                  <a:lnTo>
                    <a:pt x="184" y="959"/>
                  </a:lnTo>
                  <a:cubicBezTo>
                    <a:pt x="275" y="662"/>
                    <a:pt x="184" y="29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4"/>
            <p:cNvSpPr/>
            <p:nvPr/>
          </p:nvSpPr>
          <p:spPr>
            <a:xfrm>
              <a:off x="804353" y="2647914"/>
              <a:ext cx="126761" cy="121310"/>
            </a:xfrm>
            <a:custGeom>
              <a:avLst/>
              <a:gdLst/>
              <a:ahLst/>
              <a:cxnLst/>
              <a:rect l="l" t="t" r="r" b="b"/>
              <a:pathLst>
                <a:path w="5209" h="4985" extrusionOk="0">
                  <a:moveTo>
                    <a:pt x="2100" y="0"/>
                  </a:moveTo>
                  <a:cubicBezTo>
                    <a:pt x="2054" y="0"/>
                    <a:pt x="2009" y="29"/>
                    <a:pt x="2009" y="86"/>
                  </a:cubicBezTo>
                  <a:cubicBezTo>
                    <a:pt x="2100" y="748"/>
                    <a:pt x="2100" y="1318"/>
                    <a:pt x="2191" y="1889"/>
                  </a:cubicBezTo>
                  <a:cubicBezTo>
                    <a:pt x="1917" y="1683"/>
                    <a:pt x="1621" y="1501"/>
                    <a:pt x="1347" y="1318"/>
                  </a:cubicBezTo>
                  <a:cubicBezTo>
                    <a:pt x="1347" y="1113"/>
                    <a:pt x="1233" y="930"/>
                    <a:pt x="1233" y="748"/>
                  </a:cubicBezTo>
                  <a:lnTo>
                    <a:pt x="1233" y="86"/>
                  </a:lnTo>
                  <a:cubicBezTo>
                    <a:pt x="1141" y="86"/>
                    <a:pt x="1050" y="86"/>
                    <a:pt x="1050" y="177"/>
                  </a:cubicBezTo>
                  <a:lnTo>
                    <a:pt x="1050" y="839"/>
                  </a:lnTo>
                  <a:lnTo>
                    <a:pt x="1050" y="1113"/>
                  </a:lnTo>
                  <a:cubicBezTo>
                    <a:pt x="867" y="1021"/>
                    <a:pt x="662" y="839"/>
                    <a:pt x="479" y="748"/>
                  </a:cubicBezTo>
                  <a:cubicBezTo>
                    <a:pt x="453" y="721"/>
                    <a:pt x="426" y="710"/>
                    <a:pt x="404" y="710"/>
                  </a:cubicBezTo>
                  <a:cubicBezTo>
                    <a:pt x="350" y="710"/>
                    <a:pt x="324" y="774"/>
                    <a:pt x="388" y="839"/>
                  </a:cubicBezTo>
                  <a:cubicBezTo>
                    <a:pt x="571" y="1021"/>
                    <a:pt x="867" y="1318"/>
                    <a:pt x="1141" y="1501"/>
                  </a:cubicBezTo>
                  <a:cubicBezTo>
                    <a:pt x="776" y="1592"/>
                    <a:pt x="479" y="1683"/>
                    <a:pt x="91" y="1798"/>
                  </a:cubicBezTo>
                  <a:cubicBezTo>
                    <a:pt x="0" y="1798"/>
                    <a:pt x="0" y="1980"/>
                    <a:pt x="91" y="1980"/>
                  </a:cubicBezTo>
                  <a:cubicBezTo>
                    <a:pt x="479" y="1889"/>
                    <a:pt x="776" y="1798"/>
                    <a:pt x="1141" y="1683"/>
                  </a:cubicBezTo>
                  <a:lnTo>
                    <a:pt x="1233" y="1592"/>
                  </a:lnTo>
                  <a:cubicBezTo>
                    <a:pt x="1529" y="1798"/>
                    <a:pt x="1803" y="2071"/>
                    <a:pt x="2100" y="2254"/>
                  </a:cubicBezTo>
                  <a:cubicBezTo>
                    <a:pt x="1529" y="2459"/>
                    <a:pt x="959" y="2642"/>
                    <a:pt x="297" y="2939"/>
                  </a:cubicBezTo>
                  <a:cubicBezTo>
                    <a:pt x="205" y="2939"/>
                    <a:pt x="297" y="3121"/>
                    <a:pt x="388" y="3121"/>
                  </a:cubicBezTo>
                  <a:cubicBezTo>
                    <a:pt x="1050" y="2939"/>
                    <a:pt x="1712" y="2733"/>
                    <a:pt x="2374" y="2551"/>
                  </a:cubicBezTo>
                  <a:lnTo>
                    <a:pt x="2374" y="2551"/>
                  </a:lnTo>
                  <a:cubicBezTo>
                    <a:pt x="2100" y="2939"/>
                    <a:pt x="1917" y="3304"/>
                    <a:pt x="1712" y="3692"/>
                  </a:cubicBezTo>
                  <a:lnTo>
                    <a:pt x="662" y="3692"/>
                  </a:lnTo>
                  <a:cubicBezTo>
                    <a:pt x="571" y="3692"/>
                    <a:pt x="571" y="3875"/>
                    <a:pt x="662" y="3875"/>
                  </a:cubicBezTo>
                  <a:lnTo>
                    <a:pt x="1529" y="3875"/>
                  </a:lnTo>
                  <a:cubicBezTo>
                    <a:pt x="1529" y="3966"/>
                    <a:pt x="1529" y="4080"/>
                    <a:pt x="1438" y="4171"/>
                  </a:cubicBezTo>
                  <a:cubicBezTo>
                    <a:pt x="1373" y="4236"/>
                    <a:pt x="1446" y="4300"/>
                    <a:pt x="1526" y="4300"/>
                  </a:cubicBezTo>
                  <a:cubicBezTo>
                    <a:pt x="1559" y="4300"/>
                    <a:pt x="1594" y="4289"/>
                    <a:pt x="1621" y="4263"/>
                  </a:cubicBezTo>
                  <a:lnTo>
                    <a:pt x="1712" y="4263"/>
                  </a:lnTo>
                  <a:cubicBezTo>
                    <a:pt x="1712" y="4445"/>
                    <a:pt x="1803" y="4742"/>
                    <a:pt x="1917" y="4925"/>
                  </a:cubicBezTo>
                  <a:cubicBezTo>
                    <a:pt x="1955" y="4962"/>
                    <a:pt x="2009" y="4985"/>
                    <a:pt x="2052" y="4985"/>
                  </a:cubicBezTo>
                  <a:cubicBezTo>
                    <a:pt x="2113" y="4985"/>
                    <a:pt x="2153" y="4940"/>
                    <a:pt x="2100" y="4833"/>
                  </a:cubicBezTo>
                  <a:cubicBezTo>
                    <a:pt x="2009" y="4537"/>
                    <a:pt x="1917" y="4263"/>
                    <a:pt x="1803" y="3966"/>
                  </a:cubicBezTo>
                  <a:cubicBezTo>
                    <a:pt x="2009" y="3692"/>
                    <a:pt x="2283" y="3304"/>
                    <a:pt x="2488" y="2939"/>
                  </a:cubicBezTo>
                  <a:cubicBezTo>
                    <a:pt x="2579" y="3395"/>
                    <a:pt x="2762" y="3875"/>
                    <a:pt x="2945" y="4354"/>
                  </a:cubicBezTo>
                  <a:cubicBezTo>
                    <a:pt x="2945" y="4381"/>
                    <a:pt x="2962" y="4392"/>
                    <a:pt x="2987" y="4392"/>
                  </a:cubicBezTo>
                  <a:cubicBezTo>
                    <a:pt x="3047" y="4392"/>
                    <a:pt x="3150" y="4327"/>
                    <a:pt x="3150" y="4263"/>
                  </a:cubicBezTo>
                  <a:cubicBezTo>
                    <a:pt x="2945" y="3783"/>
                    <a:pt x="2762" y="3213"/>
                    <a:pt x="2671" y="2642"/>
                  </a:cubicBezTo>
                  <a:lnTo>
                    <a:pt x="2671" y="2642"/>
                  </a:lnTo>
                  <a:cubicBezTo>
                    <a:pt x="3059" y="2939"/>
                    <a:pt x="3424" y="3121"/>
                    <a:pt x="3903" y="3395"/>
                  </a:cubicBezTo>
                  <a:lnTo>
                    <a:pt x="3903" y="3509"/>
                  </a:lnTo>
                  <a:cubicBezTo>
                    <a:pt x="3903" y="3692"/>
                    <a:pt x="3994" y="3875"/>
                    <a:pt x="3994" y="4080"/>
                  </a:cubicBezTo>
                  <a:cubicBezTo>
                    <a:pt x="3994" y="4263"/>
                    <a:pt x="3994" y="4445"/>
                    <a:pt x="4086" y="4651"/>
                  </a:cubicBezTo>
                  <a:cubicBezTo>
                    <a:pt x="4143" y="4696"/>
                    <a:pt x="4194" y="4719"/>
                    <a:pt x="4231" y="4719"/>
                  </a:cubicBezTo>
                  <a:cubicBezTo>
                    <a:pt x="4268" y="4719"/>
                    <a:pt x="4291" y="4696"/>
                    <a:pt x="4291" y="4651"/>
                  </a:cubicBezTo>
                  <a:cubicBezTo>
                    <a:pt x="4291" y="4445"/>
                    <a:pt x="4200" y="4263"/>
                    <a:pt x="4200" y="4080"/>
                  </a:cubicBezTo>
                  <a:cubicBezTo>
                    <a:pt x="4086" y="3875"/>
                    <a:pt x="4086" y="3692"/>
                    <a:pt x="3994" y="3509"/>
                  </a:cubicBezTo>
                  <a:cubicBezTo>
                    <a:pt x="4200" y="3509"/>
                    <a:pt x="4383" y="3601"/>
                    <a:pt x="4565" y="3692"/>
                  </a:cubicBezTo>
                  <a:cubicBezTo>
                    <a:pt x="4578" y="3705"/>
                    <a:pt x="4591" y="3710"/>
                    <a:pt x="4604" y="3710"/>
                  </a:cubicBezTo>
                  <a:cubicBezTo>
                    <a:pt x="4684" y="3710"/>
                    <a:pt x="4755" y="3494"/>
                    <a:pt x="4656" y="3395"/>
                  </a:cubicBezTo>
                  <a:cubicBezTo>
                    <a:pt x="4565" y="3395"/>
                    <a:pt x="4474" y="3304"/>
                    <a:pt x="4474" y="3304"/>
                  </a:cubicBezTo>
                  <a:lnTo>
                    <a:pt x="4474" y="3213"/>
                  </a:lnTo>
                  <a:cubicBezTo>
                    <a:pt x="4656" y="3121"/>
                    <a:pt x="4862" y="3121"/>
                    <a:pt x="5044" y="2939"/>
                  </a:cubicBezTo>
                  <a:cubicBezTo>
                    <a:pt x="5044" y="2939"/>
                    <a:pt x="5044" y="2825"/>
                    <a:pt x="4953" y="2825"/>
                  </a:cubicBezTo>
                  <a:cubicBezTo>
                    <a:pt x="4771" y="2939"/>
                    <a:pt x="4565" y="3030"/>
                    <a:pt x="4383" y="3121"/>
                  </a:cubicBezTo>
                  <a:lnTo>
                    <a:pt x="4200" y="3121"/>
                  </a:lnTo>
                  <a:cubicBezTo>
                    <a:pt x="3812" y="2825"/>
                    <a:pt x="3424" y="2642"/>
                    <a:pt x="2945" y="2368"/>
                  </a:cubicBezTo>
                  <a:cubicBezTo>
                    <a:pt x="3721" y="2071"/>
                    <a:pt x="4383" y="1889"/>
                    <a:pt x="5136" y="1592"/>
                  </a:cubicBezTo>
                  <a:cubicBezTo>
                    <a:pt x="5209" y="1592"/>
                    <a:pt x="5165" y="1475"/>
                    <a:pt x="5098" y="1475"/>
                  </a:cubicBezTo>
                  <a:cubicBezTo>
                    <a:pt x="5081" y="1475"/>
                    <a:pt x="5063" y="1483"/>
                    <a:pt x="5044" y="1501"/>
                  </a:cubicBezTo>
                  <a:cubicBezTo>
                    <a:pt x="4383" y="1683"/>
                    <a:pt x="3721" y="1889"/>
                    <a:pt x="2945" y="2071"/>
                  </a:cubicBezTo>
                  <a:cubicBezTo>
                    <a:pt x="3150" y="1798"/>
                    <a:pt x="3241" y="1592"/>
                    <a:pt x="3333" y="1318"/>
                  </a:cubicBezTo>
                  <a:cubicBezTo>
                    <a:pt x="3629" y="1227"/>
                    <a:pt x="3903" y="1113"/>
                    <a:pt x="4200" y="1021"/>
                  </a:cubicBezTo>
                  <a:cubicBezTo>
                    <a:pt x="4274" y="948"/>
                    <a:pt x="4288" y="814"/>
                    <a:pt x="4182" y="814"/>
                  </a:cubicBezTo>
                  <a:cubicBezTo>
                    <a:pt x="4157" y="814"/>
                    <a:pt x="4125" y="821"/>
                    <a:pt x="4086" y="839"/>
                  </a:cubicBezTo>
                  <a:cubicBezTo>
                    <a:pt x="3903" y="930"/>
                    <a:pt x="3721" y="930"/>
                    <a:pt x="3515" y="1021"/>
                  </a:cubicBezTo>
                  <a:cubicBezTo>
                    <a:pt x="3721" y="839"/>
                    <a:pt x="3812" y="542"/>
                    <a:pt x="3994" y="360"/>
                  </a:cubicBezTo>
                  <a:cubicBezTo>
                    <a:pt x="3994" y="253"/>
                    <a:pt x="3963" y="208"/>
                    <a:pt x="3919" y="208"/>
                  </a:cubicBezTo>
                  <a:cubicBezTo>
                    <a:pt x="3888" y="208"/>
                    <a:pt x="3850" y="230"/>
                    <a:pt x="3812" y="268"/>
                  </a:cubicBezTo>
                  <a:cubicBezTo>
                    <a:pt x="3629" y="542"/>
                    <a:pt x="3424" y="839"/>
                    <a:pt x="3241" y="1227"/>
                  </a:cubicBezTo>
                  <a:cubicBezTo>
                    <a:pt x="3150" y="1227"/>
                    <a:pt x="3059" y="1227"/>
                    <a:pt x="3059" y="1318"/>
                  </a:cubicBezTo>
                  <a:cubicBezTo>
                    <a:pt x="2945" y="1318"/>
                    <a:pt x="2945" y="1409"/>
                    <a:pt x="3059" y="1501"/>
                  </a:cubicBezTo>
                  <a:cubicBezTo>
                    <a:pt x="2945" y="1683"/>
                    <a:pt x="2762" y="1889"/>
                    <a:pt x="2579" y="2163"/>
                  </a:cubicBezTo>
                  <a:cubicBezTo>
                    <a:pt x="2579" y="2163"/>
                    <a:pt x="2579" y="2071"/>
                    <a:pt x="2488" y="2071"/>
                  </a:cubicBezTo>
                  <a:cubicBezTo>
                    <a:pt x="2374" y="1409"/>
                    <a:pt x="2283" y="748"/>
                    <a:pt x="2191" y="86"/>
                  </a:cubicBezTo>
                  <a:cubicBezTo>
                    <a:pt x="2191" y="29"/>
                    <a:pt x="2146" y="0"/>
                    <a:pt x="2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4"/>
            <p:cNvSpPr/>
            <p:nvPr/>
          </p:nvSpPr>
          <p:spPr>
            <a:xfrm>
              <a:off x="875993" y="2647208"/>
              <a:ext cx="7252" cy="30565"/>
            </a:xfrm>
            <a:custGeom>
              <a:avLst/>
              <a:gdLst/>
              <a:ahLst/>
              <a:cxnLst/>
              <a:rect l="l" t="t" r="r" b="b"/>
              <a:pathLst>
                <a:path w="298" h="1256" extrusionOk="0">
                  <a:moveTo>
                    <a:pt x="1" y="0"/>
                  </a:moveTo>
                  <a:lnTo>
                    <a:pt x="1" y="0"/>
                  </a:lnTo>
                  <a:cubicBezTo>
                    <a:pt x="115" y="389"/>
                    <a:pt x="115" y="777"/>
                    <a:pt x="115" y="1256"/>
                  </a:cubicBezTo>
                  <a:lnTo>
                    <a:pt x="206" y="1256"/>
                  </a:lnTo>
                  <a:cubicBezTo>
                    <a:pt x="297" y="868"/>
                    <a:pt x="206" y="389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4"/>
            <p:cNvSpPr/>
            <p:nvPr/>
          </p:nvSpPr>
          <p:spPr>
            <a:xfrm>
              <a:off x="5750164" y="3254296"/>
              <a:ext cx="127223" cy="121675"/>
            </a:xfrm>
            <a:custGeom>
              <a:avLst/>
              <a:gdLst/>
              <a:ahLst/>
              <a:cxnLst/>
              <a:rect l="l" t="t" r="r" b="b"/>
              <a:pathLst>
                <a:path w="5228" h="5000" extrusionOk="0">
                  <a:moveTo>
                    <a:pt x="2101" y="1"/>
                  </a:moveTo>
                  <a:cubicBezTo>
                    <a:pt x="2055" y="1"/>
                    <a:pt x="2009" y="23"/>
                    <a:pt x="2009" y="69"/>
                  </a:cubicBezTo>
                  <a:cubicBezTo>
                    <a:pt x="2009" y="731"/>
                    <a:pt x="2101" y="1302"/>
                    <a:pt x="2192" y="1872"/>
                  </a:cubicBezTo>
                  <a:cubicBezTo>
                    <a:pt x="1895" y="1690"/>
                    <a:pt x="1621" y="1507"/>
                    <a:pt x="1233" y="1302"/>
                  </a:cubicBezTo>
                  <a:lnTo>
                    <a:pt x="1233" y="845"/>
                  </a:lnTo>
                  <a:cubicBezTo>
                    <a:pt x="1233" y="548"/>
                    <a:pt x="1233" y="366"/>
                    <a:pt x="1142" y="69"/>
                  </a:cubicBezTo>
                  <a:cubicBezTo>
                    <a:pt x="1142" y="69"/>
                    <a:pt x="1051" y="69"/>
                    <a:pt x="1051" y="160"/>
                  </a:cubicBezTo>
                  <a:lnTo>
                    <a:pt x="1051" y="845"/>
                  </a:lnTo>
                  <a:lnTo>
                    <a:pt x="1051" y="1119"/>
                  </a:lnTo>
                  <a:cubicBezTo>
                    <a:pt x="868" y="1028"/>
                    <a:pt x="663" y="845"/>
                    <a:pt x="480" y="731"/>
                  </a:cubicBezTo>
                  <a:cubicBezTo>
                    <a:pt x="463" y="714"/>
                    <a:pt x="447" y="708"/>
                    <a:pt x="431" y="708"/>
                  </a:cubicBezTo>
                  <a:cubicBezTo>
                    <a:pt x="361" y="708"/>
                    <a:pt x="314" y="845"/>
                    <a:pt x="389" y="845"/>
                  </a:cubicBezTo>
                  <a:cubicBezTo>
                    <a:pt x="571" y="1028"/>
                    <a:pt x="868" y="1302"/>
                    <a:pt x="1142" y="1507"/>
                  </a:cubicBezTo>
                  <a:lnTo>
                    <a:pt x="1051" y="1507"/>
                  </a:lnTo>
                  <a:cubicBezTo>
                    <a:pt x="754" y="1598"/>
                    <a:pt x="389" y="1690"/>
                    <a:pt x="92" y="1781"/>
                  </a:cubicBezTo>
                  <a:cubicBezTo>
                    <a:pt x="1" y="1872"/>
                    <a:pt x="1" y="1986"/>
                    <a:pt x="92" y="1986"/>
                  </a:cubicBezTo>
                  <a:cubicBezTo>
                    <a:pt x="480" y="1872"/>
                    <a:pt x="754" y="1781"/>
                    <a:pt x="1142" y="1690"/>
                  </a:cubicBezTo>
                  <a:cubicBezTo>
                    <a:pt x="1142" y="1690"/>
                    <a:pt x="1187" y="1645"/>
                    <a:pt x="1182" y="1618"/>
                  </a:cubicBezTo>
                  <a:lnTo>
                    <a:pt x="1182" y="1618"/>
                  </a:lnTo>
                  <a:cubicBezTo>
                    <a:pt x="1549" y="1801"/>
                    <a:pt x="1814" y="2084"/>
                    <a:pt x="2101" y="2260"/>
                  </a:cubicBezTo>
                  <a:cubicBezTo>
                    <a:pt x="1530" y="2443"/>
                    <a:pt x="959" y="2648"/>
                    <a:pt x="297" y="2922"/>
                  </a:cubicBezTo>
                  <a:cubicBezTo>
                    <a:pt x="183" y="2922"/>
                    <a:pt x="183" y="3128"/>
                    <a:pt x="389" y="3128"/>
                  </a:cubicBezTo>
                  <a:cubicBezTo>
                    <a:pt x="1051" y="2922"/>
                    <a:pt x="1713" y="2740"/>
                    <a:pt x="2374" y="2557"/>
                  </a:cubicBezTo>
                  <a:lnTo>
                    <a:pt x="2374" y="2557"/>
                  </a:lnTo>
                  <a:cubicBezTo>
                    <a:pt x="2101" y="2922"/>
                    <a:pt x="1895" y="3310"/>
                    <a:pt x="1713" y="3698"/>
                  </a:cubicBezTo>
                  <a:cubicBezTo>
                    <a:pt x="1324" y="3698"/>
                    <a:pt x="1051" y="3698"/>
                    <a:pt x="663" y="3789"/>
                  </a:cubicBezTo>
                  <a:cubicBezTo>
                    <a:pt x="571" y="3789"/>
                    <a:pt x="571" y="3881"/>
                    <a:pt x="663" y="3881"/>
                  </a:cubicBezTo>
                  <a:lnTo>
                    <a:pt x="1530" y="3881"/>
                  </a:lnTo>
                  <a:lnTo>
                    <a:pt x="1530" y="3972"/>
                  </a:lnTo>
                  <a:cubicBezTo>
                    <a:pt x="1530" y="3972"/>
                    <a:pt x="1439" y="4063"/>
                    <a:pt x="1439" y="4155"/>
                  </a:cubicBezTo>
                  <a:cubicBezTo>
                    <a:pt x="1359" y="4234"/>
                    <a:pt x="1434" y="4346"/>
                    <a:pt x="1518" y="4346"/>
                  </a:cubicBezTo>
                  <a:cubicBezTo>
                    <a:pt x="1555" y="4346"/>
                    <a:pt x="1593" y="4325"/>
                    <a:pt x="1621" y="4269"/>
                  </a:cubicBezTo>
                  <a:cubicBezTo>
                    <a:pt x="1713" y="4451"/>
                    <a:pt x="1804" y="4725"/>
                    <a:pt x="1895" y="4931"/>
                  </a:cubicBezTo>
                  <a:cubicBezTo>
                    <a:pt x="1952" y="4976"/>
                    <a:pt x="2004" y="4999"/>
                    <a:pt x="2041" y="4999"/>
                  </a:cubicBezTo>
                  <a:cubicBezTo>
                    <a:pt x="2078" y="4999"/>
                    <a:pt x="2101" y="4976"/>
                    <a:pt x="2101" y="4931"/>
                  </a:cubicBezTo>
                  <a:cubicBezTo>
                    <a:pt x="2009" y="4543"/>
                    <a:pt x="1895" y="4269"/>
                    <a:pt x="1804" y="4063"/>
                  </a:cubicBezTo>
                  <a:cubicBezTo>
                    <a:pt x="2009" y="3698"/>
                    <a:pt x="2192" y="3310"/>
                    <a:pt x="2466" y="2922"/>
                  </a:cubicBezTo>
                  <a:cubicBezTo>
                    <a:pt x="2580" y="3493"/>
                    <a:pt x="2762" y="3881"/>
                    <a:pt x="2945" y="4360"/>
                  </a:cubicBezTo>
                  <a:cubicBezTo>
                    <a:pt x="2945" y="4387"/>
                    <a:pt x="2963" y="4398"/>
                    <a:pt x="2988" y="4398"/>
                  </a:cubicBezTo>
                  <a:cubicBezTo>
                    <a:pt x="3048" y="4398"/>
                    <a:pt x="3151" y="4333"/>
                    <a:pt x="3151" y="4269"/>
                  </a:cubicBezTo>
                  <a:cubicBezTo>
                    <a:pt x="2945" y="3789"/>
                    <a:pt x="2762" y="3219"/>
                    <a:pt x="2671" y="2648"/>
                  </a:cubicBezTo>
                  <a:lnTo>
                    <a:pt x="2671" y="2648"/>
                  </a:lnTo>
                  <a:cubicBezTo>
                    <a:pt x="3036" y="2922"/>
                    <a:pt x="3424" y="3219"/>
                    <a:pt x="3812" y="3401"/>
                  </a:cubicBezTo>
                  <a:lnTo>
                    <a:pt x="3904" y="3493"/>
                  </a:lnTo>
                  <a:cubicBezTo>
                    <a:pt x="3904" y="3698"/>
                    <a:pt x="3904" y="3881"/>
                    <a:pt x="3995" y="4063"/>
                  </a:cubicBezTo>
                  <a:cubicBezTo>
                    <a:pt x="3995" y="4269"/>
                    <a:pt x="3995" y="4451"/>
                    <a:pt x="4086" y="4634"/>
                  </a:cubicBezTo>
                  <a:cubicBezTo>
                    <a:pt x="4086" y="4680"/>
                    <a:pt x="4138" y="4703"/>
                    <a:pt x="4175" y="4703"/>
                  </a:cubicBezTo>
                  <a:cubicBezTo>
                    <a:pt x="4212" y="4703"/>
                    <a:pt x="4235" y="4680"/>
                    <a:pt x="4178" y="4634"/>
                  </a:cubicBezTo>
                  <a:cubicBezTo>
                    <a:pt x="4178" y="4451"/>
                    <a:pt x="4178" y="4269"/>
                    <a:pt x="4086" y="4063"/>
                  </a:cubicBezTo>
                  <a:cubicBezTo>
                    <a:pt x="4086" y="3881"/>
                    <a:pt x="3995" y="3698"/>
                    <a:pt x="3995" y="3493"/>
                  </a:cubicBezTo>
                  <a:lnTo>
                    <a:pt x="3995" y="3493"/>
                  </a:lnTo>
                  <a:cubicBezTo>
                    <a:pt x="4178" y="3584"/>
                    <a:pt x="4383" y="3584"/>
                    <a:pt x="4474" y="3698"/>
                  </a:cubicBezTo>
                  <a:cubicBezTo>
                    <a:pt x="4498" y="3710"/>
                    <a:pt x="4521" y="3715"/>
                    <a:pt x="4541" y="3715"/>
                  </a:cubicBezTo>
                  <a:cubicBezTo>
                    <a:pt x="4678" y="3715"/>
                    <a:pt x="4736" y="3481"/>
                    <a:pt x="4657" y="3401"/>
                  </a:cubicBezTo>
                  <a:cubicBezTo>
                    <a:pt x="4566" y="3401"/>
                    <a:pt x="4474" y="3310"/>
                    <a:pt x="4383" y="3310"/>
                  </a:cubicBezTo>
                  <a:cubicBezTo>
                    <a:pt x="4474" y="3310"/>
                    <a:pt x="4474" y="3219"/>
                    <a:pt x="4474" y="3219"/>
                  </a:cubicBezTo>
                  <a:cubicBezTo>
                    <a:pt x="4657" y="3128"/>
                    <a:pt x="4862" y="3128"/>
                    <a:pt x="4954" y="2922"/>
                  </a:cubicBezTo>
                  <a:cubicBezTo>
                    <a:pt x="5045" y="2922"/>
                    <a:pt x="4954" y="2831"/>
                    <a:pt x="4954" y="2831"/>
                  </a:cubicBezTo>
                  <a:cubicBezTo>
                    <a:pt x="4748" y="2922"/>
                    <a:pt x="4566" y="3013"/>
                    <a:pt x="4383" y="3128"/>
                  </a:cubicBezTo>
                  <a:lnTo>
                    <a:pt x="4178" y="3128"/>
                  </a:lnTo>
                  <a:cubicBezTo>
                    <a:pt x="3812" y="2922"/>
                    <a:pt x="3333" y="2648"/>
                    <a:pt x="2945" y="2352"/>
                  </a:cubicBezTo>
                  <a:cubicBezTo>
                    <a:pt x="3721" y="2169"/>
                    <a:pt x="4383" y="1872"/>
                    <a:pt x="5136" y="1690"/>
                  </a:cubicBezTo>
                  <a:cubicBezTo>
                    <a:pt x="5228" y="1598"/>
                    <a:pt x="5136" y="1507"/>
                    <a:pt x="5045" y="1507"/>
                  </a:cubicBezTo>
                  <a:cubicBezTo>
                    <a:pt x="4383" y="1690"/>
                    <a:pt x="3721" y="1872"/>
                    <a:pt x="2945" y="2078"/>
                  </a:cubicBezTo>
                  <a:cubicBezTo>
                    <a:pt x="3151" y="1781"/>
                    <a:pt x="3242" y="1598"/>
                    <a:pt x="3333" y="1416"/>
                  </a:cubicBezTo>
                  <a:cubicBezTo>
                    <a:pt x="3607" y="1302"/>
                    <a:pt x="3904" y="1119"/>
                    <a:pt x="4178" y="1028"/>
                  </a:cubicBezTo>
                  <a:cubicBezTo>
                    <a:pt x="4268" y="955"/>
                    <a:pt x="4287" y="811"/>
                    <a:pt x="4189" y="811"/>
                  </a:cubicBezTo>
                  <a:cubicBezTo>
                    <a:pt x="4163" y="811"/>
                    <a:pt x="4129" y="821"/>
                    <a:pt x="4086" y="845"/>
                  </a:cubicBezTo>
                  <a:cubicBezTo>
                    <a:pt x="3904" y="936"/>
                    <a:pt x="3721" y="936"/>
                    <a:pt x="3516" y="1028"/>
                  </a:cubicBezTo>
                  <a:cubicBezTo>
                    <a:pt x="3721" y="845"/>
                    <a:pt x="3812" y="548"/>
                    <a:pt x="3995" y="366"/>
                  </a:cubicBezTo>
                  <a:cubicBezTo>
                    <a:pt x="3995" y="302"/>
                    <a:pt x="3950" y="227"/>
                    <a:pt x="3892" y="227"/>
                  </a:cubicBezTo>
                  <a:cubicBezTo>
                    <a:pt x="3867" y="227"/>
                    <a:pt x="3840" y="240"/>
                    <a:pt x="3812" y="274"/>
                  </a:cubicBezTo>
                  <a:cubicBezTo>
                    <a:pt x="3607" y="548"/>
                    <a:pt x="3424" y="845"/>
                    <a:pt x="3242" y="1210"/>
                  </a:cubicBezTo>
                  <a:cubicBezTo>
                    <a:pt x="3151" y="1210"/>
                    <a:pt x="3036" y="1210"/>
                    <a:pt x="3036" y="1302"/>
                  </a:cubicBezTo>
                  <a:cubicBezTo>
                    <a:pt x="2945" y="1302"/>
                    <a:pt x="2945" y="1507"/>
                    <a:pt x="3036" y="1507"/>
                  </a:cubicBezTo>
                  <a:cubicBezTo>
                    <a:pt x="2854" y="1690"/>
                    <a:pt x="2762" y="1872"/>
                    <a:pt x="2580" y="2169"/>
                  </a:cubicBezTo>
                  <a:cubicBezTo>
                    <a:pt x="2580" y="2169"/>
                    <a:pt x="2580" y="2078"/>
                    <a:pt x="2466" y="2078"/>
                  </a:cubicBezTo>
                  <a:cubicBezTo>
                    <a:pt x="2374" y="1416"/>
                    <a:pt x="2192" y="731"/>
                    <a:pt x="2192" y="69"/>
                  </a:cubicBezTo>
                  <a:cubicBezTo>
                    <a:pt x="2192" y="23"/>
                    <a:pt x="2146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4"/>
            <p:cNvSpPr/>
            <p:nvPr/>
          </p:nvSpPr>
          <p:spPr>
            <a:xfrm>
              <a:off x="5821828" y="3253737"/>
              <a:ext cx="7227" cy="31003"/>
            </a:xfrm>
            <a:custGeom>
              <a:avLst/>
              <a:gdLst/>
              <a:ahLst/>
              <a:cxnLst/>
              <a:rect l="l" t="t" r="r" b="b"/>
              <a:pathLst>
                <a:path w="297" h="1274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754"/>
                    <a:pt x="91" y="1233"/>
                  </a:cubicBezTo>
                  <a:cubicBezTo>
                    <a:pt x="91" y="1233"/>
                    <a:pt x="142" y="1274"/>
                    <a:pt x="176" y="1274"/>
                  </a:cubicBezTo>
                  <a:cubicBezTo>
                    <a:pt x="193" y="1274"/>
                    <a:pt x="206" y="1264"/>
                    <a:pt x="206" y="1233"/>
                  </a:cubicBezTo>
                  <a:cubicBezTo>
                    <a:pt x="297" y="868"/>
                    <a:pt x="206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4"/>
            <p:cNvSpPr/>
            <p:nvPr/>
          </p:nvSpPr>
          <p:spPr>
            <a:xfrm>
              <a:off x="7034885" y="4244987"/>
              <a:ext cx="150001" cy="144428"/>
            </a:xfrm>
            <a:custGeom>
              <a:avLst/>
              <a:gdLst/>
              <a:ahLst/>
              <a:cxnLst/>
              <a:rect l="l" t="t" r="r" b="b"/>
              <a:pathLst>
                <a:path w="6164" h="5935" extrusionOk="0">
                  <a:moveTo>
                    <a:pt x="2486" y="1"/>
                  </a:moveTo>
                  <a:cubicBezTo>
                    <a:pt x="2434" y="1"/>
                    <a:pt x="2374" y="51"/>
                    <a:pt x="2374" y="169"/>
                  </a:cubicBezTo>
                  <a:cubicBezTo>
                    <a:pt x="2466" y="830"/>
                    <a:pt x="2466" y="1584"/>
                    <a:pt x="2648" y="2246"/>
                  </a:cubicBezTo>
                  <a:cubicBezTo>
                    <a:pt x="2283" y="2063"/>
                    <a:pt x="1895" y="1789"/>
                    <a:pt x="1507" y="1584"/>
                  </a:cubicBezTo>
                  <a:lnTo>
                    <a:pt x="1507" y="922"/>
                  </a:lnTo>
                  <a:cubicBezTo>
                    <a:pt x="1507" y="648"/>
                    <a:pt x="1507" y="442"/>
                    <a:pt x="1416" y="169"/>
                  </a:cubicBezTo>
                  <a:cubicBezTo>
                    <a:pt x="1416" y="123"/>
                    <a:pt x="1393" y="100"/>
                    <a:pt x="1359" y="100"/>
                  </a:cubicBezTo>
                  <a:cubicBezTo>
                    <a:pt x="1324" y="100"/>
                    <a:pt x="1279" y="123"/>
                    <a:pt x="1233" y="169"/>
                  </a:cubicBezTo>
                  <a:lnTo>
                    <a:pt x="1233" y="922"/>
                  </a:lnTo>
                  <a:lnTo>
                    <a:pt x="1233" y="1401"/>
                  </a:lnTo>
                  <a:cubicBezTo>
                    <a:pt x="1028" y="1219"/>
                    <a:pt x="754" y="1013"/>
                    <a:pt x="571" y="830"/>
                  </a:cubicBezTo>
                  <a:cubicBezTo>
                    <a:pt x="549" y="813"/>
                    <a:pt x="528" y="806"/>
                    <a:pt x="509" y="806"/>
                  </a:cubicBezTo>
                  <a:cubicBezTo>
                    <a:pt x="426" y="806"/>
                    <a:pt x="366" y="939"/>
                    <a:pt x="366" y="1013"/>
                  </a:cubicBezTo>
                  <a:cubicBezTo>
                    <a:pt x="754" y="1310"/>
                    <a:pt x="1028" y="1492"/>
                    <a:pt x="1324" y="1789"/>
                  </a:cubicBezTo>
                  <a:cubicBezTo>
                    <a:pt x="936" y="1880"/>
                    <a:pt x="457" y="1972"/>
                    <a:pt x="92" y="2154"/>
                  </a:cubicBezTo>
                  <a:cubicBezTo>
                    <a:pt x="1" y="2154"/>
                    <a:pt x="1" y="2360"/>
                    <a:pt x="183" y="2360"/>
                  </a:cubicBezTo>
                  <a:cubicBezTo>
                    <a:pt x="571" y="2246"/>
                    <a:pt x="936" y="2154"/>
                    <a:pt x="1324" y="1972"/>
                  </a:cubicBezTo>
                  <a:cubicBezTo>
                    <a:pt x="1416" y="1972"/>
                    <a:pt x="1416" y="1972"/>
                    <a:pt x="1416" y="1880"/>
                  </a:cubicBezTo>
                  <a:cubicBezTo>
                    <a:pt x="1804" y="2154"/>
                    <a:pt x="2169" y="2451"/>
                    <a:pt x="2557" y="2725"/>
                  </a:cubicBezTo>
                  <a:cubicBezTo>
                    <a:pt x="1804" y="2930"/>
                    <a:pt x="1142" y="3204"/>
                    <a:pt x="366" y="3387"/>
                  </a:cubicBezTo>
                  <a:cubicBezTo>
                    <a:pt x="274" y="3501"/>
                    <a:pt x="274" y="3684"/>
                    <a:pt x="457" y="3684"/>
                  </a:cubicBezTo>
                  <a:cubicBezTo>
                    <a:pt x="1233" y="3501"/>
                    <a:pt x="1986" y="3296"/>
                    <a:pt x="2740" y="3022"/>
                  </a:cubicBezTo>
                  <a:lnTo>
                    <a:pt x="2740" y="3022"/>
                  </a:lnTo>
                  <a:cubicBezTo>
                    <a:pt x="2557" y="3501"/>
                    <a:pt x="2283" y="3866"/>
                    <a:pt x="1986" y="4346"/>
                  </a:cubicBezTo>
                  <a:cubicBezTo>
                    <a:pt x="1598" y="4346"/>
                    <a:pt x="1233" y="4437"/>
                    <a:pt x="845" y="4437"/>
                  </a:cubicBezTo>
                  <a:cubicBezTo>
                    <a:pt x="754" y="4437"/>
                    <a:pt x="754" y="4642"/>
                    <a:pt x="845" y="4642"/>
                  </a:cubicBezTo>
                  <a:cubicBezTo>
                    <a:pt x="1142" y="4642"/>
                    <a:pt x="1507" y="4642"/>
                    <a:pt x="1895" y="4528"/>
                  </a:cubicBezTo>
                  <a:lnTo>
                    <a:pt x="1895" y="4528"/>
                  </a:lnTo>
                  <a:cubicBezTo>
                    <a:pt x="1895" y="4642"/>
                    <a:pt x="1804" y="4642"/>
                    <a:pt x="1895" y="4642"/>
                  </a:cubicBezTo>
                  <a:cubicBezTo>
                    <a:pt x="1804" y="4734"/>
                    <a:pt x="1804" y="4825"/>
                    <a:pt x="1712" y="4916"/>
                  </a:cubicBezTo>
                  <a:cubicBezTo>
                    <a:pt x="1630" y="5048"/>
                    <a:pt x="1715" y="5144"/>
                    <a:pt x="1802" y="5144"/>
                  </a:cubicBezTo>
                  <a:cubicBezTo>
                    <a:pt x="1836" y="5144"/>
                    <a:pt x="1870" y="5130"/>
                    <a:pt x="1895" y="5099"/>
                  </a:cubicBezTo>
                  <a:cubicBezTo>
                    <a:pt x="1986" y="5099"/>
                    <a:pt x="1986" y="5007"/>
                    <a:pt x="1986" y="5007"/>
                  </a:cubicBezTo>
                  <a:cubicBezTo>
                    <a:pt x="2078" y="5304"/>
                    <a:pt x="2169" y="5578"/>
                    <a:pt x="2283" y="5875"/>
                  </a:cubicBezTo>
                  <a:cubicBezTo>
                    <a:pt x="2321" y="5913"/>
                    <a:pt x="2374" y="5935"/>
                    <a:pt x="2418" y="5935"/>
                  </a:cubicBezTo>
                  <a:cubicBezTo>
                    <a:pt x="2479" y="5935"/>
                    <a:pt x="2519" y="5891"/>
                    <a:pt x="2466" y="5784"/>
                  </a:cubicBezTo>
                  <a:cubicBezTo>
                    <a:pt x="2374" y="5487"/>
                    <a:pt x="2283" y="5099"/>
                    <a:pt x="2078" y="4825"/>
                  </a:cubicBezTo>
                  <a:cubicBezTo>
                    <a:pt x="2374" y="4346"/>
                    <a:pt x="2648" y="3958"/>
                    <a:pt x="2945" y="3501"/>
                  </a:cubicBezTo>
                  <a:cubicBezTo>
                    <a:pt x="3036" y="4072"/>
                    <a:pt x="3219" y="4642"/>
                    <a:pt x="3516" y="5213"/>
                  </a:cubicBezTo>
                  <a:cubicBezTo>
                    <a:pt x="3516" y="5239"/>
                    <a:pt x="3531" y="5250"/>
                    <a:pt x="3552" y="5250"/>
                  </a:cubicBezTo>
                  <a:cubicBezTo>
                    <a:pt x="3605" y="5250"/>
                    <a:pt x="3698" y="5180"/>
                    <a:pt x="3698" y="5099"/>
                  </a:cubicBezTo>
                  <a:cubicBezTo>
                    <a:pt x="3516" y="4437"/>
                    <a:pt x="3310" y="3775"/>
                    <a:pt x="3128" y="3204"/>
                  </a:cubicBezTo>
                  <a:lnTo>
                    <a:pt x="3128" y="3204"/>
                  </a:lnTo>
                  <a:cubicBezTo>
                    <a:pt x="3607" y="3501"/>
                    <a:pt x="4086" y="3775"/>
                    <a:pt x="4566" y="4072"/>
                  </a:cubicBezTo>
                  <a:lnTo>
                    <a:pt x="4657" y="4163"/>
                  </a:lnTo>
                  <a:cubicBezTo>
                    <a:pt x="4657" y="4437"/>
                    <a:pt x="4657" y="4642"/>
                    <a:pt x="4748" y="4825"/>
                  </a:cubicBezTo>
                  <a:cubicBezTo>
                    <a:pt x="4748" y="5099"/>
                    <a:pt x="4748" y="5304"/>
                    <a:pt x="4840" y="5578"/>
                  </a:cubicBezTo>
                  <a:cubicBezTo>
                    <a:pt x="4931" y="5578"/>
                    <a:pt x="5022" y="5578"/>
                    <a:pt x="5022" y="5487"/>
                  </a:cubicBezTo>
                  <a:cubicBezTo>
                    <a:pt x="5022" y="5304"/>
                    <a:pt x="4931" y="5099"/>
                    <a:pt x="4931" y="4916"/>
                  </a:cubicBezTo>
                  <a:cubicBezTo>
                    <a:pt x="4840" y="4642"/>
                    <a:pt x="4840" y="4346"/>
                    <a:pt x="4748" y="4163"/>
                  </a:cubicBezTo>
                  <a:lnTo>
                    <a:pt x="4748" y="4163"/>
                  </a:lnTo>
                  <a:cubicBezTo>
                    <a:pt x="4931" y="4254"/>
                    <a:pt x="5136" y="4346"/>
                    <a:pt x="5319" y="4346"/>
                  </a:cubicBezTo>
                  <a:cubicBezTo>
                    <a:pt x="5344" y="4358"/>
                    <a:pt x="5368" y="4364"/>
                    <a:pt x="5390" y="4364"/>
                  </a:cubicBezTo>
                  <a:cubicBezTo>
                    <a:pt x="5523" y="4364"/>
                    <a:pt x="5580" y="4150"/>
                    <a:pt x="5501" y="4072"/>
                  </a:cubicBezTo>
                  <a:cubicBezTo>
                    <a:pt x="5410" y="3958"/>
                    <a:pt x="5319" y="3958"/>
                    <a:pt x="5228" y="3866"/>
                  </a:cubicBezTo>
                  <a:lnTo>
                    <a:pt x="5319" y="3866"/>
                  </a:lnTo>
                  <a:cubicBezTo>
                    <a:pt x="5501" y="3775"/>
                    <a:pt x="5798" y="3684"/>
                    <a:pt x="5889" y="3501"/>
                  </a:cubicBezTo>
                  <a:cubicBezTo>
                    <a:pt x="5981" y="3501"/>
                    <a:pt x="5889" y="3387"/>
                    <a:pt x="5889" y="3387"/>
                  </a:cubicBezTo>
                  <a:cubicBezTo>
                    <a:pt x="5593" y="3501"/>
                    <a:pt x="5410" y="3592"/>
                    <a:pt x="5228" y="3684"/>
                  </a:cubicBezTo>
                  <a:cubicBezTo>
                    <a:pt x="5136" y="3684"/>
                    <a:pt x="5022" y="3684"/>
                    <a:pt x="5022" y="3775"/>
                  </a:cubicBezTo>
                  <a:cubicBezTo>
                    <a:pt x="4566" y="3387"/>
                    <a:pt x="3995" y="3113"/>
                    <a:pt x="3516" y="2816"/>
                  </a:cubicBezTo>
                  <a:lnTo>
                    <a:pt x="6072" y="1972"/>
                  </a:lnTo>
                  <a:cubicBezTo>
                    <a:pt x="6163" y="1880"/>
                    <a:pt x="6163" y="1789"/>
                    <a:pt x="5981" y="1789"/>
                  </a:cubicBezTo>
                  <a:cubicBezTo>
                    <a:pt x="5228" y="1972"/>
                    <a:pt x="4360" y="2246"/>
                    <a:pt x="3516" y="2451"/>
                  </a:cubicBezTo>
                  <a:cubicBezTo>
                    <a:pt x="3698" y="2154"/>
                    <a:pt x="3881" y="1880"/>
                    <a:pt x="3995" y="1584"/>
                  </a:cubicBezTo>
                  <a:cubicBezTo>
                    <a:pt x="4269" y="1492"/>
                    <a:pt x="4657" y="1401"/>
                    <a:pt x="4931" y="1219"/>
                  </a:cubicBezTo>
                  <a:cubicBezTo>
                    <a:pt x="5010" y="1219"/>
                    <a:pt x="5020" y="996"/>
                    <a:pt x="4903" y="996"/>
                  </a:cubicBezTo>
                  <a:cubicBezTo>
                    <a:pt x="4885" y="996"/>
                    <a:pt x="4864" y="1001"/>
                    <a:pt x="4840" y="1013"/>
                  </a:cubicBezTo>
                  <a:cubicBezTo>
                    <a:pt x="4657" y="1104"/>
                    <a:pt x="4451" y="1104"/>
                    <a:pt x="4178" y="1219"/>
                  </a:cubicBezTo>
                  <a:cubicBezTo>
                    <a:pt x="4360" y="922"/>
                    <a:pt x="4566" y="648"/>
                    <a:pt x="4657" y="351"/>
                  </a:cubicBezTo>
                  <a:cubicBezTo>
                    <a:pt x="4721" y="287"/>
                    <a:pt x="4695" y="222"/>
                    <a:pt x="4641" y="222"/>
                  </a:cubicBezTo>
                  <a:cubicBezTo>
                    <a:pt x="4619" y="222"/>
                    <a:pt x="4592" y="233"/>
                    <a:pt x="4566" y="260"/>
                  </a:cubicBezTo>
                  <a:cubicBezTo>
                    <a:pt x="4269" y="648"/>
                    <a:pt x="4086" y="1013"/>
                    <a:pt x="3790" y="1401"/>
                  </a:cubicBezTo>
                  <a:cubicBezTo>
                    <a:pt x="3698" y="1492"/>
                    <a:pt x="3698" y="1492"/>
                    <a:pt x="3607" y="1492"/>
                  </a:cubicBezTo>
                  <a:cubicBezTo>
                    <a:pt x="3516" y="1584"/>
                    <a:pt x="3516" y="1789"/>
                    <a:pt x="3607" y="1789"/>
                  </a:cubicBezTo>
                  <a:cubicBezTo>
                    <a:pt x="3424" y="2063"/>
                    <a:pt x="3219" y="2246"/>
                    <a:pt x="3128" y="2542"/>
                  </a:cubicBezTo>
                  <a:cubicBezTo>
                    <a:pt x="3036" y="2542"/>
                    <a:pt x="3036" y="2542"/>
                    <a:pt x="2945" y="2451"/>
                  </a:cubicBezTo>
                  <a:cubicBezTo>
                    <a:pt x="2854" y="1675"/>
                    <a:pt x="2648" y="922"/>
                    <a:pt x="2557" y="77"/>
                  </a:cubicBezTo>
                  <a:cubicBezTo>
                    <a:pt x="2557" y="29"/>
                    <a:pt x="2524" y="1"/>
                    <a:pt x="2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4"/>
            <p:cNvSpPr/>
            <p:nvPr/>
          </p:nvSpPr>
          <p:spPr>
            <a:xfrm>
              <a:off x="7120420" y="4246861"/>
              <a:ext cx="8907" cy="33899"/>
            </a:xfrm>
            <a:custGeom>
              <a:avLst/>
              <a:gdLst/>
              <a:ahLst/>
              <a:cxnLst/>
              <a:rect l="l" t="t" r="r" b="b"/>
              <a:pathLst>
                <a:path w="366" h="1393" extrusionOk="0">
                  <a:moveTo>
                    <a:pt x="1" y="0"/>
                  </a:moveTo>
                  <a:cubicBezTo>
                    <a:pt x="92" y="457"/>
                    <a:pt x="92" y="845"/>
                    <a:pt x="92" y="1324"/>
                  </a:cubicBezTo>
                  <a:cubicBezTo>
                    <a:pt x="92" y="1370"/>
                    <a:pt x="115" y="1393"/>
                    <a:pt x="138" y="1393"/>
                  </a:cubicBezTo>
                  <a:cubicBezTo>
                    <a:pt x="160" y="1393"/>
                    <a:pt x="183" y="1370"/>
                    <a:pt x="183" y="1324"/>
                  </a:cubicBezTo>
                  <a:cubicBezTo>
                    <a:pt x="366" y="845"/>
                    <a:pt x="275" y="36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4"/>
            <p:cNvSpPr/>
            <p:nvPr/>
          </p:nvSpPr>
          <p:spPr>
            <a:xfrm>
              <a:off x="3426553" y="486582"/>
              <a:ext cx="152775" cy="143382"/>
            </a:xfrm>
            <a:custGeom>
              <a:avLst/>
              <a:gdLst/>
              <a:ahLst/>
              <a:cxnLst/>
              <a:rect l="l" t="t" r="r" b="b"/>
              <a:pathLst>
                <a:path w="6278" h="5892" extrusionOk="0">
                  <a:moveTo>
                    <a:pt x="2945" y="0"/>
                  </a:moveTo>
                  <a:cubicBezTo>
                    <a:pt x="2899" y="0"/>
                    <a:pt x="2853" y="23"/>
                    <a:pt x="2853" y="69"/>
                  </a:cubicBezTo>
                  <a:lnTo>
                    <a:pt x="2853" y="1027"/>
                  </a:lnTo>
                  <a:cubicBezTo>
                    <a:pt x="2671" y="822"/>
                    <a:pt x="2580" y="639"/>
                    <a:pt x="2374" y="457"/>
                  </a:cubicBezTo>
                  <a:cubicBezTo>
                    <a:pt x="2355" y="433"/>
                    <a:pt x="2336" y="423"/>
                    <a:pt x="2319" y="423"/>
                  </a:cubicBezTo>
                  <a:cubicBezTo>
                    <a:pt x="2253" y="423"/>
                    <a:pt x="2211" y="567"/>
                    <a:pt x="2283" y="639"/>
                  </a:cubicBezTo>
                  <a:cubicBezTo>
                    <a:pt x="2465" y="913"/>
                    <a:pt x="2671" y="1210"/>
                    <a:pt x="2853" y="1484"/>
                  </a:cubicBezTo>
                  <a:cubicBezTo>
                    <a:pt x="2853" y="1781"/>
                    <a:pt x="2853" y="2054"/>
                    <a:pt x="2762" y="2351"/>
                  </a:cubicBezTo>
                  <a:cubicBezTo>
                    <a:pt x="2192" y="1781"/>
                    <a:pt x="1621" y="1210"/>
                    <a:pt x="1050" y="548"/>
                  </a:cubicBezTo>
                  <a:cubicBezTo>
                    <a:pt x="1033" y="531"/>
                    <a:pt x="1015" y="523"/>
                    <a:pt x="999" y="523"/>
                  </a:cubicBezTo>
                  <a:cubicBezTo>
                    <a:pt x="931" y="523"/>
                    <a:pt x="885" y="657"/>
                    <a:pt x="959" y="731"/>
                  </a:cubicBezTo>
                  <a:lnTo>
                    <a:pt x="2671" y="2739"/>
                  </a:lnTo>
                  <a:lnTo>
                    <a:pt x="959" y="2739"/>
                  </a:lnTo>
                  <a:cubicBezTo>
                    <a:pt x="868" y="2739"/>
                    <a:pt x="868" y="2625"/>
                    <a:pt x="754" y="2625"/>
                  </a:cubicBezTo>
                  <a:cubicBezTo>
                    <a:pt x="662" y="2443"/>
                    <a:pt x="571" y="2169"/>
                    <a:pt x="388" y="2054"/>
                  </a:cubicBezTo>
                  <a:cubicBezTo>
                    <a:pt x="358" y="2024"/>
                    <a:pt x="338" y="2014"/>
                    <a:pt x="324" y="2014"/>
                  </a:cubicBezTo>
                  <a:cubicBezTo>
                    <a:pt x="297" y="2014"/>
                    <a:pt x="297" y="2054"/>
                    <a:pt x="297" y="2054"/>
                  </a:cubicBezTo>
                  <a:cubicBezTo>
                    <a:pt x="388" y="2351"/>
                    <a:pt x="480" y="2443"/>
                    <a:pt x="571" y="2625"/>
                  </a:cubicBezTo>
                  <a:cubicBezTo>
                    <a:pt x="571" y="2739"/>
                    <a:pt x="571" y="2739"/>
                    <a:pt x="662" y="2739"/>
                  </a:cubicBezTo>
                  <a:lnTo>
                    <a:pt x="388" y="2739"/>
                  </a:lnTo>
                  <a:cubicBezTo>
                    <a:pt x="183" y="2739"/>
                    <a:pt x="92" y="3104"/>
                    <a:pt x="297" y="3104"/>
                  </a:cubicBezTo>
                  <a:cubicBezTo>
                    <a:pt x="480" y="3104"/>
                    <a:pt x="662" y="3196"/>
                    <a:pt x="959" y="3196"/>
                  </a:cubicBezTo>
                  <a:cubicBezTo>
                    <a:pt x="754" y="3401"/>
                    <a:pt x="571" y="3584"/>
                    <a:pt x="388" y="3766"/>
                  </a:cubicBezTo>
                  <a:cubicBezTo>
                    <a:pt x="297" y="3881"/>
                    <a:pt x="92" y="4063"/>
                    <a:pt x="0" y="4246"/>
                  </a:cubicBezTo>
                  <a:lnTo>
                    <a:pt x="92" y="4337"/>
                  </a:lnTo>
                  <a:cubicBezTo>
                    <a:pt x="297" y="4154"/>
                    <a:pt x="480" y="3972"/>
                    <a:pt x="571" y="3881"/>
                  </a:cubicBezTo>
                  <a:cubicBezTo>
                    <a:pt x="754" y="3675"/>
                    <a:pt x="868" y="3492"/>
                    <a:pt x="1050" y="3310"/>
                  </a:cubicBezTo>
                  <a:lnTo>
                    <a:pt x="1142" y="3196"/>
                  </a:lnTo>
                  <a:lnTo>
                    <a:pt x="2762" y="3196"/>
                  </a:lnTo>
                  <a:cubicBezTo>
                    <a:pt x="2283" y="3675"/>
                    <a:pt x="1804" y="4063"/>
                    <a:pt x="1324" y="4542"/>
                  </a:cubicBezTo>
                  <a:cubicBezTo>
                    <a:pt x="1250" y="4616"/>
                    <a:pt x="1296" y="4750"/>
                    <a:pt x="1377" y="4750"/>
                  </a:cubicBezTo>
                  <a:cubicBezTo>
                    <a:pt x="1396" y="4750"/>
                    <a:pt x="1417" y="4742"/>
                    <a:pt x="1438" y="4725"/>
                  </a:cubicBezTo>
                  <a:cubicBezTo>
                    <a:pt x="1895" y="4451"/>
                    <a:pt x="2374" y="4063"/>
                    <a:pt x="2762" y="3584"/>
                  </a:cubicBezTo>
                  <a:cubicBezTo>
                    <a:pt x="2762" y="4154"/>
                    <a:pt x="2762" y="4634"/>
                    <a:pt x="2853" y="5113"/>
                  </a:cubicBezTo>
                  <a:cubicBezTo>
                    <a:pt x="2580" y="5296"/>
                    <a:pt x="2283" y="5478"/>
                    <a:pt x="2009" y="5775"/>
                  </a:cubicBezTo>
                  <a:cubicBezTo>
                    <a:pt x="1918" y="5775"/>
                    <a:pt x="1972" y="5892"/>
                    <a:pt x="2045" y="5892"/>
                  </a:cubicBezTo>
                  <a:cubicBezTo>
                    <a:pt x="2063" y="5892"/>
                    <a:pt x="2082" y="5885"/>
                    <a:pt x="2100" y="5866"/>
                  </a:cubicBezTo>
                  <a:cubicBezTo>
                    <a:pt x="2374" y="5775"/>
                    <a:pt x="2580" y="5592"/>
                    <a:pt x="2853" y="5296"/>
                  </a:cubicBezTo>
                  <a:lnTo>
                    <a:pt x="2853" y="5387"/>
                  </a:lnTo>
                  <a:cubicBezTo>
                    <a:pt x="2853" y="5490"/>
                    <a:pt x="2899" y="5541"/>
                    <a:pt x="2945" y="5541"/>
                  </a:cubicBezTo>
                  <a:cubicBezTo>
                    <a:pt x="2990" y="5541"/>
                    <a:pt x="3036" y="5490"/>
                    <a:pt x="3036" y="5387"/>
                  </a:cubicBezTo>
                  <a:cubicBezTo>
                    <a:pt x="3036" y="5296"/>
                    <a:pt x="3036" y="5204"/>
                    <a:pt x="3150" y="5113"/>
                  </a:cubicBezTo>
                  <a:lnTo>
                    <a:pt x="3150" y="5022"/>
                  </a:lnTo>
                  <a:lnTo>
                    <a:pt x="3995" y="5592"/>
                  </a:lnTo>
                  <a:cubicBezTo>
                    <a:pt x="4086" y="5592"/>
                    <a:pt x="4177" y="5478"/>
                    <a:pt x="4086" y="5387"/>
                  </a:cubicBezTo>
                  <a:cubicBezTo>
                    <a:pt x="3812" y="5204"/>
                    <a:pt x="3424" y="4908"/>
                    <a:pt x="3150" y="4725"/>
                  </a:cubicBezTo>
                  <a:lnTo>
                    <a:pt x="3150" y="3310"/>
                  </a:lnTo>
                  <a:cubicBezTo>
                    <a:pt x="3721" y="3881"/>
                    <a:pt x="4177" y="4451"/>
                    <a:pt x="4748" y="5022"/>
                  </a:cubicBezTo>
                  <a:cubicBezTo>
                    <a:pt x="4768" y="5038"/>
                    <a:pt x="4790" y="5045"/>
                    <a:pt x="4812" y="5045"/>
                  </a:cubicBezTo>
                  <a:cubicBezTo>
                    <a:pt x="4918" y="5045"/>
                    <a:pt x="5029" y="4892"/>
                    <a:pt x="4953" y="4816"/>
                  </a:cubicBezTo>
                  <a:cubicBezTo>
                    <a:pt x="4474" y="4246"/>
                    <a:pt x="3995" y="3675"/>
                    <a:pt x="3515" y="3104"/>
                  </a:cubicBezTo>
                  <a:cubicBezTo>
                    <a:pt x="3995" y="3104"/>
                    <a:pt x="4383" y="3013"/>
                    <a:pt x="4862" y="3013"/>
                  </a:cubicBezTo>
                  <a:lnTo>
                    <a:pt x="4862" y="3104"/>
                  </a:lnTo>
                  <a:cubicBezTo>
                    <a:pt x="5136" y="3401"/>
                    <a:pt x="5433" y="3766"/>
                    <a:pt x="5707" y="4063"/>
                  </a:cubicBezTo>
                  <a:cubicBezTo>
                    <a:pt x="5724" y="4081"/>
                    <a:pt x="5742" y="4088"/>
                    <a:pt x="5758" y="4088"/>
                  </a:cubicBezTo>
                  <a:cubicBezTo>
                    <a:pt x="5826" y="4088"/>
                    <a:pt x="5872" y="3954"/>
                    <a:pt x="5798" y="3881"/>
                  </a:cubicBezTo>
                  <a:cubicBezTo>
                    <a:pt x="5615" y="3584"/>
                    <a:pt x="5319" y="3310"/>
                    <a:pt x="5045" y="3013"/>
                  </a:cubicBezTo>
                  <a:lnTo>
                    <a:pt x="5045" y="2922"/>
                  </a:lnTo>
                  <a:cubicBezTo>
                    <a:pt x="5433" y="2922"/>
                    <a:pt x="5798" y="2831"/>
                    <a:pt x="6186" y="2739"/>
                  </a:cubicBezTo>
                  <a:cubicBezTo>
                    <a:pt x="6277" y="2739"/>
                    <a:pt x="6186" y="2534"/>
                    <a:pt x="6095" y="2534"/>
                  </a:cubicBezTo>
                  <a:cubicBezTo>
                    <a:pt x="5798" y="2625"/>
                    <a:pt x="5524" y="2625"/>
                    <a:pt x="5227" y="2625"/>
                  </a:cubicBezTo>
                  <a:cubicBezTo>
                    <a:pt x="5319" y="2534"/>
                    <a:pt x="5433" y="2443"/>
                    <a:pt x="5433" y="2260"/>
                  </a:cubicBezTo>
                  <a:cubicBezTo>
                    <a:pt x="5615" y="2054"/>
                    <a:pt x="5707" y="1872"/>
                    <a:pt x="5798" y="1598"/>
                  </a:cubicBezTo>
                  <a:cubicBezTo>
                    <a:pt x="5889" y="1598"/>
                    <a:pt x="5798" y="1484"/>
                    <a:pt x="5707" y="1484"/>
                  </a:cubicBezTo>
                  <a:cubicBezTo>
                    <a:pt x="5524" y="1689"/>
                    <a:pt x="5433" y="1963"/>
                    <a:pt x="5227" y="2169"/>
                  </a:cubicBezTo>
                  <a:cubicBezTo>
                    <a:pt x="5136" y="2351"/>
                    <a:pt x="5045" y="2443"/>
                    <a:pt x="4953" y="2625"/>
                  </a:cubicBezTo>
                  <a:cubicBezTo>
                    <a:pt x="4474" y="2625"/>
                    <a:pt x="4086" y="2739"/>
                    <a:pt x="3607" y="2739"/>
                  </a:cubicBezTo>
                  <a:cubicBezTo>
                    <a:pt x="4086" y="2169"/>
                    <a:pt x="4565" y="1598"/>
                    <a:pt x="4953" y="1027"/>
                  </a:cubicBezTo>
                  <a:cubicBezTo>
                    <a:pt x="5019" y="946"/>
                    <a:pt x="4944" y="876"/>
                    <a:pt x="4855" y="876"/>
                  </a:cubicBezTo>
                  <a:cubicBezTo>
                    <a:pt x="4819" y="876"/>
                    <a:pt x="4781" y="887"/>
                    <a:pt x="4748" y="913"/>
                  </a:cubicBezTo>
                  <a:cubicBezTo>
                    <a:pt x="4291" y="1598"/>
                    <a:pt x="3812" y="2169"/>
                    <a:pt x="3242" y="2739"/>
                  </a:cubicBezTo>
                  <a:lnTo>
                    <a:pt x="3150" y="2739"/>
                  </a:lnTo>
                  <a:cubicBezTo>
                    <a:pt x="3150" y="2443"/>
                    <a:pt x="3150" y="2054"/>
                    <a:pt x="3036" y="1781"/>
                  </a:cubicBezTo>
                  <a:cubicBezTo>
                    <a:pt x="3150" y="1781"/>
                    <a:pt x="3333" y="1689"/>
                    <a:pt x="3242" y="1598"/>
                  </a:cubicBezTo>
                  <a:lnTo>
                    <a:pt x="3036" y="1393"/>
                  </a:lnTo>
                  <a:lnTo>
                    <a:pt x="3036" y="69"/>
                  </a:lnTo>
                  <a:cubicBezTo>
                    <a:pt x="3036" y="23"/>
                    <a:pt x="2990" y="0"/>
                    <a:pt x="2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4"/>
            <p:cNvSpPr/>
            <p:nvPr/>
          </p:nvSpPr>
          <p:spPr>
            <a:xfrm>
              <a:off x="3503205" y="494904"/>
              <a:ext cx="22802" cy="29032"/>
            </a:xfrm>
            <a:custGeom>
              <a:avLst/>
              <a:gdLst/>
              <a:ahLst/>
              <a:cxnLst/>
              <a:rect l="l" t="t" r="r" b="b"/>
              <a:pathLst>
                <a:path w="937" h="1193" extrusionOk="0">
                  <a:moveTo>
                    <a:pt x="845" y="1"/>
                  </a:moveTo>
                  <a:cubicBezTo>
                    <a:pt x="457" y="206"/>
                    <a:pt x="92" y="685"/>
                    <a:pt x="0" y="1142"/>
                  </a:cubicBezTo>
                  <a:cubicBezTo>
                    <a:pt x="0" y="1142"/>
                    <a:pt x="41" y="1193"/>
                    <a:pt x="95" y="1193"/>
                  </a:cubicBezTo>
                  <a:cubicBezTo>
                    <a:pt x="122" y="1193"/>
                    <a:pt x="152" y="1180"/>
                    <a:pt x="183" y="1142"/>
                  </a:cubicBezTo>
                  <a:cubicBezTo>
                    <a:pt x="365" y="777"/>
                    <a:pt x="571" y="389"/>
                    <a:pt x="936" y="115"/>
                  </a:cubicBezTo>
                  <a:cubicBezTo>
                    <a:pt x="936" y="1"/>
                    <a:pt x="936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4"/>
            <p:cNvSpPr/>
            <p:nvPr/>
          </p:nvSpPr>
          <p:spPr>
            <a:xfrm>
              <a:off x="2558967" y="794846"/>
              <a:ext cx="187209" cy="177816"/>
            </a:xfrm>
            <a:custGeom>
              <a:avLst/>
              <a:gdLst/>
              <a:ahLst/>
              <a:cxnLst/>
              <a:rect l="l" t="t" r="r" b="b"/>
              <a:pathLst>
                <a:path w="7693" h="7307" extrusionOk="0">
                  <a:moveTo>
                    <a:pt x="3607" y="0"/>
                  </a:moveTo>
                  <a:cubicBezTo>
                    <a:pt x="3561" y="0"/>
                    <a:pt x="3515" y="46"/>
                    <a:pt x="3515" y="137"/>
                  </a:cubicBezTo>
                  <a:lnTo>
                    <a:pt x="3515" y="1278"/>
                  </a:lnTo>
                  <a:cubicBezTo>
                    <a:pt x="3310" y="1096"/>
                    <a:pt x="3127" y="913"/>
                    <a:pt x="2945" y="617"/>
                  </a:cubicBezTo>
                  <a:cubicBezTo>
                    <a:pt x="2927" y="599"/>
                    <a:pt x="2906" y="592"/>
                    <a:pt x="2883" y="592"/>
                  </a:cubicBezTo>
                  <a:cubicBezTo>
                    <a:pt x="2786" y="592"/>
                    <a:pt x="2665" y="725"/>
                    <a:pt x="2739" y="799"/>
                  </a:cubicBezTo>
                  <a:cubicBezTo>
                    <a:pt x="3036" y="1187"/>
                    <a:pt x="3219" y="1575"/>
                    <a:pt x="3515" y="1849"/>
                  </a:cubicBezTo>
                  <a:cubicBezTo>
                    <a:pt x="3515" y="2237"/>
                    <a:pt x="3424" y="2625"/>
                    <a:pt x="3424" y="2990"/>
                  </a:cubicBezTo>
                  <a:cubicBezTo>
                    <a:pt x="2739" y="2237"/>
                    <a:pt x="1986" y="1484"/>
                    <a:pt x="1324" y="708"/>
                  </a:cubicBezTo>
                  <a:cubicBezTo>
                    <a:pt x="1307" y="691"/>
                    <a:pt x="1285" y="683"/>
                    <a:pt x="1263" y="683"/>
                  </a:cubicBezTo>
                  <a:cubicBezTo>
                    <a:pt x="1167" y="683"/>
                    <a:pt x="1049" y="821"/>
                    <a:pt x="1141" y="913"/>
                  </a:cubicBezTo>
                  <a:cubicBezTo>
                    <a:pt x="1803" y="1758"/>
                    <a:pt x="2557" y="2511"/>
                    <a:pt x="3219" y="3378"/>
                  </a:cubicBezTo>
                  <a:lnTo>
                    <a:pt x="1141" y="3378"/>
                  </a:lnTo>
                  <a:cubicBezTo>
                    <a:pt x="1027" y="3378"/>
                    <a:pt x="1027" y="3287"/>
                    <a:pt x="936" y="3196"/>
                  </a:cubicBezTo>
                  <a:cubicBezTo>
                    <a:pt x="845" y="2990"/>
                    <a:pt x="662" y="2716"/>
                    <a:pt x="457" y="2511"/>
                  </a:cubicBezTo>
                  <a:cubicBezTo>
                    <a:pt x="365" y="2511"/>
                    <a:pt x="274" y="2511"/>
                    <a:pt x="274" y="2625"/>
                  </a:cubicBezTo>
                  <a:cubicBezTo>
                    <a:pt x="365" y="2899"/>
                    <a:pt x="571" y="3082"/>
                    <a:pt x="753" y="3378"/>
                  </a:cubicBezTo>
                  <a:cubicBezTo>
                    <a:pt x="662" y="3470"/>
                    <a:pt x="571" y="3470"/>
                    <a:pt x="365" y="3470"/>
                  </a:cubicBezTo>
                  <a:cubicBezTo>
                    <a:pt x="183" y="3470"/>
                    <a:pt x="92" y="3858"/>
                    <a:pt x="365" y="3858"/>
                  </a:cubicBezTo>
                  <a:cubicBezTo>
                    <a:pt x="571" y="3858"/>
                    <a:pt x="845" y="3949"/>
                    <a:pt x="1141" y="3949"/>
                  </a:cubicBezTo>
                  <a:cubicBezTo>
                    <a:pt x="936" y="4223"/>
                    <a:pt x="753" y="4428"/>
                    <a:pt x="457" y="4611"/>
                  </a:cubicBezTo>
                  <a:cubicBezTo>
                    <a:pt x="365" y="4794"/>
                    <a:pt x="183" y="4999"/>
                    <a:pt x="0" y="5182"/>
                  </a:cubicBezTo>
                  <a:cubicBezTo>
                    <a:pt x="0" y="5273"/>
                    <a:pt x="92" y="5364"/>
                    <a:pt x="183" y="5364"/>
                  </a:cubicBezTo>
                  <a:cubicBezTo>
                    <a:pt x="365" y="5182"/>
                    <a:pt x="571" y="4999"/>
                    <a:pt x="753" y="4702"/>
                  </a:cubicBezTo>
                  <a:cubicBezTo>
                    <a:pt x="936" y="4520"/>
                    <a:pt x="1027" y="4337"/>
                    <a:pt x="1233" y="4132"/>
                  </a:cubicBezTo>
                  <a:cubicBezTo>
                    <a:pt x="1324" y="4132"/>
                    <a:pt x="1324" y="4040"/>
                    <a:pt x="1324" y="4040"/>
                  </a:cubicBezTo>
                  <a:cubicBezTo>
                    <a:pt x="1324" y="4040"/>
                    <a:pt x="1415" y="4040"/>
                    <a:pt x="1415" y="3949"/>
                  </a:cubicBezTo>
                  <a:cubicBezTo>
                    <a:pt x="1746" y="3995"/>
                    <a:pt x="2077" y="4017"/>
                    <a:pt x="2411" y="4017"/>
                  </a:cubicBezTo>
                  <a:cubicBezTo>
                    <a:pt x="2745" y="4017"/>
                    <a:pt x="3082" y="3995"/>
                    <a:pt x="3424" y="3949"/>
                  </a:cubicBezTo>
                  <a:lnTo>
                    <a:pt x="3424" y="3949"/>
                  </a:lnTo>
                  <a:cubicBezTo>
                    <a:pt x="2853" y="4520"/>
                    <a:pt x="2283" y="5090"/>
                    <a:pt x="1598" y="5661"/>
                  </a:cubicBezTo>
                  <a:cubicBezTo>
                    <a:pt x="1524" y="5735"/>
                    <a:pt x="1644" y="5868"/>
                    <a:pt x="1741" y="5868"/>
                  </a:cubicBezTo>
                  <a:cubicBezTo>
                    <a:pt x="1764" y="5868"/>
                    <a:pt x="1786" y="5861"/>
                    <a:pt x="1803" y="5844"/>
                  </a:cubicBezTo>
                  <a:cubicBezTo>
                    <a:pt x="2374" y="5478"/>
                    <a:pt x="2945" y="4999"/>
                    <a:pt x="3424" y="4520"/>
                  </a:cubicBezTo>
                  <a:lnTo>
                    <a:pt x="3424" y="6232"/>
                  </a:lnTo>
                  <a:cubicBezTo>
                    <a:pt x="3127" y="6505"/>
                    <a:pt x="2739" y="6802"/>
                    <a:pt x="2465" y="7076"/>
                  </a:cubicBezTo>
                  <a:cubicBezTo>
                    <a:pt x="2391" y="7169"/>
                    <a:pt x="2437" y="7306"/>
                    <a:pt x="2506" y="7306"/>
                  </a:cubicBezTo>
                  <a:cubicBezTo>
                    <a:pt x="2522" y="7306"/>
                    <a:pt x="2539" y="7299"/>
                    <a:pt x="2557" y="7282"/>
                  </a:cubicBezTo>
                  <a:cubicBezTo>
                    <a:pt x="2945" y="7076"/>
                    <a:pt x="3219" y="6893"/>
                    <a:pt x="3515" y="6620"/>
                  </a:cubicBezTo>
                  <a:lnTo>
                    <a:pt x="3515" y="6711"/>
                  </a:lnTo>
                  <a:cubicBezTo>
                    <a:pt x="3515" y="6802"/>
                    <a:pt x="3584" y="6848"/>
                    <a:pt x="3652" y="6848"/>
                  </a:cubicBezTo>
                  <a:cubicBezTo>
                    <a:pt x="3721" y="6848"/>
                    <a:pt x="3789" y="6802"/>
                    <a:pt x="3789" y="6711"/>
                  </a:cubicBezTo>
                  <a:lnTo>
                    <a:pt x="3789" y="6323"/>
                  </a:lnTo>
                  <a:cubicBezTo>
                    <a:pt x="3881" y="6323"/>
                    <a:pt x="3881" y="6232"/>
                    <a:pt x="3881" y="6232"/>
                  </a:cubicBezTo>
                  <a:cubicBezTo>
                    <a:pt x="4177" y="6414"/>
                    <a:pt x="4565" y="6711"/>
                    <a:pt x="4930" y="6893"/>
                  </a:cubicBezTo>
                  <a:cubicBezTo>
                    <a:pt x="4948" y="6911"/>
                    <a:pt x="4966" y="6918"/>
                    <a:pt x="4984" y="6918"/>
                  </a:cubicBezTo>
                  <a:cubicBezTo>
                    <a:pt x="5057" y="6918"/>
                    <a:pt x="5114" y="6785"/>
                    <a:pt x="5022" y="6711"/>
                  </a:cubicBezTo>
                  <a:cubicBezTo>
                    <a:pt x="4657" y="6414"/>
                    <a:pt x="4269" y="6140"/>
                    <a:pt x="3789" y="5844"/>
                  </a:cubicBezTo>
                  <a:cubicBezTo>
                    <a:pt x="3789" y="5273"/>
                    <a:pt x="3881" y="4702"/>
                    <a:pt x="3789" y="4040"/>
                  </a:cubicBezTo>
                  <a:lnTo>
                    <a:pt x="3881" y="4040"/>
                  </a:lnTo>
                  <a:cubicBezTo>
                    <a:pt x="4565" y="4794"/>
                    <a:pt x="5227" y="5570"/>
                    <a:pt x="5889" y="6232"/>
                  </a:cubicBezTo>
                  <a:cubicBezTo>
                    <a:pt x="5906" y="6248"/>
                    <a:pt x="5925" y="6256"/>
                    <a:pt x="5946" y="6256"/>
                  </a:cubicBezTo>
                  <a:cubicBezTo>
                    <a:pt x="6038" y="6256"/>
                    <a:pt x="6146" y="6103"/>
                    <a:pt x="6072" y="5935"/>
                  </a:cubicBezTo>
                  <a:cubicBezTo>
                    <a:pt x="5501" y="5273"/>
                    <a:pt x="4930" y="4611"/>
                    <a:pt x="4360" y="3949"/>
                  </a:cubicBezTo>
                  <a:cubicBezTo>
                    <a:pt x="4839" y="3858"/>
                    <a:pt x="5410" y="3766"/>
                    <a:pt x="5980" y="3652"/>
                  </a:cubicBezTo>
                  <a:lnTo>
                    <a:pt x="5980" y="3858"/>
                  </a:lnTo>
                  <a:cubicBezTo>
                    <a:pt x="6368" y="4223"/>
                    <a:pt x="6642" y="4611"/>
                    <a:pt x="7030" y="4999"/>
                  </a:cubicBezTo>
                  <a:cubicBezTo>
                    <a:pt x="7048" y="5016"/>
                    <a:pt x="7068" y="5024"/>
                    <a:pt x="7089" y="5024"/>
                  </a:cubicBezTo>
                  <a:cubicBezTo>
                    <a:pt x="7178" y="5024"/>
                    <a:pt x="7270" y="4886"/>
                    <a:pt x="7122" y="4794"/>
                  </a:cubicBezTo>
                  <a:cubicBezTo>
                    <a:pt x="6848" y="4428"/>
                    <a:pt x="6460" y="4040"/>
                    <a:pt x="6163" y="3652"/>
                  </a:cubicBezTo>
                  <a:cubicBezTo>
                    <a:pt x="6642" y="3561"/>
                    <a:pt x="7122" y="3561"/>
                    <a:pt x="7601" y="3470"/>
                  </a:cubicBezTo>
                  <a:cubicBezTo>
                    <a:pt x="7692" y="3378"/>
                    <a:pt x="7692" y="3196"/>
                    <a:pt x="7510" y="3196"/>
                  </a:cubicBezTo>
                  <a:cubicBezTo>
                    <a:pt x="7213" y="3196"/>
                    <a:pt x="6848" y="3287"/>
                    <a:pt x="6460" y="3287"/>
                  </a:cubicBezTo>
                  <a:cubicBezTo>
                    <a:pt x="6551" y="3082"/>
                    <a:pt x="6642" y="2990"/>
                    <a:pt x="6734" y="2808"/>
                  </a:cubicBezTo>
                  <a:cubicBezTo>
                    <a:pt x="6939" y="2625"/>
                    <a:pt x="7030" y="2328"/>
                    <a:pt x="7213" y="2055"/>
                  </a:cubicBezTo>
                  <a:cubicBezTo>
                    <a:pt x="7213" y="1973"/>
                    <a:pt x="7166" y="1903"/>
                    <a:pt x="7107" y="1903"/>
                  </a:cubicBezTo>
                  <a:cubicBezTo>
                    <a:pt x="7083" y="1903"/>
                    <a:pt x="7056" y="1914"/>
                    <a:pt x="7030" y="1940"/>
                  </a:cubicBezTo>
                  <a:cubicBezTo>
                    <a:pt x="6848" y="2146"/>
                    <a:pt x="6642" y="2420"/>
                    <a:pt x="6460" y="2716"/>
                  </a:cubicBezTo>
                  <a:cubicBezTo>
                    <a:pt x="6368" y="2899"/>
                    <a:pt x="6163" y="3082"/>
                    <a:pt x="6072" y="3287"/>
                  </a:cubicBezTo>
                  <a:cubicBezTo>
                    <a:pt x="5501" y="3378"/>
                    <a:pt x="5022" y="3378"/>
                    <a:pt x="4451" y="3378"/>
                  </a:cubicBezTo>
                  <a:cubicBezTo>
                    <a:pt x="5022" y="2716"/>
                    <a:pt x="5592" y="2055"/>
                    <a:pt x="6072" y="1278"/>
                  </a:cubicBezTo>
                  <a:cubicBezTo>
                    <a:pt x="6146" y="1205"/>
                    <a:pt x="6040" y="1071"/>
                    <a:pt x="5949" y="1071"/>
                  </a:cubicBezTo>
                  <a:cubicBezTo>
                    <a:pt x="5927" y="1071"/>
                    <a:pt x="5907" y="1078"/>
                    <a:pt x="5889" y="1096"/>
                  </a:cubicBezTo>
                  <a:cubicBezTo>
                    <a:pt x="5318" y="1940"/>
                    <a:pt x="4657" y="2716"/>
                    <a:pt x="3995" y="3378"/>
                  </a:cubicBezTo>
                  <a:lnTo>
                    <a:pt x="3789" y="3378"/>
                  </a:lnTo>
                  <a:lnTo>
                    <a:pt x="3789" y="2237"/>
                  </a:lnTo>
                  <a:cubicBezTo>
                    <a:pt x="3881" y="2237"/>
                    <a:pt x="4086" y="2146"/>
                    <a:pt x="3995" y="2055"/>
                  </a:cubicBezTo>
                  <a:cubicBezTo>
                    <a:pt x="3881" y="1940"/>
                    <a:pt x="3881" y="1849"/>
                    <a:pt x="3789" y="1758"/>
                  </a:cubicBezTo>
                  <a:cubicBezTo>
                    <a:pt x="3789" y="1187"/>
                    <a:pt x="3789" y="708"/>
                    <a:pt x="3698" y="137"/>
                  </a:cubicBezTo>
                  <a:cubicBezTo>
                    <a:pt x="3698" y="46"/>
                    <a:pt x="3652" y="0"/>
                    <a:pt x="3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4"/>
            <p:cNvSpPr/>
            <p:nvPr/>
          </p:nvSpPr>
          <p:spPr>
            <a:xfrm>
              <a:off x="2653384" y="805383"/>
              <a:ext cx="27791" cy="36137"/>
            </a:xfrm>
            <a:custGeom>
              <a:avLst/>
              <a:gdLst/>
              <a:ahLst/>
              <a:cxnLst/>
              <a:rect l="l" t="t" r="r" b="b"/>
              <a:pathLst>
                <a:path w="1142" h="1485" extrusionOk="0">
                  <a:moveTo>
                    <a:pt x="1050" y="1"/>
                  </a:moveTo>
                  <a:cubicBezTo>
                    <a:pt x="571" y="275"/>
                    <a:pt x="115" y="754"/>
                    <a:pt x="1" y="1416"/>
                  </a:cubicBezTo>
                  <a:cubicBezTo>
                    <a:pt x="1" y="1462"/>
                    <a:pt x="29" y="1485"/>
                    <a:pt x="69" y="1485"/>
                  </a:cubicBezTo>
                  <a:cubicBezTo>
                    <a:pt x="109" y="1485"/>
                    <a:pt x="160" y="1462"/>
                    <a:pt x="206" y="1416"/>
                  </a:cubicBezTo>
                  <a:cubicBezTo>
                    <a:pt x="389" y="937"/>
                    <a:pt x="685" y="480"/>
                    <a:pt x="1050" y="92"/>
                  </a:cubicBezTo>
                  <a:cubicBezTo>
                    <a:pt x="1142" y="92"/>
                    <a:pt x="1142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4"/>
            <p:cNvSpPr/>
            <p:nvPr/>
          </p:nvSpPr>
          <p:spPr>
            <a:xfrm>
              <a:off x="5019637" y="556007"/>
              <a:ext cx="188767" cy="178327"/>
            </a:xfrm>
            <a:custGeom>
              <a:avLst/>
              <a:gdLst/>
              <a:ahLst/>
              <a:cxnLst/>
              <a:rect l="l" t="t" r="r" b="b"/>
              <a:pathLst>
                <a:path w="7757" h="7328" extrusionOk="0">
                  <a:moveTo>
                    <a:pt x="3671" y="0"/>
                  </a:moveTo>
                  <a:cubicBezTo>
                    <a:pt x="3626" y="0"/>
                    <a:pt x="3580" y="23"/>
                    <a:pt x="3580" y="69"/>
                  </a:cubicBezTo>
                  <a:cubicBezTo>
                    <a:pt x="3580" y="548"/>
                    <a:pt x="3489" y="913"/>
                    <a:pt x="3489" y="1301"/>
                  </a:cubicBezTo>
                  <a:cubicBezTo>
                    <a:pt x="3397" y="1028"/>
                    <a:pt x="3192" y="822"/>
                    <a:pt x="3009" y="639"/>
                  </a:cubicBezTo>
                  <a:cubicBezTo>
                    <a:pt x="2956" y="586"/>
                    <a:pt x="2910" y="564"/>
                    <a:pt x="2875" y="564"/>
                  </a:cubicBezTo>
                  <a:cubicBezTo>
                    <a:pt x="2789" y="564"/>
                    <a:pt x="2762" y="693"/>
                    <a:pt x="2827" y="822"/>
                  </a:cubicBezTo>
                  <a:cubicBezTo>
                    <a:pt x="3009" y="1119"/>
                    <a:pt x="3306" y="1484"/>
                    <a:pt x="3489" y="1781"/>
                  </a:cubicBezTo>
                  <a:lnTo>
                    <a:pt x="3489" y="2922"/>
                  </a:lnTo>
                  <a:cubicBezTo>
                    <a:pt x="2735" y="2169"/>
                    <a:pt x="2051" y="1484"/>
                    <a:pt x="1297" y="731"/>
                  </a:cubicBezTo>
                  <a:cubicBezTo>
                    <a:pt x="1273" y="706"/>
                    <a:pt x="1248" y="695"/>
                    <a:pt x="1227" y="695"/>
                  </a:cubicBezTo>
                  <a:cubicBezTo>
                    <a:pt x="1170" y="695"/>
                    <a:pt x="1139" y="780"/>
                    <a:pt x="1206" y="913"/>
                  </a:cubicBezTo>
                  <a:cubicBezTo>
                    <a:pt x="1868" y="1689"/>
                    <a:pt x="2530" y="2534"/>
                    <a:pt x="3306" y="3401"/>
                  </a:cubicBezTo>
                  <a:lnTo>
                    <a:pt x="1115" y="3401"/>
                  </a:lnTo>
                  <a:cubicBezTo>
                    <a:pt x="1115" y="3310"/>
                    <a:pt x="1023" y="3310"/>
                    <a:pt x="1023" y="3196"/>
                  </a:cubicBezTo>
                  <a:cubicBezTo>
                    <a:pt x="818" y="3013"/>
                    <a:pt x="727" y="2739"/>
                    <a:pt x="453" y="2534"/>
                  </a:cubicBezTo>
                  <a:cubicBezTo>
                    <a:pt x="453" y="2504"/>
                    <a:pt x="440" y="2493"/>
                    <a:pt x="423" y="2493"/>
                  </a:cubicBezTo>
                  <a:cubicBezTo>
                    <a:pt x="389" y="2493"/>
                    <a:pt x="339" y="2534"/>
                    <a:pt x="339" y="2534"/>
                  </a:cubicBezTo>
                  <a:cubicBezTo>
                    <a:pt x="453" y="2831"/>
                    <a:pt x="635" y="3105"/>
                    <a:pt x="727" y="3310"/>
                  </a:cubicBezTo>
                  <a:lnTo>
                    <a:pt x="818" y="3401"/>
                  </a:lnTo>
                  <a:lnTo>
                    <a:pt x="453" y="3401"/>
                  </a:lnTo>
                  <a:cubicBezTo>
                    <a:pt x="247" y="3401"/>
                    <a:pt x="156" y="3767"/>
                    <a:pt x="339" y="3881"/>
                  </a:cubicBezTo>
                  <a:cubicBezTo>
                    <a:pt x="635" y="3881"/>
                    <a:pt x="909" y="3881"/>
                    <a:pt x="1115" y="3972"/>
                  </a:cubicBezTo>
                  <a:lnTo>
                    <a:pt x="1206" y="3972"/>
                  </a:lnTo>
                  <a:lnTo>
                    <a:pt x="544" y="4634"/>
                  </a:lnTo>
                  <a:cubicBezTo>
                    <a:pt x="339" y="4817"/>
                    <a:pt x="156" y="4908"/>
                    <a:pt x="65" y="5205"/>
                  </a:cubicBezTo>
                  <a:cubicBezTo>
                    <a:pt x="0" y="5269"/>
                    <a:pt x="27" y="5334"/>
                    <a:pt x="80" y="5334"/>
                  </a:cubicBezTo>
                  <a:cubicBezTo>
                    <a:pt x="103" y="5334"/>
                    <a:pt x="129" y="5323"/>
                    <a:pt x="156" y="5296"/>
                  </a:cubicBezTo>
                  <a:cubicBezTo>
                    <a:pt x="453" y="5205"/>
                    <a:pt x="544" y="4908"/>
                    <a:pt x="727" y="4725"/>
                  </a:cubicBezTo>
                  <a:cubicBezTo>
                    <a:pt x="909" y="4543"/>
                    <a:pt x="1115" y="4246"/>
                    <a:pt x="1297" y="4063"/>
                  </a:cubicBezTo>
                  <a:cubicBezTo>
                    <a:pt x="1389" y="4063"/>
                    <a:pt x="1389" y="3972"/>
                    <a:pt x="1389" y="3972"/>
                  </a:cubicBezTo>
                  <a:lnTo>
                    <a:pt x="3397" y="3972"/>
                  </a:lnTo>
                  <a:cubicBezTo>
                    <a:pt x="2827" y="4543"/>
                    <a:pt x="2256" y="5022"/>
                    <a:pt x="1685" y="5593"/>
                  </a:cubicBezTo>
                  <a:cubicBezTo>
                    <a:pt x="1594" y="5684"/>
                    <a:pt x="1685" y="5866"/>
                    <a:pt x="1868" y="5866"/>
                  </a:cubicBezTo>
                  <a:cubicBezTo>
                    <a:pt x="2439" y="5387"/>
                    <a:pt x="2918" y="5022"/>
                    <a:pt x="3489" y="4451"/>
                  </a:cubicBezTo>
                  <a:lnTo>
                    <a:pt x="3489" y="6255"/>
                  </a:lnTo>
                  <a:cubicBezTo>
                    <a:pt x="3101" y="6528"/>
                    <a:pt x="2827" y="6734"/>
                    <a:pt x="2439" y="7099"/>
                  </a:cubicBezTo>
                  <a:cubicBezTo>
                    <a:pt x="2363" y="7174"/>
                    <a:pt x="2474" y="7327"/>
                    <a:pt x="2567" y="7327"/>
                  </a:cubicBezTo>
                  <a:cubicBezTo>
                    <a:pt x="2586" y="7327"/>
                    <a:pt x="2605" y="7320"/>
                    <a:pt x="2621" y="7304"/>
                  </a:cubicBezTo>
                  <a:cubicBezTo>
                    <a:pt x="2918" y="7099"/>
                    <a:pt x="3192" y="6825"/>
                    <a:pt x="3489" y="6620"/>
                  </a:cubicBezTo>
                  <a:lnTo>
                    <a:pt x="3489" y="6734"/>
                  </a:lnTo>
                  <a:cubicBezTo>
                    <a:pt x="3489" y="6825"/>
                    <a:pt x="3557" y="6871"/>
                    <a:pt x="3640" y="6871"/>
                  </a:cubicBezTo>
                  <a:cubicBezTo>
                    <a:pt x="3723" y="6871"/>
                    <a:pt x="3820" y="6825"/>
                    <a:pt x="3877" y="6734"/>
                  </a:cubicBezTo>
                  <a:lnTo>
                    <a:pt x="3877" y="6255"/>
                  </a:lnTo>
                  <a:lnTo>
                    <a:pt x="3877" y="6163"/>
                  </a:lnTo>
                  <a:cubicBezTo>
                    <a:pt x="4242" y="6437"/>
                    <a:pt x="4630" y="6620"/>
                    <a:pt x="5018" y="6825"/>
                  </a:cubicBezTo>
                  <a:cubicBezTo>
                    <a:pt x="5036" y="6843"/>
                    <a:pt x="5051" y="6851"/>
                    <a:pt x="5062" y="6851"/>
                  </a:cubicBezTo>
                  <a:cubicBezTo>
                    <a:pt x="5106" y="6851"/>
                    <a:pt x="5091" y="6734"/>
                    <a:pt x="5018" y="6734"/>
                  </a:cubicBezTo>
                  <a:cubicBezTo>
                    <a:pt x="4630" y="6437"/>
                    <a:pt x="4242" y="6049"/>
                    <a:pt x="3877" y="5866"/>
                  </a:cubicBezTo>
                  <a:lnTo>
                    <a:pt x="3877" y="4063"/>
                  </a:lnTo>
                  <a:cubicBezTo>
                    <a:pt x="4539" y="4725"/>
                    <a:pt x="5200" y="5478"/>
                    <a:pt x="5954" y="6163"/>
                  </a:cubicBezTo>
                  <a:cubicBezTo>
                    <a:pt x="5970" y="6179"/>
                    <a:pt x="5989" y="6186"/>
                    <a:pt x="6010" y="6186"/>
                  </a:cubicBezTo>
                  <a:cubicBezTo>
                    <a:pt x="6108" y="6186"/>
                    <a:pt x="6234" y="6033"/>
                    <a:pt x="6159" y="5958"/>
                  </a:cubicBezTo>
                  <a:cubicBezTo>
                    <a:pt x="5589" y="5205"/>
                    <a:pt x="5018" y="4543"/>
                    <a:pt x="4333" y="3881"/>
                  </a:cubicBezTo>
                  <a:cubicBezTo>
                    <a:pt x="4893" y="3881"/>
                    <a:pt x="5452" y="3771"/>
                    <a:pt x="6011" y="3681"/>
                  </a:cubicBezTo>
                  <a:lnTo>
                    <a:pt x="6011" y="3681"/>
                  </a:lnTo>
                  <a:cubicBezTo>
                    <a:pt x="5956" y="3702"/>
                    <a:pt x="5967" y="3783"/>
                    <a:pt x="6045" y="3881"/>
                  </a:cubicBezTo>
                  <a:cubicBezTo>
                    <a:pt x="6342" y="4246"/>
                    <a:pt x="6616" y="4634"/>
                    <a:pt x="7004" y="4908"/>
                  </a:cubicBezTo>
                  <a:cubicBezTo>
                    <a:pt x="7031" y="4969"/>
                    <a:pt x="7068" y="4993"/>
                    <a:pt x="7104" y="4993"/>
                  </a:cubicBezTo>
                  <a:cubicBezTo>
                    <a:pt x="7189" y="4993"/>
                    <a:pt x="7267" y="4854"/>
                    <a:pt x="7186" y="4725"/>
                  </a:cubicBezTo>
                  <a:cubicBezTo>
                    <a:pt x="6912" y="4337"/>
                    <a:pt x="6524" y="4063"/>
                    <a:pt x="6159" y="3675"/>
                  </a:cubicBezTo>
                  <a:lnTo>
                    <a:pt x="7574" y="3401"/>
                  </a:lnTo>
                  <a:cubicBezTo>
                    <a:pt x="7757" y="3401"/>
                    <a:pt x="7666" y="3105"/>
                    <a:pt x="7574" y="3105"/>
                  </a:cubicBezTo>
                  <a:cubicBezTo>
                    <a:pt x="7186" y="3196"/>
                    <a:pt x="6821" y="3196"/>
                    <a:pt x="6524" y="3196"/>
                  </a:cubicBezTo>
                  <a:cubicBezTo>
                    <a:pt x="6616" y="3105"/>
                    <a:pt x="6730" y="2922"/>
                    <a:pt x="6730" y="2831"/>
                  </a:cubicBezTo>
                  <a:cubicBezTo>
                    <a:pt x="6912" y="2534"/>
                    <a:pt x="7095" y="2351"/>
                    <a:pt x="7186" y="1963"/>
                  </a:cubicBezTo>
                  <a:cubicBezTo>
                    <a:pt x="7267" y="1899"/>
                    <a:pt x="7234" y="1834"/>
                    <a:pt x="7175" y="1834"/>
                  </a:cubicBezTo>
                  <a:cubicBezTo>
                    <a:pt x="7150" y="1834"/>
                    <a:pt x="7122" y="1845"/>
                    <a:pt x="7095" y="1872"/>
                  </a:cubicBezTo>
                  <a:cubicBezTo>
                    <a:pt x="6912" y="2169"/>
                    <a:pt x="6730" y="2443"/>
                    <a:pt x="6524" y="2625"/>
                  </a:cubicBezTo>
                  <a:cubicBezTo>
                    <a:pt x="6342" y="2831"/>
                    <a:pt x="6250" y="3013"/>
                    <a:pt x="6159" y="3310"/>
                  </a:cubicBezTo>
                  <a:lnTo>
                    <a:pt x="4539" y="3310"/>
                  </a:lnTo>
                  <a:cubicBezTo>
                    <a:pt x="5109" y="2625"/>
                    <a:pt x="5589" y="1963"/>
                    <a:pt x="6159" y="1301"/>
                  </a:cubicBezTo>
                  <a:cubicBezTo>
                    <a:pt x="6159" y="1168"/>
                    <a:pt x="6049" y="1083"/>
                    <a:pt x="5990" y="1083"/>
                  </a:cubicBezTo>
                  <a:cubicBezTo>
                    <a:pt x="5968" y="1083"/>
                    <a:pt x="5954" y="1094"/>
                    <a:pt x="5954" y="1119"/>
                  </a:cubicBezTo>
                  <a:cubicBezTo>
                    <a:pt x="5292" y="1872"/>
                    <a:pt x="4721" y="2625"/>
                    <a:pt x="4059" y="3310"/>
                  </a:cubicBezTo>
                  <a:lnTo>
                    <a:pt x="3877" y="3310"/>
                  </a:lnTo>
                  <a:lnTo>
                    <a:pt x="3877" y="2169"/>
                  </a:lnTo>
                  <a:cubicBezTo>
                    <a:pt x="3893" y="2185"/>
                    <a:pt x="3909" y="2192"/>
                    <a:pt x="3924" y="2192"/>
                  </a:cubicBezTo>
                  <a:cubicBezTo>
                    <a:pt x="3994" y="2192"/>
                    <a:pt x="4043" y="2039"/>
                    <a:pt x="3968" y="1963"/>
                  </a:cubicBezTo>
                  <a:cubicBezTo>
                    <a:pt x="3968" y="1872"/>
                    <a:pt x="3877" y="1781"/>
                    <a:pt x="3762" y="1689"/>
                  </a:cubicBezTo>
                  <a:lnTo>
                    <a:pt x="3762" y="69"/>
                  </a:lnTo>
                  <a:cubicBezTo>
                    <a:pt x="3762" y="23"/>
                    <a:pt x="3717" y="0"/>
                    <a:pt x="3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4"/>
            <p:cNvSpPr/>
            <p:nvPr/>
          </p:nvSpPr>
          <p:spPr>
            <a:xfrm>
              <a:off x="5113956" y="567103"/>
              <a:ext cx="27791" cy="35383"/>
            </a:xfrm>
            <a:custGeom>
              <a:avLst/>
              <a:gdLst/>
              <a:ahLst/>
              <a:cxnLst/>
              <a:rect l="l" t="t" r="r" b="b"/>
              <a:pathLst>
                <a:path w="1142" h="1454" extrusionOk="0">
                  <a:moveTo>
                    <a:pt x="1142" y="1"/>
                  </a:moveTo>
                  <a:cubicBezTo>
                    <a:pt x="663" y="275"/>
                    <a:pt x="183" y="754"/>
                    <a:pt x="1" y="1325"/>
                  </a:cubicBezTo>
                  <a:cubicBezTo>
                    <a:pt x="1" y="1389"/>
                    <a:pt x="92" y="1454"/>
                    <a:pt x="145" y="1454"/>
                  </a:cubicBezTo>
                  <a:cubicBezTo>
                    <a:pt x="168" y="1454"/>
                    <a:pt x="183" y="1443"/>
                    <a:pt x="183" y="1416"/>
                  </a:cubicBezTo>
                  <a:cubicBezTo>
                    <a:pt x="457" y="845"/>
                    <a:pt x="663" y="366"/>
                    <a:pt x="1142" y="92"/>
                  </a:cubicBezTo>
                  <a:lnTo>
                    <a:pt x="1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4"/>
            <p:cNvSpPr/>
            <p:nvPr/>
          </p:nvSpPr>
          <p:spPr>
            <a:xfrm>
              <a:off x="3931681" y="1786292"/>
              <a:ext cx="38668" cy="31465"/>
            </a:xfrm>
            <a:custGeom>
              <a:avLst/>
              <a:gdLst/>
              <a:ahLst/>
              <a:cxnLst/>
              <a:rect l="l" t="t" r="r" b="b"/>
              <a:pathLst>
                <a:path w="1589" h="1293" extrusionOk="0">
                  <a:moveTo>
                    <a:pt x="1497" y="0"/>
                  </a:moveTo>
                  <a:cubicBezTo>
                    <a:pt x="926" y="206"/>
                    <a:pt x="356" y="571"/>
                    <a:pt x="82" y="1142"/>
                  </a:cubicBezTo>
                  <a:cubicBezTo>
                    <a:pt x="0" y="1223"/>
                    <a:pt x="35" y="1293"/>
                    <a:pt x="95" y="1293"/>
                  </a:cubicBezTo>
                  <a:cubicBezTo>
                    <a:pt x="119" y="1293"/>
                    <a:pt x="147" y="1282"/>
                    <a:pt x="173" y="1256"/>
                  </a:cubicBezTo>
                  <a:cubicBezTo>
                    <a:pt x="652" y="776"/>
                    <a:pt x="1018" y="297"/>
                    <a:pt x="1588" y="114"/>
                  </a:cubicBezTo>
                  <a:cubicBezTo>
                    <a:pt x="1588" y="0"/>
                    <a:pt x="1588" y="0"/>
                    <a:pt x="1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4"/>
            <p:cNvSpPr/>
            <p:nvPr/>
          </p:nvSpPr>
          <p:spPr>
            <a:xfrm>
              <a:off x="5042292" y="3151898"/>
              <a:ext cx="215000" cy="190446"/>
            </a:xfrm>
            <a:custGeom>
              <a:avLst/>
              <a:gdLst/>
              <a:ahLst/>
              <a:cxnLst/>
              <a:rect l="l" t="t" r="r" b="b"/>
              <a:pathLst>
                <a:path w="8835" h="7826" extrusionOk="0">
                  <a:moveTo>
                    <a:pt x="5261" y="0"/>
                  </a:moveTo>
                  <a:cubicBezTo>
                    <a:pt x="5211" y="0"/>
                    <a:pt x="5158" y="30"/>
                    <a:pt x="5114" y="100"/>
                  </a:cubicBezTo>
                  <a:cubicBezTo>
                    <a:pt x="5023" y="579"/>
                    <a:pt x="4931" y="944"/>
                    <a:pt x="4840" y="1424"/>
                  </a:cubicBezTo>
                  <a:cubicBezTo>
                    <a:pt x="4749" y="1059"/>
                    <a:pt x="4543" y="762"/>
                    <a:pt x="4452" y="488"/>
                  </a:cubicBezTo>
                  <a:cubicBezTo>
                    <a:pt x="4425" y="427"/>
                    <a:pt x="4382" y="402"/>
                    <a:pt x="4337" y="402"/>
                  </a:cubicBezTo>
                  <a:cubicBezTo>
                    <a:pt x="4231" y="402"/>
                    <a:pt x="4114" y="542"/>
                    <a:pt x="4178" y="671"/>
                  </a:cubicBezTo>
                  <a:cubicBezTo>
                    <a:pt x="4361" y="1150"/>
                    <a:pt x="4452" y="1515"/>
                    <a:pt x="4658" y="1994"/>
                  </a:cubicBezTo>
                  <a:cubicBezTo>
                    <a:pt x="4543" y="2382"/>
                    <a:pt x="4452" y="2771"/>
                    <a:pt x="4361" y="3136"/>
                  </a:cubicBezTo>
                  <a:cubicBezTo>
                    <a:pt x="3790" y="2200"/>
                    <a:pt x="3220" y="1150"/>
                    <a:pt x="2649" y="191"/>
                  </a:cubicBezTo>
                  <a:cubicBezTo>
                    <a:pt x="2622" y="138"/>
                    <a:pt x="2588" y="116"/>
                    <a:pt x="2552" y="116"/>
                  </a:cubicBezTo>
                  <a:cubicBezTo>
                    <a:pt x="2466" y="116"/>
                    <a:pt x="2375" y="245"/>
                    <a:pt x="2375" y="374"/>
                  </a:cubicBezTo>
                  <a:cubicBezTo>
                    <a:pt x="2946" y="1424"/>
                    <a:pt x="3516" y="2474"/>
                    <a:pt x="4087" y="3524"/>
                  </a:cubicBezTo>
                  <a:cubicBezTo>
                    <a:pt x="3220" y="3341"/>
                    <a:pt x="2466" y="3136"/>
                    <a:pt x="1690" y="3044"/>
                  </a:cubicBezTo>
                  <a:cubicBezTo>
                    <a:pt x="1690" y="2953"/>
                    <a:pt x="1690" y="2862"/>
                    <a:pt x="1599" y="2771"/>
                  </a:cubicBezTo>
                  <a:cubicBezTo>
                    <a:pt x="1508" y="2474"/>
                    <a:pt x="1416" y="2200"/>
                    <a:pt x="1234" y="1903"/>
                  </a:cubicBezTo>
                  <a:cubicBezTo>
                    <a:pt x="1234" y="1857"/>
                    <a:pt x="1182" y="1835"/>
                    <a:pt x="1131" y="1835"/>
                  </a:cubicBezTo>
                  <a:cubicBezTo>
                    <a:pt x="1080" y="1835"/>
                    <a:pt x="1028" y="1857"/>
                    <a:pt x="1028" y="1903"/>
                  </a:cubicBezTo>
                  <a:cubicBezTo>
                    <a:pt x="1120" y="2291"/>
                    <a:pt x="1234" y="2565"/>
                    <a:pt x="1325" y="2862"/>
                  </a:cubicBezTo>
                  <a:lnTo>
                    <a:pt x="1325" y="2953"/>
                  </a:lnTo>
                  <a:cubicBezTo>
                    <a:pt x="1234" y="2953"/>
                    <a:pt x="1028" y="2862"/>
                    <a:pt x="937" y="2862"/>
                  </a:cubicBezTo>
                  <a:cubicBezTo>
                    <a:pt x="754" y="2862"/>
                    <a:pt x="549" y="3227"/>
                    <a:pt x="754" y="3341"/>
                  </a:cubicBezTo>
                  <a:cubicBezTo>
                    <a:pt x="1028" y="3432"/>
                    <a:pt x="1325" y="3524"/>
                    <a:pt x="1599" y="3615"/>
                  </a:cubicBezTo>
                  <a:cubicBezTo>
                    <a:pt x="1325" y="3798"/>
                    <a:pt x="1028" y="4003"/>
                    <a:pt x="754" y="4186"/>
                  </a:cubicBezTo>
                  <a:cubicBezTo>
                    <a:pt x="458" y="4368"/>
                    <a:pt x="275" y="4482"/>
                    <a:pt x="92" y="4665"/>
                  </a:cubicBezTo>
                  <a:cubicBezTo>
                    <a:pt x="0" y="4739"/>
                    <a:pt x="57" y="4872"/>
                    <a:pt x="131" y="4872"/>
                  </a:cubicBezTo>
                  <a:cubicBezTo>
                    <a:pt x="148" y="4872"/>
                    <a:pt x="166" y="4865"/>
                    <a:pt x="184" y="4848"/>
                  </a:cubicBezTo>
                  <a:cubicBezTo>
                    <a:pt x="458" y="4756"/>
                    <a:pt x="663" y="4574"/>
                    <a:pt x="937" y="4368"/>
                  </a:cubicBezTo>
                  <a:cubicBezTo>
                    <a:pt x="1234" y="4186"/>
                    <a:pt x="1416" y="4003"/>
                    <a:pt x="1690" y="3798"/>
                  </a:cubicBezTo>
                  <a:lnTo>
                    <a:pt x="1690" y="3706"/>
                  </a:lnTo>
                  <a:cubicBezTo>
                    <a:pt x="1728" y="3737"/>
                    <a:pt x="1764" y="3747"/>
                    <a:pt x="1794" y="3747"/>
                  </a:cubicBezTo>
                  <a:cubicBezTo>
                    <a:pt x="1855" y="3747"/>
                    <a:pt x="1896" y="3706"/>
                    <a:pt x="1896" y="3706"/>
                  </a:cubicBezTo>
                  <a:cubicBezTo>
                    <a:pt x="2558" y="3912"/>
                    <a:pt x="3311" y="4094"/>
                    <a:pt x="4087" y="4186"/>
                  </a:cubicBezTo>
                  <a:cubicBezTo>
                    <a:pt x="3311" y="4665"/>
                    <a:pt x="2466" y="5144"/>
                    <a:pt x="1690" y="5510"/>
                  </a:cubicBezTo>
                  <a:cubicBezTo>
                    <a:pt x="1612" y="5608"/>
                    <a:pt x="1668" y="5825"/>
                    <a:pt x="1759" y="5825"/>
                  </a:cubicBezTo>
                  <a:cubicBezTo>
                    <a:pt x="1773" y="5825"/>
                    <a:pt x="1789" y="5819"/>
                    <a:pt x="1804" y="5806"/>
                  </a:cubicBezTo>
                  <a:cubicBezTo>
                    <a:pt x="2558" y="5510"/>
                    <a:pt x="3220" y="5236"/>
                    <a:pt x="3881" y="4756"/>
                  </a:cubicBezTo>
                  <a:lnTo>
                    <a:pt x="3881" y="4756"/>
                  </a:lnTo>
                  <a:cubicBezTo>
                    <a:pt x="3790" y="5418"/>
                    <a:pt x="3608" y="6080"/>
                    <a:pt x="3516" y="6765"/>
                  </a:cubicBezTo>
                  <a:cubicBezTo>
                    <a:pt x="3037" y="6948"/>
                    <a:pt x="2649" y="7130"/>
                    <a:pt x="2170" y="7336"/>
                  </a:cubicBezTo>
                  <a:cubicBezTo>
                    <a:pt x="2091" y="7414"/>
                    <a:pt x="2148" y="7628"/>
                    <a:pt x="2223" y="7628"/>
                  </a:cubicBezTo>
                  <a:cubicBezTo>
                    <a:pt x="2235" y="7628"/>
                    <a:pt x="2248" y="7622"/>
                    <a:pt x="2261" y="7609"/>
                  </a:cubicBezTo>
                  <a:cubicBezTo>
                    <a:pt x="2649" y="7518"/>
                    <a:pt x="3037" y="7336"/>
                    <a:pt x="3402" y="7039"/>
                  </a:cubicBezTo>
                  <a:lnTo>
                    <a:pt x="3402" y="7221"/>
                  </a:lnTo>
                  <a:cubicBezTo>
                    <a:pt x="3402" y="7333"/>
                    <a:pt x="3490" y="7411"/>
                    <a:pt x="3585" y="7411"/>
                  </a:cubicBezTo>
                  <a:cubicBezTo>
                    <a:pt x="3664" y="7411"/>
                    <a:pt x="3749" y="7357"/>
                    <a:pt x="3790" y="7221"/>
                  </a:cubicBezTo>
                  <a:cubicBezTo>
                    <a:pt x="3790" y="7130"/>
                    <a:pt x="3790" y="7039"/>
                    <a:pt x="3881" y="6856"/>
                  </a:cubicBezTo>
                  <a:lnTo>
                    <a:pt x="3973" y="6765"/>
                  </a:lnTo>
                  <a:cubicBezTo>
                    <a:pt x="4269" y="7130"/>
                    <a:pt x="4658" y="7427"/>
                    <a:pt x="4931" y="7792"/>
                  </a:cubicBezTo>
                  <a:cubicBezTo>
                    <a:pt x="4950" y="7816"/>
                    <a:pt x="4969" y="7826"/>
                    <a:pt x="4987" y="7826"/>
                  </a:cubicBezTo>
                  <a:cubicBezTo>
                    <a:pt x="5053" y="7826"/>
                    <a:pt x="5095" y="7682"/>
                    <a:pt x="5023" y="7609"/>
                  </a:cubicBezTo>
                  <a:cubicBezTo>
                    <a:pt x="4749" y="7221"/>
                    <a:pt x="4361" y="6765"/>
                    <a:pt x="3973" y="6377"/>
                  </a:cubicBezTo>
                  <a:cubicBezTo>
                    <a:pt x="4178" y="5715"/>
                    <a:pt x="4361" y="5144"/>
                    <a:pt x="4452" y="4482"/>
                  </a:cubicBezTo>
                  <a:cubicBezTo>
                    <a:pt x="5023" y="5418"/>
                    <a:pt x="5593" y="6377"/>
                    <a:pt x="6164" y="7221"/>
                  </a:cubicBezTo>
                  <a:cubicBezTo>
                    <a:pt x="6191" y="7282"/>
                    <a:pt x="6236" y="7307"/>
                    <a:pt x="6284" y="7307"/>
                  </a:cubicBezTo>
                  <a:cubicBezTo>
                    <a:pt x="6397" y="7307"/>
                    <a:pt x="6525" y="7167"/>
                    <a:pt x="6461" y="7039"/>
                  </a:cubicBezTo>
                  <a:cubicBezTo>
                    <a:pt x="5981" y="6194"/>
                    <a:pt x="5502" y="5236"/>
                    <a:pt x="5023" y="4368"/>
                  </a:cubicBezTo>
                  <a:lnTo>
                    <a:pt x="5023" y="4368"/>
                  </a:lnTo>
                  <a:cubicBezTo>
                    <a:pt x="5685" y="4482"/>
                    <a:pt x="6255" y="4574"/>
                    <a:pt x="6940" y="4574"/>
                  </a:cubicBezTo>
                  <a:cubicBezTo>
                    <a:pt x="6826" y="4665"/>
                    <a:pt x="6826" y="4756"/>
                    <a:pt x="6826" y="4756"/>
                  </a:cubicBezTo>
                  <a:cubicBezTo>
                    <a:pt x="7123" y="5327"/>
                    <a:pt x="7305" y="5806"/>
                    <a:pt x="7693" y="6286"/>
                  </a:cubicBezTo>
                  <a:cubicBezTo>
                    <a:pt x="7717" y="6310"/>
                    <a:pt x="7748" y="6321"/>
                    <a:pt x="7778" y="6321"/>
                  </a:cubicBezTo>
                  <a:cubicBezTo>
                    <a:pt x="7862" y="6321"/>
                    <a:pt x="7943" y="6232"/>
                    <a:pt x="7876" y="6080"/>
                  </a:cubicBezTo>
                  <a:cubicBezTo>
                    <a:pt x="7693" y="5624"/>
                    <a:pt x="7397" y="5144"/>
                    <a:pt x="7123" y="4665"/>
                  </a:cubicBezTo>
                  <a:cubicBezTo>
                    <a:pt x="7602" y="4665"/>
                    <a:pt x="8173" y="4665"/>
                    <a:pt x="8652" y="4756"/>
                  </a:cubicBezTo>
                  <a:cubicBezTo>
                    <a:pt x="8835" y="4756"/>
                    <a:pt x="8835" y="4482"/>
                    <a:pt x="8743" y="4482"/>
                  </a:cubicBezTo>
                  <a:cubicBezTo>
                    <a:pt x="8264" y="4368"/>
                    <a:pt x="7876" y="4368"/>
                    <a:pt x="7511" y="4277"/>
                  </a:cubicBezTo>
                  <a:cubicBezTo>
                    <a:pt x="7693" y="4186"/>
                    <a:pt x="7785" y="4003"/>
                    <a:pt x="7876" y="3912"/>
                  </a:cubicBezTo>
                  <a:cubicBezTo>
                    <a:pt x="8173" y="3615"/>
                    <a:pt x="8447" y="3432"/>
                    <a:pt x="8652" y="3136"/>
                  </a:cubicBezTo>
                  <a:cubicBezTo>
                    <a:pt x="8726" y="3062"/>
                    <a:pt x="8680" y="2928"/>
                    <a:pt x="8600" y="2928"/>
                  </a:cubicBezTo>
                  <a:cubicBezTo>
                    <a:pt x="8581" y="2928"/>
                    <a:pt x="8560" y="2936"/>
                    <a:pt x="8538" y="2953"/>
                  </a:cubicBezTo>
                  <a:cubicBezTo>
                    <a:pt x="8264" y="3136"/>
                    <a:pt x="7967" y="3432"/>
                    <a:pt x="7693" y="3615"/>
                  </a:cubicBezTo>
                  <a:cubicBezTo>
                    <a:pt x="7511" y="3798"/>
                    <a:pt x="7305" y="4003"/>
                    <a:pt x="7123" y="4186"/>
                  </a:cubicBezTo>
                  <a:cubicBezTo>
                    <a:pt x="6552" y="4094"/>
                    <a:pt x="5981" y="4003"/>
                    <a:pt x="5411" y="3798"/>
                  </a:cubicBezTo>
                  <a:cubicBezTo>
                    <a:pt x="6164" y="3341"/>
                    <a:pt x="6940" y="2656"/>
                    <a:pt x="7602" y="1994"/>
                  </a:cubicBezTo>
                  <a:cubicBezTo>
                    <a:pt x="7750" y="1921"/>
                    <a:pt x="7658" y="1787"/>
                    <a:pt x="7570" y="1787"/>
                  </a:cubicBezTo>
                  <a:cubicBezTo>
                    <a:pt x="7549" y="1787"/>
                    <a:pt x="7528" y="1794"/>
                    <a:pt x="7511" y="1812"/>
                  </a:cubicBezTo>
                  <a:cubicBezTo>
                    <a:pt x="6643" y="2565"/>
                    <a:pt x="5799" y="3136"/>
                    <a:pt x="4840" y="3706"/>
                  </a:cubicBezTo>
                  <a:lnTo>
                    <a:pt x="4658" y="3706"/>
                  </a:lnTo>
                  <a:cubicBezTo>
                    <a:pt x="4749" y="3227"/>
                    <a:pt x="4840" y="2862"/>
                    <a:pt x="4931" y="2382"/>
                  </a:cubicBezTo>
                  <a:cubicBezTo>
                    <a:pt x="4958" y="2409"/>
                    <a:pt x="4995" y="2420"/>
                    <a:pt x="5030" y="2420"/>
                  </a:cubicBezTo>
                  <a:cubicBezTo>
                    <a:pt x="5116" y="2420"/>
                    <a:pt x="5195" y="2356"/>
                    <a:pt x="5114" y="2291"/>
                  </a:cubicBezTo>
                  <a:cubicBezTo>
                    <a:pt x="5114" y="2086"/>
                    <a:pt x="5114" y="1994"/>
                    <a:pt x="5023" y="1903"/>
                  </a:cubicBezTo>
                  <a:cubicBezTo>
                    <a:pt x="5114" y="1333"/>
                    <a:pt x="5319" y="762"/>
                    <a:pt x="5411" y="191"/>
                  </a:cubicBezTo>
                  <a:cubicBezTo>
                    <a:pt x="5411" y="78"/>
                    <a:pt x="5341" y="0"/>
                    <a:pt x="52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4"/>
            <p:cNvSpPr/>
            <p:nvPr/>
          </p:nvSpPr>
          <p:spPr>
            <a:xfrm>
              <a:off x="5165179" y="3172655"/>
              <a:ext cx="38790" cy="31173"/>
            </a:xfrm>
            <a:custGeom>
              <a:avLst/>
              <a:gdLst/>
              <a:ahLst/>
              <a:cxnLst/>
              <a:rect l="l" t="t" r="r" b="b"/>
              <a:pathLst>
                <a:path w="1594" h="1281" extrusionOk="0">
                  <a:moveTo>
                    <a:pt x="1593" y="0"/>
                  </a:moveTo>
                  <a:cubicBezTo>
                    <a:pt x="1023" y="206"/>
                    <a:pt x="361" y="571"/>
                    <a:pt x="64" y="1141"/>
                  </a:cubicBezTo>
                  <a:cubicBezTo>
                    <a:pt x="0" y="1205"/>
                    <a:pt x="82" y="1281"/>
                    <a:pt x="168" y="1281"/>
                  </a:cubicBezTo>
                  <a:cubicBezTo>
                    <a:pt x="205" y="1281"/>
                    <a:pt x="242" y="1267"/>
                    <a:pt x="269" y="1233"/>
                  </a:cubicBezTo>
                  <a:cubicBezTo>
                    <a:pt x="635" y="776"/>
                    <a:pt x="1023" y="388"/>
                    <a:pt x="1593" y="91"/>
                  </a:cubicBezTo>
                  <a:lnTo>
                    <a:pt x="1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4"/>
            <p:cNvSpPr/>
            <p:nvPr/>
          </p:nvSpPr>
          <p:spPr>
            <a:xfrm>
              <a:off x="3226112" y="3443689"/>
              <a:ext cx="31611" cy="26501"/>
            </a:xfrm>
            <a:custGeom>
              <a:avLst/>
              <a:gdLst/>
              <a:ahLst/>
              <a:cxnLst/>
              <a:rect l="l" t="t" r="r" b="b"/>
              <a:pathLst>
                <a:path w="1299" h="1089" extrusionOk="0">
                  <a:moveTo>
                    <a:pt x="1298" y="1"/>
                  </a:moveTo>
                  <a:cubicBezTo>
                    <a:pt x="819" y="184"/>
                    <a:pt x="248" y="480"/>
                    <a:pt x="66" y="937"/>
                  </a:cubicBezTo>
                  <a:cubicBezTo>
                    <a:pt x="1" y="1018"/>
                    <a:pt x="29" y="1088"/>
                    <a:pt x="83" y="1088"/>
                  </a:cubicBezTo>
                  <a:cubicBezTo>
                    <a:pt x="105" y="1088"/>
                    <a:pt x="131" y="1077"/>
                    <a:pt x="157" y="1051"/>
                  </a:cubicBezTo>
                  <a:cubicBezTo>
                    <a:pt x="545" y="663"/>
                    <a:pt x="819" y="275"/>
                    <a:pt x="1298" y="92"/>
                  </a:cubicBezTo>
                  <a:lnTo>
                    <a:pt x="12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4"/>
            <p:cNvSpPr/>
            <p:nvPr/>
          </p:nvSpPr>
          <p:spPr>
            <a:xfrm>
              <a:off x="4421893" y="3676956"/>
              <a:ext cx="173314" cy="153359"/>
            </a:xfrm>
            <a:custGeom>
              <a:avLst/>
              <a:gdLst/>
              <a:ahLst/>
              <a:cxnLst/>
              <a:rect l="l" t="t" r="r" b="b"/>
              <a:pathLst>
                <a:path w="7122" h="6302" extrusionOk="0">
                  <a:moveTo>
                    <a:pt x="4318" y="1"/>
                  </a:moveTo>
                  <a:cubicBezTo>
                    <a:pt x="4272" y="1"/>
                    <a:pt x="4215" y="31"/>
                    <a:pt x="4177" y="116"/>
                  </a:cubicBezTo>
                  <a:cubicBezTo>
                    <a:pt x="4086" y="390"/>
                    <a:pt x="3995" y="778"/>
                    <a:pt x="3903" y="1051"/>
                  </a:cubicBezTo>
                  <a:cubicBezTo>
                    <a:pt x="3789" y="869"/>
                    <a:pt x="3698" y="686"/>
                    <a:pt x="3607" y="390"/>
                  </a:cubicBezTo>
                  <a:cubicBezTo>
                    <a:pt x="3580" y="337"/>
                    <a:pt x="3546" y="314"/>
                    <a:pt x="3513" y="314"/>
                  </a:cubicBezTo>
                  <a:cubicBezTo>
                    <a:pt x="3433" y="314"/>
                    <a:pt x="3359" y="449"/>
                    <a:pt x="3424" y="595"/>
                  </a:cubicBezTo>
                  <a:cubicBezTo>
                    <a:pt x="3515" y="869"/>
                    <a:pt x="3607" y="1257"/>
                    <a:pt x="3789" y="1531"/>
                  </a:cubicBezTo>
                  <a:cubicBezTo>
                    <a:pt x="3698" y="1919"/>
                    <a:pt x="3607" y="2193"/>
                    <a:pt x="3515" y="2489"/>
                  </a:cubicBezTo>
                  <a:cubicBezTo>
                    <a:pt x="3036" y="1736"/>
                    <a:pt x="2557" y="960"/>
                    <a:pt x="2192" y="116"/>
                  </a:cubicBezTo>
                  <a:cubicBezTo>
                    <a:pt x="2161" y="91"/>
                    <a:pt x="2125" y="80"/>
                    <a:pt x="2092" y="80"/>
                  </a:cubicBezTo>
                  <a:cubicBezTo>
                    <a:pt x="1999" y="80"/>
                    <a:pt x="1919" y="165"/>
                    <a:pt x="1986" y="298"/>
                  </a:cubicBezTo>
                  <a:cubicBezTo>
                    <a:pt x="2374" y="1166"/>
                    <a:pt x="2853" y="2010"/>
                    <a:pt x="3333" y="2878"/>
                  </a:cubicBezTo>
                  <a:cubicBezTo>
                    <a:pt x="2648" y="2672"/>
                    <a:pt x="2077" y="2581"/>
                    <a:pt x="1415" y="2398"/>
                  </a:cubicBezTo>
                  <a:cubicBezTo>
                    <a:pt x="1415" y="2398"/>
                    <a:pt x="1324" y="2307"/>
                    <a:pt x="1324" y="2193"/>
                  </a:cubicBezTo>
                  <a:cubicBezTo>
                    <a:pt x="1233" y="2010"/>
                    <a:pt x="1142" y="1736"/>
                    <a:pt x="1050" y="1531"/>
                  </a:cubicBezTo>
                  <a:cubicBezTo>
                    <a:pt x="993" y="1485"/>
                    <a:pt x="942" y="1462"/>
                    <a:pt x="905" y="1462"/>
                  </a:cubicBezTo>
                  <a:cubicBezTo>
                    <a:pt x="868" y="1462"/>
                    <a:pt x="845" y="1485"/>
                    <a:pt x="845" y="1531"/>
                  </a:cubicBezTo>
                  <a:cubicBezTo>
                    <a:pt x="936" y="1828"/>
                    <a:pt x="1050" y="2010"/>
                    <a:pt x="1050" y="2307"/>
                  </a:cubicBezTo>
                  <a:cubicBezTo>
                    <a:pt x="1142" y="2307"/>
                    <a:pt x="1142" y="2307"/>
                    <a:pt x="1142" y="2398"/>
                  </a:cubicBezTo>
                  <a:cubicBezTo>
                    <a:pt x="1050" y="2307"/>
                    <a:pt x="936" y="2307"/>
                    <a:pt x="754" y="2307"/>
                  </a:cubicBezTo>
                  <a:cubicBezTo>
                    <a:pt x="571" y="2307"/>
                    <a:pt x="480" y="2581"/>
                    <a:pt x="662" y="2672"/>
                  </a:cubicBezTo>
                  <a:cubicBezTo>
                    <a:pt x="845" y="2763"/>
                    <a:pt x="1050" y="2763"/>
                    <a:pt x="1324" y="2878"/>
                  </a:cubicBezTo>
                  <a:lnTo>
                    <a:pt x="1324" y="2969"/>
                  </a:lnTo>
                  <a:cubicBezTo>
                    <a:pt x="1142" y="3060"/>
                    <a:pt x="845" y="3243"/>
                    <a:pt x="662" y="3334"/>
                  </a:cubicBezTo>
                  <a:cubicBezTo>
                    <a:pt x="480" y="3539"/>
                    <a:pt x="274" y="3631"/>
                    <a:pt x="92" y="3722"/>
                  </a:cubicBezTo>
                  <a:cubicBezTo>
                    <a:pt x="0" y="3813"/>
                    <a:pt x="92" y="3905"/>
                    <a:pt x="183" y="3905"/>
                  </a:cubicBezTo>
                  <a:cubicBezTo>
                    <a:pt x="365" y="3813"/>
                    <a:pt x="571" y="3631"/>
                    <a:pt x="754" y="3539"/>
                  </a:cubicBezTo>
                  <a:cubicBezTo>
                    <a:pt x="1050" y="3334"/>
                    <a:pt x="1233" y="3243"/>
                    <a:pt x="1415" y="3060"/>
                  </a:cubicBezTo>
                  <a:cubicBezTo>
                    <a:pt x="1507" y="3060"/>
                    <a:pt x="1507" y="2969"/>
                    <a:pt x="1507" y="2969"/>
                  </a:cubicBezTo>
                  <a:cubicBezTo>
                    <a:pt x="2077" y="3151"/>
                    <a:pt x="2648" y="3243"/>
                    <a:pt x="3333" y="3448"/>
                  </a:cubicBezTo>
                  <a:cubicBezTo>
                    <a:pt x="2648" y="3813"/>
                    <a:pt x="2077" y="4110"/>
                    <a:pt x="1415" y="4475"/>
                  </a:cubicBezTo>
                  <a:cubicBezTo>
                    <a:pt x="1341" y="4568"/>
                    <a:pt x="1387" y="4705"/>
                    <a:pt x="1456" y="4705"/>
                  </a:cubicBezTo>
                  <a:cubicBezTo>
                    <a:pt x="1472" y="4705"/>
                    <a:pt x="1489" y="4698"/>
                    <a:pt x="1507" y="4681"/>
                  </a:cubicBezTo>
                  <a:cubicBezTo>
                    <a:pt x="2077" y="4475"/>
                    <a:pt x="2648" y="4201"/>
                    <a:pt x="3219" y="3813"/>
                  </a:cubicBezTo>
                  <a:lnTo>
                    <a:pt x="3219" y="3813"/>
                  </a:lnTo>
                  <a:cubicBezTo>
                    <a:pt x="3036" y="4384"/>
                    <a:pt x="2945" y="4863"/>
                    <a:pt x="2853" y="5434"/>
                  </a:cubicBezTo>
                  <a:cubicBezTo>
                    <a:pt x="2465" y="5525"/>
                    <a:pt x="2077" y="5731"/>
                    <a:pt x="1803" y="5913"/>
                  </a:cubicBezTo>
                  <a:cubicBezTo>
                    <a:pt x="1730" y="5987"/>
                    <a:pt x="1775" y="6121"/>
                    <a:pt x="1844" y="6121"/>
                  </a:cubicBezTo>
                  <a:cubicBezTo>
                    <a:pt x="1860" y="6121"/>
                    <a:pt x="1877" y="6113"/>
                    <a:pt x="1895" y="6096"/>
                  </a:cubicBezTo>
                  <a:cubicBezTo>
                    <a:pt x="2192" y="6005"/>
                    <a:pt x="2465" y="5913"/>
                    <a:pt x="2762" y="5731"/>
                  </a:cubicBezTo>
                  <a:lnTo>
                    <a:pt x="2762" y="5822"/>
                  </a:lnTo>
                  <a:cubicBezTo>
                    <a:pt x="2762" y="5913"/>
                    <a:pt x="2831" y="5959"/>
                    <a:pt x="2899" y="5959"/>
                  </a:cubicBezTo>
                  <a:cubicBezTo>
                    <a:pt x="2968" y="5959"/>
                    <a:pt x="3036" y="5913"/>
                    <a:pt x="3036" y="5822"/>
                  </a:cubicBezTo>
                  <a:cubicBezTo>
                    <a:pt x="3036" y="5731"/>
                    <a:pt x="3127" y="5617"/>
                    <a:pt x="3127" y="5525"/>
                  </a:cubicBezTo>
                  <a:cubicBezTo>
                    <a:pt x="3219" y="5525"/>
                    <a:pt x="3219" y="5434"/>
                    <a:pt x="3219" y="5434"/>
                  </a:cubicBezTo>
                  <a:cubicBezTo>
                    <a:pt x="3424" y="5731"/>
                    <a:pt x="3698" y="6005"/>
                    <a:pt x="3995" y="6301"/>
                  </a:cubicBezTo>
                  <a:cubicBezTo>
                    <a:pt x="4086" y="6301"/>
                    <a:pt x="4177" y="6187"/>
                    <a:pt x="4086" y="6096"/>
                  </a:cubicBezTo>
                  <a:cubicBezTo>
                    <a:pt x="3789" y="5822"/>
                    <a:pt x="3607" y="5434"/>
                    <a:pt x="3219" y="5160"/>
                  </a:cubicBezTo>
                  <a:cubicBezTo>
                    <a:pt x="3424" y="4681"/>
                    <a:pt x="3515" y="4110"/>
                    <a:pt x="3607" y="3631"/>
                  </a:cubicBezTo>
                  <a:cubicBezTo>
                    <a:pt x="3607" y="3539"/>
                    <a:pt x="3698" y="3539"/>
                    <a:pt x="3698" y="3539"/>
                  </a:cubicBezTo>
                  <a:cubicBezTo>
                    <a:pt x="4086" y="4384"/>
                    <a:pt x="4565" y="5160"/>
                    <a:pt x="4931" y="5822"/>
                  </a:cubicBezTo>
                  <a:cubicBezTo>
                    <a:pt x="4966" y="5879"/>
                    <a:pt x="5017" y="5900"/>
                    <a:pt x="5067" y="5900"/>
                  </a:cubicBezTo>
                  <a:cubicBezTo>
                    <a:pt x="5179" y="5900"/>
                    <a:pt x="5290" y="5794"/>
                    <a:pt x="5227" y="5731"/>
                  </a:cubicBezTo>
                  <a:cubicBezTo>
                    <a:pt x="4839" y="4955"/>
                    <a:pt x="4474" y="4201"/>
                    <a:pt x="4086" y="3539"/>
                  </a:cubicBezTo>
                  <a:lnTo>
                    <a:pt x="4086" y="3539"/>
                  </a:lnTo>
                  <a:cubicBezTo>
                    <a:pt x="4565" y="3631"/>
                    <a:pt x="5136" y="3631"/>
                    <a:pt x="5615" y="3722"/>
                  </a:cubicBezTo>
                  <a:cubicBezTo>
                    <a:pt x="5501" y="3722"/>
                    <a:pt x="5501" y="3813"/>
                    <a:pt x="5615" y="3813"/>
                  </a:cubicBezTo>
                  <a:cubicBezTo>
                    <a:pt x="5798" y="4293"/>
                    <a:pt x="5981" y="4681"/>
                    <a:pt x="6186" y="5046"/>
                  </a:cubicBezTo>
                  <a:cubicBezTo>
                    <a:pt x="6211" y="5077"/>
                    <a:pt x="6243" y="5092"/>
                    <a:pt x="6275" y="5092"/>
                  </a:cubicBezTo>
                  <a:cubicBezTo>
                    <a:pt x="6357" y="5092"/>
                    <a:pt x="6435" y="4995"/>
                    <a:pt x="6369" y="4863"/>
                  </a:cubicBezTo>
                  <a:cubicBezTo>
                    <a:pt x="6186" y="4476"/>
                    <a:pt x="5981" y="4111"/>
                    <a:pt x="5798" y="3723"/>
                  </a:cubicBezTo>
                  <a:lnTo>
                    <a:pt x="5798" y="3723"/>
                  </a:lnTo>
                  <a:cubicBezTo>
                    <a:pt x="6234" y="3733"/>
                    <a:pt x="6582" y="3813"/>
                    <a:pt x="7030" y="3813"/>
                  </a:cubicBezTo>
                  <a:cubicBezTo>
                    <a:pt x="7122" y="3813"/>
                    <a:pt x="7122" y="3631"/>
                    <a:pt x="7030" y="3539"/>
                  </a:cubicBezTo>
                  <a:cubicBezTo>
                    <a:pt x="6757" y="3539"/>
                    <a:pt x="6460" y="3539"/>
                    <a:pt x="6072" y="3448"/>
                  </a:cubicBezTo>
                  <a:cubicBezTo>
                    <a:pt x="6186" y="3334"/>
                    <a:pt x="6277" y="3243"/>
                    <a:pt x="6460" y="3151"/>
                  </a:cubicBezTo>
                  <a:cubicBezTo>
                    <a:pt x="6642" y="2969"/>
                    <a:pt x="6848" y="2763"/>
                    <a:pt x="7030" y="2489"/>
                  </a:cubicBezTo>
                  <a:cubicBezTo>
                    <a:pt x="7030" y="2425"/>
                    <a:pt x="6985" y="2360"/>
                    <a:pt x="6958" y="2360"/>
                  </a:cubicBezTo>
                  <a:cubicBezTo>
                    <a:pt x="6947" y="2360"/>
                    <a:pt x="6939" y="2371"/>
                    <a:pt x="6939" y="2398"/>
                  </a:cubicBezTo>
                  <a:cubicBezTo>
                    <a:pt x="6642" y="2581"/>
                    <a:pt x="6460" y="2763"/>
                    <a:pt x="6277" y="2969"/>
                  </a:cubicBezTo>
                  <a:cubicBezTo>
                    <a:pt x="6072" y="3060"/>
                    <a:pt x="5889" y="3243"/>
                    <a:pt x="5798" y="3334"/>
                  </a:cubicBezTo>
                  <a:cubicBezTo>
                    <a:pt x="5319" y="3243"/>
                    <a:pt x="4839" y="3151"/>
                    <a:pt x="4360" y="3060"/>
                  </a:cubicBezTo>
                  <a:cubicBezTo>
                    <a:pt x="5045" y="2672"/>
                    <a:pt x="5615" y="2101"/>
                    <a:pt x="6186" y="1622"/>
                  </a:cubicBezTo>
                  <a:cubicBezTo>
                    <a:pt x="6260" y="1548"/>
                    <a:pt x="6214" y="1415"/>
                    <a:pt x="6134" y="1415"/>
                  </a:cubicBezTo>
                  <a:cubicBezTo>
                    <a:pt x="6115" y="1415"/>
                    <a:pt x="6094" y="1422"/>
                    <a:pt x="6072" y="1440"/>
                  </a:cubicBezTo>
                  <a:cubicBezTo>
                    <a:pt x="5319" y="2010"/>
                    <a:pt x="4657" y="2489"/>
                    <a:pt x="3903" y="2969"/>
                  </a:cubicBezTo>
                  <a:lnTo>
                    <a:pt x="3789" y="2969"/>
                  </a:lnTo>
                  <a:cubicBezTo>
                    <a:pt x="3903" y="2581"/>
                    <a:pt x="3903" y="2307"/>
                    <a:pt x="3995" y="1919"/>
                  </a:cubicBezTo>
                  <a:cubicBezTo>
                    <a:pt x="4021" y="1946"/>
                    <a:pt x="4056" y="1957"/>
                    <a:pt x="4089" y="1957"/>
                  </a:cubicBezTo>
                  <a:cubicBezTo>
                    <a:pt x="4169" y="1957"/>
                    <a:pt x="4242" y="1892"/>
                    <a:pt x="4177" y="1828"/>
                  </a:cubicBezTo>
                  <a:cubicBezTo>
                    <a:pt x="4177" y="1736"/>
                    <a:pt x="4086" y="1622"/>
                    <a:pt x="4086" y="1531"/>
                  </a:cubicBezTo>
                  <a:cubicBezTo>
                    <a:pt x="4177" y="1051"/>
                    <a:pt x="4269" y="595"/>
                    <a:pt x="4360" y="116"/>
                  </a:cubicBezTo>
                  <a:cubicBezTo>
                    <a:pt x="4427" y="62"/>
                    <a:pt x="4384" y="1"/>
                    <a:pt x="4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4"/>
            <p:cNvSpPr/>
            <p:nvPr/>
          </p:nvSpPr>
          <p:spPr>
            <a:xfrm>
              <a:off x="4521955" y="3693649"/>
              <a:ext cx="31587" cy="26476"/>
            </a:xfrm>
            <a:custGeom>
              <a:avLst/>
              <a:gdLst/>
              <a:ahLst/>
              <a:cxnLst/>
              <a:rect l="l" t="t" r="r" b="b"/>
              <a:pathLst>
                <a:path w="1298" h="1088" extrusionOk="0">
                  <a:moveTo>
                    <a:pt x="1298" y="0"/>
                  </a:moveTo>
                  <a:cubicBezTo>
                    <a:pt x="819" y="92"/>
                    <a:pt x="248" y="480"/>
                    <a:pt x="65" y="936"/>
                  </a:cubicBezTo>
                  <a:cubicBezTo>
                    <a:pt x="0" y="1018"/>
                    <a:pt x="28" y="1088"/>
                    <a:pt x="83" y="1088"/>
                  </a:cubicBezTo>
                  <a:cubicBezTo>
                    <a:pt x="104" y="1088"/>
                    <a:pt x="131" y="1076"/>
                    <a:pt x="157" y="1050"/>
                  </a:cubicBezTo>
                  <a:cubicBezTo>
                    <a:pt x="545" y="662"/>
                    <a:pt x="819" y="274"/>
                    <a:pt x="1298" y="92"/>
                  </a:cubicBezTo>
                  <a:lnTo>
                    <a:pt x="12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4"/>
            <p:cNvSpPr/>
            <p:nvPr/>
          </p:nvSpPr>
          <p:spPr>
            <a:xfrm>
              <a:off x="1329776" y="504905"/>
              <a:ext cx="168885" cy="162582"/>
            </a:xfrm>
            <a:custGeom>
              <a:avLst/>
              <a:gdLst/>
              <a:ahLst/>
              <a:cxnLst/>
              <a:rect l="l" t="t" r="r" b="b"/>
              <a:pathLst>
                <a:path w="6940" h="6681" extrusionOk="0">
                  <a:moveTo>
                    <a:pt x="4178" y="0"/>
                  </a:moveTo>
                  <a:cubicBezTo>
                    <a:pt x="4115" y="0"/>
                    <a:pt x="4041" y="23"/>
                    <a:pt x="3995" y="69"/>
                  </a:cubicBezTo>
                  <a:cubicBezTo>
                    <a:pt x="3995" y="1028"/>
                    <a:pt x="3813" y="1872"/>
                    <a:pt x="3607" y="2739"/>
                  </a:cubicBezTo>
                  <a:cubicBezTo>
                    <a:pt x="3516" y="2831"/>
                    <a:pt x="3516" y="2831"/>
                    <a:pt x="3425" y="2831"/>
                  </a:cubicBezTo>
                  <a:cubicBezTo>
                    <a:pt x="3242" y="2557"/>
                    <a:pt x="3037" y="2260"/>
                    <a:pt x="2854" y="1986"/>
                  </a:cubicBezTo>
                  <a:cubicBezTo>
                    <a:pt x="2945" y="1986"/>
                    <a:pt x="3037" y="1781"/>
                    <a:pt x="2945" y="1690"/>
                  </a:cubicBezTo>
                  <a:cubicBezTo>
                    <a:pt x="2854" y="1690"/>
                    <a:pt x="2763" y="1598"/>
                    <a:pt x="2671" y="1598"/>
                  </a:cubicBezTo>
                  <a:cubicBezTo>
                    <a:pt x="2375" y="1119"/>
                    <a:pt x="2101" y="731"/>
                    <a:pt x="1804" y="274"/>
                  </a:cubicBezTo>
                  <a:cubicBezTo>
                    <a:pt x="1779" y="243"/>
                    <a:pt x="1753" y="229"/>
                    <a:pt x="1730" y="229"/>
                  </a:cubicBezTo>
                  <a:cubicBezTo>
                    <a:pt x="1669" y="229"/>
                    <a:pt x="1621" y="325"/>
                    <a:pt x="1621" y="457"/>
                  </a:cubicBezTo>
                  <a:cubicBezTo>
                    <a:pt x="1804" y="731"/>
                    <a:pt x="2009" y="1028"/>
                    <a:pt x="2192" y="1416"/>
                  </a:cubicBezTo>
                  <a:cubicBezTo>
                    <a:pt x="1895" y="1301"/>
                    <a:pt x="1713" y="1210"/>
                    <a:pt x="1439" y="1119"/>
                  </a:cubicBezTo>
                  <a:cubicBezTo>
                    <a:pt x="1409" y="1106"/>
                    <a:pt x="1384" y="1100"/>
                    <a:pt x="1363" y="1100"/>
                  </a:cubicBezTo>
                  <a:cubicBezTo>
                    <a:pt x="1235" y="1100"/>
                    <a:pt x="1246" y="1301"/>
                    <a:pt x="1325" y="1301"/>
                  </a:cubicBezTo>
                  <a:cubicBezTo>
                    <a:pt x="1713" y="1507"/>
                    <a:pt x="2101" y="1690"/>
                    <a:pt x="2466" y="1781"/>
                  </a:cubicBezTo>
                  <a:cubicBezTo>
                    <a:pt x="2580" y="2078"/>
                    <a:pt x="2763" y="2443"/>
                    <a:pt x="2945" y="2739"/>
                  </a:cubicBezTo>
                  <a:cubicBezTo>
                    <a:pt x="2009" y="2443"/>
                    <a:pt x="1051" y="2260"/>
                    <a:pt x="183" y="1986"/>
                  </a:cubicBezTo>
                  <a:cubicBezTo>
                    <a:pt x="1" y="1986"/>
                    <a:pt x="1" y="2169"/>
                    <a:pt x="92" y="2169"/>
                  </a:cubicBezTo>
                  <a:cubicBezTo>
                    <a:pt x="1051" y="2557"/>
                    <a:pt x="2009" y="2831"/>
                    <a:pt x="3037" y="3128"/>
                  </a:cubicBezTo>
                  <a:cubicBezTo>
                    <a:pt x="2466" y="3493"/>
                    <a:pt x="1804" y="3881"/>
                    <a:pt x="1325" y="4269"/>
                  </a:cubicBezTo>
                  <a:cubicBezTo>
                    <a:pt x="1233" y="4155"/>
                    <a:pt x="1142" y="4155"/>
                    <a:pt x="1142" y="4155"/>
                  </a:cubicBezTo>
                  <a:cubicBezTo>
                    <a:pt x="868" y="4063"/>
                    <a:pt x="571" y="3881"/>
                    <a:pt x="298" y="3789"/>
                  </a:cubicBezTo>
                  <a:cubicBezTo>
                    <a:pt x="298" y="3789"/>
                    <a:pt x="183" y="3881"/>
                    <a:pt x="298" y="3972"/>
                  </a:cubicBezTo>
                  <a:cubicBezTo>
                    <a:pt x="480" y="4063"/>
                    <a:pt x="663" y="4269"/>
                    <a:pt x="959" y="4360"/>
                  </a:cubicBezTo>
                  <a:lnTo>
                    <a:pt x="1051" y="4360"/>
                  </a:lnTo>
                  <a:cubicBezTo>
                    <a:pt x="959" y="4451"/>
                    <a:pt x="868" y="4543"/>
                    <a:pt x="754" y="4543"/>
                  </a:cubicBezTo>
                  <a:cubicBezTo>
                    <a:pt x="590" y="4624"/>
                    <a:pt x="647" y="4945"/>
                    <a:pt x="808" y="4945"/>
                  </a:cubicBezTo>
                  <a:cubicBezTo>
                    <a:pt x="827" y="4945"/>
                    <a:pt x="847" y="4940"/>
                    <a:pt x="868" y="4931"/>
                  </a:cubicBezTo>
                  <a:cubicBezTo>
                    <a:pt x="1142" y="4839"/>
                    <a:pt x="1325" y="4725"/>
                    <a:pt x="1530" y="4634"/>
                  </a:cubicBezTo>
                  <a:lnTo>
                    <a:pt x="1621" y="4634"/>
                  </a:lnTo>
                  <a:cubicBezTo>
                    <a:pt x="1530" y="4931"/>
                    <a:pt x="1439" y="5205"/>
                    <a:pt x="1439" y="5501"/>
                  </a:cubicBezTo>
                  <a:cubicBezTo>
                    <a:pt x="1325" y="5684"/>
                    <a:pt x="1233" y="5981"/>
                    <a:pt x="1233" y="6163"/>
                  </a:cubicBezTo>
                  <a:cubicBezTo>
                    <a:pt x="1233" y="6228"/>
                    <a:pt x="1336" y="6292"/>
                    <a:pt x="1396" y="6292"/>
                  </a:cubicBezTo>
                  <a:cubicBezTo>
                    <a:pt x="1421" y="6292"/>
                    <a:pt x="1439" y="6281"/>
                    <a:pt x="1439" y="6255"/>
                  </a:cubicBezTo>
                  <a:cubicBezTo>
                    <a:pt x="1530" y="5981"/>
                    <a:pt x="1621" y="5775"/>
                    <a:pt x="1621" y="5501"/>
                  </a:cubicBezTo>
                  <a:cubicBezTo>
                    <a:pt x="1621" y="5205"/>
                    <a:pt x="1713" y="4931"/>
                    <a:pt x="1713" y="4725"/>
                  </a:cubicBezTo>
                  <a:lnTo>
                    <a:pt x="1713" y="4634"/>
                  </a:lnTo>
                  <a:cubicBezTo>
                    <a:pt x="1804" y="4634"/>
                    <a:pt x="1804" y="4543"/>
                    <a:pt x="1804" y="4543"/>
                  </a:cubicBezTo>
                  <a:cubicBezTo>
                    <a:pt x="2375" y="4269"/>
                    <a:pt x="2854" y="3881"/>
                    <a:pt x="3425" y="3584"/>
                  </a:cubicBezTo>
                  <a:lnTo>
                    <a:pt x="3425" y="3584"/>
                  </a:lnTo>
                  <a:cubicBezTo>
                    <a:pt x="3242" y="4269"/>
                    <a:pt x="3037" y="5022"/>
                    <a:pt x="2763" y="5775"/>
                  </a:cubicBezTo>
                  <a:cubicBezTo>
                    <a:pt x="2763" y="5839"/>
                    <a:pt x="2852" y="5914"/>
                    <a:pt x="2937" y="5914"/>
                  </a:cubicBezTo>
                  <a:cubicBezTo>
                    <a:pt x="2974" y="5914"/>
                    <a:pt x="3009" y="5901"/>
                    <a:pt x="3037" y="5867"/>
                  </a:cubicBezTo>
                  <a:cubicBezTo>
                    <a:pt x="3333" y="5205"/>
                    <a:pt x="3516" y="4634"/>
                    <a:pt x="3721" y="3972"/>
                  </a:cubicBezTo>
                  <a:lnTo>
                    <a:pt x="4566" y="5410"/>
                  </a:lnTo>
                  <a:cubicBezTo>
                    <a:pt x="4383" y="5775"/>
                    <a:pt x="4292" y="6163"/>
                    <a:pt x="4087" y="6551"/>
                  </a:cubicBezTo>
                  <a:cubicBezTo>
                    <a:pt x="4087" y="6616"/>
                    <a:pt x="4189" y="6680"/>
                    <a:pt x="4282" y="6680"/>
                  </a:cubicBezTo>
                  <a:cubicBezTo>
                    <a:pt x="4320" y="6680"/>
                    <a:pt x="4357" y="6669"/>
                    <a:pt x="4383" y="6643"/>
                  </a:cubicBezTo>
                  <a:cubicBezTo>
                    <a:pt x="4475" y="6346"/>
                    <a:pt x="4657" y="5981"/>
                    <a:pt x="4748" y="5684"/>
                  </a:cubicBezTo>
                  <a:cubicBezTo>
                    <a:pt x="4827" y="5754"/>
                    <a:pt x="4902" y="5783"/>
                    <a:pt x="4960" y="5783"/>
                  </a:cubicBezTo>
                  <a:cubicBezTo>
                    <a:pt x="5053" y="5783"/>
                    <a:pt x="5102" y="5706"/>
                    <a:pt x="5045" y="5593"/>
                  </a:cubicBezTo>
                  <a:cubicBezTo>
                    <a:pt x="4954" y="5501"/>
                    <a:pt x="4954" y="5410"/>
                    <a:pt x="4863" y="5205"/>
                  </a:cubicBezTo>
                  <a:lnTo>
                    <a:pt x="4863" y="5113"/>
                  </a:lnTo>
                  <a:cubicBezTo>
                    <a:pt x="5228" y="5205"/>
                    <a:pt x="5616" y="5205"/>
                    <a:pt x="6095" y="5205"/>
                  </a:cubicBezTo>
                  <a:cubicBezTo>
                    <a:pt x="6186" y="5205"/>
                    <a:pt x="6186" y="5022"/>
                    <a:pt x="6095" y="5022"/>
                  </a:cubicBezTo>
                  <a:cubicBezTo>
                    <a:pt x="5616" y="4931"/>
                    <a:pt x="5136" y="4931"/>
                    <a:pt x="4657" y="4931"/>
                  </a:cubicBezTo>
                  <a:cubicBezTo>
                    <a:pt x="4383" y="4451"/>
                    <a:pt x="4087" y="3881"/>
                    <a:pt x="3813" y="3401"/>
                  </a:cubicBezTo>
                  <a:lnTo>
                    <a:pt x="3813" y="3401"/>
                  </a:lnTo>
                  <a:cubicBezTo>
                    <a:pt x="4657" y="3698"/>
                    <a:pt x="5616" y="3972"/>
                    <a:pt x="6460" y="4155"/>
                  </a:cubicBezTo>
                  <a:cubicBezTo>
                    <a:pt x="6666" y="4155"/>
                    <a:pt x="6757" y="3972"/>
                    <a:pt x="6574" y="3881"/>
                  </a:cubicBezTo>
                  <a:cubicBezTo>
                    <a:pt x="5707" y="3584"/>
                    <a:pt x="4954" y="3310"/>
                    <a:pt x="4087" y="3013"/>
                  </a:cubicBezTo>
                  <a:cubicBezTo>
                    <a:pt x="4566" y="2739"/>
                    <a:pt x="4954" y="2443"/>
                    <a:pt x="5319" y="2078"/>
                  </a:cubicBezTo>
                  <a:cubicBezTo>
                    <a:pt x="5319" y="2169"/>
                    <a:pt x="5433" y="2169"/>
                    <a:pt x="5433" y="2260"/>
                  </a:cubicBezTo>
                  <a:cubicBezTo>
                    <a:pt x="5890" y="2351"/>
                    <a:pt x="6369" y="2557"/>
                    <a:pt x="6757" y="2648"/>
                  </a:cubicBezTo>
                  <a:cubicBezTo>
                    <a:pt x="6940" y="2648"/>
                    <a:pt x="6940" y="2443"/>
                    <a:pt x="6848" y="2351"/>
                  </a:cubicBezTo>
                  <a:cubicBezTo>
                    <a:pt x="6369" y="2260"/>
                    <a:pt x="6004" y="2169"/>
                    <a:pt x="5525" y="1986"/>
                  </a:cubicBezTo>
                  <a:cubicBezTo>
                    <a:pt x="5798" y="1690"/>
                    <a:pt x="6186" y="1416"/>
                    <a:pt x="6460" y="1119"/>
                  </a:cubicBezTo>
                  <a:cubicBezTo>
                    <a:pt x="6553" y="1045"/>
                    <a:pt x="6496" y="911"/>
                    <a:pt x="6422" y="911"/>
                  </a:cubicBezTo>
                  <a:cubicBezTo>
                    <a:pt x="6405" y="911"/>
                    <a:pt x="6386" y="919"/>
                    <a:pt x="6369" y="936"/>
                  </a:cubicBezTo>
                  <a:lnTo>
                    <a:pt x="5525" y="1507"/>
                  </a:lnTo>
                  <a:lnTo>
                    <a:pt x="5525" y="1028"/>
                  </a:lnTo>
                  <a:cubicBezTo>
                    <a:pt x="5525" y="731"/>
                    <a:pt x="5616" y="457"/>
                    <a:pt x="5525" y="160"/>
                  </a:cubicBezTo>
                  <a:cubicBezTo>
                    <a:pt x="5525" y="115"/>
                    <a:pt x="5502" y="92"/>
                    <a:pt x="5465" y="92"/>
                  </a:cubicBezTo>
                  <a:cubicBezTo>
                    <a:pt x="5428" y="92"/>
                    <a:pt x="5376" y="115"/>
                    <a:pt x="5319" y="160"/>
                  </a:cubicBezTo>
                  <a:lnTo>
                    <a:pt x="5319" y="1028"/>
                  </a:lnTo>
                  <a:cubicBezTo>
                    <a:pt x="5228" y="1301"/>
                    <a:pt x="5228" y="1507"/>
                    <a:pt x="5228" y="1690"/>
                  </a:cubicBezTo>
                  <a:cubicBezTo>
                    <a:pt x="4863" y="1986"/>
                    <a:pt x="4383" y="2260"/>
                    <a:pt x="3995" y="2557"/>
                  </a:cubicBezTo>
                  <a:cubicBezTo>
                    <a:pt x="4087" y="1690"/>
                    <a:pt x="4178" y="936"/>
                    <a:pt x="4292" y="69"/>
                  </a:cubicBezTo>
                  <a:cubicBezTo>
                    <a:pt x="4292" y="23"/>
                    <a:pt x="4241" y="0"/>
                    <a:pt x="4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4"/>
            <p:cNvSpPr/>
            <p:nvPr/>
          </p:nvSpPr>
          <p:spPr>
            <a:xfrm>
              <a:off x="1392558" y="504346"/>
              <a:ext cx="11121" cy="41126"/>
            </a:xfrm>
            <a:custGeom>
              <a:avLst/>
              <a:gdLst/>
              <a:ahLst/>
              <a:cxnLst/>
              <a:rect l="l" t="t" r="r" b="b"/>
              <a:pathLst>
                <a:path w="457" h="1690" extrusionOk="0">
                  <a:moveTo>
                    <a:pt x="365" y="1"/>
                  </a:moveTo>
                  <a:cubicBezTo>
                    <a:pt x="183" y="480"/>
                    <a:pt x="0" y="1051"/>
                    <a:pt x="183" y="1621"/>
                  </a:cubicBezTo>
                  <a:cubicBezTo>
                    <a:pt x="183" y="1667"/>
                    <a:pt x="228" y="1690"/>
                    <a:pt x="274" y="1690"/>
                  </a:cubicBezTo>
                  <a:cubicBezTo>
                    <a:pt x="320" y="1690"/>
                    <a:pt x="365" y="1667"/>
                    <a:pt x="365" y="1621"/>
                  </a:cubicBezTo>
                  <a:cubicBezTo>
                    <a:pt x="274" y="1051"/>
                    <a:pt x="274" y="57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4"/>
            <p:cNvSpPr/>
            <p:nvPr/>
          </p:nvSpPr>
          <p:spPr>
            <a:xfrm>
              <a:off x="1936329" y="1682969"/>
              <a:ext cx="108875" cy="107025"/>
            </a:xfrm>
            <a:custGeom>
              <a:avLst/>
              <a:gdLst/>
              <a:ahLst/>
              <a:cxnLst/>
              <a:rect l="l" t="t" r="r" b="b"/>
              <a:pathLst>
                <a:path w="4474" h="4398" extrusionOk="0">
                  <a:moveTo>
                    <a:pt x="2659" y="1"/>
                  </a:moveTo>
                  <a:cubicBezTo>
                    <a:pt x="2608" y="1"/>
                    <a:pt x="2556" y="24"/>
                    <a:pt x="2556" y="69"/>
                  </a:cubicBezTo>
                  <a:cubicBezTo>
                    <a:pt x="2556" y="640"/>
                    <a:pt x="2465" y="1302"/>
                    <a:pt x="2283" y="1873"/>
                  </a:cubicBezTo>
                  <a:lnTo>
                    <a:pt x="2191" y="1873"/>
                  </a:lnTo>
                  <a:cubicBezTo>
                    <a:pt x="2077" y="1690"/>
                    <a:pt x="1986" y="1507"/>
                    <a:pt x="1803" y="1302"/>
                  </a:cubicBezTo>
                  <a:cubicBezTo>
                    <a:pt x="1895" y="1302"/>
                    <a:pt x="1895" y="1211"/>
                    <a:pt x="1895" y="1119"/>
                  </a:cubicBezTo>
                  <a:cubicBezTo>
                    <a:pt x="1803" y="1119"/>
                    <a:pt x="1712" y="1119"/>
                    <a:pt x="1712" y="1028"/>
                  </a:cubicBezTo>
                  <a:cubicBezTo>
                    <a:pt x="1507" y="731"/>
                    <a:pt x="1324" y="549"/>
                    <a:pt x="1141" y="252"/>
                  </a:cubicBezTo>
                  <a:cubicBezTo>
                    <a:pt x="1141" y="221"/>
                    <a:pt x="1131" y="211"/>
                    <a:pt x="1118" y="211"/>
                  </a:cubicBezTo>
                  <a:cubicBezTo>
                    <a:pt x="1091" y="211"/>
                    <a:pt x="1050" y="252"/>
                    <a:pt x="1050" y="252"/>
                  </a:cubicBezTo>
                  <a:cubicBezTo>
                    <a:pt x="1141" y="549"/>
                    <a:pt x="1324" y="731"/>
                    <a:pt x="1415" y="937"/>
                  </a:cubicBezTo>
                  <a:cubicBezTo>
                    <a:pt x="1233" y="823"/>
                    <a:pt x="1050" y="823"/>
                    <a:pt x="936" y="731"/>
                  </a:cubicBezTo>
                  <a:cubicBezTo>
                    <a:pt x="753" y="731"/>
                    <a:pt x="753" y="823"/>
                    <a:pt x="845" y="937"/>
                  </a:cubicBezTo>
                  <a:cubicBezTo>
                    <a:pt x="1141" y="1028"/>
                    <a:pt x="1324" y="1119"/>
                    <a:pt x="1507" y="1211"/>
                  </a:cubicBezTo>
                  <a:cubicBezTo>
                    <a:pt x="1712" y="1393"/>
                    <a:pt x="1803" y="1599"/>
                    <a:pt x="1895" y="1781"/>
                  </a:cubicBezTo>
                  <a:cubicBezTo>
                    <a:pt x="1324" y="1599"/>
                    <a:pt x="662" y="1507"/>
                    <a:pt x="91" y="1302"/>
                  </a:cubicBezTo>
                  <a:cubicBezTo>
                    <a:pt x="0" y="1302"/>
                    <a:pt x="0" y="1393"/>
                    <a:pt x="91" y="1507"/>
                  </a:cubicBezTo>
                  <a:cubicBezTo>
                    <a:pt x="662" y="1690"/>
                    <a:pt x="1324" y="1873"/>
                    <a:pt x="1895" y="2078"/>
                  </a:cubicBezTo>
                  <a:cubicBezTo>
                    <a:pt x="1507" y="2261"/>
                    <a:pt x="1141" y="2534"/>
                    <a:pt x="845" y="2740"/>
                  </a:cubicBezTo>
                  <a:lnTo>
                    <a:pt x="662" y="2740"/>
                  </a:lnTo>
                  <a:cubicBezTo>
                    <a:pt x="571" y="2649"/>
                    <a:pt x="365" y="2534"/>
                    <a:pt x="183" y="2534"/>
                  </a:cubicBezTo>
                  <a:cubicBezTo>
                    <a:pt x="274" y="2740"/>
                    <a:pt x="479" y="2740"/>
                    <a:pt x="571" y="2831"/>
                  </a:cubicBezTo>
                  <a:lnTo>
                    <a:pt x="662" y="2831"/>
                  </a:lnTo>
                  <a:cubicBezTo>
                    <a:pt x="571" y="2922"/>
                    <a:pt x="479" y="2922"/>
                    <a:pt x="479" y="3014"/>
                  </a:cubicBezTo>
                  <a:cubicBezTo>
                    <a:pt x="380" y="3014"/>
                    <a:pt x="453" y="3237"/>
                    <a:pt x="534" y="3237"/>
                  </a:cubicBezTo>
                  <a:cubicBezTo>
                    <a:pt x="546" y="3237"/>
                    <a:pt x="558" y="3231"/>
                    <a:pt x="571" y="3219"/>
                  </a:cubicBezTo>
                  <a:cubicBezTo>
                    <a:pt x="662" y="3219"/>
                    <a:pt x="845" y="3105"/>
                    <a:pt x="936" y="3014"/>
                  </a:cubicBezTo>
                  <a:lnTo>
                    <a:pt x="1050" y="3014"/>
                  </a:lnTo>
                  <a:cubicBezTo>
                    <a:pt x="936" y="3219"/>
                    <a:pt x="936" y="3402"/>
                    <a:pt x="845" y="3584"/>
                  </a:cubicBezTo>
                  <a:cubicBezTo>
                    <a:pt x="845" y="3790"/>
                    <a:pt x="753" y="3881"/>
                    <a:pt x="753" y="4064"/>
                  </a:cubicBezTo>
                  <a:cubicBezTo>
                    <a:pt x="753" y="4064"/>
                    <a:pt x="794" y="4104"/>
                    <a:pt x="848" y="4104"/>
                  </a:cubicBezTo>
                  <a:cubicBezTo>
                    <a:pt x="875" y="4104"/>
                    <a:pt x="905" y="4094"/>
                    <a:pt x="936" y="4064"/>
                  </a:cubicBezTo>
                  <a:cubicBezTo>
                    <a:pt x="936" y="3881"/>
                    <a:pt x="1050" y="3790"/>
                    <a:pt x="1050" y="3584"/>
                  </a:cubicBezTo>
                  <a:cubicBezTo>
                    <a:pt x="1050" y="3402"/>
                    <a:pt x="1050" y="3219"/>
                    <a:pt x="1141" y="3105"/>
                  </a:cubicBezTo>
                  <a:lnTo>
                    <a:pt x="1141" y="3014"/>
                  </a:lnTo>
                  <a:lnTo>
                    <a:pt x="1141" y="2922"/>
                  </a:lnTo>
                  <a:cubicBezTo>
                    <a:pt x="1507" y="2740"/>
                    <a:pt x="1803" y="2534"/>
                    <a:pt x="2191" y="2352"/>
                  </a:cubicBezTo>
                  <a:lnTo>
                    <a:pt x="2191" y="2352"/>
                  </a:lnTo>
                  <a:cubicBezTo>
                    <a:pt x="2077" y="2831"/>
                    <a:pt x="1895" y="3310"/>
                    <a:pt x="1803" y="3790"/>
                  </a:cubicBezTo>
                  <a:cubicBezTo>
                    <a:pt x="1803" y="3835"/>
                    <a:pt x="1826" y="3858"/>
                    <a:pt x="1849" y="3858"/>
                  </a:cubicBezTo>
                  <a:cubicBezTo>
                    <a:pt x="1872" y="3858"/>
                    <a:pt x="1895" y="3835"/>
                    <a:pt x="1895" y="3790"/>
                  </a:cubicBezTo>
                  <a:cubicBezTo>
                    <a:pt x="2077" y="3402"/>
                    <a:pt x="2283" y="3014"/>
                    <a:pt x="2374" y="2649"/>
                  </a:cubicBezTo>
                  <a:cubicBezTo>
                    <a:pt x="2556" y="2922"/>
                    <a:pt x="2762" y="3219"/>
                    <a:pt x="2944" y="3493"/>
                  </a:cubicBezTo>
                  <a:cubicBezTo>
                    <a:pt x="2853" y="3790"/>
                    <a:pt x="2762" y="3972"/>
                    <a:pt x="2648" y="4246"/>
                  </a:cubicBezTo>
                  <a:cubicBezTo>
                    <a:pt x="2648" y="4328"/>
                    <a:pt x="2706" y="4398"/>
                    <a:pt x="2739" y="4398"/>
                  </a:cubicBezTo>
                  <a:cubicBezTo>
                    <a:pt x="2753" y="4398"/>
                    <a:pt x="2762" y="4387"/>
                    <a:pt x="2762" y="4360"/>
                  </a:cubicBezTo>
                  <a:cubicBezTo>
                    <a:pt x="2944" y="4155"/>
                    <a:pt x="2944" y="3881"/>
                    <a:pt x="3036" y="3676"/>
                  </a:cubicBezTo>
                  <a:lnTo>
                    <a:pt x="3036" y="3790"/>
                  </a:lnTo>
                  <a:cubicBezTo>
                    <a:pt x="3062" y="3816"/>
                    <a:pt x="3097" y="3827"/>
                    <a:pt x="3132" y="3827"/>
                  </a:cubicBezTo>
                  <a:cubicBezTo>
                    <a:pt x="3218" y="3827"/>
                    <a:pt x="3300" y="3757"/>
                    <a:pt x="3218" y="3676"/>
                  </a:cubicBezTo>
                  <a:cubicBezTo>
                    <a:pt x="3218" y="3584"/>
                    <a:pt x="3127" y="3493"/>
                    <a:pt x="3127" y="3402"/>
                  </a:cubicBezTo>
                  <a:lnTo>
                    <a:pt x="3903" y="3402"/>
                  </a:lnTo>
                  <a:cubicBezTo>
                    <a:pt x="3994" y="3402"/>
                    <a:pt x="3994" y="3310"/>
                    <a:pt x="3903" y="3310"/>
                  </a:cubicBezTo>
                  <a:cubicBezTo>
                    <a:pt x="3606" y="3219"/>
                    <a:pt x="3333" y="3219"/>
                    <a:pt x="3036" y="3219"/>
                  </a:cubicBezTo>
                  <a:cubicBezTo>
                    <a:pt x="2853" y="2922"/>
                    <a:pt x="2648" y="2534"/>
                    <a:pt x="2465" y="2261"/>
                  </a:cubicBezTo>
                  <a:lnTo>
                    <a:pt x="2465" y="2261"/>
                  </a:lnTo>
                  <a:cubicBezTo>
                    <a:pt x="3036" y="2443"/>
                    <a:pt x="3606" y="2534"/>
                    <a:pt x="4177" y="2740"/>
                  </a:cubicBezTo>
                  <a:cubicBezTo>
                    <a:pt x="4268" y="2740"/>
                    <a:pt x="4268" y="2534"/>
                    <a:pt x="4177" y="2534"/>
                  </a:cubicBezTo>
                  <a:cubicBezTo>
                    <a:pt x="3698" y="2352"/>
                    <a:pt x="3127" y="2169"/>
                    <a:pt x="2648" y="1964"/>
                  </a:cubicBezTo>
                  <a:cubicBezTo>
                    <a:pt x="2944" y="1781"/>
                    <a:pt x="3218" y="1599"/>
                    <a:pt x="3424" y="1393"/>
                  </a:cubicBezTo>
                  <a:cubicBezTo>
                    <a:pt x="3424" y="1393"/>
                    <a:pt x="3424" y="1507"/>
                    <a:pt x="3515" y="1507"/>
                  </a:cubicBezTo>
                  <a:cubicBezTo>
                    <a:pt x="3789" y="1599"/>
                    <a:pt x="4086" y="1690"/>
                    <a:pt x="4360" y="1781"/>
                  </a:cubicBezTo>
                  <a:cubicBezTo>
                    <a:pt x="4474" y="1781"/>
                    <a:pt x="4474" y="1599"/>
                    <a:pt x="4360" y="1599"/>
                  </a:cubicBezTo>
                  <a:cubicBezTo>
                    <a:pt x="4086" y="1507"/>
                    <a:pt x="3789" y="1393"/>
                    <a:pt x="3515" y="1302"/>
                  </a:cubicBezTo>
                  <a:cubicBezTo>
                    <a:pt x="3698" y="1119"/>
                    <a:pt x="3994" y="937"/>
                    <a:pt x="4177" y="731"/>
                  </a:cubicBezTo>
                  <a:cubicBezTo>
                    <a:pt x="4250" y="731"/>
                    <a:pt x="4206" y="614"/>
                    <a:pt x="4139" y="614"/>
                  </a:cubicBezTo>
                  <a:cubicBezTo>
                    <a:pt x="4122" y="614"/>
                    <a:pt x="4104" y="622"/>
                    <a:pt x="4086" y="640"/>
                  </a:cubicBezTo>
                  <a:cubicBezTo>
                    <a:pt x="3903" y="731"/>
                    <a:pt x="3698" y="937"/>
                    <a:pt x="3606" y="1028"/>
                  </a:cubicBezTo>
                  <a:lnTo>
                    <a:pt x="3606" y="731"/>
                  </a:lnTo>
                  <a:cubicBezTo>
                    <a:pt x="3606" y="549"/>
                    <a:pt x="3606" y="366"/>
                    <a:pt x="3515" y="161"/>
                  </a:cubicBezTo>
                  <a:cubicBezTo>
                    <a:pt x="3515" y="115"/>
                    <a:pt x="3492" y="92"/>
                    <a:pt x="3469" y="92"/>
                  </a:cubicBezTo>
                  <a:cubicBezTo>
                    <a:pt x="3447" y="92"/>
                    <a:pt x="3424" y="115"/>
                    <a:pt x="3424" y="161"/>
                  </a:cubicBezTo>
                  <a:lnTo>
                    <a:pt x="3424" y="731"/>
                  </a:lnTo>
                  <a:cubicBezTo>
                    <a:pt x="3424" y="823"/>
                    <a:pt x="3333" y="1028"/>
                    <a:pt x="3424" y="1119"/>
                  </a:cubicBezTo>
                  <a:cubicBezTo>
                    <a:pt x="3127" y="1302"/>
                    <a:pt x="2853" y="1507"/>
                    <a:pt x="2556" y="1690"/>
                  </a:cubicBezTo>
                  <a:cubicBezTo>
                    <a:pt x="2648" y="1119"/>
                    <a:pt x="2762" y="640"/>
                    <a:pt x="2762" y="69"/>
                  </a:cubicBezTo>
                  <a:cubicBezTo>
                    <a:pt x="2762" y="24"/>
                    <a:pt x="2711" y="1"/>
                    <a:pt x="2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4"/>
            <p:cNvSpPr/>
            <p:nvPr/>
          </p:nvSpPr>
          <p:spPr>
            <a:xfrm>
              <a:off x="1975751" y="1684648"/>
              <a:ext cx="6692" cy="25016"/>
            </a:xfrm>
            <a:custGeom>
              <a:avLst/>
              <a:gdLst/>
              <a:ahLst/>
              <a:cxnLst/>
              <a:rect l="l" t="t" r="r" b="b"/>
              <a:pathLst>
                <a:path w="275" h="1028" extrusionOk="0">
                  <a:moveTo>
                    <a:pt x="275" y="0"/>
                  </a:moveTo>
                  <a:cubicBezTo>
                    <a:pt x="92" y="297"/>
                    <a:pt x="1" y="662"/>
                    <a:pt x="183" y="959"/>
                  </a:cubicBezTo>
                  <a:cubicBezTo>
                    <a:pt x="183" y="1005"/>
                    <a:pt x="206" y="1027"/>
                    <a:pt x="229" y="1027"/>
                  </a:cubicBezTo>
                  <a:cubicBezTo>
                    <a:pt x="252" y="1027"/>
                    <a:pt x="275" y="1005"/>
                    <a:pt x="275" y="959"/>
                  </a:cubicBezTo>
                  <a:cubicBezTo>
                    <a:pt x="183" y="662"/>
                    <a:pt x="183" y="297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4"/>
            <p:cNvSpPr/>
            <p:nvPr/>
          </p:nvSpPr>
          <p:spPr>
            <a:xfrm>
              <a:off x="3306975" y="2597421"/>
              <a:ext cx="156815" cy="150707"/>
            </a:xfrm>
            <a:custGeom>
              <a:avLst/>
              <a:gdLst/>
              <a:ahLst/>
              <a:cxnLst/>
              <a:rect l="l" t="t" r="r" b="b"/>
              <a:pathLst>
                <a:path w="6444" h="6193" extrusionOk="0">
                  <a:moveTo>
                    <a:pt x="3841" y="1"/>
                  </a:moveTo>
                  <a:cubicBezTo>
                    <a:pt x="3804" y="1"/>
                    <a:pt x="3773" y="23"/>
                    <a:pt x="3773" y="61"/>
                  </a:cubicBezTo>
                  <a:cubicBezTo>
                    <a:pt x="3682" y="905"/>
                    <a:pt x="3499" y="1773"/>
                    <a:pt x="3385" y="2617"/>
                  </a:cubicBezTo>
                  <a:lnTo>
                    <a:pt x="3202" y="2617"/>
                  </a:lnTo>
                  <a:cubicBezTo>
                    <a:pt x="3020" y="2343"/>
                    <a:pt x="2814" y="2046"/>
                    <a:pt x="2632" y="1773"/>
                  </a:cubicBezTo>
                  <a:cubicBezTo>
                    <a:pt x="2814" y="1773"/>
                    <a:pt x="2814" y="1681"/>
                    <a:pt x="2723" y="1590"/>
                  </a:cubicBezTo>
                  <a:cubicBezTo>
                    <a:pt x="2632" y="1590"/>
                    <a:pt x="2540" y="1476"/>
                    <a:pt x="2449" y="1476"/>
                  </a:cubicBezTo>
                  <a:cubicBezTo>
                    <a:pt x="2244" y="1111"/>
                    <a:pt x="1970" y="723"/>
                    <a:pt x="1673" y="335"/>
                  </a:cubicBezTo>
                  <a:cubicBezTo>
                    <a:pt x="1673" y="266"/>
                    <a:pt x="1648" y="236"/>
                    <a:pt x="1620" y="236"/>
                  </a:cubicBezTo>
                  <a:cubicBezTo>
                    <a:pt x="1575" y="236"/>
                    <a:pt x="1525" y="320"/>
                    <a:pt x="1582" y="449"/>
                  </a:cubicBezTo>
                  <a:cubicBezTo>
                    <a:pt x="1673" y="723"/>
                    <a:pt x="1879" y="1019"/>
                    <a:pt x="2061" y="1293"/>
                  </a:cubicBezTo>
                  <a:cubicBezTo>
                    <a:pt x="1787" y="1202"/>
                    <a:pt x="1582" y="1111"/>
                    <a:pt x="1399" y="1019"/>
                  </a:cubicBezTo>
                  <a:cubicBezTo>
                    <a:pt x="1217" y="1019"/>
                    <a:pt x="1103" y="1202"/>
                    <a:pt x="1308" y="1293"/>
                  </a:cubicBezTo>
                  <a:cubicBezTo>
                    <a:pt x="1582" y="1385"/>
                    <a:pt x="1970" y="1590"/>
                    <a:pt x="2244" y="1681"/>
                  </a:cubicBezTo>
                  <a:cubicBezTo>
                    <a:pt x="2449" y="1955"/>
                    <a:pt x="2632" y="2252"/>
                    <a:pt x="2723" y="2526"/>
                  </a:cubicBezTo>
                  <a:cubicBezTo>
                    <a:pt x="1879" y="2343"/>
                    <a:pt x="1011" y="2046"/>
                    <a:pt x="167" y="1864"/>
                  </a:cubicBezTo>
                  <a:cubicBezTo>
                    <a:pt x="149" y="1846"/>
                    <a:pt x="131" y="1839"/>
                    <a:pt x="114" y="1839"/>
                  </a:cubicBezTo>
                  <a:cubicBezTo>
                    <a:pt x="43" y="1839"/>
                    <a:pt x="0" y="1973"/>
                    <a:pt x="167" y="2046"/>
                  </a:cubicBezTo>
                  <a:cubicBezTo>
                    <a:pt x="1011" y="2343"/>
                    <a:pt x="1879" y="2617"/>
                    <a:pt x="2814" y="2914"/>
                  </a:cubicBezTo>
                  <a:cubicBezTo>
                    <a:pt x="2244" y="3302"/>
                    <a:pt x="1787" y="3576"/>
                    <a:pt x="1217" y="3873"/>
                  </a:cubicBezTo>
                  <a:lnTo>
                    <a:pt x="1011" y="3873"/>
                  </a:lnTo>
                  <a:cubicBezTo>
                    <a:pt x="829" y="3758"/>
                    <a:pt x="532" y="3576"/>
                    <a:pt x="349" y="3576"/>
                  </a:cubicBezTo>
                  <a:cubicBezTo>
                    <a:pt x="258" y="3576"/>
                    <a:pt x="258" y="3576"/>
                    <a:pt x="258" y="3667"/>
                  </a:cubicBezTo>
                  <a:cubicBezTo>
                    <a:pt x="441" y="3758"/>
                    <a:pt x="737" y="3873"/>
                    <a:pt x="920" y="4055"/>
                  </a:cubicBezTo>
                  <a:lnTo>
                    <a:pt x="1011" y="4055"/>
                  </a:lnTo>
                  <a:cubicBezTo>
                    <a:pt x="920" y="4146"/>
                    <a:pt x="829" y="4146"/>
                    <a:pt x="737" y="4238"/>
                  </a:cubicBezTo>
                  <a:cubicBezTo>
                    <a:pt x="559" y="4317"/>
                    <a:pt x="622" y="4552"/>
                    <a:pt x="761" y="4552"/>
                  </a:cubicBezTo>
                  <a:cubicBezTo>
                    <a:pt x="782" y="4552"/>
                    <a:pt x="805" y="4546"/>
                    <a:pt x="829" y="4534"/>
                  </a:cubicBezTo>
                  <a:cubicBezTo>
                    <a:pt x="1011" y="4534"/>
                    <a:pt x="1308" y="4443"/>
                    <a:pt x="1491" y="4329"/>
                  </a:cubicBezTo>
                  <a:lnTo>
                    <a:pt x="1491" y="4329"/>
                  </a:lnTo>
                  <a:cubicBezTo>
                    <a:pt x="1491" y="4534"/>
                    <a:pt x="1399" y="4808"/>
                    <a:pt x="1308" y="5105"/>
                  </a:cubicBezTo>
                  <a:cubicBezTo>
                    <a:pt x="1308" y="5288"/>
                    <a:pt x="1217" y="5470"/>
                    <a:pt x="1217" y="5767"/>
                  </a:cubicBezTo>
                  <a:cubicBezTo>
                    <a:pt x="1217" y="5813"/>
                    <a:pt x="1239" y="5835"/>
                    <a:pt x="1274" y="5835"/>
                  </a:cubicBezTo>
                  <a:cubicBezTo>
                    <a:pt x="1308" y="5835"/>
                    <a:pt x="1354" y="5813"/>
                    <a:pt x="1399" y="5767"/>
                  </a:cubicBezTo>
                  <a:cubicBezTo>
                    <a:pt x="1491" y="5584"/>
                    <a:pt x="1491" y="5288"/>
                    <a:pt x="1491" y="5105"/>
                  </a:cubicBezTo>
                  <a:cubicBezTo>
                    <a:pt x="1582" y="4808"/>
                    <a:pt x="1582" y="4626"/>
                    <a:pt x="1673" y="4329"/>
                  </a:cubicBezTo>
                  <a:lnTo>
                    <a:pt x="1582" y="4329"/>
                  </a:lnTo>
                  <a:cubicBezTo>
                    <a:pt x="1673" y="4238"/>
                    <a:pt x="1673" y="4238"/>
                    <a:pt x="1673" y="4146"/>
                  </a:cubicBezTo>
                  <a:cubicBezTo>
                    <a:pt x="2152" y="3964"/>
                    <a:pt x="2723" y="3667"/>
                    <a:pt x="3202" y="3302"/>
                  </a:cubicBezTo>
                  <a:lnTo>
                    <a:pt x="3202" y="3302"/>
                  </a:lnTo>
                  <a:cubicBezTo>
                    <a:pt x="3020" y="3964"/>
                    <a:pt x="2814" y="4626"/>
                    <a:pt x="2632" y="5288"/>
                  </a:cubicBezTo>
                  <a:cubicBezTo>
                    <a:pt x="2578" y="5395"/>
                    <a:pt x="2619" y="5439"/>
                    <a:pt x="2680" y="5439"/>
                  </a:cubicBezTo>
                  <a:cubicBezTo>
                    <a:pt x="2723" y="5439"/>
                    <a:pt x="2777" y="5417"/>
                    <a:pt x="2814" y="5379"/>
                  </a:cubicBezTo>
                  <a:cubicBezTo>
                    <a:pt x="3111" y="4808"/>
                    <a:pt x="3294" y="4238"/>
                    <a:pt x="3385" y="3667"/>
                  </a:cubicBezTo>
                  <a:cubicBezTo>
                    <a:pt x="3682" y="4146"/>
                    <a:pt x="3956" y="4534"/>
                    <a:pt x="4252" y="5014"/>
                  </a:cubicBezTo>
                  <a:cubicBezTo>
                    <a:pt x="4070" y="5288"/>
                    <a:pt x="3956" y="5676"/>
                    <a:pt x="3864" y="6041"/>
                  </a:cubicBezTo>
                  <a:cubicBezTo>
                    <a:pt x="3799" y="6122"/>
                    <a:pt x="3874" y="6192"/>
                    <a:pt x="3963" y="6192"/>
                  </a:cubicBezTo>
                  <a:cubicBezTo>
                    <a:pt x="3999" y="6192"/>
                    <a:pt x="4037" y="6181"/>
                    <a:pt x="4070" y="6155"/>
                  </a:cubicBezTo>
                  <a:cubicBezTo>
                    <a:pt x="4161" y="5858"/>
                    <a:pt x="4252" y="5584"/>
                    <a:pt x="4435" y="5196"/>
                  </a:cubicBezTo>
                  <a:lnTo>
                    <a:pt x="4435" y="5288"/>
                  </a:lnTo>
                  <a:cubicBezTo>
                    <a:pt x="4463" y="5344"/>
                    <a:pt x="4503" y="5366"/>
                    <a:pt x="4541" y="5366"/>
                  </a:cubicBezTo>
                  <a:cubicBezTo>
                    <a:pt x="4625" y="5366"/>
                    <a:pt x="4703" y="5259"/>
                    <a:pt x="4640" y="5196"/>
                  </a:cubicBezTo>
                  <a:cubicBezTo>
                    <a:pt x="4640" y="5105"/>
                    <a:pt x="4526" y="5014"/>
                    <a:pt x="4526" y="4808"/>
                  </a:cubicBezTo>
                  <a:lnTo>
                    <a:pt x="4526" y="4717"/>
                  </a:lnTo>
                  <a:cubicBezTo>
                    <a:pt x="4823" y="4808"/>
                    <a:pt x="5211" y="4808"/>
                    <a:pt x="5576" y="4808"/>
                  </a:cubicBezTo>
                  <a:cubicBezTo>
                    <a:pt x="5668" y="4808"/>
                    <a:pt x="5668" y="4626"/>
                    <a:pt x="5576" y="4626"/>
                  </a:cubicBezTo>
                  <a:cubicBezTo>
                    <a:pt x="5211" y="4626"/>
                    <a:pt x="4732" y="4534"/>
                    <a:pt x="4344" y="4534"/>
                  </a:cubicBezTo>
                  <a:cubicBezTo>
                    <a:pt x="4070" y="4055"/>
                    <a:pt x="3773" y="3667"/>
                    <a:pt x="3590" y="3188"/>
                  </a:cubicBezTo>
                  <a:lnTo>
                    <a:pt x="3590" y="3188"/>
                  </a:lnTo>
                  <a:cubicBezTo>
                    <a:pt x="4344" y="3393"/>
                    <a:pt x="5211" y="3667"/>
                    <a:pt x="5964" y="3873"/>
                  </a:cubicBezTo>
                  <a:cubicBezTo>
                    <a:pt x="6147" y="3873"/>
                    <a:pt x="6238" y="3667"/>
                    <a:pt x="6056" y="3576"/>
                  </a:cubicBezTo>
                  <a:cubicBezTo>
                    <a:pt x="5302" y="3302"/>
                    <a:pt x="4526" y="3096"/>
                    <a:pt x="3864" y="2823"/>
                  </a:cubicBezTo>
                  <a:cubicBezTo>
                    <a:pt x="4238" y="2536"/>
                    <a:pt x="4613" y="2272"/>
                    <a:pt x="4966" y="1987"/>
                  </a:cubicBezTo>
                  <a:lnTo>
                    <a:pt x="4966" y="1987"/>
                  </a:lnTo>
                  <a:cubicBezTo>
                    <a:pt x="4973" y="2013"/>
                    <a:pt x="5006" y="2046"/>
                    <a:pt x="5006" y="2046"/>
                  </a:cubicBezTo>
                  <a:cubicBezTo>
                    <a:pt x="5485" y="2252"/>
                    <a:pt x="5873" y="2343"/>
                    <a:pt x="6238" y="2435"/>
                  </a:cubicBezTo>
                  <a:cubicBezTo>
                    <a:pt x="6444" y="2435"/>
                    <a:pt x="6444" y="2252"/>
                    <a:pt x="6352" y="2252"/>
                  </a:cubicBezTo>
                  <a:cubicBezTo>
                    <a:pt x="5964" y="2046"/>
                    <a:pt x="5485" y="1955"/>
                    <a:pt x="5097" y="1864"/>
                  </a:cubicBezTo>
                  <a:cubicBezTo>
                    <a:pt x="5394" y="1590"/>
                    <a:pt x="5668" y="1293"/>
                    <a:pt x="6056" y="1111"/>
                  </a:cubicBezTo>
                  <a:cubicBezTo>
                    <a:pt x="6056" y="1035"/>
                    <a:pt x="5993" y="882"/>
                    <a:pt x="5920" y="882"/>
                  </a:cubicBezTo>
                  <a:cubicBezTo>
                    <a:pt x="5905" y="882"/>
                    <a:pt x="5889" y="889"/>
                    <a:pt x="5873" y="905"/>
                  </a:cubicBezTo>
                  <a:cubicBezTo>
                    <a:pt x="5668" y="1111"/>
                    <a:pt x="5394" y="1202"/>
                    <a:pt x="5097" y="1385"/>
                  </a:cubicBezTo>
                  <a:lnTo>
                    <a:pt x="5097" y="1019"/>
                  </a:lnTo>
                  <a:cubicBezTo>
                    <a:pt x="5097" y="723"/>
                    <a:pt x="5211" y="449"/>
                    <a:pt x="5097" y="152"/>
                  </a:cubicBezTo>
                  <a:cubicBezTo>
                    <a:pt x="5097" y="106"/>
                    <a:pt x="5074" y="84"/>
                    <a:pt x="5051" y="84"/>
                  </a:cubicBezTo>
                  <a:cubicBezTo>
                    <a:pt x="5028" y="84"/>
                    <a:pt x="5006" y="106"/>
                    <a:pt x="5006" y="152"/>
                  </a:cubicBezTo>
                  <a:cubicBezTo>
                    <a:pt x="4914" y="449"/>
                    <a:pt x="4914" y="723"/>
                    <a:pt x="4914" y="1019"/>
                  </a:cubicBezTo>
                  <a:cubicBezTo>
                    <a:pt x="4914" y="1202"/>
                    <a:pt x="4823" y="1385"/>
                    <a:pt x="4823" y="1590"/>
                  </a:cubicBezTo>
                  <a:cubicBezTo>
                    <a:pt x="4435" y="1864"/>
                    <a:pt x="4070" y="2161"/>
                    <a:pt x="3682" y="2343"/>
                  </a:cubicBezTo>
                  <a:cubicBezTo>
                    <a:pt x="3864" y="1590"/>
                    <a:pt x="3864" y="905"/>
                    <a:pt x="3956" y="152"/>
                  </a:cubicBezTo>
                  <a:cubicBezTo>
                    <a:pt x="3956" y="45"/>
                    <a:pt x="3893" y="1"/>
                    <a:pt x="38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4"/>
            <p:cNvSpPr/>
            <p:nvPr/>
          </p:nvSpPr>
          <p:spPr>
            <a:xfrm>
              <a:off x="3366569" y="2597908"/>
              <a:ext cx="8907" cy="37525"/>
            </a:xfrm>
            <a:custGeom>
              <a:avLst/>
              <a:gdLst/>
              <a:ahLst/>
              <a:cxnLst/>
              <a:rect l="l" t="t" r="r" b="b"/>
              <a:pathLst>
                <a:path w="366" h="1542" extrusionOk="0">
                  <a:moveTo>
                    <a:pt x="338" y="0"/>
                  </a:moveTo>
                  <a:cubicBezTo>
                    <a:pt x="325" y="0"/>
                    <a:pt x="305" y="10"/>
                    <a:pt x="274" y="41"/>
                  </a:cubicBezTo>
                  <a:cubicBezTo>
                    <a:pt x="91" y="429"/>
                    <a:pt x="0" y="999"/>
                    <a:pt x="91" y="1456"/>
                  </a:cubicBezTo>
                  <a:cubicBezTo>
                    <a:pt x="137" y="1513"/>
                    <a:pt x="183" y="1541"/>
                    <a:pt x="217" y="1541"/>
                  </a:cubicBezTo>
                  <a:cubicBezTo>
                    <a:pt x="251" y="1541"/>
                    <a:pt x="274" y="1513"/>
                    <a:pt x="274" y="1456"/>
                  </a:cubicBezTo>
                  <a:cubicBezTo>
                    <a:pt x="183" y="999"/>
                    <a:pt x="183" y="520"/>
                    <a:pt x="365" y="41"/>
                  </a:cubicBezTo>
                  <a:cubicBezTo>
                    <a:pt x="365" y="41"/>
                    <a:pt x="365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4"/>
            <p:cNvSpPr/>
            <p:nvPr/>
          </p:nvSpPr>
          <p:spPr>
            <a:xfrm>
              <a:off x="4416977" y="935571"/>
              <a:ext cx="155452" cy="150707"/>
            </a:xfrm>
            <a:custGeom>
              <a:avLst/>
              <a:gdLst/>
              <a:ahLst/>
              <a:cxnLst/>
              <a:rect l="l" t="t" r="r" b="b"/>
              <a:pathLst>
                <a:path w="6388" h="6193" extrusionOk="0">
                  <a:moveTo>
                    <a:pt x="3785" y="1"/>
                  </a:moveTo>
                  <a:cubicBezTo>
                    <a:pt x="3749" y="1"/>
                    <a:pt x="3717" y="23"/>
                    <a:pt x="3717" y="61"/>
                  </a:cubicBezTo>
                  <a:cubicBezTo>
                    <a:pt x="3626" y="928"/>
                    <a:pt x="3535" y="1772"/>
                    <a:pt x="3329" y="2548"/>
                  </a:cubicBezTo>
                  <a:cubicBezTo>
                    <a:pt x="3238" y="2640"/>
                    <a:pt x="3238" y="2640"/>
                    <a:pt x="3147" y="2640"/>
                  </a:cubicBezTo>
                  <a:cubicBezTo>
                    <a:pt x="2964" y="2343"/>
                    <a:pt x="2850" y="2069"/>
                    <a:pt x="2667" y="1772"/>
                  </a:cubicBezTo>
                  <a:cubicBezTo>
                    <a:pt x="2759" y="1772"/>
                    <a:pt x="2759" y="1681"/>
                    <a:pt x="2667" y="1590"/>
                  </a:cubicBezTo>
                  <a:cubicBezTo>
                    <a:pt x="2576" y="1590"/>
                    <a:pt x="2485" y="1499"/>
                    <a:pt x="2394" y="1499"/>
                  </a:cubicBezTo>
                  <a:cubicBezTo>
                    <a:pt x="2188" y="1110"/>
                    <a:pt x="1914" y="722"/>
                    <a:pt x="1709" y="357"/>
                  </a:cubicBezTo>
                  <a:cubicBezTo>
                    <a:pt x="1674" y="280"/>
                    <a:pt x="1627" y="248"/>
                    <a:pt x="1586" y="248"/>
                  </a:cubicBezTo>
                  <a:cubicBezTo>
                    <a:pt x="1519" y="248"/>
                    <a:pt x="1469" y="335"/>
                    <a:pt x="1526" y="449"/>
                  </a:cubicBezTo>
                  <a:cubicBezTo>
                    <a:pt x="1709" y="722"/>
                    <a:pt x="1823" y="1019"/>
                    <a:pt x="2005" y="1293"/>
                  </a:cubicBezTo>
                  <a:cubicBezTo>
                    <a:pt x="1823" y="1202"/>
                    <a:pt x="1526" y="1110"/>
                    <a:pt x="1344" y="1019"/>
                  </a:cubicBezTo>
                  <a:cubicBezTo>
                    <a:pt x="1315" y="1006"/>
                    <a:pt x="1290" y="1001"/>
                    <a:pt x="1269" y="1001"/>
                  </a:cubicBezTo>
                  <a:cubicBezTo>
                    <a:pt x="1140" y="1001"/>
                    <a:pt x="1154" y="1215"/>
                    <a:pt x="1252" y="1293"/>
                  </a:cubicBezTo>
                  <a:cubicBezTo>
                    <a:pt x="1617" y="1407"/>
                    <a:pt x="1914" y="1590"/>
                    <a:pt x="2188" y="1681"/>
                  </a:cubicBezTo>
                  <a:cubicBezTo>
                    <a:pt x="2394" y="1978"/>
                    <a:pt x="2576" y="2252"/>
                    <a:pt x="2667" y="2548"/>
                  </a:cubicBezTo>
                  <a:cubicBezTo>
                    <a:pt x="1823" y="2252"/>
                    <a:pt x="956" y="2069"/>
                    <a:pt x="111" y="1864"/>
                  </a:cubicBezTo>
                  <a:cubicBezTo>
                    <a:pt x="91" y="1848"/>
                    <a:pt x="75" y="1841"/>
                    <a:pt x="62" y="1841"/>
                  </a:cubicBezTo>
                  <a:cubicBezTo>
                    <a:pt x="0" y="1841"/>
                    <a:pt x="17" y="1994"/>
                    <a:pt x="111" y="2069"/>
                  </a:cubicBezTo>
                  <a:cubicBezTo>
                    <a:pt x="956" y="2343"/>
                    <a:pt x="1823" y="2640"/>
                    <a:pt x="2759" y="2914"/>
                  </a:cubicBezTo>
                  <a:cubicBezTo>
                    <a:pt x="2188" y="3210"/>
                    <a:pt x="1709" y="3576"/>
                    <a:pt x="1138" y="3872"/>
                  </a:cubicBezTo>
                  <a:lnTo>
                    <a:pt x="956" y="3872"/>
                  </a:lnTo>
                  <a:cubicBezTo>
                    <a:pt x="773" y="3781"/>
                    <a:pt x="476" y="3576"/>
                    <a:pt x="294" y="3576"/>
                  </a:cubicBezTo>
                  <a:cubicBezTo>
                    <a:pt x="202" y="3576"/>
                    <a:pt x="202" y="3576"/>
                    <a:pt x="202" y="3690"/>
                  </a:cubicBezTo>
                  <a:cubicBezTo>
                    <a:pt x="385" y="3781"/>
                    <a:pt x="682" y="3872"/>
                    <a:pt x="864" y="4055"/>
                  </a:cubicBezTo>
                  <a:lnTo>
                    <a:pt x="956" y="4055"/>
                  </a:lnTo>
                  <a:cubicBezTo>
                    <a:pt x="864" y="4146"/>
                    <a:pt x="773" y="4146"/>
                    <a:pt x="682" y="4260"/>
                  </a:cubicBezTo>
                  <a:cubicBezTo>
                    <a:pt x="505" y="4339"/>
                    <a:pt x="632" y="4553"/>
                    <a:pt x="729" y="4553"/>
                  </a:cubicBezTo>
                  <a:cubicBezTo>
                    <a:pt x="745" y="4553"/>
                    <a:pt x="760" y="4547"/>
                    <a:pt x="773" y="4534"/>
                  </a:cubicBezTo>
                  <a:cubicBezTo>
                    <a:pt x="1047" y="4443"/>
                    <a:pt x="1252" y="4443"/>
                    <a:pt x="1435" y="4352"/>
                  </a:cubicBezTo>
                  <a:lnTo>
                    <a:pt x="1435" y="4352"/>
                  </a:lnTo>
                  <a:cubicBezTo>
                    <a:pt x="1435" y="4534"/>
                    <a:pt x="1344" y="4831"/>
                    <a:pt x="1252" y="5105"/>
                  </a:cubicBezTo>
                  <a:cubicBezTo>
                    <a:pt x="1252" y="5287"/>
                    <a:pt x="1138" y="5493"/>
                    <a:pt x="1138" y="5767"/>
                  </a:cubicBezTo>
                  <a:cubicBezTo>
                    <a:pt x="1138" y="5767"/>
                    <a:pt x="1189" y="5807"/>
                    <a:pt x="1250" y="5807"/>
                  </a:cubicBezTo>
                  <a:cubicBezTo>
                    <a:pt x="1280" y="5807"/>
                    <a:pt x="1313" y="5797"/>
                    <a:pt x="1344" y="5767"/>
                  </a:cubicBezTo>
                  <a:cubicBezTo>
                    <a:pt x="1435" y="5584"/>
                    <a:pt x="1435" y="5287"/>
                    <a:pt x="1435" y="5105"/>
                  </a:cubicBezTo>
                  <a:cubicBezTo>
                    <a:pt x="1526" y="4831"/>
                    <a:pt x="1526" y="4626"/>
                    <a:pt x="1617" y="4352"/>
                  </a:cubicBezTo>
                  <a:lnTo>
                    <a:pt x="1617" y="4146"/>
                  </a:lnTo>
                  <a:cubicBezTo>
                    <a:pt x="2097" y="3964"/>
                    <a:pt x="2667" y="3576"/>
                    <a:pt x="3147" y="3302"/>
                  </a:cubicBezTo>
                  <a:lnTo>
                    <a:pt x="3147" y="3302"/>
                  </a:lnTo>
                  <a:cubicBezTo>
                    <a:pt x="2964" y="3964"/>
                    <a:pt x="2759" y="4626"/>
                    <a:pt x="2576" y="5287"/>
                  </a:cubicBezTo>
                  <a:cubicBezTo>
                    <a:pt x="2511" y="5369"/>
                    <a:pt x="2632" y="5439"/>
                    <a:pt x="2707" y="5439"/>
                  </a:cubicBezTo>
                  <a:cubicBezTo>
                    <a:pt x="2736" y="5439"/>
                    <a:pt x="2759" y="5428"/>
                    <a:pt x="2759" y="5402"/>
                  </a:cubicBezTo>
                  <a:cubicBezTo>
                    <a:pt x="3055" y="4831"/>
                    <a:pt x="3238" y="4260"/>
                    <a:pt x="3329" y="3690"/>
                  </a:cubicBezTo>
                  <a:cubicBezTo>
                    <a:pt x="3626" y="4146"/>
                    <a:pt x="3900" y="4534"/>
                    <a:pt x="4197" y="5014"/>
                  </a:cubicBezTo>
                  <a:cubicBezTo>
                    <a:pt x="3991" y="5287"/>
                    <a:pt x="3900" y="5676"/>
                    <a:pt x="3809" y="6064"/>
                  </a:cubicBezTo>
                  <a:cubicBezTo>
                    <a:pt x="3744" y="6128"/>
                    <a:pt x="3817" y="6193"/>
                    <a:pt x="3897" y="6193"/>
                  </a:cubicBezTo>
                  <a:cubicBezTo>
                    <a:pt x="3930" y="6193"/>
                    <a:pt x="3965" y="6182"/>
                    <a:pt x="3991" y="6155"/>
                  </a:cubicBezTo>
                  <a:cubicBezTo>
                    <a:pt x="4105" y="5858"/>
                    <a:pt x="4288" y="5584"/>
                    <a:pt x="4379" y="5196"/>
                  </a:cubicBezTo>
                  <a:lnTo>
                    <a:pt x="4379" y="5287"/>
                  </a:lnTo>
                  <a:cubicBezTo>
                    <a:pt x="4408" y="5352"/>
                    <a:pt x="4447" y="5376"/>
                    <a:pt x="4489" y="5376"/>
                  </a:cubicBezTo>
                  <a:cubicBezTo>
                    <a:pt x="4579" y="5376"/>
                    <a:pt x="4676" y="5259"/>
                    <a:pt x="4676" y="5196"/>
                  </a:cubicBezTo>
                  <a:cubicBezTo>
                    <a:pt x="4562" y="5014"/>
                    <a:pt x="4471" y="4922"/>
                    <a:pt x="4471" y="4831"/>
                  </a:cubicBezTo>
                  <a:lnTo>
                    <a:pt x="4471" y="4717"/>
                  </a:lnTo>
                  <a:cubicBezTo>
                    <a:pt x="4859" y="4831"/>
                    <a:pt x="5247" y="4831"/>
                    <a:pt x="5521" y="4831"/>
                  </a:cubicBezTo>
                  <a:cubicBezTo>
                    <a:pt x="5612" y="4831"/>
                    <a:pt x="5612" y="4626"/>
                    <a:pt x="5521" y="4626"/>
                  </a:cubicBezTo>
                  <a:cubicBezTo>
                    <a:pt x="5133" y="4626"/>
                    <a:pt x="4676" y="4534"/>
                    <a:pt x="4288" y="4534"/>
                  </a:cubicBezTo>
                  <a:cubicBezTo>
                    <a:pt x="3991" y="4055"/>
                    <a:pt x="3809" y="3576"/>
                    <a:pt x="3535" y="3210"/>
                  </a:cubicBezTo>
                  <a:lnTo>
                    <a:pt x="3535" y="3210"/>
                  </a:lnTo>
                  <a:cubicBezTo>
                    <a:pt x="4288" y="3393"/>
                    <a:pt x="5133" y="3690"/>
                    <a:pt x="5909" y="3872"/>
                  </a:cubicBezTo>
                  <a:cubicBezTo>
                    <a:pt x="6091" y="3872"/>
                    <a:pt x="6183" y="3690"/>
                    <a:pt x="6000" y="3576"/>
                  </a:cubicBezTo>
                  <a:cubicBezTo>
                    <a:pt x="5247" y="3302"/>
                    <a:pt x="4562" y="3119"/>
                    <a:pt x="3809" y="2822"/>
                  </a:cubicBezTo>
                  <a:cubicBezTo>
                    <a:pt x="4197" y="2548"/>
                    <a:pt x="4562" y="2252"/>
                    <a:pt x="4950" y="1978"/>
                  </a:cubicBezTo>
                  <a:cubicBezTo>
                    <a:pt x="4950" y="1978"/>
                    <a:pt x="4950" y="2069"/>
                    <a:pt x="5041" y="2069"/>
                  </a:cubicBezTo>
                  <a:cubicBezTo>
                    <a:pt x="5429" y="2252"/>
                    <a:pt x="5817" y="2343"/>
                    <a:pt x="6183" y="2434"/>
                  </a:cubicBezTo>
                  <a:cubicBezTo>
                    <a:pt x="6388" y="2434"/>
                    <a:pt x="6388" y="2252"/>
                    <a:pt x="6274" y="2252"/>
                  </a:cubicBezTo>
                  <a:cubicBezTo>
                    <a:pt x="5909" y="2069"/>
                    <a:pt x="5429" y="1978"/>
                    <a:pt x="5041" y="1864"/>
                  </a:cubicBezTo>
                  <a:cubicBezTo>
                    <a:pt x="5338" y="1590"/>
                    <a:pt x="5612" y="1293"/>
                    <a:pt x="6000" y="1019"/>
                  </a:cubicBezTo>
                  <a:cubicBezTo>
                    <a:pt x="6073" y="1019"/>
                    <a:pt x="5971" y="902"/>
                    <a:pt x="5880" y="902"/>
                  </a:cubicBezTo>
                  <a:cubicBezTo>
                    <a:pt x="5857" y="902"/>
                    <a:pt x="5836" y="910"/>
                    <a:pt x="5817" y="928"/>
                  </a:cubicBezTo>
                  <a:cubicBezTo>
                    <a:pt x="5612" y="1110"/>
                    <a:pt x="5338" y="1202"/>
                    <a:pt x="5041" y="1407"/>
                  </a:cubicBezTo>
                  <a:lnTo>
                    <a:pt x="5041" y="1019"/>
                  </a:lnTo>
                  <a:cubicBezTo>
                    <a:pt x="5041" y="722"/>
                    <a:pt x="5133" y="449"/>
                    <a:pt x="5041" y="152"/>
                  </a:cubicBezTo>
                  <a:cubicBezTo>
                    <a:pt x="5041" y="106"/>
                    <a:pt x="5018" y="83"/>
                    <a:pt x="4996" y="83"/>
                  </a:cubicBezTo>
                  <a:cubicBezTo>
                    <a:pt x="4973" y="83"/>
                    <a:pt x="4950" y="106"/>
                    <a:pt x="4950" y="152"/>
                  </a:cubicBezTo>
                  <a:cubicBezTo>
                    <a:pt x="4859" y="449"/>
                    <a:pt x="4859" y="722"/>
                    <a:pt x="4859" y="1019"/>
                  </a:cubicBezTo>
                  <a:cubicBezTo>
                    <a:pt x="4859" y="1202"/>
                    <a:pt x="4767" y="1407"/>
                    <a:pt x="4859" y="1590"/>
                  </a:cubicBezTo>
                  <a:cubicBezTo>
                    <a:pt x="4471" y="1864"/>
                    <a:pt x="3991" y="2160"/>
                    <a:pt x="3626" y="2343"/>
                  </a:cubicBezTo>
                  <a:cubicBezTo>
                    <a:pt x="3809" y="1590"/>
                    <a:pt x="3900" y="928"/>
                    <a:pt x="3900" y="152"/>
                  </a:cubicBezTo>
                  <a:cubicBezTo>
                    <a:pt x="3900" y="45"/>
                    <a:pt x="3837" y="1"/>
                    <a:pt x="3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4"/>
            <p:cNvSpPr/>
            <p:nvPr/>
          </p:nvSpPr>
          <p:spPr>
            <a:xfrm>
              <a:off x="4475209" y="934816"/>
              <a:ext cx="8907" cy="38887"/>
            </a:xfrm>
            <a:custGeom>
              <a:avLst/>
              <a:gdLst/>
              <a:ahLst/>
              <a:cxnLst/>
              <a:rect l="l" t="t" r="r" b="b"/>
              <a:pathLst>
                <a:path w="366" h="1598" extrusionOk="0">
                  <a:moveTo>
                    <a:pt x="274" y="0"/>
                  </a:moveTo>
                  <a:cubicBezTo>
                    <a:pt x="92" y="480"/>
                    <a:pt x="1" y="1050"/>
                    <a:pt x="92" y="1530"/>
                  </a:cubicBezTo>
                  <a:cubicBezTo>
                    <a:pt x="137" y="1575"/>
                    <a:pt x="183" y="1598"/>
                    <a:pt x="217" y="1598"/>
                  </a:cubicBezTo>
                  <a:cubicBezTo>
                    <a:pt x="252" y="1598"/>
                    <a:pt x="274" y="1575"/>
                    <a:pt x="274" y="1530"/>
                  </a:cubicBezTo>
                  <a:cubicBezTo>
                    <a:pt x="274" y="959"/>
                    <a:pt x="183" y="571"/>
                    <a:pt x="366" y="92"/>
                  </a:cubicBezTo>
                  <a:cubicBezTo>
                    <a:pt x="366" y="0"/>
                    <a:pt x="366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4"/>
            <p:cNvSpPr/>
            <p:nvPr/>
          </p:nvSpPr>
          <p:spPr>
            <a:xfrm>
              <a:off x="3745914" y="3000126"/>
              <a:ext cx="127223" cy="120385"/>
            </a:xfrm>
            <a:custGeom>
              <a:avLst/>
              <a:gdLst/>
              <a:ahLst/>
              <a:cxnLst/>
              <a:rect l="l" t="t" r="r" b="b"/>
              <a:pathLst>
                <a:path w="5228" h="4947" extrusionOk="0">
                  <a:moveTo>
                    <a:pt x="3113" y="0"/>
                  </a:moveTo>
                  <a:cubicBezTo>
                    <a:pt x="3072" y="0"/>
                    <a:pt x="3037" y="22"/>
                    <a:pt x="3037" y="60"/>
                  </a:cubicBezTo>
                  <a:cubicBezTo>
                    <a:pt x="2945" y="722"/>
                    <a:pt x="2854" y="1384"/>
                    <a:pt x="2763" y="2046"/>
                  </a:cubicBezTo>
                  <a:cubicBezTo>
                    <a:pt x="2671" y="2046"/>
                    <a:pt x="2671" y="2160"/>
                    <a:pt x="2580" y="2160"/>
                  </a:cubicBezTo>
                  <a:cubicBezTo>
                    <a:pt x="2466" y="1955"/>
                    <a:pt x="2283" y="1681"/>
                    <a:pt x="2192" y="1475"/>
                  </a:cubicBezTo>
                  <a:cubicBezTo>
                    <a:pt x="2283" y="1475"/>
                    <a:pt x="2283" y="1293"/>
                    <a:pt x="2192" y="1293"/>
                  </a:cubicBezTo>
                  <a:cubicBezTo>
                    <a:pt x="2101" y="1201"/>
                    <a:pt x="2101" y="1201"/>
                    <a:pt x="2010" y="1201"/>
                  </a:cubicBezTo>
                  <a:cubicBezTo>
                    <a:pt x="1804" y="905"/>
                    <a:pt x="1621" y="539"/>
                    <a:pt x="1439" y="243"/>
                  </a:cubicBezTo>
                  <a:cubicBezTo>
                    <a:pt x="1405" y="216"/>
                    <a:pt x="1374" y="205"/>
                    <a:pt x="1346" y="205"/>
                  </a:cubicBezTo>
                  <a:cubicBezTo>
                    <a:pt x="1279" y="205"/>
                    <a:pt x="1233" y="269"/>
                    <a:pt x="1233" y="334"/>
                  </a:cubicBezTo>
                  <a:cubicBezTo>
                    <a:pt x="1439" y="539"/>
                    <a:pt x="1530" y="813"/>
                    <a:pt x="1713" y="1019"/>
                  </a:cubicBezTo>
                  <a:cubicBezTo>
                    <a:pt x="1530" y="1019"/>
                    <a:pt x="1325" y="905"/>
                    <a:pt x="1142" y="813"/>
                  </a:cubicBezTo>
                  <a:cubicBezTo>
                    <a:pt x="960" y="813"/>
                    <a:pt x="960" y="1019"/>
                    <a:pt x="1051" y="1019"/>
                  </a:cubicBezTo>
                  <a:cubicBezTo>
                    <a:pt x="1325" y="1110"/>
                    <a:pt x="1621" y="1293"/>
                    <a:pt x="1895" y="1384"/>
                  </a:cubicBezTo>
                  <a:cubicBezTo>
                    <a:pt x="2010" y="1589"/>
                    <a:pt x="2101" y="1772"/>
                    <a:pt x="2283" y="2046"/>
                  </a:cubicBezTo>
                  <a:cubicBezTo>
                    <a:pt x="1530" y="1863"/>
                    <a:pt x="868" y="1681"/>
                    <a:pt x="183" y="1475"/>
                  </a:cubicBezTo>
                  <a:cubicBezTo>
                    <a:pt x="92" y="1475"/>
                    <a:pt x="1" y="1589"/>
                    <a:pt x="92" y="1681"/>
                  </a:cubicBezTo>
                  <a:cubicBezTo>
                    <a:pt x="868" y="1863"/>
                    <a:pt x="1530" y="2160"/>
                    <a:pt x="2283" y="2343"/>
                  </a:cubicBezTo>
                  <a:cubicBezTo>
                    <a:pt x="1804" y="2616"/>
                    <a:pt x="1439" y="2913"/>
                    <a:pt x="1051" y="3096"/>
                  </a:cubicBezTo>
                  <a:lnTo>
                    <a:pt x="868" y="3096"/>
                  </a:lnTo>
                  <a:cubicBezTo>
                    <a:pt x="663" y="3004"/>
                    <a:pt x="480" y="2913"/>
                    <a:pt x="298" y="2822"/>
                  </a:cubicBezTo>
                  <a:cubicBezTo>
                    <a:pt x="298" y="2822"/>
                    <a:pt x="183" y="2913"/>
                    <a:pt x="298" y="2913"/>
                  </a:cubicBezTo>
                  <a:cubicBezTo>
                    <a:pt x="389" y="3096"/>
                    <a:pt x="572" y="3096"/>
                    <a:pt x="754" y="3187"/>
                  </a:cubicBezTo>
                  <a:lnTo>
                    <a:pt x="754" y="3301"/>
                  </a:lnTo>
                  <a:cubicBezTo>
                    <a:pt x="754" y="3301"/>
                    <a:pt x="663" y="3392"/>
                    <a:pt x="572" y="3392"/>
                  </a:cubicBezTo>
                  <a:cubicBezTo>
                    <a:pt x="493" y="3471"/>
                    <a:pt x="550" y="3685"/>
                    <a:pt x="683" y="3685"/>
                  </a:cubicBezTo>
                  <a:cubicBezTo>
                    <a:pt x="705" y="3685"/>
                    <a:pt x="729" y="3679"/>
                    <a:pt x="754" y="3666"/>
                  </a:cubicBezTo>
                  <a:cubicBezTo>
                    <a:pt x="868" y="3575"/>
                    <a:pt x="1051" y="3575"/>
                    <a:pt x="1233" y="3484"/>
                  </a:cubicBezTo>
                  <a:lnTo>
                    <a:pt x="1233" y="3484"/>
                  </a:lnTo>
                  <a:cubicBezTo>
                    <a:pt x="1142" y="3666"/>
                    <a:pt x="1142" y="3872"/>
                    <a:pt x="1051" y="4054"/>
                  </a:cubicBezTo>
                  <a:cubicBezTo>
                    <a:pt x="1051" y="4237"/>
                    <a:pt x="960" y="4442"/>
                    <a:pt x="960" y="4625"/>
                  </a:cubicBezTo>
                  <a:cubicBezTo>
                    <a:pt x="960" y="4625"/>
                    <a:pt x="1041" y="4666"/>
                    <a:pt x="1095" y="4666"/>
                  </a:cubicBezTo>
                  <a:cubicBezTo>
                    <a:pt x="1122" y="4666"/>
                    <a:pt x="1142" y="4655"/>
                    <a:pt x="1142" y="4625"/>
                  </a:cubicBezTo>
                  <a:cubicBezTo>
                    <a:pt x="1233" y="4442"/>
                    <a:pt x="1233" y="4237"/>
                    <a:pt x="1233" y="4054"/>
                  </a:cubicBezTo>
                  <a:cubicBezTo>
                    <a:pt x="1233" y="3872"/>
                    <a:pt x="1325" y="3666"/>
                    <a:pt x="1325" y="3484"/>
                  </a:cubicBezTo>
                  <a:cubicBezTo>
                    <a:pt x="1325" y="3392"/>
                    <a:pt x="1439" y="3392"/>
                    <a:pt x="1325" y="3392"/>
                  </a:cubicBezTo>
                  <a:cubicBezTo>
                    <a:pt x="1804" y="3187"/>
                    <a:pt x="2192" y="2913"/>
                    <a:pt x="2580" y="2616"/>
                  </a:cubicBezTo>
                  <a:lnTo>
                    <a:pt x="2580" y="2616"/>
                  </a:lnTo>
                  <a:cubicBezTo>
                    <a:pt x="2466" y="3187"/>
                    <a:pt x="2283" y="3758"/>
                    <a:pt x="2101" y="4237"/>
                  </a:cubicBezTo>
                  <a:cubicBezTo>
                    <a:pt x="2101" y="4301"/>
                    <a:pt x="2190" y="4376"/>
                    <a:pt x="2244" y="4376"/>
                  </a:cubicBezTo>
                  <a:cubicBezTo>
                    <a:pt x="2267" y="4376"/>
                    <a:pt x="2283" y="4362"/>
                    <a:pt x="2283" y="4328"/>
                  </a:cubicBezTo>
                  <a:cubicBezTo>
                    <a:pt x="2466" y="3872"/>
                    <a:pt x="2671" y="3392"/>
                    <a:pt x="2763" y="2913"/>
                  </a:cubicBezTo>
                  <a:cubicBezTo>
                    <a:pt x="2945" y="3301"/>
                    <a:pt x="3242" y="3666"/>
                    <a:pt x="3425" y="3963"/>
                  </a:cubicBezTo>
                  <a:cubicBezTo>
                    <a:pt x="3333" y="4237"/>
                    <a:pt x="3242" y="4534"/>
                    <a:pt x="3151" y="4808"/>
                  </a:cubicBezTo>
                  <a:cubicBezTo>
                    <a:pt x="3071" y="4872"/>
                    <a:pt x="3148" y="4947"/>
                    <a:pt x="3201" y="4947"/>
                  </a:cubicBezTo>
                  <a:cubicBezTo>
                    <a:pt x="3224" y="4947"/>
                    <a:pt x="3242" y="4933"/>
                    <a:pt x="3242" y="4899"/>
                  </a:cubicBezTo>
                  <a:cubicBezTo>
                    <a:pt x="3425" y="4716"/>
                    <a:pt x="3425" y="4442"/>
                    <a:pt x="3516" y="4146"/>
                  </a:cubicBezTo>
                  <a:cubicBezTo>
                    <a:pt x="3516" y="4237"/>
                    <a:pt x="3607" y="4237"/>
                    <a:pt x="3607" y="4237"/>
                  </a:cubicBezTo>
                  <a:cubicBezTo>
                    <a:pt x="3641" y="4264"/>
                    <a:pt x="3672" y="4275"/>
                    <a:pt x="3700" y="4275"/>
                  </a:cubicBezTo>
                  <a:cubicBezTo>
                    <a:pt x="3767" y="4275"/>
                    <a:pt x="3813" y="4210"/>
                    <a:pt x="3813" y="4146"/>
                  </a:cubicBezTo>
                  <a:cubicBezTo>
                    <a:pt x="3721" y="4054"/>
                    <a:pt x="3721" y="3963"/>
                    <a:pt x="3607" y="3872"/>
                  </a:cubicBezTo>
                  <a:lnTo>
                    <a:pt x="4566" y="3872"/>
                  </a:lnTo>
                  <a:cubicBezTo>
                    <a:pt x="4566" y="3872"/>
                    <a:pt x="4566" y="3758"/>
                    <a:pt x="4475" y="3666"/>
                  </a:cubicBezTo>
                  <a:lnTo>
                    <a:pt x="3516" y="3666"/>
                  </a:lnTo>
                  <a:cubicBezTo>
                    <a:pt x="3333" y="3301"/>
                    <a:pt x="3037" y="2913"/>
                    <a:pt x="2854" y="2525"/>
                  </a:cubicBezTo>
                  <a:lnTo>
                    <a:pt x="2854" y="2525"/>
                  </a:lnTo>
                  <a:cubicBezTo>
                    <a:pt x="3516" y="2731"/>
                    <a:pt x="4178" y="2913"/>
                    <a:pt x="4863" y="3096"/>
                  </a:cubicBezTo>
                  <a:cubicBezTo>
                    <a:pt x="4954" y="3096"/>
                    <a:pt x="5045" y="2913"/>
                    <a:pt x="4863" y="2913"/>
                  </a:cubicBezTo>
                  <a:cubicBezTo>
                    <a:pt x="4292" y="2616"/>
                    <a:pt x="3721" y="2434"/>
                    <a:pt x="3151" y="2251"/>
                  </a:cubicBezTo>
                  <a:cubicBezTo>
                    <a:pt x="3425" y="2046"/>
                    <a:pt x="3721" y="1772"/>
                    <a:pt x="3995" y="1589"/>
                  </a:cubicBezTo>
                  <a:cubicBezTo>
                    <a:pt x="3995" y="1589"/>
                    <a:pt x="3995" y="1681"/>
                    <a:pt x="4087" y="1681"/>
                  </a:cubicBezTo>
                  <a:cubicBezTo>
                    <a:pt x="4383" y="1772"/>
                    <a:pt x="4749" y="1863"/>
                    <a:pt x="5045" y="1955"/>
                  </a:cubicBezTo>
                  <a:cubicBezTo>
                    <a:pt x="5137" y="1955"/>
                    <a:pt x="5228" y="1863"/>
                    <a:pt x="5137" y="1772"/>
                  </a:cubicBezTo>
                  <a:cubicBezTo>
                    <a:pt x="4749" y="1681"/>
                    <a:pt x="4475" y="1589"/>
                    <a:pt x="4087" y="1475"/>
                  </a:cubicBezTo>
                  <a:cubicBezTo>
                    <a:pt x="4383" y="1293"/>
                    <a:pt x="4566" y="1110"/>
                    <a:pt x="4863" y="813"/>
                  </a:cubicBezTo>
                  <a:cubicBezTo>
                    <a:pt x="4936" y="813"/>
                    <a:pt x="4892" y="696"/>
                    <a:pt x="4813" y="696"/>
                  </a:cubicBezTo>
                  <a:cubicBezTo>
                    <a:pt x="4793" y="696"/>
                    <a:pt x="4771" y="704"/>
                    <a:pt x="4749" y="722"/>
                  </a:cubicBezTo>
                  <a:cubicBezTo>
                    <a:pt x="4566" y="813"/>
                    <a:pt x="4383" y="1019"/>
                    <a:pt x="4178" y="1110"/>
                  </a:cubicBezTo>
                  <a:lnTo>
                    <a:pt x="4178" y="813"/>
                  </a:lnTo>
                  <a:lnTo>
                    <a:pt x="4178" y="151"/>
                  </a:lnTo>
                  <a:cubicBezTo>
                    <a:pt x="4132" y="106"/>
                    <a:pt x="4087" y="83"/>
                    <a:pt x="4052" y="83"/>
                  </a:cubicBezTo>
                  <a:cubicBezTo>
                    <a:pt x="4018" y="83"/>
                    <a:pt x="3995" y="106"/>
                    <a:pt x="3995" y="151"/>
                  </a:cubicBezTo>
                  <a:lnTo>
                    <a:pt x="3995" y="813"/>
                  </a:lnTo>
                  <a:cubicBezTo>
                    <a:pt x="3904" y="905"/>
                    <a:pt x="3904" y="1110"/>
                    <a:pt x="3904" y="1293"/>
                  </a:cubicBezTo>
                  <a:cubicBezTo>
                    <a:pt x="3607" y="1475"/>
                    <a:pt x="3333" y="1681"/>
                    <a:pt x="3037" y="1863"/>
                  </a:cubicBezTo>
                  <a:cubicBezTo>
                    <a:pt x="3151" y="1293"/>
                    <a:pt x="3151" y="722"/>
                    <a:pt x="3242" y="151"/>
                  </a:cubicBezTo>
                  <a:cubicBezTo>
                    <a:pt x="3242" y="44"/>
                    <a:pt x="3172" y="0"/>
                    <a:pt x="3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4"/>
            <p:cNvSpPr/>
            <p:nvPr/>
          </p:nvSpPr>
          <p:spPr>
            <a:xfrm>
              <a:off x="3794801" y="3001586"/>
              <a:ext cx="6692" cy="29445"/>
            </a:xfrm>
            <a:custGeom>
              <a:avLst/>
              <a:gdLst/>
              <a:ahLst/>
              <a:cxnLst/>
              <a:rect l="l" t="t" r="r" b="b"/>
              <a:pathLst>
                <a:path w="275" h="121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92" y="274"/>
                    <a:pt x="1" y="753"/>
                    <a:pt x="92" y="1141"/>
                  </a:cubicBezTo>
                  <a:cubicBezTo>
                    <a:pt x="92" y="1187"/>
                    <a:pt x="115" y="1210"/>
                    <a:pt x="137" y="1210"/>
                  </a:cubicBezTo>
                  <a:cubicBezTo>
                    <a:pt x="160" y="1210"/>
                    <a:pt x="183" y="1187"/>
                    <a:pt x="183" y="1141"/>
                  </a:cubicBezTo>
                  <a:cubicBezTo>
                    <a:pt x="183" y="753"/>
                    <a:pt x="183" y="388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4"/>
            <p:cNvSpPr/>
            <p:nvPr/>
          </p:nvSpPr>
          <p:spPr>
            <a:xfrm>
              <a:off x="5007397" y="4291295"/>
              <a:ext cx="124912" cy="120604"/>
            </a:xfrm>
            <a:custGeom>
              <a:avLst/>
              <a:gdLst/>
              <a:ahLst/>
              <a:cxnLst/>
              <a:rect l="l" t="t" r="r" b="b"/>
              <a:pathLst>
                <a:path w="5133" h="4956" extrusionOk="0">
                  <a:moveTo>
                    <a:pt x="3033" y="0"/>
                  </a:moveTo>
                  <a:cubicBezTo>
                    <a:pt x="2987" y="0"/>
                    <a:pt x="2942" y="23"/>
                    <a:pt x="2942" y="69"/>
                  </a:cubicBezTo>
                  <a:cubicBezTo>
                    <a:pt x="2942" y="731"/>
                    <a:pt x="2850" y="1393"/>
                    <a:pt x="2668" y="2055"/>
                  </a:cubicBezTo>
                  <a:cubicBezTo>
                    <a:pt x="2668" y="2055"/>
                    <a:pt x="2554" y="2055"/>
                    <a:pt x="2554" y="2169"/>
                  </a:cubicBezTo>
                  <a:cubicBezTo>
                    <a:pt x="2371" y="1872"/>
                    <a:pt x="2280" y="1689"/>
                    <a:pt x="2097" y="1393"/>
                  </a:cubicBezTo>
                  <a:cubicBezTo>
                    <a:pt x="2188" y="1393"/>
                    <a:pt x="2280" y="1301"/>
                    <a:pt x="2188" y="1210"/>
                  </a:cubicBezTo>
                  <a:cubicBezTo>
                    <a:pt x="2097" y="1210"/>
                    <a:pt x="1983" y="1210"/>
                    <a:pt x="1892" y="1119"/>
                  </a:cubicBezTo>
                  <a:cubicBezTo>
                    <a:pt x="1709" y="822"/>
                    <a:pt x="1526" y="548"/>
                    <a:pt x="1321" y="251"/>
                  </a:cubicBezTo>
                  <a:cubicBezTo>
                    <a:pt x="1321" y="206"/>
                    <a:pt x="1275" y="183"/>
                    <a:pt x="1241" y="183"/>
                  </a:cubicBezTo>
                  <a:cubicBezTo>
                    <a:pt x="1207" y="183"/>
                    <a:pt x="1184" y="206"/>
                    <a:pt x="1230" y="251"/>
                  </a:cubicBezTo>
                  <a:cubicBezTo>
                    <a:pt x="1321" y="548"/>
                    <a:pt x="1526" y="731"/>
                    <a:pt x="1618" y="1027"/>
                  </a:cubicBezTo>
                  <a:cubicBezTo>
                    <a:pt x="1412" y="913"/>
                    <a:pt x="1230" y="822"/>
                    <a:pt x="1047" y="822"/>
                  </a:cubicBezTo>
                  <a:cubicBezTo>
                    <a:pt x="1030" y="805"/>
                    <a:pt x="1012" y="797"/>
                    <a:pt x="995" y="797"/>
                  </a:cubicBezTo>
                  <a:cubicBezTo>
                    <a:pt x="924" y="797"/>
                    <a:pt x="881" y="935"/>
                    <a:pt x="1047" y="1027"/>
                  </a:cubicBezTo>
                  <a:cubicBezTo>
                    <a:pt x="1230" y="1119"/>
                    <a:pt x="1526" y="1210"/>
                    <a:pt x="1800" y="1301"/>
                  </a:cubicBezTo>
                  <a:cubicBezTo>
                    <a:pt x="1892" y="1598"/>
                    <a:pt x="2097" y="1781"/>
                    <a:pt x="2188" y="1963"/>
                  </a:cubicBezTo>
                  <a:cubicBezTo>
                    <a:pt x="1526" y="1781"/>
                    <a:pt x="750" y="1689"/>
                    <a:pt x="88" y="1484"/>
                  </a:cubicBezTo>
                  <a:cubicBezTo>
                    <a:pt x="72" y="1467"/>
                    <a:pt x="58" y="1461"/>
                    <a:pt x="48" y="1461"/>
                  </a:cubicBezTo>
                  <a:cubicBezTo>
                    <a:pt x="0" y="1461"/>
                    <a:pt x="14" y="1598"/>
                    <a:pt x="88" y="1598"/>
                  </a:cubicBezTo>
                  <a:cubicBezTo>
                    <a:pt x="750" y="1872"/>
                    <a:pt x="1526" y="2055"/>
                    <a:pt x="2188" y="2351"/>
                  </a:cubicBezTo>
                  <a:cubicBezTo>
                    <a:pt x="1800" y="2534"/>
                    <a:pt x="1321" y="2831"/>
                    <a:pt x="956" y="3104"/>
                  </a:cubicBezTo>
                  <a:cubicBezTo>
                    <a:pt x="956" y="3104"/>
                    <a:pt x="842" y="3104"/>
                    <a:pt x="842" y="3013"/>
                  </a:cubicBezTo>
                  <a:cubicBezTo>
                    <a:pt x="659" y="2922"/>
                    <a:pt x="476" y="2831"/>
                    <a:pt x="271" y="2831"/>
                  </a:cubicBezTo>
                  <a:cubicBezTo>
                    <a:pt x="180" y="2831"/>
                    <a:pt x="180" y="2831"/>
                    <a:pt x="180" y="2922"/>
                  </a:cubicBezTo>
                  <a:cubicBezTo>
                    <a:pt x="385" y="3013"/>
                    <a:pt x="568" y="3104"/>
                    <a:pt x="659" y="3196"/>
                  </a:cubicBezTo>
                  <a:lnTo>
                    <a:pt x="750" y="3196"/>
                  </a:lnTo>
                  <a:cubicBezTo>
                    <a:pt x="659" y="3310"/>
                    <a:pt x="568" y="3310"/>
                    <a:pt x="568" y="3401"/>
                  </a:cubicBezTo>
                  <a:cubicBezTo>
                    <a:pt x="385" y="3493"/>
                    <a:pt x="476" y="3675"/>
                    <a:pt x="659" y="3675"/>
                  </a:cubicBezTo>
                  <a:cubicBezTo>
                    <a:pt x="842" y="3584"/>
                    <a:pt x="956" y="3493"/>
                    <a:pt x="1138" y="3401"/>
                  </a:cubicBezTo>
                  <a:lnTo>
                    <a:pt x="1138" y="3401"/>
                  </a:lnTo>
                  <a:cubicBezTo>
                    <a:pt x="1138" y="3675"/>
                    <a:pt x="1047" y="3881"/>
                    <a:pt x="1047" y="4063"/>
                  </a:cubicBezTo>
                  <a:cubicBezTo>
                    <a:pt x="956" y="4246"/>
                    <a:pt x="956" y="4337"/>
                    <a:pt x="956" y="4542"/>
                  </a:cubicBezTo>
                  <a:cubicBezTo>
                    <a:pt x="956" y="4634"/>
                    <a:pt x="1047" y="4634"/>
                    <a:pt x="1047" y="4634"/>
                  </a:cubicBezTo>
                  <a:cubicBezTo>
                    <a:pt x="1138" y="4451"/>
                    <a:pt x="1138" y="4246"/>
                    <a:pt x="1230" y="4063"/>
                  </a:cubicBezTo>
                  <a:cubicBezTo>
                    <a:pt x="1230" y="3881"/>
                    <a:pt x="1230" y="3675"/>
                    <a:pt x="1321" y="3493"/>
                  </a:cubicBezTo>
                  <a:lnTo>
                    <a:pt x="1321" y="3401"/>
                  </a:lnTo>
                  <a:lnTo>
                    <a:pt x="1321" y="3310"/>
                  </a:lnTo>
                  <a:cubicBezTo>
                    <a:pt x="1709" y="3104"/>
                    <a:pt x="2097" y="2922"/>
                    <a:pt x="2554" y="2625"/>
                  </a:cubicBezTo>
                  <a:lnTo>
                    <a:pt x="2554" y="2625"/>
                  </a:lnTo>
                  <a:cubicBezTo>
                    <a:pt x="2371" y="3196"/>
                    <a:pt x="2188" y="3675"/>
                    <a:pt x="2097" y="4246"/>
                  </a:cubicBezTo>
                  <a:cubicBezTo>
                    <a:pt x="2017" y="4310"/>
                    <a:pt x="2094" y="4385"/>
                    <a:pt x="2179" y="4385"/>
                  </a:cubicBezTo>
                  <a:cubicBezTo>
                    <a:pt x="2215" y="4385"/>
                    <a:pt x="2252" y="4371"/>
                    <a:pt x="2280" y="4337"/>
                  </a:cubicBezTo>
                  <a:cubicBezTo>
                    <a:pt x="2462" y="3881"/>
                    <a:pt x="2554" y="3401"/>
                    <a:pt x="2759" y="2922"/>
                  </a:cubicBezTo>
                  <a:cubicBezTo>
                    <a:pt x="2942" y="3310"/>
                    <a:pt x="3124" y="3584"/>
                    <a:pt x="3330" y="3972"/>
                  </a:cubicBezTo>
                  <a:cubicBezTo>
                    <a:pt x="3238" y="4246"/>
                    <a:pt x="3124" y="4542"/>
                    <a:pt x="3033" y="4816"/>
                  </a:cubicBezTo>
                  <a:cubicBezTo>
                    <a:pt x="3033" y="4880"/>
                    <a:pt x="3078" y="4956"/>
                    <a:pt x="3144" y="4956"/>
                  </a:cubicBezTo>
                  <a:cubicBezTo>
                    <a:pt x="3172" y="4956"/>
                    <a:pt x="3204" y="4942"/>
                    <a:pt x="3238" y="4908"/>
                  </a:cubicBezTo>
                  <a:cubicBezTo>
                    <a:pt x="3330" y="4634"/>
                    <a:pt x="3421" y="4451"/>
                    <a:pt x="3512" y="4154"/>
                  </a:cubicBezTo>
                  <a:lnTo>
                    <a:pt x="3512" y="4246"/>
                  </a:lnTo>
                  <a:cubicBezTo>
                    <a:pt x="3539" y="4273"/>
                    <a:pt x="3576" y="4284"/>
                    <a:pt x="3611" y="4284"/>
                  </a:cubicBezTo>
                  <a:cubicBezTo>
                    <a:pt x="3696" y="4284"/>
                    <a:pt x="3776" y="4219"/>
                    <a:pt x="3695" y="4154"/>
                  </a:cubicBezTo>
                  <a:cubicBezTo>
                    <a:pt x="3695" y="4063"/>
                    <a:pt x="3604" y="3972"/>
                    <a:pt x="3604" y="3881"/>
                  </a:cubicBezTo>
                  <a:lnTo>
                    <a:pt x="3604" y="3766"/>
                  </a:lnTo>
                  <a:lnTo>
                    <a:pt x="4471" y="3766"/>
                  </a:lnTo>
                  <a:cubicBezTo>
                    <a:pt x="4562" y="3766"/>
                    <a:pt x="4562" y="3675"/>
                    <a:pt x="4471" y="3675"/>
                  </a:cubicBezTo>
                  <a:cubicBezTo>
                    <a:pt x="4083" y="3675"/>
                    <a:pt x="3809" y="3584"/>
                    <a:pt x="3421" y="3584"/>
                  </a:cubicBezTo>
                  <a:cubicBezTo>
                    <a:pt x="3238" y="3196"/>
                    <a:pt x="3033" y="2922"/>
                    <a:pt x="2850" y="2534"/>
                  </a:cubicBezTo>
                  <a:lnTo>
                    <a:pt x="2850" y="2534"/>
                  </a:lnTo>
                  <a:cubicBezTo>
                    <a:pt x="3512" y="2739"/>
                    <a:pt x="4083" y="2922"/>
                    <a:pt x="4745" y="3013"/>
                  </a:cubicBezTo>
                  <a:cubicBezTo>
                    <a:pt x="4784" y="3031"/>
                    <a:pt x="4816" y="3038"/>
                    <a:pt x="4841" y="3038"/>
                  </a:cubicBezTo>
                  <a:cubicBezTo>
                    <a:pt x="4946" y="3038"/>
                    <a:pt x="4928" y="2904"/>
                    <a:pt x="4836" y="2831"/>
                  </a:cubicBezTo>
                  <a:cubicBezTo>
                    <a:pt x="4265" y="2625"/>
                    <a:pt x="3604" y="2443"/>
                    <a:pt x="3033" y="2260"/>
                  </a:cubicBezTo>
                  <a:cubicBezTo>
                    <a:pt x="3330" y="2055"/>
                    <a:pt x="3695" y="1781"/>
                    <a:pt x="3992" y="1484"/>
                  </a:cubicBezTo>
                  <a:lnTo>
                    <a:pt x="3992" y="1689"/>
                  </a:lnTo>
                  <a:cubicBezTo>
                    <a:pt x="4380" y="1781"/>
                    <a:pt x="4654" y="1872"/>
                    <a:pt x="5042" y="1963"/>
                  </a:cubicBezTo>
                  <a:cubicBezTo>
                    <a:pt x="5133" y="1963"/>
                    <a:pt x="5133" y="1781"/>
                    <a:pt x="5042" y="1781"/>
                  </a:cubicBezTo>
                  <a:cubicBezTo>
                    <a:pt x="4745" y="1689"/>
                    <a:pt x="4380" y="1598"/>
                    <a:pt x="4083" y="1484"/>
                  </a:cubicBezTo>
                  <a:cubicBezTo>
                    <a:pt x="4265" y="1301"/>
                    <a:pt x="4562" y="1027"/>
                    <a:pt x="4745" y="822"/>
                  </a:cubicBezTo>
                  <a:cubicBezTo>
                    <a:pt x="4836" y="731"/>
                    <a:pt x="4745" y="639"/>
                    <a:pt x="4654" y="639"/>
                  </a:cubicBezTo>
                  <a:cubicBezTo>
                    <a:pt x="4471" y="822"/>
                    <a:pt x="4265" y="1027"/>
                    <a:pt x="4083" y="1119"/>
                  </a:cubicBezTo>
                  <a:lnTo>
                    <a:pt x="4083" y="731"/>
                  </a:lnTo>
                  <a:lnTo>
                    <a:pt x="4083" y="160"/>
                  </a:lnTo>
                  <a:cubicBezTo>
                    <a:pt x="4083" y="69"/>
                    <a:pt x="3992" y="69"/>
                    <a:pt x="3992" y="69"/>
                  </a:cubicBezTo>
                  <a:cubicBezTo>
                    <a:pt x="3900" y="343"/>
                    <a:pt x="3900" y="548"/>
                    <a:pt x="3900" y="731"/>
                  </a:cubicBezTo>
                  <a:lnTo>
                    <a:pt x="3900" y="1301"/>
                  </a:lnTo>
                  <a:cubicBezTo>
                    <a:pt x="3604" y="1484"/>
                    <a:pt x="3238" y="1689"/>
                    <a:pt x="2942" y="1872"/>
                  </a:cubicBezTo>
                  <a:cubicBezTo>
                    <a:pt x="3033" y="1301"/>
                    <a:pt x="3124" y="639"/>
                    <a:pt x="3124" y="69"/>
                  </a:cubicBezTo>
                  <a:cubicBezTo>
                    <a:pt x="3124" y="23"/>
                    <a:pt x="3079" y="0"/>
                    <a:pt x="30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4"/>
            <p:cNvSpPr/>
            <p:nvPr/>
          </p:nvSpPr>
          <p:spPr>
            <a:xfrm>
              <a:off x="5053412" y="4290735"/>
              <a:ext cx="7252" cy="30005"/>
            </a:xfrm>
            <a:custGeom>
              <a:avLst/>
              <a:gdLst/>
              <a:ahLst/>
              <a:cxnLst/>
              <a:rect l="l" t="t" r="r" b="b"/>
              <a:pathLst>
                <a:path w="298" h="1233" extrusionOk="0">
                  <a:moveTo>
                    <a:pt x="297" y="0"/>
                  </a:moveTo>
                  <a:lnTo>
                    <a:pt x="297" y="0"/>
                  </a:lnTo>
                  <a:cubicBezTo>
                    <a:pt x="92" y="366"/>
                    <a:pt x="1" y="754"/>
                    <a:pt x="92" y="1233"/>
                  </a:cubicBezTo>
                  <a:cubicBezTo>
                    <a:pt x="206" y="1233"/>
                    <a:pt x="297" y="1233"/>
                    <a:pt x="297" y="1142"/>
                  </a:cubicBezTo>
                  <a:cubicBezTo>
                    <a:pt x="206" y="754"/>
                    <a:pt x="206" y="366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4"/>
            <p:cNvSpPr/>
            <p:nvPr/>
          </p:nvSpPr>
          <p:spPr>
            <a:xfrm>
              <a:off x="4761816" y="2354688"/>
              <a:ext cx="124912" cy="120921"/>
            </a:xfrm>
            <a:custGeom>
              <a:avLst/>
              <a:gdLst/>
              <a:ahLst/>
              <a:cxnLst/>
              <a:rect l="l" t="t" r="r" b="b"/>
              <a:pathLst>
                <a:path w="5133" h="4969" extrusionOk="0">
                  <a:moveTo>
                    <a:pt x="180" y="2851"/>
                  </a:moveTo>
                  <a:cubicBezTo>
                    <a:pt x="155" y="2851"/>
                    <a:pt x="130" y="2891"/>
                    <a:pt x="206" y="2891"/>
                  </a:cubicBezTo>
                  <a:cubicBezTo>
                    <a:pt x="206" y="2861"/>
                    <a:pt x="193" y="2851"/>
                    <a:pt x="180" y="2851"/>
                  </a:cubicBezTo>
                  <a:close/>
                  <a:moveTo>
                    <a:pt x="2986" y="1"/>
                  </a:moveTo>
                  <a:cubicBezTo>
                    <a:pt x="2962" y="1"/>
                    <a:pt x="2945" y="12"/>
                    <a:pt x="2945" y="38"/>
                  </a:cubicBezTo>
                  <a:cubicBezTo>
                    <a:pt x="2854" y="814"/>
                    <a:pt x="2762" y="1476"/>
                    <a:pt x="2671" y="2047"/>
                  </a:cubicBezTo>
                  <a:lnTo>
                    <a:pt x="2580" y="2138"/>
                  </a:lnTo>
                  <a:cubicBezTo>
                    <a:pt x="2374" y="1956"/>
                    <a:pt x="2283" y="1659"/>
                    <a:pt x="2100" y="1476"/>
                  </a:cubicBezTo>
                  <a:cubicBezTo>
                    <a:pt x="2192" y="1476"/>
                    <a:pt x="2192" y="1385"/>
                    <a:pt x="2100" y="1294"/>
                  </a:cubicBezTo>
                  <a:cubicBezTo>
                    <a:pt x="2100" y="1294"/>
                    <a:pt x="2009" y="1179"/>
                    <a:pt x="1918" y="1179"/>
                  </a:cubicBezTo>
                  <a:cubicBezTo>
                    <a:pt x="1712" y="906"/>
                    <a:pt x="1530" y="518"/>
                    <a:pt x="1347" y="244"/>
                  </a:cubicBezTo>
                  <a:cubicBezTo>
                    <a:pt x="1314" y="217"/>
                    <a:pt x="1282" y="206"/>
                    <a:pt x="1257" y="206"/>
                  </a:cubicBezTo>
                  <a:cubicBezTo>
                    <a:pt x="1195" y="206"/>
                    <a:pt x="1168" y="270"/>
                    <a:pt x="1233" y="335"/>
                  </a:cubicBezTo>
                  <a:cubicBezTo>
                    <a:pt x="1347" y="609"/>
                    <a:pt x="1438" y="814"/>
                    <a:pt x="1621" y="1088"/>
                  </a:cubicBezTo>
                  <a:cubicBezTo>
                    <a:pt x="1438" y="997"/>
                    <a:pt x="1233" y="906"/>
                    <a:pt x="1050" y="814"/>
                  </a:cubicBezTo>
                  <a:cubicBezTo>
                    <a:pt x="959" y="814"/>
                    <a:pt x="868" y="997"/>
                    <a:pt x="959" y="997"/>
                  </a:cubicBezTo>
                  <a:cubicBezTo>
                    <a:pt x="1233" y="1179"/>
                    <a:pt x="1530" y="1294"/>
                    <a:pt x="1804" y="1385"/>
                  </a:cubicBezTo>
                  <a:cubicBezTo>
                    <a:pt x="1918" y="1568"/>
                    <a:pt x="2009" y="1864"/>
                    <a:pt x="2192" y="2047"/>
                  </a:cubicBezTo>
                  <a:cubicBezTo>
                    <a:pt x="1438" y="1864"/>
                    <a:pt x="776" y="1659"/>
                    <a:pt x="92" y="1476"/>
                  </a:cubicBezTo>
                  <a:cubicBezTo>
                    <a:pt x="0" y="1476"/>
                    <a:pt x="0" y="1568"/>
                    <a:pt x="92" y="1659"/>
                  </a:cubicBezTo>
                  <a:cubicBezTo>
                    <a:pt x="776" y="1864"/>
                    <a:pt x="1438" y="2138"/>
                    <a:pt x="2192" y="2321"/>
                  </a:cubicBezTo>
                  <a:cubicBezTo>
                    <a:pt x="1804" y="2617"/>
                    <a:pt x="1347" y="2891"/>
                    <a:pt x="959" y="3188"/>
                  </a:cubicBezTo>
                  <a:cubicBezTo>
                    <a:pt x="868" y="3097"/>
                    <a:pt x="868" y="3097"/>
                    <a:pt x="776" y="3097"/>
                  </a:cubicBezTo>
                  <a:cubicBezTo>
                    <a:pt x="571" y="3006"/>
                    <a:pt x="388" y="2891"/>
                    <a:pt x="206" y="2891"/>
                  </a:cubicBezTo>
                  <a:cubicBezTo>
                    <a:pt x="297" y="3097"/>
                    <a:pt x="480" y="3188"/>
                    <a:pt x="662" y="3279"/>
                  </a:cubicBezTo>
                  <a:lnTo>
                    <a:pt x="776" y="3279"/>
                  </a:lnTo>
                  <a:cubicBezTo>
                    <a:pt x="662" y="3279"/>
                    <a:pt x="571" y="3371"/>
                    <a:pt x="480" y="3371"/>
                  </a:cubicBezTo>
                  <a:cubicBezTo>
                    <a:pt x="400" y="3450"/>
                    <a:pt x="459" y="3685"/>
                    <a:pt x="596" y="3685"/>
                  </a:cubicBezTo>
                  <a:cubicBezTo>
                    <a:pt x="616" y="3685"/>
                    <a:pt x="638" y="3679"/>
                    <a:pt x="662" y="3667"/>
                  </a:cubicBezTo>
                  <a:cubicBezTo>
                    <a:pt x="776" y="3576"/>
                    <a:pt x="959" y="3576"/>
                    <a:pt x="1142" y="3462"/>
                  </a:cubicBezTo>
                  <a:lnTo>
                    <a:pt x="1142" y="3462"/>
                  </a:lnTo>
                  <a:cubicBezTo>
                    <a:pt x="1142" y="3667"/>
                    <a:pt x="1050" y="3850"/>
                    <a:pt x="1050" y="4033"/>
                  </a:cubicBezTo>
                  <a:cubicBezTo>
                    <a:pt x="959" y="4238"/>
                    <a:pt x="959" y="4421"/>
                    <a:pt x="959" y="4603"/>
                  </a:cubicBezTo>
                  <a:cubicBezTo>
                    <a:pt x="959" y="4660"/>
                    <a:pt x="982" y="4689"/>
                    <a:pt x="1005" y="4689"/>
                  </a:cubicBezTo>
                  <a:cubicBezTo>
                    <a:pt x="1028" y="4689"/>
                    <a:pt x="1050" y="4660"/>
                    <a:pt x="1050" y="4603"/>
                  </a:cubicBezTo>
                  <a:cubicBezTo>
                    <a:pt x="1142" y="4421"/>
                    <a:pt x="1142" y="4238"/>
                    <a:pt x="1142" y="4033"/>
                  </a:cubicBezTo>
                  <a:cubicBezTo>
                    <a:pt x="1233" y="3850"/>
                    <a:pt x="1233" y="3667"/>
                    <a:pt x="1233" y="3462"/>
                  </a:cubicBezTo>
                  <a:lnTo>
                    <a:pt x="1347" y="3371"/>
                  </a:lnTo>
                  <a:cubicBezTo>
                    <a:pt x="1712" y="3188"/>
                    <a:pt x="2100" y="2891"/>
                    <a:pt x="2488" y="2617"/>
                  </a:cubicBezTo>
                  <a:lnTo>
                    <a:pt x="2488" y="2617"/>
                  </a:lnTo>
                  <a:cubicBezTo>
                    <a:pt x="2374" y="3188"/>
                    <a:pt x="2192" y="3759"/>
                    <a:pt x="2009" y="4238"/>
                  </a:cubicBezTo>
                  <a:cubicBezTo>
                    <a:pt x="2009" y="4303"/>
                    <a:pt x="2100" y="4367"/>
                    <a:pt x="2154" y="4367"/>
                  </a:cubicBezTo>
                  <a:cubicBezTo>
                    <a:pt x="2176" y="4367"/>
                    <a:pt x="2192" y="4356"/>
                    <a:pt x="2192" y="4329"/>
                  </a:cubicBezTo>
                  <a:cubicBezTo>
                    <a:pt x="2374" y="3941"/>
                    <a:pt x="2580" y="3462"/>
                    <a:pt x="2671" y="3006"/>
                  </a:cubicBezTo>
                  <a:cubicBezTo>
                    <a:pt x="2854" y="3279"/>
                    <a:pt x="3150" y="3667"/>
                    <a:pt x="3333" y="4033"/>
                  </a:cubicBezTo>
                  <a:cubicBezTo>
                    <a:pt x="3242" y="4329"/>
                    <a:pt x="3150" y="4603"/>
                    <a:pt x="3059" y="4900"/>
                  </a:cubicBezTo>
                  <a:cubicBezTo>
                    <a:pt x="3059" y="4946"/>
                    <a:pt x="3082" y="4968"/>
                    <a:pt x="3116" y="4968"/>
                  </a:cubicBezTo>
                  <a:cubicBezTo>
                    <a:pt x="3150" y="4968"/>
                    <a:pt x="3196" y="4946"/>
                    <a:pt x="3242" y="4900"/>
                  </a:cubicBezTo>
                  <a:cubicBezTo>
                    <a:pt x="3333" y="4717"/>
                    <a:pt x="3424" y="4421"/>
                    <a:pt x="3515" y="4238"/>
                  </a:cubicBezTo>
                  <a:cubicBezTo>
                    <a:pt x="3559" y="4308"/>
                    <a:pt x="3613" y="4338"/>
                    <a:pt x="3657" y="4338"/>
                  </a:cubicBezTo>
                  <a:cubicBezTo>
                    <a:pt x="3729" y="4338"/>
                    <a:pt x="3777" y="4260"/>
                    <a:pt x="3721" y="4147"/>
                  </a:cubicBezTo>
                  <a:cubicBezTo>
                    <a:pt x="3630" y="4033"/>
                    <a:pt x="3630" y="3941"/>
                    <a:pt x="3630" y="3941"/>
                  </a:cubicBezTo>
                  <a:lnTo>
                    <a:pt x="3630" y="3850"/>
                  </a:lnTo>
                  <a:lnTo>
                    <a:pt x="4474" y="3850"/>
                  </a:lnTo>
                  <a:cubicBezTo>
                    <a:pt x="4565" y="3850"/>
                    <a:pt x="4474" y="3759"/>
                    <a:pt x="4474" y="3759"/>
                  </a:cubicBezTo>
                  <a:cubicBezTo>
                    <a:pt x="4086" y="3667"/>
                    <a:pt x="3721" y="3667"/>
                    <a:pt x="3424" y="3667"/>
                  </a:cubicBezTo>
                  <a:cubicBezTo>
                    <a:pt x="3242" y="3279"/>
                    <a:pt x="3059" y="2891"/>
                    <a:pt x="2762" y="2526"/>
                  </a:cubicBezTo>
                  <a:lnTo>
                    <a:pt x="2762" y="2526"/>
                  </a:lnTo>
                  <a:cubicBezTo>
                    <a:pt x="3424" y="2709"/>
                    <a:pt x="4086" y="2891"/>
                    <a:pt x="4771" y="3097"/>
                  </a:cubicBezTo>
                  <a:cubicBezTo>
                    <a:pt x="4862" y="3097"/>
                    <a:pt x="4953" y="2891"/>
                    <a:pt x="4771" y="2891"/>
                  </a:cubicBezTo>
                  <a:cubicBezTo>
                    <a:pt x="4200" y="2617"/>
                    <a:pt x="3630" y="2435"/>
                    <a:pt x="3059" y="2321"/>
                  </a:cubicBezTo>
                  <a:cubicBezTo>
                    <a:pt x="3333" y="2047"/>
                    <a:pt x="3630" y="1864"/>
                    <a:pt x="3903" y="1568"/>
                  </a:cubicBezTo>
                  <a:cubicBezTo>
                    <a:pt x="3903" y="1659"/>
                    <a:pt x="3903" y="1659"/>
                    <a:pt x="3995" y="1659"/>
                  </a:cubicBezTo>
                  <a:cubicBezTo>
                    <a:pt x="4292" y="1750"/>
                    <a:pt x="4657" y="1956"/>
                    <a:pt x="4953" y="1956"/>
                  </a:cubicBezTo>
                  <a:cubicBezTo>
                    <a:pt x="4988" y="1973"/>
                    <a:pt x="5016" y="1980"/>
                    <a:pt x="5038" y="1980"/>
                  </a:cubicBezTo>
                  <a:cubicBezTo>
                    <a:pt x="5133" y="1980"/>
                    <a:pt x="5119" y="1843"/>
                    <a:pt x="5045" y="1750"/>
                  </a:cubicBezTo>
                  <a:cubicBezTo>
                    <a:pt x="4657" y="1659"/>
                    <a:pt x="4383" y="1568"/>
                    <a:pt x="3995" y="1476"/>
                  </a:cubicBezTo>
                  <a:cubicBezTo>
                    <a:pt x="4292" y="1294"/>
                    <a:pt x="4565" y="1088"/>
                    <a:pt x="4771" y="906"/>
                  </a:cubicBezTo>
                  <a:cubicBezTo>
                    <a:pt x="4843" y="833"/>
                    <a:pt x="4801" y="689"/>
                    <a:pt x="4724" y="689"/>
                  </a:cubicBezTo>
                  <a:cubicBezTo>
                    <a:pt x="4703" y="689"/>
                    <a:pt x="4680" y="699"/>
                    <a:pt x="4657" y="723"/>
                  </a:cubicBezTo>
                  <a:cubicBezTo>
                    <a:pt x="4474" y="906"/>
                    <a:pt x="4292" y="997"/>
                    <a:pt x="4086" y="1179"/>
                  </a:cubicBezTo>
                  <a:lnTo>
                    <a:pt x="4086" y="814"/>
                  </a:lnTo>
                  <a:lnTo>
                    <a:pt x="4086" y="152"/>
                  </a:lnTo>
                  <a:cubicBezTo>
                    <a:pt x="4086" y="95"/>
                    <a:pt x="4063" y="67"/>
                    <a:pt x="4029" y="67"/>
                  </a:cubicBezTo>
                  <a:cubicBezTo>
                    <a:pt x="3995" y="67"/>
                    <a:pt x="3949" y="95"/>
                    <a:pt x="3903" y="152"/>
                  </a:cubicBezTo>
                  <a:lnTo>
                    <a:pt x="3903" y="814"/>
                  </a:lnTo>
                  <a:cubicBezTo>
                    <a:pt x="3903" y="997"/>
                    <a:pt x="3812" y="1088"/>
                    <a:pt x="3812" y="1294"/>
                  </a:cubicBezTo>
                  <a:cubicBezTo>
                    <a:pt x="3515" y="1476"/>
                    <a:pt x="3242" y="1659"/>
                    <a:pt x="2945" y="1956"/>
                  </a:cubicBezTo>
                  <a:cubicBezTo>
                    <a:pt x="3059" y="1294"/>
                    <a:pt x="3059" y="723"/>
                    <a:pt x="3150" y="152"/>
                  </a:cubicBezTo>
                  <a:cubicBezTo>
                    <a:pt x="3150" y="71"/>
                    <a:pt x="3045" y="1"/>
                    <a:pt x="29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4"/>
            <p:cNvSpPr/>
            <p:nvPr/>
          </p:nvSpPr>
          <p:spPr>
            <a:xfrm>
              <a:off x="4808465" y="2355613"/>
              <a:ext cx="6692" cy="29883"/>
            </a:xfrm>
            <a:custGeom>
              <a:avLst/>
              <a:gdLst/>
              <a:ahLst/>
              <a:cxnLst/>
              <a:rect l="l" t="t" r="r" b="b"/>
              <a:pathLst>
                <a:path w="275" h="1228" extrusionOk="0">
                  <a:moveTo>
                    <a:pt x="275" y="0"/>
                  </a:moveTo>
                  <a:lnTo>
                    <a:pt x="275" y="0"/>
                  </a:lnTo>
                  <a:cubicBezTo>
                    <a:pt x="92" y="297"/>
                    <a:pt x="1" y="776"/>
                    <a:pt x="92" y="1141"/>
                  </a:cubicBezTo>
                  <a:cubicBezTo>
                    <a:pt x="92" y="1199"/>
                    <a:pt x="115" y="1227"/>
                    <a:pt x="138" y="1227"/>
                  </a:cubicBezTo>
                  <a:cubicBezTo>
                    <a:pt x="160" y="1227"/>
                    <a:pt x="183" y="1199"/>
                    <a:pt x="183" y="1141"/>
                  </a:cubicBezTo>
                  <a:cubicBezTo>
                    <a:pt x="183" y="776"/>
                    <a:pt x="183" y="388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4"/>
            <p:cNvSpPr/>
            <p:nvPr/>
          </p:nvSpPr>
          <p:spPr>
            <a:xfrm>
              <a:off x="3813125" y="4295188"/>
              <a:ext cx="95004" cy="89869"/>
            </a:xfrm>
            <a:custGeom>
              <a:avLst/>
              <a:gdLst/>
              <a:ahLst/>
              <a:cxnLst/>
              <a:rect l="l" t="t" r="r" b="b"/>
              <a:pathLst>
                <a:path w="3904" h="3693" extrusionOk="0">
                  <a:moveTo>
                    <a:pt x="2192" y="0"/>
                  </a:moveTo>
                  <a:cubicBezTo>
                    <a:pt x="2192" y="571"/>
                    <a:pt x="2101" y="1050"/>
                    <a:pt x="1987" y="1529"/>
                  </a:cubicBezTo>
                  <a:cubicBezTo>
                    <a:pt x="1987" y="1529"/>
                    <a:pt x="1895" y="1529"/>
                    <a:pt x="1895" y="1621"/>
                  </a:cubicBezTo>
                  <a:cubicBezTo>
                    <a:pt x="1804" y="1438"/>
                    <a:pt x="1713" y="1233"/>
                    <a:pt x="1621" y="1050"/>
                  </a:cubicBezTo>
                  <a:cubicBezTo>
                    <a:pt x="1621" y="1050"/>
                    <a:pt x="1713" y="959"/>
                    <a:pt x="1621" y="959"/>
                  </a:cubicBezTo>
                  <a:cubicBezTo>
                    <a:pt x="1530" y="959"/>
                    <a:pt x="1530" y="867"/>
                    <a:pt x="1416" y="867"/>
                  </a:cubicBezTo>
                  <a:cubicBezTo>
                    <a:pt x="1325" y="662"/>
                    <a:pt x="1142" y="388"/>
                    <a:pt x="1051" y="183"/>
                  </a:cubicBezTo>
                  <a:cubicBezTo>
                    <a:pt x="1020" y="152"/>
                    <a:pt x="987" y="142"/>
                    <a:pt x="961" y="142"/>
                  </a:cubicBezTo>
                  <a:cubicBezTo>
                    <a:pt x="909" y="142"/>
                    <a:pt x="883" y="183"/>
                    <a:pt x="959" y="183"/>
                  </a:cubicBezTo>
                  <a:cubicBezTo>
                    <a:pt x="1051" y="388"/>
                    <a:pt x="1142" y="571"/>
                    <a:pt x="1233" y="753"/>
                  </a:cubicBezTo>
                  <a:cubicBezTo>
                    <a:pt x="1051" y="662"/>
                    <a:pt x="959" y="662"/>
                    <a:pt x="754" y="571"/>
                  </a:cubicBezTo>
                  <a:cubicBezTo>
                    <a:pt x="663" y="571"/>
                    <a:pt x="663" y="662"/>
                    <a:pt x="754" y="753"/>
                  </a:cubicBezTo>
                  <a:cubicBezTo>
                    <a:pt x="959" y="867"/>
                    <a:pt x="1142" y="959"/>
                    <a:pt x="1325" y="959"/>
                  </a:cubicBezTo>
                  <a:cubicBezTo>
                    <a:pt x="1416" y="1141"/>
                    <a:pt x="1530" y="1324"/>
                    <a:pt x="1621" y="1529"/>
                  </a:cubicBezTo>
                  <a:cubicBezTo>
                    <a:pt x="1142" y="1324"/>
                    <a:pt x="571" y="1233"/>
                    <a:pt x="92" y="1050"/>
                  </a:cubicBezTo>
                  <a:cubicBezTo>
                    <a:pt x="1" y="1050"/>
                    <a:pt x="1" y="1141"/>
                    <a:pt x="92" y="1233"/>
                  </a:cubicBezTo>
                  <a:cubicBezTo>
                    <a:pt x="571" y="1324"/>
                    <a:pt x="1142" y="1529"/>
                    <a:pt x="1621" y="1712"/>
                  </a:cubicBezTo>
                  <a:cubicBezTo>
                    <a:pt x="1325" y="1895"/>
                    <a:pt x="1051" y="2100"/>
                    <a:pt x="754" y="2283"/>
                  </a:cubicBezTo>
                  <a:lnTo>
                    <a:pt x="571" y="2283"/>
                  </a:lnTo>
                  <a:cubicBezTo>
                    <a:pt x="480" y="2191"/>
                    <a:pt x="275" y="2100"/>
                    <a:pt x="183" y="2100"/>
                  </a:cubicBezTo>
                  <a:cubicBezTo>
                    <a:pt x="183" y="2100"/>
                    <a:pt x="92" y="2100"/>
                    <a:pt x="183" y="2191"/>
                  </a:cubicBezTo>
                  <a:cubicBezTo>
                    <a:pt x="275" y="2283"/>
                    <a:pt x="389" y="2283"/>
                    <a:pt x="480" y="2374"/>
                  </a:cubicBezTo>
                  <a:lnTo>
                    <a:pt x="571" y="2374"/>
                  </a:lnTo>
                  <a:cubicBezTo>
                    <a:pt x="480" y="2465"/>
                    <a:pt x="480" y="2465"/>
                    <a:pt x="389" y="2465"/>
                  </a:cubicBezTo>
                  <a:cubicBezTo>
                    <a:pt x="275" y="2579"/>
                    <a:pt x="389" y="2762"/>
                    <a:pt x="480" y="2762"/>
                  </a:cubicBezTo>
                  <a:cubicBezTo>
                    <a:pt x="663" y="2671"/>
                    <a:pt x="754" y="2579"/>
                    <a:pt x="845" y="2579"/>
                  </a:cubicBezTo>
                  <a:cubicBezTo>
                    <a:pt x="845" y="2762"/>
                    <a:pt x="845" y="2853"/>
                    <a:pt x="754" y="3036"/>
                  </a:cubicBezTo>
                  <a:cubicBezTo>
                    <a:pt x="754" y="3150"/>
                    <a:pt x="663" y="3241"/>
                    <a:pt x="663" y="3424"/>
                  </a:cubicBezTo>
                  <a:cubicBezTo>
                    <a:pt x="663" y="3424"/>
                    <a:pt x="703" y="3464"/>
                    <a:pt x="757" y="3464"/>
                  </a:cubicBezTo>
                  <a:cubicBezTo>
                    <a:pt x="784" y="3464"/>
                    <a:pt x="815" y="3454"/>
                    <a:pt x="845" y="3424"/>
                  </a:cubicBezTo>
                  <a:lnTo>
                    <a:pt x="845" y="3036"/>
                  </a:lnTo>
                  <a:cubicBezTo>
                    <a:pt x="959" y="2853"/>
                    <a:pt x="959" y="2762"/>
                    <a:pt x="959" y="2579"/>
                  </a:cubicBezTo>
                  <a:lnTo>
                    <a:pt x="959" y="2465"/>
                  </a:lnTo>
                  <a:cubicBezTo>
                    <a:pt x="1325" y="2283"/>
                    <a:pt x="1621" y="2191"/>
                    <a:pt x="1895" y="2009"/>
                  </a:cubicBezTo>
                  <a:lnTo>
                    <a:pt x="1895" y="2009"/>
                  </a:lnTo>
                  <a:cubicBezTo>
                    <a:pt x="1804" y="2374"/>
                    <a:pt x="1713" y="2762"/>
                    <a:pt x="1530" y="3150"/>
                  </a:cubicBezTo>
                  <a:cubicBezTo>
                    <a:pt x="1530" y="3214"/>
                    <a:pt x="1576" y="3279"/>
                    <a:pt x="1635" y="3279"/>
                  </a:cubicBezTo>
                  <a:cubicBezTo>
                    <a:pt x="1659" y="3279"/>
                    <a:pt x="1686" y="3268"/>
                    <a:pt x="1713" y="3241"/>
                  </a:cubicBezTo>
                  <a:cubicBezTo>
                    <a:pt x="1804" y="2853"/>
                    <a:pt x="1895" y="2579"/>
                    <a:pt x="1987" y="2191"/>
                  </a:cubicBezTo>
                  <a:cubicBezTo>
                    <a:pt x="2192" y="2465"/>
                    <a:pt x="2375" y="2671"/>
                    <a:pt x="2557" y="2944"/>
                  </a:cubicBezTo>
                  <a:cubicBezTo>
                    <a:pt x="2466" y="3150"/>
                    <a:pt x="2375" y="3333"/>
                    <a:pt x="2283" y="3606"/>
                  </a:cubicBezTo>
                  <a:cubicBezTo>
                    <a:pt x="2283" y="3663"/>
                    <a:pt x="2306" y="3692"/>
                    <a:pt x="2329" y="3692"/>
                  </a:cubicBezTo>
                  <a:cubicBezTo>
                    <a:pt x="2352" y="3692"/>
                    <a:pt x="2375" y="3663"/>
                    <a:pt x="2375" y="3606"/>
                  </a:cubicBezTo>
                  <a:cubicBezTo>
                    <a:pt x="2466" y="3515"/>
                    <a:pt x="2557" y="3333"/>
                    <a:pt x="2671" y="3150"/>
                  </a:cubicBezTo>
                  <a:cubicBezTo>
                    <a:pt x="2671" y="3176"/>
                    <a:pt x="2686" y="3187"/>
                    <a:pt x="2705" y="3187"/>
                  </a:cubicBezTo>
                  <a:cubicBezTo>
                    <a:pt x="2753" y="3187"/>
                    <a:pt x="2828" y="3117"/>
                    <a:pt x="2763" y="3036"/>
                  </a:cubicBezTo>
                  <a:cubicBezTo>
                    <a:pt x="2763" y="3036"/>
                    <a:pt x="2763" y="2944"/>
                    <a:pt x="2671" y="2853"/>
                  </a:cubicBezTo>
                  <a:lnTo>
                    <a:pt x="3333" y="2853"/>
                  </a:lnTo>
                  <a:cubicBezTo>
                    <a:pt x="3425" y="2853"/>
                    <a:pt x="3425" y="2762"/>
                    <a:pt x="3333" y="2762"/>
                  </a:cubicBezTo>
                  <a:cubicBezTo>
                    <a:pt x="3037" y="2762"/>
                    <a:pt x="2854" y="2671"/>
                    <a:pt x="2557" y="2671"/>
                  </a:cubicBezTo>
                  <a:cubicBezTo>
                    <a:pt x="2466" y="2374"/>
                    <a:pt x="2283" y="2191"/>
                    <a:pt x="2101" y="1895"/>
                  </a:cubicBezTo>
                  <a:lnTo>
                    <a:pt x="2101" y="1895"/>
                  </a:lnTo>
                  <a:cubicBezTo>
                    <a:pt x="2557" y="2009"/>
                    <a:pt x="3037" y="2191"/>
                    <a:pt x="3607" y="2283"/>
                  </a:cubicBezTo>
                  <a:cubicBezTo>
                    <a:pt x="3698" y="2283"/>
                    <a:pt x="3698" y="2191"/>
                    <a:pt x="3607" y="2100"/>
                  </a:cubicBezTo>
                  <a:cubicBezTo>
                    <a:pt x="3128" y="2009"/>
                    <a:pt x="2763" y="1803"/>
                    <a:pt x="2283" y="1712"/>
                  </a:cubicBezTo>
                  <a:cubicBezTo>
                    <a:pt x="2466" y="1529"/>
                    <a:pt x="2763" y="1324"/>
                    <a:pt x="2945" y="1141"/>
                  </a:cubicBezTo>
                  <a:cubicBezTo>
                    <a:pt x="2945" y="1141"/>
                    <a:pt x="2945" y="1233"/>
                    <a:pt x="3037" y="1233"/>
                  </a:cubicBezTo>
                  <a:cubicBezTo>
                    <a:pt x="3242" y="1324"/>
                    <a:pt x="3516" y="1438"/>
                    <a:pt x="3698" y="1438"/>
                  </a:cubicBezTo>
                  <a:cubicBezTo>
                    <a:pt x="3813" y="1438"/>
                    <a:pt x="3904" y="1324"/>
                    <a:pt x="3813" y="1324"/>
                  </a:cubicBezTo>
                  <a:cubicBezTo>
                    <a:pt x="3516" y="1233"/>
                    <a:pt x="3242" y="1141"/>
                    <a:pt x="3037" y="1141"/>
                  </a:cubicBezTo>
                  <a:cubicBezTo>
                    <a:pt x="3242" y="959"/>
                    <a:pt x="3425" y="753"/>
                    <a:pt x="3607" y="571"/>
                  </a:cubicBezTo>
                  <a:lnTo>
                    <a:pt x="3516" y="479"/>
                  </a:lnTo>
                  <a:cubicBezTo>
                    <a:pt x="3333" y="662"/>
                    <a:pt x="3242" y="753"/>
                    <a:pt x="3037" y="867"/>
                  </a:cubicBezTo>
                  <a:lnTo>
                    <a:pt x="3037" y="571"/>
                  </a:lnTo>
                  <a:lnTo>
                    <a:pt x="3037" y="91"/>
                  </a:lnTo>
                  <a:cubicBezTo>
                    <a:pt x="3037" y="46"/>
                    <a:pt x="3014" y="23"/>
                    <a:pt x="2991" y="23"/>
                  </a:cubicBezTo>
                  <a:cubicBezTo>
                    <a:pt x="2968" y="23"/>
                    <a:pt x="2945" y="46"/>
                    <a:pt x="2945" y="91"/>
                  </a:cubicBezTo>
                  <a:lnTo>
                    <a:pt x="2945" y="571"/>
                  </a:lnTo>
                  <a:cubicBezTo>
                    <a:pt x="2945" y="662"/>
                    <a:pt x="2854" y="867"/>
                    <a:pt x="2854" y="959"/>
                  </a:cubicBezTo>
                  <a:cubicBezTo>
                    <a:pt x="2671" y="1141"/>
                    <a:pt x="2466" y="1233"/>
                    <a:pt x="2192" y="1438"/>
                  </a:cubicBezTo>
                  <a:cubicBezTo>
                    <a:pt x="2283" y="959"/>
                    <a:pt x="2283" y="479"/>
                    <a:pt x="2375" y="91"/>
                  </a:cubicBezTo>
                  <a:cubicBezTo>
                    <a:pt x="2375" y="0"/>
                    <a:pt x="2283" y="0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4"/>
            <p:cNvSpPr/>
            <p:nvPr/>
          </p:nvSpPr>
          <p:spPr>
            <a:xfrm>
              <a:off x="3847558" y="4295188"/>
              <a:ext cx="7252" cy="22778"/>
            </a:xfrm>
            <a:custGeom>
              <a:avLst/>
              <a:gdLst/>
              <a:ahLst/>
              <a:cxnLst/>
              <a:rect l="l" t="t" r="r" b="b"/>
              <a:pathLst>
                <a:path w="298" h="936" extrusionOk="0">
                  <a:moveTo>
                    <a:pt x="206" y="0"/>
                  </a:moveTo>
                  <a:cubicBezTo>
                    <a:pt x="115" y="297"/>
                    <a:pt x="1" y="571"/>
                    <a:pt x="115" y="867"/>
                  </a:cubicBezTo>
                  <a:cubicBezTo>
                    <a:pt x="115" y="913"/>
                    <a:pt x="138" y="936"/>
                    <a:pt x="161" y="936"/>
                  </a:cubicBezTo>
                  <a:cubicBezTo>
                    <a:pt x="184" y="936"/>
                    <a:pt x="206" y="913"/>
                    <a:pt x="206" y="867"/>
                  </a:cubicBezTo>
                  <a:cubicBezTo>
                    <a:pt x="206" y="571"/>
                    <a:pt x="206" y="297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1723041" y="710407"/>
              <a:ext cx="16669" cy="1392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297" y="1"/>
                  </a:moveTo>
                  <a:cubicBezTo>
                    <a:pt x="0" y="1"/>
                    <a:pt x="0" y="571"/>
                    <a:pt x="297" y="571"/>
                  </a:cubicBezTo>
                  <a:cubicBezTo>
                    <a:pt x="685" y="571"/>
                    <a:pt x="685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4"/>
            <p:cNvSpPr/>
            <p:nvPr/>
          </p:nvSpPr>
          <p:spPr>
            <a:xfrm>
              <a:off x="2526189" y="543791"/>
              <a:ext cx="18908" cy="13895"/>
            </a:xfrm>
            <a:custGeom>
              <a:avLst/>
              <a:gdLst/>
              <a:ahLst/>
              <a:cxnLst/>
              <a:rect l="l" t="t" r="r" b="b"/>
              <a:pathLst>
                <a:path w="777" h="571" extrusionOk="0">
                  <a:moveTo>
                    <a:pt x="389" y="0"/>
                  </a:moveTo>
                  <a:cubicBezTo>
                    <a:pt x="1" y="0"/>
                    <a:pt x="1" y="571"/>
                    <a:pt x="389" y="571"/>
                  </a:cubicBezTo>
                  <a:cubicBezTo>
                    <a:pt x="777" y="571"/>
                    <a:pt x="777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4"/>
            <p:cNvSpPr/>
            <p:nvPr/>
          </p:nvSpPr>
          <p:spPr>
            <a:xfrm>
              <a:off x="2822798" y="1133650"/>
              <a:ext cx="20563" cy="18908"/>
            </a:xfrm>
            <a:custGeom>
              <a:avLst/>
              <a:gdLst/>
              <a:ahLst/>
              <a:cxnLst/>
              <a:rect l="l" t="t" r="r" b="b"/>
              <a:pathLst>
                <a:path w="845" h="777" extrusionOk="0">
                  <a:moveTo>
                    <a:pt x="365" y="1"/>
                  </a:moveTo>
                  <a:cubicBezTo>
                    <a:pt x="0" y="1"/>
                    <a:pt x="0" y="777"/>
                    <a:pt x="365" y="777"/>
                  </a:cubicBezTo>
                  <a:cubicBezTo>
                    <a:pt x="845" y="777"/>
                    <a:pt x="84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4"/>
            <p:cNvSpPr/>
            <p:nvPr/>
          </p:nvSpPr>
          <p:spPr>
            <a:xfrm>
              <a:off x="3739247" y="865391"/>
              <a:ext cx="32025" cy="30346"/>
            </a:xfrm>
            <a:custGeom>
              <a:avLst/>
              <a:gdLst/>
              <a:ahLst/>
              <a:cxnLst/>
              <a:rect l="l" t="t" r="r" b="b"/>
              <a:pathLst>
                <a:path w="1316" h="1247" extrusionOk="0">
                  <a:moveTo>
                    <a:pt x="366" y="0"/>
                  </a:moveTo>
                  <a:cubicBezTo>
                    <a:pt x="184" y="0"/>
                    <a:pt x="1" y="183"/>
                    <a:pt x="1" y="388"/>
                  </a:cubicBezTo>
                  <a:cubicBezTo>
                    <a:pt x="1" y="571"/>
                    <a:pt x="1" y="662"/>
                    <a:pt x="92" y="867"/>
                  </a:cubicBezTo>
                  <a:cubicBezTo>
                    <a:pt x="184" y="1050"/>
                    <a:pt x="457" y="1141"/>
                    <a:pt x="663" y="1233"/>
                  </a:cubicBezTo>
                  <a:cubicBezTo>
                    <a:pt x="692" y="1242"/>
                    <a:pt x="723" y="1247"/>
                    <a:pt x="754" y="1247"/>
                  </a:cubicBezTo>
                  <a:cubicBezTo>
                    <a:pt x="1014" y="1247"/>
                    <a:pt x="1315" y="927"/>
                    <a:pt x="1234" y="662"/>
                  </a:cubicBezTo>
                  <a:cubicBezTo>
                    <a:pt x="1142" y="479"/>
                    <a:pt x="1142" y="297"/>
                    <a:pt x="937" y="183"/>
                  </a:cubicBezTo>
                  <a:cubicBezTo>
                    <a:pt x="846" y="0"/>
                    <a:pt x="663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4"/>
            <p:cNvSpPr/>
            <p:nvPr/>
          </p:nvSpPr>
          <p:spPr>
            <a:xfrm>
              <a:off x="3489311" y="1969576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4"/>
            <p:cNvSpPr/>
            <p:nvPr/>
          </p:nvSpPr>
          <p:spPr>
            <a:xfrm>
              <a:off x="3919782" y="2394474"/>
              <a:ext cx="38887" cy="33363"/>
            </a:xfrm>
            <a:custGeom>
              <a:avLst/>
              <a:gdLst/>
              <a:ahLst/>
              <a:cxnLst/>
              <a:rect l="l" t="t" r="r" b="b"/>
              <a:pathLst>
                <a:path w="1598" h="1371" extrusionOk="0">
                  <a:moveTo>
                    <a:pt x="849" y="1"/>
                  </a:moveTo>
                  <a:cubicBezTo>
                    <a:pt x="787" y="1"/>
                    <a:pt x="724" y="8"/>
                    <a:pt x="662" y="24"/>
                  </a:cubicBezTo>
                  <a:cubicBezTo>
                    <a:pt x="365" y="115"/>
                    <a:pt x="0" y="503"/>
                    <a:pt x="183" y="800"/>
                  </a:cubicBezTo>
                  <a:cubicBezTo>
                    <a:pt x="274" y="1074"/>
                    <a:pt x="457" y="1371"/>
                    <a:pt x="845" y="1371"/>
                  </a:cubicBezTo>
                  <a:cubicBezTo>
                    <a:pt x="1233" y="1371"/>
                    <a:pt x="1598" y="982"/>
                    <a:pt x="1507" y="503"/>
                  </a:cubicBezTo>
                  <a:cubicBezTo>
                    <a:pt x="1431" y="181"/>
                    <a:pt x="1151" y="1"/>
                    <a:pt x="8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4"/>
            <p:cNvSpPr/>
            <p:nvPr/>
          </p:nvSpPr>
          <p:spPr>
            <a:xfrm>
              <a:off x="2986640" y="3049890"/>
              <a:ext cx="25576" cy="18908"/>
            </a:xfrm>
            <a:custGeom>
              <a:avLst/>
              <a:gdLst/>
              <a:ahLst/>
              <a:cxnLst/>
              <a:rect l="l" t="t" r="r" b="b"/>
              <a:pathLst>
                <a:path w="1051" h="777" extrusionOk="0">
                  <a:moveTo>
                    <a:pt x="480" y="1"/>
                  </a:moveTo>
                  <a:cubicBezTo>
                    <a:pt x="1" y="1"/>
                    <a:pt x="1" y="777"/>
                    <a:pt x="480" y="777"/>
                  </a:cubicBezTo>
                  <a:cubicBezTo>
                    <a:pt x="1051" y="777"/>
                    <a:pt x="1051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4"/>
            <p:cNvSpPr/>
            <p:nvPr/>
          </p:nvSpPr>
          <p:spPr>
            <a:xfrm>
              <a:off x="3452542" y="3217892"/>
              <a:ext cx="28715" cy="25600"/>
            </a:xfrm>
            <a:custGeom>
              <a:avLst/>
              <a:gdLst/>
              <a:ahLst/>
              <a:cxnLst/>
              <a:rect l="l" t="t" r="r" b="b"/>
              <a:pathLst>
                <a:path w="1180" h="1052" extrusionOk="0">
                  <a:moveTo>
                    <a:pt x="765" y="1"/>
                  </a:moveTo>
                  <a:cubicBezTo>
                    <a:pt x="701" y="1"/>
                    <a:pt x="629" y="18"/>
                    <a:pt x="553" y="59"/>
                  </a:cubicBezTo>
                  <a:cubicBezTo>
                    <a:pt x="462" y="150"/>
                    <a:pt x="370" y="150"/>
                    <a:pt x="256" y="241"/>
                  </a:cubicBezTo>
                  <a:cubicBezTo>
                    <a:pt x="165" y="332"/>
                    <a:pt x="165" y="424"/>
                    <a:pt x="74" y="515"/>
                  </a:cubicBezTo>
                  <a:cubicBezTo>
                    <a:pt x="0" y="754"/>
                    <a:pt x="163" y="1052"/>
                    <a:pt x="384" y="1052"/>
                  </a:cubicBezTo>
                  <a:cubicBezTo>
                    <a:pt x="438" y="1052"/>
                    <a:pt x="495" y="1034"/>
                    <a:pt x="553" y="994"/>
                  </a:cubicBezTo>
                  <a:cubicBezTo>
                    <a:pt x="644" y="903"/>
                    <a:pt x="736" y="903"/>
                    <a:pt x="827" y="812"/>
                  </a:cubicBezTo>
                  <a:cubicBezTo>
                    <a:pt x="941" y="720"/>
                    <a:pt x="1032" y="629"/>
                    <a:pt x="1032" y="515"/>
                  </a:cubicBezTo>
                  <a:cubicBezTo>
                    <a:pt x="1179" y="295"/>
                    <a:pt x="1031" y="1"/>
                    <a:pt x="7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4"/>
            <p:cNvSpPr/>
            <p:nvPr/>
          </p:nvSpPr>
          <p:spPr>
            <a:xfrm>
              <a:off x="3873109" y="3513138"/>
              <a:ext cx="46699" cy="36673"/>
            </a:xfrm>
            <a:custGeom>
              <a:avLst/>
              <a:gdLst/>
              <a:ahLst/>
              <a:cxnLst/>
              <a:rect l="l" t="t" r="r" b="b"/>
              <a:pathLst>
                <a:path w="1919" h="1507" extrusionOk="0">
                  <a:moveTo>
                    <a:pt x="960" y="0"/>
                  </a:moveTo>
                  <a:cubicBezTo>
                    <a:pt x="1" y="0"/>
                    <a:pt x="1" y="1507"/>
                    <a:pt x="960" y="1507"/>
                  </a:cubicBezTo>
                  <a:cubicBezTo>
                    <a:pt x="1918" y="1507"/>
                    <a:pt x="1918" y="0"/>
                    <a:pt x="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4"/>
            <p:cNvSpPr/>
            <p:nvPr/>
          </p:nvSpPr>
          <p:spPr>
            <a:xfrm>
              <a:off x="3799255" y="3733070"/>
              <a:ext cx="27791" cy="22802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7"/>
                    <a:pt x="571" y="937"/>
                  </a:cubicBezTo>
                  <a:cubicBezTo>
                    <a:pt x="1141" y="937"/>
                    <a:pt x="1141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4"/>
            <p:cNvSpPr/>
            <p:nvPr/>
          </p:nvSpPr>
          <p:spPr>
            <a:xfrm>
              <a:off x="3345447" y="4188532"/>
              <a:ext cx="46699" cy="37233"/>
            </a:xfrm>
            <a:custGeom>
              <a:avLst/>
              <a:gdLst/>
              <a:ahLst/>
              <a:cxnLst/>
              <a:rect l="l" t="t" r="r" b="b"/>
              <a:pathLst>
                <a:path w="1919" h="1530" extrusionOk="0">
                  <a:moveTo>
                    <a:pt x="959" y="1"/>
                  </a:moveTo>
                  <a:cubicBezTo>
                    <a:pt x="1" y="1"/>
                    <a:pt x="1" y="1530"/>
                    <a:pt x="959" y="1530"/>
                  </a:cubicBezTo>
                  <a:cubicBezTo>
                    <a:pt x="1918" y="1530"/>
                    <a:pt x="1918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4"/>
            <p:cNvSpPr/>
            <p:nvPr/>
          </p:nvSpPr>
          <p:spPr>
            <a:xfrm>
              <a:off x="3647337" y="4486163"/>
              <a:ext cx="29178" cy="26939"/>
            </a:xfrm>
            <a:custGeom>
              <a:avLst/>
              <a:gdLst/>
              <a:ahLst/>
              <a:cxnLst/>
              <a:rect l="l" t="t" r="r" b="b"/>
              <a:pathLst>
                <a:path w="1199" h="1107" extrusionOk="0">
                  <a:moveTo>
                    <a:pt x="376" y="1"/>
                  </a:moveTo>
                  <a:cubicBezTo>
                    <a:pt x="154" y="1"/>
                    <a:pt x="0" y="287"/>
                    <a:pt x="149" y="529"/>
                  </a:cubicBezTo>
                  <a:cubicBezTo>
                    <a:pt x="240" y="620"/>
                    <a:pt x="354" y="803"/>
                    <a:pt x="445" y="894"/>
                  </a:cubicBezTo>
                  <a:cubicBezTo>
                    <a:pt x="503" y="1023"/>
                    <a:pt x="631" y="1107"/>
                    <a:pt x="770" y="1107"/>
                  </a:cubicBezTo>
                  <a:cubicBezTo>
                    <a:pt x="853" y="1107"/>
                    <a:pt x="939" y="1077"/>
                    <a:pt x="1016" y="1008"/>
                  </a:cubicBezTo>
                  <a:cubicBezTo>
                    <a:pt x="1199" y="803"/>
                    <a:pt x="1199" y="529"/>
                    <a:pt x="925" y="323"/>
                  </a:cubicBezTo>
                  <a:cubicBezTo>
                    <a:pt x="811" y="232"/>
                    <a:pt x="628" y="141"/>
                    <a:pt x="537" y="50"/>
                  </a:cubicBezTo>
                  <a:cubicBezTo>
                    <a:pt x="482" y="16"/>
                    <a:pt x="427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4"/>
            <p:cNvSpPr/>
            <p:nvPr/>
          </p:nvSpPr>
          <p:spPr>
            <a:xfrm>
              <a:off x="778803" y="4330181"/>
              <a:ext cx="35018" cy="37792"/>
            </a:xfrm>
            <a:custGeom>
              <a:avLst/>
              <a:gdLst/>
              <a:ahLst/>
              <a:cxnLst/>
              <a:rect l="l" t="t" r="r" b="b"/>
              <a:pathLst>
                <a:path w="1439" h="1553" extrusionOk="0">
                  <a:moveTo>
                    <a:pt x="685" y="0"/>
                  </a:moveTo>
                  <a:cubicBezTo>
                    <a:pt x="297" y="0"/>
                    <a:pt x="0" y="274"/>
                    <a:pt x="0" y="662"/>
                  </a:cubicBezTo>
                  <a:cubicBezTo>
                    <a:pt x="0" y="936"/>
                    <a:pt x="0" y="1233"/>
                    <a:pt x="297" y="1415"/>
                  </a:cubicBezTo>
                  <a:cubicBezTo>
                    <a:pt x="434" y="1506"/>
                    <a:pt x="576" y="1552"/>
                    <a:pt x="719" y="1552"/>
                  </a:cubicBezTo>
                  <a:cubicBezTo>
                    <a:pt x="862" y="1552"/>
                    <a:pt x="1004" y="1506"/>
                    <a:pt x="1141" y="1415"/>
                  </a:cubicBezTo>
                  <a:cubicBezTo>
                    <a:pt x="1347" y="1233"/>
                    <a:pt x="1347" y="936"/>
                    <a:pt x="1438" y="662"/>
                  </a:cubicBezTo>
                  <a:cubicBezTo>
                    <a:pt x="1438" y="274"/>
                    <a:pt x="1050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4"/>
            <p:cNvSpPr/>
            <p:nvPr/>
          </p:nvSpPr>
          <p:spPr>
            <a:xfrm>
              <a:off x="619390" y="4061337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8" y="1"/>
                  </a:moveTo>
                  <a:cubicBezTo>
                    <a:pt x="0" y="1"/>
                    <a:pt x="0" y="571"/>
                    <a:pt x="388" y="571"/>
                  </a:cubicBezTo>
                  <a:cubicBezTo>
                    <a:pt x="753" y="571"/>
                    <a:pt x="753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4"/>
            <p:cNvSpPr/>
            <p:nvPr/>
          </p:nvSpPr>
          <p:spPr>
            <a:xfrm>
              <a:off x="7083213" y="3451622"/>
              <a:ext cx="16134" cy="22096"/>
            </a:xfrm>
            <a:custGeom>
              <a:avLst/>
              <a:gdLst/>
              <a:ahLst/>
              <a:cxnLst/>
              <a:rect l="l" t="t" r="r" b="b"/>
              <a:pathLst>
                <a:path w="663" h="908" extrusionOk="0">
                  <a:moveTo>
                    <a:pt x="320" y="0"/>
                  </a:moveTo>
                  <a:cubicBezTo>
                    <a:pt x="234" y="0"/>
                    <a:pt x="137" y="52"/>
                    <a:pt x="92" y="154"/>
                  </a:cubicBezTo>
                  <a:lnTo>
                    <a:pt x="92" y="428"/>
                  </a:lnTo>
                  <a:cubicBezTo>
                    <a:pt x="0" y="725"/>
                    <a:pt x="92" y="907"/>
                    <a:pt x="297" y="907"/>
                  </a:cubicBezTo>
                  <a:cubicBezTo>
                    <a:pt x="571" y="907"/>
                    <a:pt x="662" y="725"/>
                    <a:pt x="571" y="428"/>
                  </a:cubicBezTo>
                  <a:cubicBezTo>
                    <a:pt x="571" y="428"/>
                    <a:pt x="571" y="246"/>
                    <a:pt x="480" y="154"/>
                  </a:cubicBezTo>
                  <a:cubicBezTo>
                    <a:pt x="480" y="52"/>
                    <a:pt x="405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4"/>
            <p:cNvSpPr/>
            <p:nvPr/>
          </p:nvSpPr>
          <p:spPr>
            <a:xfrm>
              <a:off x="399433" y="2723861"/>
              <a:ext cx="32244" cy="23362"/>
            </a:xfrm>
            <a:custGeom>
              <a:avLst/>
              <a:gdLst/>
              <a:ahLst/>
              <a:cxnLst/>
              <a:rect l="l" t="t" r="r" b="b"/>
              <a:pathLst>
                <a:path w="1325" h="960" extrusionOk="0">
                  <a:moveTo>
                    <a:pt x="662" y="0"/>
                  </a:moveTo>
                  <a:cubicBezTo>
                    <a:pt x="0" y="0"/>
                    <a:pt x="0" y="959"/>
                    <a:pt x="662" y="959"/>
                  </a:cubicBezTo>
                  <a:cubicBezTo>
                    <a:pt x="1324" y="959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4"/>
            <p:cNvSpPr/>
            <p:nvPr/>
          </p:nvSpPr>
          <p:spPr>
            <a:xfrm>
              <a:off x="776564" y="3022124"/>
              <a:ext cx="27815" cy="18908"/>
            </a:xfrm>
            <a:custGeom>
              <a:avLst/>
              <a:gdLst/>
              <a:ahLst/>
              <a:cxnLst/>
              <a:rect l="l" t="t" r="r" b="b"/>
              <a:pathLst>
                <a:path w="1143" h="777" extrusionOk="0">
                  <a:moveTo>
                    <a:pt x="663" y="1"/>
                  </a:moveTo>
                  <a:cubicBezTo>
                    <a:pt x="571" y="115"/>
                    <a:pt x="480" y="115"/>
                    <a:pt x="298" y="115"/>
                  </a:cubicBezTo>
                  <a:cubicBezTo>
                    <a:pt x="1" y="115"/>
                    <a:pt x="1" y="685"/>
                    <a:pt x="298" y="685"/>
                  </a:cubicBezTo>
                  <a:cubicBezTo>
                    <a:pt x="480" y="685"/>
                    <a:pt x="571" y="685"/>
                    <a:pt x="663" y="777"/>
                  </a:cubicBezTo>
                  <a:cubicBezTo>
                    <a:pt x="959" y="777"/>
                    <a:pt x="1142" y="685"/>
                    <a:pt x="1142" y="389"/>
                  </a:cubicBezTo>
                  <a:cubicBezTo>
                    <a:pt x="1142" y="115"/>
                    <a:pt x="959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4"/>
            <p:cNvSpPr/>
            <p:nvPr/>
          </p:nvSpPr>
          <p:spPr>
            <a:xfrm>
              <a:off x="410238" y="1729374"/>
              <a:ext cx="44752" cy="36113"/>
            </a:xfrm>
            <a:custGeom>
              <a:avLst/>
              <a:gdLst/>
              <a:ahLst/>
              <a:cxnLst/>
              <a:rect l="l" t="t" r="r" b="b"/>
              <a:pathLst>
                <a:path w="1839" h="1484" extrusionOk="0">
                  <a:moveTo>
                    <a:pt x="980" y="1"/>
                  </a:moveTo>
                  <a:cubicBezTo>
                    <a:pt x="719" y="1"/>
                    <a:pt x="480" y="149"/>
                    <a:pt x="424" y="445"/>
                  </a:cubicBezTo>
                  <a:lnTo>
                    <a:pt x="424" y="536"/>
                  </a:lnTo>
                  <a:lnTo>
                    <a:pt x="310" y="536"/>
                  </a:lnTo>
                  <a:cubicBezTo>
                    <a:pt x="310" y="627"/>
                    <a:pt x="218" y="742"/>
                    <a:pt x="218" y="742"/>
                  </a:cubicBezTo>
                  <a:cubicBezTo>
                    <a:pt x="0" y="1105"/>
                    <a:pt x="318" y="1484"/>
                    <a:pt x="641" y="1484"/>
                  </a:cubicBezTo>
                  <a:cubicBezTo>
                    <a:pt x="723" y="1484"/>
                    <a:pt x="806" y="1459"/>
                    <a:pt x="880" y="1403"/>
                  </a:cubicBezTo>
                  <a:cubicBezTo>
                    <a:pt x="880" y="1403"/>
                    <a:pt x="994" y="1403"/>
                    <a:pt x="1086" y="1312"/>
                  </a:cubicBezTo>
                  <a:lnTo>
                    <a:pt x="1177" y="1312"/>
                  </a:lnTo>
                  <a:cubicBezTo>
                    <a:pt x="1656" y="1107"/>
                    <a:pt x="1839" y="536"/>
                    <a:pt x="1451" y="171"/>
                  </a:cubicBezTo>
                  <a:cubicBezTo>
                    <a:pt x="1311" y="57"/>
                    <a:pt x="1142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4"/>
            <p:cNvSpPr/>
            <p:nvPr/>
          </p:nvSpPr>
          <p:spPr>
            <a:xfrm>
              <a:off x="6923800" y="1551784"/>
              <a:ext cx="27791" cy="16110"/>
            </a:xfrm>
            <a:custGeom>
              <a:avLst/>
              <a:gdLst/>
              <a:ahLst/>
              <a:cxnLst/>
              <a:rect l="l" t="t" r="r" b="b"/>
              <a:pathLst>
                <a:path w="1142" h="662" extrusionOk="0">
                  <a:moveTo>
                    <a:pt x="541" y="0"/>
                  </a:moveTo>
                  <a:cubicBezTo>
                    <a:pt x="490" y="0"/>
                    <a:pt x="434" y="13"/>
                    <a:pt x="366" y="51"/>
                  </a:cubicBezTo>
                  <a:cubicBezTo>
                    <a:pt x="0" y="51"/>
                    <a:pt x="0" y="621"/>
                    <a:pt x="366" y="621"/>
                  </a:cubicBezTo>
                  <a:cubicBezTo>
                    <a:pt x="434" y="652"/>
                    <a:pt x="490" y="662"/>
                    <a:pt x="541" y="662"/>
                  </a:cubicBezTo>
                  <a:cubicBezTo>
                    <a:pt x="642" y="662"/>
                    <a:pt x="723" y="621"/>
                    <a:pt x="845" y="621"/>
                  </a:cubicBezTo>
                  <a:cubicBezTo>
                    <a:pt x="1142" y="507"/>
                    <a:pt x="1142" y="142"/>
                    <a:pt x="845" y="51"/>
                  </a:cubicBezTo>
                  <a:cubicBezTo>
                    <a:pt x="723" y="51"/>
                    <a:pt x="642" y="0"/>
                    <a:pt x="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4"/>
            <p:cNvSpPr/>
            <p:nvPr/>
          </p:nvSpPr>
          <p:spPr>
            <a:xfrm>
              <a:off x="549964" y="803169"/>
              <a:ext cx="39447" cy="32244"/>
            </a:xfrm>
            <a:custGeom>
              <a:avLst/>
              <a:gdLst/>
              <a:ahLst/>
              <a:cxnLst/>
              <a:rect l="l" t="t" r="r" b="b"/>
              <a:pathLst>
                <a:path w="1621" h="1325" extrusionOk="0">
                  <a:moveTo>
                    <a:pt x="959" y="1"/>
                  </a:moveTo>
                  <a:cubicBezTo>
                    <a:pt x="753" y="1"/>
                    <a:pt x="571" y="92"/>
                    <a:pt x="388" y="183"/>
                  </a:cubicBezTo>
                  <a:cubicBezTo>
                    <a:pt x="0" y="457"/>
                    <a:pt x="0" y="845"/>
                    <a:pt x="388" y="1142"/>
                  </a:cubicBezTo>
                  <a:cubicBezTo>
                    <a:pt x="571" y="1233"/>
                    <a:pt x="753" y="1324"/>
                    <a:pt x="959" y="1324"/>
                  </a:cubicBezTo>
                  <a:cubicBezTo>
                    <a:pt x="1324" y="1324"/>
                    <a:pt x="1621" y="1028"/>
                    <a:pt x="1621" y="663"/>
                  </a:cubicBezTo>
                  <a:cubicBezTo>
                    <a:pt x="1621" y="275"/>
                    <a:pt x="1324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4"/>
            <p:cNvSpPr/>
            <p:nvPr/>
          </p:nvSpPr>
          <p:spPr>
            <a:xfrm>
              <a:off x="7136529" y="599322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9" y="1"/>
                  </a:moveTo>
                  <a:cubicBezTo>
                    <a:pt x="1" y="1"/>
                    <a:pt x="1" y="571"/>
                    <a:pt x="389" y="571"/>
                  </a:cubicBezTo>
                  <a:cubicBezTo>
                    <a:pt x="754" y="571"/>
                    <a:pt x="754" y="1"/>
                    <a:pt x="3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4"/>
            <p:cNvSpPr/>
            <p:nvPr/>
          </p:nvSpPr>
          <p:spPr>
            <a:xfrm>
              <a:off x="6803273" y="1006456"/>
              <a:ext cx="27791" cy="13920"/>
            </a:xfrm>
            <a:custGeom>
              <a:avLst/>
              <a:gdLst/>
              <a:ahLst/>
              <a:cxnLst/>
              <a:rect l="l" t="t" r="r" b="b"/>
              <a:pathLst>
                <a:path w="1142" h="572" extrusionOk="0">
                  <a:moveTo>
                    <a:pt x="388" y="1"/>
                  </a:moveTo>
                  <a:cubicBezTo>
                    <a:pt x="0" y="1"/>
                    <a:pt x="0" y="571"/>
                    <a:pt x="388" y="571"/>
                  </a:cubicBezTo>
                  <a:lnTo>
                    <a:pt x="754" y="571"/>
                  </a:lnTo>
                  <a:cubicBezTo>
                    <a:pt x="1142" y="480"/>
                    <a:pt x="1142" y="92"/>
                    <a:pt x="754" y="92"/>
                  </a:cubicBezTo>
                  <a:cubicBezTo>
                    <a:pt x="662" y="1"/>
                    <a:pt x="571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4"/>
            <p:cNvSpPr/>
            <p:nvPr/>
          </p:nvSpPr>
          <p:spPr>
            <a:xfrm>
              <a:off x="3954214" y="1256538"/>
              <a:ext cx="16134" cy="23775"/>
            </a:xfrm>
            <a:custGeom>
              <a:avLst/>
              <a:gdLst/>
              <a:ahLst/>
              <a:cxnLst/>
              <a:rect l="l" t="t" r="r" b="b"/>
              <a:pathLst>
                <a:path w="663" h="977" extrusionOk="0">
                  <a:moveTo>
                    <a:pt x="297" y="1"/>
                  </a:moveTo>
                  <a:cubicBezTo>
                    <a:pt x="143" y="1"/>
                    <a:pt x="0" y="98"/>
                    <a:pt x="0" y="292"/>
                  </a:cubicBezTo>
                  <a:lnTo>
                    <a:pt x="0" y="771"/>
                  </a:lnTo>
                  <a:cubicBezTo>
                    <a:pt x="92" y="908"/>
                    <a:pt x="212" y="977"/>
                    <a:pt x="320" y="977"/>
                  </a:cubicBezTo>
                  <a:cubicBezTo>
                    <a:pt x="428" y="977"/>
                    <a:pt x="525" y="908"/>
                    <a:pt x="571" y="771"/>
                  </a:cubicBezTo>
                  <a:cubicBezTo>
                    <a:pt x="662" y="566"/>
                    <a:pt x="662" y="474"/>
                    <a:pt x="662" y="292"/>
                  </a:cubicBezTo>
                  <a:cubicBezTo>
                    <a:pt x="617" y="98"/>
                    <a:pt x="451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4"/>
            <p:cNvSpPr/>
            <p:nvPr/>
          </p:nvSpPr>
          <p:spPr>
            <a:xfrm>
              <a:off x="1260351" y="1071452"/>
              <a:ext cx="16134" cy="13895"/>
            </a:xfrm>
            <a:custGeom>
              <a:avLst/>
              <a:gdLst/>
              <a:ahLst/>
              <a:cxnLst/>
              <a:rect l="l" t="t" r="r" b="b"/>
              <a:pathLst>
                <a:path w="663" h="571" extrusionOk="0">
                  <a:moveTo>
                    <a:pt x="297" y="0"/>
                  </a:moveTo>
                  <a:cubicBezTo>
                    <a:pt x="1" y="0"/>
                    <a:pt x="1" y="571"/>
                    <a:pt x="297" y="571"/>
                  </a:cubicBezTo>
                  <a:cubicBezTo>
                    <a:pt x="663" y="571"/>
                    <a:pt x="66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4"/>
            <p:cNvSpPr/>
            <p:nvPr/>
          </p:nvSpPr>
          <p:spPr>
            <a:xfrm>
              <a:off x="1327562" y="1553000"/>
              <a:ext cx="23362" cy="13920"/>
            </a:xfrm>
            <a:custGeom>
              <a:avLst/>
              <a:gdLst/>
              <a:ahLst/>
              <a:cxnLst/>
              <a:rect l="l" t="t" r="r" b="b"/>
              <a:pathLst>
                <a:path w="960" h="572" extrusionOk="0">
                  <a:moveTo>
                    <a:pt x="571" y="1"/>
                  </a:moveTo>
                  <a:cubicBezTo>
                    <a:pt x="480" y="1"/>
                    <a:pt x="274" y="92"/>
                    <a:pt x="183" y="92"/>
                  </a:cubicBezTo>
                  <a:cubicBezTo>
                    <a:pt x="0" y="183"/>
                    <a:pt x="0" y="366"/>
                    <a:pt x="183" y="457"/>
                  </a:cubicBezTo>
                  <a:cubicBezTo>
                    <a:pt x="274" y="457"/>
                    <a:pt x="480" y="571"/>
                    <a:pt x="571" y="571"/>
                  </a:cubicBezTo>
                  <a:cubicBezTo>
                    <a:pt x="959" y="571"/>
                    <a:pt x="959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4"/>
            <p:cNvSpPr/>
            <p:nvPr/>
          </p:nvSpPr>
          <p:spPr>
            <a:xfrm>
              <a:off x="2656158" y="1543559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4"/>
            <p:cNvSpPr/>
            <p:nvPr/>
          </p:nvSpPr>
          <p:spPr>
            <a:xfrm>
              <a:off x="1966309" y="1573563"/>
              <a:ext cx="11681" cy="9466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183" y="0"/>
                  </a:moveTo>
                  <a:cubicBezTo>
                    <a:pt x="1" y="0"/>
                    <a:pt x="1" y="388"/>
                    <a:pt x="183" y="388"/>
                  </a:cubicBezTo>
                  <a:cubicBezTo>
                    <a:pt x="480" y="388"/>
                    <a:pt x="480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4"/>
            <p:cNvSpPr/>
            <p:nvPr/>
          </p:nvSpPr>
          <p:spPr>
            <a:xfrm>
              <a:off x="26050" y="4449734"/>
              <a:ext cx="30151" cy="25795"/>
            </a:xfrm>
            <a:custGeom>
              <a:avLst/>
              <a:gdLst/>
              <a:ahLst/>
              <a:cxnLst/>
              <a:rect l="l" t="t" r="r" b="b"/>
              <a:pathLst>
                <a:path w="1239" h="1060" extrusionOk="0">
                  <a:moveTo>
                    <a:pt x="774" y="0"/>
                  </a:moveTo>
                  <a:cubicBezTo>
                    <a:pt x="745" y="0"/>
                    <a:pt x="716" y="6"/>
                    <a:pt x="691" y="17"/>
                  </a:cubicBezTo>
                  <a:cubicBezTo>
                    <a:pt x="508" y="223"/>
                    <a:pt x="325" y="314"/>
                    <a:pt x="234" y="405"/>
                  </a:cubicBezTo>
                  <a:cubicBezTo>
                    <a:pt x="0" y="711"/>
                    <a:pt x="192" y="1059"/>
                    <a:pt x="462" y="1059"/>
                  </a:cubicBezTo>
                  <a:cubicBezTo>
                    <a:pt x="535" y="1059"/>
                    <a:pt x="613" y="1034"/>
                    <a:pt x="691" y="976"/>
                  </a:cubicBezTo>
                  <a:cubicBezTo>
                    <a:pt x="896" y="793"/>
                    <a:pt x="987" y="588"/>
                    <a:pt x="1079" y="497"/>
                  </a:cubicBezTo>
                  <a:cubicBezTo>
                    <a:pt x="1238" y="257"/>
                    <a:pt x="979" y="0"/>
                    <a:pt x="7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4"/>
            <p:cNvSpPr/>
            <p:nvPr/>
          </p:nvSpPr>
          <p:spPr>
            <a:xfrm>
              <a:off x="2081848" y="516002"/>
              <a:ext cx="18908" cy="13920"/>
            </a:xfrm>
            <a:custGeom>
              <a:avLst/>
              <a:gdLst/>
              <a:ahLst/>
              <a:cxnLst/>
              <a:rect l="l" t="t" r="r" b="b"/>
              <a:pathLst>
                <a:path w="777" h="572" extrusionOk="0">
                  <a:moveTo>
                    <a:pt x="388" y="1"/>
                  </a:moveTo>
                  <a:cubicBezTo>
                    <a:pt x="0" y="1"/>
                    <a:pt x="0" y="572"/>
                    <a:pt x="388" y="572"/>
                  </a:cubicBezTo>
                  <a:cubicBezTo>
                    <a:pt x="776" y="572"/>
                    <a:pt x="776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4"/>
            <p:cNvSpPr/>
            <p:nvPr/>
          </p:nvSpPr>
          <p:spPr>
            <a:xfrm>
              <a:off x="6162287" y="652102"/>
              <a:ext cx="30029" cy="19468"/>
            </a:xfrm>
            <a:custGeom>
              <a:avLst/>
              <a:gdLst/>
              <a:ahLst/>
              <a:cxnLst/>
              <a:rect l="l" t="t" r="r" b="b"/>
              <a:pathLst>
                <a:path w="1234" h="800" extrusionOk="0">
                  <a:moveTo>
                    <a:pt x="743" y="0"/>
                  </a:moveTo>
                  <a:cubicBezTo>
                    <a:pt x="634" y="0"/>
                    <a:pt x="515" y="23"/>
                    <a:pt x="366" y="23"/>
                  </a:cubicBezTo>
                  <a:cubicBezTo>
                    <a:pt x="1" y="114"/>
                    <a:pt x="1" y="685"/>
                    <a:pt x="366" y="776"/>
                  </a:cubicBezTo>
                  <a:cubicBezTo>
                    <a:pt x="515" y="776"/>
                    <a:pt x="634" y="799"/>
                    <a:pt x="743" y="799"/>
                  </a:cubicBezTo>
                  <a:cubicBezTo>
                    <a:pt x="851" y="799"/>
                    <a:pt x="948" y="776"/>
                    <a:pt x="1051" y="685"/>
                  </a:cubicBezTo>
                  <a:cubicBezTo>
                    <a:pt x="1234" y="502"/>
                    <a:pt x="1234" y="297"/>
                    <a:pt x="1051" y="114"/>
                  </a:cubicBezTo>
                  <a:cubicBezTo>
                    <a:pt x="948" y="23"/>
                    <a:pt x="851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4"/>
            <p:cNvSpPr/>
            <p:nvPr/>
          </p:nvSpPr>
          <p:spPr>
            <a:xfrm>
              <a:off x="5845140" y="1205850"/>
              <a:ext cx="27815" cy="22802"/>
            </a:xfrm>
            <a:custGeom>
              <a:avLst/>
              <a:gdLst/>
              <a:ahLst/>
              <a:cxnLst/>
              <a:rect l="l" t="t" r="r" b="b"/>
              <a:pathLst>
                <a:path w="1143" h="937" extrusionOk="0">
                  <a:moveTo>
                    <a:pt x="571" y="1"/>
                  </a:moveTo>
                  <a:cubicBezTo>
                    <a:pt x="1" y="1"/>
                    <a:pt x="1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4"/>
            <p:cNvSpPr/>
            <p:nvPr/>
          </p:nvSpPr>
          <p:spPr>
            <a:xfrm>
              <a:off x="6011780" y="1511340"/>
              <a:ext cx="27791" cy="22802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4"/>
            <p:cNvSpPr/>
            <p:nvPr/>
          </p:nvSpPr>
          <p:spPr>
            <a:xfrm>
              <a:off x="5815160" y="2202454"/>
              <a:ext cx="39179" cy="35748"/>
            </a:xfrm>
            <a:custGeom>
              <a:avLst/>
              <a:gdLst/>
              <a:ahLst/>
              <a:cxnLst/>
              <a:rect l="l" t="t" r="r" b="b"/>
              <a:pathLst>
                <a:path w="1610" h="1469" extrusionOk="0">
                  <a:moveTo>
                    <a:pt x="662" y="0"/>
                  </a:moveTo>
                  <a:cubicBezTo>
                    <a:pt x="519" y="0"/>
                    <a:pt x="377" y="74"/>
                    <a:pt x="274" y="223"/>
                  </a:cubicBezTo>
                  <a:cubicBezTo>
                    <a:pt x="0" y="405"/>
                    <a:pt x="0" y="793"/>
                    <a:pt x="274" y="976"/>
                  </a:cubicBezTo>
                  <a:cubicBezTo>
                    <a:pt x="274" y="1067"/>
                    <a:pt x="365" y="1159"/>
                    <a:pt x="480" y="1273"/>
                  </a:cubicBezTo>
                  <a:cubicBezTo>
                    <a:pt x="662" y="1364"/>
                    <a:pt x="753" y="1364"/>
                    <a:pt x="936" y="1455"/>
                  </a:cubicBezTo>
                  <a:cubicBezTo>
                    <a:pt x="966" y="1465"/>
                    <a:pt x="997" y="1469"/>
                    <a:pt x="1029" y="1469"/>
                  </a:cubicBezTo>
                  <a:cubicBezTo>
                    <a:pt x="1306" y="1469"/>
                    <a:pt x="1609" y="1131"/>
                    <a:pt x="1507" y="885"/>
                  </a:cubicBezTo>
                  <a:cubicBezTo>
                    <a:pt x="1415" y="702"/>
                    <a:pt x="1415" y="588"/>
                    <a:pt x="1324" y="405"/>
                  </a:cubicBezTo>
                  <a:lnTo>
                    <a:pt x="1050" y="223"/>
                  </a:lnTo>
                  <a:cubicBezTo>
                    <a:pt x="947" y="74"/>
                    <a:pt x="80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4"/>
            <p:cNvSpPr/>
            <p:nvPr/>
          </p:nvSpPr>
          <p:spPr>
            <a:xfrm>
              <a:off x="6437798" y="1994567"/>
              <a:ext cx="27791" cy="18908"/>
            </a:xfrm>
            <a:custGeom>
              <a:avLst/>
              <a:gdLst/>
              <a:ahLst/>
              <a:cxnLst/>
              <a:rect l="l" t="t" r="r" b="b"/>
              <a:pathLst>
                <a:path w="1142" h="777" extrusionOk="0">
                  <a:moveTo>
                    <a:pt x="571" y="1"/>
                  </a:moveTo>
                  <a:cubicBezTo>
                    <a:pt x="0" y="1"/>
                    <a:pt x="0" y="777"/>
                    <a:pt x="571" y="777"/>
                  </a:cubicBezTo>
                  <a:cubicBezTo>
                    <a:pt x="1142" y="77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4"/>
            <p:cNvSpPr/>
            <p:nvPr/>
          </p:nvSpPr>
          <p:spPr>
            <a:xfrm>
              <a:off x="6465563" y="2989492"/>
              <a:ext cx="36697" cy="28642"/>
            </a:xfrm>
            <a:custGeom>
              <a:avLst/>
              <a:gdLst/>
              <a:ahLst/>
              <a:cxnLst/>
              <a:rect l="l" t="t" r="r" b="b"/>
              <a:pathLst>
                <a:path w="1508" h="1177" extrusionOk="0">
                  <a:moveTo>
                    <a:pt x="904" y="0"/>
                  </a:moveTo>
                  <a:cubicBezTo>
                    <a:pt x="855" y="0"/>
                    <a:pt x="805" y="6"/>
                    <a:pt x="754" y="18"/>
                  </a:cubicBezTo>
                  <a:cubicBezTo>
                    <a:pt x="663" y="18"/>
                    <a:pt x="571" y="109"/>
                    <a:pt x="457" y="109"/>
                  </a:cubicBezTo>
                  <a:cubicBezTo>
                    <a:pt x="1" y="314"/>
                    <a:pt x="1" y="885"/>
                    <a:pt x="457" y="1068"/>
                  </a:cubicBezTo>
                  <a:cubicBezTo>
                    <a:pt x="571" y="1068"/>
                    <a:pt x="663" y="1159"/>
                    <a:pt x="754" y="1159"/>
                  </a:cubicBezTo>
                  <a:cubicBezTo>
                    <a:pt x="805" y="1171"/>
                    <a:pt x="855" y="1177"/>
                    <a:pt x="904" y="1177"/>
                  </a:cubicBezTo>
                  <a:cubicBezTo>
                    <a:pt x="1231" y="1177"/>
                    <a:pt x="1507" y="926"/>
                    <a:pt x="1507" y="588"/>
                  </a:cubicBezTo>
                  <a:cubicBezTo>
                    <a:pt x="1507" y="251"/>
                    <a:pt x="1231" y="0"/>
                    <a:pt x="9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4"/>
            <p:cNvSpPr/>
            <p:nvPr/>
          </p:nvSpPr>
          <p:spPr>
            <a:xfrm>
              <a:off x="5807933" y="3057117"/>
              <a:ext cx="27791" cy="23362"/>
            </a:xfrm>
            <a:custGeom>
              <a:avLst/>
              <a:gdLst/>
              <a:ahLst/>
              <a:cxnLst/>
              <a:rect l="l" t="t" r="r" b="b"/>
              <a:pathLst>
                <a:path w="1142" h="960" extrusionOk="0">
                  <a:moveTo>
                    <a:pt x="571" y="1"/>
                  </a:moveTo>
                  <a:cubicBezTo>
                    <a:pt x="0" y="1"/>
                    <a:pt x="0" y="959"/>
                    <a:pt x="571" y="959"/>
                  </a:cubicBezTo>
                  <a:cubicBezTo>
                    <a:pt x="1142" y="959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4"/>
            <p:cNvSpPr/>
            <p:nvPr/>
          </p:nvSpPr>
          <p:spPr>
            <a:xfrm>
              <a:off x="5935128" y="4001354"/>
              <a:ext cx="32804" cy="23362"/>
            </a:xfrm>
            <a:custGeom>
              <a:avLst/>
              <a:gdLst/>
              <a:ahLst/>
              <a:cxnLst/>
              <a:rect l="l" t="t" r="r" b="b"/>
              <a:pathLst>
                <a:path w="1348" h="960" extrusionOk="0">
                  <a:moveTo>
                    <a:pt x="685" y="0"/>
                  </a:moveTo>
                  <a:cubicBezTo>
                    <a:pt x="0" y="0"/>
                    <a:pt x="0" y="959"/>
                    <a:pt x="685" y="959"/>
                  </a:cubicBezTo>
                  <a:cubicBezTo>
                    <a:pt x="1347" y="959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4"/>
            <p:cNvSpPr/>
            <p:nvPr/>
          </p:nvSpPr>
          <p:spPr>
            <a:xfrm>
              <a:off x="6361146" y="4332395"/>
              <a:ext cx="32244" cy="27791"/>
            </a:xfrm>
            <a:custGeom>
              <a:avLst/>
              <a:gdLst/>
              <a:ahLst/>
              <a:cxnLst/>
              <a:rect l="l" t="t" r="r" b="b"/>
              <a:pathLst>
                <a:path w="1325" h="1142" extrusionOk="0">
                  <a:moveTo>
                    <a:pt x="662" y="0"/>
                  </a:moveTo>
                  <a:cubicBezTo>
                    <a:pt x="0" y="0"/>
                    <a:pt x="0" y="1142"/>
                    <a:pt x="662" y="1142"/>
                  </a:cubicBezTo>
                  <a:cubicBezTo>
                    <a:pt x="1324" y="1142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4"/>
            <p:cNvSpPr/>
            <p:nvPr/>
          </p:nvSpPr>
          <p:spPr>
            <a:xfrm>
              <a:off x="4336358" y="1411376"/>
              <a:ext cx="27791" cy="18908"/>
            </a:xfrm>
            <a:custGeom>
              <a:avLst/>
              <a:gdLst/>
              <a:ahLst/>
              <a:cxnLst/>
              <a:rect l="l" t="t" r="r" b="b"/>
              <a:pathLst>
                <a:path w="1142" h="777" extrusionOk="0">
                  <a:moveTo>
                    <a:pt x="571" y="0"/>
                  </a:moveTo>
                  <a:cubicBezTo>
                    <a:pt x="0" y="0"/>
                    <a:pt x="0" y="776"/>
                    <a:pt x="571" y="776"/>
                  </a:cubicBezTo>
                  <a:cubicBezTo>
                    <a:pt x="1141" y="776"/>
                    <a:pt x="1141" y="0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4"/>
            <p:cNvSpPr/>
            <p:nvPr/>
          </p:nvSpPr>
          <p:spPr>
            <a:xfrm>
              <a:off x="4854578" y="881476"/>
              <a:ext cx="27791" cy="23362"/>
            </a:xfrm>
            <a:custGeom>
              <a:avLst/>
              <a:gdLst/>
              <a:ahLst/>
              <a:cxnLst/>
              <a:rect l="l" t="t" r="r" b="b"/>
              <a:pathLst>
                <a:path w="1142" h="960" extrusionOk="0">
                  <a:moveTo>
                    <a:pt x="571" y="1"/>
                  </a:moveTo>
                  <a:cubicBezTo>
                    <a:pt x="0" y="1"/>
                    <a:pt x="0" y="960"/>
                    <a:pt x="571" y="960"/>
                  </a:cubicBezTo>
                  <a:cubicBezTo>
                    <a:pt x="1141" y="960"/>
                    <a:pt x="1141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4"/>
            <p:cNvSpPr/>
            <p:nvPr/>
          </p:nvSpPr>
          <p:spPr>
            <a:xfrm>
              <a:off x="4319689" y="633024"/>
              <a:ext cx="31830" cy="27718"/>
            </a:xfrm>
            <a:custGeom>
              <a:avLst/>
              <a:gdLst/>
              <a:ahLst/>
              <a:cxnLst/>
              <a:rect l="l" t="t" r="r" b="b"/>
              <a:pathLst>
                <a:path w="1308" h="1139" extrusionOk="0">
                  <a:moveTo>
                    <a:pt x="504" y="1"/>
                  </a:moveTo>
                  <a:cubicBezTo>
                    <a:pt x="395" y="1"/>
                    <a:pt x="289" y="52"/>
                    <a:pt x="206" y="145"/>
                  </a:cubicBezTo>
                  <a:cubicBezTo>
                    <a:pt x="0" y="328"/>
                    <a:pt x="0" y="602"/>
                    <a:pt x="297" y="807"/>
                  </a:cubicBezTo>
                  <a:lnTo>
                    <a:pt x="685" y="1081"/>
                  </a:lnTo>
                  <a:cubicBezTo>
                    <a:pt x="739" y="1121"/>
                    <a:pt x="796" y="1138"/>
                    <a:pt x="853" y="1138"/>
                  </a:cubicBezTo>
                  <a:cubicBezTo>
                    <a:pt x="1088" y="1138"/>
                    <a:pt x="1307" y="840"/>
                    <a:pt x="1142" y="602"/>
                  </a:cubicBezTo>
                  <a:cubicBezTo>
                    <a:pt x="1050" y="510"/>
                    <a:pt x="959" y="328"/>
                    <a:pt x="868" y="236"/>
                  </a:cubicBezTo>
                  <a:cubicBezTo>
                    <a:pt x="768" y="74"/>
                    <a:pt x="634" y="1"/>
                    <a:pt x="5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4"/>
            <p:cNvSpPr/>
            <p:nvPr/>
          </p:nvSpPr>
          <p:spPr>
            <a:xfrm>
              <a:off x="5054726" y="1590377"/>
              <a:ext cx="45360" cy="38255"/>
            </a:xfrm>
            <a:custGeom>
              <a:avLst/>
              <a:gdLst/>
              <a:ahLst/>
              <a:cxnLst/>
              <a:rect l="l" t="t" r="r" b="b"/>
              <a:pathLst>
                <a:path w="1864" h="1572" extrusionOk="0">
                  <a:moveTo>
                    <a:pt x="1163" y="1"/>
                  </a:moveTo>
                  <a:cubicBezTo>
                    <a:pt x="938" y="1"/>
                    <a:pt x="695" y="127"/>
                    <a:pt x="517" y="359"/>
                  </a:cubicBezTo>
                  <a:lnTo>
                    <a:pt x="243" y="747"/>
                  </a:lnTo>
                  <a:cubicBezTo>
                    <a:pt x="0" y="1121"/>
                    <a:pt x="339" y="1572"/>
                    <a:pt x="733" y="1572"/>
                  </a:cubicBezTo>
                  <a:cubicBezTo>
                    <a:pt x="820" y="1572"/>
                    <a:pt x="910" y="1550"/>
                    <a:pt x="997" y="1500"/>
                  </a:cubicBezTo>
                  <a:cubicBezTo>
                    <a:pt x="1088" y="1409"/>
                    <a:pt x="1293" y="1318"/>
                    <a:pt x="1385" y="1204"/>
                  </a:cubicBezTo>
                  <a:cubicBezTo>
                    <a:pt x="1750" y="930"/>
                    <a:pt x="1864" y="451"/>
                    <a:pt x="1567" y="177"/>
                  </a:cubicBezTo>
                  <a:cubicBezTo>
                    <a:pt x="1457" y="58"/>
                    <a:pt x="1314" y="1"/>
                    <a:pt x="1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4"/>
            <p:cNvSpPr/>
            <p:nvPr/>
          </p:nvSpPr>
          <p:spPr>
            <a:xfrm>
              <a:off x="4472435" y="2212309"/>
              <a:ext cx="13895" cy="9466"/>
            </a:xfrm>
            <a:custGeom>
              <a:avLst/>
              <a:gdLst/>
              <a:ahLst/>
              <a:cxnLst/>
              <a:rect l="l" t="t" r="r" b="b"/>
              <a:pathLst>
                <a:path w="571" h="389" extrusionOk="0">
                  <a:moveTo>
                    <a:pt x="297" y="0"/>
                  </a:moveTo>
                  <a:cubicBezTo>
                    <a:pt x="0" y="0"/>
                    <a:pt x="0" y="388"/>
                    <a:pt x="297" y="388"/>
                  </a:cubicBezTo>
                  <a:cubicBezTo>
                    <a:pt x="571" y="388"/>
                    <a:pt x="571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4"/>
            <p:cNvSpPr/>
            <p:nvPr/>
          </p:nvSpPr>
          <p:spPr>
            <a:xfrm>
              <a:off x="5058425" y="2538897"/>
              <a:ext cx="27791" cy="22802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6"/>
                    <a:pt x="571" y="936"/>
                  </a:cubicBezTo>
                  <a:cubicBezTo>
                    <a:pt x="1141" y="936"/>
                    <a:pt x="1141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4"/>
            <p:cNvSpPr/>
            <p:nvPr/>
          </p:nvSpPr>
          <p:spPr>
            <a:xfrm>
              <a:off x="4486329" y="3080453"/>
              <a:ext cx="41662" cy="32244"/>
            </a:xfrm>
            <a:custGeom>
              <a:avLst/>
              <a:gdLst/>
              <a:ahLst/>
              <a:cxnLst/>
              <a:rect l="l" t="t" r="r" b="b"/>
              <a:pathLst>
                <a:path w="1712" h="1325" extrusionOk="0">
                  <a:moveTo>
                    <a:pt x="867" y="0"/>
                  </a:moveTo>
                  <a:cubicBezTo>
                    <a:pt x="0" y="0"/>
                    <a:pt x="0" y="1324"/>
                    <a:pt x="867" y="1324"/>
                  </a:cubicBezTo>
                  <a:cubicBezTo>
                    <a:pt x="1712" y="1324"/>
                    <a:pt x="1712" y="0"/>
                    <a:pt x="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4"/>
            <p:cNvSpPr/>
            <p:nvPr/>
          </p:nvSpPr>
          <p:spPr>
            <a:xfrm>
              <a:off x="4495771" y="4404035"/>
              <a:ext cx="41662" cy="32244"/>
            </a:xfrm>
            <a:custGeom>
              <a:avLst/>
              <a:gdLst/>
              <a:ahLst/>
              <a:cxnLst/>
              <a:rect l="l" t="t" r="r" b="b"/>
              <a:pathLst>
                <a:path w="1712" h="1325" extrusionOk="0">
                  <a:moveTo>
                    <a:pt x="867" y="1"/>
                  </a:moveTo>
                  <a:cubicBezTo>
                    <a:pt x="0" y="1"/>
                    <a:pt x="0" y="1325"/>
                    <a:pt x="867" y="1325"/>
                  </a:cubicBezTo>
                  <a:cubicBezTo>
                    <a:pt x="1712" y="1325"/>
                    <a:pt x="1712" y="1"/>
                    <a:pt x="8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4"/>
            <p:cNvSpPr/>
            <p:nvPr/>
          </p:nvSpPr>
          <p:spPr>
            <a:xfrm>
              <a:off x="8665090" y="3517567"/>
              <a:ext cx="296619" cy="296084"/>
            </a:xfrm>
            <a:custGeom>
              <a:avLst/>
              <a:gdLst/>
              <a:ahLst/>
              <a:cxnLst/>
              <a:rect l="l" t="t" r="r" b="b"/>
              <a:pathLst>
                <a:path w="12189" h="12167" extrusionOk="0">
                  <a:moveTo>
                    <a:pt x="6094" y="1"/>
                  </a:moveTo>
                  <a:cubicBezTo>
                    <a:pt x="2762" y="1"/>
                    <a:pt x="0" y="2763"/>
                    <a:pt x="0" y="6095"/>
                  </a:cubicBezTo>
                  <a:cubicBezTo>
                    <a:pt x="0" y="9428"/>
                    <a:pt x="2762" y="12167"/>
                    <a:pt x="6094" y="12167"/>
                  </a:cubicBezTo>
                  <a:cubicBezTo>
                    <a:pt x="9518" y="12167"/>
                    <a:pt x="12189" y="9428"/>
                    <a:pt x="12189" y="6095"/>
                  </a:cubicBezTo>
                  <a:cubicBezTo>
                    <a:pt x="12189" y="2763"/>
                    <a:pt x="9518" y="1"/>
                    <a:pt x="6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4"/>
            <p:cNvSpPr/>
            <p:nvPr/>
          </p:nvSpPr>
          <p:spPr>
            <a:xfrm>
              <a:off x="7896909" y="814289"/>
              <a:ext cx="296084" cy="296619"/>
            </a:xfrm>
            <a:custGeom>
              <a:avLst/>
              <a:gdLst/>
              <a:ahLst/>
              <a:cxnLst/>
              <a:rect l="l" t="t" r="r" b="b"/>
              <a:pathLst>
                <a:path w="12167" h="12189" extrusionOk="0">
                  <a:moveTo>
                    <a:pt x="6095" y="0"/>
                  </a:moveTo>
                  <a:cubicBezTo>
                    <a:pt x="2762" y="0"/>
                    <a:pt x="1" y="2762"/>
                    <a:pt x="1" y="6094"/>
                  </a:cubicBezTo>
                  <a:cubicBezTo>
                    <a:pt x="1" y="9427"/>
                    <a:pt x="2762" y="12189"/>
                    <a:pt x="6095" y="12189"/>
                  </a:cubicBezTo>
                  <a:cubicBezTo>
                    <a:pt x="9519" y="12189"/>
                    <a:pt x="12167" y="9427"/>
                    <a:pt x="12167" y="6094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4"/>
            <p:cNvSpPr/>
            <p:nvPr/>
          </p:nvSpPr>
          <p:spPr>
            <a:xfrm>
              <a:off x="8630632" y="2161207"/>
              <a:ext cx="296084" cy="296644"/>
            </a:xfrm>
            <a:custGeom>
              <a:avLst/>
              <a:gdLst/>
              <a:ahLst/>
              <a:cxnLst/>
              <a:rect l="l" t="t" r="r" b="b"/>
              <a:pathLst>
                <a:path w="12167" h="12190" extrusionOk="0">
                  <a:moveTo>
                    <a:pt x="6095" y="0"/>
                  </a:moveTo>
                  <a:cubicBezTo>
                    <a:pt x="2763" y="0"/>
                    <a:pt x="1" y="2762"/>
                    <a:pt x="1" y="6095"/>
                  </a:cubicBezTo>
                  <a:cubicBezTo>
                    <a:pt x="1" y="9427"/>
                    <a:pt x="2763" y="12189"/>
                    <a:pt x="6095" y="12189"/>
                  </a:cubicBezTo>
                  <a:cubicBezTo>
                    <a:pt x="9519" y="12189"/>
                    <a:pt x="12167" y="9427"/>
                    <a:pt x="12167" y="6095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4"/>
            <p:cNvSpPr/>
            <p:nvPr/>
          </p:nvSpPr>
          <p:spPr>
            <a:xfrm>
              <a:off x="7741949" y="4314162"/>
              <a:ext cx="296084" cy="296084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95" y="0"/>
                  </a:moveTo>
                  <a:cubicBezTo>
                    <a:pt x="2762" y="0"/>
                    <a:pt x="0" y="2762"/>
                    <a:pt x="0" y="6072"/>
                  </a:cubicBezTo>
                  <a:cubicBezTo>
                    <a:pt x="0" y="9404"/>
                    <a:pt x="2762" y="12166"/>
                    <a:pt x="6095" y="12166"/>
                  </a:cubicBezTo>
                  <a:cubicBezTo>
                    <a:pt x="9519" y="12166"/>
                    <a:pt x="12166" y="9404"/>
                    <a:pt x="12166" y="6072"/>
                  </a:cubicBezTo>
                  <a:cubicBezTo>
                    <a:pt x="12166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4"/>
            <p:cNvSpPr/>
            <p:nvPr/>
          </p:nvSpPr>
          <p:spPr>
            <a:xfrm>
              <a:off x="8704511" y="688336"/>
              <a:ext cx="160003" cy="151534"/>
            </a:xfrm>
            <a:custGeom>
              <a:avLst/>
              <a:gdLst/>
              <a:ahLst/>
              <a:cxnLst/>
              <a:rect l="l" t="t" r="r" b="b"/>
              <a:pathLst>
                <a:path w="6575" h="6227" extrusionOk="0">
                  <a:moveTo>
                    <a:pt x="3459" y="0"/>
                  </a:moveTo>
                  <a:cubicBezTo>
                    <a:pt x="3424" y="0"/>
                    <a:pt x="3379" y="52"/>
                    <a:pt x="3333" y="155"/>
                  </a:cubicBezTo>
                  <a:lnTo>
                    <a:pt x="3333" y="1478"/>
                  </a:lnTo>
                  <a:cubicBezTo>
                    <a:pt x="3333" y="1570"/>
                    <a:pt x="3242" y="1570"/>
                    <a:pt x="3151" y="1661"/>
                  </a:cubicBezTo>
                  <a:cubicBezTo>
                    <a:pt x="3151" y="1736"/>
                    <a:pt x="3213" y="1889"/>
                    <a:pt x="3286" y="1889"/>
                  </a:cubicBezTo>
                  <a:cubicBezTo>
                    <a:pt x="3301" y="1889"/>
                    <a:pt x="3317" y="1882"/>
                    <a:pt x="3333" y="1866"/>
                  </a:cubicBezTo>
                  <a:lnTo>
                    <a:pt x="3333" y="2802"/>
                  </a:lnTo>
                  <a:lnTo>
                    <a:pt x="3151" y="2802"/>
                  </a:lnTo>
                  <a:cubicBezTo>
                    <a:pt x="2580" y="2232"/>
                    <a:pt x="2101" y="1661"/>
                    <a:pt x="1530" y="908"/>
                  </a:cubicBezTo>
                  <a:cubicBezTo>
                    <a:pt x="1530" y="890"/>
                    <a:pt x="1523" y="883"/>
                    <a:pt x="1513" y="883"/>
                  </a:cubicBezTo>
                  <a:cubicBezTo>
                    <a:pt x="1470" y="883"/>
                    <a:pt x="1365" y="1017"/>
                    <a:pt x="1439" y="1090"/>
                  </a:cubicBezTo>
                  <a:cubicBezTo>
                    <a:pt x="1804" y="1661"/>
                    <a:pt x="2283" y="2232"/>
                    <a:pt x="2762" y="2802"/>
                  </a:cubicBezTo>
                  <a:lnTo>
                    <a:pt x="1439" y="2802"/>
                  </a:lnTo>
                  <a:cubicBezTo>
                    <a:pt x="1347" y="2620"/>
                    <a:pt x="1142" y="2437"/>
                    <a:pt x="1051" y="2232"/>
                  </a:cubicBezTo>
                  <a:cubicBezTo>
                    <a:pt x="868" y="2049"/>
                    <a:pt x="777" y="1866"/>
                    <a:pt x="571" y="1570"/>
                  </a:cubicBezTo>
                  <a:cubicBezTo>
                    <a:pt x="480" y="1570"/>
                    <a:pt x="389" y="1661"/>
                    <a:pt x="480" y="1752"/>
                  </a:cubicBezTo>
                  <a:cubicBezTo>
                    <a:pt x="571" y="1958"/>
                    <a:pt x="663" y="2140"/>
                    <a:pt x="868" y="2437"/>
                  </a:cubicBezTo>
                  <a:cubicBezTo>
                    <a:pt x="959" y="2528"/>
                    <a:pt x="959" y="2620"/>
                    <a:pt x="1051" y="2802"/>
                  </a:cubicBezTo>
                  <a:cubicBezTo>
                    <a:pt x="777" y="2711"/>
                    <a:pt x="480" y="2711"/>
                    <a:pt x="206" y="2711"/>
                  </a:cubicBezTo>
                  <a:cubicBezTo>
                    <a:pt x="1" y="2711"/>
                    <a:pt x="1" y="2894"/>
                    <a:pt x="92" y="2894"/>
                  </a:cubicBezTo>
                  <a:cubicBezTo>
                    <a:pt x="571" y="3008"/>
                    <a:pt x="959" y="3099"/>
                    <a:pt x="1347" y="3099"/>
                  </a:cubicBezTo>
                  <a:cubicBezTo>
                    <a:pt x="1051" y="3373"/>
                    <a:pt x="777" y="3761"/>
                    <a:pt x="480" y="4035"/>
                  </a:cubicBezTo>
                  <a:cubicBezTo>
                    <a:pt x="406" y="4127"/>
                    <a:pt x="452" y="4265"/>
                    <a:pt x="521" y="4265"/>
                  </a:cubicBezTo>
                  <a:cubicBezTo>
                    <a:pt x="537" y="4265"/>
                    <a:pt x="554" y="4258"/>
                    <a:pt x="571" y="4240"/>
                  </a:cubicBezTo>
                  <a:cubicBezTo>
                    <a:pt x="959" y="3944"/>
                    <a:pt x="1142" y="3578"/>
                    <a:pt x="1439" y="3282"/>
                  </a:cubicBezTo>
                  <a:cubicBezTo>
                    <a:pt x="1530" y="3190"/>
                    <a:pt x="1530" y="3190"/>
                    <a:pt x="1439" y="3099"/>
                  </a:cubicBezTo>
                  <a:lnTo>
                    <a:pt x="1439" y="3099"/>
                  </a:lnTo>
                  <a:cubicBezTo>
                    <a:pt x="1918" y="3190"/>
                    <a:pt x="2374" y="3282"/>
                    <a:pt x="2854" y="3282"/>
                  </a:cubicBezTo>
                  <a:cubicBezTo>
                    <a:pt x="2374" y="3852"/>
                    <a:pt x="1918" y="4423"/>
                    <a:pt x="1439" y="5085"/>
                  </a:cubicBezTo>
                  <a:cubicBezTo>
                    <a:pt x="1269" y="5160"/>
                    <a:pt x="1379" y="5313"/>
                    <a:pt x="1474" y="5313"/>
                  </a:cubicBezTo>
                  <a:cubicBezTo>
                    <a:pt x="1494" y="5313"/>
                    <a:pt x="1514" y="5306"/>
                    <a:pt x="1530" y="5290"/>
                  </a:cubicBezTo>
                  <a:cubicBezTo>
                    <a:pt x="2192" y="4720"/>
                    <a:pt x="2762" y="4035"/>
                    <a:pt x="3333" y="3464"/>
                  </a:cubicBezTo>
                  <a:lnTo>
                    <a:pt x="3333" y="4994"/>
                  </a:lnTo>
                  <a:cubicBezTo>
                    <a:pt x="2945" y="5176"/>
                    <a:pt x="2671" y="5473"/>
                    <a:pt x="2283" y="5655"/>
                  </a:cubicBezTo>
                  <a:cubicBezTo>
                    <a:pt x="2192" y="5747"/>
                    <a:pt x="2283" y="5861"/>
                    <a:pt x="2374" y="5861"/>
                  </a:cubicBezTo>
                  <a:lnTo>
                    <a:pt x="3242" y="5290"/>
                  </a:lnTo>
                  <a:lnTo>
                    <a:pt x="3333" y="5382"/>
                  </a:lnTo>
                  <a:lnTo>
                    <a:pt x="3333" y="5655"/>
                  </a:lnTo>
                  <a:cubicBezTo>
                    <a:pt x="3333" y="5758"/>
                    <a:pt x="3407" y="5810"/>
                    <a:pt x="3481" y="5810"/>
                  </a:cubicBezTo>
                  <a:cubicBezTo>
                    <a:pt x="3556" y="5810"/>
                    <a:pt x="3630" y="5758"/>
                    <a:pt x="3630" y="5655"/>
                  </a:cubicBezTo>
                  <a:lnTo>
                    <a:pt x="3630" y="5564"/>
                  </a:lnTo>
                  <a:cubicBezTo>
                    <a:pt x="3812" y="5861"/>
                    <a:pt x="4086" y="6043"/>
                    <a:pt x="4383" y="6226"/>
                  </a:cubicBezTo>
                  <a:cubicBezTo>
                    <a:pt x="4474" y="6226"/>
                    <a:pt x="4566" y="6135"/>
                    <a:pt x="4474" y="6043"/>
                  </a:cubicBezTo>
                  <a:cubicBezTo>
                    <a:pt x="4200" y="5747"/>
                    <a:pt x="3904" y="5564"/>
                    <a:pt x="3630" y="5290"/>
                  </a:cubicBezTo>
                  <a:lnTo>
                    <a:pt x="3630" y="3852"/>
                  </a:lnTo>
                  <a:cubicBezTo>
                    <a:pt x="4086" y="4240"/>
                    <a:pt x="4566" y="4605"/>
                    <a:pt x="5045" y="4994"/>
                  </a:cubicBezTo>
                  <a:cubicBezTo>
                    <a:pt x="5136" y="4994"/>
                    <a:pt x="5228" y="4902"/>
                    <a:pt x="5136" y="4811"/>
                  </a:cubicBezTo>
                  <a:cubicBezTo>
                    <a:pt x="4657" y="4332"/>
                    <a:pt x="4200" y="3852"/>
                    <a:pt x="3721" y="3373"/>
                  </a:cubicBezTo>
                  <a:lnTo>
                    <a:pt x="5433" y="3373"/>
                  </a:lnTo>
                  <a:lnTo>
                    <a:pt x="5433" y="3464"/>
                  </a:lnTo>
                  <a:lnTo>
                    <a:pt x="5524" y="3464"/>
                  </a:lnTo>
                  <a:cubicBezTo>
                    <a:pt x="5616" y="3670"/>
                    <a:pt x="5798" y="3852"/>
                    <a:pt x="5912" y="4035"/>
                  </a:cubicBezTo>
                  <a:cubicBezTo>
                    <a:pt x="6095" y="4240"/>
                    <a:pt x="6278" y="4423"/>
                    <a:pt x="6483" y="4514"/>
                  </a:cubicBezTo>
                  <a:cubicBezTo>
                    <a:pt x="6483" y="4541"/>
                    <a:pt x="6491" y="4552"/>
                    <a:pt x="6502" y="4552"/>
                  </a:cubicBezTo>
                  <a:cubicBezTo>
                    <a:pt x="6529" y="4552"/>
                    <a:pt x="6574" y="4487"/>
                    <a:pt x="6574" y="4423"/>
                  </a:cubicBezTo>
                  <a:cubicBezTo>
                    <a:pt x="6483" y="4240"/>
                    <a:pt x="6278" y="4035"/>
                    <a:pt x="6095" y="3944"/>
                  </a:cubicBezTo>
                  <a:cubicBezTo>
                    <a:pt x="5912" y="3761"/>
                    <a:pt x="5798" y="3578"/>
                    <a:pt x="5616" y="3373"/>
                  </a:cubicBezTo>
                  <a:cubicBezTo>
                    <a:pt x="5798" y="3282"/>
                    <a:pt x="6095" y="3282"/>
                    <a:pt x="6278" y="3282"/>
                  </a:cubicBezTo>
                  <a:cubicBezTo>
                    <a:pt x="6483" y="3190"/>
                    <a:pt x="6369" y="2894"/>
                    <a:pt x="6186" y="2894"/>
                  </a:cubicBezTo>
                  <a:lnTo>
                    <a:pt x="5912" y="2894"/>
                  </a:lnTo>
                  <a:cubicBezTo>
                    <a:pt x="5912" y="2894"/>
                    <a:pt x="5912" y="2802"/>
                    <a:pt x="6004" y="2802"/>
                  </a:cubicBezTo>
                  <a:cubicBezTo>
                    <a:pt x="6095" y="2620"/>
                    <a:pt x="6186" y="2437"/>
                    <a:pt x="6278" y="2232"/>
                  </a:cubicBezTo>
                  <a:cubicBezTo>
                    <a:pt x="6278" y="2140"/>
                    <a:pt x="6186" y="2140"/>
                    <a:pt x="6186" y="2140"/>
                  </a:cubicBezTo>
                  <a:cubicBezTo>
                    <a:pt x="6004" y="2323"/>
                    <a:pt x="5912" y="2528"/>
                    <a:pt x="5707" y="2711"/>
                  </a:cubicBezTo>
                  <a:cubicBezTo>
                    <a:pt x="5707" y="2802"/>
                    <a:pt x="5616" y="2802"/>
                    <a:pt x="5616" y="2894"/>
                  </a:cubicBezTo>
                  <a:cubicBezTo>
                    <a:pt x="5045" y="2894"/>
                    <a:pt x="4383" y="2894"/>
                    <a:pt x="3812" y="2802"/>
                  </a:cubicBezTo>
                  <a:cubicBezTo>
                    <a:pt x="4383" y="2140"/>
                    <a:pt x="4954" y="1478"/>
                    <a:pt x="5616" y="817"/>
                  </a:cubicBezTo>
                  <a:cubicBezTo>
                    <a:pt x="5683" y="665"/>
                    <a:pt x="5601" y="576"/>
                    <a:pt x="5517" y="576"/>
                  </a:cubicBezTo>
                  <a:cubicBezTo>
                    <a:pt x="5487" y="576"/>
                    <a:pt x="5457" y="587"/>
                    <a:pt x="5433" y="611"/>
                  </a:cubicBezTo>
                  <a:cubicBezTo>
                    <a:pt x="4862" y="1296"/>
                    <a:pt x="4292" y="1866"/>
                    <a:pt x="3630" y="2528"/>
                  </a:cubicBezTo>
                  <a:lnTo>
                    <a:pt x="3630" y="1570"/>
                  </a:lnTo>
                  <a:cubicBezTo>
                    <a:pt x="3812" y="1296"/>
                    <a:pt x="3995" y="999"/>
                    <a:pt x="4200" y="725"/>
                  </a:cubicBezTo>
                  <a:cubicBezTo>
                    <a:pt x="4275" y="633"/>
                    <a:pt x="4228" y="495"/>
                    <a:pt x="4148" y="495"/>
                  </a:cubicBezTo>
                  <a:cubicBezTo>
                    <a:pt x="4129" y="495"/>
                    <a:pt x="4108" y="503"/>
                    <a:pt x="4086" y="520"/>
                  </a:cubicBezTo>
                  <a:cubicBezTo>
                    <a:pt x="3904" y="725"/>
                    <a:pt x="3721" y="908"/>
                    <a:pt x="3630" y="1090"/>
                  </a:cubicBezTo>
                  <a:cubicBezTo>
                    <a:pt x="3630" y="817"/>
                    <a:pt x="3630" y="428"/>
                    <a:pt x="3516" y="155"/>
                  </a:cubicBezTo>
                  <a:cubicBezTo>
                    <a:pt x="3516" y="52"/>
                    <a:pt x="3493" y="0"/>
                    <a:pt x="3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4"/>
            <p:cNvSpPr/>
            <p:nvPr/>
          </p:nvSpPr>
          <p:spPr>
            <a:xfrm>
              <a:off x="8760066" y="697753"/>
              <a:ext cx="23337" cy="29786"/>
            </a:xfrm>
            <a:custGeom>
              <a:avLst/>
              <a:gdLst/>
              <a:ahLst/>
              <a:cxnLst/>
              <a:rect l="l" t="t" r="r" b="b"/>
              <a:pathLst>
                <a:path w="959" h="1224" extrusionOk="0">
                  <a:moveTo>
                    <a:pt x="27" y="1"/>
                  </a:moveTo>
                  <a:cubicBezTo>
                    <a:pt x="0" y="1"/>
                    <a:pt x="0" y="41"/>
                    <a:pt x="0" y="41"/>
                  </a:cubicBezTo>
                  <a:cubicBezTo>
                    <a:pt x="388" y="338"/>
                    <a:pt x="662" y="795"/>
                    <a:pt x="868" y="1183"/>
                  </a:cubicBezTo>
                  <a:cubicBezTo>
                    <a:pt x="868" y="1213"/>
                    <a:pt x="878" y="1223"/>
                    <a:pt x="891" y="1223"/>
                  </a:cubicBezTo>
                  <a:cubicBezTo>
                    <a:pt x="918" y="1223"/>
                    <a:pt x="959" y="1183"/>
                    <a:pt x="959" y="1183"/>
                  </a:cubicBezTo>
                  <a:cubicBezTo>
                    <a:pt x="868" y="612"/>
                    <a:pt x="479" y="224"/>
                    <a:pt x="91" y="41"/>
                  </a:cubicBezTo>
                  <a:cubicBezTo>
                    <a:pt x="61" y="11"/>
                    <a:pt x="4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4"/>
            <p:cNvSpPr/>
            <p:nvPr/>
          </p:nvSpPr>
          <p:spPr>
            <a:xfrm>
              <a:off x="8042987" y="2522934"/>
              <a:ext cx="159443" cy="150463"/>
            </a:xfrm>
            <a:custGeom>
              <a:avLst/>
              <a:gdLst/>
              <a:ahLst/>
              <a:cxnLst/>
              <a:rect l="l" t="t" r="r" b="b"/>
              <a:pathLst>
                <a:path w="6552" h="6183" extrusionOk="0">
                  <a:moveTo>
                    <a:pt x="3413" y="0"/>
                  </a:moveTo>
                  <a:cubicBezTo>
                    <a:pt x="3362" y="0"/>
                    <a:pt x="3310" y="29"/>
                    <a:pt x="3310" y="86"/>
                  </a:cubicBezTo>
                  <a:lnTo>
                    <a:pt x="3310" y="1410"/>
                  </a:lnTo>
                  <a:cubicBezTo>
                    <a:pt x="3219" y="1501"/>
                    <a:pt x="3219" y="1592"/>
                    <a:pt x="3128" y="1684"/>
                  </a:cubicBezTo>
                  <a:cubicBezTo>
                    <a:pt x="3036" y="1798"/>
                    <a:pt x="3219" y="1889"/>
                    <a:pt x="3310" y="1889"/>
                  </a:cubicBezTo>
                  <a:cubicBezTo>
                    <a:pt x="3310" y="2163"/>
                    <a:pt x="3219" y="2460"/>
                    <a:pt x="3219" y="2825"/>
                  </a:cubicBezTo>
                  <a:lnTo>
                    <a:pt x="3128" y="2825"/>
                  </a:lnTo>
                  <a:cubicBezTo>
                    <a:pt x="2557" y="2254"/>
                    <a:pt x="1986" y="1592"/>
                    <a:pt x="1507" y="930"/>
                  </a:cubicBezTo>
                  <a:cubicBezTo>
                    <a:pt x="1480" y="904"/>
                    <a:pt x="1454" y="893"/>
                    <a:pt x="1429" y="893"/>
                  </a:cubicBezTo>
                  <a:cubicBezTo>
                    <a:pt x="1370" y="893"/>
                    <a:pt x="1325" y="957"/>
                    <a:pt x="1325" y="1022"/>
                  </a:cubicBezTo>
                  <a:cubicBezTo>
                    <a:pt x="1804" y="1684"/>
                    <a:pt x="2169" y="2254"/>
                    <a:pt x="2648" y="2825"/>
                  </a:cubicBezTo>
                  <a:cubicBezTo>
                    <a:pt x="2283" y="2825"/>
                    <a:pt x="1804" y="2825"/>
                    <a:pt x="1325" y="2734"/>
                  </a:cubicBezTo>
                  <a:cubicBezTo>
                    <a:pt x="1233" y="2551"/>
                    <a:pt x="1142" y="2460"/>
                    <a:pt x="1028" y="2254"/>
                  </a:cubicBezTo>
                  <a:cubicBezTo>
                    <a:pt x="845" y="2072"/>
                    <a:pt x="663" y="1798"/>
                    <a:pt x="571" y="1592"/>
                  </a:cubicBezTo>
                  <a:cubicBezTo>
                    <a:pt x="538" y="1566"/>
                    <a:pt x="506" y="1555"/>
                    <a:pt x="479" y="1555"/>
                  </a:cubicBezTo>
                  <a:cubicBezTo>
                    <a:pt x="412" y="1555"/>
                    <a:pt x="366" y="1619"/>
                    <a:pt x="366" y="1684"/>
                  </a:cubicBezTo>
                  <a:cubicBezTo>
                    <a:pt x="457" y="1980"/>
                    <a:pt x="663" y="2163"/>
                    <a:pt x="754" y="2368"/>
                  </a:cubicBezTo>
                  <a:cubicBezTo>
                    <a:pt x="845" y="2460"/>
                    <a:pt x="937" y="2642"/>
                    <a:pt x="1028" y="2734"/>
                  </a:cubicBezTo>
                  <a:cubicBezTo>
                    <a:pt x="754" y="2734"/>
                    <a:pt x="366" y="2734"/>
                    <a:pt x="92" y="2642"/>
                  </a:cubicBezTo>
                  <a:cubicBezTo>
                    <a:pt x="1" y="2642"/>
                    <a:pt x="1" y="2825"/>
                    <a:pt x="92" y="2939"/>
                  </a:cubicBezTo>
                  <a:cubicBezTo>
                    <a:pt x="457" y="2939"/>
                    <a:pt x="845" y="3030"/>
                    <a:pt x="1325" y="3122"/>
                  </a:cubicBezTo>
                  <a:cubicBezTo>
                    <a:pt x="937" y="3396"/>
                    <a:pt x="663" y="3692"/>
                    <a:pt x="457" y="4080"/>
                  </a:cubicBezTo>
                  <a:cubicBezTo>
                    <a:pt x="393" y="4145"/>
                    <a:pt x="419" y="4209"/>
                    <a:pt x="481" y="4209"/>
                  </a:cubicBezTo>
                  <a:cubicBezTo>
                    <a:pt x="506" y="4209"/>
                    <a:pt x="538" y="4198"/>
                    <a:pt x="571" y="4172"/>
                  </a:cubicBezTo>
                  <a:cubicBezTo>
                    <a:pt x="845" y="3875"/>
                    <a:pt x="1142" y="3601"/>
                    <a:pt x="1416" y="3213"/>
                  </a:cubicBezTo>
                  <a:cubicBezTo>
                    <a:pt x="1507" y="3213"/>
                    <a:pt x="1416" y="3122"/>
                    <a:pt x="1416" y="3122"/>
                  </a:cubicBezTo>
                  <a:lnTo>
                    <a:pt x="1416" y="3122"/>
                  </a:lnTo>
                  <a:cubicBezTo>
                    <a:pt x="1895" y="3213"/>
                    <a:pt x="2375" y="3213"/>
                    <a:pt x="2854" y="3304"/>
                  </a:cubicBezTo>
                  <a:cubicBezTo>
                    <a:pt x="2283" y="3875"/>
                    <a:pt x="1804" y="4446"/>
                    <a:pt x="1325" y="5016"/>
                  </a:cubicBezTo>
                  <a:cubicBezTo>
                    <a:pt x="1249" y="5092"/>
                    <a:pt x="1360" y="5244"/>
                    <a:pt x="1453" y="5244"/>
                  </a:cubicBezTo>
                  <a:cubicBezTo>
                    <a:pt x="1472" y="5244"/>
                    <a:pt x="1491" y="5238"/>
                    <a:pt x="1507" y="5222"/>
                  </a:cubicBezTo>
                  <a:cubicBezTo>
                    <a:pt x="2078" y="4651"/>
                    <a:pt x="2648" y="4080"/>
                    <a:pt x="3219" y="3396"/>
                  </a:cubicBezTo>
                  <a:lnTo>
                    <a:pt x="3219" y="4925"/>
                  </a:lnTo>
                  <a:cubicBezTo>
                    <a:pt x="2945" y="5222"/>
                    <a:pt x="2557" y="5404"/>
                    <a:pt x="2283" y="5678"/>
                  </a:cubicBezTo>
                  <a:cubicBezTo>
                    <a:pt x="2202" y="5760"/>
                    <a:pt x="2237" y="5830"/>
                    <a:pt x="2297" y="5830"/>
                  </a:cubicBezTo>
                  <a:cubicBezTo>
                    <a:pt x="2320" y="5830"/>
                    <a:pt x="2348" y="5818"/>
                    <a:pt x="2375" y="5792"/>
                  </a:cubicBezTo>
                  <a:cubicBezTo>
                    <a:pt x="2648" y="5587"/>
                    <a:pt x="2945" y="5404"/>
                    <a:pt x="3219" y="5222"/>
                  </a:cubicBezTo>
                  <a:lnTo>
                    <a:pt x="3219" y="5313"/>
                  </a:lnTo>
                  <a:lnTo>
                    <a:pt x="3310" y="5313"/>
                  </a:lnTo>
                  <a:lnTo>
                    <a:pt x="3310" y="5678"/>
                  </a:lnTo>
                  <a:cubicBezTo>
                    <a:pt x="3310" y="5781"/>
                    <a:pt x="3362" y="5832"/>
                    <a:pt x="3424" y="5832"/>
                  </a:cubicBezTo>
                  <a:cubicBezTo>
                    <a:pt x="3487" y="5832"/>
                    <a:pt x="3561" y="5781"/>
                    <a:pt x="3607" y="5678"/>
                  </a:cubicBezTo>
                  <a:lnTo>
                    <a:pt x="3607" y="5587"/>
                  </a:lnTo>
                  <a:cubicBezTo>
                    <a:pt x="3790" y="5792"/>
                    <a:pt x="4086" y="5975"/>
                    <a:pt x="4360" y="6157"/>
                  </a:cubicBezTo>
                  <a:cubicBezTo>
                    <a:pt x="4378" y="6175"/>
                    <a:pt x="4396" y="6182"/>
                    <a:pt x="4413" y="6182"/>
                  </a:cubicBezTo>
                  <a:cubicBezTo>
                    <a:pt x="4487" y="6182"/>
                    <a:pt x="4544" y="6049"/>
                    <a:pt x="4452" y="5975"/>
                  </a:cubicBezTo>
                  <a:cubicBezTo>
                    <a:pt x="4178" y="5678"/>
                    <a:pt x="3881" y="5496"/>
                    <a:pt x="3607" y="5313"/>
                  </a:cubicBezTo>
                  <a:lnTo>
                    <a:pt x="3607" y="3784"/>
                  </a:lnTo>
                  <a:cubicBezTo>
                    <a:pt x="4086" y="4172"/>
                    <a:pt x="4452" y="4651"/>
                    <a:pt x="4931" y="4925"/>
                  </a:cubicBezTo>
                  <a:cubicBezTo>
                    <a:pt x="4970" y="4942"/>
                    <a:pt x="5005" y="4950"/>
                    <a:pt x="5036" y="4950"/>
                  </a:cubicBezTo>
                  <a:cubicBezTo>
                    <a:pt x="5165" y="4950"/>
                    <a:pt x="5210" y="4816"/>
                    <a:pt x="5136" y="4742"/>
                  </a:cubicBezTo>
                  <a:cubicBezTo>
                    <a:pt x="4566" y="4263"/>
                    <a:pt x="4086" y="3784"/>
                    <a:pt x="3607" y="3304"/>
                  </a:cubicBezTo>
                  <a:lnTo>
                    <a:pt x="3607" y="3304"/>
                  </a:lnTo>
                  <a:cubicBezTo>
                    <a:pt x="3892" y="3350"/>
                    <a:pt x="4178" y="3373"/>
                    <a:pt x="4463" y="3373"/>
                  </a:cubicBezTo>
                  <a:cubicBezTo>
                    <a:pt x="4748" y="3373"/>
                    <a:pt x="5034" y="3350"/>
                    <a:pt x="5319" y="3304"/>
                  </a:cubicBezTo>
                  <a:cubicBezTo>
                    <a:pt x="5319" y="3396"/>
                    <a:pt x="5410" y="3396"/>
                    <a:pt x="5410" y="3396"/>
                  </a:cubicBezTo>
                  <a:lnTo>
                    <a:pt x="5410" y="3510"/>
                  </a:lnTo>
                  <a:cubicBezTo>
                    <a:pt x="5593" y="3601"/>
                    <a:pt x="5798" y="3784"/>
                    <a:pt x="5890" y="3966"/>
                  </a:cubicBezTo>
                  <a:cubicBezTo>
                    <a:pt x="6072" y="4172"/>
                    <a:pt x="6164" y="4354"/>
                    <a:pt x="6369" y="4537"/>
                  </a:cubicBezTo>
                  <a:cubicBezTo>
                    <a:pt x="6460" y="4537"/>
                    <a:pt x="6552" y="4446"/>
                    <a:pt x="6552" y="4354"/>
                  </a:cubicBezTo>
                  <a:lnTo>
                    <a:pt x="6072" y="3875"/>
                  </a:lnTo>
                  <a:lnTo>
                    <a:pt x="5502" y="3304"/>
                  </a:lnTo>
                  <a:lnTo>
                    <a:pt x="5593" y="3304"/>
                  </a:lnTo>
                  <a:cubicBezTo>
                    <a:pt x="5798" y="3304"/>
                    <a:pt x="5981" y="3304"/>
                    <a:pt x="6164" y="3213"/>
                  </a:cubicBezTo>
                  <a:cubicBezTo>
                    <a:pt x="6369" y="3213"/>
                    <a:pt x="6369" y="2939"/>
                    <a:pt x="6164" y="2825"/>
                  </a:cubicBezTo>
                  <a:lnTo>
                    <a:pt x="5890" y="2825"/>
                  </a:lnTo>
                  <a:cubicBezTo>
                    <a:pt x="5981" y="2551"/>
                    <a:pt x="6164" y="2368"/>
                    <a:pt x="6278" y="2163"/>
                  </a:cubicBezTo>
                  <a:cubicBezTo>
                    <a:pt x="6278" y="2072"/>
                    <a:pt x="6164" y="2072"/>
                    <a:pt x="6164" y="2072"/>
                  </a:cubicBezTo>
                  <a:cubicBezTo>
                    <a:pt x="5981" y="2254"/>
                    <a:pt x="5798" y="2551"/>
                    <a:pt x="5707" y="2734"/>
                  </a:cubicBezTo>
                  <a:cubicBezTo>
                    <a:pt x="5593" y="2734"/>
                    <a:pt x="5593" y="2825"/>
                    <a:pt x="5593" y="2825"/>
                  </a:cubicBezTo>
                  <a:lnTo>
                    <a:pt x="3790" y="2825"/>
                  </a:lnTo>
                  <a:cubicBezTo>
                    <a:pt x="4360" y="2163"/>
                    <a:pt x="4931" y="1410"/>
                    <a:pt x="5502" y="748"/>
                  </a:cubicBezTo>
                  <a:cubicBezTo>
                    <a:pt x="5577" y="673"/>
                    <a:pt x="5528" y="520"/>
                    <a:pt x="5457" y="520"/>
                  </a:cubicBezTo>
                  <a:cubicBezTo>
                    <a:pt x="5442" y="520"/>
                    <a:pt x="5426" y="526"/>
                    <a:pt x="5410" y="542"/>
                  </a:cubicBezTo>
                  <a:cubicBezTo>
                    <a:pt x="4840" y="1227"/>
                    <a:pt x="4178" y="1889"/>
                    <a:pt x="3607" y="2460"/>
                  </a:cubicBezTo>
                  <a:lnTo>
                    <a:pt x="3607" y="1501"/>
                  </a:lnTo>
                  <a:cubicBezTo>
                    <a:pt x="3790" y="1227"/>
                    <a:pt x="3995" y="930"/>
                    <a:pt x="4178" y="657"/>
                  </a:cubicBezTo>
                  <a:cubicBezTo>
                    <a:pt x="4252" y="564"/>
                    <a:pt x="4146" y="426"/>
                    <a:pt x="4054" y="426"/>
                  </a:cubicBezTo>
                  <a:cubicBezTo>
                    <a:pt x="4033" y="426"/>
                    <a:pt x="4012" y="434"/>
                    <a:pt x="3995" y="451"/>
                  </a:cubicBezTo>
                  <a:cubicBezTo>
                    <a:pt x="3881" y="748"/>
                    <a:pt x="3698" y="930"/>
                    <a:pt x="3516" y="1113"/>
                  </a:cubicBezTo>
                  <a:lnTo>
                    <a:pt x="3516" y="86"/>
                  </a:lnTo>
                  <a:cubicBezTo>
                    <a:pt x="3516" y="29"/>
                    <a:pt x="3464" y="0"/>
                    <a:pt x="3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4"/>
            <p:cNvSpPr/>
            <p:nvPr/>
          </p:nvSpPr>
          <p:spPr>
            <a:xfrm>
              <a:off x="8098542" y="2531670"/>
              <a:ext cx="22802" cy="30954"/>
            </a:xfrm>
            <a:custGeom>
              <a:avLst/>
              <a:gdLst/>
              <a:ahLst/>
              <a:cxnLst/>
              <a:rect l="l" t="t" r="r" b="b"/>
              <a:pathLst>
                <a:path w="937" h="1272" extrusionOk="0">
                  <a:moveTo>
                    <a:pt x="0" y="1"/>
                  </a:moveTo>
                  <a:lnTo>
                    <a:pt x="0" y="92"/>
                  </a:lnTo>
                  <a:cubicBezTo>
                    <a:pt x="365" y="389"/>
                    <a:pt x="571" y="754"/>
                    <a:pt x="753" y="1233"/>
                  </a:cubicBezTo>
                  <a:cubicBezTo>
                    <a:pt x="780" y="1260"/>
                    <a:pt x="807" y="1271"/>
                    <a:pt x="831" y="1271"/>
                  </a:cubicBezTo>
                  <a:cubicBezTo>
                    <a:pt x="890" y="1271"/>
                    <a:pt x="936" y="1207"/>
                    <a:pt x="936" y="1142"/>
                  </a:cubicBezTo>
                  <a:cubicBezTo>
                    <a:pt x="845" y="663"/>
                    <a:pt x="457" y="29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4"/>
            <p:cNvSpPr/>
            <p:nvPr/>
          </p:nvSpPr>
          <p:spPr>
            <a:xfrm>
              <a:off x="8795058" y="2113999"/>
              <a:ext cx="222203" cy="193926"/>
            </a:xfrm>
            <a:custGeom>
              <a:avLst/>
              <a:gdLst/>
              <a:ahLst/>
              <a:cxnLst/>
              <a:rect l="l" t="t" r="r" b="b"/>
              <a:pathLst>
                <a:path w="9131" h="7969" extrusionOk="0">
                  <a:moveTo>
                    <a:pt x="3652" y="0"/>
                  </a:moveTo>
                  <a:cubicBezTo>
                    <a:pt x="3584" y="0"/>
                    <a:pt x="3515" y="46"/>
                    <a:pt x="3515" y="137"/>
                  </a:cubicBezTo>
                  <a:cubicBezTo>
                    <a:pt x="3698" y="708"/>
                    <a:pt x="3789" y="1370"/>
                    <a:pt x="3903" y="1940"/>
                  </a:cubicBezTo>
                  <a:cubicBezTo>
                    <a:pt x="3903" y="2055"/>
                    <a:pt x="3789" y="2146"/>
                    <a:pt x="3789" y="2328"/>
                  </a:cubicBezTo>
                  <a:cubicBezTo>
                    <a:pt x="3789" y="2420"/>
                    <a:pt x="3995" y="2511"/>
                    <a:pt x="4086" y="2511"/>
                  </a:cubicBezTo>
                  <a:cubicBezTo>
                    <a:pt x="4177" y="2899"/>
                    <a:pt x="4177" y="3378"/>
                    <a:pt x="4268" y="3766"/>
                  </a:cubicBezTo>
                  <a:cubicBezTo>
                    <a:pt x="4268" y="3766"/>
                    <a:pt x="4177" y="3766"/>
                    <a:pt x="4086" y="3858"/>
                  </a:cubicBezTo>
                  <a:cubicBezTo>
                    <a:pt x="3219" y="3196"/>
                    <a:pt x="2283" y="2625"/>
                    <a:pt x="1415" y="1849"/>
                  </a:cubicBezTo>
                  <a:cubicBezTo>
                    <a:pt x="1398" y="1832"/>
                    <a:pt x="1378" y="1824"/>
                    <a:pt x="1357" y="1824"/>
                  </a:cubicBezTo>
                  <a:cubicBezTo>
                    <a:pt x="1268" y="1824"/>
                    <a:pt x="1176" y="1962"/>
                    <a:pt x="1324" y="2055"/>
                  </a:cubicBezTo>
                  <a:cubicBezTo>
                    <a:pt x="1986" y="2716"/>
                    <a:pt x="2762" y="3378"/>
                    <a:pt x="3607" y="3949"/>
                  </a:cubicBezTo>
                  <a:cubicBezTo>
                    <a:pt x="3036" y="4040"/>
                    <a:pt x="2374" y="4132"/>
                    <a:pt x="1803" y="4337"/>
                  </a:cubicBezTo>
                  <a:cubicBezTo>
                    <a:pt x="1621" y="4040"/>
                    <a:pt x="1415" y="3949"/>
                    <a:pt x="1233" y="3766"/>
                  </a:cubicBezTo>
                  <a:cubicBezTo>
                    <a:pt x="936" y="3470"/>
                    <a:pt x="662" y="3196"/>
                    <a:pt x="365" y="2990"/>
                  </a:cubicBezTo>
                  <a:cubicBezTo>
                    <a:pt x="274" y="2990"/>
                    <a:pt x="183" y="3082"/>
                    <a:pt x="274" y="3196"/>
                  </a:cubicBezTo>
                  <a:cubicBezTo>
                    <a:pt x="479" y="3470"/>
                    <a:pt x="753" y="3766"/>
                    <a:pt x="936" y="3949"/>
                  </a:cubicBezTo>
                  <a:lnTo>
                    <a:pt x="1324" y="4337"/>
                  </a:lnTo>
                  <a:cubicBezTo>
                    <a:pt x="936" y="4428"/>
                    <a:pt x="571" y="4520"/>
                    <a:pt x="183" y="4520"/>
                  </a:cubicBezTo>
                  <a:cubicBezTo>
                    <a:pt x="0" y="4520"/>
                    <a:pt x="91" y="4794"/>
                    <a:pt x="183" y="4794"/>
                  </a:cubicBezTo>
                  <a:cubicBezTo>
                    <a:pt x="753" y="4794"/>
                    <a:pt x="1324" y="4794"/>
                    <a:pt x="1803" y="4702"/>
                  </a:cubicBezTo>
                  <a:lnTo>
                    <a:pt x="1803" y="4702"/>
                  </a:lnTo>
                  <a:cubicBezTo>
                    <a:pt x="1507" y="5182"/>
                    <a:pt x="1233" y="5661"/>
                    <a:pt x="1050" y="6232"/>
                  </a:cubicBezTo>
                  <a:cubicBezTo>
                    <a:pt x="967" y="6365"/>
                    <a:pt x="1054" y="6450"/>
                    <a:pt x="1143" y="6450"/>
                  </a:cubicBezTo>
                  <a:cubicBezTo>
                    <a:pt x="1176" y="6450"/>
                    <a:pt x="1208" y="6439"/>
                    <a:pt x="1233" y="6414"/>
                  </a:cubicBezTo>
                  <a:cubicBezTo>
                    <a:pt x="1621" y="5935"/>
                    <a:pt x="1803" y="5364"/>
                    <a:pt x="2077" y="4908"/>
                  </a:cubicBezTo>
                  <a:cubicBezTo>
                    <a:pt x="2077" y="4794"/>
                    <a:pt x="2077" y="4702"/>
                    <a:pt x="1986" y="4702"/>
                  </a:cubicBezTo>
                  <a:cubicBezTo>
                    <a:pt x="2648" y="4611"/>
                    <a:pt x="3333" y="4611"/>
                    <a:pt x="3903" y="4520"/>
                  </a:cubicBezTo>
                  <a:lnTo>
                    <a:pt x="3903" y="4520"/>
                  </a:lnTo>
                  <a:cubicBezTo>
                    <a:pt x="3424" y="5364"/>
                    <a:pt x="2945" y="6323"/>
                    <a:pt x="2557" y="7281"/>
                  </a:cubicBezTo>
                  <a:cubicBezTo>
                    <a:pt x="2492" y="7411"/>
                    <a:pt x="2564" y="7540"/>
                    <a:pt x="2685" y="7540"/>
                  </a:cubicBezTo>
                  <a:cubicBezTo>
                    <a:pt x="2735" y="7540"/>
                    <a:pt x="2793" y="7518"/>
                    <a:pt x="2853" y="7464"/>
                  </a:cubicBezTo>
                  <a:cubicBezTo>
                    <a:pt x="3424" y="6505"/>
                    <a:pt x="3995" y="5570"/>
                    <a:pt x="4474" y="4520"/>
                  </a:cubicBezTo>
                  <a:cubicBezTo>
                    <a:pt x="4657" y="5182"/>
                    <a:pt x="4839" y="5844"/>
                    <a:pt x="5045" y="6505"/>
                  </a:cubicBezTo>
                  <a:cubicBezTo>
                    <a:pt x="4565" y="6893"/>
                    <a:pt x="4268" y="7373"/>
                    <a:pt x="3903" y="7761"/>
                  </a:cubicBezTo>
                  <a:cubicBezTo>
                    <a:pt x="3811" y="7835"/>
                    <a:pt x="3928" y="7968"/>
                    <a:pt x="4024" y="7968"/>
                  </a:cubicBezTo>
                  <a:cubicBezTo>
                    <a:pt x="4047" y="7968"/>
                    <a:pt x="4068" y="7961"/>
                    <a:pt x="4086" y="7943"/>
                  </a:cubicBezTo>
                  <a:cubicBezTo>
                    <a:pt x="4360" y="7555"/>
                    <a:pt x="4748" y="7281"/>
                    <a:pt x="5045" y="6893"/>
                  </a:cubicBezTo>
                  <a:cubicBezTo>
                    <a:pt x="5045" y="6985"/>
                    <a:pt x="5045" y="6985"/>
                    <a:pt x="5136" y="6985"/>
                  </a:cubicBezTo>
                  <a:cubicBezTo>
                    <a:pt x="5136" y="7190"/>
                    <a:pt x="5227" y="7281"/>
                    <a:pt x="5227" y="7464"/>
                  </a:cubicBezTo>
                  <a:cubicBezTo>
                    <a:pt x="5262" y="7534"/>
                    <a:pt x="5327" y="7564"/>
                    <a:pt x="5394" y="7564"/>
                  </a:cubicBezTo>
                  <a:cubicBezTo>
                    <a:pt x="5502" y="7564"/>
                    <a:pt x="5615" y="7486"/>
                    <a:pt x="5615" y="7373"/>
                  </a:cubicBezTo>
                  <a:lnTo>
                    <a:pt x="5615" y="7281"/>
                  </a:lnTo>
                  <a:cubicBezTo>
                    <a:pt x="5980" y="7464"/>
                    <a:pt x="6368" y="7647"/>
                    <a:pt x="6756" y="7761"/>
                  </a:cubicBezTo>
                  <a:cubicBezTo>
                    <a:pt x="6780" y="7773"/>
                    <a:pt x="6803" y="7778"/>
                    <a:pt x="6823" y="7778"/>
                  </a:cubicBezTo>
                  <a:cubicBezTo>
                    <a:pt x="6958" y="7778"/>
                    <a:pt x="7006" y="7543"/>
                    <a:pt x="6848" y="7464"/>
                  </a:cubicBezTo>
                  <a:cubicBezTo>
                    <a:pt x="6460" y="7281"/>
                    <a:pt x="5980" y="7076"/>
                    <a:pt x="5501" y="6893"/>
                  </a:cubicBezTo>
                  <a:cubicBezTo>
                    <a:pt x="5410" y="6232"/>
                    <a:pt x="5227" y="5570"/>
                    <a:pt x="5045" y="4908"/>
                  </a:cubicBezTo>
                  <a:lnTo>
                    <a:pt x="5045" y="4908"/>
                  </a:lnTo>
                  <a:cubicBezTo>
                    <a:pt x="5798" y="5273"/>
                    <a:pt x="6460" y="5661"/>
                    <a:pt x="7213" y="5935"/>
                  </a:cubicBezTo>
                  <a:cubicBezTo>
                    <a:pt x="7245" y="5953"/>
                    <a:pt x="7275" y="5961"/>
                    <a:pt x="7301" y="5961"/>
                  </a:cubicBezTo>
                  <a:cubicBezTo>
                    <a:pt x="7440" y="5961"/>
                    <a:pt x="7481" y="5738"/>
                    <a:pt x="7327" y="5661"/>
                  </a:cubicBezTo>
                  <a:cubicBezTo>
                    <a:pt x="6551" y="5273"/>
                    <a:pt x="5706" y="4794"/>
                    <a:pt x="4930" y="4337"/>
                  </a:cubicBezTo>
                  <a:cubicBezTo>
                    <a:pt x="5706" y="4132"/>
                    <a:pt x="6460" y="4040"/>
                    <a:pt x="7213" y="3766"/>
                  </a:cubicBezTo>
                  <a:cubicBezTo>
                    <a:pt x="7213" y="3858"/>
                    <a:pt x="7213" y="3858"/>
                    <a:pt x="7327" y="3858"/>
                  </a:cubicBezTo>
                  <a:cubicBezTo>
                    <a:pt x="7601" y="4040"/>
                    <a:pt x="7898" y="4223"/>
                    <a:pt x="8080" y="4428"/>
                  </a:cubicBezTo>
                  <a:cubicBezTo>
                    <a:pt x="8354" y="4611"/>
                    <a:pt x="8651" y="4908"/>
                    <a:pt x="8925" y="4999"/>
                  </a:cubicBezTo>
                  <a:cubicBezTo>
                    <a:pt x="9039" y="4999"/>
                    <a:pt x="9130" y="4908"/>
                    <a:pt x="9039" y="4794"/>
                  </a:cubicBezTo>
                  <a:cubicBezTo>
                    <a:pt x="8834" y="4611"/>
                    <a:pt x="8560" y="4428"/>
                    <a:pt x="8354" y="4337"/>
                  </a:cubicBezTo>
                  <a:cubicBezTo>
                    <a:pt x="8080" y="4132"/>
                    <a:pt x="7692" y="3949"/>
                    <a:pt x="7418" y="3766"/>
                  </a:cubicBezTo>
                  <a:lnTo>
                    <a:pt x="7510" y="3652"/>
                  </a:lnTo>
                  <a:cubicBezTo>
                    <a:pt x="7784" y="3561"/>
                    <a:pt x="7989" y="3470"/>
                    <a:pt x="8263" y="3378"/>
                  </a:cubicBezTo>
                  <a:cubicBezTo>
                    <a:pt x="8560" y="3287"/>
                    <a:pt x="8354" y="2899"/>
                    <a:pt x="8080" y="2899"/>
                  </a:cubicBezTo>
                  <a:cubicBezTo>
                    <a:pt x="7989" y="2990"/>
                    <a:pt x="7898" y="2990"/>
                    <a:pt x="7692" y="2990"/>
                  </a:cubicBezTo>
                  <a:cubicBezTo>
                    <a:pt x="7692" y="2990"/>
                    <a:pt x="7692" y="2899"/>
                    <a:pt x="7784" y="2899"/>
                  </a:cubicBezTo>
                  <a:cubicBezTo>
                    <a:pt x="7898" y="2625"/>
                    <a:pt x="7989" y="2328"/>
                    <a:pt x="7989" y="1940"/>
                  </a:cubicBezTo>
                  <a:cubicBezTo>
                    <a:pt x="7989" y="1895"/>
                    <a:pt x="7966" y="1872"/>
                    <a:pt x="7929" y="1872"/>
                  </a:cubicBezTo>
                  <a:cubicBezTo>
                    <a:pt x="7892" y="1872"/>
                    <a:pt x="7841" y="1895"/>
                    <a:pt x="7784" y="1940"/>
                  </a:cubicBezTo>
                  <a:cubicBezTo>
                    <a:pt x="7692" y="2237"/>
                    <a:pt x="7510" y="2511"/>
                    <a:pt x="7418" y="2899"/>
                  </a:cubicBezTo>
                  <a:cubicBezTo>
                    <a:pt x="7418" y="2899"/>
                    <a:pt x="7327" y="2990"/>
                    <a:pt x="7327" y="3082"/>
                  </a:cubicBezTo>
                  <a:cubicBezTo>
                    <a:pt x="6551" y="3287"/>
                    <a:pt x="5798" y="3470"/>
                    <a:pt x="4930" y="3652"/>
                  </a:cubicBezTo>
                  <a:cubicBezTo>
                    <a:pt x="5501" y="2511"/>
                    <a:pt x="6072" y="1370"/>
                    <a:pt x="6642" y="343"/>
                  </a:cubicBezTo>
                  <a:cubicBezTo>
                    <a:pt x="6726" y="191"/>
                    <a:pt x="6587" y="102"/>
                    <a:pt x="6472" y="102"/>
                  </a:cubicBezTo>
                  <a:cubicBezTo>
                    <a:pt x="6431" y="102"/>
                    <a:pt x="6392" y="113"/>
                    <a:pt x="6368" y="137"/>
                  </a:cubicBezTo>
                  <a:cubicBezTo>
                    <a:pt x="5798" y="1187"/>
                    <a:pt x="5227" y="2237"/>
                    <a:pt x="4657" y="3196"/>
                  </a:cubicBezTo>
                  <a:cubicBezTo>
                    <a:pt x="4565" y="2808"/>
                    <a:pt x="4360" y="2420"/>
                    <a:pt x="4268" y="1940"/>
                  </a:cubicBezTo>
                  <a:cubicBezTo>
                    <a:pt x="4474" y="1575"/>
                    <a:pt x="4657" y="1096"/>
                    <a:pt x="4839" y="708"/>
                  </a:cubicBezTo>
                  <a:cubicBezTo>
                    <a:pt x="4904" y="579"/>
                    <a:pt x="4786" y="450"/>
                    <a:pt x="4679" y="450"/>
                  </a:cubicBezTo>
                  <a:cubicBezTo>
                    <a:pt x="4634" y="450"/>
                    <a:pt x="4592" y="472"/>
                    <a:pt x="4565" y="525"/>
                  </a:cubicBezTo>
                  <a:cubicBezTo>
                    <a:pt x="4474" y="799"/>
                    <a:pt x="4268" y="1096"/>
                    <a:pt x="4177" y="1370"/>
                  </a:cubicBezTo>
                  <a:cubicBezTo>
                    <a:pt x="3995" y="1005"/>
                    <a:pt x="3903" y="525"/>
                    <a:pt x="3789" y="137"/>
                  </a:cubicBezTo>
                  <a:cubicBezTo>
                    <a:pt x="3789" y="46"/>
                    <a:pt x="3721" y="0"/>
                    <a:pt x="36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4"/>
            <p:cNvSpPr/>
            <p:nvPr/>
          </p:nvSpPr>
          <p:spPr>
            <a:xfrm>
              <a:off x="8850589" y="2136216"/>
              <a:ext cx="39471" cy="30930"/>
            </a:xfrm>
            <a:custGeom>
              <a:avLst/>
              <a:gdLst/>
              <a:ahLst/>
              <a:cxnLst/>
              <a:rect l="l" t="t" r="r" b="b"/>
              <a:pathLst>
                <a:path w="1622" h="1271" extrusionOk="0">
                  <a:moveTo>
                    <a:pt x="1" y="0"/>
                  </a:moveTo>
                  <a:cubicBezTo>
                    <a:pt x="571" y="274"/>
                    <a:pt x="937" y="753"/>
                    <a:pt x="1416" y="1233"/>
                  </a:cubicBezTo>
                  <a:cubicBezTo>
                    <a:pt x="1443" y="1260"/>
                    <a:pt x="1471" y="1271"/>
                    <a:pt x="1499" y="1271"/>
                  </a:cubicBezTo>
                  <a:cubicBezTo>
                    <a:pt x="1564" y="1271"/>
                    <a:pt x="1621" y="1206"/>
                    <a:pt x="1621" y="1142"/>
                  </a:cubicBezTo>
                  <a:cubicBezTo>
                    <a:pt x="1233" y="571"/>
                    <a:pt x="663" y="18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4"/>
            <p:cNvSpPr/>
            <p:nvPr/>
          </p:nvSpPr>
          <p:spPr>
            <a:xfrm>
              <a:off x="8174635" y="1404513"/>
              <a:ext cx="221814" cy="193317"/>
            </a:xfrm>
            <a:custGeom>
              <a:avLst/>
              <a:gdLst/>
              <a:ahLst/>
              <a:cxnLst/>
              <a:rect l="l" t="t" r="r" b="b"/>
              <a:pathLst>
                <a:path w="9115" h="7944" extrusionOk="0">
                  <a:moveTo>
                    <a:pt x="3675" y="0"/>
                  </a:moveTo>
                  <a:cubicBezTo>
                    <a:pt x="3594" y="0"/>
                    <a:pt x="3515" y="78"/>
                    <a:pt x="3515" y="191"/>
                  </a:cubicBezTo>
                  <a:cubicBezTo>
                    <a:pt x="3721" y="762"/>
                    <a:pt x="3812" y="1332"/>
                    <a:pt x="3903" y="1903"/>
                  </a:cubicBezTo>
                  <a:cubicBezTo>
                    <a:pt x="3903" y="1994"/>
                    <a:pt x="3812" y="2200"/>
                    <a:pt x="3812" y="2291"/>
                  </a:cubicBezTo>
                  <a:cubicBezTo>
                    <a:pt x="3745" y="2425"/>
                    <a:pt x="3825" y="2509"/>
                    <a:pt x="3909" y="2509"/>
                  </a:cubicBezTo>
                  <a:cubicBezTo>
                    <a:pt x="3939" y="2509"/>
                    <a:pt x="3970" y="2498"/>
                    <a:pt x="3995" y="2474"/>
                  </a:cubicBezTo>
                  <a:cubicBezTo>
                    <a:pt x="4086" y="2862"/>
                    <a:pt x="4177" y="3341"/>
                    <a:pt x="4291" y="3706"/>
                  </a:cubicBezTo>
                  <a:cubicBezTo>
                    <a:pt x="4291" y="3820"/>
                    <a:pt x="4177" y="3820"/>
                    <a:pt x="4086" y="3820"/>
                  </a:cubicBezTo>
                  <a:cubicBezTo>
                    <a:pt x="3241" y="3250"/>
                    <a:pt x="2283" y="2565"/>
                    <a:pt x="1438" y="1812"/>
                  </a:cubicBezTo>
                  <a:cubicBezTo>
                    <a:pt x="1418" y="1795"/>
                    <a:pt x="1395" y="1787"/>
                    <a:pt x="1371" y="1787"/>
                  </a:cubicBezTo>
                  <a:cubicBezTo>
                    <a:pt x="1267" y="1787"/>
                    <a:pt x="1158" y="1940"/>
                    <a:pt x="1233" y="2108"/>
                  </a:cubicBezTo>
                  <a:cubicBezTo>
                    <a:pt x="2009" y="2679"/>
                    <a:pt x="2762" y="3341"/>
                    <a:pt x="3607" y="3912"/>
                  </a:cubicBezTo>
                  <a:cubicBezTo>
                    <a:pt x="2945" y="4003"/>
                    <a:pt x="2374" y="4185"/>
                    <a:pt x="1803" y="4277"/>
                  </a:cubicBezTo>
                  <a:cubicBezTo>
                    <a:pt x="1621" y="4094"/>
                    <a:pt x="1438" y="3912"/>
                    <a:pt x="1142" y="3706"/>
                  </a:cubicBezTo>
                  <a:cubicBezTo>
                    <a:pt x="959" y="3523"/>
                    <a:pt x="662" y="3250"/>
                    <a:pt x="388" y="3044"/>
                  </a:cubicBezTo>
                  <a:cubicBezTo>
                    <a:pt x="362" y="3017"/>
                    <a:pt x="333" y="3006"/>
                    <a:pt x="306" y="3006"/>
                  </a:cubicBezTo>
                  <a:cubicBezTo>
                    <a:pt x="240" y="3006"/>
                    <a:pt x="183" y="3071"/>
                    <a:pt x="183" y="3135"/>
                  </a:cubicBezTo>
                  <a:lnTo>
                    <a:pt x="959" y="3912"/>
                  </a:lnTo>
                  <a:cubicBezTo>
                    <a:pt x="1050" y="4094"/>
                    <a:pt x="1233" y="4185"/>
                    <a:pt x="1324" y="4391"/>
                  </a:cubicBezTo>
                  <a:cubicBezTo>
                    <a:pt x="959" y="4391"/>
                    <a:pt x="571" y="4482"/>
                    <a:pt x="183" y="4573"/>
                  </a:cubicBezTo>
                  <a:cubicBezTo>
                    <a:pt x="0" y="4573"/>
                    <a:pt x="92" y="4847"/>
                    <a:pt x="183" y="4847"/>
                  </a:cubicBezTo>
                  <a:cubicBezTo>
                    <a:pt x="754" y="4756"/>
                    <a:pt x="1233" y="4756"/>
                    <a:pt x="1803" y="4665"/>
                  </a:cubicBezTo>
                  <a:lnTo>
                    <a:pt x="1803" y="4756"/>
                  </a:lnTo>
                  <a:cubicBezTo>
                    <a:pt x="1530" y="5235"/>
                    <a:pt x="1233" y="5715"/>
                    <a:pt x="959" y="6194"/>
                  </a:cubicBezTo>
                  <a:cubicBezTo>
                    <a:pt x="959" y="6323"/>
                    <a:pt x="1050" y="6452"/>
                    <a:pt x="1136" y="6452"/>
                  </a:cubicBezTo>
                  <a:cubicBezTo>
                    <a:pt x="1172" y="6452"/>
                    <a:pt x="1206" y="6430"/>
                    <a:pt x="1233" y="6377"/>
                  </a:cubicBezTo>
                  <a:cubicBezTo>
                    <a:pt x="1530" y="5897"/>
                    <a:pt x="1803" y="5418"/>
                    <a:pt x="2100" y="4847"/>
                  </a:cubicBezTo>
                  <a:cubicBezTo>
                    <a:pt x="2100" y="4847"/>
                    <a:pt x="2100" y="4756"/>
                    <a:pt x="2009" y="4665"/>
                  </a:cubicBezTo>
                  <a:cubicBezTo>
                    <a:pt x="2671" y="4665"/>
                    <a:pt x="3241" y="4573"/>
                    <a:pt x="3903" y="4482"/>
                  </a:cubicBezTo>
                  <a:lnTo>
                    <a:pt x="3903" y="4482"/>
                  </a:lnTo>
                  <a:cubicBezTo>
                    <a:pt x="3424" y="5327"/>
                    <a:pt x="2945" y="6285"/>
                    <a:pt x="2465" y="7244"/>
                  </a:cubicBezTo>
                  <a:cubicBezTo>
                    <a:pt x="2401" y="7373"/>
                    <a:pt x="2530" y="7502"/>
                    <a:pt x="2644" y="7502"/>
                  </a:cubicBezTo>
                  <a:cubicBezTo>
                    <a:pt x="2691" y="7502"/>
                    <a:pt x="2735" y="7480"/>
                    <a:pt x="2762" y="7427"/>
                  </a:cubicBezTo>
                  <a:cubicBezTo>
                    <a:pt x="3424" y="6468"/>
                    <a:pt x="3903" y="5532"/>
                    <a:pt x="4474" y="4573"/>
                  </a:cubicBezTo>
                  <a:cubicBezTo>
                    <a:pt x="4657" y="5235"/>
                    <a:pt x="4748" y="5897"/>
                    <a:pt x="4953" y="6559"/>
                  </a:cubicBezTo>
                  <a:cubicBezTo>
                    <a:pt x="4565" y="6947"/>
                    <a:pt x="4291" y="7335"/>
                    <a:pt x="3903" y="7815"/>
                  </a:cubicBezTo>
                  <a:cubicBezTo>
                    <a:pt x="3839" y="7879"/>
                    <a:pt x="3866" y="7944"/>
                    <a:pt x="3919" y="7944"/>
                  </a:cubicBezTo>
                  <a:cubicBezTo>
                    <a:pt x="3941" y="7944"/>
                    <a:pt x="3968" y="7933"/>
                    <a:pt x="3995" y="7906"/>
                  </a:cubicBezTo>
                  <a:cubicBezTo>
                    <a:pt x="4383" y="7609"/>
                    <a:pt x="4748" y="7244"/>
                    <a:pt x="5045" y="6856"/>
                  </a:cubicBezTo>
                  <a:cubicBezTo>
                    <a:pt x="5045" y="6947"/>
                    <a:pt x="5045" y="6947"/>
                    <a:pt x="5136" y="6947"/>
                  </a:cubicBezTo>
                  <a:lnTo>
                    <a:pt x="5136" y="7039"/>
                  </a:lnTo>
                  <a:cubicBezTo>
                    <a:pt x="5136" y="7130"/>
                    <a:pt x="5227" y="7335"/>
                    <a:pt x="5227" y="7427"/>
                  </a:cubicBezTo>
                  <a:cubicBezTo>
                    <a:pt x="5266" y="7541"/>
                    <a:pt x="5340" y="7592"/>
                    <a:pt x="5413" y="7592"/>
                  </a:cubicBezTo>
                  <a:cubicBezTo>
                    <a:pt x="5515" y="7592"/>
                    <a:pt x="5615" y="7494"/>
                    <a:pt x="5615" y="7335"/>
                  </a:cubicBezTo>
                  <a:cubicBezTo>
                    <a:pt x="5615" y="7335"/>
                    <a:pt x="5615" y="7296"/>
                    <a:pt x="5590" y="7269"/>
                  </a:cubicBezTo>
                  <a:lnTo>
                    <a:pt x="5590" y="7269"/>
                  </a:lnTo>
                  <a:cubicBezTo>
                    <a:pt x="6037" y="7444"/>
                    <a:pt x="6387" y="7619"/>
                    <a:pt x="6757" y="7815"/>
                  </a:cubicBezTo>
                  <a:cubicBezTo>
                    <a:pt x="6848" y="7815"/>
                    <a:pt x="6939" y="7609"/>
                    <a:pt x="6848" y="7518"/>
                  </a:cubicBezTo>
                  <a:cubicBezTo>
                    <a:pt x="6369" y="7244"/>
                    <a:pt x="6003" y="7039"/>
                    <a:pt x="5524" y="6856"/>
                  </a:cubicBezTo>
                  <a:cubicBezTo>
                    <a:pt x="5319" y="6194"/>
                    <a:pt x="5227" y="5532"/>
                    <a:pt x="5045" y="4847"/>
                  </a:cubicBezTo>
                  <a:lnTo>
                    <a:pt x="5045" y="4847"/>
                  </a:lnTo>
                  <a:cubicBezTo>
                    <a:pt x="5707" y="5327"/>
                    <a:pt x="6460" y="5715"/>
                    <a:pt x="7236" y="5989"/>
                  </a:cubicBezTo>
                  <a:cubicBezTo>
                    <a:pt x="7327" y="5989"/>
                    <a:pt x="7510" y="5715"/>
                    <a:pt x="7327" y="5715"/>
                  </a:cubicBezTo>
                  <a:cubicBezTo>
                    <a:pt x="6460" y="5235"/>
                    <a:pt x="5707" y="4756"/>
                    <a:pt x="4953" y="4277"/>
                  </a:cubicBezTo>
                  <a:cubicBezTo>
                    <a:pt x="5707" y="4185"/>
                    <a:pt x="6460" y="4003"/>
                    <a:pt x="7145" y="3706"/>
                  </a:cubicBezTo>
                  <a:cubicBezTo>
                    <a:pt x="7236" y="3820"/>
                    <a:pt x="7236" y="3820"/>
                    <a:pt x="7327" y="3820"/>
                  </a:cubicBezTo>
                  <a:lnTo>
                    <a:pt x="7327" y="3912"/>
                  </a:lnTo>
                  <a:cubicBezTo>
                    <a:pt x="7601" y="4094"/>
                    <a:pt x="7807" y="4277"/>
                    <a:pt x="8080" y="4482"/>
                  </a:cubicBezTo>
                  <a:cubicBezTo>
                    <a:pt x="8377" y="4665"/>
                    <a:pt x="8651" y="4847"/>
                    <a:pt x="8948" y="4961"/>
                  </a:cubicBezTo>
                  <a:cubicBezTo>
                    <a:pt x="8964" y="4977"/>
                    <a:pt x="8980" y="4984"/>
                    <a:pt x="8995" y="4984"/>
                  </a:cubicBezTo>
                  <a:cubicBezTo>
                    <a:pt x="9065" y="4984"/>
                    <a:pt x="9114" y="4831"/>
                    <a:pt x="9039" y="4756"/>
                  </a:cubicBezTo>
                  <a:cubicBezTo>
                    <a:pt x="8857" y="4573"/>
                    <a:pt x="8560" y="4391"/>
                    <a:pt x="8286" y="4277"/>
                  </a:cubicBezTo>
                  <a:cubicBezTo>
                    <a:pt x="7989" y="4094"/>
                    <a:pt x="7715" y="3912"/>
                    <a:pt x="7419" y="3706"/>
                  </a:cubicBezTo>
                  <a:lnTo>
                    <a:pt x="7419" y="3615"/>
                  </a:lnTo>
                  <a:cubicBezTo>
                    <a:pt x="7715" y="3523"/>
                    <a:pt x="7989" y="3432"/>
                    <a:pt x="8286" y="3341"/>
                  </a:cubicBezTo>
                  <a:cubicBezTo>
                    <a:pt x="8449" y="3259"/>
                    <a:pt x="8393" y="2939"/>
                    <a:pt x="8166" y="2939"/>
                  </a:cubicBezTo>
                  <a:cubicBezTo>
                    <a:pt x="8140" y="2939"/>
                    <a:pt x="8111" y="2943"/>
                    <a:pt x="8080" y="2953"/>
                  </a:cubicBezTo>
                  <a:lnTo>
                    <a:pt x="7715" y="2953"/>
                  </a:lnTo>
                  <a:lnTo>
                    <a:pt x="7715" y="2862"/>
                  </a:lnTo>
                  <a:cubicBezTo>
                    <a:pt x="7807" y="2565"/>
                    <a:pt x="7989" y="2291"/>
                    <a:pt x="7989" y="1994"/>
                  </a:cubicBezTo>
                  <a:cubicBezTo>
                    <a:pt x="7989" y="1930"/>
                    <a:pt x="7943" y="1865"/>
                    <a:pt x="7884" y="1865"/>
                  </a:cubicBezTo>
                  <a:cubicBezTo>
                    <a:pt x="7860" y="1865"/>
                    <a:pt x="7833" y="1876"/>
                    <a:pt x="7807" y="1903"/>
                  </a:cubicBezTo>
                  <a:cubicBezTo>
                    <a:pt x="7601" y="2200"/>
                    <a:pt x="7510" y="2565"/>
                    <a:pt x="7419" y="2862"/>
                  </a:cubicBezTo>
                  <a:cubicBezTo>
                    <a:pt x="7419" y="2953"/>
                    <a:pt x="7327" y="2953"/>
                    <a:pt x="7327" y="3044"/>
                  </a:cubicBezTo>
                  <a:cubicBezTo>
                    <a:pt x="6574" y="3250"/>
                    <a:pt x="5707" y="3432"/>
                    <a:pt x="4953" y="3615"/>
                  </a:cubicBezTo>
                  <a:cubicBezTo>
                    <a:pt x="5524" y="2474"/>
                    <a:pt x="6095" y="1424"/>
                    <a:pt x="6665" y="282"/>
                  </a:cubicBezTo>
                  <a:cubicBezTo>
                    <a:pt x="6665" y="219"/>
                    <a:pt x="6568" y="113"/>
                    <a:pt x="6477" y="113"/>
                  </a:cubicBezTo>
                  <a:cubicBezTo>
                    <a:pt x="6436" y="113"/>
                    <a:pt x="6397" y="134"/>
                    <a:pt x="6369" y="191"/>
                  </a:cubicBezTo>
                  <a:cubicBezTo>
                    <a:pt x="5798" y="1150"/>
                    <a:pt x="5227" y="2200"/>
                    <a:pt x="4657" y="3250"/>
                  </a:cubicBezTo>
                  <a:cubicBezTo>
                    <a:pt x="4474" y="2770"/>
                    <a:pt x="4383" y="2382"/>
                    <a:pt x="4291" y="1994"/>
                  </a:cubicBezTo>
                  <a:cubicBezTo>
                    <a:pt x="4474" y="1538"/>
                    <a:pt x="4657" y="1150"/>
                    <a:pt x="4862" y="670"/>
                  </a:cubicBezTo>
                  <a:cubicBezTo>
                    <a:pt x="4862" y="542"/>
                    <a:pt x="4760" y="402"/>
                    <a:pt x="4668" y="402"/>
                  </a:cubicBezTo>
                  <a:cubicBezTo>
                    <a:pt x="4629" y="402"/>
                    <a:pt x="4592" y="427"/>
                    <a:pt x="4565" y="488"/>
                  </a:cubicBezTo>
                  <a:cubicBezTo>
                    <a:pt x="4383" y="762"/>
                    <a:pt x="4291" y="1058"/>
                    <a:pt x="4086" y="1424"/>
                  </a:cubicBezTo>
                  <a:cubicBezTo>
                    <a:pt x="3995" y="967"/>
                    <a:pt x="3903" y="488"/>
                    <a:pt x="3812" y="100"/>
                  </a:cubicBezTo>
                  <a:cubicBezTo>
                    <a:pt x="3777" y="30"/>
                    <a:pt x="3726" y="0"/>
                    <a:pt x="3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4"/>
            <p:cNvSpPr/>
            <p:nvPr/>
          </p:nvSpPr>
          <p:spPr>
            <a:xfrm>
              <a:off x="8227951" y="1425246"/>
              <a:ext cx="41102" cy="33655"/>
            </a:xfrm>
            <a:custGeom>
              <a:avLst/>
              <a:gdLst/>
              <a:ahLst/>
              <a:cxnLst/>
              <a:rect l="l" t="t" r="r" b="b"/>
              <a:pathLst>
                <a:path w="1689" h="1383" extrusionOk="0">
                  <a:moveTo>
                    <a:pt x="92" y="1"/>
                  </a:moveTo>
                  <a:cubicBezTo>
                    <a:pt x="92" y="1"/>
                    <a:pt x="1" y="1"/>
                    <a:pt x="92" y="115"/>
                  </a:cubicBezTo>
                  <a:cubicBezTo>
                    <a:pt x="662" y="389"/>
                    <a:pt x="1050" y="777"/>
                    <a:pt x="1530" y="1348"/>
                  </a:cubicBezTo>
                  <a:cubicBezTo>
                    <a:pt x="1530" y="1372"/>
                    <a:pt x="1542" y="1383"/>
                    <a:pt x="1559" y="1383"/>
                  </a:cubicBezTo>
                  <a:cubicBezTo>
                    <a:pt x="1607" y="1383"/>
                    <a:pt x="1688" y="1294"/>
                    <a:pt x="1621" y="1142"/>
                  </a:cubicBezTo>
                  <a:cubicBezTo>
                    <a:pt x="1324" y="572"/>
                    <a:pt x="662" y="206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4"/>
            <p:cNvSpPr/>
            <p:nvPr/>
          </p:nvSpPr>
          <p:spPr>
            <a:xfrm>
              <a:off x="7621422" y="870525"/>
              <a:ext cx="132212" cy="126153"/>
            </a:xfrm>
            <a:custGeom>
              <a:avLst/>
              <a:gdLst/>
              <a:ahLst/>
              <a:cxnLst/>
              <a:rect l="l" t="t" r="r" b="b"/>
              <a:pathLst>
                <a:path w="5433" h="5184" extrusionOk="0">
                  <a:moveTo>
                    <a:pt x="2192" y="0"/>
                  </a:moveTo>
                  <a:cubicBezTo>
                    <a:pt x="2146" y="0"/>
                    <a:pt x="2100" y="29"/>
                    <a:pt x="2100" y="86"/>
                  </a:cubicBezTo>
                  <a:cubicBezTo>
                    <a:pt x="2192" y="748"/>
                    <a:pt x="2192" y="1318"/>
                    <a:pt x="2283" y="1980"/>
                  </a:cubicBezTo>
                  <a:cubicBezTo>
                    <a:pt x="2009" y="1798"/>
                    <a:pt x="1712" y="1501"/>
                    <a:pt x="1347" y="1318"/>
                  </a:cubicBezTo>
                  <a:lnTo>
                    <a:pt x="1347" y="839"/>
                  </a:lnTo>
                  <a:cubicBezTo>
                    <a:pt x="1347" y="542"/>
                    <a:pt x="1347" y="360"/>
                    <a:pt x="1233" y="86"/>
                  </a:cubicBezTo>
                  <a:cubicBezTo>
                    <a:pt x="1233" y="86"/>
                    <a:pt x="1142" y="86"/>
                    <a:pt x="1142" y="177"/>
                  </a:cubicBezTo>
                  <a:lnTo>
                    <a:pt x="1142" y="839"/>
                  </a:lnTo>
                  <a:lnTo>
                    <a:pt x="1142" y="1227"/>
                  </a:lnTo>
                  <a:cubicBezTo>
                    <a:pt x="959" y="1022"/>
                    <a:pt x="662" y="839"/>
                    <a:pt x="480" y="748"/>
                  </a:cubicBezTo>
                  <a:cubicBezTo>
                    <a:pt x="461" y="729"/>
                    <a:pt x="443" y="722"/>
                    <a:pt x="426" y="722"/>
                  </a:cubicBezTo>
                  <a:cubicBezTo>
                    <a:pt x="359" y="722"/>
                    <a:pt x="315" y="839"/>
                    <a:pt x="388" y="839"/>
                  </a:cubicBezTo>
                  <a:cubicBezTo>
                    <a:pt x="662" y="1113"/>
                    <a:pt x="868" y="1318"/>
                    <a:pt x="1142" y="1501"/>
                  </a:cubicBezTo>
                  <a:cubicBezTo>
                    <a:pt x="868" y="1592"/>
                    <a:pt x="480" y="1684"/>
                    <a:pt x="92" y="1889"/>
                  </a:cubicBezTo>
                  <a:cubicBezTo>
                    <a:pt x="0" y="1889"/>
                    <a:pt x="0" y="2072"/>
                    <a:pt x="206" y="2072"/>
                  </a:cubicBezTo>
                  <a:cubicBezTo>
                    <a:pt x="480" y="1980"/>
                    <a:pt x="868" y="1889"/>
                    <a:pt x="1233" y="1684"/>
                  </a:cubicBezTo>
                  <a:lnTo>
                    <a:pt x="1233" y="1592"/>
                  </a:lnTo>
                  <a:cubicBezTo>
                    <a:pt x="1621" y="1889"/>
                    <a:pt x="1918" y="2163"/>
                    <a:pt x="2192" y="2368"/>
                  </a:cubicBezTo>
                  <a:cubicBezTo>
                    <a:pt x="1621" y="2551"/>
                    <a:pt x="959" y="2734"/>
                    <a:pt x="388" y="3030"/>
                  </a:cubicBezTo>
                  <a:cubicBezTo>
                    <a:pt x="206" y="3030"/>
                    <a:pt x="297" y="3213"/>
                    <a:pt x="388" y="3213"/>
                  </a:cubicBezTo>
                  <a:cubicBezTo>
                    <a:pt x="1050" y="3030"/>
                    <a:pt x="1803" y="2825"/>
                    <a:pt x="2488" y="2642"/>
                  </a:cubicBezTo>
                  <a:lnTo>
                    <a:pt x="2488" y="2642"/>
                  </a:lnTo>
                  <a:cubicBezTo>
                    <a:pt x="2192" y="3030"/>
                    <a:pt x="2009" y="3395"/>
                    <a:pt x="1803" y="3783"/>
                  </a:cubicBezTo>
                  <a:cubicBezTo>
                    <a:pt x="1438" y="3783"/>
                    <a:pt x="1050" y="3875"/>
                    <a:pt x="776" y="3875"/>
                  </a:cubicBezTo>
                  <a:cubicBezTo>
                    <a:pt x="662" y="3875"/>
                    <a:pt x="662" y="3966"/>
                    <a:pt x="776" y="3966"/>
                  </a:cubicBezTo>
                  <a:lnTo>
                    <a:pt x="1621" y="3966"/>
                  </a:lnTo>
                  <a:lnTo>
                    <a:pt x="1621" y="4080"/>
                  </a:lnTo>
                  <a:cubicBezTo>
                    <a:pt x="1621" y="4172"/>
                    <a:pt x="1530" y="4263"/>
                    <a:pt x="1530" y="4354"/>
                  </a:cubicBezTo>
                  <a:cubicBezTo>
                    <a:pt x="1465" y="4419"/>
                    <a:pt x="1537" y="4483"/>
                    <a:pt x="1618" y="4483"/>
                  </a:cubicBezTo>
                  <a:cubicBezTo>
                    <a:pt x="1651" y="4483"/>
                    <a:pt x="1685" y="4472"/>
                    <a:pt x="1712" y="4445"/>
                  </a:cubicBezTo>
                  <a:lnTo>
                    <a:pt x="1712" y="4354"/>
                  </a:lnTo>
                  <a:cubicBezTo>
                    <a:pt x="1803" y="4651"/>
                    <a:pt x="1918" y="4925"/>
                    <a:pt x="2009" y="5107"/>
                  </a:cubicBezTo>
                  <a:cubicBezTo>
                    <a:pt x="2048" y="5156"/>
                    <a:pt x="2104" y="5184"/>
                    <a:pt x="2147" y="5184"/>
                  </a:cubicBezTo>
                  <a:cubicBezTo>
                    <a:pt x="2206" y="5184"/>
                    <a:pt x="2244" y="5134"/>
                    <a:pt x="2192" y="5016"/>
                  </a:cubicBezTo>
                  <a:lnTo>
                    <a:pt x="1918" y="4172"/>
                  </a:lnTo>
                  <a:cubicBezTo>
                    <a:pt x="2100" y="3783"/>
                    <a:pt x="2374" y="3395"/>
                    <a:pt x="2580" y="3122"/>
                  </a:cubicBezTo>
                  <a:cubicBezTo>
                    <a:pt x="2671" y="3601"/>
                    <a:pt x="2853" y="4080"/>
                    <a:pt x="3059" y="4537"/>
                  </a:cubicBezTo>
                  <a:cubicBezTo>
                    <a:pt x="3086" y="4571"/>
                    <a:pt x="3114" y="4585"/>
                    <a:pt x="3138" y="4585"/>
                  </a:cubicBezTo>
                  <a:cubicBezTo>
                    <a:pt x="3197" y="4585"/>
                    <a:pt x="3241" y="4509"/>
                    <a:pt x="3241" y="4445"/>
                  </a:cubicBezTo>
                  <a:cubicBezTo>
                    <a:pt x="3059" y="3875"/>
                    <a:pt x="2945" y="3304"/>
                    <a:pt x="2762" y="2734"/>
                  </a:cubicBezTo>
                  <a:lnTo>
                    <a:pt x="2762" y="2734"/>
                  </a:lnTo>
                  <a:cubicBezTo>
                    <a:pt x="3150" y="3030"/>
                    <a:pt x="3630" y="3304"/>
                    <a:pt x="3995" y="3510"/>
                  </a:cubicBezTo>
                  <a:cubicBezTo>
                    <a:pt x="3995" y="3510"/>
                    <a:pt x="3995" y="3601"/>
                    <a:pt x="4086" y="3601"/>
                  </a:cubicBezTo>
                  <a:cubicBezTo>
                    <a:pt x="4086" y="3875"/>
                    <a:pt x="4086" y="4080"/>
                    <a:pt x="4200" y="4263"/>
                  </a:cubicBezTo>
                  <a:cubicBezTo>
                    <a:pt x="4200" y="4445"/>
                    <a:pt x="4200" y="4651"/>
                    <a:pt x="4291" y="4833"/>
                  </a:cubicBezTo>
                  <a:cubicBezTo>
                    <a:pt x="4291" y="4864"/>
                    <a:pt x="4312" y="4874"/>
                    <a:pt x="4339" y="4874"/>
                  </a:cubicBezTo>
                  <a:cubicBezTo>
                    <a:pt x="4393" y="4874"/>
                    <a:pt x="4474" y="4833"/>
                    <a:pt x="4474" y="4833"/>
                  </a:cubicBezTo>
                  <a:cubicBezTo>
                    <a:pt x="4474" y="4651"/>
                    <a:pt x="4383" y="4445"/>
                    <a:pt x="4383" y="4263"/>
                  </a:cubicBezTo>
                  <a:cubicBezTo>
                    <a:pt x="4291" y="4080"/>
                    <a:pt x="4200" y="3783"/>
                    <a:pt x="4200" y="3601"/>
                  </a:cubicBezTo>
                  <a:lnTo>
                    <a:pt x="4200" y="3601"/>
                  </a:lnTo>
                  <a:cubicBezTo>
                    <a:pt x="4383" y="3692"/>
                    <a:pt x="4565" y="3783"/>
                    <a:pt x="4771" y="3783"/>
                  </a:cubicBezTo>
                  <a:cubicBezTo>
                    <a:pt x="4784" y="3796"/>
                    <a:pt x="4796" y="3802"/>
                    <a:pt x="4809" y="3802"/>
                  </a:cubicBezTo>
                  <a:cubicBezTo>
                    <a:pt x="4884" y="3802"/>
                    <a:pt x="4941" y="3588"/>
                    <a:pt x="4862" y="3510"/>
                  </a:cubicBezTo>
                  <a:cubicBezTo>
                    <a:pt x="4771" y="3510"/>
                    <a:pt x="4657" y="3395"/>
                    <a:pt x="4657" y="3395"/>
                  </a:cubicBezTo>
                  <a:cubicBezTo>
                    <a:pt x="4862" y="3304"/>
                    <a:pt x="5045" y="3213"/>
                    <a:pt x="5227" y="3030"/>
                  </a:cubicBezTo>
                  <a:cubicBezTo>
                    <a:pt x="5227" y="3030"/>
                    <a:pt x="5227" y="2939"/>
                    <a:pt x="5136" y="2939"/>
                  </a:cubicBezTo>
                  <a:cubicBezTo>
                    <a:pt x="4953" y="3030"/>
                    <a:pt x="4771" y="3122"/>
                    <a:pt x="4565" y="3213"/>
                  </a:cubicBezTo>
                  <a:lnTo>
                    <a:pt x="4383" y="3213"/>
                  </a:lnTo>
                  <a:cubicBezTo>
                    <a:pt x="3995" y="3030"/>
                    <a:pt x="3515" y="2734"/>
                    <a:pt x="3059" y="2460"/>
                  </a:cubicBezTo>
                  <a:cubicBezTo>
                    <a:pt x="3812" y="2163"/>
                    <a:pt x="4565" y="1980"/>
                    <a:pt x="5341" y="1684"/>
                  </a:cubicBezTo>
                  <a:cubicBezTo>
                    <a:pt x="5433" y="1684"/>
                    <a:pt x="5433" y="1501"/>
                    <a:pt x="5341" y="1501"/>
                  </a:cubicBezTo>
                  <a:cubicBezTo>
                    <a:pt x="4565" y="1684"/>
                    <a:pt x="3812" y="1889"/>
                    <a:pt x="3150" y="2072"/>
                  </a:cubicBezTo>
                  <a:cubicBezTo>
                    <a:pt x="3241" y="1889"/>
                    <a:pt x="3424" y="1592"/>
                    <a:pt x="3515" y="1410"/>
                  </a:cubicBezTo>
                  <a:cubicBezTo>
                    <a:pt x="3812" y="1318"/>
                    <a:pt x="4086" y="1113"/>
                    <a:pt x="4383" y="1022"/>
                  </a:cubicBezTo>
                  <a:cubicBezTo>
                    <a:pt x="4474" y="1022"/>
                    <a:pt x="4474" y="839"/>
                    <a:pt x="4291" y="839"/>
                  </a:cubicBezTo>
                  <a:cubicBezTo>
                    <a:pt x="4086" y="930"/>
                    <a:pt x="3903" y="1022"/>
                    <a:pt x="3721" y="1022"/>
                  </a:cubicBezTo>
                  <a:cubicBezTo>
                    <a:pt x="3812" y="839"/>
                    <a:pt x="3995" y="542"/>
                    <a:pt x="4086" y="360"/>
                  </a:cubicBezTo>
                  <a:cubicBezTo>
                    <a:pt x="4153" y="253"/>
                    <a:pt x="4141" y="208"/>
                    <a:pt x="4102" y="208"/>
                  </a:cubicBezTo>
                  <a:cubicBezTo>
                    <a:pt x="4074" y="208"/>
                    <a:pt x="4033" y="231"/>
                    <a:pt x="3995" y="268"/>
                  </a:cubicBezTo>
                  <a:cubicBezTo>
                    <a:pt x="3812" y="542"/>
                    <a:pt x="3630" y="930"/>
                    <a:pt x="3333" y="1227"/>
                  </a:cubicBezTo>
                  <a:cubicBezTo>
                    <a:pt x="3333" y="1227"/>
                    <a:pt x="3241" y="1318"/>
                    <a:pt x="3150" y="1318"/>
                  </a:cubicBezTo>
                  <a:cubicBezTo>
                    <a:pt x="3059" y="1410"/>
                    <a:pt x="3150" y="1501"/>
                    <a:pt x="3150" y="1501"/>
                  </a:cubicBezTo>
                  <a:cubicBezTo>
                    <a:pt x="3059" y="1798"/>
                    <a:pt x="2853" y="1980"/>
                    <a:pt x="2762" y="2254"/>
                  </a:cubicBezTo>
                  <a:lnTo>
                    <a:pt x="2671" y="2163"/>
                  </a:lnTo>
                  <a:cubicBezTo>
                    <a:pt x="2488" y="1501"/>
                    <a:pt x="2374" y="748"/>
                    <a:pt x="2283" y="86"/>
                  </a:cubicBezTo>
                  <a:cubicBezTo>
                    <a:pt x="2283" y="29"/>
                    <a:pt x="2237" y="0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4"/>
            <p:cNvSpPr/>
            <p:nvPr/>
          </p:nvSpPr>
          <p:spPr>
            <a:xfrm>
              <a:off x="7695836" y="869820"/>
              <a:ext cx="8931" cy="32244"/>
            </a:xfrm>
            <a:custGeom>
              <a:avLst/>
              <a:gdLst/>
              <a:ahLst/>
              <a:cxnLst/>
              <a:rect l="l" t="t" r="r" b="b"/>
              <a:pathLst>
                <a:path w="367" h="1325" extrusionOk="0">
                  <a:moveTo>
                    <a:pt x="1" y="1"/>
                  </a:moveTo>
                  <a:cubicBezTo>
                    <a:pt x="183" y="480"/>
                    <a:pt x="183" y="868"/>
                    <a:pt x="92" y="1256"/>
                  </a:cubicBezTo>
                  <a:cubicBezTo>
                    <a:pt x="92" y="1302"/>
                    <a:pt x="115" y="1325"/>
                    <a:pt x="138" y="1325"/>
                  </a:cubicBezTo>
                  <a:cubicBezTo>
                    <a:pt x="161" y="1325"/>
                    <a:pt x="183" y="1302"/>
                    <a:pt x="183" y="1256"/>
                  </a:cubicBezTo>
                  <a:cubicBezTo>
                    <a:pt x="366" y="868"/>
                    <a:pt x="275" y="389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4"/>
            <p:cNvSpPr/>
            <p:nvPr/>
          </p:nvSpPr>
          <p:spPr>
            <a:xfrm>
              <a:off x="8704511" y="3034340"/>
              <a:ext cx="97243" cy="92230"/>
            </a:xfrm>
            <a:custGeom>
              <a:avLst/>
              <a:gdLst/>
              <a:ahLst/>
              <a:cxnLst/>
              <a:rect l="l" t="t" r="r" b="b"/>
              <a:pathLst>
                <a:path w="3996" h="3790" extrusionOk="0">
                  <a:moveTo>
                    <a:pt x="1621" y="1"/>
                  </a:moveTo>
                  <a:cubicBezTo>
                    <a:pt x="1576" y="1"/>
                    <a:pt x="1530" y="24"/>
                    <a:pt x="1530" y="69"/>
                  </a:cubicBezTo>
                  <a:cubicBezTo>
                    <a:pt x="1621" y="549"/>
                    <a:pt x="1621" y="1028"/>
                    <a:pt x="1713" y="1416"/>
                  </a:cubicBezTo>
                  <a:cubicBezTo>
                    <a:pt x="1530" y="1325"/>
                    <a:pt x="1233" y="1119"/>
                    <a:pt x="1051" y="1028"/>
                  </a:cubicBezTo>
                  <a:cubicBezTo>
                    <a:pt x="1051" y="845"/>
                    <a:pt x="1051" y="754"/>
                    <a:pt x="959" y="640"/>
                  </a:cubicBezTo>
                  <a:lnTo>
                    <a:pt x="959" y="69"/>
                  </a:lnTo>
                  <a:lnTo>
                    <a:pt x="868" y="69"/>
                  </a:lnTo>
                  <a:lnTo>
                    <a:pt x="868" y="640"/>
                  </a:lnTo>
                  <a:lnTo>
                    <a:pt x="868" y="845"/>
                  </a:lnTo>
                  <a:cubicBezTo>
                    <a:pt x="663" y="754"/>
                    <a:pt x="571" y="640"/>
                    <a:pt x="389" y="549"/>
                  </a:cubicBezTo>
                  <a:lnTo>
                    <a:pt x="297" y="640"/>
                  </a:lnTo>
                  <a:cubicBezTo>
                    <a:pt x="480" y="845"/>
                    <a:pt x="663" y="1028"/>
                    <a:pt x="868" y="1119"/>
                  </a:cubicBezTo>
                  <a:cubicBezTo>
                    <a:pt x="663" y="1210"/>
                    <a:pt x="389" y="1325"/>
                    <a:pt x="92" y="1416"/>
                  </a:cubicBezTo>
                  <a:cubicBezTo>
                    <a:pt x="1" y="1416"/>
                    <a:pt x="92" y="1507"/>
                    <a:pt x="206" y="1507"/>
                  </a:cubicBezTo>
                  <a:cubicBezTo>
                    <a:pt x="389" y="1416"/>
                    <a:pt x="663" y="1416"/>
                    <a:pt x="868" y="1325"/>
                  </a:cubicBezTo>
                  <a:cubicBezTo>
                    <a:pt x="959" y="1325"/>
                    <a:pt x="959" y="1210"/>
                    <a:pt x="959" y="1210"/>
                  </a:cubicBezTo>
                  <a:cubicBezTo>
                    <a:pt x="1142" y="1416"/>
                    <a:pt x="1439" y="1598"/>
                    <a:pt x="1621" y="1781"/>
                  </a:cubicBezTo>
                  <a:cubicBezTo>
                    <a:pt x="1233" y="1895"/>
                    <a:pt x="777" y="2078"/>
                    <a:pt x="297" y="2169"/>
                  </a:cubicBezTo>
                  <a:cubicBezTo>
                    <a:pt x="206" y="2260"/>
                    <a:pt x="206" y="2352"/>
                    <a:pt x="297" y="2352"/>
                  </a:cubicBezTo>
                  <a:cubicBezTo>
                    <a:pt x="868" y="2260"/>
                    <a:pt x="1347" y="2078"/>
                    <a:pt x="1804" y="1986"/>
                  </a:cubicBezTo>
                  <a:lnTo>
                    <a:pt x="1804" y="1986"/>
                  </a:lnTo>
                  <a:cubicBezTo>
                    <a:pt x="1621" y="2260"/>
                    <a:pt x="1530" y="2466"/>
                    <a:pt x="1347" y="2740"/>
                  </a:cubicBezTo>
                  <a:cubicBezTo>
                    <a:pt x="1051" y="2740"/>
                    <a:pt x="868" y="2831"/>
                    <a:pt x="571" y="2831"/>
                  </a:cubicBezTo>
                  <a:cubicBezTo>
                    <a:pt x="480" y="2831"/>
                    <a:pt x="480" y="2922"/>
                    <a:pt x="571" y="2922"/>
                  </a:cubicBezTo>
                  <a:lnTo>
                    <a:pt x="1233" y="2922"/>
                  </a:lnTo>
                  <a:lnTo>
                    <a:pt x="1233" y="3036"/>
                  </a:lnTo>
                  <a:lnTo>
                    <a:pt x="1142" y="3128"/>
                  </a:lnTo>
                  <a:cubicBezTo>
                    <a:pt x="1077" y="3192"/>
                    <a:pt x="1150" y="3257"/>
                    <a:pt x="1198" y="3257"/>
                  </a:cubicBezTo>
                  <a:cubicBezTo>
                    <a:pt x="1218" y="3257"/>
                    <a:pt x="1233" y="3246"/>
                    <a:pt x="1233" y="3219"/>
                  </a:cubicBezTo>
                  <a:lnTo>
                    <a:pt x="1347" y="3219"/>
                  </a:lnTo>
                  <a:cubicBezTo>
                    <a:pt x="1347" y="3402"/>
                    <a:pt x="1439" y="3607"/>
                    <a:pt x="1530" y="3790"/>
                  </a:cubicBezTo>
                  <a:cubicBezTo>
                    <a:pt x="1530" y="3790"/>
                    <a:pt x="1621" y="3790"/>
                    <a:pt x="1621" y="3698"/>
                  </a:cubicBezTo>
                  <a:cubicBezTo>
                    <a:pt x="1621" y="3493"/>
                    <a:pt x="1530" y="3310"/>
                    <a:pt x="1439" y="3036"/>
                  </a:cubicBezTo>
                  <a:cubicBezTo>
                    <a:pt x="1621" y="2831"/>
                    <a:pt x="1713" y="2557"/>
                    <a:pt x="1918" y="2260"/>
                  </a:cubicBezTo>
                  <a:cubicBezTo>
                    <a:pt x="2009" y="2648"/>
                    <a:pt x="2101" y="2922"/>
                    <a:pt x="2283" y="3310"/>
                  </a:cubicBezTo>
                  <a:cubicBezTo>
                    <a:pt x="2283" y="3337"/>
                    <a:pt x="2291" y="3348"/>
                    <a:pt x="2302" y="3348"/>
                  </a:cubicBezTo>
                  <a:cubicBezTo>
                    <a:pt x="2329" y="3348"/>
                    <a:pt x="2374" y="3284"/>
                    <a:pt x="2374" y="3219"/>
                  </a:cubicBezTo>
                  <a:cubicBezTo>
                    <a:pt x="2283" y="2831"/>
                    <a:pt x="2192" y="2466"/>
                    <a:pt x="2101" y="2078"/>
                  </a:cubicBezTo>
                  <a:lnTo>
                    <a:pt x="2101" y="2078"/>
                  </a:lnTo>
                  <a:cubicBezTo>
                    <a:pt x="2374" y="2260"/>
                    <a:pt x="2671" y="2466"/>
                    <a:pt x="2945" y="2557"/>
                  </a:cubicBezTo>
                  <a:lnTo>
                    <a:pt x="2945" y="2648"/>
                  </a:lnTo>
                  <a:cubicBezTo>
                    <a:pt x="3059" y="2831"/>
                    <a:pt x="3059" y="2922"/>
                    <a:pt x="3059" y="3128"/>
                  </a:cubicBezTo>
                  <a:cubicBezTo>
                    <a:pt x="3059" y="3219"/>
                    <a:pt x="3059" y="3402"/>
                    <a:pt x="3151" y="3493"/>
                  </a:cubicBezTo>
                  <a:cubicBezTo>
                    <a:pt x="3151" y="3550"/>
                    <a:pt x="3173" y="3579"/>
                    <a:pt x="3196" y="3579"/>
                  </a:cubicBezTo>
                  <a:cubicBezTo>
                    <a:pt x="3219" y="3579"/>
                    <a:pt x="3242" y="3550"/>
                    <a:pt x="3242" y="3493"/>
                  </a:cubicBezTo>
                  <a:cubicBezTo>
                    <a:pt x="3242" y="3402"/>
                    <a:pt x="3242" y="3219"/>
                    <a:pt x="3151" y="3128"/>
                  </a:cubicBezTo>
                  <a:cubicBezTo>
                    <a:pt x="3151" y="2922"/>
                    <a:pt x="3151" y="2831"/>
                    <a:pt x="3059" y="2648"/>
                  </a:cubicBezTo>
                  <a:lnTo>
                    <a:pt x="3151" y="2648"/>
                  </a:lnTo>
                  <a:cubicBezTo>
                    <a:pt x="3242" y="2740"/>
                    <a:pt x="3333" y="2740"/>
                    <a:pt x="3424" y="2831"/>
                  </a:cubicBezTo>
                  <a:cubicBezTo>
                    <a:pt x="3630" y="2831"/>
                    <a:pt x="3630" y="2648"/>
                    <a:pt x="3516" y="2557"/>
                  </a:cubicBezTo>
                  <a:cubicBezTo>
                    <a:pt x="3516" y="2557"/>
                    <a:pt x="3424" y="2557"/>
                    <a:pt x="3424" y="2466"/>
                  </a:cubicBezTo>
                  <a:cubicBezTo>
                    <a:pt x="3516" y="2352"/>
                    <a:pt x="3721" y="2352"/>
                    <a:pt x="3812" y="2260"/>
                  </a:cubicBezTo>
                  <a:lnTo>
                    <a:pt x="3812" y="2169"/>
                  </a:lnTo>
                  <a:cubicBezTo>
                    <a:pt x="3630" y="2169"/>
                    <a:pt x="3516" y="2260"/>
                    <a:pt x="3333" y="2352"/>
                  </a:cubicBezTo>
                  <a:lnTo>
                    <a:pt x="3242" y="2352"/>
                  </a:lnTo>
                  <a:cubicBezTo>
                    <a:pt x="2945" y="2169"/>
                    <a:pt x="2580" y="1986"/>
                    <a:pt x="2283" y="1781"/>
                  </a:cubicBezTo>
                  <a:cubicBezTo>
                    <a:pt x="2854" y="1598"/>
                    <a:pt x="3333" y="1416"/>
                    <a:pt x="3904" y="1210"/>
                  </a:cubicBezTo>
                  <a:cubicBezTo>
                    <a:pt x="3995" y="1210"/>
                    <a:pt x="3995" y="1119"/>
                    <a:pt x="3904" y="1119"/>
                  </a:cubicBezTo>
                  <a:cubicBezTo>
                    <a:pt x="3333" y="1325"/>
                    <a:pt x="2854" y="1416"/>
                    <a:pt x="2283" y="1598"/>
                  </a:cubicBezTo>
                  <a:cubicBezTo>
                    <a:pt x="2374" y="1416"/>
                    <a:pt x="2489" y="1210"/>
                    <a:pt x="2580" y="1028"/>
                  </a:cubicBezTo>
                  <a:cubicBezTo>
                    <a:pt x="2762" y="937"/>
                    <a:pt x="2945" y="845"/>
                    <a:pt x="3242" y="845"/>
                  </a:cubicBezTo>
                  <a:cubicBezTo>
                    <a:pt x="3242" y="754"/>
                    <a:pt x="3242" y="640"/>
                    <a:pt x="3151" y="640"/>
                  </a:cubicBezTo>
                  <a:cubicBezTo>
                    <a:pt x="3059" y="640"/>
                    <a:pt x="2854" y="754"/>
                    <a:pt x="2762" y="845"/>
                  </a:cubicBezTo>
                  <a:cubicBezTo>
                    <a:pt x="2854" y="640"/>
                    <a:pt x="2945" y="457"/>
                    <a:pt x="3059" y="275"/>
                  </a:cubicBezTo>
                  <a:cubicBezTo>
                    <a:pt x="3059" y="183"/>
                    <a:pt x="2945" y="183"/>
                    <a:pt x="2945" y="183"/>
                  </a:cubicBezTo>
                  <a:cubicBezTo>
                    <a:pt x="2762" y="457"/>
                    <a:pt x="2671" y="640"/>
                    <a:pt x="2489" y="937"/>
                  </a:cubicBezTo>
                  <a:cubicBezTo>
                    <a:pt x="2489" y="937"/>
                    <a:pt x="2374" y="937"/>
                    <a:pt x="2283" y="1028"/>
                  </a:cubicBezTo>
                  <a:cubicBezTo>
                    <a:pt x="2283" y="1028"/>
                    <a:pt x="2283" y="1119"/>
                    <a:pt x="2374" y="1119"/>
                  </a:cubicBezTo>
                  <a:cubicBezTo>
                    <a:pt x="2283" y="1325"/>
                    <a:pt x="2101" y="1507"/>
                    <a:pt x="2009" y="1598"/>
                  </a:cubicBezTo>
                  <a:lnTo>
                    <a:pt x="1918" y="1598"/>
                  </a:lnTo>
                  <a:cubicBezTo>
                    <a:pt x="1804" y="1119"/>
                    <a:pt x="1713" y="549"/>
                    <a:pt x="1713" y="69"/>
                  </a:cubicBezTo>
                  <a:cubicBezTo>
                    <a:pt x="1713" y="24"/>
                    <a:pt x="1667" y="1"/>
                    <a:pt x="1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4"/>
            <p:cNvSpPr/>
            <p:nvPr/>
          </p:nvSpPr>
          <p:spPr>
            <a:xfrm>
              <a:off x="8760066" y="3033780"/>
              <a:ext cx="5013" cy="23362"/>
            </a:xfrm>
            <a:custGeom>
              <a:avLst/>
              <a:gdLst/>
              <a:ahLst/>
              <a:cxnLst/>
              <a:rect l="l" t="t" r="r" b="b"/>
              <a:pathLst>
                <a:path w="206" h="960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389"/>
                    <a:pt x="91" y="663"/>
                    <a:pt x="0" y="960"/>
                  </a:cubicBezTo>
                  <a:lnTo>
                    <a:pt x="91" y="960"/>
                  </a:lnTo>
                  <a:cubicBezTo>
                    <a:pt x="206" y="663"/>
                    <a:pt x="206" y="29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4"/>
            <p:cNvSpPr/>
            <p:nvPr/>
          </p:nvSpPr>
          <p:spPr>
            <a:xfrm>
              <a:off x="8170182" y="3950812"/>
              <a:ext cx="95004" cy="92230"/>
            </a:xfrm>
            <a:custGeom>
              <a:avLst/>
              <a:gdLst/>
              <a:ahLst/>
              <a:cxnLst/>
              <a:rect l="l" t="t" r="r" b="b"/>
              <a:pathLst>
                <a:path w="3904" h="3790" extrusionOk="0">
                  <a:moveTo>
                    <a:pt x="2945" y="2648"/>
                  </a:moveTo>
                  <a:lnTo>
                    <a:pt x="2945" y="3127"/>
                  </a:lnTo>
                  <a:cubicBezTo>
                    <a:pt x="3036" y="3219"/>
                    <a:pt x="3036" y="3401"/>
                    <a:pt x="3036" y="3493"/>
                  </a:cubicBezTo>
                  <a:cubicBezTo>
                    <a:pt x="3082" y="3550"/>
                    <a:pt x="3105" y="3578"/>
                    <a:pt x="3116" y="3578"/>
                  </a:cubicBezTo>
                  <a:cubicBezTo>
                    <a:pt x="3128" y="3578"/>
                    <a:pt x="3128" y="3550"/>
                    <a:pt x="3128" y="3493"/>
                  </a:cubicBezTo>
                  <a:lnTo>
                    <a:pt x="3128" y="3127"/>
                  </a:lnTo>
                  <a:cubicBezTo>
                    <a:pt x="3036" y="2922"/>
                    <a:pt x="3036" y="2831"/>
                    <a:pt x="2945" y="2648"/>
                  </a:cubicBezTo>
                  <a:close/>
                  <a:moveTo>
                    <a:pt x="1564" y="0"/>
                  </a:moveTo>
                  <a:cubicBezTo>
                    <a:pt x="1536" y="0"/>
                    <a:pt x="1507" y="23"/>
                    <a:pt x="1507" y="69"/>
                  </a:cubicBezTo>
                  <a:cubicBezTo>
                    <a:pt x="1507" y="548"/>
                    <a:pt x="1621" y="1028"/>
                    <a:pt x="1621" y="1416"/>
                  </a:cubicBezTo>
                  <a:cubicBezTo>
                    <a:pt x="1416" y="1324"/>
                    <a:pt x="1142" y="1119"/>
                    <a:pt x="937" y="1028"/>
                  </a:cubicBezTo>
                  <a:lnTo>
                    <a:pt x="937" y="639"/>
                  </a:lnTo>
                  <a:cubicBezTo>
                    <a:pt x="937" y="457"/>
                    <a:pt x="937" y="274"/>
                    <a:pt x="845" y="69"/>
                  </a:cubicBezTo>
                  <a:lnTo>
                    <a:pt x="754" y="69"/>
                  </a:lnTo>
                  <a:lnTo>
                    <a:pt x="754" y="639"/>
                  </a:lnTo>
                  <a:lnTo>
                    <a:pt x="754" y="845"/>
                  </a:lnTo>
                  <a:cubicBezTo>
                    <a:pt x="663" y="754"/>
                    <a:pt x="480" y="639"/>
                    <a:pt x="275" y="548"/>
                  </a:cubicBezTo>
                  <a:cubicBezTo>
                    <a:pt x="275" y="530"/>
                    <a:pt x="271" y="523"/>
                    <a:pt x="266" y="523"/>
                  </a:cubicBezTo>
                  <a:cubicBezTo>
                    <a:pt x="245" y="523"/>
                    <a:pt x="202" y="639"/>
                    <a:pt x="275" y="639"/>
                  </a:cubicBezTo>
                  <a:cubicBezTo>
                    <a:pt x="366" y="845"/>
                    <a:pt x="663" y="936"/>
                    <a:pt x="845" y="1119"/>
                  </a:cubicBezTo>
                  <a:lnTo>
                    <a:pt x="754" y="1119"/>
                  </a:lnTo>
                  <a:cubicBezTo>
                    <a:pt x="571" y="1210"/>
                    <a:pt x="275" y="1324"/>
                    <a:pt x="92" y="1416"/>
                  </a:cubicBezTo>
                  <a:cubicBezTo>
                    <a:pt x="1" y="1416"/>
                    <a:pt x="1" y="1507"/>
                    <a:pt x="92" y="1507"/>
                  </a:cubicBezTo>
                  <a:cubicBezTo>
                    <a:pt x="366" y="1416"/>
                    <a:pt x="571" y="1324"/>
                    <a:pt x="845" y="1324"/>
                  </a:cubicBezTo>
                  <a:lnTo>
                    <a:pt x="845" y="1210"/>
                  </a:lnTo>
                  <a:cubicBezTo>
                    <a:pt x="1142" y="1416"/>
                    <a:pt x="1325" y="1598"/>
                    <a:pt x="1621" y="1689"/>
                  </a:cubicBezTo>
                  <a:cubicBezTo>
                    <a:pt x="1142" y="1895"/>
                    <a:pt x="663" y="1986"/>
                    <a:pt x="183" y="2169"/>
                  </a:cubicBezTo>
                  <a:cubicBezTo>
                    <a:pt x="92" y="2260"/>
                    <a:pt x="183" y="2351"/>
                    <a:pt x="275" y="2351"/>
                  </a:cubicBezTo>
                  <a:cubicBezTo>
                    <a:pt x="754" y="2260"/>
                    <a:pt x="1233" y="2077"/>
                    <a:pt x="1713" y="1986"/>
                  </a:cubicBezTo>
                  <a:lnTo>
                    <a:pt x="1713" y="1986"/>
                  </a:lnTo>
                  <a:cubicBezTo>
                    <a:pt x="1621" y="2260"/>
                    <a:pt x="1416" y="2466"/>
                    <a:pt x="1233" y="2739"/>
                  </a:cubicBezTo>
                  <a:cubicBezTo>
                    <a:pt x="1051" y="2739"/>
                    <a:pt x="754" y="2831"/>
                    <a:pt x="480" y="2831"/>
                  </a:cubicBezTo>
                  <a:lnTo>
                    <a:pt x="480" y="2922"/>
                  </a:lnTo>
                  <a:lnTo>
                    <a:pt x="1142" y="2922"/>
                  </a:lnTo>
                  <a:cubicBezTo>
                    <a:pt x="1142" y="3036"/>
                    <a:pt x="1051" y="3127"/>
                    <a:pt x="1051" y="3127"/>
                  </a:cubicBezTo>
                  <a:cubicBezTo>
                    <a:pt x="1051" y="3192"/>
                    <a:pt x="1096" y="3257"/>
                    <a:pt x="1155" y="3257"/>
                  </a:cubicBezTo>
                  <a:cubicBezTo>
                    <a:pt x="1180" y="3257"/>
                    <a:pt x="1207" y="3245"/>
                    <a:pt x="1233" y="3219"/>
                  </a:cubicBezTo>
                  <a:cubicBezTo>
                    <a:pt x="1325" y="3401"/>
                    <a:pt x="1325" y="3607"/>
                    <a:pt x="1416" y="3789"/>
                  </a:cubicBezTo>
                  <a:cubicBezTo>
                    <a:pt x="1507" y="3789"/>
                    <a:pt x="1621" y="3789"/>
                    <a:pt x="1621" y="3698"/>
                  </a:cubicBezTo>
                  <a:cubicBezTo>
                    <a:pt x="1507" y="3493"/>
                    <a:pt x="1416" y="3219"/>
                    <a:pt x="1325" y="3036"/>
                  </a:cubicBezTo>
                  <a:cubicBezTo>
                    <a:pt x="1507" y="2739"/>
                    <a:pt x="1713" y="2557"/>
                    <a:pt x="1804" y="2260"/>
                  </a:cubicBezTo>
                  <a:cubicBezTo>
                    <a:pt x="1895" y="2648"/>
                    <a:pt x="1986" y="2922"/>
                    <a:pt x="2192" y="3310"/>
                  </a:cubicBezTo>
                  <a:cubicBezTo>
                    <a:pt x="2192" y="3337"/>
                    <a:pt x="2208" y="3348"/>
                    <a:pt x="2227" y="3348"/>
                  </a:cubicBezTo>
                  <a:cubicBezTo>
                    <a:pt x="2275" y="3348"/>
                    <a:pt x="2348" y="3283"/>
                    <a:pt x="2283" y="3219"/>
                  </a:cubicBezTo>
                  <a:cubicBezTo>
                    <a:pt x="2192" y="2831"/>
                    <a:pt x="2078" y="2466"/>
                    <a:pt x="1986" y="1986"/>
                  </a:cubicBezTo>
                  <a:lnTo>
                    <a:pt x="1986" y="1986"/>
                  </a:lnTo>
                  <a:cubicBezTo>
                    <a:pt x="2283" y="2260"/>
                    <a:pt x="2557" y="2351"/>
                    <a:pt x="2854" y="2557"/>
                  </a:cubicBezTo>
                  <a:cubicBezTo>
                    <a:pt x="2854" y="2557"/>
                    <a:pt x="2854" y="2648"/>
                    <a:pt x="2945" y="2648"/>
                  </a:cubicBezTo>
                  <a:lnTo>
                    <a:pt x="3036" y="2648"/>
                  </a:lnTo>
                  <a:cubicBezTo>
                    <a:pt x="3128" y="2648"/>
                    <a:pt x="3219" y="2739"/>
                    <a:pt x="3424" y="2831"/>
                  </a:cubicBezTo>
                  <a:cubicBezTo>
                    <a:pt x="3516" y="2831"/>
                    <a:pt x="3607" y="2648"/>
                    <a:pt x="3516" y="2557"/>
                  </a:cubicBezTo>
                  <a:cubicBezTo>
                    <a:pt x="3424" y="2557"/>
                    <a:pt x="3333" y="2557"/>
                    <a:pt x="3333" y="2466"/>
                  </a:cubicBezTo>
                  <a:cubicBezTo>
                    <a:pt x="3516" y="2351"/>
                    <a:pt x="3607" y="2351"/>
                    <a:pt x="3698" y="2260"/>
                  </a:cubicBezTo>
                  <a:cubicBezTo>
                    <a:pt x="3790" y="2169"/>
                    <a:pt x="3698" y="2169"/>
                    <a:pt x="3698" y="2169"/>
                  </a:cubicBezTo>
                  <a:cubicBezTo>
                    <a:pt x="3516" y="2169"/>
                    <a:pt x="3424" y="2260"/>
                    <a:pt x="3219" y="2351"/>
                  </a:cubicBezTo>
                  <a:lnTo>
                    <a:pt x="3128" y="2351"/>
                  </a:lnTo>
                  <a:cubicBezTo>
                    <a:pt x="2854" y="2169"/>
                    <a:pt x="2557" y="1986"/>
                    <a:pt x="2192" y="1781"/>
                  </a:cubicBezTo>
                  <a:cubicBezTo>
                    <a:pt x="2763" y="1598"/>
                    <a:pt x="3333" y="1416"/>
                    <a:pt x="3790" y="1210"/>
                  </a:cubicBezTo>
                  <a:cubicBezTo>
                    <a:pt x="3904" y="1210"/>
                    <a:pt x="3904" y="1119"/>
                    <a:pt x="3790" y="1119"/>
                  </a:cubicBezTo>
                  <a:cubicBezTo>
                    <a:pt x="3333" y="1324"/>
                    <a:pt x="2763" y="1416"/>
                    <a:pt x="2192" y="1598"/>
                  </a:cubicBezTo>
                  <a:cubicBezTo>
                    <a:pt x="2283" y="1416"/>
                    <a:pt x="2375" y="1210"/>
                    <a:pt x="2466" y="1028"/>
                  </a:cubicBezTo>
                  <a:cubicBezTo>
                    <a:pt x="2763" y="936"/>
                    <a:pt x="2945" y="845"/>
                    <a:pt x="3128" y="754"/>
                  </a:cubicBezTo>
                  <a:cubicBezTo>
                    <a:pt x="3202" y="754"/>
                    <a:pt x="3155" y="616"/>
                    <a:pt x="3085" y="616"/>
                  </a:cubicBezTo>
                  <a:cubicBezTo>
                    <a:pt x="3070" y="616"/>
                    <a:pt x="3053" y="623"/>
                    <a:pt x="3036" y="639"/>
                  </a:cubicBezTo>
                  <a:cubicBezTo>
                    <a:pt x="2945" y="639"/>
                    <a:pt x="2763" y="754"/>
                    <a:pt x="2648" y="845"/>
                  </a:cubicBezTo>
                  <a:cubicBezTo>
                    <a:pt x="2763" y="639"/>
                    <a:pt x="2854" y="457"/>
                    <a:pt x="2945" y="274"/>
                  </a:cubicBezTo>
                  <a:cubicBezTo>
                    <a:pt x="3009" y="210"/>
                    <a:pt x="2983" y="135"/>
                    <a:pt x="2931" y="135"/>
                  </a:cubicBezTo>
                  <a:cubicBezTo>
                    <a:pt x="2908" y="135"/>
                    <a:pt x="2881" y="149"/>
                    <a:pt x="2854" y="183"/>
                  </a:cubicBezTo>
                  <a:cubicBezTo>
                    <a:pt x="2763" y="457"/>
                    <a:pt x="2557" y="639"/>
                    <a:pt x="2375" y="936"/>
                  </a:cubicBezTo>
                  <a:lnTo>
                    <a:pt x="2283" y="936"/>
                  </a:lnTo>
                  <a:cubicBezTo>
                    <a:pt x="2192" y="1028"/>
                    <a:pt x="2192" y="1119"/>
                    <a:pt x="2283" y="1119"/>
                  </a:cubicBezTo>
                  <a:cubicBezTo>
                    <a:pt x="2192" y="1324"/>
                    <a:pt x="2078" y="1507"/>
                    <a:pt x="1895" y="1598"/>
                  </a:cubicBezTo>
                  <a:cubicBezTo>
                    <a:pt x="1713" y="1119"/>
                    <a:pt x="1713" y="548"/>
                    <a:pt x="1621" y="69"/>
                  </a:cubicBezTo>
                  <a:cubicBezTo>
                    <a:pt x="1621" y="23"/>
                    <a:pt x="1593" y="0"/>
                    <a:pt x="15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4"/>
            <p:cNvSpPr/>
            <p:nvPr/>
          </p:nvSpPr>
          <p:spPr>
            <a:xfrm>
              <a:off x="8223498" y="3950252"/>
              <a:ext cx="6692" cy="23362"/>
            </a:xfrm>
            <a:custGeom>
              <a:avLst/>
              <a:gdLst/>
              <a:ahLst/>
              <a:cxnLst/>
              <a:rect l="l" t="t" r="r" b="b"/>
              <a:pathLst>
                <a:path w="275" h="960" extrusionOk="0">
                  <a:moveTo>
                    <a:pt x="1" y="1"/>
                  </a:moveTo>
                  <a:lnTo>
                    <a:pt x="1" y="92"/>
                  </a:lnTo>
                  <a:cubicBezTo>
                    <a:pt x="92" y="389"/>
                    <a:pt x="92" y="571"/>
                    <a:pt x="92" y="959"/>
                  </a:cubicBezTo>
                  <a:lnTo>
                    <a:pt x="184" y="959"/>
                  </a:lnTo>
                  <a:cubicBezTo>
                    <a:pt x="275" y="662"/>
                    <a:pt x="184" y="297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4"/>
            <p:cNvSpPr/>
            <p:nvPr/>
          </p:nvSpPr>
          <p:spPr>
            <a:xfrm>
              <a:off x="7633078" y="3254296"/>
              <a:ext cx="127223" cy="121675"/>
            </a:xfrm>
            <a:custGeom>
              <a:avLst/>
              <a:gdLst/>
              <a:ahLst/>
              <a:cxnLst/>
              <a:rect l="l" t="t" r="r" b="b"/>
              <a:pathLst>
                <a:path w="5228" h="5000" extrusionOk="0">
                  <a:moveTo>
                    <a:pt x="2101" y="1"/>
                  </a:moveTo>
                  <a:cubicBezTo>
                    <a:pt x="2055" y="1"/>
                    <a:pt x="2009" y="23"/>
                    <a:pt x="2009" y="69"/>
                  </a:cubicBezTo>
                  <a:cubicBezTo>
                    <a:pt x="2009" y="731"/>
                    <a:pt x="2101" y="1302"/>
                    <a:pt x="2192" y="1872"/>
                  </a:cubicBezTo>
                  <a:cubicBezTo>
                    <a:pt x="1895" y="1690"/>
                    <a:pt x="1621" y="1507"/>
                    <a:pt x="1233" y="1302"/>
                  </a:cubicBezTo>
                  <a:lnTo>
                    <a:pt x="1233" y="845"/>
                  </a:lnTo>
                  <a:cubicBezTo>
                    <a:pt x="1233" y="548"/>
                    <a:pt x="1233" y="366"/>
                    <a:pt x="1142" y="69"/>
                  </a:cubicBezTo>
                  <a:cubicBezTo>
                    <a:pt x="1142" y="69"/>
                    <a:pt x="1051" y="69"/>
                    <a:pt x="1051" y="160"/>
                  </a:cubicBezTo>
                  <a:lnTo>
                    <a:pt x="1051" y="845"/>
                  </a:lnTo>
                  <a:lnTo>
                    <a:pt x="1051" y="1119"/>
                  </a:lnTo>
                  <a:cubicBezTo>
                    <a:pt x="868" y="1028"/>
                    <a:pt x="663" y="845"/>
                    <a:pt x="480" y="731"/>
                  </a:cubicBezTo>
                  <a:cubicBezTo>
                    <a:pt x="463" y="714"/>
                    <a:pt x="447" y="708"/>
                    <a:pt x="431" y="708"/>
                  </a:cubicBezTo>
                  <a:cubicBezTo>
                    <a:pt x="361" y="708"/>
                    <a:pt x="314" y="845"/>
                    <a:pt x="389" y="845"/>
                  </a:cubicBezTo>
                  <a:cubicBezTo>
                    <a:pt x="571" y="1028"/>
                    <a:pt x="868" y="1302"/>
                    <a:pt x="1142" y="1507"/>
                  </a:cubicBezTo>
                  <a:lnTo>
                    <a:pt x="1051" y="1507"/>
                  </a:lnTo>
                  <a:cubicBezTo>
                    <a:pt x="754" y="1598"/>
                    <a:pt x="389" y="1690"/>
                    <a:pt x="92" y="1781"/>
                  </a:cubicBezTo>
                  <a:cubicBezTo>
                    <a:pt x="1" y="1872"/>
                    <a:pt x="1" y="1986"/>
                    <a:pt x="92" y="1986"/>
                  </a:cubicBezTo>
                  <a:cubicBezTo>
                    <a:pt x="480" y="1872"/>
                    <a:pt x="754" y="1781"/>
                    <a:pt x="1142" y="1690"/>
                  </a:cubicBezTo>
                  <a:cubicBezTo>
                    <a:pt x="1142" y="1690"/>
                    <a:pt x="1187" y="1645"/>
                    <a:pt x="1182" y="1618"/>
                  </a:cubicBezTo>
                  <a:lnTo>
                    <a:pt x="1182" y="1618"/>
                  </a:lnTo>
                  <a:cubicBezTo>
                    <a:pt x="1549" y="1801"/>
                    <a:pt x="1814" y="2084"/>
                    <a:pt x="2101" y="2260"/>
                  </a:cubicBezTo>
                  <a:cubicBezTo>
                    <a:pt x="1530" y="2443"/>
                    <a:pt x="959" y="2648"/>
                    <a:pt x="297" y="2922"/>
                  </a:cubicBezTo>
                  <a:cubicBezTo>
                    <a:pt x="183" y="2922"/>
                    <a:pt x="183" y="3128"/>
                    <a:pt x="389" y="3128"/>
                  </a:cubicBezTo>
                  <a:cubicBezTo>
                    <a:pt x="1051" y="2922"/>
                    <a:pt x="1713" y="2740"/>
                    <a:pt x="2374" y="2557"/>
                  </a:cubicBezTo>
                  <a:lnTo>
                    <a:pt x="2374" y="2557"/>
                  </a:lnTo>
                  <a:cubicBezTo>
                    <a:pt x="2101" y="2922"/>
                    <a:pt x="1895" y="3310"/>
                    <a:pt x="1713" y="3698"/>
                  </a:cubicBezTo>
                  <a:cubicBezTo>
                    <a:pt x="1324" y="3698"/>
                    <a:pt x="1051" y="3698"/>
                    <a:pt x="663" y="3789"/>
                  </a:cubicBezTo>
                  <a:cubicBezTo>
                    <a:pt x="571" y="3789"/>
                    <a:pt x="571" y="3881"/>
                    <a:pt x="663" y="3881"/>
                  </a:cubicBezTo>
                  <a:lnTo>
                    <a:pt x="1530" y="3881"/>
                  </a:lnTo>
                  <a:lnTo>
                    <a:pt x="1530" y="3972"/>
                  </a:lnTo>
                  <a:cubicBezTo>
                    <a:pt x="1530" y="3972"/>
                    <a:pt x="1439" y="4063"/>
                    <a:pt x="1439" y="4155"/>
                  </a:cubicBezTo>
                  <a:cubicBezTo>
                    <a:pt x="1359" y="4234"/>
                    <a:pt x="1434" y="4346"/>
                    <a:pt x="1518" y="4346"/>
                  </a:cubicBezTo>
                  <a:cubicBezTo>
                    <a:pt x="1555" y="4346"/>
                    <a:pt x="1593" y="4325"/>
                    <a:pt x="1621" y="4269"/>
                  </a:cubicBezTo>
                  <a:cubicBezTo>
                    <a:pt x="1713" y="4451"/>
                    <a:pt x="1804" y="4725"/>
                    <a:pt x="1895" y="4931"/>
                  </a:cubicBezTo>
                  <a:cubicBezTo>
                    <a:pt x="1952" y="4976"/>
                    <a:pt x="2004" y="4999"/>
                    <a:pt x="2041" y="4999"/>
                  </a:cubicBezTo>
                  <a:cubicBezTo>
                    <a:pt x="2078" y="4999"/>
                    <a:pt x="2101" y="4976"/>
                    <a:pt x="2101" y="4931"/>
                  </a:cubicBezTo>
                  <a:cubicBezTo>
                    <a:pt x="2009" y="4543"/>
                    <a:pt x="1895" y="4269"/>
                    <a:pt x="1804" y="4063"/>
                  </a:cubicBezTo>
                  <a:cubicBezTo>
                    <a:pt x="2009" y="3698"/>
                    <a:pt x="2192" y="3310"/>
                    <a:pt x="2466" y="2922"/>
                  </a:cubicBezTo>
                  <a:cubicBezTo>
                    <a:pt x="2580" y="3493"/>
                    <a:pt x="2762" y="3881"/>
                    <a:pt x="2945" y="4360"/>
                  </a:cubicBezTo>
                  <a:cubicBezTo>
                    <a:pt x="2945" y="4387"/>
                    <a:pt x="2963" y="4398"/>
                    <a:pt x="2988" y="4398"/>
                  </a:cubicBezTo>
                  <a:cubicBezTo>
                    <a:pt x="3048" y="4398"/>
                    <a:pt x="3151" y="4333"/>
                    <a:pt x="3151" y="4269"/>
                  </a:cubicBezTo>
                  <a:cubicBezTo>
                    <a:pt x="2945" y="3789"/>
                    <a:pt x="2762" y="3219"/>
                    <a:pt x="2671" y="2648"/>
                  </a:cubicBezTo>
                  <a:lnTo>
                    <a:pt x="2671" y="2648"/>
                  </a:lnTo>
                  <a:cubicBezTo>
                    <a:pt x="3036" y="2922"/>
                    <a:pt x="3424" y="3219"/>
                    <a:pt x="3812" y="3401"/>
                  </a:cubicBezTo>
                  <a:lnTo>
                    <a:pt x="3904" y="3493"/>
                  </a:lnTo>
                  <a:cubicBezTo>
                    <a:pt x="3904" y="3698"/>
                    <a:pt x="3904" y="3881"/>
                    <a:pt x="3995" y="4063"/>
                  </a:cubicBezTo>
                  <a:cubicBezTo>
                    <a:pt x="3995" y="4269"/>
                    <a:pt x="3995" y="4451"/>
                    <a:pt x="4086" y="4634"/>
                  </a:cubicBezTo>
                  <a:cubicBezTo>
                    <a:pt x="4086" y="4680"/>
                    <a:pt x="4138" y="4703"/>
                    <a:pt x="4175" y="4703"/>
                  </a:cubicBezTo>
                  <a:cubicBezTo>
                    <a:pt x="4212" y="4703"/>
                    <a:pt x="4235" y="4680"/>
                    <a:pt x="4178" y="4634"/>
                  </a:cubicBezTo>
                  <a:cubicBezTo>
                    <a:pt x="4178" y="4451"/>
                    <a:pt x="4178" y="4269"/>
                    <a:pt x="4086" y="4063"/>
                  </a:cubicBezTo>
                  <a:cubicBezTo>
                    <a:pt x="4086" y="3881"/>
                    <a:pt x="3995" y="3698"/>
                    <a:pt x="3995" y="3493"/>
                  </a:cubicBezTo>
                  <a:lnTo>
                    <a:pt x="3995" y="3493"/>
                  </a:lnTo>
                  <a:cubicBezTo>
                    <a:pt x="4178" y="3584"/>
                    <a:pt x="4383" y="3584"/>
                    <a:pt x="4474" y="3698"/>
                  </a:cubicBezTo>
                  <a:cubicBezTo>
                    <a:pt x="4498" y="3710"/>
                    <a:pt x="4521" y="3715"/>
                    <a:pt x="4541" y="3715"/>
                  </a:cubicBezTo>
                  <a:cubicBezTo>
                    <a:pt x="4678" y="3715"/>
                    <a:pt x="4736" y="3481"/>
                    <a:pt x="4657" y="3401"/>
                  </a:cubicBezTo>
                  <a:cubicBezTo>
                    <a:pt x="4566" y="3401"/>
                    <a:pt x="4474" y="3310"/>
                    <a:pt x="4383" y="3310"/>
                  </a:cubicBezTo>
                  <a:cubicBezTo>
                    <a:pt x="4474" y="3310"/>
                    <a:pt x="4474" y="3219"/>
                    <a:pt x="4474" y="3219"/>
                  </a:cubicBezTo>
                  <a:cubicBezTo>
                    <a:pt x="4657" y="3128"/>
                    <a:pt x="4862" y="3128"/>
                    <a:pt x="4954" y="2922"/>
                  </a:cubicBezTo>
                  <a:cubicBezTo>
                    <a:pt x="5045" y="2922"/>
                    <a:pt x="4954" y="2831"/>
                    <a:pt x="4954" y="2831"/>
                  </a:cubicBezTo>
                  <a:cubicBezTo>
                    <a:pt x="4748" y="2922"/>
                    <a:pt x="4566" y="3013"/>
                    <a:pt x="4383" y="3128"/>
                  </a:cubicBezTo>
                  <a:lnTo>
                    <a:pt x="4178" y="3128"/>
                  </a:lnTo>
                  <a:cubicBezTo>
                    <a:pt x="3812" y="2922"/>
                    <a:pt x="3333" y="2648"/>
                    <a:pt x="2945" y="2352"/>
                  </a:cubicBezTo>
                  <a:cubicBezTo>
                    <a:pt x="3721" y="2169"/>
                    <a:pt x="4383" y="1872"/>
                    <a:pt x="5136" y="1690"/>
                  </a:cubicBezTo>
                  <a:cubicBezTo>
                    <a:pt x="5228" y="1598"/>
                    <a:pt x="5136" y="1507"/>
                    <a:pt x="5045" y="1507"/>
                  </a:cubicBezTo>
                  <a:cubicBezTo>
                    <a:pt x="4383" y="1690"/>
                    <a:pt x="3721" y="1872"/>
                    <a:pt x="2945" y="2078"/>
                  </a:cubicBezTo>
                  <a:cubicBezTo>
                    <a:pt x="3151" y="1781"/>
                    <a:pt x="3242" y="1598"/>
                    <a:pt x="3333" y="1416"/>
                  </a:cubicBezTo>
                  <a:cubicBezTo>
                    <a:pt x="3607" y="1302"/>
                    <a:pt x="3904" y="1119"/>
                    <a:pt x="4178" y="1028"/>
                  </a:cubicBezTo>
                  <a:cubicBezTo>
                    <a:pt x="4268" y="955"/>
                    <a:pt x="4287" y="811"/>
                    <a:pt x="4189" y="811"/>
                  </a:cubicBezTo>
                  <a:cubicBezTo>
                    <a:pt x="4163" y="811"/>
                    <a:pt x="4129" y="821"/>
                    <a:pt x="4086" y="845"/>
                  </a:cubicBezTo>
                  <a:cubicBezTo>
                    <a:pt x="3904" y="936"/>
                    <a:pt x="3721" y="936"/>
                    <a:pt x="3516" y="1028"/>
                  </a:cubicBezTo>
                  <a:cubicBezTo>
                    <a:pt x="3721" y="845"/>
                    <a:pt x="3812" y="548"/>
                    <a:pt x="3995" y="366"/>
                  </a:cubicBezTo>
                  <a:cubicBezTo>
                    <a:pt x="3995" y="302"/>
                    <a:pt x="3950" y="227"/>
                    <a:pt x="3892" y="227"/>
                  </a:cubicBezTo>
                  <a:cubicBezTo>
                    <a:pt x="3867" y="227"/>
                    <a:pt x="3840" y="240"/>
                    <a:pt x="3812" y="274"/>
                  </a:cubicBezTo>
                  <a:cubicBezTo>
                    <a:pt x="3607" y="548"/>
                    <a:pt x="3424" y="845"/>
                    <a:pt x="3242" y="1210"/>
                  </a:cubicBezTo>
                  <a:cubicBezTo>
                    <a:pt x="3151" y="1210"/>
                    <a:pt x="3036" y="1210"/>
                    <a:pt x="3036" y="1302"/>
                  </a:cubicBezTo>
                  <a:cubicBezTo>
                    <a:pt x="2945" y="1302"/>
                    <a:pt x="2945" y="1507"/>
                    <a:pt x="3036" y="1507"/>
                  </a:cubicBezTo>
                  <a:cubicBezTo>
                    <a:pt x="2854" y="1690"/>
                    <a:pt x="2762" y="1872"/>
                    <a:pt x="2580" y="2169"/>
                  </a:cubicBezTo>
                  <a:cubicBezTo>
                    <a:pt x="2580" y="2169"/>
                    <a:pt x="2580" y="2078"/>
                    <a:pt x="2466" y="2078"/>
                  </a:cubicBezTo>
                  <a:cubicBezTo>
                    <a:pt x="2374" y="1416"/>
                    <a:pt x="2192" y="731"/>
                    <a:pt x="2192" y="69"/>
                  </a:cubicBezTo>
                  <a:cubicBezTo>
                    <a:pt x="2192" y="23"/>
                    <a:pt x="2146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4"/>
            <p:cNvSpPr/>
            <p:nvPr/>
          </p:nvSpPr>
          <p:spPr>
            <a:xfrm>
              <a:off x="7704742" y="3253737"/>
              <a:ext cx="7227" cy="31003"/>
            </a:xfrm>
            <a:custGeom>
              <a:avLst/>
              <a:gdLst/>
              <a:ahLst/>
              <a:cxnLst/>
              <a:rect l="l" t="t" r="r" b="b"/>
              <a:pathLst>
                <a:path w="297" h="1274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754"/>
                    <a:pt x="91" y="1233"/>
                  </a:cubicBezTo>
                  <a:cubicBezTo>
                    <a:pt x="91" y="1233"/>
                    <a:pt x="142" y="1274"/>
                    <a:pt x="176" y="1274"/>
                  </a:cubicBezTo>
                  <a:cubicBezTo>
                    <a:pt x="193" y="1274"/>
                    <a:pt x="206" y="1264"/>
                    <a:pt x="206" y="1233"/>
                  </a:cubicBezTo>
                  <a:cubicBezTo>
                    <a:pt x="297" y="868"/>
                    <a:pt x="206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4"/>
            <p:cNvSpPr/>
            <p:nvPr/>
          </p:nvSpPr>
          <p:spPr>
            <a:xfrm>
              <a:off x="8917800" y="4244987"/>
              <a:ext cx="150001" cy="144428"/>
            </a:xfrm>
            <a:custGeom>
              <a:avLst/>
              <a:gdLst/>
              <a:ahLst/>
              <a:cxnLst/>
              <a:rect l="l" t="t" r="r" b="b"/>
              <a:pathLst>
                <a:path w="6164" h="5935" extrusionOk="0">
                  <a:moveTo>
                    <a:pt x="2486" y="1"/>
                  </a:moveTo>
                  <a:cubicBezTo>
                    <a:pt x="2434" y="1"/>
                    <a:pt x="2374" y="51"/>
                    <a:pt x="2374" y="169"/>
                  </a:cubicBezTo>
                  <a:cubicBezTo>
                    <a:pt x="2466" y="830"/>
                    <a:pt x="2466" y="1584"/>
                    <a:pt x="2648" y="2246"/>
                  </a:cubicBezTo>
                  <a:cubicBezTo>
                    <a:pt x="2283" y="2063"/>
                    <a:pt x="1895" y="1789"/>
                    <a:pt x="1507" y="1584"/>
                  </a:cubicBezTo>
                  <a:lnTo>
                    <a:pt x="1507" y="922"/>
                  </a:lnTo>
                  <a:cubicBezTo>
                    <a:pt x="1507" y="648"/>
                    <a:pt x="1507" y="442"/>
                    <a:pt x="1416" y="169"/>
                  </a:cubicBezTo>
                  <a:cubicBezTo>
                    <a:pt x="1416" y="123"/>
                    <a:pt x="1393" y="100"/>
                    <a:pt x="1359" y="100"/>
                  </a:cubicBezTo>
                  <a:cubicBezTo>
                    <a:pt x="1324" y="100"/>
                    <a:pt x="1279" y="123"/>
                    <a:pt x="1233" y="169"/>
                  </a:cubicBezTo>
                  <a:lnTo>
                    <a:pt x="1233" y="922"/>
                  </a:lnTo>
                  <a:lnTo>
                    <a:pt x="1233" y="1401"/>
                  </a:lnTo>
                  <a:cubicBezTo>
                    <a:pt x="1028" y="1219"/>
                    <a:pt x="754" y="1013"/>
                    <a:pt x="571" y="830"/>
                  </a:cubicBezTo>
                  <a:cubicBezTo>
                    <a:pt x="549" y="813"/>
                    <a:pt x="528" y="806"/>
                    <a:pt x="509" y="806"/>
                  </a:cubicBezTo>
                  <a:cubicBezTo>
                    <a:pt x="426" y="806"/>
                    <a:pt x="366" y="939"/>
                    <a:pt x="366" y="1013"/>
                  </a:cubicBezTo>
                  <a:cubicBezTo>
                    <a:pt x="754" y="1310"/>
                    <a:pt x="1028" y="1492"/>
                    <a:pt x="1324" y="1789"/>
                  </a:cubicBezTo>
                  <a:cubicBezTo>
                    <a:pt x="936" y="1880"/>
                    <a:pt x="457" y="1972"/>
                    <a:pt x="92" y="2154"/>
                  </a:cubicBezTo>
                  <a:cubicBezTo>
                    <a:pt x="1" y="2154"/>
                    <a:pt x="1" y="2360"/>
                    <a:pt x="183" y="2360"/>
                  </a:cubicBezTo>
                  <a:cubicBezTo>
                    <a:pt x="571" y="2246"/>
                    <a:pt x="936" y="2154"/>
                    <a:pt x="1324" y="1972"/>
                  </a:cubicBezTo>
                  <a:cubicBezTo>
                    <a:pt x="1416" y="1972"/>
                    <a:pt x="1416" y="1972"/>
                    <a:pt x="1416" y="1880"/>
                  </a:cubicBezTo>
                  <a:cubicBezTo>
                    <a:pt x="1804" y="2154"/>
                    <a:pt x="2169" y="2451"/>
                    <a:pt x="2557" y="2725"/>
                  </a:cubicBezTo>
                  <a:cubicBezTo>
                    <a:pt x="1804" y="2930"/>
                    <a:pt x="1142" y="3204"/>
                    <a:pt x="366" y="3387"/>
                  </a:cubicBezTo>
                  <a:cubicBezTo>
                    <a:pt x="274" y="3501"/>
                    <a:pt x="274" y="3684"/>
                    <a:pt x="457" y="3684"/>
                  </a:cubicBezTo>
                  <a:cubicBezTo>
                    <a:pt x="1233" y="3501"/>
                    <a:pt x="1986" y="3296"/>
                    <a:pt x="2740" y="3022"/>
                  </a:cubicBezTo>
                  <a:lnTo>
                    <a:pt x="2740" y="3022"/>
                  </a:lnTo>
                  <a:cubicBezTo>
                    <a:pt x="2557" y="3501"/>
                    <a:pt x="2283" y="3866"/>
                    <a:pt x="1986" y="4346"/>
                  </a:cubicBezTo>
                  <a:cubicBezTo>
                    <a:pt x="1598" y="4346"/>
                    <a:pt x="1233" y="4437"/>
                    <a:pt x="845" y="4437"/>
                  </a:cubicBezTo>
                  <a:cubicBezTo>
                    <a:pt x="754" y="4437"/>
                    <a:pt x="754" y="4642"/>
                    <a:pt x="845" y="4642"/>
                  </a:cubicBezTo>
                  <a:cubicBezTo>
                    <a:pt x="1142" y="4642"/>
                    <a:pt x="1507" y="4642"/>
                    <a:pt x="1895" y="4528"/>
                  </a:cubicBezTo>
                  <a:lnTo>
                    <a:pt x="1895" y="4528"/>
                  </a:lnTo>
                  <a:cubicBezTo>
                    <a:pt x="1895" y="4642"/>
                    <a:pt x="1804" y="4642"/>
                    <a:pt x="1895" y="4642"/>
                  </a:cubicBezTo>
                  <a:cubicBezTo>
                    <a:pt x="1804" y="4734"/>
                    <a:pt x="1804" y="4825"/>
                    <a:pt x="1712" y="4916"/>
                  </a:cubicBezTo>
                  <a:cubicBezTo>
                    <a:pt x="1630" y="5048"/>
                    <a:pt x="1715" y="5144"/>
                    <a:pt x="1802" y="5144"/>
                  </a:cubicBezTo>
                  <a:cubicBezTo>
                    <a:pt x="1836" y="5144"/>
                    <a:pt x="1870" y="5130"/>
                    <a:pt x="1895" y="5099"/>
                  </a:cubicBezTo>
                  <a:cubicBezTo>
                    <a:pt x="1986" y="5099"/>
                    <a:pt x="1986" y="5007"/>
                    <a:pt x="1986" y="5007"/>
                  </a:cubicBezTo>
                  <a:cubicBezTo>
                    <a:pt x="2078" y="5304"/>
                    <a:pt x="2169" y="5578"/>
                    <a:pt x="2283" y="5875"/>
                  </a:cubicBezTo>
                  <a:cubicBezTo>
                    <a:pt x="2321" y="5913"/>
                    <a:pt x="2374" y="5935"/>
                    <a:pt x="2418" y="5935"/>
                  </a:cubicBezTo>
                  <a:cubicBezTo>
                    <a:pt x="2479" y="5935"/>
                    <a:pt x="2519" y="5891"/>
                    <a:pt x="2466" y="5784"/>
                  </a:cubicBezTo>
                  <a:cubicBezTo>
                    <a:pt x="2374" y="5487"/>
                    <a:pt x="2283" y="5099"/>
                    <a:pt x="2078" y="4825"/>
                  </a:cubicBezTo>
                  <a:cubicBezTo>
                    <a:pt x="2374" y="4346"/>
                    <a:pt x="2648" y="3958"/>
                    <a:pt x="2945" y="3501"/>
                  </a:cubicBezTo>
                  <a:cubicBezTo>
                    <a:pt x="3036" y="4072"/>
                    <a:pt x="3219" y="4642"/>
                    <a:pt x="3516" y="5213"/>
                  </a:cubicBezTo>
                  <a:cubicBezTo>
                    <a:pt x="3516" y="5239"/>
                    <a:pt x="3531" y="5250"/>
                    <a:pt x="3552" y="5250"/>
                  </a:cubicBezTo>
                  <a:cubicBezTo>
                    <a:pt x="3605" y="5250"/>
                    <a:pt x="3698" y="5180"/>
                    <a:pt x="3698" y="5099"/>
                  </a:cubicBezTo>
                  <a:cubicBezTo>
                    <a:pt x="3516" y="4437"/>
                    <a:pt x="3310" y="3775"/>
                    <a:pt x="3128" y="3204"/>
                  </a:cubicBezTo>
                  <a:lnTo>
                    <a:pt x="3128" y="3204"/>
                  </a:lnTo>
                  <a:cubicBezTo>
                    <a:pt x="3607" y="3501"/>
                    <a:pt x="4086" y="3775"/>
                    <a:pt x="4566" y="4072"/>
                  </a:cubicBezTo>
                  <a:lnTo>
                    <a:pt x="4657" y="4163"/>
                  </a:lnTo>
                  <a:cubicBezTo>
                    <a:pt x="4657" y="4437"/>
                    <a:pt x="4657" y="4642"/>
                    <a:pt x="4748" y="4825"/>
                  </a:cubicBezTo>
                  <a:cubicBezTo>
                    <a:pt x="4748" y="5099"/>
                    <a:pt x="4748" y="5304"/>
                    <a:pt x="4840" y="5578"/>
                  </a:cubicBezTo>
                  <a:cubicBezTo>
                    <a:pt x="4931" y="5578"/>
                    <a:pt x="5022" y="5578"/>
                    <a:pt x="5022" y="5487"/>
                  </a:cubicBezTo>
                  <a:cubicBezTo>
                    <a:pt x="5022" y="5304"/>
                    <a:pt x="4931" y="5099"/>
                    <a:pt x="4931" y="4916"/>
                  </a:cubicBezTo>
                  <a:cubicBezTo>
                    <a:pt x="4840" y="4642"/>
                    <a:pt x="4840" y="4346"/>
                    <a:pt x="4748" y="4163"/>
                  </a:cubicBezTo>
                  <a:lnTo>
                    <a:pt x="4748" y="4163"/>
                  </a:lnTo>
                  <a:cubicBezTo>
                    <a:pt x="4931" y="4254"/>
                    <a:pt x="5136" y="4346"/>
                    <a:pt x="5319" y="4346"/>
                  </a:cubicBezTo>
                  <a:cubicBezTo>
                    <a:pt x="5344" y="4358"/>
                    <a:pt x="5368" y="4364"/>
                    <a:pt x="5390" y="4364"/>
                  </a:cubicBezTo>
                  <a:cubicBezTo>
                    <a:pt x="5523" y="4364"/>
                    <a:pt x="5580" y="4150"/>
                    <a:pt x="5501" y="4072"/>
                  </a:cubicBezTo>
                  <a:cubicBezTo>
                    <a:pt x="5410" y="3958"/>
                    <a:pt x="5319" y="3958"/>
                    <a:pt x="5228" y="3866"/>
                  </a:cubicBezTo>
                  <a:lnTo>
                    <a:pt x="5319" y="3866"/>
                  </a:lnTo>
                  <a:cubicBezTo>
                    <a:pt x="5501" y="3775"/>
                    <a:pt x="5798" y="3684"/>
                    <a:pt x="5889" y="3501"/>
                  </a:cubicBezTo>
                  <a:cubicBezTo>
                    <a:pt x="5981" y="3501"/>
                    <a:pt x="5889" y="3387"/>
                    <a:pt x="5889" y="3387"/>
                  </a:cubicBezTo>
                  <a:cubicBezTo>
                    <a:pt x="5593" y="3501"/>
                    <a:pt x="5410" y="3592"/>
                    <a:pt x="5228" y="3684"/>
                  </a:cubicBezTo>
                  <a:cubicBezTo>
                    <a:pt x="5136" y="3684"/>
                    <a:pt x="5022" y="3684"/>
                    <a:pt x="5022" y="3775"/>
                  </a:cubicBezTo>
                  <a:cubicBezTo>
                    <a:pt x="4566" y="3387"/>
                    <a:pt x="3995" y="3113"/>
                    <a:pt x="3516" y="2816"/>
                  </a:cubicBezTo>
                  <a:lnTo>
                    <a:pt x="6072" y="1972"/>
                  </a:lnTo>
                  <a:cubicBezTo>
                    <a:pt x="6163" y="1880"/>
                    <a:pt x="6163" y="1789"/>
                    <a:pt x="5981" y="1789"/>
                  </a:cubicBezTo>
                  <a:cubicBezTo>
                    <a:pt x="5228" y="1972"/>
                    <a:pt x="4360" y="2246"/>
                    <a:pt x="3516" y="2451"/>
                  </a:cubicBezTo>
                  <a:cubicBezTo>
                    <a:pt x="3698" y="2154"/>
                    <a:pt x="3881" y="1880"/>
                    <a:pt x="3995" y="1584"/>
                  </a:cubicBezTo>
                  <a:cubicBezTo>
                    <a:pt x="4269" y="1492"/>
                    <a:pt x="4657" y="1401"/>
                    <a:pt x="4931" y="1219"/>
                  </a:cubicBezTo>
                  <a:cubicBezTo>
                    <a:pt x="5010" y="1219"/>
                    <a:pt x="5020" y="996"/>
                    <a:pt x="4903" y="996"/>
                  </a:cubicBezTo>
                  <a:cubicBezTo>
                    <a:pt x="4885" y="996"/>
                    <a:pt x="4864" y="1001"/>
                    <a:pt x="4840" y="1013"/>
                  </a:cubicBezTo>
                  <a:cubicBezTo>
                    <a:pt x="4657" y="1104"/>
                    <a:pt x="4451" y="1104"/>
                    <a:pt x="4178" y="1219"/>
                  </a:cubicBezTo>
                  <a:cubicBezTo>
                    <a:pt x="4360" y="922"/>
                    <a:pt x="4566" y="648"/>
                    <a:pt x="4657" y="351"/>
                  </a:cubicBezTo>
                  <a:cubicBezTo>
                    <a:pt x="4721" y="287"/>
                    <a:pt x="4695" y="222"/>
                    <a:pt x="4641" y="222"/>
                  </a:cubicBezTo>
                  <a:cubicBezTo>
                    <a:pt x="4619" y="222"/>
                    <a:pt x="4592" y="233"/>
                    <a:pt x="4566" y="260"/>
                  </a:cubicBezTo>
                  <a:cubicBezTo>
                    <a:pt x="4269" y="648"/>
                    <a:pt x="4086" y="1013"/>
                    <a:pt x="3790" y="1401"/>
                  </a:cubicBezTo>
                  <a:cubicBezTo>
                    <a:pt x="3698" y="1492"/>
                    <a:pt x="3698" y="1492"/>
                    <a:pt x="3607" y="1492"/>
                  </a:cubicBezTo>
                  <a:cubicBezTo>
                    <a:pt x="3516" y="1584"/>
                    <a:pt x="3516" y="1789"/>
                    <a:pt x="3607" y="1789"/>
                  </a:cubicBezTo>
                  <a:cubicBezTo>
                    <a:pt x="3424" y="2063"/>
                    <a:pt x="3219" y="2246"/>
                    <a:pt x="3128" y="2542"/>
                  </a:cubicBezTo>
                  <a:cubicBezTo>
                    <a:pt x="3036" y="2542"/>
                    <a:pt x="3036" y="2542"/>
                    <a:pt x="2945" y="2451"/>
                  </a:cubicBezTo>
                  <a:cubicBezTo>
                    <a:pt x="2854" y="1675"/>
                    <a:pt x="2648" y="922"/>
                    <a:pt x="2557" y="77"/>
                  </a:cubicBezTo>
                  <a:cubicBezTo>
                    <a:pt x="2557" y="29"/>
                    <a:pt x="2524" y="1"/>
                    <a:pt x="2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4"/>
            <p:cNvSpPr/>
            <p:nvPr/>
          </p:nvSpPr>
          <p:spPr>
            <a:xfrm>
              <a:off x="9003334" y="4246861"/>
              <a:ext cx="8907" cy="33899"/>
            </a:xfrm>
            <a:custGeom>
              <a:avLst/>
              <a:gdLst/>
              <a:ahLst/>
              <a:cxnLst/>
              <a:rect l="l" t="t" r="r" b="b"/>
              <a:pathLst>
                <a:path w="366" h="1393" extrusionOk="0">
                  <a:moveTo>
                    <a:pt x="1" y="0"/>
                  </a:moveTo>
                  <a:cubicBezTo>
                    <a:pt x="92" y="457"/>
                    <a:pt x="92" y="845"/>
                    <a:pt x="92" y="1324"/>
                  </a:cubicBezTo>
                  <a:cubicBezTo>
                    <a:pt x="92" y="1370"/>
                    <a:pt x="115" y="1393"/>
                    <a:pt x="138" y="1393"/>
                  </a:cubicBezTo>
                  <a:cubicBezTo>
                    <a:pt x="160" y="1393"/>
                    <a:pt x="183" y="1370"/>
                    <a:pt x="183" y="1324"/>
                  </a:cubicBezTo>
                  <a:cubicBezTo>
                    <a:pt x="366" y="845"/>
                    <a:pt x="275" y="365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4"/>
            <p:cNvSpPr/>
            <p:nvPr/>
          </p:nvSpPr>
          <p:spPr>
            <a:xfrm>
              <a:off x="8776175" y="3647682"/>
              <a:ext cx="41662" cy="38766"/>
            </a:xfrm>
            <a:custGeom>
              <a:avLst/>
              <a:gdLst/>
              <a:ahLst/>
              <a:cxnLst/>
              <a:rect l="l" t="t" r="r" b="b"/>
              <a:pathLst>
                <a:path w="1712" h="1593" extrusionOk="0">
                  <a:moveTo>
                    <a:pt x="913" y="0"/>
                  </a:moveTo>
                  <a:cubicBezTo>
                    <a:pt x="696" y="0"/>
                    <a:pt x="479" y="120"/>
                    <a:pt x="388" y="360"/>
                  </a:cubicBezTo>
                  <a:cubicBezTo>
                    <a:pt x="297" y="543"/>
                    <a:pt x="297" y="657"/>
                    <a:pt x="206" y="748"/>
                  </a:cubicBezTo>
                  <a:cubicBezTo>
                    <a:pt x="0" y="1227"/>
                    <a:pt x="479" y="1593"/>
                    <a:pt x="867" y="1593"/>
                  </a:cubicBezTo>
                  <a:cubicBezTo>
                    <a:pt x="1347" y="1593"/>
                    <a:pt x="1712" y="1227"/>
                    <a:pt x="1529" y="748"/>
                  </a:cubicBezTo>
                  <a:cubicBezTo>
                    <a:pt x="1529" y="657"/>
                    <a:pt x="1438" y="543"/>
                    <a:pt x="1438" y="360"/>
                  </a:cubicBezTo>
                  <a:cubicBezTo>
                    <a:pt x="1347" y="120"/>
                    <a:pt x="1130" y="0"/>
                    <a:pt x="9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4"/>
            <p:cNvSpPr/>
            <p:nvPr/>
          </p:nvSpPr>
          <p:spPr>
            <a:xfrm>
              <a:off x="8966127" y="3451622"/>
              <a:ext cx="16134" cy="22096"/>
            </a:xfrm>
            <a:custGeom>
              <a:avLst/>
              <a:gdLst/>
              <a:ahLst/>
              <a:cxnLst/>
              <a:rect l="l" t="t" r="r" b="b"/>
              <a:pathLst>
                <a:path w="663" h="908" extrusionOk="0">
                  <a:moveTo>
                    <a:pt x="320" y="0"/>
                  </a:moveTo>
                  <a:cubicBezTo>
                    <a:pt x="234" y="0"/>
                    <a:pt x="137" y="52"/>
                    <a:pt x="92" y="154"/>
                  </a:cubicBezTo>
                  <a:lnTo>
                    <a:pt x="92" y="428"/>
                  </a:lnTo>
                  <a:cubicBezTo>
                    <a:pt x="0" y="725"/>
                    <a:pt x="92" y="907"/>
                    <a:pt x="297" y="907"/>
                  </a:cubicBezTo>
                  <a:cubicBezTo>
                    <a:pt x="571" y="907"/>
                    <a:pt x="662" y="725"/>
                    <a:pt x="571" y="428"/>
                  </a:cubicBezTo>
                  <a:cubicBezTo>
                    <a:pt x="571" y="428"/>
                    <a:pt x="571" y="246"/>
                    <a:pt x="480" y="154"/>
                  </a:cubicBezTo>
                  <a:cubicBezTo>
                    <a:pt x="480" y="52"/>
                    <a:pt x="405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4"/>
            <p:cNvSpPr/>
            <p:nvPr/>
          </p:nvSpPr>
          <p:spPr>
            <a:xfrm>
              <a:off x="8806714" y="1551784"/>
              <a:ext cx="27791" cy="16110"/>
            </a:xfrm>
            <a:custGeom>
              <a:avLst/>
              <a:gdLst/>
              <a:ahLst/>
              <a:cxnLst/>
              <a:rect l="l" t="t" r="r" b="b"/>
              <a:pathLst>
                <a:path w="1142" h="662" extrusionOk="0">
                  <a:moveTo>
                    <a:pt x="541" y="0"/>
                  </a:moveTo>
                  <a:cubicBezTo>
                    <a:pt x="490" y="0"/>
                    <a:pt x="434" y="13"/>
                    <a:pt x="366" y="51"/>
                  </a:cubicBezTo>
                  <a:cubicBezTo>
                    <a:pt x="0" y="51"/>
                    <a:pt x="0" y="621"/>
                    <a:pt x="366" y="621"/>
                  </a:cubicBezTo>
                  <a:cubicBezTo>
                    <a:pt x="434" y="652"/>
                    <a:pt x="490" y="662"/>
                    <a:pt x="541" y="662"/>
                  </a:cubicBezTo>
                  <a:cubicBezTo>
                    <a:pt x="642" y="662"/>
                    <a:pt x="723" y="621"/>
                    <a:pt x="845" y="621"/>
                  </a:cubicBezTo>
                  <a:cubicBezTo>
                    <a:pt x="1142" y="507"/>
                    <a:pt x="1142" y="142"/>
                    <a:pt x="845" y="51"/>
                  </a:cubicBezTo>
                  <a:cubicBezTo>
                    <a:pt x="723" y="51"/>
                    <a:pt x="642" y="0"/>
                    <a:pt x="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4"/>
            <p:cNvSpPr/>
            <p:nvPr/>
          </p:nvSpPr>
          <p:spPr>
            <a:xfrm>
              <a:off x="9019443" y="599322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89" y="1"/>
                  </a:moveTo>
                  <a:cubicBezTo>
                    <a:pt x="1" y="1"/>
                    <a:pt x="1" y="571"/>
                    <a:pt x="389" y="571"/>
                  </a:cubicBezTo>
                  <a:cubicBezTo>
                    <a:pt x="754" y="571"/>
                    <a:pt x="754" y="1"/>
                    <a:pt x="3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4"/>
            <p:cNvSpPr/>
            <p:nvPr/>
          </p:nvSpPr>
          <p:spPr>
            <a:xfrm>
              <a:off x="8686187" y="1006456"/>
              <a:ext cx="27791" cy="13920"/>
            </a:xfrm>
            <a:custGeom>
              <a:avLst/>
              <a:gdLst/>
              <a:ahLst/>
              <a:cxnLst/>
              <a:rect l="l" t="t" r="r" b="b"/>
              <a:pathLst>
                <a:path w="1142" h="572" extrusionOk="0">
                  <a:moveTo>
                    <a:pt x="388" y="1"/>
                  </a:moveTo>
                  <a:cubicBezTo>
                    <a:pt x="0" y="1"/>
                    <a:pt x="0" y="571"/>
                    <a:pt x="388" y="571"/>
                  </a:cubicBezTo>
                  <a:lnTo>
                    <a:pt x="754" y="571"/>
                  </a:lnTo>
                  <a:cubicBezTo>
                    <a:pt x="1142" y="480"/>
                    <a:pt x="1142" y="92"/>
                    <a:pt x="754" y="92"/>
                  </a:cubicBezTo>
                  <a:cubicBezTo>
                    <a:pt x="662" y="1"/>
                    <a:pt x="571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4"/>
            <p:cNvSpPr/>
            <p:nvPr/>
          </p:nvSpPr>
          <p:spPr>
            <a:xfrm>
              <a:off x="8045201" y="652102"/>
              <a:ext cx="30029" cy="19468"/>
            </a:xfrm>
            <a:custGeom>
              <a:avLst/>
              <a:gdLst/>
              <a:ahLst/>
              <a:cxnLst/>
              <a:rect l="l" t="t" r="r" b="b"/>
              <a:pathLst>
                <a:path w="1234" h="800" extrusionOk="0">
                  <a:moveTo>
                    <a:pt x="743" y="0"/>
                  </a:moveTo>
                  <a:cubicBezTo>
                    <a:pt x="634" y="0"/>
                    <a:pt x="515" y="23"/>
                    <a:pt x="366" y="23"/>
                  </a:cubicBezTo>
                  <a:cubicBezTo>
                    <a:pt x="1" y="114"/>
                    <a:pt x="1" y="685"/>
                    <a:pt x="366" y="776"/>
                  </a:cubicBezTo>
                  <a:cubicBezTo>
                    <a:pt x="515" y="776"/>
                    <a:pt x="634" y="799"/>
                    <a:pt x="743" y="799"/>
                  </a:cubicBezTo>
                  <a:cubicBezTo>
                    <a:pt x="851" y="799"/>
                    <a:pt x="948" y="776"/>
                    <a:pt x="1051" y="685"/>
                  </a:cubicBezTo>
                  <a:cubicBezTo>
                    <a:pt x="1234" y="502"/>
                    <a:pt x="1234" y="297"/>
                    <a:pt x="1051" y="114"/>
                  </a:cubicBezTo>
                  <a:cubicBezTo>
                    <a:pt x="948" y="23"/>
                    <a:pt x="851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4"/>
            <p:cNvSpPr/>
            <p:nvPr/>
          </p:nvSpPr>
          <p:spPr>
            <a:xfrm>
              <a:off x="7728054" y="1205850"/>
              <a:ext cx="27815" cy="22802"/>
            </a:xfrm>
            <a:custGeom>
              <a:avLst/>
              <a:gdLst/>
              <a:ahLst/>
              <a:cxnLst/>
              <a:rect l="l" t="t" r="r" b="b"/>
              <a:pathLst>
                <a:path w="1143" h="937" extrusionOk="0">
                  <a:moveTo>
                    <a:pt x="571" y="1"/>
                  </a:moveTo>
                  <a:cubicBezTo>
                    <a:pt x="1" y="1"/>
                    <a:pt x="1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4"/>
            <p:cNvSpPr/>
            <p:nvPr/>
          </p:nvSpPr>
          <p:spPr>
            <a:xfrm>
              <a:off x="7894695" y="1511340"/>
              <a:ext cx="27791" cy="22802"/>
            </a:xfrm>
            <a:custGeom>
              <a:avLst/>
              <a:gdLst/>
              <a:ahLst/>
              <a:cxnLst/>
              <a:rect l="l" t="t" r="r" b="b"/>
              <a:pathLst>
                <a:path w="1142" h="937" extrusionOk="0">
                  <a:moveTo>
                    <a:pt x="571" y="1"/>
                  </a:moveTo>
                  <a:cubicBezTo>
                    <a:pt x="0" y="1"/>
                    <a:pt x="0" y="937"/>
                    <a:pt x="571" y="937"/>
                  </a:cubicBezTo>
                  <a:cubicBezTo>
                    <a:pt x="1142" y="93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4"/>
            <p:cNvSpPr/>
            <p:nvPr/>
          </p:nvSpPr>
          <p:spPr>
            <a:xfrm>
              <a:off x="7698075" y="2202454"/>
              <a:ext cx="39179" cy="35748"/>
            </a:xfrm>
            <a:custGeom>
              <a:avLst/>
              <a:gdLst/>
              <a:ahLst/>
              <a:cxnLst/>
              <a:rect l="l" t="t" r="r" b="b"/>
              <a:pathLst>
                <a:path w="1610" h="1469" extrusionOk="0">
                  <a:moveTo>
                    <a:pt x="662" y="0"/>
                  </a:moveTo>
                  <a:cubicBezTo>
                    <a:pt x="519" y="0"/>
                    <a:pt x="377" y="74"/>
                    <a:pt x="274" y="223"/>
                  </a:cubicBezTo>
                  <a:cubicBezTo>
                    <a:pt x="0" y="405"/>
                    <a:pt x="0" y="793"/>
                    <a:pt x="274" y="976"/>
                  </a:cubicBezTo>
                  <a:cubicBezTo>
                    <a:pt x="274" y="1067"/>
                    <a:pt x="365" y="1159"/>
                    <a:pt x="480" y="1273"/>
                  </a:cubicBezTo>
                  <a:cubicBezTo>
                    <a:pt x="662" y="1364"/>
                    <a:pt x="753" y="1364"/>
                    <a:pt x="936" y="1455"/>
                  </a:cubicBezTo>
                  <a:cubicBezTo>
                    <a:pt x="966" y="1465"/>
                    <a:pt x="997" y="1469"/>
                    <a:pt x="1029" y="1469"/>
                  </a:cubicBezTo>
                  <a:cubicBezTo>
                    <a:pt x="1306" y="1469"/>
                    <a:pt x="1609" y="1131"/>
                    <a:pt x="1507" y="885"/>
                  </a:cubicBezTo>
                  <a:cubicBezTo>
                    <a:pt x="1415" y="702"/>
                    <a:pt x="1415" y="588"/>
                    <a:pt x="1324" y="405"/>
                  </a:cubicBezTo>
                  <a:lnTo>
                    <a:pt x="1050" y="223"/>
                  </a:lnTo>
                  <a:cubicBezTo>
                    <a:pt x="947" y="74"/>
                    <a:pt x="80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4"/>
            <p:cNvSpPr/>
            <p:nvPr/>
          </p:nvSpPr>
          <p:spPr>
            <a:xfrm>
              <a:off x="8320713" y="1994567"/>
              <a:ext cx="27791" cy="18908"/>
            </a:xfrm>
            <a:custGeom>
              <a:avLst/>
              <a:gdLst/>
              <a:ahLst/>
              <a:cxnLst/>
              <a:rect l="l" t="t" r="r" b="b"/>
              <a:pathLst>
                <a:path w="1142" h="777" extrusionOk="0">
                  <a:moveTo>
                    <a:pt x="571" y="1"/>
                  </a:moveTo>
                  <a:cubicBezTo>
                    <a:pt x="0" y="1"/>
                    <a:pt x="0" y="777"/>
                    <a:pt x="571" y="777"/>
                  </a:cubicBezTo>
                  <a:cubicBezTo>
                    <a:pt x="1142" y="777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4"/>
            <p:cNvSpPr/>
            <p:nvPr/>
          </p:nvSpPr>
          <p:spPr>
            <a:xfrm>
              <a:off x="8348478" y="2989492"/>
              <a:ext cx="36697" cy="28642"/>
            </a:xfrm>
            <a:custGeom>
              <a:avLst/>
              <a:gdLst/>
              <a:ahLst/>
              <a:cxnLst/>
              <a:rect l="l" t="t" r="r" b="b"/>
              <a:pathLst>
                <a:path w="1508" h="1177" extrusionOk="0">
                  <a:moveTo>
                    <a:pt x="904" y="0"/>
                  </a:moveTo>
                  <a:cubicBezTo>
                    <a:pt x="855" y="0"/>
                    <a:pt x="805" y="6"/>
                    <a:pt x="754" y="18"/>
                  </a:cubicBezTo>
                  <a:cubicBezTo>
                    <a:pt x="663" y="18"/>
                    <a:pt x="571" y="109"/>
                    <a:pt x="457" y="109"/>
                  </a:cubicBezTo>
                  <a:cubicBezTo>
                    <a:pt x="1" y="314"/>
                    <a:pt x="1" y="885"/>
                    <a:pt x="457" y="1068"/>
                  </a:cubicBezTo>
                  <a:cubicBezTo>
                    <a:pt x="571" y="1068"/>
                    <a:pt x="663" y="1159"/>
                    <a:pt x="754" y="1159"/>
                  </a:cubicBezTo>
                  <a:cubicBezTo>
                    <a:pt x="805" y="1171"/>
                    <a:pt x="855" y="1177"/>
                    <a:pt x="904" y="1177"/>
                  </a:cubicBezTo>
                  <a:cubicBezTo>
                    <a:pt x="1231" y="1177"/>
                    <a:pt x="1507" y="926"/>
                    <a:pt x="1507" y="588"/>
                  </a:cubicBezTo>
                  <a:cubicBezTo>
                    <a:pt x="1507" y="251"/>
                    <a:pt x="1231" y="0"/>
                    <a:pt x="9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4"/>
            <p:cNvSpPr/>
            <p:nvPr/>
          </p:nvSpPr>
          <p:spPr>
            <a:xfrm>
              <a:off x="7690848" y="3057117"/>
              <a:ext cx="27791" cy="23362"/>
            </a:xfrm>
            <a:custGeom>
              <a:avLst/>
              <a:gdLst/>
              <a:ahLst/>
              <a:cxnLst/>
              <a:rect l="l" t="t" r="r" b="b"/>
              <a:pathLst>
                <a:path w="1142" h="960" extrusionOk="0">
                  <a:moveTo>
                    <a:pt x="571" y="1"/>
                  </a:moveTo>
                  <a:cubicBezTo>
                    <a:pt x="0" y="1"/>
                    <a:pt x="0" y="959"/>
                    <a:pt x="571" y="959"/>
                  </a:cubicBezTo>
                  <a:cubicBezTo>
                    <a:pt x="1142" y="959"/>
                    <a:pt x="1142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4"/>
            <p:cNvSpPr/>
            <p:nvPr/>
          </p:nvSpPr>
          <p:spPr>
            <a:xfrm>
              <a:off x="7818042" y="4001354"/>
              <a:ext cx="32804" cy="23362"/>
            </a:xfrm>
            <a:custGeom>
              <a:avLst/>
              <a:gdLst/>
              <a:ahLst/>
              <a:cxnLst/>
              <a:rect l="l" t="t" r="r" b="b"/>
              <a:pathLst>
                <a:path w="1348" h="960" extrusionOk="0">
                  <a:moveTo>
                    <a:pt x="685" y="0"/>
                  </a:moveTo>
                  <a:cubicBezTo>
                    <a:pt x="0" y="0"/>
                    <a:pt x="0" y="959"/>
                    <a:pt x="685" y="959"/>
                  </a:cubicBezTo>
                  <a:cubicBezTo>
                    <a:pt x="1347" y="959"/>
                    <a:pt x="1347" y="0"/>
                    <a:pt x="6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4"/>
            <p:cNvSpPr/>
            <p:nvPr/>
          </p:nvSpPr>
          <p:spPr>
            <a:xfrm>
              <a:off x="8244060" y="4332395"/>
              <a:ext cx="32244" cy="27791"/>
            </a:xfrm>
            <a:custGeom>
              <a:avLst/>
              <a:gdLst/>
              <a:ahLst/>
              <a:cxnLst/>
              <a:rect l="l" t="t" r="r" b="b"/>
              <a:pathLst>
                <a:path w="1325" h="1142" extrusionOk="0">
                  <a:moveTo>
                    <a:pt x="662" y="0"/>
                  </a:moveTo>
                  <a:cubicBezTo>
                    <a:pt x="0" y="0"/>
                    <a:pt x="0" y="1142"/>
                    <a:pt x="662" y="1142"/>
                  </a:cubicBezTo>
                  <a:cubicBezTo>
                    <a:pt x="1324" y="1142"/>
                    <a:pt x="1324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4"/>
            <p:cNvSpPr/>
            <p:nvPr/>
          </p:nvSpPr>
          <p:spPr>
            <a:xfrm>
              <a:off x="1945993" y="2222514"/>
              <a:ext cx="296619" cy="296084"/>
            </a:xfrm>
            <a:custGeom>
              <a:avLst/>
              <a:gdLst/>
              <a:ahLst/>
              <a:cxnLst/>
              <a:rect l="l" t="t" r="r" b="b"/>
              <a:pathLst>
                <a:path w="12189" h="12167" extrusionOk="0">
                  <a:moveTo>
                    <a:pt x="6094" y="1"/>
                  </a:moveTo>
                  <a:cubicBezTo>
                    <a:pt x="2762" y="1"/>
                    <a:pt x="0" y="2763"/>
                    <a:pt x="0" y="6095"/>
                  </a:cubicBezTo>
                  <a:cubicBezTo>
                    <a:pt x="0" y="9428"/>
                    <a:pt x="2762" y="12167"/>
                    <a:pt x="6094" y="12167"/>
                  </a:cubicBezTo>
                  <a:cubicBezTo>
                    <a:pt x="9518" y="12167"/>
                    <a:pt x="12189" y="9428"/>
                    <a:pt x="12189" y="6095"/>
                  </a:cubicBezTo>
                  <a:cubicBezTo>
                    <a:pt x="12189" y="2763"/>
                    <a:pt x="9518" y="1"/>
                    <a:pt x="6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4"/>
            <p:cNvSpPr/>
            <p:nvPr/>
          </p:nvSpPr>
          <p:spPr>
            <a:xfrm>
              <a:off x="196033" y="227317"/>
              <a:ext cx="296084" cy="296644"/>
            </a:xfrm>
            <a:custGeom>
              <a:avLst/>
              <a:gdLst/>
              <a:ahLst/>
              <a:cxnLst/>
              <a:rect l="l" t="t" r="r" b="b"/>
              <a:pathLst>
                <a:path w="12167" h="12190" extrusionOk="0">
                  <a:moveTo>
                    <a:pt x="6095" y="0"/>
                  </a:moveTo>
                  <a:cubicBezTo>
                    <a:pt x="2763" y="0"/>
                    <a:pt x="1" y="2762"/>
                    <a:pt x="1" y="6095"/>
                  </a:cubicBezTo>
                  <a:cubicBezTo>
                    <a:pt x="1" y="9427"/>
                    <a:pt x="2763" y="12189"/>
                    <a:pt x="6095" y="12189"/>
                  </a:cubicBezTo>
                  <a:cubicBezTo>
                    <a:pt x="9519" y="12189"/>
                    <a:pt x="12167" y="9427"/>
                    <a:pt x="12167" y="6095"/>
                  </a:cubicBezTo>
                  <a:cubicBezTo>
                    <a:pt x="12167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4"/>
            <p:cNvSpPr/>
            <p:nvPr/>
          </p:nvSpPr>
          <p:spPr>
            <a:xfrm>
              <a:off x="1192682" y="4477893"/>
              <a:ext cx="296084" cy="296084"/>
            </a:xfrm>
            <a:custGeom>
              <a:avLst/>
              <a:gdLst/>
              <a:ahLst/>
              <a:cxnLst/>
              <a:rect l="l" t="t" r="r" b="b"/>
              <a:pathLst>
                <a:path w="12167" h="12167" extrusionOk="0">
                  <a:moveTo>
                    <a:pt x="6095" y="0"/>
                  </a:moveTo>
                  <a:cubicBezTo>
                    <a:pt x="2762" y="0"/>
                    <a:pt x="0" y="2762"/>
                    <a:pt x="0" y="6072"/>
                  </a:cubicBezTo>
                  <a:cubicBezTo>
                    <a:pt x="0" y="9404"/>
                    <a:pt x="2762" y="12166"/>
                    <a:pt x="6095" y="12166"/>
                  </a:cubicBezTo>
                  <a:cubicBezTo>
                    <a:pt x="9519" y="12166"/>
                    <a:pt x="12166" y="9404"/>
                    <a:pt x="12166" y="6072"/>
                  </a:cubicBezTo>
                  <a:cubicBezTo>
                    <a:pt x="12166" y="2762"/>
                    <a:pt x="9519" y="0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4"/>
            <p:cNvSpPr/>
            <p:nvPr/>
          </p:nvSpPr>
          <p:spPr>
            <a:xfrm>
              <a:off x="516291" y="3207075"/>
              <a:ext cx="131214" cy="127588"/>
            </a:xfrm>
            <a:custGeom>
              <a:avLst/>
              <a:gdLst/>
              <a:ahLst/>
              <a:cxnLst/>
              <a:rect l="l" t="t" r="r" b="b"/>
              <a:pathLst>
                <a:path w="5392" h="5243" extrusionOk="0">
                  <a:moveTo>
                    <a:pt x="2180" y="1"/>
                  </a:moveTo>
                  <a:cubicBezTo>
                    <a:pt x="2129" y="1"/>
                    <a:pt x="2078" y="24"/>
                    <a:pt x="2078" y="69"/>
                  </a:cubicBezTo>
                  <a:cubicBezTo>
                    <a:pt x="2078" y="731"/>
                    <a:pt x="2169" y="1416"/>
                    <a:pt x="2283" y="1987"/>
                  </a:cubicBezTo>
                  <a:cubicBezTo>
                    <a:pt x="1986" y="1781"/>
                    <a:pt x="1598" y="1598"/>
                    <a:pt x="1324" y="1416"/>
                  </a:cubicBezTo>
                  <a:cubicBezTo>
                    <a:pt x="1324" y="1210"/>
                    <a:pt x="1324" y="1028"/>
                    <a:pt x="1233" y="845"/>
                  </a:cubicBezTo>
                  <a:lnTo>
                    <a:pt x="1233" y="160"/>
                  </a:lnTo>
                  <a:cubicBezTo>
                    <a:pt x="1233" y="115"/>
                    <a:pt x="1210" y="92"/>
                    <a:pt x="1173" y="92"/>
                  </a:cubicBezTo>
                  <a:cubicBezTo>
                    <a:pt x="1136" y="92"/>
                    <a:pt x="1085" y="115"/>
                    <a:pt x="1028" y="160"/>
                  </a:cubicBezTo>
                  <a:lnTo>
                    <a:pt x="1028" y="845"/>
                  </a:lnTo>
                  <a:lnTo>
                    <a:pt x="1028" y="1210"/>
                  </a:lnTo>
                  <a:cubicBezTo>
                    <a:pt x="845" y="1028"/>
                    <a:pt x="662" y="937"/>
                    <a:pt x="457" y="731"/>
                  </a:cubicBezTo>
                  <a:cubicBezTo>
                    <a:pt x="441" y="715"/>
                    <a:pt x="425" y="708"/>
                    <a:pt x="410" y="708"/>
                  </a:cubicBezTo>
                  <a:cubicBezTo>
                    <a:pt x="339" y="708"/>
                    <a:pt x="290" y="861"/>
                    <a:pt x="366" y="937"/>
                  </a:cubicBezTo>
                  <a:cubicBezTo>
                    <a:pt x="571" y="1119"/>
                    <a:pt x="845" y="1302"/>
                    <a:pt x="1142" y="1598"/>
                  </a:cubicBezTo>
                  <a:cubicBezTo>
                    <a:pt x="754" y="1690"/>
                    <a:pt x="366" y="1781"/>
                    <a:pt x="92" y="1872"/>
                  </a:cubicBezTo>
                  <a:cubicBezTo>
                    <a:pt x="0" y="1872"/>
                    <a:pt x="0" y="2078"/>
                    <a:pt x="92" y="2078"/>
                  </a:cubicBezTo>
                  <a:cubicBezTo>
                    <a:pt x="457" y="1987"/>
                    <a:pt x="845" y="1872"/>
                    <a:pt x="1142" y="1781"/>
                  </a:cubicBezTo>
                  <a:lnTo>
                    <a:pt x="1233" y="1690"/>
                  </a:lnTo>
                  <a:cubicBezTo>
                    <a:pt x="1507" y="1872"/>
                    <a:pt x="1895" y="2169"/>
                    <a:pt x="2169" y="2352"/>
                  </a:cubicBezTo>
                  <a:cubicBezTo>
                    <a:pt x="1507" y="2557"/>
                    <a:pt x="936" y="2831"/>
                    <a:pt x="274" y="3014"/>
                  </a:cubicBezTo>
                  <a:cubicBezTo>
                    <a:pt x="200" y="3106"/>
                    <a:pt x="186" y="3244"/>
                    <a:pt x="281" y="3244"/>
                  </a:cubicBezTo>
                  <a:cubicBezTo>
                    <a:pt x="303" y="3244"/>
                    <a:pt x="331" y="3236"/>
                    <a:pt x="366" y="3219"/>
                  </a:cubicBezTo>
                  <a:cubicBezTo>
                    <a:pt x="1028" y="3128"/>
                    <a:pt x="1712" y="2922"/>
                    <a:pt x="2374" y="2648"/>
                  </a:cubicBezTo>
                  <a:lnTo>
                    <a:pt x="2374" y="2648"/>
                  </a:lnTo>
                  <a:cubicBezTo>
                    <a:pt x="2169" y="3014"/>
                    <a:pt x="1986" y="3402"/>
                    <a:pt x="1712" y="3790"/>
                  </a:cubicBezTo>
                  <a:cubicBezTo>
                    <a:pt x="1416" y="3790"/>
                    <a:pt x="1028" y="3881"/>
                    <a:pt x="662" y="3881"/>
                  </a:cubicBezTo>
                  <a:cubicBezTo>
                    <a:pt x="571" y="3881"/>
                    <a:pt x="571" y="4064"/>
                    <a:pt x="662" y="4064"/>
                  </a:cubicBezTo>
                  <a:cubicBezTo>
                    <a:pt x="936" y="4064"/>
                    <a:pt x="1324" y="4064"/>
                    <a:pt x="1598" y="3972"/>
                  </a:cubicBezTo>
                  <a:lnTo>
                    <a:pt x="1598" y="4064"/>
                  </a:lnTo>
                  <a:cubicBezTo>
                    <a:pt x="1507" y="4155"/>
                    <a:pt x="1507" y="4269"/>
                    <a:pt x="1416" y="4360"/>
                  </a:cubicBezTo>
                  <a:cubicBezTo>
                    <a:pt x="1416" y="4425"/>
                    <a:pt x="1507" y="4489"/>
                    <a:pt x="1601" y="4489"/>
                  </a:cubicBezTo>
                  <a:cubicBezTo>
                    <a:pt x="1640" y="4489"/>
                    <a:pt x="1679" y="4478"/>
                    <a:pt x="1712" y="4452"/>
                  </a:cubicBezTo>
                  <a:lnTo>
                    <a:pt x="1712" y="4360"/>
                  </a:lnTo>
                  <a:cubicBezTo>
                    <a:pt x="1804" y="4634"/>
                    <a:pt x="1895" y="4931"/>
                    <a:pt x="1986" y="5205"/>
                  </a:cubicBezTo>
                  <a:cubicBezTo>
                    <a:pt x="1986" y="5232"/>
                    <a:pt x="2002" y="5243"/>
                    <a:pt x="2024" y="5243"/>
                  </a:cubicBezTo>
                  <a:cubicBezTo>
                    <a:pt x="2078" y="5243"/>
                    <a:pt x="2169" y="5178"/>
                    <a:pt x="2169" y="5114"/>
                  </a:cubicBezTo>
                  <a:cubicBezTo>
                    <a:pt x="2078" y="4726"/>
                    <a:pt x="1986" y="4452"/>
                    <a:pt x="1804" y="4155"/>
                  </a:cubicBezTo>
                  <a:cubicBezTo>
                    <a:pt x="2078" y="3881"/>
                    <a:pt x="2283" y="3493"/>
                    <a:pt x="2557" y="3128"/>
                  </a:cubicBezTo>
                  <a:cubicBezTo>
                    <a:pt x="2648" y="3584"/>
                    <a:pt x="2854" y="4064"/>
                    <a:pt x="3036" y="4543"/>
                  </a:cubicBezTo>
                  <a:cubicBezTo>
                    <a:pt x="3036" y="4570"/>
                    <a:pt x="3052" y="4581"/>
                    <a:pt x="3074" y="4581"/>
                  </a:cubicBezTo>
                  <a:cubicBezTo>
                    <a:pt x="3127" y="4581"/>
                    <a:pt x="3219" y="4516"/>
                    <a:pt x="3219" y="4452"/>
                  </a:cubicBezTo>
                  <a:cubicBezTo>
                    <a:pt x="3036" y="3881"/>
                    <a:pt x="2854" y="3310"/>
                    <a:pt x="2739" y="2831"/>
                  </a:cubicBezTo>
                  <a:lnTo>
                    <a:pt x="2739" y="2831"/>
                  </a:lnTo>
                  <a:cubicBezTo>
                    <a:pt x="3127" y="3014"/>
                    <a:pt x="3516" y="3310"/>
                    <a:pt x="3995" y="3493"/>
                  </a:cubicBezTo>
                  <a:lnTo>
                    <a:pt x="3995" y="3584"/>
                  </a:lnTo>
                  <a:lnTo>
                    <a:pt x="3995" y="3698"/>
                  </a:lnTo>
                  <a:cubicBezTo>
                    <a:pt x="4086" y="3881"/>
                    <a:pt x="4086" y="4064"/>
                    <a:pt x="4086" y="4269"/>
                  </a:cubicBezTo>
                  <a:cubicBezTo>
                    <a:pt x="4177" y="4452"/>
                    <a:pt x="4177" y="4634"/>
                    <a:pt x="4269" y="4840"/>
                  </a:cubicBezTo>
                  <a:cubicBezTo>
                    <a:pt x="4269" y="4885"/>
                    <a:pt x="4292" y="4908"/>
                    <a:pt x="4314" y="4908"/>
                  </a:cubicBezTo>
                  <a:cubicBezTo>
                    <a:pt x="4337" y="4908"/>
                    <a:pt x="4360" y="4885"/>
                    <a:pt x="4360" y="4840"/>
                  </a:cubicBezTo>
                  <a:cubicBezTo>
                    <a:pt x="4360" y="4634"/>
                    <a:pt x="4360" y="4452"/>
                    <a:pt x="4269" y="4269"/>
                  </a:cubicBezTo>
                  <a:cubicBezTo>
                    <a:pt x="4269" y="4064"/>
                    <a:pt x="4177" y="3881"/>
                    <a:pt x="4086" y="3584"/>
                  </a:cubicBezTo>
                  <a:lnTo>
                    <a:pt x="4177" y="3584"/>
                  </a:lnTo>
                  <a:cubicBezTo>
                    <a:pt x="4360" y="3698"/>
                    <a:pt x="4451" y="3790"/>
                    <a:pt x="4657" y="3881"/>
                  </a:cubicBezTo>
                  <a:cubicBezTo>
                    <a:pt x="4839" y="3881"/>
                    <a:pt x="4931" y="3698"/>
                    <a:pt x="4748" y="3584"/>
                  </a:cubicBezTo>
                  <a:cubicBezTo>
                    <a:pt x="4748" y="3493"/>
                    <a:pt x="4657" y="3493"/>
                    <a:pt x="4565" y="3402"/>
                  </a:cubicBezTo>
                  <a:lnTo>
                    <a:pt x="4657" y="3402"/>
                  </a:lnTo>
                  <a:cubicBezTo>
                    <a:pt x="4839" y="3310"/>
                    <a:pt x="5022" y="3219"/>
                    <a:pt x="5136" y="3128"/>
                  </a:cubicBezTo>
                  <a:cubicBezTo>
                    <a:pt x="5227" y="3014"/>
                    <a:pt x="5136" y="3014"/>
                    <a:pt x="5136" y="3014"/>
                  </a:cubicBezTo>
                  <a:cubicBezTo>
                    <a:pt x="4931" y="3014"/>
                    <a:pt x="4748" y="3128"/>
                    <a:pt x="4565" y="3219"/>
                  </a:cubicBezTo>
                  <a:cubicBezTo>
                    <a:pt x="4451" y="3219"/>
                    <a:pt x="4451" y="3310"/>
                    <a:pt x="4360" y="3310"/>
                  </a:cubicBezTo>
                  <a:cubicBezTo>
                    <a:pt x="3881" y="3014"/>
                    <a:pt x="3516" y="2740"/>
                    <a:pt x="3036" y="2443"/>
                  </a:cubicBezTo>
                  <a:cubicBezTo>
                    <a:pt x="3789" y="2260"/>
                    <a:pt x="4565" y="1987"/>
                    <a:pt x="5319" y="1690"/>
                  </a:cubicBezTo>
                  <a:cubicBezTo>
                    <a:pt x="5392" y="1690"/>
                    <a:pt x="5348" y="1573"/>
                    <a:pt x="5281" y="1573"/>
                  </a:cubicBezTo>
                  <a:cubicBezTo>
                    <a:pt x="5264" y="1573"/>
                    <a:pt x="5246" y="1580"/>
                    <a:pt x="5227" y="1598"/>
                  </a:cubicBezTo>
                  <a:cubicBezTo>
                    <a:pt x="4565" y="1781"/>
                    <a:pt x="3789" y="1987"/>
                    <a:pt x="3036" y="2169"/>
                  </a:cubicBezTo>
                  <a:cubicBezTo>
                    <a:pt x="3219" y="1872"/>
                    <a:pt x="3310" y="1690"/>
                    <a:pt x="3516" y="1416"/>
                  </a:cubicBezTo>
                  <a:cubicBezTo>
                    <a:pt x="3789" y="1302"/>
                    <a:pt x="3995" y="1210"/>
                    <a:pt x="4269" y="1119"/>
                  </a:cubicBezTo>
                  <a:cubicBezTo>
                    <a:pt x="4451" y="1028"/>
                    <a:pt x="4360" y="845"/>
                    <a:pt x="4269" y="845"/>
                  </a:cubicBezTo>
                  <a:cubicBezTo>
                    <a:pt x="4086" y="937"/>
                    <a:pt x="3881" y="1028"/>
                    <a:pt x="3698" y="1119"/>
                  </a:cubicBezTo>
                  <a:cubicBezTo>
                    <a:pt x="3789" y="845"/>
                    <a:pt x="3995" y="549"/>
                    <a:pt x="4086" y="366"/>
                  </a:cubicBezTo>
                  <a:cubicBezTo>
                    <a:pt x="4150" y="302"/>
                    <a:pt x="4080" y="227"/>
                    <a:pt x="4032" y="227"/>
                  </a:cubicBezTo>
                  <a:cubicBezTo>
                    <a:pt x="4011" y="227"/>
                    <a:pt x="3995" y="240"/>
                    <a:pt x="3995" y="275"/>
                  </a:cubicBezTo>
                  <a:cubicBezTo>
                    <a:pt x="3698" y="549"/>
                    <a:pt x="3516" y="937"/>
                    <a:pt x="3310" y="1210"/>
                  </a:cubicBezTo>
                  <a:cubicBezTo>
                    <a:pt x="3219" y="1302"/>
                    <a:pt x="3219" y="1302"/>
                    <a:pt x="3127" y="1302"/>
                  </a:cubicBezTo>
                  <a:cubicBezTo>
                    <a:pt x="3036" y="1416"/>
                    <a:pt x="3036" y="1507"/>
                    <a:pt x="3127" y="1507"/>
                  </a:cubicBezTo>
                  <a:cubicBezTo>
                    <a:pt x="2945" y="1781"/>
                    <a:pt x="2854" y="1987"/>
                    <a:pt x="2648" y="2260"/>
                  </a:cubicBezTo>
                  <a:cubicBezTo>
                    <a:pt x="2648" y="2260"/>
                    <a:pt x="2648" y="2169"/>
                    <a:pt x="2557" y="2169"/>
                  </a:cubicBezTo>
                  <a:cubicBezTo>
                    <a:pt x="2466" y="1507"/>
                    <a:pt x="2283" y="845"/>
                    <a:pt x="2283" y="69"/>
                  </a:cubicBezTo>
                  <a:cubicBezTo>
                    <a:pt x="2283" y="24"/>
                    <a:pt x="2232" y="1"/>
                    <a:pt x="2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4"/>
            <p:cNvSpPr/>
            <p:nvPr/>
          </p:nvSpPr>
          <p:spPr>
            <a:xfrm>
              <a:off x="590170" y="3206515"/>
              <a:ext cx="6692" cy="31684"/>
            </a:xfrm>
            <a:custGeom>
              <a:avLst/>
              <a:gdLst/>
              <a:ahLst/>
              <a:cxnLst/>
              <a:rect l="l" t="t" r="r" b="b"/>
              <a:pathLst>
                <a:path w="275" h="1302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868"/>
                    <a:pt x="91" y="1233"/>
                  </a:cubicBezTo>
                  <a:cubicBezTo>
                    <a:pt x="91" y="1279"/>
                    <a:pt x="114" y="1302"/>
                    <a:pt x="137" y="1302"/>
                  </a:cubicBezTo>
                  <a:cubicBezTo>
                    <a:pt x="160" y="1302"/>
                    <a:pt x="183" y="1279"/>
                    <a:pt x="183" y="1233"/>
                  </a:cubicBezTo>
                  <a:cubicBezTo>
                    <a:pt x="274" y="868"/>
                    <a:pt x="183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4"/>
            <p:cNvSpPr/>
            <p:nvPr/>
          </p:nvSpPr>
          <p:spPr>
            <a:xfrm>
              <a:off x="2640833" y="2677759"/>
              <a:ext cx="187209" cy="177816"/>
            </a:xfrm>
            <a:custGeom>
              <a:avLst/>
              <a:gdLst/>
              <a:ahLst/>
              <a:cxnLst/>
              <a:rect l="l" t="t" r="r" b="b"/>
              <a:pathLst>
                <a:path w="7693" h="7307" extrusionOk="0">
                  <a:moveTo>
                    <a:pt x="3607" y="0"/>
                  </a:moveTo>
                  <a:cubicBezTo>
                    <a:pt x="3561" y="0"/>
                    <a:pt x="3515" y="46"/>
                    <a:pt x="3515" y="137"/>
                  </a:cubicBezTo>
                  <a:lnTo>
                    <a:pt x="3515" y="1278"/>
                  </a:lnTo>
                  <a:cubicBezTo>
                    <a:pt x="3310" y="1096"/>
                    <a:pt x="3127" y="913"/>
                    <a:pt x="2945" y="617"/>
                  </a:cubicBezTo>
                  <a:cubicBezTo>
                    <a:pt x="2927" y="599"/>
                    <a:pt x="2906" y="592"/>
                    <a:pt x="2883" y="592"/>
                  </a:cubicBezTo>
                  <a:cubicBezTo>
                    <a:pt x="2786" y="592"/>
                    <a:pt x="2665" y="725"/>
                    <a:pt x="2739" y="799"/>
                  </a:cubicBezTo>
                  <a:cubicBezTo>
                    <a:pt x="3036" y="1187"/>
                    <a:pt x="3219" y="1575"/>
                    <a:pt x="3515" y="1849"/>
                  </a:cubicBezTo>
                  <a:cubicBezTo>
                    <a:pt x="3515" y="2237"/>
                    <a:pt x="3424" y="2625"/>
                    <a:pt x="3424" y="2990"/>
                  </a:cubicBezTo>
                  <a:cubicBezTo>
                    <a:pt x="2739" y="2237"/>
                    <a:pt x="1986" y="1484"/>
                    <a:pt x="1324" y="708"/>
                  </a:cubicBezTo>
                  <a:cubicBezTo>
                    <a:pt x="1307" y="691"/>
                    <a:pt x="1285" y="683"/>
                    <a:pt x="1263" y="683"/>
                  </a:cubicBezTo>
                  <a:cubicBezTo>
                    <a:pt x="1167" y="683"/>
                    <a:pt x="1049" y="821"/>
                    <a:pt x="1141" y="913"/>
                  </a:cubicBezTo>
                  <a:cubicBezTo>
                    <a:pt x="1803" y="1758"/>
                    <a:pt x="2557" y="2511"/>
                    <a:pt x="3219" y="3378"/>
                  </a:cubicBezTo>
                  <a:lnTo>
                    <a:pt x="1141" y="3378"/>
                  </a:lnTo>
                  <a:cubicBezTo>
                    <a:pt x="1027" y="3378"/>
                    <a:pt x="1027" y="3287"/>
                    <a:pt x="936" y="3196"/>
                  </a:cubicBezTo>
                  <a:cubicBezTo>
                    <a:pt x="845" y="2990"/>
                    <a:pt x="662" y="2716"/>
                    <a:pt x="457" y="2511"/>
                  </a:cubicBezTo>
                  <a:cubicBezTo>
                    <a:pt x="365" y="2511"/>
                    <a:pt x="274" y="2511"/>
                    <a:pt x="274" y="2625"/>
                  </a:cubicBezTo>
                  <a:cubicBezTo>
                    <a:pt x="365" y="2899"/>
                    <a:pt x="571" y="3082"/>
                    <a:pt x="753" y="3378"/>
                  </a:cubicBezTo>
                  <a:cubicBezTo>
                    <a:pt x="662" y="3470"/>
                    <a:pt x="571" y="3470"/>
                    <a:pt x="365" y="3470"/>
                  </a:cubicBezTo>
                  <a:cubicBezTo>
                    <a:pt x="183" y="3470"/>
                    <a:pt x="92" y="3858"/>
                    <a:pt x="365" y="3858"/>
                  </a:cubicBezTo>
                  <a:cubicBezTo>
                    <a:pt x="571" y="3858"/>
                    <a:pt x="845" y="3949"/>
                    <a:pt x="1141" y="3949"/>
                  </a:cubicBezTo>
                  <a:cubicBezTo>
                    <a:pt x="936" y="4223"/>
                    <a:pt x="753" y="4428"/>
                    <a:pt x="457" y="4611"/>
                  </a:cubicBezTo>
                  <a:cubicBezTo>
                    <a:pt x="365" y="4794"/>
                    <a:pt x="183" y="4999"/>
                    <a:pt x="0" y="5182"/>
                  </a:cubicBezTo>
                  <a:cubicBezTo>
                    <a:pt x="0" y="5273"/>
                    <a:pt x="92" y="5364"/>
                    <a:pt x="183" y="5364"/>
                  </a:cubicBezTo>
                  <a:cubicBezTo>
                    <a:pt x="365" y="5182"/>
                    <a:pt x="571" y="4999"/>
                    <a:pt x="753" y="4702"/>
                  </a:cubicBezTo>
                  <a:cubicBezTo>
                    <a:pt x="936" y="4520"/>
                    <a:pt x="1027" y="4337"/>
                    <a:pt x="1233" y="4132"/>
                  </a:cubicBezTo>
                  <a:cubicBezTo>
                    <a:pt x="1324" y="4132"/>
                    <a:pt x="1324" y="4040"/>
                    <a:pt x="1324" y="4040"/>
                  </a:cubicBezTo>
                  <a:cubicBezTo>
                    <a:pt x="1324" y="4040"/>
                    <a:pt x="1415" y="4040"/>
                    <a:pt x="1415" y="3949"/>
                  </a:cubicBezTo>
                  <a:cubicBezTo>
                    <a:pt x="1746" y="3995"/>
                    <a:pt x="2077" y="4017"/>
                    <a:pt x="2411" y="4017"/>
                  </a:cubicBezTo>
                  <a:cubicBezTo>
                    <a:pt x="2745" y="4017"/>
                    <a:pt x="3082" y="3995"/>
                    <a:pt x="3424" y="3949"/>
                  </a:cubicBezTo>
                  <a:lnTo>
                    <a:pt x="3424" y="3949"/>
                  </a:lnTo>
                  <a:cubicBezTo>
                    <a:pt x="2853" y="4520"/>
                    <a:pt x="2283" y="5090"/>
                    <a:pt x="1598" y="5661"/>
                  </a:cubicBezTo>
                  <a:cubicBezTo>
                    <a:pt x="1524" y="5735"/>
                    <a:pt x="1644" y="5868"/>
                    <a:pt x="1741" y="5868"/>
                  </a:cubicBezTo>
                  <a:cubicBezTo>
                    <a:pt x="1764" y="5868"/>
                    <a:pt x="1786" y="5861"/>
                    <a:pt x="1803" y="5844"/>
                  </a:cubicBezTo>
                  <a:cubicBezTo>
                    <a:pt x="2374" y="5478"/>
                    <a:pt x="2945" y="4999"/>
                    <a:pt x="3424" y="4520"/>
                  </a:cubicBezTo>
                  <a:lnTo>
                    <a:pt x="3424" y="6232"/>
                  </a:lnTo>
                  <a:cubicBezTo>
                    <a:pt x="3127" y="6505"/>
                    <a:pt x="2739" y="6802"/>
                    <a:pt x="2465" y="7076"/>
                  </a:cubicBezTo>
                  <a:cubicBezTo>
                    <a:pt x="2391" y="7169"/>
                    <a:pt x="2437" y="7306"/>
                    <a:pt x="2506" y="7306"/>
                  </a:cubicBezTo>
                  <a:cubicBezTo>
                    <a:pt x="2522" y="7306"/>
                    <a:pt x="2539" y="7299"/>
                    <a:pt x="2557" y="7282"/>
                  </a:cubicBezTo>
                  <a:cubicBezTo>
                    <a:pt x="2945" y="7076"/>
                    <a:pt x="3219" y="6893"/>
                    <a:pt x="3515" y="6620"/>
                  </a:cubicBezTo>
                  <a:lnTo>
                    <a:pt x="3515" y="6711"/>
                  </a:lnTo>
                  <a:cubicBezTo>
                    <a:pt x="3515" y="6802"/>
                    <a:pt x="3584" y="6848"/>
                    <a:pt x="3652" y="6848"/>
                  </a:cubicBezTo>
                  <a:cubicBezTo>
                    <a:pt x="3721" y="6848"/>
                    <a:pt x="3789" y="6802"/>
                    <a:pt x="3789" y="6711"/>
                  </a:cubicBezTo>
                  <a:lnTo>
                    <a:pt x="3789" y="6323"/>
                  </a:lnTo>
                  <a:cubicBezTo>
                    <a:pt x="3881" y="6323"/>
                    <a:pt x="3881" y="6232"/>
                    <a:pt x="3881" y="6232"/>
                  </a:cubicBezTo>
                  <a:cubicBezTo>
                    <a:pt x="4177" y="6414"/>
                    <a:pt x="4565" y="6711"/>
                    <a:pt x="4930" y="6893"/>
                  </a:cubicBezTo>
                  <a:cubicBezTo>
                    <a:pt x="4948" y="6911"/>
                    <a:pt x="4966" y="6918"/>
                    <a:pt x="4984" y="6918"/>
                  </a:cubicBezTo>
                  <a:cubicBezTo>
                    <a:pt x="5057" y="6918"/>
                    <a:pt x="5114" y="6785"/>
                    <a:pt x="5022" y="6711"/>
                  </a:cubicBezTo>
                  <a:cubicBezTo>
                    <a:pt x="4657" y="6414"/>
                    <a:pt x="4269" y="6140"/>
                    <a:pt x="3789" y="5844"/>
                  </a:cubicBezTo>
                  <a:cubicBezTo>
                    <a:pt x="3789" y="5273"/>
                    <a:pt x="3881" y="4702"/>
                    <a:pt x="3789" y="4040"/>
                  </a:cubicBezTo>
                  <a:lnTo>
                    <a:pt x="3881" y="4040"/>
                  </a:lnTo>
                  <a:cubicBezTo>
                    <a:pt x="4565" y="4794"/>
                    <a:pt x="5227" y="5570"/>
                    <a:pt x="5889" y="6232"/>
                  </a:cubicBezTo>
                  <a:cubicBezTo>
                    <a:pt x="5906" y="6248"/>
                    <a:pt x="5925" y="6256"/>
                    <a:pt x="5946" y="6256"/>
                  </a:cubicBezTo>
                  <a:cubicBezTo>
                    <a:pt x="6038" y="6256"/>
                    <a:pt x="6146" y="6103"/>
                    <a:pt x="6072" y="5935"/>
                  </a:cubicBezTo>
                  <a:cubicBezTo>
                    <a:pt x="5501" y="5273"/>
                    <a:pt x="4930" y="4611"/>
                    <a:pt x="4360" y="3949"/>
                  </a:cubicBezTo>
                  <a:cubicBezTo>
                    <a:pt x="4839" y="3858"/>
                    <a:pt x="5410" y="3766"/>
                    <a:pt x="5980" y="3652"/>
                  </a:cubicBezTo>
                  <a:lnTo>
                    <a:pt x="5980" y="3858"/>
                  </a:lnTo>
                  <a:cubicBezTo>
                    <a:pt x="6368" y="4223"/>
                    <a:pt x="6642" y="4611"/>
                    <a:pt x="7030" y="4999"/>
                  </a:cubicBezTo>
                  <a:cubicBezTo>
                    <a:pt x="7048" y="5016"/>
                    <a:pt x="7068" y="5024"/>
                    <a:pt x="7089" y="5024"/>
                  </a:cubicBezTo>
                  <a:cubicBezTo>
                    <a:pt x="7178" y="5024"/>
                    <a:pt x="7270" y="4886"/>
                    <a:pt x="7122" y="4794"/>
                  </a:cubicBezTo>
                  <a:cubicBezTo>
                    <a:pt x="6848" y="4428"/>
                    <a:pt x="6460" y="4040"/>
                    <a:pt x="6163" y="3652"/>
                  </a:cubicBezTo>
                  <a:cubicBezTo>
                    <a:pt x="6642" y="3561"/>
                    <a:pt x="7122" y="3561"/>
                    <a:pt x="7601" y="3470"/>
                  </a:cubicBezTo>
                  <a:cubicBezTo>
                    <a:pt x="7692" y="3378"/>
                    <a:pt x="7692" y="3196"/>
                    <a:pt x="7510" y="3196"/>
                  </a:cubicBezTo>
                  <a:cubicBezTo>
                    <a:pt x="7213" y="3196"/>
                    <a:pt x="6848" y="3287"/>
                    <a:pt x="6460" y="3287"/>
                  </a:cubicBezTo>
                  <a:cubicBezTo>
                    <a:pt x="6551" y="3082"/>
                    <a:pt x="6642" y="2990"/>
                    <a:pt x="6734" y="2808"/>
                  </a:cubicBezTo>
                  <a:cubicBezTo>
                    <a:pt x="6939" y="2625"/>
                    <a:pt x="7030" y="2328"/>
                    <a:pt x="7213" y="2055"/>
                  </a:cubicBezTo>
                  <a:cubicBezTo>
                    <a:pt x="7213" y="1973"/>
                    <a:pt x="7166" y="1903"/>
                    <a:pt x="7107" y="1903"/>
                  </a:cubicBezTo>
                  <a:cubicBezTo>
                    <a:pt x="7083" y="1903"/>
                    <a:pt x="7056" y="1914"/>
                    <a:pt x="7030" y="1940"/>
                  </a:cubicBezTo>
                  <a:cubicBezTo>
                    <a:pt x="6848" y="2146"/>
                    <a:pt x="6642" y="2420"/>
                    <a:pt x="6460" y="2716"/>
                  </a:cubicBezTo>
                  <a:cubicBezTo>
                    <a:pt x="6368" y="2899"/>
                    <a:pt x="6163" y="3082"/>
                    <a:pt x="6072" y="3287"/>
                  </a:cubicBezTo>
                  <a:cubicBezTo>
                    <a:pt x="5501" y="3378"/>
                    <a:pt x="5022" y="3378"/>
                    <a:pt x="4451" y="3378"/>
                  </a:cubicBezTo>
                  <a:cubicBezTo>
                    <a:pt x="5022" y="2716"/>
                    <a:pt x="5592" y="2055"/>
                    <a:pt x="6072" y="1278"/>
                  </a:cubicBezTo>
                  <a:cubicBezTo>
                    <a:pt x="6146" y="1205"/>
                    <a:pt x="6040" y="1071"/>
                    <a:pt x="5949" y="1071"/>
                  </a:cubicBezTo>
                  <a:cubicBezTo>
                    <a:pt x="5927" y="1071"/>
                    <a:pt x="5907" y="1078"/>
                    <a:pt x="5889" y="1096"/>
                  </a:cubicBezTo>
                  <a:cubicBezTo>
                    <a:pt x="5318" y="1940"/>
                    <a:pt x="4657" y="2716"/>
                    <a:pt x="3995" y="3378"/>
                  </a:cubicBezTo>
                  <a:lnTo>
                    <a:pt x="3789" y="3378"/>
                  </a:lnTo>
                  <a:lnTo>
                    <a:pt x="3789" y="2237"/>
                  </a:lnTo>
                  <a:cubicBezTo>
                    <a:pt x="3881" y="2237"/>
                    <a:pt x="4086" y="2146"/>
                    <a:pt x="3995" y="2055"/>
                  </a:cubicBezTo>
                  <a:cubicBezTo>
                    <a:pt x="3881" y="1940"/>
                    <a:pt x="3881" y="1849"/>
                    <a:pt x="3789" y="1758"/>
                  </a:cubicBezTo>
                  <a:cubicBezTo>
                    <a:pt x="3789" y="1187"/>
                    <a:pt x="3789" y="708"/>
                    <a:pt x="3698" y="137"/>
                  </a:cubicBezTo>
                  <a:cubicBezTo>
                    <a:pt x="3698" y="46"/>
                    <a:pt x="3652" y="0"/>
                    <a:pt x="3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4"/>
            <p:cNvSpPr/>
            <p:nvPr/>
          </p:nvSpPr>
          <p:spPr>
            <a:xfrm>
              <a:off x="2735250" y="2688295"/>
              <a:ext cx="27791" cy="36137"/>
            </a:xfrm>
            <a:custGeom>
              <a:avLst/>
              <a:gdLst/>
              <a:ahLst/>
              <a:cxnLst/>
              <a:rect l="l" t="t" r="r" b="b"/>
              <a:pathLst>
                <a:path w="1142" h="1485" extrusionOk="0">
                  <a:moveTo>
                    <a:pt x="1050" y="1"/>
                  </a:moveTo>
                  <a:cubicBezTo>
                    <a:pt x="571" y="275"/>
                    <a:pt x="115" y="754"/>
                    <a:pt x="1" y="1416"/>
                  </a:cubicBezTo>
                  <a:cubicBezTo>
                    <a:pt x="1" y="1462"/>
                    <a:pt x="29" y="1485"/>
                    <a:pt x="69" y="1485"/>
                  </a:cubicBezTo>
                  <a:cubicBezTo>
                    <a:pt x="109" y="1485"/>
                    <a:pt x="160" y="1462"/>
                    <a:pt x="206" y="1416"/>
                  </a:cubicBezTo>
                  <a:cubicBezTo>
                    <a:pt x="389" y="937"/>
                    <a:pt x="685" y="480"/>
                    <a:pt x="1050" y="92"/>
                  </a:cubicBezTo>
                  <a:cubicBezTo>
                    <a:pt x="1142" y="92"/>
                    <a:pt x="1142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4"/>
            <p:cNvSpPr/>
            <p:nvPr/>
          </p:nvSpPr>
          <p:spPr>
            <a:xfrm>
              <a:off x="1411642" y="2387818"/>
              <a:ext cx="168885" cy="162582"/>
            </a:xfrm>
            <a:custGeom>
              <a:avLst/>
              <a:gdLst/>
              <a:ahLst/>
              <a:cxnLst/>
              <a:rect l="l" t="t" r="r" b="b"/>
              <a:pathLst>
                <a:path w="6940" h="6681" extrusionOk="0">
                  <a:moveTo>
                    <a:pt x="4178" y="0"/>
                  </a:moveTo>
                  <a:cubicBezTo>
                    <a:pt x="4115" y="0"/>
                    <a:pt x="4041" y="23"/>
                    <a:pt x="3995" y="69"/>
                  </a:cubicBezTo>
                  <a:cubicBezTo>
                    <a:pt x="3995" y="1028"/>
                    <a:pt x="3813" y="1872"/>
                    <a:pt x="3607" y="2739"/>
                  </a:cubicBezTo>
                  <a:cubicBezTo>
                    <a:pt x="3516" y="2831"/>
                    <a:pt x="3516" y="2831"/>
                    <a:pt x="3425" y="2831"/>
                  </a:cubicBezTo>
                  <a:cubicBezTo>
                    <a:pt x="3242" y="2557"/>
                    <a:pt x="3037" y="2260"/>
                    <a:pt x="2854" y="1986"/>
                  </a:cubicBezTo>
                  <a:cubicBezTo>
                    <a:pt x="2945" y="1986"/>
                    <a:pt x="3037" y="1781"/>
                    <a:pt x="2945" y="1690"/>
                  </a:cubicBezTo>
                  <a:cubicBezTo>
                    <a:pt x="2854" y="1690"/>
                    <a:pt x="2763" y="1598"/>
                    <a:pt x="2671" y="1598"/>
                  </a:cubicBezTo>
                  <a:cubicBezTo>
                    <a:pt x="2375" y="1119"/>
                    <a:pt x="2101" y="731"/>
                    <a:pt x="1804" y="274"/>
                  </a:cubicBezTo>
                  <a:cubicBezTo>
                    <a:pt x="1779" y="243"/>
                    <a:pt x="1753" y="229"/>
                    <a:pt x="1730" y="229"/>
                  </a:cubicBezTo>
                  <a:cubicBezTo>
                    <a:pt x="1669" y="229"/>
                    <a:pt x="1621" y="325"/>
                    <a:pt x="1621" y="457"/>
                  </a:cubicBezTo>
                  <a:cubicBezTo>
                    <a:pt x="1804" y="731"/>
                    <a:pt x="2009" y="1028"/>
                    <a:pt x="2192" y="1416"/>
                  </a:cubicBezTo>
                  <a:cubicBezTo>
                    <a:pt x="1895" y="1301"/>
                    <a:pt x="1713" y="1210"/>
                    <a:pt x="1439" y="1119"/>
                  </a:cubicBezTo>
                  <a:cubicBezTo>
                    <a:pt x="1409" y="1106"/>
                    <a:pt x="1384" y="1100"/>
                    <a:pt x="1363" y="1100"/>
                  </a:cubicBezTo>
                  <a:cubicBezTo>
                    <a:pt x="1235" y="1100"/>
                    <a:pt x="1246" y="1301"/>
                    <a:pt x="1325" y="1301"/>
                  </a:cubicBezTo>
                  <a:cubicBezTo>
                    <a:pt x="1713" y="1507"/>
                    <a:pt x="2101" y="1690"/>
                    <a:pt x="2466" y="1781"/>
                  </a:cubicBezTo>
                  <a:cubicBezTo>
                    <a:pt x="2580" y="2078"/>
                    <a:pt x="2763" y="2443"/>
                    <a:pt x="2945" y="2739"/>
                  </a:cubicBezTo>
                  <a:cubicBezTo>
                    <a:pt x="2009" y="2443"/>
                    <a:pt x="1051" y="2260"/>
                    <a:pt x="183" y="1986"/>
                  </a:cubicBezTo>
                  <a:cubicBezTo>
                    <a:pt x="1" y="1986"/>
                    <a:pt x="1" y="2169"/>
                    <a:pt x="92" y="2169"/>
                  </a:cubicBezTo>
                  <a:cubicBezTo>
                    <a:pt x="1051" y="2557"/>
                    <a:pt x="2009" y="2831"/>
                    <a:pt x="3037" y="3128"/>
                  </a:cubicBezTo>
                  <a:cubicBezTo>
                    <a:pt x="2466" y="3493"/>
                    <a:pt x="1804" y="3881"/>
                    <a:pt x="1325" y="4269"/>
                  </a:cubicBezTo>
                  <a:cubicBezTo>
                    <a:pt x="1233" y="4155"/>
                    <a:pt x="1142" y="4155"/>
                    <a:pt x="1142" y="4155"/>
                  </a:cubicBezTo>
                  <a:cubicBezTo>
                    <a:pt x="868" y="4063"/>
                    <a:pt x="571" y="3881"/>
                    <a:pt x="298" y="3789"/>
                  </a:cubicBezTo>
                  <a:cubicBezTo>
                    <a:pt x="298" y="3789"/>
                    <a:pt x="183" y="3881"/>
                    <a:pt x="298" y="3972"/>
                  </a:cubicBezTo>
                  <a:cubicBezTo>
                    <a:pt x="480" y="4063"/>
                    <a:pt x="663" y="4269"/>
                    <a:pt x="959" y="4360"/>
                  </a:cubicBezTo>
                  <a:lnTo>
                    <a:pt x="1051" y="4360"/>
                  </a:lnTo>
                  <a:cubicBezTo>
                    <a:pt x="959" y="4451"/>
                    <a:pt x="868" y="4543"/>
                    <a:pt x="754" y="4543"/>
                  </a:cubicBezTo>
                  <a:cubicBezTo>
                    <a:pt x="590" y="4624"/>
                    <a:pt x="647" y="4945"/>
                    <a:pt x="808" y="4945"/>
                  </a:cubicBezTo>
                  <a:cubicBezTo>
                    <a:pt x="827" y="4945"/>
                    <a:pt x="847" y="4940"/>
                    <a:pt x="868" y="4931"/>
                  </a:cubicBezTo>
                  <a:cubicBezTo>
                    <a:pt x="1142" y="4839"/>
                    <a:pt x="1325" y="4725"/>
                    <a:pt x="1530" y="4634"/>
                  </a:cubicBezTo>
                  <a:lnTo>
                    <a:pt x="1621" y="4634"/>
                  </a:lnTo>
                  <a:cubicBezTo>
                    <a:pt x="1530" y="4931"/>
                    <a:pt x="1439" y="5205"/>
                    <a:pt x="1439" y="5501"/>
                  </a:cubicBezTo>
                  <a:cubicBezTo>
                    <a:pt x="1325" y="5684"/>
                    <a:pt x="1233" y="5981"/>
                    <a:pt x="1233" y="6163"/>
                  </a:cubicBezTo>
                  <a:cubicBezTo>
                    <a:pt x="1233" y="6228"/>
                    <a:pt x="1336" y="6292"/>
                    <a:pt x="1396" y="6292"/>
                  </a:cubicBezTo>
                  <a:cubicBezTo>
                    <a:pt x="1421" y="6292"/>
                    <a:pt x="1439" y="6281"/>
                    <a:pt x="1439" y="6255"/>
                  </a:cubicBezTo>
                  <a:cubicBezTo>
                    <a:pt x="1530" y="5981"/>
                    <a:pt x="1621" y="5775"/>
                    <a:pt x="1621" y="5501"/>
                  </a:cubicBezTo>
                  <a:cubicBezTo>
                    <a:pt x="1621" y="5205"/>
                    <a:pt x="1713" y="4931"/>
                    <a:pt x="1713" y="4725"/>
                  </a:cubicBezTo>
                  <a:lnTo>
                    <a:pt x="1713" y="4634"/>
                  </a:lnTo>
                  <a:cubicBezTo>
                    <a:pt x="1804" y="4634"/>
                    <a:pt x="1804" y="4543"/>
                    <a:pt x="1804" y="4543"/>
                  </a:cubicBezTo>
                  <a:cubicBezTo>
                    <a:pt x="2375" y="4269"/>
                    <a:pt x="2854" y="3881"/>
                    <a:pt x="3425" y="3584"/>
                  </a:cubicBezTo>
                  <a:lnTo>
                    <a:pt x="3425" y="3584"/>
                  </a:lnTo>
                  <a:cubicBezTo>
                    <a:pt x="3242" y="4269"/>
                    <a:pt x="3037" y="5022"/>
                    <a:pt x="2763" y="5775"/>
                  </a:cubicBezTo>
                  <a:cubicBezTo>
                    <a:pt x="2763" y="5839"/>
                    <a:pt x="2852" y="5914"/>
                    <a:pt x="2937" y="5914"/>
                  </a:cubicBezTo>
                  <a:cubicBezTo>
                    <a:pt x="2974" y="5914"/>
                    <a:pt x="3009" y="5901"/>
                    <a:pt x="3037" y="5867"/>
                  </a:cubicBezTo>
                  <a:cubicBezTo>
                    <a:pt x="3333" y="5205"/>
                    <a:pt x="3516" y="4634"/>
                    <a:pt x="3721" y="3972"/>
                  </a:cubicBezTo>
                  <a:lnTo>
                    <a:pt x="4566" y="5410"/>
                  </a:lnTo>
                  <a:cubicBezTo>
                    <a:pt x="4383" y="5775"/>
                    <a:pt x="4292" y="6163"/>
                    <a:pt x="4087" y="6551"/>
                  </a:cubicBezTo>
                  <a:cubicBezTo>
                    <a:pt x="4087" y="6616"/>
                    <a:pt x="4189" y="6680"/>
                    <a:pt x="4282" y="6680"/>
                  </a:cubicBezTo>
                  <a:cubicBezTo>
                    <a:pt x="4320" y="6680"/>
                    <a:pt x="4357" y="6669"/>
                    <a:pt x="4383" y="6643"/>
                  </a:cubicBezTo>
                  <a:cubicBezTo>
                    <a:pt x="4475" y="6346"/>
                    <a:pt x="4657" y="5981"/>
                    <a:pt x="4748" y="5684"/>
                  </a:cubicBezTo>
                  <a:cubicBezTo>
                    <a:pt x="4827" y="5754"/>
                    <a:pt x="4902" y="5783"/>
                    <a:pt x="4960" y="5783"/>
                  </a:cubicBezTo>
                  <a:cubicBezTo>
                    <a:pt x="5053" y="5783"/>
                    <a:pt x="5102" y="5706"/>
                    <a:pt x="5045" y="5593"/>
                  </a:cubicBezTo>
                  <a:cubicBezTo>
                    <a:pt x="4954" y="5501"/>
                    <a:pt x="4954" y="5410"/>
                    <a:pt x="4863" y="5205"/>
                  </a:cubicBezTo>
                  <a:lnTo>
                    <a:pt x="4863" y="5113"/>
                  </a:lnTo>
                  <a:cubicBezTo>
                    <a:pt x="5228" y="5205"/>
                    <a:pt x="5616" y="5205"/>
                    <a:pt x="6095" y="5205"/>
                  </a:cubicBezTo>
                  <a:cubicBezTo>
                    <a:pt x="6186" y="5205"/>
                    <a:pt x="6186" y="5022"/>
                    <a:pt x="6095" y="5022"/>
                  </a:cubicBezTo>
                  <a:cubicBezTo>
                    <a:pt x="5616" y="4931"/>
                    <a:pt x="5136" y="4931"/>
                    <a:pt x="4657" y="4931"/>
                  </a:cubicBezTo>
                  <a:cubicBezTo>
                    <a:pt x="4383" y="4451"/>
                    <a:pt x="4087" y="3881"/>
                    <a:pt x="3813" y="3401"/>
                  </a:cubicBezTo>
                  <a:lnTo>
                    <a:pt x="3813" y="3401"/>
                  </a:lnTo>
                  <a:cubicBezTo>
                    <a:pt x="4657" y="3698"/>
                    <a:pt x="5616" y="3972"/>
                    <a:pt x="6460" y="4155"/>
                  </a:cubicBezTo>
                  <a:cubicBezTo>
                    <a:pt x="6666" y="4155"/>
                    <a:pt x="6757" y="3972"/>
                    <a:pt x="6574" y="3881"/>
                  </a:cubicBezTo>
                  <a:cubicBezTo>
                    <a:pt x="5707" y="3584"/>
                    <a:pt x="4954" y="3310"/>
                    <a:pt x="4087" y="3013"/>
                  </a:cubicBezTo>
                  <a:cubicBezTo>
                    <a:pt x="4566" y="2739"/>
                    <a:pt x="4954" y="2443"/>
                    <a:pt x="5319" y="2078"/>
                  </a:cubicBezTo>
                  <a:cubicBezTo>
                    <a:pt x="5319" y="2169"/>
                    <a:pt x="5433" y="2169"/>
                    <a:pt x="5433" y="2260"/>
                  </a:cubicBezTo>
                  <a:cubicBezTo>
                    <a:pt x="5890" y="2351"/>
                    <a:pt x="6369" y="2557"/>
                    <a:pt x="6757" y="2648"/>
                  </a:cubicBezTo>
                  <a:cubicBezTo>
                    <a:pt x="6940" y="2648"/>
                    <a:pt x="6940" y="2443"/>
                    <a:pt x="6848" y="2351"/>
                  </a:cubicBezTo>
                  <a:cubicBezTo>
                    <a:pt x="6369" y="2260"/>
                    <a:pt x="6004" y="2169"/>
                    <a:pt x="5525" y="1986"/>
                  </a:cubicBezTo>
                  <a:cubicBezTo>
                    <a:pt x="5798" y="1690"/>
                    <a:pt x="6186" y="1416"/>
                    <a:pt x="6460" y="1119"/>
                  </a:cubicBezTo>
                  <a:cubicBezTo>
                    <a:pt x="6553" y="1045"/>
                    <a:pt x="6496" y="911"/>
                    <a:pt x="6422" y="911"/>
                  </a:cubicBezTo>
                  <a:cubicBezTo>
                    <a:pt x="6405" y="911"/>
                    <a:pt x="6386" y="919"/>
                    <a:pt x="6369" y="936"/>
                  </a:cubicBezTo>
                  <a:lnTo>
                    <a:pt x="5525" y="1507"/>
                  </a:lnTo>
                  <a:lnTo>
                    <a:pt x="5525" y="1028"/>
                  </a:lnTo>
                  <a:cubicBezTo>
                    <a:pt x="5525" y="731"/>
                    <a:pt x="5616" y="457"/>
                    <a:pt x="5525" y="160"/>
                  </a:cubicBezTo>
                  <a:cubicBezTo>
                    <a:pt x="5525" y="115"/>
                    <a:pt x="5502" y="92"/>
                    <a:pt x="5465" y="92"/>
                  </a:cubicBezTo>
                  <a:cubicBezTo>
                    <a:pt x="5428" y="92"/>
                    <a:pt x="5376" y="115"/>
                    <a:pt x="5319" y="160"/>
                  </a:cubicBezTo>
                  <a:lnTo>
                    <a:pt x="5319" y="1028"/>
                  </a:lnTo>
                  <a:cubicBezTo>
                    <a:pt x="5228" y="1301"/>
                    <a:pt x="5228" y="1507"/>
                    <a:pt x="5228" y="1690"/>
                  </a:cubicBezTo>
                  <a:cubicBezTo>
                    <a:pt x="4863" y="1986"/>
                    <a:pt x="4383" y="2260"/>
                    <a:pt x="3995" y="2557"/>
                  </a:cubicBezTo>
                  <a:cubicBezTo>
                    <a:pt x="4087" y="1690"/>
                    <a:pt x="4178" y="936"/>
                    <a:pt x="4292" y="69"/>
                  </a:cubicBezTo>
                  <a:cubicBezTo>
                    <a:pt x="4292" y="23"/>
                    <a:pt x="4241" y="0"/>
                    <a:pt x="4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4"/>
            <p:cNvSpPr/>
            <p:nvPr/>
          </p:nvSpPr>
          <p:spPr>
            <a:xfrm>
              <a:off x="1474424" y="2387258"/>
              <a:ext cx="11121" cy="41126"/>
            </a:xfrm>
            <a:custGeom>
              <a:avLst/>
              <a:gdLst/>
              <a:ahLst/>
              <a:cxnLst/>
              <a:rect l="l" t="t" r="r" b="b"/>
              <a:pathLst>
                <a:path w="457" h="1690" extrusionOk="0">
                  <a:moveTo>
                    <a:pt x="365" y="1"/>
                  </a:moveTo>
                  <a:cubicBezTo>
                    <a:pt x="183" y="480"/>
                    <a:pt x="0" y="1051"/>
                    <a:pt x="183" y="1621"/>
                  </a:cubicBezTo>
                  <a:cubicBezTo>
                    <a:pt x="183" y="1667"/>
                    <a:pt x="228" y="1690"/>
                    <a:pt x="274" y="1690"/>
                  </a:cubicBezTo>
                  <a:cubicBezTo>
                    <a:pt x="320" y="1690"/>
                    <a:pt x="365" y="1667"/>
                    <a:pt x="365" y="1621"/>
                  </a:cubicBezTo>
                  <a:cubicBezTo>
                    <a:pt x="274" y="1051"/>
                    <a:pt x="274" y="57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4"/>
            <p:cNvSpPr/>
            <p:nvPr/>
          </p:nvSpPr>
          <p:spPr>
            <a:xfrm>
              <a:off x="2018195" y="3565881"/>
              <a:ext cx="108875" cy="107025"/>
            </a:xfrm>
            <a:custGeom>
              <a:avLst/>
              <a:gdLst/>
              <a:ahLst/>
              <a:cxnLst/>
              <a:rect l="l" t="t" r="r" b="b"/>
              <a:pathLst>
                <a:path w="4474" h="4398" extrusionOk="0">
                  <a:moveTo>
                    <a:pt x="2659" y="1"/>
                  </a:moveTo>
                  <a:cubicBezTo>
                    <a:pt x="2608" y="1"/>
                    <a:pt x="2556" y="24"/>
                    <a:pt x="2556" y="69"/>
                  </a:cubicBezTo>
                  <a:cubicBezTo>
                    <a:pt x="2556" y="640"/>
                    <a:pt x="2465" y="1302"/>
                    <a:pt x="2283" y="1873"/>
                  </a:cubicBezTo>
                  <a:lnTo>
                    <a:pt x="2191" y="1873"/>
                  </a:lnTo>
                  <a:cubicBezTo>
                    <a:pt x="2077" y="1690"/>
                    <a:pt x="1986" y="1507"/>
                    <a:pt x="1803" y="1302"/>
                  </a:cubicBezTo>
                  <a:cubicBezTo>
                    <a:pt x="1895" y="1302"/>
                    <a:pt x="1895" y="1211"/>
                    <a:pt x="1895" y="1119"/>
                  </a:cubicBezTo>
                  <a:cubicBezTo>
                    <a:pt x="1803" y="1119"/>
                    <a:pt x="1712" y="1119"/>
                    <a:pt x="1712" y="1028"/>
                  </a:cubicBezTo>
                  <a:cubicBezTo>
                    <a:pt x="1507" y="731"/>
                    <a:pt x="1324" y="549"/>
                    <a:pt x="1141" y="252"/>
                  </a:cubicBezTo>
                  <a:cubicBezTo>
                    <a:pt x="1141" y="221"/>
                    <a:pt x="1131" y="211"/>
                    <a:pt x="1118" y="211"/>
                  </a:cubicBezTo>
                  <a:cubicBezTo>
                    <a:pt x="1091" y="211"/>
                    <a:pt x="1050" y="252"/>
                    <a:pt x="1050" y="252"/>
                  </a:cubicBezTo>
                  <a:cubicBezTo>
                    <a:pt x="1141" y="549"/>
                    <a:pt x="1324" y="731"/>
                    <a:pt x="1415" y="937"/>
                  </a:cubicBezTo>
                  <a:cubicBezTo>
                    <a:pt x="1233" y="823"/>
                    <a:pt x="1050" y="823"/>
                    <a:pt x="936" y="731"/>
                  </a:cubicBezTo>
                  <a:cubicBezTo>
                    <a:pt x="753" y="731"/>
                    <a:pt x="753" y="823"/>
                    <a:pt x="845" y="937"/>
                  </a:cubicBezTo>
                  <a:cubicBezTo>
                    <a:pt x="1141" y="1028"/>
                    <a:pt x="1324" y="1119"/>
                    <a:pt x="1507" y="1211"/>
                  </a:cubicBezTo>
                  <a:cubicBezTo>
                    <a:pt x="1712" y="1393"/>
                    <a:pt x="1803" y="1599"/>
                    <a:pt x="1895" y="1781"/>
                  </a:cubicBezTo>
                  <a:cubicBezTo>
                    <a:pt x="1324" y="1599"/>
                    <a:pt x="662" y="1507"/>
                    <a:pt x="91" y="1302"/>
                  </a:cubicBezTo>
                  <a:cubicBezTo>
                    <a:pt x="0" y="1302"/>
                    <a:pt x="0" y="1393"/>
                    <a:pt x="91" y="1507"/>
                  </a:cubicBezTo>
                  <a:cubicBezTo>
                    <a:pt x="662" y="1690"/>
                    <a:pt x="1324" y="1873"/>
                    <a:pt x="1895" y="2078"/>
                  </a:cubicBezTo>
                  <a:cubicBezTo>
                    <a:pt x="1507" y="2261"/>
                    <a:pt x="1141" y="2534"/>
                    <a:pt x="845" y="2740"/>
                  </a:cubicBezTo>
                  <a:lnTo>
                    <a:pt x="662" y="2740"/>
                  </a:lnTo>
                  <a:cubicBezTo>
                    <a:pt x="571" y="2649"/>
                    <a:pt x="365" y="2534"/>
                    <a:pt x="183" y="2534"/>
                  </a:cubicBezTo>
                  <a:cubicBezTo>
                    <a:pt x="274" y="2740"/>
                    <a:pt x="479" y="2740"/>
                    <a:pt x="571" y="2831"/>
                  </a:cubicBezTo>
                  <a:lnTo>
                    <a:pt x="662" y="2831"/>
                  </a:lnTo>
                  <a:cubicBezTo>
                    <a:pt x="571" y="2922"/>
                    <a:pt x="479" y="2922"/>
                    <a:pt x="479" y="3014"/>
                  </a:cubicBezTo>
                  <a:cubicBezTo>
                    <a:pt x="380" y="3014"/>
                    <a:pt x="453" y="3237"/>
                    <a:pt x="534" y="3237"/>
                  </a:cubicBezTo>
                  <a:cubicBezTo>
                    <a:pt x="546" y="3237"/>
                    <a:pt x="558" y="3231"/>
                    <a:pt x="571" y="3219"/>
                  </a:cubicBezTo>
                  <a:cubicBezTo>
                    <a:pt x="662" y="3219"/>
                    <a:pt x="845" y="3105"/>
                    <a:pt x="936" y="3014"/>
                  </a:cubicBezTo>
                  <a:lnTo>
                    <a:pt x="1050" y="3014"/>
                  </a:lnTo>
                  <a:cubicBezTo>
                    <a:pt x="936" y="3219"/>
                    <a:pt x="936" y="3402"/>
                    <a:pt x="845" y="3584"/>
                  </a:cubicBezTo>
                  <a:cubicBezTo>
                    <a:pt x="845" y="3790"/>
                    <a:pt x="753" y="3881"/>
                    <a:pt x="753" y="4064"/>
                  </a:cubicBezTo>
                  <a:cubicBezTo>
                    <a:pt x="753" y="4064"/>
                    <a:pt x="794" y="4104"/>
                    <a:pt x="848" y="4104"/>
                  </a:cubicBezTo>
                  <a:cubicBezTo>
                    <a:pt x="875" y="4104"/>
                    <a:pt x="905" y="4094"/>
                    <a:pt x="936" y="4064"/>
                  </a:cubicBezTo>
                  <a:cubicBezTo>
                    <a:pt x="936" y="3881"/>
                    <a:pt x="1050" y="3790"/>
                    <a:pt x="1050" y="3584"/>
                  </a:cubicBezTo>
                  <a:cubicBezTo>
                    <a:pt x="1050" y="3402"/>
                    <a:pt x="1050" y="3219"/>
                    <a:pt x="1141" y="3105"/>
                  </a:cubicBezTo>
                  <a:lnTo>
                    <a:pt x="1141" y="3014"/>
                  </a:lnTo>
                  <a:lnTo>
                    <a:pt x="1141" y="2922"/>
                  </a:lnTo>
                  <a:cubicBezTo>
                    <a:pt x="1507" y="2740"/>
                    <a:pt x="1803" y="2534"/>
                    <a:pt x="2191" y="2352"/>
                  </a:cubicBezTo>
                  <a:lnTo>
                    <a:pt x="2191" y="2352"/>
                  </a:lnTo>
                  <a:cubicBezTo>
                    <a:pt x="2077" y="2831"/>
                    <a:pt x="1895" y="3310"/>
                    <a:pt x="1803" y="3790"/>
                  </a:cubicBezTo>
                  <a:cubicBezTo>
                    <a:pt x="1803" y="3835"/>
                    <a:pt x="1826" y="3858"/>
                    <a:pt x="1849" y="3858"/>
                  </a:cubicBezTo>
                  <a:cubicBezTo>
                    <a:pt x="1872" y="3858"/>
                    <a:pt x="1895" y="3835"/>
                    <a:pt x="1895" y="3790"/>
                  </a:cubicBezTo>
                  <a:cubicBezTo>
                    <a:pt x="2077" y="3402"/>
                    <a:pt x="2283" y="3014"/>
                    <a:pt x="2374" y="2649"/>
                  </a:cubicBezTo>
                  <a:cubicBezTo>
                    <a:pt x="2556" y="2922"/>
                    <a:pt x="2762" y="3219"/>
                    <a:pt x="2944" y="3493"/>
                  </a:cubicBezTo>
                  <a:cubicBezTo>
                    <a:pt x="2853" y="3790"/>
                    <a:pt x="2762" y="3972"/>
                    <a:pt x="2648" y="4246"/>
                  </a:cubicBezTo>
                  <a:cubicBezTo>
                    <a:pt x="2648" y="4328"/>
                    <a:pt x="2706" y="4398"/>
                    <a:pt x="2739" y="4398"/>
                  </a:cubicBezTo>
                  <a:cubicBezTo>
                    <a:pt x="2753" y="4398"/>
                    <a:pt x="2762" y="4387"/>
                    <a:pt x="2762" y="4360"/>
                  </a:cubicBezTo>
                  <a:cubicBezTo>
                    <a:pt x="2944" y="4155"/>
                    <a:pt x="2944" y="3881"/>
                    <a:pt x="3036" y="3676"/>
                  </a:cubicBezTo>
                  <a:lnTo>
                    <a:pt x="3036" y="3790"/>
                  </a:lnTo>
                  <a:cubicBezTo>
                    <a:pt x="3062" y="3816"/>
                    <a:pt x="3097" y="3827"/>
                    <a:pt x="3132" y="3827"/>
                  </a:cubicBezTo>
                  <a:cubicBezTo>
                    <a:pt x="3218" y="3827"/>
                    <a:pt x="3300" y="3757"/>
                    <a:pt x="3218" y="3676"/>
                  </a:cubicBezTo>
                  <a:cubicBezTo>
                    <a:pt x="3218" y="3584"/>
                    <a:pt x="3127" y="3493"/>
                    <a:pt x="3127" y="3402"/>
                  </a:cubicBezTo>
                  <a:lnTo>
                    <a:pt x="3903" y="3402"/>
                  </a:lnTo>
                  <a:cubicBezTo>
                    <a:pt x="3994" y="3402"/>
                    <a:pt x="3994" y="3310"/>
                    <a:pt x="3903" y="3310"/>
                  </a:cubicBezTo>
                  <a:cubicBezTo>
                    <a:pt x="3606" y="3219"/>
                    <a:pt x="3333" y="3219"/>
                    <a:pt x="3036" y="3219"/>
                  </a:cubicBezTo>
                  <a:cubicBezTo>
                    <a:pt x="2853" y="2922"/>
                    <a:pt x="2648" y="2534"/>
                    <a:pt x="2465" y="2261"/>
                  </a:cubicBezTo>
                  <a:lnTo>
                    <a:pt x="2465" y="2261"/>
                  </a:lnTo>
                  <a:cubicBezTo>
                    <a:pt x="3036" y="2443"/>
                    <a:pt x="3606" y="2534"/>
                    <a:pt x="4177" y="2740"/>
                  </a:cubicBezTo>
                  <a:cubicBezTo>
                    <a:pt x="4268" y="2740"/>
                    <a:pt x="4268" y="2534"/>
                    <a:pt x="4177" y="2534"/>
                  </a:cubicBezTo>
                  <a:cubicBezTo>
                    <a:pt x="3698" y="2352"/>
                    <a:pt x="3127" y="2169"/>
                    <a:pt x="2648" y="1964"/>
                  </a:cubicBezTo>
                  <a:cubicBezTo>
                    <a:pt x="2944" y="1781"/>
                    <a:pt x="3218" y="1599"/>
                    <a:pt x="3424" y="1393"/>
                  </a:cubicBezTo>
                  <a:cubicBezTo>
                    <a:pt x="3424" y="1393"/>
                    <a:pt x="3424" y="1507"/>
                    <a:pt x="3515" y="1507"/>
                  </a:cubicBezTo>
                  <a:cubicBezTo>
                    <a:pt x="3789" y="1599"/>
                    <a:pt x="4086" y="1690"/>
                    <a:pt x="4360" y="1781"/>
                  </a:cubicBezTo>
                  <a:cubicBezTo>
                    <a:pt x="4474" y="1781"/>
                    <a:pt x="4474" y="1599"/>
                    <a:pt x="4360" y="1599"/>
                  </a:cubicBezTo>
                  <a:cubicBezTo>
                    <a:pt x="4086" y="1507"/>
                    <a:pt x="3789" y="1393"/>
                    <a:pt x="3515" y="1302"/>
                  </a:cubicBezTo>
                  <a:cubicBezTo>
                    <a:pt x="3698" y="1119"/>
                    <a:pt x="3994" y="937"/>
                    <a:pt x="4177" y="731"/>
                  </a:cubicBezTo>
                  <a:cubicBezTo>
                    <a:pt x="4250" y="731"/>
                    <a:pt x="4206" y="614"/>
                    <a:pt x="4139" y="614"/>
                  </a:cubicBezTo>
                  <a:cubicBezTo>
                    <a:pt x="4122" y="614"/>
                    <a:pt x="4104" y="622"/>
                    <a:pt x="4086" y="640"/>
                  </a:cubicBezTo>
                  <a:cubicBezTo>
                    <a:pt x="3903" y="731"/>
                    <a:pt x="3698" y="937"/>
                    <a:pt x="3606" y="1028"/>
                  </a:cubicBezTo>
                  <a:lnTo>
                    <a:pt x="3606" y="731"/>
                  </a:lnTo>
                  <a:cubicBezTo>
                    <a:pt x="3606" y="549"/>
                    <a:pt x="3606" y="366"/>
                    <a:pt x="3515" y="161"/>
                  </a:cubicBezTo>
                  <a:cubicBezTo>
                    <a:pt x="3515" y="115"/>
                    <a:pt x="3492" y="92"/>
                    <a:pt x="3469" y="92"/>
                  </a:cubicBezTo>
                  <a:cubicBezTo>
                    <a:pt x="3447" y="92"/>
                    <a:pt x="3424" y="115"/>
                    <a:pt x="3424" y="161"/>
                  </a:cubicBezTo>
                  <a:lnTo>
                    <a:pt x="3424" y="731"/>
                  </a:lnTo>
                  <a:cubicBezTo>
                    <a:pt x="3424" y="823"/>
                    <a:pt x="3333" y="1028"/>
                    <a:pt x="3424" y="1119"/>
                  </a:cubicBezTo>
                  <a:cubicBezTo>
                    <a:pt x="3127" y="1302"/>
                    <a:pt x="2853" y="1507"/>
                    <a:pt x="2556" y="1690"/>
                  </a:cubicBezTo>
                  <a:cubicBezTo>
                    <a:pt x="2648" y="1119"/>
                    <a:pt x="2762" y="640"/>
                    <a:pt x="2762" y="69"/>
                  </a:cubicBezTo>
                  <a:cubicBezTo>
                    <a:pt x="2762" y="24"/>
                    <a:pt x="2711" y="1"/>
                    <a:pt x="2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4"/>
            <p:cNvSpPr/>
            <p:nvPr/>
          </p:nvSpPr>
          <p:spPr>
            <a:xfrm>
              <a:off x="2057617" y="3567560"/>
              <a:ext cx="6692" cy="25016"/>
            </a:xfrm>
            <a:custGeom>
              <a:avLst/>
              <a:gdLst/>
              <a:ahLst/>
              <a:cxnLst/>
              <a:rect l="l" t="t" r="r" b="b"/>
              <a:pathLst>
                <a:path w="275" h="1028" extrusionOk="0">
                  <a:moveTo>
                    <a:pt x="275" y="0"/>
                  </a:moveTo>
                  <a:cubicBezTo>
                    <a:pt x="92" y="297"/>
                    <a:pt x="1" y="662"/>
                    <a:pt x="183" y="959"/>
                  </a:cubicBezTo>
                  <a:cubicBezTo>
                    <a:pt x="183" y="1005"/>
                    <a:pt x="206" y="1027"/>
                    <a:pt x="229" y="1027"/>
                  </a:cubicBezTo>
                  <a:cubicBezTo>
                    <a:pt x="252" y="1027"/>
                    <a:pt x="275" y="1005"/>
                    <a:pt x="275" y="959"/>
                  </a:cubicBezTo>
                  <a:cubicBezTo>
                    <a:pt x="183" y="662"/>
                    <a:pt x="183" y="297"/>
                    <a:pt x="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4"/>
            <p:cNvSpPr/>
            <p:nvPr/>
          </p:nvSpPr>
          <p:spPr>
            <a:xfrm>
              <a:off x="1804906" y="2593319"/>
              <a:ext cx="16669" cy="1392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297" y="1"/>
                  </a:moveTo>
                  <a:cubicBezTo>
                    <a:pt x="0" y="1"/>
                    <a:pt x="0" y="571"/>
                    <a:pt x="297" y="571"/>
                  </a:cubicBezTo>
                  <a:cubicBezTo>
                    <a:pt x="685" y="571"/>
                    <a:pt x="685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4"/>
            <p:cNvSpPr/>
            <p:nvPr/>
          </p:nvSpPr>
          <p:spPr>
            <a:xfrm>
              <a:off x="2608055" y="2426704"/>
              <a:ext cx="18908" cy="13895"/>
            </a:xfrm>
            <a:custGeom>
              <a:avLst/>
              <a:gdLst/>
              <a:ahLst/>
              <a:cxnLst/>
              <a:rect l="l" t="t" r="r" b="b"/>
              <a:pathLst>
                <a:path w="777" h="571" extrusionOk="0">
                  <a:moveTo>
                    <a:pt x="389" y="0"/>
                  </a:moveTo>
                  <a:cubicBezTo>
                    <a:pt x="1" y="0"/>
                    <a:pt x="1" y="571"/>
                    <a:pt x="389" y="571"/>
                  </a:cubicBezTo>
                  <a:cubicBezTo>
                    <a:pt x="777" y="571"/>
                    <a:pt x="777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4"/>
            <p:cNvSpPr/>
            <p:nvPr/>
          </p:nvSpPr>
          <p:spPr>
            <a:xfrm>
              <a:off x="2904664" y="3016563"/>
              <a:ext cx="20563" cy="18908"/>
            </a:xfrm>
            <a:custGeom>
              <a:avLst/>
              <a:gdLst/>
              <a:ahLst/>
              <a:cxnLst/>
              <a:rect l="l" t="t" r="r" b="b"/>
              <a:pathLst>
                <a:path w="845" h="777" extrusionOk="0">
                  <a:moveTo>
                    <a:pt x="365" y="1"/>
                  </a:moveTo>
                  <a:cubicBezTo>
                    <a:pt x="0" y="1"/>
                    <a:pt x="0" y="777"/>
                    <a:pt x="365" y="777"/>
                  </a:cubicBezTo>
                  <a:cubicBezTo>
                    <a:pt x="845" y="777"/>
                    <a:pt x="84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4"/>
            <p:cNvSpPr/>
            <p:nvPr/>
          </p:nvSpPr>
          <p:spPr>
            <a:xfrm>
              <a:off x="492103" y="3612286"/>
              <a:ext cx="44752" cy="36113"/>
            </a:xfrm>
            <a:custGeom>
              <a:avLst/>
              <a:gdLst/>
              <a:ahLst/>
              <a:cxnLst/>
              <a:rect l="l" t="t" r="r" b="b"/>
              <a:pathLst>
                <a:path w="1839" h="1484" extrusionOk="0">
                  <a:moveTo>
                    <a:pt x="980" y="1"/>
                  </a:moveTo>
                  <a:cubicBezTo>
                    <a:pt x="719" y="1"/>
                    <a:pt x="480" y="149"/>
                    <a:pt x="424" y="445"/>
                  </a:cubicBezTo>
                  <a:lnTo>
                    <a:pt x="424" y="536"/>
                  </a:lnTo>
                  <a:lnTo>
                    <a:pt x="310" y="536"/>
                  </a:lnTo>
                  <a:cubicBezTo>
                    <a:pt x="310" y="627"/>
                    <a:pt x="218" y="742"/>
                    <a:pt x="218" y="742"/>
                  </a:cubicBezTo>
                  <a:cubicBezTo>
                    <a:pt x="0" y="1105"/>
                    <a:pt x="318" y="1484"/>
                    <a:pt x="641" y="1484"/>
                  </a:cubicBezTo>
                  <a:cubicBezTo>
                    <a:pt x="723" y="1484"/>
                    <a:pt x="806" y="1459"/>
                    <a:pt x="880" y="1403"/>
                  </a:cubicBezTo>
                  <a:cubicBezTo>
                    <a:pt x="880" y="1403"/>
                    <a:pt x="994" y="1403"/>
                    <a:pt x="1086" y="1312"/>
                  </a:cubicBezTo>
                  <a:lnTo>
                    <a:pt x="1177" y="1312"/>
                  </a:lnTo>
                  <a:cubicBezTo>
                    <a:pt x="1656" y="1107"/>
                    <a:pt x="1839" y="536"/>
                    <a:pt x="1451" y="171"/>
                  </a:cubicBezTo>
                  <a:cubicBezTo>
                    <a:pt x="1311" y="57"/>
                    <a:pt x="1142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4"/>
            <p:cNvSpPr/>
            <p:nvPr/>
          </p:nvSpPr>
          <p:spPr>
            <a:xfrm>
              <a:off x="631830" y="2686081"/>
              <a:ext cx="39447" cy="32244"/>
            </a:xfrm>
            <a:custGeom>
              <a:avLst/>
              <a:gdLst/>
              <a:ahLst/>
              <a:cxnLst/>
              <a:rect l="l" t="t" r="r" b="b"/>
              <a:pathLst>
                <a:path w="1621" h="1325" extrusionOk="0">
                  <a:moveTo>
                    <a:pt x="959" y="1"/>
                  </a:moveTo>
                  <a:cubicBezTo>
                    <a:pt x="753" y="1"/>
                    <a:pt x="571" y="92"/>
                    <a:pt x="388" y="183"/>
                  </a:cubicBezTo>
                  <a:cubicBezTo>
                    <a:pt x="0" y="457"/>
                    <a:pt x="0" y="845"/>
                    <a:pt x="388" y="1142"/>
                  </a:cubicBezTo>
                  <a:cubicBezTo>
                    <a:pt x="571" y="1233"/>
                    <a:pt x="753" y="1324"/>
                    <a:pt x="959" y="1324"/>
                  </a:cubicBezTo>
                  <a:cubicBezTo>
                    <a:pt x="1324" y="1324"/>
                    <a:pt x="1621" y="1028"/>
                    <a:pt x="1621" y="663"/>
                  </a:cubicBezTo>
                  <a:cubicBezTo>
                    <a:pt x="1621" y="275"/>
                    <a:pt x="1324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4"/>
            <p:cNvSpPr/>
            <p:nvPr/>
          </p:nvSpPr>
          <p:spPr>
            <a:xfrm>
              <a:off x="1342217" y="2954365"/>
              <a:ext cx="16134" cy="13895"/>
            </a:xfrm>
            <a:custGeom>
              <a:avLst/>
              <a:gdLst/>
              <a:ahLst/>
              <a:cxnLst/>
              <a:rect l="l" t="t" r="r" b="b"/>
              <a:pathLst>
                <a:path w="663" h="571" extrusionOk="0">
                  <a:moveTo>
                    <a:pt x="297" y="0"/>
                  </a:moveTo>
                  <a:cubicBezTo>
                    <a:pt x="1" y="0"/>
                    <a:pt x="1" y="571"/>
                    <a:pt x="297" y="571"/>
                  </a:cubicBezTo>
                  <a:cubicBezTo>
                    <a:pt x="663" y="571"/>
                    <a:pt x="66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4"/>
            <p:cNvSpPr/>
            <p:nvPr/>
          </p:nvSpPr>
          <p:spPr>
            <a:xfrm>
              <a:off x="1409428" y="3435913"/>
              <a:ext cx="23362" cy="13920"/>
            </a:xfrm>
            <a:custGeom>
              <a:avLst/>
              <a:gdLst/>
              <a:ahLst/>
              <a:cxnLst/>
              <a:rect l="l" t="t" r="r" b="b"/>
              <a:pathLst>
                <a:path w="960" h="572" extrusionOk="0">
                  <a:moveTo>
                    <a:pt x="571" y="1"/>
                  </a:moveTo>
                  <a:cubicBezTo>
                    <a:pt x="480" y="1"/>
                    <a:pt x="274" y="92"/>
                    <a:pt x="183" y="92"/>
                  </a:cubicBezTo>
                  <a:cubicBezTo>
                    <a:pt x="0" y="183"/>
                    <a:pt x="0" y="366"/>
                    <a:pt x="183" y="457"/>
                  </a:cubicBezTo>
                  <a:cubicBezTo>
                    <a:pt x="274" y="457"/>
                    <a:pt x="480" y="571"/>
                    <a:pt x="571" y="571"/>
                  </a:cubicBezTo>
                  <a:cubicBezTo>
                    <a:pt x="959" y="571"/>
                    <a:pt x="959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4"/>
            <p:cNvSpPr/>
            <p:nvPr/>
          </p:nvSpPr>
          <p:spPr>
            <a:xfrm>
              <a:off x="2738024" y="3426471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4"/>
            <p:cNvSpPr/>
            <p:nvPr/>
          </p:nvSpPr>
          <p:spPr>
            <a:xfrm>
              <a:off x="2048175" y="3456475"/>
              <a:ext cx="11681" cy="9466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183" y="0"/>
                  </a:moveTo>
                  <a:cubicBezTo>
                    <a:pt x="1" y="0"/>
                    <a:pt x="1" y="388"/>
                    <a:pt x="183" y="388"/>
                  </a:cubicBezTo>
                  <a:cubicBezTo>
                    <a:pt x="480" y="388"/>
                    <a:pt x="480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4"/>
            <p:cNvSpPr/>
            <p:nvPr/>
          </p:nvSpPr>
          <p:spPr>
            <a:xfrm>
              <a:off x="2163713" y="2398914"/>
              <a:ext cx="18908" cy="13920"/>
            </a:xfrm>
            <a:custGeom>
              <a:avLst/>
              <a:gdLst/>
              <a:ahLst/>
              <a:cxnLst/>
              <a:rect l="l" t="t" r="r" b="b"/>
              <a:pathLst>
                <a:path w="777" h="572" extrusionOk="0">
                  <a:moveTo>
                    <a:pt x="388" y="1"/>
                  </a:moveTo>
                  <a:cubicBezTo>
                    <a:pt x="0" y="1"/>
                    <a:pt x="0" y="572"/>
                    <a:pt x="388" y="572"/>
                  </a:cubicBezTo>
                  <a:cubicBezTo>
                    <a:pt x="776" y="572"/>
                    <a:pt x="776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4"/>
            <p:cNvSpPr/>
            <p:nvPr/>
          </p:nvSpPr>
          <p:spPr>
            <a:xfrm>
              <a:off x="680023" y="4680658"/>
              <a:ext cx="131214" cy="127588"/>
            </a:xfrm>
            <a:custGeom>
              <a:avLst/>
              <a:gdLst/>
              <a:ahLst/>
              <a:cxnLst/>
              <a:rect l="l" t="t" r="r" b="b"/>
              <a:pathLst>
                <a:path w="5392" h="5243" extrusionOk="0">
                  <a:moveTo>
                    <a:pt x="2180" y="1"/>
                  </a:moveTo>
                  <a:cubicBezTo>
                    <a:pt x="2129" y="1"/>
                    <a:pt x="2078" y="24"/>
                    <a:pt x="2078" y="69"/>
                  </a:cubicBezTo>
                  <a:cubicBezTo>
                    <a:pt x="2078" y="731"/>
                    <a:pt x="2169" y="1416"/>
                    <a:pt x="2283" y="1987"/>
                  </a:cubicBezTo>
                  <a:cubicBezTo>
                    <a:pt x="1986" y="1781"/>
                    <a:pt x="1598" y="1598"/>
                    <a:pt x="1324" y="1416"/>
                  </a:cubicBezTo>
                  <a:cubicBezTo>
                    <a:pt x="1324" y="1210"/>
                    <a:pt x="1324" y="1028"/>
                    <a:pt x="1233" y="845"/>
                  </a:cubicBezTo>
                  <a:lnTo>
                    <a:pt x="1233" y="160"/>
                  </a:lnTo>
                  <a:cubicBezTo>
                    <a:pt x="1233" y="115"/>
                    <a:pt x="1210" y="92"/>
                    <a:pt x="1173" y="92"/>
                  </a:cubicBezTo>
                  <a:cubicBezTo>
                    <a:pt x="1136" y="92"/>
                    <a:pt x="1085" y="115"/>
                    <a:pt x="1028" y="160"/>
                  </a:cubicBezTo>
                  <a:lnTo>
                    <a:pt x="1028" y="845"/>
                  </a:lnTo>
                  <a:lnTo>
                    <a:pt x="1028" y="1210"/>
                  </a:lnTo>
                  <a:cubicBezTo>
                    <a:pt x="845" y="1028"/>
                    <a:pt x="662" y="937"/>
                    <a:pt x="457" y="731"/>
                  </a:cubicBezTo>
                  <a:cubicBezTo>
                    <a:pt x="441" y="715"/>
                    <a:pt x="425" y="708"/>
                    <a:pt x="410" y="708"/>
                  </a:cubicBezTo>
                  <a:cubicBezTo>
                    <a:pt x="339" y="708"/>
                    <a:pt x="290" y="861"/>
                    <a:pt x="366" y="937"/>
                  </a:cubicBezTo>
                  <a:cubicBezTo>
                    <a:pt x="571" y="1119"/>
                    <a:pt x="845" y="1302"/>
                    <a:pt x="1142" y="1598"/>
                  </a:cubicBezTo>
                  <a:cubicBezTo>
                    <a:pt x="754" y="1690"/>
                    <a:pt x="366" y="1781"/>
                    <a:pt x="92" y="1872"/>
                  </a:cubicBezTo>
                  <a:cubicBezTo>
                    <a:pt x="0" y="1872"/>
                    <a:pt x="0" y="2078"/>
                    <a:pt x="92" y="2078"/>
                  </a:cubicBezTo>
                  <a:cubicBezTo>
                    <a:pt x="457" y="1987"/>
                    <a:pt x="845" y="1872"/>
                    <a:pt x="1142" y="1781"/>
                  </a:cubicBezTo>
                  <a:lnTo>
                    <a:pt x="1233" y="1690"/>
                  </a:lnTo>
                  <a:cubicBezTo>
                    <a:pt x="1507" y="1872"/>
                    <a:pt x="1895" y="2169"/>
                    <a:pt x="2169" y="2352"/>
                  </a:cubicBezTo>
                  <a:cubicBezTo>
                    <a:pt x="1507" y="2557"/>
                    <a:pt x="936" y="2831"/>
                    <a:pt x="274" y="3014"/>
                  </a:cubicBezTo>
                  <a:cubicBezTo>
                    <a:pt x="200" y="3106"/>
                    <a:pt x="186" y="3244"/>
                    <a:pt x="281" y="3244"/>
                  </a:cubicBezTo>
                  <a:cubicBezTo>
                    <a:pt x="303" y="3244"/>
                    <a:pt x="331" y="3236"/>
                    <a:pt x="366" y="3219"/>
                  </a:cubicBezTo>
                  <a:cubicBezTo>
                    <a:pt x="1028" y="3128"/>
                    <a:pt x="1712" y="2922"/>
                    <a:pt x="2374" y="2648"/>
                  </a:cubicBezTo>
                  <a:lnTo>
                    <a:pt x="2374" y="2648"/>
                  </a:lnTo>
                  <a:cubicBezTo>
                    <a:pt x="2169" y="3014"/>
                    <a:pt x="1986" y="3402"/>
                    <a:pt x="1712" y="3790"/>
                  </a:cubicBezTo>
                  <a:cubicBezTo>
                    <a:pt x="1416" y="3790"/>
                    <a:pt x="1028" y="3881"/>
                    <a:pt x="662" y="3881"/>
                  </a:cubicBezTo>
                  <a:cubicBezTo>
                    <a:pt x="571" y="3881"/>
                    <a:pt x="571" y="4064"/>
                    <a:pt x="662" y="4064"/>
                  </a:cubicBezTo>
                  <a:cubicBezTo>
                    <a:pt x="936" y="4064"/>
                    <a:pt x="1324" y="4064"/>
                    <a:pt x="1598" y="3972"/>
                  </a:cubicBezTo>
                  <a:lnTo>
                    <a:pt x="1598" y="4064"/>
                  </a:lnTo>
                  <a:cubicBezTo>
                    <a:pt x="1507" y="4155"/>
                    <a:pt x="1507" y="4269"/>
                    <a:pt x="1416" y="4360"/>
                  </a:cubicBezTo>
                  <a:cubicBezTo>
                    <a:pt x="1416" y="4425"/>
                    <a:pt x="1507" y="4489"/>
                    <a:pt x="1601" y="4489"/>
                  </a:cubicBezTo>
                  <a:cubicBezTo>
                    <a:pt x="1640" y="4489"/>
                    <a:pt x="1679" y="4478"/>
                    <a:pt x="1712" y="4452"/>
                  </a:cubicBezTo>
                  <a:lnTo>
                    <a:pt x="1712" y="4360"/>
                  </a:lnTo>
                  <a:cubicBezTo>
                    <a:pt x="1804" y="4634"/>
                    <a:pt x="1895" y="4931"/>
                    <a:pt x="1986" y="5205"/>
                  </a:cubicBezTo>
                  <a:cubicBezTo>
                    <a:pt x="1986" y="5232"/>
                    <a:pt x="2002" y="5243"/>
                    <a:pt x="2024" y="5243"/>
                  </a:cubicBezTo>
                  <a:cubicBezTo>
                    <a:pt x="2078" y="5243"/>
                    <a:pt x="2169" y="5178"/>
                    <a:pt x="2169" y="5114"/>
                  </a:cubicBezTo>
                  <a:cubicBezTo>
                    <a:pt x="2078" y="4726"/>
                    <a:pt x="1986" y="4452"/>
                    <a:pt x="1804" y="4155"/>
                  </a:cubicBezTo>
                  <a:cubicBezTo>
                    <a:pt x="2078" y="3881"/>
                    <a:pt x="2283" y="3493"/>
                    <a:pt x="2557" y="3128"/>
                  </a:cubicBezTo>
                  <a:cubicBezTo>
                    <a:pt x="2648" y="3584"/>
                    <a:pt x="2854" y="4064"/>
                    <a:pt x="3036" y="4543"/>
                  </a:cubicBezTo>
                  <a:cubicBezTo>
                    <a:pt x="3036" y="4570"/>
                    <a:pt x="3052" y="4581"/>
                    <a:pt x="3074" y="4581"/>
                  </a:cubicBezTo>
                  <a:cubicBezTo>
                    <a:pt x="3127" y="4581"/>
                    <a:pt x="3219" y="4516"/>
                    <a:pt x="3219" y="4452"/>
                  </a:cubicBezTo>
                  <a:cubicBezTo>
                    <a:pt x="3036" y="3881"/>
                    <a:pt x="2854" y="3310"/>
                    <a:pt x="2739" y="2831"/>
                  </a:cubicBezTo>
                  <a:lnTo>
                    <a:pt x="2739" y="2831"/>
                  </a:lnTo>
                  <a:cubicBezTo>
                    <a:pt x="3127" y="3014"/>
                    <a:pt x="3516" y="3310"/>
                    <a:pt x="3995" y="3493"/>
                  </a:cubicBezTo>
                  <a:lnTo>
                    <a:pt x="3995" y="3584"/>
                  </a:lnTo>
                  <a:lnTo>
                    <a:pt x="3995" y="3698"/>
                  </a:lnTo>
                  <a:cubicBezTo>
                    <a:pt x="4086" y="3881"/>
                    <a:pt x="4086" y="4064"/>
                    <a:pt x="4086" y="4269"/>
                  </a:cubicBezTo>
                  <a:cubicBezTo>
                    <a:pt x="4177" y="4452"/>
                    <a:pt x="4177" y="4634"/>
                    <a:pt x="4269" y="4840"/>
                  </a:cubicBezTo>
                  <a:cubicBezTo>
                    <a:pt x="4269" y="4885"/>
                    <a:pt x="4292" y="4908"/>
                    <a:pt x="4314" y="4908"/>
                  </a:cubicBezTo>
                  <a:cubicBezTo>
                    <a:pt x="4337" y="4908"/>
                    <a:pt x="4360" y="4885"/>
                    <a:pt x="4360" y="4840"/>
                  </a:cubicBezTo>
                  <a:cubicBezTo>
                    <a:pt x="4360" y="4634"/>
                    <a:pt x="4360" y="4452"/>
                    <a:pt x="4269" y="4269"/>
                  </a:cubicBezTo>
                  <a:cubicBezTo>
                    <a:pt x="4269" y="4064"/>
                    <a:pt x="4177" y="3881"/>
                    <a:pt x="4086" y="3584"/>
                  </a:cubicBezTo>
                  <a:lnTo>
                    <a:pt x="4177" y="3584"/>
                  </a:lnTo>
                  <a:cubicBezTo>
                    <a:pt x="4360" y="3698"/>
                    <a:pt x="4451" y="3790"/>
                    <a:pt x="4657" y="3881"/>
                  </a:cubicBezTo>
                  <a:cubicBezTo>
                    <a:pt x="4839" y="3881"/>
                    <a:pt x="4931" y="3698"/>
                    <a:pt x="4748" y="3584"/>
                  </a:cubicBezTo>
                  <a:cubicBezTo>
                    <a:pt x="4748" y="3493"/>
                    <a:pt x="4657" y="3493"/>
                    <a:pt x="4565" y="3402"/>
                  </a:cubicBezTo>
                  <a:lnTo>
                    <a:pt x="4657" y="3402"/>
                  </a:lnTo>
                  <a:cubicBezTo>
                    <a:pt x="4839" y="3310"/>
                    <a:pt x="5022" y="3219"/>
                    <a:pt x="5136" y="3128"/>
                  </a:cubicBezTo>
                  <a:cubicBezTo>
                    <a:pt x="5227" y="3014"/>
                    <a:pt x="5136" y="3014"/>
                    <a:pt x="5136" y="3014"/>
                  </a:cubicBezTo>
                  <a:cubicBezTo>
                    <a:pt x="4931" y="3014"/>
                    <a:pt x="4748" y="3128"/>
                    <a:pt x="4565" y="3219"/>
                  </a:cubicBezTo>
                  <a:cubicBezTo>
                    <a:pt x="4451" y="3219"/>
                    <a:pt x="4451" y="3310"/>
                    <a:pt x="4360" y="3310"/>
                  </a:cubicBezTo>
                  <a:cubicBezTo>
                    <a:pt x="3881" y="3014"/>
                    <a:pt x="3516" y="2740"/>
                    <a:pt x="3036" y="2443"/>
                  </a:cubicBezTo>
                  <a:cubicBezTo>
                    <a:pt x="3789" y="2260"/>
                    <a:pt x="4565" y="1987"/>
                    <a:pt x="5319" y="1690"/>
                  </a:cubicBezTo>
                  <a:cubicBezTo>
                    <a:pt x="5392" y="1690"/>
                    <a:pt x="5348" y="1573"/>
                    <a:pt x="5281" y="1573"/>
                  </a:cubicBezTo>
                  <a:cubicBezTo>
                    <a:pt x="5264" y="1573"/>
                    <a:pt x="5246" y="1580"/>
                    <a:pt x="5227" y="1598"/>
                  </a:cubicBezTo>
                  <a:cubicBezTo>
                    <a:pt x="4565" y="1781"/>
                    <a:pt x="3789" y="1987"/>
                    <a:pt x="3036" y="2169"/>
                  </a:cubicBezTo>
                  <a:cubicBezTo>
                    <a:pt x="3219" y="1872"/>
                    <a:pt x="3310" y="1690"/>
                    <a:pt x="3516" y="1416"/>
                  </a:cubicBezTo>
                  <a:cubicBezTo>
                    <a:pt x="3789" y="1302"/>
                    <a:pt x="3995" y="1210"/>
                    <a:pt x="4269" y="1119"/>
                  </a:cubicBezTo>
                  <a:cubicBezTo>
                    <a:pt x="4451" y="1028"/>
                    <a:pt x="4360" y="845"/>
                    <a:pt x="4269" y="845"/>
                  </a:cubicBezTo>
                  <a:cubicBezTo>
                    <a:pt x="4086" y="937"/>
                    <a:pt x="3881" y="1028"/>
                    <a:pt x="3698" y="1119"/>
                  </a:cubicBezTo>
                  <a:cubicBezTo>
                    <a:pt x="3789" y="845"/>
                    <a:pt x="3995" y="549"/>
                    <a:pt x="4086" y="366"/>
                  </a:cubicBezTo>
                  <a:cubicBezTo>
                    <a:pt x="4150" y="302"/>
                    <a:pt x="4080" y="227"/>
                    <a:pt x="4032" y="227"/>
                  </a:cubicBezTo>
                  <a:cubicBezTo>
                    <a:pt x="4011" y="227"/>
                    <a:pt x="3995" y="240"/>
                    <a:pt x="3995" y="275"/>
                  </a:cubicBezTo>
                  <a:cubicBezTo>
                    <a:pt x="3698" y="549"/>
                    <a:pt x="3516" y="937"/>
                    <a:pt x="3310" y="1210"/>
                  </a:cubicBezTo>
                  <a:cubicBezTo>
                    <a:pt x="3219" y="1302"/>
                    <a:pt x="3219" y="1302"/>
                    <a:pt x="3127" y="1302"/>
                  </a:cubicBezTo>
                  <a:cubicBezTo>
                    <a:pt x="3036" y="1416"/>
                    <a:pt x="3036" y="1507"/>
                    <a:pt x="3127" y="1507"/>
                  </a:cubicBezTo>
                  <a:cubicBezTo>
                    <a:pt x="2945" y="1781"/>
                    <a:pt x="2854" y="1987"/>
                    <a:pt x="2648" y="2260"/>
                  </a:cubicBezTo>
                  <a:cubicBezTo>
                    <a:pt x="2648" y="2260"/>
                    <a:pt x="2648" y="2169"/>
                    <a:pt x="2557" y="2169"/>
                  </a:cubicBezTo>
                  <a:cubicBezTo>
                    <a:pt x="2466" y="1507"/>
                    <a:pt x="2283" y="845"/>
                    <a:pt x="2283" y="69"/>
                  </a:cubicBezTo>
                  <a:cubicBezTo>
                    <a:pt x="2283" y="24"/>
                    <a:pt x="2232" y="1"/>
                    <a:pt x="2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4"/>
            <p:cNvSpPr/>
            <p:nvPr/>
          </p:nvSpPr>
          <p:spPr>
            <a:xfrm>
              <a:off x="753902" y="4680099"/>
              <a:ext cx="6692" cy="31684"/>
            </a:xfrm>
            <a:custGeom>
              <a:avLst/>
              <a:gdLst/>
              <a:ahLst/>
              <a:cxnLst/>
              <a:rect l="l" t="t" r="r" b="b"/>
              <a:pathLst>
                <a:path w="275" h="1302" extrusionOk="0">
                  <a:moveTo>
                    <a:pt x="0" y="1"/>
                  </a:moveTo>
                  <a:lnTo>
                    <a:pt x="0" y="92"/>
                  </a:lnTo>
                  <a:cubicBezTo>
                    <a:pt x="91" y="480"/>
                    <a:pt x="91" y="868"/>
                    <a:pt x="91" y="1233"/>
                  </a:cubicBezTo>
                  <a:cubicBezTo>
                    <a:pt x="91" y="1279"/>
                    <a:pt x="114" y="1302"/>
                    <a:pt x="137" y="1302"/>
                  </a:cubicBezTo>
                  <a:cubicBezTo>
                    <a:pt x="160" y="1302"/>
                    <a:pt x="183" y="1279"/>
                    <a:pt x="183" y="1233"/>
                  </a:cubicBezTo>
                  <a:cubicBezTo>
                    <a:pt x="274" y="868"/>
                    <a:pt x="183" y="38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4"/>
            <p:cNvSpPr/>
            <p:nvPr/>
          </p:nvSpPr>
          <p:spPr>
            <a:xfrm>
              <a:off x="2804565" y="4151342"/>
              <a:ext cx="187209" cy="177816"/>
            </a:xfrm>
            <a:custGeom>
              <a:avLst/>
              <a:gdLst/>
              <a:ahLst/>
              <a:cxnLst/>
              <a:rect l="l" t="t" r="r" b="b"/>
              <a:pathLst>
                <a:path w="7693" h="7307" extrusionOk="0">
                  <a:moveTo>
                    <a:pt x="3607" y="0"/>
                  </a:moveTo>
                  <a:cubicBezTo>
                    <a:pt x="3561" y="0"/>
                    <a:pt x="3515" y="46"/>
                    <a:pt x="3515" y="137"/>
                  </a:cubicBezTo>
                  <a:lnTo>
                    <a:pt x="3515" y="1278"/>
                  </a:lnTo>
                  <a:cubicBezTo>
                    <a:pt x="3310" y="1096"/>
                    <a:pt x="3127" y="913"/>
                    <a:pt x="2945" y="617"/>
                  </a:cubicBezTo>
                  <a:cubicBezTo>
                    <a:pt x="2927" y="599"/>
                    <a:pt x="2906" y="592"/>
                    <a:pt x="2883" y="592"/>
                  </a:cubicBezTo>
                  <a:cubicBezTo>
                    <a:pt x="2786" y="592"/>
                    <a:pt x="2665" y="725"/>
                    <a:pt x="2739" y="799"/>
                  </a:cubicBezTo>
                  <a:cubicBezTo>
                    <a:pt x="3036" y="1187"/>
                    <a:pt x="3219" y="1575"/>
                    <a:pt x="3515" y="1849"/>
                  </a:cubicBezTo>
                  <a:cubicBezTo>
                    <a:pt x="3515" y="2237"/>
                    <a:pt x="3424" y="2625"/>
                    <a:pt x="3424" y="2990"/>
                  </a:cubicBezTo>
                  <a:cubicBezTo>
                    <a:pt x="2739" y="2237"/>
                    <a:pt x="1986" y="1484"/>
                    <a:pt x="1324" y="708"/>
                  </a:cubicBezTo>
                  <a:cubicBezTo>
                    <a:pt x="1307" y="691"/>
                    <a:pt x="1285" y="683"/>
                    <a:pt x="1263" y="683"/>
                  </a:cubicBezTo>
                  <a:cubicBezTo>
                    <a:pt x="1167" y="683"/>
                    <a:pt x="1049" y="821"/>
                    <a:pt x="1141" y="913"/>
                  </a:cubicBezTo>
                  <a:cubicBezTo>
                    <a:pt x="1803" y="1758"/>
                    <a:pt x="2557" y="2511"/>
                    <a:pt x="3219" y="3378"/>
                  </a:cubicBezTo>
                  <a:lnTo>
                    <a:pt x="1141" y="3378"/>
                  </a:lnTo>
                  <a:cubicBezTo>
                    <a:pt x="1027" y="3378"/>
                    <a:pt x="1027" y="3287"/>
                    <a:pt x="936" y="3196"/>
                  </a:cubicBezTo>
                  <a:cubicBezTo>
                    <a:pt x="845" y="2990"/>
                    <a:pt x="662" y="2716"/>
                    <a:pt x="457" y="2511"/>
                  </a:cubicBezTo>
                  <a:cubicBezTo>
                    <a:pt x="365" y="2511"/>
                    <a:pt x="274" y="2511"/>
                    <a:pt x="274" y="2625"/>
                  </a:cubicBezTo>
                  <a:cubicBezTo>
                    <a:pt x="365" y="2899"/>
                    <a:pt x="571" y="3082"/>
                    <a:pt x="753" y="3378"/>
                  </a:cubicBezTo>
                  <a:cubicBezTo>
                    <a:pt x="662" y="3470"/>
                    <a:pt x="571" y="3470"/>
                    <a:pt x="365" y="3470"/>
                  </a:cubicBezTo>
                  <a:cubicBezTo>
                    <a:pt x="183" y="3470"/>
                    <a:pt x="92" y="3858"/>
                    <a:pt x="365" y="3858"/>
                  </a:cubicBezTo>
                  <a:cubicBezTo>
                    <a:pt x="571" y="3858"/>
                    <a:pt x="845" y="3949"/>
                    <a:pt x="1141" y="3949"/>
                  </a:cubicBezTo>
                  <a:cubicBezTo>
                    <a:pt x="936" y="4223"/>
                    <a:pt x="753" y="4428"/>
                    <a:pt x="457" y="4611"/>
                  </a:cubicBezTo>
                  <a:cubicBezTo>
                    <a:pt x="365" y="4794"/>
                    <a:pt x="183" y="4999"/>
                    <a:pt x="0" y="5182"/>
                  </a:cubicBezTo>
                  <a:cubicBezTo>
                    <a:pt x="0" y="5273"/>
                    <a:pt x="92" y="5364"/>
                    <a:pt x="183" y="5364"/>
                  </a:cubicBezTo>
                  <a:cubicBezTo>
                    <a:pt x="365" y="5182"/>
                    <a:pt x="571" y="4999"/>
                    <a:pt x="753" y="4702"/>
                  </a:cubicBezTo>
                  <a:cubicBezTo>
                    <a:pt x="936" y="4520"/>
                    <a:pt x="1027" y="4337"/>
                    <a:pt x="1233" y="4132"/>
                  </a:cubicBezTo>
                  <a:cubicBezTo>
                    <a:pt x="1324" y="4132"/>
                    <a:pt x="1324" y="4040"/>
                    <a:pt x="1324" y="4040"/>
                  </a:cubicBezTo>
                  <a:cubicBezTo>
                    <a:pt x="1324" y="4040"/>
                    <a:pt x="1415" y="4040"/>
                    <a:pt x="1415" y="3949"/>
                  </a:cubicBezTo>
                  <a:cubicBezTo>
                    <a:pt x="1746" y="3995"/>
                    <a:pt x="2077" y="4017"/>
                    <a:pt x="2411" y="4017"/>
                  </a:cubicBezTo>
                  <a:cubicBezTo>
                    <a:pt x="2745" y="4017"/>
                    <a:pt x="3082" y="3995"/>
                    <a:pt x="3424" y="3949"/>
                  </a:cubicBezTo>
                  <a:lnTo>
                    <a:pt x="3424" y="3949"/>
                  </a:lnTo>
                  <a:cubicBezTo>
                    <a:pt x="2853" y="4520"/>
                    <a:pt x="2283" y="5090"/>
                    <a:pt x="1598" y="5661"/>
                  </a:cubicBezTo>
                  <a:cubicBezTo>
                    <a:pt x="1524" y="5735"/>
                    <a:pt x="1644" y="5868"/>
                    <a:pt x="1741" y="5868"/>
                  </a:cubicBezTo>
                  <a:cubicBezTo>
                    <a:pt x="1764" y="5868"/>
                    <a:pt x="1786" y="5861"/>
                    <a:pt x="1803" y="5844"/>
                  </a:cubicBezTo>
                  <a:cubicBezTo>
                    <a:pt x="2374" y="5478"/>
                    <a:pt x="2945" y="4999"/>
                    <a:pt x="3424" y="4520"/>
                  </a:cubicBezTo>
                  <a:lnTo>
                    <a:pt x="3424" y="6232"/>
                  </a:lnTo>
                  <a:cubicBezTo>
                    <a:pt x="3127" y="6505"/>
                    <a:pt x="2739" y="6802"/>
                    <a:pt x="2465" y="7076"/>
                  </a:cubicBezTo>
                  <a:cubicBezTo>
                    <a:pt x="2391" y="7169"/>
                    <a:pt x="2437" y="7306"/>
                    <a:pt x="2506" y="7306"/>
                  </a:cubicBezTo>
                  <a:cubicBezTo>
                    <a:pt x="2522" y="7306"/>
                    <a:pt x="2539" y="7299"/>
                    <a:pt x="2557" y="7282"/>
                  </a:cubicBezTo>
                  <a:cubicBezTo>
                    <a:pt x="2945" y="7076"/>
                    <a:pt x="3219" y="6893"/>
                    <a:pt x="3515" y="6620"/>
                  </a:cubicBezTo>
                  <a:lnTo>
                    <a:pt x="3515" y="6711"/>
                  </a:lnTo>
                  <a:cubicBezTo>
                    <a:pt x="3515" y="6802"/>
                    <a:pt x="3584" y="6848"/>
                    <a:pt x="3652" y="6848"/>
                  </a:cubicBezTo>
                  <a:cubicBezTo>
                    <a:pt x="3721" y="6848"/>
                    <a:pt x="3789" y="6802"/>
                    <a:pt x="3789" y="6711"/>
                  </a:cubicBezTo>
                  <a:lnTo>
                    <a:pt x="3789" y="6323"/>
                  </a:lnTo>
                  <a:cubicBezTo>
                    <a:pt x="3881" y="6323"/>
                    <a:pt x="3881" y="6232"/>
                    <a:pt x="3881" y="6232"/>
                  </a:cubicBezTo>
                  <a:cubicBezTo>
                    <a:pt x="4177" y="6414"/>
                    <a:pt x="4565" y="6711"/>
                    <a:pt x="4930" y="6893"/>
                  </a:cubicBezTo>
                  <a:cubicBezTo>
                    <a:pt x="4948" y="6911"/>
                    <a:pt x="4966" y="6918"/>
                    <a:pt x="4984" y="6918"/>
                  </a:cubicBezTo>
                  <a:cubicBezTo>
                    <a:pt x="5057" y="6918"/>
                    <a:pt x="5114" y="6785"/>
                    <a:pt x="5022" y="6711"/>
                  </a:cubicBezTo>
                  <a:cubicBezTo>
                    <a:pt x="4657" y="6414"/>
                    <a:pt x="4269" y="6140"/>
                    <a:pt x="3789" y="5844"/>
                  </a:cubicBezTo>
                  <a:cubicBezTo>
                    <a:pt x="3789" y="5273"/>
                    <a:pt x="3881" y="4702"/>
                    <a:pt x="3789" y="4040"/>
                  </a:cubicBezTo>
                  <a:lnTo>
                    <a:pt x="3881" y="4040"/>
                  </a:lnTo>
                  <a:cubicBezTo>
                    <a:pt x="4565" y="4794"/>
                    <a:pt x="5227" y="5570"/>
                    <a:pt x="5889" y="6232"/>
                  </a:cubicBezTo>
                  <a:cubicBezTo>
                    <a:pt x="5906" y="6248"/>
                    <a:pt x="5925" y="6256"/>
                    <a:pt x="5946" y="6256"/>
                  </a:cubicBezTo>
                  <a:cubicBezTo>
                    <a:pt x="6038" y="6256"/>
                    <a:pt x="6146" y="6103"/>
                    <a:pt x="6072" y="5935"/>
                  </a:cubicBezTo>
                  <a:cubicBezTo>
                    <a:pt x="5501" y="5273"/>
                    <a:pt x="4930" y="4611"/>
                    <a:pt x="4360" y="3949"/>
                  </a:cubicBezTo>
                  <a:cubicBezTo>
                    <a:pt x="4839" y="3858"/>
                    <a:pt x="5410" y="3766"/>
                    <a:pt x="5980" y="3652"/>
                  </a:cubicBezTo>
                  <a:lnTo>
                    <a:pt x="5980" y="3858"/>
                  </a:lnTo>
                  <a:cubicBezTo>
                    <a:pt x="6368" y="4223"/>
                    <a:pt x="6642" y="4611"/>
                    <a:pt x="7030" y="4999"/>
                  </a:cubicBezTo>
                  <a:cubicBezTo>
                    <a:pt x="7048" y="5016"/>
                    <a:pt x="7068" y="5024"/>
                    <a:pt x="7089" y="5024"/>
                  </a:cubicBezTo>
                  <a:cubicBezTo>
                    <a:pt x="7178" y="5024"/>
                    <a:pt x="7270" y="4886"/>
                    <a:pt x="7122" y="4794"/>
                  </a:cubicBezTo>
                  <a:cubicBezTo>
                    <a:pt x="6848" y="4428"/>
                    <a:pt x="6460" y="4040"/>
                    <a:pt x="6163" y="3652"/>
                  </a:cubicBezTo>
                  <a:cubicBezTo>
                    <a:pt x="6642" y="3561"/>
                    <a:pt x="7122" y="3561"/>
                    <a:pt x="7601" y="3470"/>
                  </a:cubicBezTo>
                  <a:cubicBezTo>
                    <a:pt x="7692" y="3378"/>
                    <a:pt x="7692" y="3196"/>
                    <a:pt x="7510" y="3196"/>
                  </a:cubicBezTo>
                  <a:cubicBezTo>
                    <a:pt x="7213" y="3196"/>
                    <a:pt x="6848" y="3287"/>
                    <a:pt x="6460" y="3287"/>
                  </a:cubicBezTo>
                  <a:cubicBezTo>
                    <a:pt x="6551" y="3082"/>
                    <a:pt x="6642" y="2990"/>
                    <a:pt x="6734" y="2808"/>
                  </a:cubicBezTo>
                  <a:cubicBezTo>
                    <a:pt x="6939" y="2625"/>
                    <a:pt x="7030" y="2328"/>
                    <a:pt x="7213" y="2055"/>
                  </a:cubicBezTo>
                  <a:cubicBezTo>
                    <a:pt x="7213" y="1973"/>
                    <a:pt x="7166" y="1903"/>
                    <a:pt x="7107" y="1903"/>
                  </a:cubicBezTo>
                  <a:cubicBezTo>
                    <a:pt x="7083" y="1903"/>
                    <a:pt x="7056" y="1914"/>
                    <a:pt x="7030" y="1940"/>
                  </a:cubicBezTo>
                  <a:cubicBezTo>
                    <a:pt x="6848" y="2146"/>
                    <a:pt x="6642" y="2420"/>
                    <a:pt x="6460" y="2716"/>
                  </a:cubicBezTo>
                  <a:cubicBezTo>
                    <a:pt x="6368" y="2899"/>
                    <a:pt x="6163" y="3082"/>
                    <a:pt x="6072" y="3287"/>
                  </a:cubicBezTo>
                  <a:cubicBezTo>
                    <a:pt x="5501" y="3378"/>
                    <a:pt x="5022" y="3378"/>
                    <a:pt x="4451" y="3378"/>
                  </a:cubicBezTo>
                  <a:cubicBezTo>
                    <a:pt x="5022" y="2716"/>
                    <a:pt x="5592" y="2055"/>
                    <a:pt x="6072" y="1278"/>
                  </a:cubicBezTo>
                  <a:cubicBezTo>
                    <a:pt x="6146" y="1205"/>
                    <a:pt x="6040" y="1071"/>
                    <a:pt x="5949" y="1071"/>
                  </a:cubicBezTo>
                  <a:cubicBezTo>
                    <a:pt x="5927" y="1071"/>
                    <a:pt x="5907" y="1078"/>
                    <a:pt x="5889" y="1096"/>
                  </a:cubicBezTo>
                  <a:cubicBezTo>
                    <a:pt x="5318" y="1940"/>
                    <a:pt x="4657" y="2716"/>
                    <a:pt x="3995" y="3378"/>
                  </a:cubicBezTo>
                  <a:lnTo>
                    <a:pt x="3789" y="3378"/>
                  </a:lnTo>
                  <a:lnTo>
                    <a:pt x="3789" y="2237"/>
                  </a:lnTo>
                  <a:cubicBezTo>
                    <a:pt x="3881" y="2237"/>
                    <a:pt x="4086" y="2146"/>
                    <a:pt x="3995" y="2055"/>
                  </a:cubicBezTo>
                  <a:cubicBezTo>
                    <a:pt x="3881" y="1940"/>
                    <a:pt x="3881" y="1849"/>
                    <a:pt x="3789" y="1758"/>
                  </a:cubicBezTo>
                  <a:cubicBezTo>
                    <a:pt x="3789" y="1187"/>
                    <a:pt x="3789" y="708"/>
                    <a:pt x="3698" y="137"/>
                  </a:cubicBezTo>
                  <a:cubicBezTo>
                    <a:pt x="3698" y="46"/>
                    <a:pt x="3652" y="0"/>
                    <a:pt x="3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4"/>
            <p:cNvSpPr/>
            <p:nvPr/>
          </p:nvSpPr>
          <p:spPr>
            <a:xfrm>
              <a:off x="2898981" y="4161879"/>
              <a:ext cx="27791" cy="36137"/>
            </a:xfrm>
            <a:custGeom>
              <a:avLst/>
              <a:gdLst/>
              <a:ahLst/>
              <a:cxnLst/>
              <a:rect l="l" t="t" r="r" b="b"/>
              <a:pathLst>
                <a:path w="1142" h="1485" extrusionOk="0">
                  <a:moveTo>
                    <a:pt x="1050" y="1"/>
                  </a:moveTo>
                  <a:cubicBezTo>
                    <a:pt x="571" y="275"/>
                    <a:pt x="115" y="754"/>
                    <a:pt x="1" y="1416"/>
                  </a:cubicBezTo>
                  <a:cubicBezTo>
                    <a:pt x="1" y="1462"/>
                    <a:pt x="29" y="1485"/>
                    <a:pt x="69" y="1485"/>
                  </a:cubicBezTo>
                  <a:cubicBezTo>
                    <a:pt x="109" y="1485"/>
                    <a:pt x="160" y="1462"/>
                    <a:pt x="206" y="1416"/>
                  </a:cubicBezTo>
                  <a:cubicBezTo>
                    <a:pt x="389" y="937"/>
                    <a:pt x="685" y="480"/>
                    <a:pt x="1050" y="92"/>
                  </a:cubicBezTo>
                  <a:cubicBezTo>
                    <a:pt x="1142" y="92"/>
                    <a:pt x="1142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4"/>
            <p:cNvSpPr/>
            <p:nvPr/>
          </p:nvSpPr>
          <p:spPr>
            <a:xfrm>
              <a:off x="1575374" y="3861401"/>
              <a:ext cx="168885" cy="162582"/>
            </a:xfrm>
            <a:custGeom>
              <a:avLst/>
              <a:gdLst/>
              <a:ahLst/>
              <a:cxnLst/>
              <a:rect l="l" t="t" r="r" b="b"/>
              <a:pathLst>
                <a:path w="6940" h="6681" extrusionOk="0">
                  <a:moveTo>
                    <a:pt x="4178" y="0"/>
                  </a:moveTo>
                  <a:cubicBezTo>
                    <a:pt x="4115" y="0"/>
                    <a:pt x="4041" y="23"/>
                    <a:pt x="3995" y="69"/>
                  </a:cubicBezTo>
                  <a:cubicBezTo>
                    <a:pt x="3995" y="1028"/>
                    <a:pt x="3813" y="1872"/>
                    <a:pt x="3607" y="2739"/>
                  </a:cubicBezTo>
                  <a:cubicBezTo>
                    <a:pt x="3516" y="2831"/>
                    <a:pt x="3516" y="2831"/>
                    <a:pt x="3425" y="2831"/>
                  </a:cubicBezTo>
                  <a:cubicBezTo>
                    <a:pt x="3242" y="2557"/>
                    <a:pt x="3037" y="2260"/>
                    <a:pt x="2854" y="1986"/>
                  </a:cubicBezTo>
                  <a:cubicBezTo>
                    <a:pt x="2945" y="1986"/>
                    <a:pt x="3037" y="1781"/>
                    <a:pt x="2945" y="1690"/>
                  </a:cubicBezTo>
                  <a:cubicBezTo>
                    <a:pt x="2854" y="1690"/>
                    <a:pt x="2763" y="1598"/>
                    <a:pt x="2671" y="1598"/>
                  </a:cubicBezTo>
                  <a:cubicBezTo>
                    <a:pt x="2375" y="1119"/>
                    <a:pt x="2101" y="731"/>
                    <a:pt x="1804" y="274"/>
                  </a:cubicBezTo>
                  <a:cubicBezTo>
                    <a:pt x="1779" y="243"/>
                    <a:pt x="1753" y="229"/>
                    <a:pt x="1730" y="229"/>
                  </a:cubicBezTo>
                  <a:cubicBezTo>
                    <a:pt x="1669" y="229"/>
                    <a:pt x="1621" y="325"/>
                    <a:pt x="1621" y="457"/>
                  </a:cubicBezTo>
                  <a:cubicBezTo>
                    <a:pt x="1804" y="731"/>
                    <a:pt x="2009" y="1028"/>
                    <a:pt x="2192" y="1416"/>
                  </a:cubicBezTo>
                  <a:cubicBezTo>
                    <a:pt x="1895" y="1301"/>
                    <a:pt x="1713" y="1210"/>
                    <a:pt x="1439" y="1119"/>
                  </a:cubicBezTo>
                  <a:cubicBezTo>
                    <a:pt x="1409" y="1106"/>
                    <a:pt x="1384" y="1100"/>
                    <a:pt x="1363" y="1100"/>
                  </a:cubicBezTo>
                  <a:cubicBezTo>
                    <a:pt x="1235" y="1100"/>
                    <a:pt x="1246" y="1301"/>
                    <a:pt x="1325" y="1301"/>
                  </a:cubicBezTo>
                  <a:cubicBezTo>
                    <a:pt x="1713" y="1507"/>
                    <a:pt x="2101" y="1690"/>
                    <a:pt x="2466" y="1781"/>
                  </a:cubicBezTo>
                  <a:cubicBezTo>
                    <a:pt x="2580" y="2078"/>
                    <a:pt x="2763" y="2443"/>
                    <a:pt x="2945" y="2739"/>
                  </a:cubicBezTo>
                  <a:cubicBezTo>
                    <a:pt x="2009" y="2443"/>
                    <a:pt x="1051" y="2260"/>
                    <a:pt x="183" y="1986"/>
                  </a:cubicBezTo>
                  <a:cubicBezTo>
                    <a:pt x="1" y="1986"/>
                    <a:pt x="1" y="2169"/>
                    <a:pt x="92" y="2169"/>
                  </a:cubicBezTo>
                  <a:cubicBezTo>
                    <a:pt x="1051" y="2557"/>
                    <a:pt x="2009" y="2831"/>
                    <a:pt x="3037" y="3128"/>
                  </a:cubicBezTo>
                  <a:cubicBezTo>
                    <a:pt x="2466" y="3493"/>
                    <a:pt x="1804" y="3881"/>
                    <a:pt x="1325" y="4269"/>
                  </a:cubicBezTo>
                  <a:cubicBezTo>
                    <a:pt x="1233" y="4155"/>
                    <a:pt x="1142" y="4155"/>
                    <a:pt x="1142" y="4155"/>
                  </a:cubicBezTo>
                  <a:cubicBezTo>
                    <a:pt x="868" y="4063"/>
                    <a:pt x="571" y="3881"/>
                    <a:pt x="298" y="3789"/>
                  </a:cubicBezTo>
                  <a:cubicBezTo>
                    <a:pt x="298" y="3789"/>
                    <a:pt x="183" y="3881"/>
                    <a:pt x="298" y="3972"/>
                  </a:cubicBezTo>
                  <a:cubicBezTo>
                    <a:pt x="480" y="4063"/>
                    <a:pt x="663" y="4269"/>
                    <a:pt x="959" y="4360"/>
                  </a:cubicBezTo>
                  <a:lnTo>
                    <a:pt x="1051" y="4360"/>
                  </a:lnTo>
                  <a:cubicBezTo>
                    <a:pt x="959" y="4451"/>
                    <a:pt x="868" y="4543"/>
                    <a:pt x="754" y="4543"/>
                  </a:cubicBezTo>
                  <a:cubicBezTo>
                    <a:pt x="590" y="4624"/>
                    <a:pt x="647" y="4945"/>
                    <a:pt x="808" y="4945"/>
                  </a:cubicBezTo>
                  <a:cubicBezTo>
                    <a:pt x="827" y="4945"/>
                    <a:pt x="847" y="4940"/>
                    <a:pt x="868" y="4931"/>
                  </a:cubicBezTo>
                  <a:cubicBezTo>
                    <a:pt x="1142" y="4839"/>
                    <a:pt x="1325" y="4725"/>
                    <a:pt x="1530" y="4634"/>
                  </a:cubicBezTo>
                  <a:lnTo>
                    <a:pt x="1621" y="4634"/>
                  </a:lnTo>
                  <a:cubicBezTo>
                    <a:pt x="1530" y="4931"/>
                    <a:pt x="1439" y="5205"/>
                    <a:pt x="1439" y="5501"/>
                  </a:cubicBezTo>
                  <a:cubicBezTo>
                    <a:pt x="1325" y="5684"/>
                    <a:pt x="1233" y="5981"/>
                    <a:pt x="1233" y="6163"/>
                  </a:cubicBezTo>
                  <a:cubicBezTo>
                    <a:pt x="1233" y="6228"/>
                    <a:pt x="1336" y="6292"/>
                    <a:pt x="1396" y="6292"/>
                  </a:cubicBezTo>
                  <a:cubicBezTo>
                    <a:pt x="1421" y="6292"/>
                    <a:pt x="1439" y="6281"/>
                    <a:pt x="1439" y="6255"/>
                  </a:cubicBezTo>
                  <a:cubicBezTo>
                    <a:pt x="1530" y="5981"/>
                    <a:pt x="1621" y="5775"/>
                    <a:pt x="1621" y="5501"/>
                  </a:cubicBezTo>
                  <a:cubicBezTo>
                    <a:pt x="1621" y="5205"/>
                    <a:pt x="1713" y="4931"/>
                    <a:pt x="1713" y="4725"/>
                  </a:cubicBezTo>
                  <a:lnTo>
                    <a:pt x="1713" y="4634"/>
                  </a:lnTo>
                  <a:cubicBezTo>
                    <a:pt x="1804" y="4634"/>
                    <a:pt x="1804" y="4543"/>
                    <a:pt x="1804" y="4543"/>
                  </a:cubicBezTo>
                  <a:cubicBezTo>
                    <a:pt x="2375" y="4269"/>
                    <a:pt x="2854" y="3881"/>
                    <a:pt x="3425" y="3584"/>
                  </a:cubicBezTo>
                  <a:lnTo>
                    <a:pt x="3425" y="3584"/>
                  </a:lnTo>
                  <a:cubicBezTo>
                    <a:pt x="3242" y="4269"/>
                    <a:pt x="3037" y="5022"/>
                    <a:pt x="2763" y="5775"/>
                  </a:cubicBezTo>
                  <a:cubicBezTo>
                    <a:pt x="2763" y="5839"/>
                    <a:pt x="2852" y="5914"/>
                    <a:pt x="2937" y="5914"/>
                  </a:cubicBezTo>
                  <a:cubicBezTo>
                    <a:pt x="2974" y="5914"/>
                    <a:pt x="3009" y="5901"/>
                    <a:pt x="3037" y="5867"/>
                  </a:cubicBezTo>
                  <a:cubicBezTo>
                    <a:pt x="3333" y="5205"/>
                    <a:pt x="3516" y="4634"/>
                    <a:pt x="3721" y="3972"/>
                  </a:cubicBezTo>
                  <a:lnTo>
                    <a:pt x="4566" y="5410"/>
                  </a:lnTo>
                  <a:cubicBezTo>
                    <a:pt x="4383" y="5775"/>
                    <a:pt x="4292" y="6163"/>
                    <a:pt x="4087" y="6551"/>
                  </a:cubicBezTo>
                  <a:cubicBezTo>
                    <a:pt x="4087" y="6616"/>
                    <a:pt x="4189" y="6680"/>
                    <a:pt x="4282" y="6680"/>
                  </a:cubicBezTo>
                  <a:cubicBezTo>
                    <a:pt x="4320" y="6680"/>
                    <a:pt x="4357" y="6669"/>
                    <a:pt x="4383" y="6643"/>
                  </a:cubicBezTo>
                  <a:cubicBezTo>
                    <a:pt x="4475" y="6346"/>
                    <a:pt x="4657" y="5981"/>
                    <a:pt x="4748" y="5684"/>
                  </a:cubicBezTo>
                  <a:cubicBezTo>
                    <a:pt x="4827" y="5754"/>
                    <a:pt x="4902" y="5783"/>
                    <a:pt x="4960" y="5783"/>
                  </a:cubicBezTo>
                  <a:cubicBezTo>
                    <a:pt x="5053" y="5783"/>
                    <a:pt x="5102" y="5706"/>
                    <a:pt x="5045" y="5593"/>
                  </a:cubicBezTo>
                  <a:cubicBezTo>
                    <a:pt x="4954" y="5501"/>
                    <a:pt x="4954" y="5410"/>
                    <a:pt x="4863" y="5205"/>
                  </a:cubicBezTo>
                  <a:lnTo>
                    <a:pt x="4863" y="5113"/>
                  </a:lnTo>
                  <a:cubicBezTo>
                    <a:pt x="5228" y="5205"/>
                    <a:pt x="5616" y="5205"/>
                    <a:pt x="6095" y="5205"/>
                  </a:cubicBezTo>
                  <a:cubicBezTo>
                    <a:pt x="6186" y="5205"/>
                    <a:pt x="6186" y="5022"/>
                    <a:pt x="6095" y="5022"/>
                  </a:cubicBezTo>
                  <a:cubicBezTo>
                    <a:pt x="5616" y="4931"/>
                    <a:pt x="5136" y="4931"/>
                    <a:pt x="4657" y="4931"/>
                  </a:cubicBezTo>
                  <a:cubicBezTo>
                    <a:pt x="4383" y="4451"/>
                    <a:pt x="4087" y="3881"/>
                    <a:pt x="3813" y="3401"/>
                  </a:cubicBezTo>
                  <a:lnTo>
                    <a:pt x="3813" y="3401"/>
                  </a:lnTo>
                  <a:cubicBezTo>
                    <a:pt x="4657" y="3698"/>
                    <a:pt x="5616" y="3972"/>
                    <a:pt x="6460" y="4155"/>
                  </a:cubicBezTo>
                  <a:cubicBezTo>
                    <a:pt x="6666" y="4155"/>
                    <a:pt x="6757" y="3972"/>
                    <a:pt x="6574" y="3881"/>
                  </a:cubicBezTo>
                  <a:cubicBezTo>
                    <a:pt x="5707" y="3584"/>
                    <a:pt x="4954" y="3310"/>
                    <a:pt x="4087" y="3013"/>
                  </a:cubicBezTo>
                  <a:cubicBezTo>
                    <a:pt x="4566" y="2739"/>
                    <a:pt x="4954" y="2443"/>
                    <a:pt x="5319" y="2078"/>
                  </a:cubicBezTo>
                  <a:cubicBezTo>
                    <a:pt x="5319" y="2169"/>
                    <a:pt x="5433" y="2169"/>
                    <a:pt x="5433" y="2260"/>
                  </a:cubicBezTo>
                  <a:cubicBezTo>
                    <a:pt x="5890" y="2351"/>
                    <a:pt x="6369" y="2557"/>
                    <a:pt x="6757" y="2648"/>
                  </a:cubicBezTo>
                  <a:cubicBezTo>
                    <a:pt x="6940" y="2648"/>
                    <a:pt x="6940" y="2443"/>
                    <a:pt x="6848" y="2351"/>
                  </a:cubicBezTo>
                  <a:cubicBezTo>
                    <a:pt x="6369" y="2260"/>
                    <a:pt x="6004" y="2169"/>
                    <a:pt x="5525" y="1986"/>
                  </a:cubicBezTo>
                  <a:cubicBezTo>
                    <a:pt x="5798" y="1690"/>
                    <a:pt x="6186" y="1416"/>
                    <a:pt x="6460" y="1119"/>
                  </a:cubicBezTo>
                  <a:cubicBezTo>
                    <a:pt x="6553" y="1045"/>
                    <a:pt x="6496" y="911"/>
                    <a:pt x="6422" y="911"/>
                  </a:cubicBezTo>
                  <a:cubicBezTo>
                    <a:pt x="6405" y="911"/>
                    <a:pt x="6386" y="919"/>
                    <a:pt x="6369" y="936"/>
                  </a:cubicBezTo>
                  <a:lnTo>
                    <a:pt x="5525" y="1507"/>
                  </a:lnTo>
                  <a:lnTo>
                    <a:pt x="5525" y="1028"/>
                  </a:lnTo>
                  <a:cubicBezTo>
                    <a:pt x="5525" y="731"/>
                    <a:pt x="5616" y="457"/>
                    <a:pt x="5525" y="160"/>
                  </a:cubicBezTo>
                  <a:cubicBezTo>
                    <a:pt x="5525" y="115"/>
                    <a:pt x="5502" y="92"/>
                    <a:pt x="5465" y="92"/>
                  </a:cubicBezTo>
                  <a:cubicBezTo>
                    <a:pt x="5428" y="92"/>
                    <a:pt x="5376" y="115"/>
                    <a:pt x="5319" y="160"/>
                  </a:cubicBezTo>
                  <a:lnTo>
                    <a:pt x="5319" y="1028"/>
                  </a:lnTo>
                  <a:cubicBezTo>
                    <a:pt x="5228" y="1301"/>
                    <a:pt x="5228" y="1507"/>
                    <a:pt x="5228" y="1690"/>
                  </a:cubicBezTo>
                  <a:cubicBezTo>
                    <a:pt x="4863" y="1986"/>
                    <a:pt x="4383" y="2260"/>
                    <a:pt x="3995" y="2557"/>
                  </a:cubicBezTo>
                  <a:cubicBezTo>
                    <a:pt x="4087" y="1690"/>
                    <a:pt x="4178" y="936"/>
                    <a:pt x="4292" y="69"/>
                  </a:cubicBezTo>
                  <a:cubicBezTo>
                    <a:pt x="4292" y="23"/>
                    <a:pt x="4241" y="0"/>
                    <a:pt x="4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4"/>
            <p:cNvSpPr/>
            <p:nvPr/>
          </p:nvSpPr>
          <p:spPr>
            <a:xfrm>
              <a:off x="1638156" y="3860842"/>
              <a:ext cx="11121" cy="41126"/>
            </a:xfrm>
            <a:custGeom>
              <a:avLst/>
              <a:gdLst/>
              <a:ahLst/>
              <a:cxnLst/>
              <a:rect l="l" t="t" r="r" b="b"/>
              <a:pathLst>
                <a:path w="457" h="1690" extrusionOk="0">
                  <a:moveTo>
                    <a:pt x="365" y="1"/>
                  </a:moveTo>
                  <a:cubicBezTo>
                    <a:pt x="183" y="480"/>
                    <a:pt x="0" y="1051"/>
                    <a:pt x="183" y="1621"/>
                  </a:cubicBezTo>
                  <a:cubicBezTo>
                    <a:pt x="183" y="1667"/>
                    <a:pt x="228" y="1690"/>
                    <a:pt x="274" y="1690"/>
                  </a:cubicBezTo>
                  <a:cubicBezTo>
                    <a:pt x="320" y="1690"/>
                    <a:pt x="365" y="1667"/>
                    <a:pt x="365" y="1621"/>
                  </a:cubicBezTo>
                  <a:cubicBezTo>
                    <a:pt x="274" y="1051"/>
                    <a:pt x="274" y="57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4"/>
            <p:cNvSpPr/>
            <p:nvPr/>
          </p:nvSpPr>
          <p:spPr>
            <a:xfrm>
              <a:off x="1968638" y="4066903"/>
              <a:ext cx="16669" cy="1392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297" y="1"/>
                  </a:moveTo>
                  <a:cubicBezTo>
                    <a:pt x="0" y="1"/>
                    <a:pt x="0" y="571"/>
                    <a:pt x="297" y="571"/>
                  </a:cubicBezTo>
                  <a:cubicBezTo>
                    <a:pt x="685" y="571"/>
                    <a:pt x="685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4"/>
            <p:cNvSpPr/>
            <p:nvPr/>
          </p:nvSpPr>
          <p:spPr>
            <a:xfrm>
              <a:off x="2771787" y="3900287"/>
              <a:ext cx="18908" cy="13895"/>
            </a:xfrm>
            <a:custGeom>
              <a:avLst/>
              <a:gdLst/>
              <a:ahLst/>
              <a:cxnLst/>
              <a:rect l="l" t="t" r="r" b="b"/>
              <a:pathLst>
                <a:path w="777" h="571" extrusionOk="0">
                  <a:moveTo>
                    <a:pt x="389" y="0"/>
                  </a:moveTo>
                  <a:cubicBezTo>
                    <a:pt x="1" y="0"/>
                    <a:pt x="1" y="571"/>
                    <a:pt x="389" y="571"/>
                  </a:cubicBezTo>
                  <a:cubicBezTo>
                    <a:pt x="777" y="571"/>
                    <a:pt x="777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4"/>
            <p:cNvSpPr/>
            <p:nvPr/>
          </p:nvSpPr>
          <p:spPr>
            <a:xfrm>
              <a:off x="3068396" y="4490146"/>
              <a:ext cx="20563" cy="18908"/>
            </a:xfrm>
            <a:custGeom>
              <a:avLst/>
              <a:gdLst/>
              <a:ahLst/>
              <a:cxnLst/>
              <a:rect l="l" t="t" r="r" b="b"/>
              <a:pathLst>
                <a:path w="845" h="777" extrusionOk="0">
                  <a:moveTo>
                    <a:pt x="365" y="1"/>
                  </a:moveTo>
                  <a:cubicBezTo>
                    <a:pt x="0" y="1"/>
                    <a:pt x="0" y="777"/>
                    <a:pt x="365" y="777"/>
                  </a:cubicBezTo>
                  <a:cubicBezTo>
                    <a:pt x="845" y="777"/>
                    <a:pt x="845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4"/>
            <p:cNvSpPr/>
            <p:nvPr/>
          </p:nvSpPr>
          <p:spPr>
            <a:xfrm>
              <a:off x="795562" y="4159665"/>
              <a:ext cx="39447" cy="32244"/>
            </a:xfrm>
            <a:custGeom>
              <a:avLst/>
              <a:gdLst/>
              <a:ahLst/>
              <a:cxnLst/>
              <a:rect l="l" t="t" r="r" b="b"/>
              <a:pathLst>
                <a:path w="1621" h="1325" extrusionOk="0">
                  <a:moveTo>
                    <a:pt x="959" y="1"/>
                  </a:moveTo>
                  <a:cubicBezTo>
                    <a:pt x="753" y="1"/>
                    <a:pt x="571" y="92"/>
                    <a:pt x="388" y="183"/>
                  </a:cubicBezTo>
                  <a:cubicBezTo>
                    <a:pt x="0" y="457"/>
                    <a:pt x="0" y="845"/>
                    <a:pt x="388" y="1142"/>
                  </a:cubicBezTo>
                  <a:cubicBezTo>
                    <a:pt x="571" y="1233"/>
                    <a:pt x="753" y="1324"/>
                    <a:pt x="959" y="1324"/>
                  </a:cubicBezTo>
                  <a:cubicBezTo>
                    <a:pt x="1324" y="1324"/>
                    <a:pt x="1621" y="1028"/>
                    <a:pt x="1621" y="663"/>
                  </a:cubicBezTo>
                  <a:cubicBezTo>
                    <a:pt x="1621" y="275"/>
                    <a:pt x="1324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4"/>
            <p:cNvSpPr/>
            <p:nvPr/>
          </p:nvSpPr>
          <p:spPr>
            <a:xfrm>
              <a:off x="1505949" y="4427948"/>
              <a:ext cx="16134" cy="13895"/>
            </a:xfrm>
            <a:custGeom>
              <a:avLst/>
              <a:gdLst/>
              <a:ahLst/>
              <a:cxnLst/>
              <a:rect l="l" t="t" r="r" b="b"/>
              <a:pathLst>
                <a:path w="663" h="571" extrusionOk="0">
                  <a:moveTo>
                    <a:pt x="297" y="0"/>
                  </a:moveTo>
                  <a:cubicBezTo>
                    <a:pt x="1" y="0"/>
                    <a:pt x="1" y="571"/>
                    <a:pt x="297" y="571"/>
                  </a:cubicBezTo>
                  <a:cubicBezTo>
                    <a:pt x="663" y="571"/>
                    <a:pt x="663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4"/>
            <p:cNvSpPr/>
            <p:nvPr/>
          </p:nvSpPr>
          <p:spPr>
            <a:xfrm>
              <a:off x="1573160" y="4909496"/>
              <a:ext cx="23362" cy="13920"/>
            </a:xfrm>
            <a:custGeom>
              <a:avLst/>
              <a:gdLst/>
              <a:ahLst/>
              <a:cxnLst/>
              <a:rect l="l" t="t" r="r" b="b"/>
              <a:pathLst>
                <a:path w="960" h="572" extrusionOk="0">
                  <a:moveTo>
                    <a:pt x="571" y="1"/>
                  </a:moveTo>
                  <a:cubicBezTo>
                    <a:pt x="480" y="1"/>
                    <a:pt x="274" y="92"/>
                    <a:pt x="183" y="92"/>
                  </a:cubicBezTo>
                  <a:cubicBezTo>
                    <a:pt x="0" y="183"/>
                    <a:pt x="0" y="366"/>
                    <a:pt x="183" y="457"/>
                  </a:cubicBezTo>
                  <a:cubicBezTo>
                    <a:pt x="274" y="457"/>
                    <a:pt x="480" y="571"/>
                    <a:pt x="571" y="571"/>
                  </a:cubicBezTo>
                  <a:cubicBezTo>
                    <a:pt x="959" y="571"/>
                    <a:pt x="959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4"/>
            <p:cNvSpPr/>
            <p:nvPr/>
          </p:nvSpPr>
          <p:spPr>
            <a:xfrm>
              <a:off x="2901755" y="4900055"/>
              <a:ext cx="18349" cy="13920"/>
            </a:xfrm>
            <a:custGeom>
              <a:avLst/>
              <a:gdLst/>
              <a:ahLst/>
              <a:cxnLst/>
              <a:rect l="l" t="t" r="r" b="b"/>
              <a:pathLst>
                <a:path w="754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4"/>
            <p:cNvSpPr/>
            <p:nvPr/>
          </p:nvSpPr>
          <p:spPr>
            <a:xfrm>
              <a:off x="2211907" y="4930059"/>
              <a:ext cx="11681" cy="9466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183" y="0"/>
                  </a:moveTo>
                  <a:cubicBezTo>
                    <a:pt x="1" y="0"/>
                    <a:pt x="1" y="388"/>
                    <a:pt x="183" y="388"/>
                  </a:cubicBezTo>
                  <a:cubicBezTo>
                    <a:pt x="480" y="388"/>
                    <a:pt x="480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4"/>
            <p:cNvSpPr/>
            <p:nvPr/>
          </p:nvSpPr>
          <p:spPr>
            <a:xfrm>
              <a:off x="2327445" y="3872498"/>
              <a:ext cx="18908" cy="13920"/>
            </a:xfrm>
            <a:custGeom>
              <a:avLst/>
              <a:gdLst/>
              <a:ahLst/>
              <a:cxnLst/>
              <a:rect l="l" t="t" r="r" b="b"/>
              <a:pathLst>
                <a:path w="777" h="572" extrusionOk="0">
                  <a:moveTo>
                    <a:pt x="388" y="1"/>
                  </a:moveTo>
                  <a:cubicBezTo>
                    <a:pt x="0" y="1"/>
                    <a:pt x="0" y="572"/>
                    <a:pt x="388" y="572"/>
                  </a:cubicBezTo>
                  <a:cubicBezTo>
                    <a:pt x="776" y="572"/>
                    <a:pt x="776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0">
    <p:bg>
      <p:bgPr>
        <a:solidFill>
          <a:schemeClr val="accent2"/>
        </a:solidFill>
        <a:effectLst/>
      </p:bgPr>
    </p:bg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35"/>
          <p:cNvSpPr/>
          <p:nvPr/>
        </p:nvSpPr>
        <p:spPr>
          <a:xfrm>
            <a:off x="536864" y="1933361"/>
            <a:ext cx="371021" cy="346126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0" name="Google Shape;2670;p35"/>
          <p:cNvSpPr/>
          <p:nvPr/>
        </p:nvSpPr>
        <p:spPr>
          <a:xfrm>
            <a:off x="8154725" y="1586763"/>
            <a:ext cx="370222" cy="346602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1" name="Google Shape;2671;p35"/>
          <p:cNvSpPr/>
          <p:nvPr/>
        </p:nvSpPr>
        <p:spPr>
          <a:xfrm>
            <a:off x="7135550" y="1048293"/>
            <a:ext cx="303951" cy="284550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2" name="Google Shape;2672;p35"/>
          <p:cNvSpPr/>
          <p:nvPr/>
        </p:nvSpPr>
        <p:spPr>
          <a:xfrm>
            <a:off x="2384714" y="866561"/>
            <a:ext cx="371021" cy="346126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3" name="Google Shape;2673;p35"/>
          <p:cNvSpPr/>
          <p:nvPr/>
        </p:nvSpPr>
        <p:spPr>
          <a:xfrm rot="3580605">
            <a:off x="2582598" y="2527134"/>
            <a:ext cx="250906" cy="234907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4" name="Google Shape;2674;p35"/>
          <p:cNvSpPr/>
          <p:nvPr/>
        </p:nvSpPr>
        <p:spPr>
          <a:xfrm>
            <a:off x="7811825" y="3924843"/>
            <a:ext cx="303951" cy="284550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5" name="Google Shape;2675;p35"/>
          <p:cNvSpPr/>
          <p:nvPr/>
        </p:nvSpPr>
        <p:spPr>
          <a:xfrm rot="3144258">
            <a:off x="5278173" y="2355692"/>
            <a:ext cx="250920" cy="234908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6" name="Google Shape;2676;p35"/>
          <p:cNvSpPr/>
          <p:nvPr/>
        </p:nvSpPr>
        <p:spPr>
          <a:xfrm rot="-10593052">
            <a:off x="4599841" y="4039352"/>
            <a:ext cx="617429" cy="576003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35"/>
          <p:cNvSpPr/>
          <p:nvPr/>
        </p:nvSpPr>
        <p:spPr>
          <a:xfrm rot="-10593089">
            <a:off x="1522174" y="3935688"/>
            <a:ext cx="371010" cy="346137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35"/>
          <p:cNvSpPr/>
          <p:nvPr/>
        </p:nvSpPr>
        <p:spPr>
          <a:xfrm rot="-10593137">
            <a:off x="5240855" y="682732"/>
            <a:ext cx="250911" cy="234903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1">
    <p:bg>
      <p:bgPr>
        <a:solidFill>
          <a:schemeClr val="accent6"/>
        </a:solidFill>
        <a:effectLst/>
      </p:bgPr>
    </p:bg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0" name="Google Shape;2680;p36"/>
          <p:cNvGrpSpPr/>
          <p:nvPr/>
        </p:nvGrpSpPr>
        <p:grpSpPr>
          <a:xfrm>
            <a:off x="409900" y="593175"/>
            <a:ext cx="8043900" cy="4067225"/>
            <a:chOff x="409900" y="593175"/>
            <a:chExt cx="8043900" cy="4067225"/>
          </a:xfrm>
        </p:grpSpPr>
        <p:sp>
          <p:nvSpPr>
            <p:cNvPr id="2681" name="Google Shape;2681;p36"/>
            <p:cNvSpPr/>
            <p:nvPr/>
          </p:nvSpPr>
          <p:spPr>
            <a:xfrm>
              <a:off x="7335863" y="619175"/>
              <a:ext cx="176700" cy="220625"/>
            </a:xfrm>
            <a:custGeom>
              <a:avLst/>
              <a:gdLst/>
              <a:ahLst/>
              <a:cxnLst/>
              <a:rect l="l" t="t" r="r" b="b"/>
              <a:pathLst>
                <a:path w="7068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36" y="3075"/>
                  </a:cubicBezTo>
                  <a:cubicBezTo>
                    <a:pt x="1837" y="3834"/>
                    <a:pt x="1" y="4333"/>
                    <a:pt x="1" y="4752"/>
                  </a:cubicBezTo>
                  <a:cubicBezTo>
                    <a:pt x="1" y="5171"/>
                    <a:pt x="1757" y="5251"/>
                    <a:pt x="2336" y="5990"/>
                  </a:cubicBezTo>
                  <a:cubicBezTo>
                    <a:pt x="2915" y="6669"/>
                    <a:pt x="3255" y="8825"/>
                    <a:pt x="3574" y="8825"/>
                  </a:cubicBezTo>
                  <a:cubicBezTo>
                    <a:pt x="3913" y="8825"/>
                    <a:pt x="4173" y="6748"/>
                    <a:pt x="4672" y="5990"/>
                  </a:cubicBezTo>
                  <a:cubicBezTo>
                    <a:pt x="5171" y="5331"/>
                    <a:pt x="7068" y="4912"/>
                    <a:pt x="7068" y="4493"/>
                  </a:cubicBezTo>
                  <a:cubicBezTo>
                    <a:pt x="7068" y="4173"/>
                    <a:pt x="5171" y="3754"/>
                    <a:pt x="4672" y="3075"/>
                  </a:cubicBezTo>
                  <a:cubicBezTo>
                    <a:pt x="3993" y="2257"/>
                    <a:pt x="3834" y="1"/>
                    <a:pt x="3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6"/>
            <p:cNvSpPr/>
            <p:nvPr/>
          </p:nvSpPr>
          <p:spPr>
            <a:xfrm>
              <a:off x="7458400" y="36365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6"/>
            <p:cNvSpPr/>
            <p:nvPr/>
          </p:nvSpPr>
          <p:spPr>
            <a:xfrm>
              <a:off x="634038" y="2340475"/>
              <a:ext cx="176675" cy="220625"/>
            </a:xfrm>
            <a:custGeom>
              <a:avLst/>
              <a:gdLst/>
              <a:ahLst/>
              <a:cxnLst/>
              <a:rect l="l" t="t" r="r" b="b"/>
              <a:pathLst>
                <a:path w="7067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16" y="3075"/>
                  </a:cubicBezTo>
                  <a:cubicBezTo>
                    <a:pt x="1817" y="3834"/>
                    <a:pt x="0" y="4333"/>
                    <a:pt x="0" y="4752"/>
                  </a:cubicBezTo>
                  <a:cubicBezTo>
                    <a:pt x="0" y="5171"/>
                    <a:pt x="1737" y="5331"/>
                    <a:pt x="2316" y="6070"/>
                  </a:cubicBezTo>
                  <a:cubicBezTo>
                    <a:pt x="2915" y="6668"/>
                    <a:pt x="3234" y="8824"/>
                    <a:pt x="3573" y="8824"/>
                  </a:cubicBezTo>
                  <a:cubicBezTo>
                    <a:pt x="3913" y="8824"/>
                    <a:pt x="4152" y="6748"/>
                    <a:pt x="4651" y="6070"/>
                  </a:cubicBezTo>
                  <a:cubicBezTo>
                    <a:pt x="5151" y="5331"/>
                    <a:pt x="7067" y="4912"/>
                    <a:pt x="7067" y="4572"/>
                  </a:cubicBezTo>
                  <a:cubicBezTo>
                    <a:pt x="7067" y="4173"/>
                    <a:pt x="5151" y="3754"/>
                    <a:pt x="4651" y="3075"/>
                  </a:cubicBezTo>
                  <a:cubicBezTo>
                    <a:pt x="3993" y="2257"/>
                    <a:pt x="3813" y="1"/>
                    <a:pt x="34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6"/>
            <p:cNvSpPr/>
            <p:nvPr/>
          </p:nvSpPr>
          <p:spPr>
            <a:xfrm>
              <a:off x="1797675" y="593175"/>
              <a:ext cx="130775" cy="162225"/>
            </a:xfrm>
            <a:custGeom>
              <a:avLst/>
              <a:gdLst/>
              <a:ahLst/>
              <a:cxnLst/>
              <a:rect l="l" t="t" r="r" b="b"/>
              <a:pathLst>
                <a:path w="5231" h="6489" extrusionOk="0">
                  <a:moveTo>
                    <a:pt x="2495" y="0"/>
                  </a:moveTo>
                  <a:cubicBezTo>
                    <a:pt x="2236" y="0"/>
                    <a:pt x="2156" y="1677"/>
                    <a:pt x="1737" y="2256"/>
                  </a:cubicBezTo>
                  <a:cubicBezTo>
                    <a:pt x="1417" y="2835"/>
                    <a:pt x="0" y="3175"/>
                    <a:pt x="0" y="3494"/>
                  </a:cubicBezTo>
                  <a:cubicBezTo>
                    <a:pt x="0" y="3833"/>
                    <a:pt x="1318" y="3913"/>
                    <a:pt x="1737" y="4412"/>
                  </a:cubicBezTo>
                  <a:cubicBezTo>
                    <a:pt x="2156" y="4911"/>
                    <a:pt x="2416" y="6488"/>
                    <a:pt x="2655" y="6488"/>
                  </a:cubicBezTo>
                  <a:cubicBezTo>
                    <a:pt x="2915" y="6488"/>
                    <a:pt x="3074" y="4991"/>
                    <a:pt x="3494" y="4412"/>
                  </a:cubicBezTo>
                  <a:cubicBezTo>
                    <a:pt x="3813" y="3913"/>
                    <a:pt x="5230" y="3674"/>
                    <a:pt x="5230" y="3334"/>
                  </a:cubicBezTo>
                  <a:cubicBezTo>
                    <a:pt x="5230" y="3075"/>
                    <a:pt x="3813" y="2755"/>
                    <a:pt x="3494" y="2256"/>
                  </a:cubicBezTo>
                  <a:cubicBezTo>
                    <a:pt x="2994" y="1677"/>
                    <a:pt x="2815" y="0"/>
                    <a:pt x="24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6"/>
            <p:cNvSpPr/>
            <p:nvPr/>
          </p:nvSpPr>
          <p:spPr>
            <a:xfrm>
              <a:off x="8173600" y="34389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6"/>
            <p:cNvSpPr/>
            <p:nvPr/>
          </p:nvSpPr>
          <p:spPr>
            <a:xfrm>
              <a:off x="8079750" y="1043400"/>
              <a:ext cx="93850" cy="116300"/>
            </a:xfrm>
            <a:custGeom>
              <a:avLst/>
              <a:gdLst/>
              <a:ahLst/>
              <a:cxnLst/>
              <a:rect l="l" t="t" r="r" b="b"/>
              <a:pathLst>
                <a:path w="3754" h="4652" extrusionOk="0">
                  <a:moveTo>
                    <a:pt x="1837" y="0"/>
                  </a:moveTo>
                  <a:cubicBezTo>
                    <a:pt x="1597" y="0"/>
                    <a:pt x="1597" y="1158"/>
                    <a:pt x="1258" y="1578"/>
                  </a:cubicBezTo>
                  <a:cubicBezTo>
                    <a:pt x="998" y="1997"/>
                    <a:pt x="0" y="2236"/>
                    <a:pt x="0" y="2496"/>
                  </a:cubicBezTo>
                  <a:cubicBezTo>
                    <a:pt x="0" y="2735"/>
                    <a:pt x="919" y="2835"/>
                    <a:pt x="1258" y="3155"/>
                  </a:cubicBezTo>
                  <a:cubicBezTo>
                    <a:pt x="1498" y="3494"/>
                    <a:pt x="1757" y="4652"/>
                    <a:pt x="1917" y="4652"/>
                  </a:cubicBezTo>
                  <a:cubicBezTo>
                    <a:pt x="209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6"/>
                    <a:pt x="2755" y="1997"/>
                    <a:pt x="2496" y="1578"/>
                  </a:cubicBezTo>
                  <a:cubicBezTo>
                    <a:pt x="2096" y="1158"/>
                    <a:pt x="1997" y="0"/>
                    <a:pt x="1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6"/>
            <p:cNvSpPr/>
            <p:nvPr/>
          </p:nvSpPr>
          <p:spPr>
            <a:xfrm>
              <a:off x="8389400" y="43461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6"/>
            <p:cNvSpPr/>
            <p:nvPr/>
          </p:nvSpPr>
          <p:spPr>
            <a:xfrm>
              <a:off x="990825" y="1504000"/>
              <a:ext cx="64900" cy="81375"/>
            </a:xfrm>
            <a:custGeom>
              <a:avLst/>
              <a:gdLst/>
              <a:ahLst/>
              <a:cxnLst/>
              <a:rect l="l" t="t" r="r" b="b"/>
              <a:pathLst>
                <a:path w="2596" h="3255" extrusionOk="0">
                  <a:moveTo>
                    <a:pt x="1258" y="1"/>
                  </a:moveTo>
                  <a:cubicBezTo>
                    <a:pt x="1098" y="1"/>
                    <a:pt x="1098" y="839"/>
                    <a:pt x="839" y="1159"/>
                  </a:cubicBezTo>
                  <a:cubicBezTo>
                    <a:pt x="679" y="1418"/>
                    <a:pt x="0" y="1578"/>
                    <a:pt x="0" y="1758"/>
                  </a:cubicBezTo>
                  <a:cubicBezTo>
                    <a:pt x="0" y="1917"/>
                    <a:pt x="599" y="1917"/>
                    <a:pt x="839" y="2257"/>
                  </a:cubicBezTo>
                  <a:cubicBezTo>
                    <a:pt x="999" y="2416"/>
                    <a:pt x="1178" y="3255"/>
                    <a:pt x="1338" y="3255"/>
                  </a:cubicBezTo>
                  <a:cubicBezTo>
                    <a:pt x="1418" y="3255"/>
                    <a:pt x="1498" y="2496"/>
                    <a:pt x="1677" y="2157"/>
                  </a:cubicBezTo>
                  <a:cubicBezTo>
                    <a:pt x="1917" y="1917"/>
                    <a:pt x="2596" y="1837"/>
                    <a:pt x="2596" y="1658"/>
                  </a:cubicBezTo>
                  <a:cubicBezTo>
                    <a:pt x="2596" y="1498"/>
                    <a:pt x="1917" y="1418"/>
                    <a:pt x="1677" y="1159"/>
                  </a:cubicBezTo>
                  <a:cubicBezTo>
                    <a:pt x="1418" y="83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6"/>
            <p:cNvSpPr/>
            <p:nvPr/>
          </p:nvSpPr>
          <p:spPr>
            <a:xfrm>
              <a:off x="409900" y="32938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6"/>
            <p:cNvSpPr/>
            <p:nvPr/>
          </p:nvSpPr>
          <p:spPr>
            <a:xfrm>
              <a:off x="4630300" y="45440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6"/>
            <p:cNvSpPr/>
            <p:nvPr/>
          </p:nvSpPr>
          <p:spPr>
            <a:xfrm>
              <a:off x="2560100" y="43844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2">
    <p:bg>
      <p:bgPr>
        <a:solidFill>
          <a:schemeClr val="accent3"/>
        </a:solidFill>
        <a:effectLst/>
      </p:bgPr>
    </p:bg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3" name="Google Shape;2693;p37"/>
          <p:cNvGrpSpPr/>
          <p:nvPr/>
        </p:nvGrpSpPr>
        <p:grpSpPr>
          <a:xfrm>
            <a:off x="4311313" y="197650"/>
            <a:ext cx="6486488" cy="4841650"/>
            <a:chOff x="2863513" y="197650"/>
            <a:chExt cx="6486488" cy="4841650"/>
          </a:xfrm>
        </p:grpSpPr>
        <p:grpSp>
          <p:nvGrpSpPr>
            <p:cNvPr id="2694" name="Google Shape;2694;p37"/>
            <p:cNvGrpSpPr/>
            <p:nvPr/>
          </p:nvGrpSpPr>
          <p:grpSpPr>
            <a:xfrm>
              <a:off x="3281350" y="197650"/>
              <a:ext cx="1420450" cy="3177350"/>
              <a:chOff x="3281350" y="1188250"/>
              <a:chExt cx="1420450" cy="3177350"/>
            </a:xfrm>
          </p:grpSpPr>
          <p:sp>
            <p:nvSpPr>
              <p:cNvPr id="2695" name="Google Shape;2695;p37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7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7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37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37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37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37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37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37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37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37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7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7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37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37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7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7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7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7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7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7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7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7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7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37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37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37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37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37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37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37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37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7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7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37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37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37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37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37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37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37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37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37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37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37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37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37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37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37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37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37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37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37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37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37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37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37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37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37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37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37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37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37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37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37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37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37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37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37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37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37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37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37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37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37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37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37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37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37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37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37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37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37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37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37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37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37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37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37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37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37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37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37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37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37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37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37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37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37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37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37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37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37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37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37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37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37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37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37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37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37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37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37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37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9" name="Google Shape;2809;p37"/>
            <p:cNvGrpSpPr/>
            <p:nvPr/>
          </p:nvGrpSpPr>
          <p:grpSpPr>
            <a:xfrm flipH="1">
              <a:off x="7349975" y="197650"/>
              <a:ext cx="2000025" cy="3177350"/>
              <a:chOff x="2701775" y="1188250"/>
              <a:chExt cx="2000025" cy="3177350"/>
            </a:xfrm>
          </p:grpSpPr>
          <p:sp>
            <p:nvSpPr>
              <p:cNvPr id="2810" name="Google Shape;2810;p37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37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37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37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37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37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37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37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37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37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37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37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37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37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37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37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37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37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37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37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37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37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37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37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37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37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37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37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37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37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37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37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37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37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37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37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37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37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37"/>
              <p:cNvSpPr/>
              <p:nvPr/>
            </p:nvSpPr>
            <p:spPr>
              <a:xfrm>
                <a:off x="2783225" y="3428175"/>
                <a:ext cx="237500" cy="3522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4091" extrusionOk="0">
                    <a:moveTo>
                      <a:pt x="107" y="1"/>
                    </a:moveTo>
                    <a:cubicBezTo>
                      <a:pt x="105" y="1"/>
                      <a:pt x="102" y="1"/>
                      <a:pt x="101" y="3"/>
                    </a:cubicBezTo>
                    <a:cubicBezTo>
                      <a:pt x="1" y="3"/>
                      <a:pt x="2081" y="3236"/>
                      <a:pt x="4587" y="7096"/>
                    </a:cubicBezTo>
                    <a:cubicBezTo>
                      <a:pt x="7153" y="10994"/>
                      <a:pt x="9330" y="14091"/>
                      <a:pt x="9398" y="14091"/>
                    </a:cubicBezTo>
                    <a:cubicBezTo>
                      <a:pt x="9399" y="14091"/>
                      <a:pt x="9399" y="14090"/>
                      <a:pt x="9399" y="14088"/>
                    </a:cubicBezTo>
                    <a:cubicBezTo>
                      <a:pt x="9499" y="14088"/>
                      <a:pt x="7394" y="10855"/>
                      <a:pt x="4888" y="6996"/>
                    </a:cubicBezTo>
                    <a:cubicBezTo>
                      <a:pt x="2322" y="3097"/>
                      <a:pt x="266" y="1"/>
                      <a:pt x="1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37"/>
              <p:cNvSpPr/>
              <p:nvPr/>
            </p:nvSpPr>
            <p:spPr>
              <a:xfrm>
                <a:off x="2728100" y="3480150"/>
                <a:ext cx="326450" cy="212000"/>
              </a:xfrm>
              <a:custGeom>
                <a:avLst/>
                <a:gdLst/>
                <a:ahLst/>
                <a:cxnLst/>
                <a:rect l="l" t="t" r="r" b="b"/>
                <a:pathLst>
                  <a:path w="13058" h="8480" extrusionOk="0">
                    <a:moveTo>
                      <a:pt x="13045" y="0"/>
                    </a:moveTo>
                    <a:cubicBezTo>
                      <a:pt x="12807" y="0"/>
                      <a:pt x="9934" y="1845"/>
                      <a:pt x="6466" y="4190"/>
                    </a:cubicBezTo>
                    <a:cubicBezTo>
                      <a:pt x="2832" y="6470"/>
                      <a:pt x="0" y="8475"/>
                      <a:pt x="0" y="8475"/>
                    </a:cubicBezTo>
                    <a:cubicBezTo>
                      <a:pt x="3" y="8478"/>
                      <a:pt x="7" y="8479"/>
                      <a:pt x="13" y="8479"/>
                    </a:cubicBezTo>
                    <a:cubicBezTo>
                      <a:pt x="251" y="8479"/>
                      <a:pt x="3124" y="6637"/>
                      <a:pt x="6592" y="4390"/>
                    </a:cubicBezTo>
                    <a:cubicBezTo>
                      <a:pt x="10226" y="1984"/>
                      <a:pt x="13058" y="4"/>
                      <a:pt x="13058" y="4"/>
                    </a:cubicBezTo>
                    <a:cubicBezTo>
                      <a:pt x="13055" y="2"/>
                      <a:pt x="13051" y="0"/>
                      <a:pt x="130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37"/>
              <p:cNvSpPr/>
              <p:nvPr/>
            </p:nvSpPr>
            <p:spPr>
              <a:xfrm>
                <a:off x="2842750" y="3420025"/>
                <a:ext cx="783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4315" extrusionOk="0">
                    <a:moveTo>
                      <a:pt x="3033" y="1"/>
                    </a:moveTo>
                    <a:cubicBezTo>
                      <a:pt x="3011" y="1"/>
                      <a:pt x="2294" y="3196"/>
                      <a:pt x="1479" y="7121"/>
                    </a:cubicBezTo>
                    <a:cubicBezTo>
                      <a:pt x="627" y="11081"/>
                      <a:pt x="1" y="14214"/>
                      <a:pt x="126" y="14314"/>
                    </a:cubicBezTo>
                    <a:cubicBezTo>
                      <a:pt x="226" y="14314"/>
                      <a:pt x="953" y="11081"/>
                      <a:pt x="1680" y="7121"/>
                    </a:cubicBezTo>
                    <a:cubicBezTo>
                      <a:pt x="2507" y="3136"/>
                      <a:pt x="3133" y="3"/>
                      <a:pt x="3033" y="3"/>
                    </a:cubicBezTo>
                    <a:cubicBezTo>
                      <a:pt x="3033" y="2"/>
                      <a:pt x="3033" y="1"/>
                      <a:pt x="30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37"/>
              <p:cNvSpPr/>
              <p:nvPr/>
            </p:nvSpPr>
            <p:spPr>
              <a:xfrm>
                <a:off x="2701775" y="3540150"/>
                <a:ext cx="391625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3" extrusionOk="0">
                    <a:moveTo>
                      <a:pt x="41" y="1"/>
                    </a:moveTo>
                    <a:cubicBezTo>
                      <a:pt x="14" y="1"/>
                      <a:pt x="1" y="4"/>
                      <a:pt x="1" y="10"/>
                    </a:cubicBezTo>
                    <a:cubicBezTo>
                      <a:pt x="1" y="110"/>
                      <a:pt x="3459" y="837"/>
                      <a:pt x="7745" y="1790"/>
                    </a:cubicBezTo>
                    <a:cubicBezTo>
                      <a:pt x="11858" y="2565"/>
                      <a:pt x="15133" y="3253"/>
                      <a:pt x="15525" y="3253"/>
                    </a:cubicBezTo>
                    <a:cubicBezTo>
                      <a:pt x="15551" y="3253"/>
                      <a:pt x="15565" y="3250"/>
                      <a:pt x="15565" y="3243"/>
                    </a:cubicBezTo>
                    <a:cubicBezTo>
                      <a:pt x="15665" y="3143"/>
                      <a:pt x="12131" y="2416"/>
                      <a:pt x="7845" y="1464"/>
                    </a:cubicBezTo>
                    <a:cubicBezTo>
                      <a:pt x="3826" y="688"/>
                      <a:pt x="447" y="1"/>
                      <a:pt x="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37"/>
              <p:cNvSpPr/>
              <p:nvPr/>
            </p:nvSpPr>
            <p:spPr>
              <a:xfrm>
                <a:off x="2960550" y="3694525"/>
                <a:ext cx="601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808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0" y="928"/>
                      <a:pt x="0" y="1555"/>
                      <a:pt x="101" y="2081"/>
                    </a:cubicBezTo>
                    <a:cubicBezTo>
                      <a:pt x="101" y="2507"/>
                      <a:pt x="201" y="2808"/>
                      <a:pt x="201" y="2808"/>
                    </a:cubicBezTo>
                    <a:cubicBezTo>
                      <a:pt x="201" y="2808"/>
                      <a:pt x="301" y="2507"/>
                      <a:pt x="301" y="1981"/>
                    </a:cubicBezTo>
                    <a:cubicBezTo>
                      <a:pt x="301" y="1564"/>
                      <a:pt x="205" y="956"/>
                      <a:pt x="201" y="343"/>
                    </a:cubicBezTo>
                    <a:lnTo>
                      <a:pt x="201" y="343"/>
                    </a:lnTo>
                    <a:cubicBezTo>
                      <a:pt x="1410" y="845"/>
                      <a:pt x="2406" y="1154"/>
                      <a:pt x="2406" y="1154"/>
                    </a:cubicBezTo>
                    <a:cubicBezTo>
                      <a:pt x="2406" y="1028"/>
                      <a:pt x="1454" y="627"/>
                      <a:pt x="201" y="1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37"/>
              <p:cNvSpPr/>
              <p:nvPr/>
            </p:nvSpPr>
            <p:spPr>
              <a:xfrm>
                <a:off x="2936750" y="3657550"/>
                <a:ext cx="420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0" y="1"/>
                    </a:moveTo>
                    <a:lnTo>
                      <a:pt x="0" y="227"/>
                    </a:lnTo>
                    <a:lnTo>
                      <a:pt x="0" y="327"/>
                    </a:lnTo>
                    <a:cubicBezTo>
                      <a:pt x="0" y="753"/>
                      <a:pt x="0" y="1154"/>
                      <a:pt x="125" y="1480"/>
                    </a:cubicBezTo>
                    <a:cubicBezTo>
                      <a:pt x="125" y="1780"/>
                      <a:pt x="226" y="2006"/>
                      <a:pt x="226" y="2006"/>
                    </a:cubicBezTo>
                    <a:cubicBezTo>
                      <a:pt x="226" y="2006"/>
                      <a:pt x="326" y="1780"/>
                      <a:pt x="326" y="1480"/>
                    </a:cubicBezTo>
                    <a:cubicBezTo>
                      <a:pt x="326" y="1197"/>
                      <a:pt x="250" y="857"/>
                      <a:pt x="296" y="493"/>
                    </a:cubicBezTo>
                    <a:lnTo>
                      <a:pt x="296" y="493"/>
                    </a:lnTo>
                    <a:cubicBezTo>
                      <a:pt x="908" y="725"/>
                      <a:pt x="1437" y="879"/>
                      <a:pt x="1615" y="879"/>
                    </a:cubicBezTo>
                    <a:cubicBezTo>
                      <a:pt x="1657" y="879"/>
                      <a:pt x="1679" y="871"/>
                      <a:pt x="1679" y="853"/>
                    </a:cubicBezTo>
                    <a:cubicBezTo>
                      <a:pt x="1679" y="853"/>
                      <a:pt x="1053" y="427"/>
                      <a:pt x="226" y="1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37"/>
              <p:cNvSpPr/>
              <p:nvPr/>
            </p:nvSpPr>
            <p:spPr>
              <a:xfrm>
                <a:off x="2991875" y="3456800"/>
                <a:ext cx="702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392" extrusionOk="0">
                    <a:moveTo>
                      <a:pt x="1134" y="1"/>
                    </a:moveTo>
                    <a:cubicBezTo>
                      <a:pt x="1007" y="1"/>
                      <a:pt x="599" y="1006"/>
                      <a:pt x="101" y="2191"/>
                    </a:cubicBezTo>
                    <a:lnTo>
                      <a:pt x="1" y="2392"/>
                    </a:lnTo>
                    <a:lnTo>
                      <a:pt x="301" y="2392"/>
                    </a:lnTo>
                    <a:cubicBezTo>
                      <a:pt x="1053" y="2392"/>
                      <a:pt x="1680" y="2292"/>
                      <a:pt x="2081" y="2292"/>
                    </a:cubicBezTo>
                    <a:cubicBezTo>
                      <a:pt x="2507" y="2191"/>
                      <a:pt x="2808" y="2191"/>
                      <a:pt x="2808" y="2091"/>
                    </a:cubicBezTo>
                    <a:lnTo>
                      <a:pt x="385" y="2091"/>
                    </a:lnTo>
                    <a:cubicBezTo>
                      <a:pt x="872" y="931"/>
                      <a:pt x="1248" y="11"/>
                      <a:pt x="1153" y="11"/>
                    </a:cubicBezTo>
                    <a:cubicBezTo>
                      <a:pt x="1148" y="4"/>
                      <a:pt x="1142" y="1"/>
                      <a:pt x="1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37"/>
              <p:cNvSpPr/>
              <p:nvPr/>
            </p:nvSpPr>
            <p:spPr>
              <a:xfrm>
                <a:off x="2958050" y="349590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827" y="1"/>
                    </a:moveTo>
                    <a:cubicBezTo>
                      <a:pt x="727" y="1"/>
                      <a:pt x="401" y="627"/>
                      <a:pt x="0" y="1580"/>
                    </a:cubicBezTo>
                    <a:lnTo>
                      <a:pt x="0" y="1680"/>
                    </a:lnTo>
                    <a:lnTo>
                      <a:pt x="201" y="1780"/>
                    </a:lnTo>
                    <a:cubicBezTo>
                      <a:pt x="727" y="1780"/>
                      <a:pt x="1153" y="1680"/>
                      <a:pt x="1454" y="1680"/>
                    </a:cubicBezTo>
                    <a:cubicBezTo>
                      <a:pt x="1780" y="1580"/>
                      <a:pt x="1980" y="1580"/>
                      <a:pt x="1980" y="1580"/>
                    </a:cubicBezTo>
                    <a:cubicBezTo>
                      <a:pt x="1980" y="1454"/>
                      <a:pt x="1780" y="1454"/>
                      <a:pt x="1454" y="1454"/>
                    </a:cubicBezTo>
                    <a:lnTo>
                      <a:pt x="378" y="1454"/>
                    </a:lnTo>
                    <a:cubicBezTo>
                      <a:pt x="658" y="629"/>
                      <a:pt x="827" y="93"/>
                      <a:pt x="8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37"/>
              <p:cNvSpPr/>
              <p:nvPr/>
            </p:nvSpPr>
            <p:spPr>
              <a:xfrm>
                <a:off x="2889750" y="3435750"/>
                <a:ext cx="470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1" extrusionOk="0">
                    <a:moveTo>
                      <a:pt x="0" y="1"/>
                    </a:moveTo>
                    <a:cubicBezTo>
                      <a:pt x="0" y="1"/>
                      <a:pt x="126" y="728"/>
                      <a:pt x="426" y="1680"/>
                    </a:cubicBezTo>
                    <a:lnTo>
                      <a:pt x="527" y="1780"/>
                    </a:lnTo>
                    <a:lnTo>
                      <a:pt x="627" y="1680"/>
                    </a:lnTo>
                    <a:lnTo>
                      <a:pt x="752" y="1680"/>
                    </a:lnTo>
                    <a:lnTo>
                      <a:pt x="1579" y="853"/>
                    </a:lnTo>
                    <a:cubicBezTo>
                      <a:pt x="1780" y="527"/>
                      <a:pt x="1880" y="427"/>
                      <a:pt x="1880" y="427"/>
                    </a:cubicBezTo>
                    <a:cubicBezTo>
                      <a:pt x="1880" y="400"/>
                      <a:pt x="1866" y="387"/>
                      <a:pt x="1841" y="387"/>
                    </a:cubicBezTo>
                    <a:cubicBezTo>
                      <a:pt x="1773" y="387"/>
                      <a:pt x="1626" y="481"/>
                      <a:pt x="1479" y="627"/>
                    </a:cubicBezTo>
                    <a:cubicBezTo>
                      <a:pt x="1201" y="820"/>
                      <a:pt x="941" y="1067"/>
                      <a:pt x="668" y="1339"/>
                    </a:cubicBezTo>
                    <a:lnTo>
                      <a:pt x="668" y="1339"/>
                    </a:lnTo>
                    <a:cubicBezTo>
                      <a:pt x="375" y="523"/>
                      <a:pt x="115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37"/>
              <p:cNvSpPr/>
              <p:nvPr/>
            </p:nvSpPr>
            <p:spPr>
              <a:xfrm>
                <a:off x="2991875" y="3578875"/>
                <a:ext cx="420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895" extrusionOk="0">
                    <a:moveTo>
                      <a:pt x="1536" y="0"/>
                    </a:moveTo>
                    <a:cubicBezTo>
                      <a:pt x="1428" y="0"/>
                      <a:pt x="846" y="393"/>
                      <a:pt x="101" y="867"/>
                    </a:cubicBezTo>
                    <a:lnTo>
                      <a:pt x="1" y="968"/>
                    </a:lnTo>
                    <a:lnTo>
                      <a:pt x="101" y="1068"/>
                    </a:lnTo>
                    <a:cubicBezTo>
                      <a:pt x="527" y="1394"/>
                      <a:pt x="928" y="1594"/>
                      <a:pt x="1254" y="1694"/>
                    </a:cubicBezTo>
                    <a:cubicBezTo>
                      <a:pt x="1454" y="1795"/>
                      <a:pt x="1680" y="1895"/>
                      <a:pt x="1680" y="1895"/>
                    </a:cubicBezTo>
                    <a:cubicBezTo>
                      <a:pt x="1680" y="1895"/>
                      <a:pt x="1554" y="1694"/>
                      <a:pt x="1354" y="1594"/>
                    </a:cubicBezTo>
                    <a:cubicBezTo>
                      <a:pt x="1088" y="1417"/>
                      <a:pt x="802" y="1220"/>
                      <a:pt x="444" y="968"/>
                    </a:cubicBezTo>
                    <a:lnTo>
                      <a:pt x="444" y="968"/>
                    </a:lnTo>
                    <a:cubicBezTo>
                      <a:pt x="1131" y="491"/>
                      <a:pt x="1672" y="132"/>
                      <a:pt x="1554" y="15"/>
                    </a:cubicBezTo>
                    <a:cubicBezTo>
                      <a:pt x="1554" y="5"/>
                      <a:pt x="1548" y="0"/>
                      <a:pt x="1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37"/>
              <p:cNvSpPr/>
              <p:nvPr/>
            </p:nvSpPr>
            <p:spPr>
              <a:xfrm>
                <a:off x="2874075" y="3480075"/>
                <a:ext cx="6832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514" extrusionOk="0">
                    <a:moveTo>
                      <a:pt x="19" y="1"/>
                    </a:moveTo>
                    <a:cubicBezTo>
                      <a:pt x="12" y="1"/>
                      <a:pt x="6" y="3"/>
                      <a:pt x="1" y="7"/>
                    </a:cubicBezTo>
                    <a:cubicBezTo>
                      <a:pt x="1" y="7"/>
                      <a:pt x="226" y="1060"/>
                      <a:pt x="627" y="2413"/>
                    </a:cubicBezTo>
                    <a:lnTo>
                      <a:pt x="627" y="2513"/>
                    </a:lnTo>
                    <a:lnTo>
                      <a:pt x="853" y="2413"/>
                    </a:lnTo>
                    <a:cubicBezTo>
                      <a:pt x="1479" y="1987"/>
                      <a:pt x="1880" y="1586"/>
                      <a:pt x="2206" y="1260"/>
                    </a:cubicBezTo>
                    <a:cubicBezTo>
                      <a:pt x="2507" y="834"/>
                      <a:pt x="2733" y="634"/>
                      <a:pt x="2733" y="634"/>
                    </a:cubicBezTo>
                    <a:lnTo>
                      <a:pt x="2733" y="634"/>
                    </a:lnTo>
                    <a:cubicBezTo>
                      <a:pt x="2733" y="634"/>
                      <a:pt x="2407" y="734"/>
                      <a:pt x="2106" y="1060"/>
                    </a:cubicBezTo>
                    <a:cubicBezTo>
                      <a:pt x="1698" y="1348"/>
                      <a:pt x="1290" y="1751"/>
                      <a:pt x="815" y="2159"/>
                    </a:cubicBezTo>
                    <a:lnTo>
                      <a:pt x="815" y="2159"/>
                    </a:lnTo>
                    <a:cubicBezTo>
                      <a:pt x="511" y="940"/>
                      <a:pt x="156" y="1"/>
                      <a:pt x="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37"/>
              <p:cNvSpPr/>
              <p:nvPr/>
            </p:nvSpPr>
            <p:spPr>
              <a:xfrm>
                <a:off x="2832725" y="3616200"/>
                <a:ext cx="67700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514" extrusionOk="0">
                    <a:moveTo>
                      <a:pt x="2081" y="1"/>
                    </a:moveTo>
                    <a:lnTo>
                      <a:pt x="1880" y="101"/>
                    </a:lnTo>
                    <a:cubicBezTo>
                      <a:pt x="1254" y="527"/>
                      <a:pt x="828" y="928"/>
                      <a:pt x="527" y="1354"/>
                    </a:cubicBezTo>
                    <a:cubicBezTo>
                      <a:pt x="201" y="1655"/>
                      <a:pt x="1" y="1881"/>
                      <a:pt x="1" y="1881"/>
                    </a:cubicBezTo>
                    <a:cubicBezTo>
                      <a:pt x="101" y="1881"/>
                      <a:pt x="301" y="1780"/>
                      <a:pt x="627" y="1454"/>
                    </a:cubicBezTo>
                    <a:cubicBezTo>
                      <a:pt x="1014" y="1165"/>
                      <a:pt x="1423" y="758"/>
                      <a:pt x="1924" y="348"/>
                    </a:cubicBezTo>
                    <a:lnTo>
                      <a:pt x="1924" y="348"/>
                    </a:lnTo>
                    <a:cubicBezTo>
                      <a:pt x="2287" y="1571"/>
                      <a:pt x="2583" y="2514"/>
                      <a:pt x="2693" y="2514"/>
                    </a:cubicBezTo>
                    <a:cubicBezTo>
                      <a:pt x="2698" y="2514"/>
                      <a:pt x="2703" y="2512"/>
                      <a:pt x="2707" y="2507"/>
                    </a:cubicBezTo>
                    <a:cubicBezTo>
                      <a:pt x="2707" y="2507"/>
                      <a:pt x="2507" y="1454"/>
                      <a:pt x="2081" y="1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37"/>
              <p:cNvSpPr/>
              <p:nvPr/>
            </p:nvSpPr>
            <p:spPr>
              <a:xfrm>
                <a:off x="2921075" y="3569225"/>
                <a:ext cx="658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707" extrusionOk="0">
                    <a:moveTo>
                      <a:pt x="2632" y="0"/>
                    </a:moveTo>
                    <a:lnTo>
                      <a:pt x="2632" y="0"/>
                    </a:lnTo>
                    <a:cubicBezTo>
                      <a:pt x="2632" y="0"/>
                      <a:pt x="1479" y="201"/>
                      <a:pt x="226" y="627"/>
                    </a:cubicBezTo>
                    <a:lnTo>
                      <a:pt x="0" y="627"/>
                    </a:lnTo>
                    <a:lnTo>
                      <a:pt x="126" y="827"/>
                    </a:lnTo>
                    <a:cubicBezTo>
                      <a:pt x="527" y="1454"/>
                      <a:pt x="1053" y="1880"/>
                      <a:pt x="1379" y="2181"/>
                    </a:cubicBezTo>
                    <a:lnTo>
                      <a:pt x="1880" y="2707"/>
                    </a:lnTo>
                    <a:cubicBezTo>
                      <a:pt x="2006" y="2707"/>
                      <a:pt x="1780" y="2406"/>
                      <a:pt x="1479" y="2080"/>
                    </a:cubicBezTo>
                    <a:cubicBezTo>
                      <a:pt x="1263" y="1672"/>
                      <a:pt x="794" y="1287"/>
                      <a:pt x="468" y="792"/>
                    </a:cubicBezTo>
                    <a:lnTo>
                      <a:pt x="468" y="792"/>
                    </a:lnTo>
                    <a:cubicBezTo>
                      <a:pt x="1658" y="495"/>
                      <a:pt x="2632" y="97"/>
                      <a:pt x="26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37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37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37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37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37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37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37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37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37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37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37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37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37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37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37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37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37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37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37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37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37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37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37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37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37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37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37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37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37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37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37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37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37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37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37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37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37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37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37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37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37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37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37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37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37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37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37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37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37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37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37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37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37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37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37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37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37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37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37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37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37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37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37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37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37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37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37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37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37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37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37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37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37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37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37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37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7" name="Google Shape;2937;p37"/>
            <p:cNvGrpSpPr/>
            <p:nvPr/>
          </p:nvGrpSpPr>
          <p:grpSpPr>
            <a:xfrm>
              <a:off x="8058163" y="4260938"/>
              <a:ext cx="363425" cy="391625"/>
              <a:chOff x="6486688" y="4948425"/>
              <a:chExt cx="363425" cy="391625"/>
            </a:xfrm>
          </p:grpSpPr>
          <p:sp>
            <p:nvSpPr>
              <p:cNvPr id="2938" name="Google Shape;2938;p37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37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37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37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37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37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37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37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37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37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37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37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37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37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37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37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37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37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37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57" name="Google Shape;2957;p37"/>
            <p:cNvSpPr/>
            <p:nvPr/>
          </p:nvSpPr>
          <p:spPr>
            <a:xfrm rot="5400000" flipH="1">
              <a:off x="5210350" y="3932713"/>
              <a:ext cx="234975" cy="355350"/>
            </a:xfrm>
            <a:custGeom>
              <a:avLst/>
              <a:gdLst/>
              <a:ahLst/>
              <a:cxnLst/>
              <a:rect l="l" t="t" r="r" b="b"/>
              <a:pathLst>
                <a:path w="9399" h="14214" extrusionOk="0">
                  <a:moveTo>
                    <a:pt x="125" y="1"/>
                  </a:moveTo>
                  <a:lnTo>
                    <a:pt x="125" y="1"/>
                  </a:lnTo>
                  <a:cubicBezTo>
                    <a:pt x="0" y="101"/>
                    <a:pt x="2105" y="3359"/>
                    <a:pt x="4612" y="7219"/>
                  </a:cubicBezTo>
                  <a:cubicBezTo>
                    <a:pt x="7177" y="11117"/>
                    <a:pt x="9233" y="14214"/>
                    <a:pt x="9392" y="14214"/>
                  </a:cubicBezTo>
                  <a:cubicBezTo>
                    <a:pt x="9395" y="14214"/>
                    <a:pt x="9397" y="14213"/>
                    <a:pt x="9399" y="14211"/>
                  </a:cubicBezTo>
                  <a:cubicBezTo>
                    <a:pt x="9399" y="14211"/>
                    <a:pt x="7419" y="10978"/>
                    <a:pt x="4812" y="7119"/>
                  </a:cubicBezTo>
                  <a:cubicBezTo>
                    <a:pt x="2306" y="3134"/>
                    <a:pt x="126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7"/>
            <p:cNvSpPr/>
            <p:nvPr/>
          </p:nvSpPr>
          <p:spPr>
            <a:xfrm rot="5400000" flipH="1">
              <a:off x="5181538" y="4013475"/>
              <a:ext cx="326475" cy="211375"/>
            </a:xfrm>
            <a:custGeom>
              <a:avLst/>
              <a:gdLst/>
              <a:ahLst/>
              <a:cxnLst/>
              <a:rect l="l" t="t" r="r" b="b"/>
              <a:pathLst>
                <a:path w="13059" h="8455" extrusionOk="0">
                  <a:moveTo>
                    <a:pt x="12952" y="0"/>
                  </a:moveTo>
                  <a:cubicBezTo>
                    <a:pt x="12808" y="0"/>
                    <a:pt x="9935" y="1842"/>
                    <a:pt x="6467" y="4064"/>
                  </a:cubicBezTo>
                  <a:cubicBezTo>
                    <a:pt x="2808" y="6471"/>
                    <a:pt x="1" y="8450"/>
                    <a:pt x="1" y="8450"/>
                  </a:cubicBezTo>
                  <a:cubicBezTo>
                    <a:pt x="1" y="8453"/>
                    <a:pt x="3" y="8454"/>
                    <a:pt x="6" y="8454"/>
                  </a:cubicBezTo>
                  <a:cubicBezTo>
                    <a:pt x="156" y="8454"/>
                    <a:pt x="3124" y="6613"/>
                    <a:pt x="6567" y="4390"/>
                  </a:cubicBezTo>
                  <a:cubicBezTo>
                    <a:pt x="10126" y="1984"/>
                    <a:pt x="13058" y="4"/>
                    <a:pt x="12958" y="4"/>
                  </a:cubicBezTo>
                  <a:cubicBezTo>
                    <a:pt x="12958" y="2"/>
                    <a:pt x="12956" y="0"/>
                    <a:pt x="1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7"/>
            <p:cNvSpPr/>
            <p:nvPr/>
          </p:nvSpPr>
          <p:spPr>
            <a:xfrm rot="5400000" flipH="1">
              <a:off x="5293700" y="3948413"/>
              <a:ext cx="78325" cy="360300"/>
            </a:xfrm>
            <a:custGeom>
              <a:avLst/>
              <a:gdLst/>
              <a:ahLst/>
              <a:cxnLst/>
              <a:rect l="l" t="t" r="r" b="b"/>
              <a:pathLst>
                <a:path w="3133" h="14412" extrusionOk="0">
                  <a:moveTo>
                    <a:pt x="3033" y="0"/>
                  </a:moveTo>
                  <a:lnTo>
                    <a:pt x="3033" y="0"/>
                  </a:lnTo>
                  <a:cubicBezTo>
                    <a:pt x="2932" y="0"/>
                    <a:pt x="2206" y="3233"/>
                    <a:pt x="1479" y="7193"/>
                  </a:cubicBezTo>
                  <a:cubicBezTo>
                    <a:pt x="627" y="11178"/>
                    <a:pt x="0" y="14311"/>
                    <a:pt x="100" y="14411"/>
                  </a:cubicBezTo>
                  <a:cubicBezTo>
                    <a:pt x="100" y="14411"/>
                    <a:pt x="852" y="11178"/>
                    <a:pt x="1679" y="7193"/>
                  </a:cubicBezTo>
                  <a:cubicBezTo>
                    <a:pt x="2506" y="3233"/>
                    <a:pt x="3133" y="100"/>
                    <a:pt x="30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7"/>
            <p:cNvSpPr/>
            <p:nvPr/>
          </p:nvSpPr>
          <p:spPr>
            <a:xfrm rot="5400000" flipH="1">
              <a:off x="5154175" y="4074788"/>
              <a:ext cx="391625" cy="81250"/>
            </a:xfrm>
            <a:custGeom>
              <a:avLst/>
              <a:gdLst/>
              <a:ahLst/>
              <a:cxnLst/>
              <a:rect l="l" t="t" r="r" b="b"/>
              <a:pathLst>
                <a:path w="15665" h="3250" extrusionOk="0">
                  <a:moveTo>
                    <a:pt x="175" y="0"/>
                  </a:moveTo>
                  <a:cubicBezTo>
                    <a:pt x="126" y="0"/>
                    <a:pt x="101" y="6"/>
                    <a:pt x="101" y="16"/>
                  </a:cubicBezTo>
                  <a:cubicBezTo>
                    <a:pt x="1" y="117"/>
                    <a:pt x="3560" y="843"/>
                    <a:pt x="7845" y="1771"/>
                  </a:cubicBezTo>
                  <a:cubicBezTo>
                    <a:pt x="12106" y="2623"/>
                    <a:pt x="15665" y="3249"/>
                    <a:pt x="15665" y="3249"/>
                  </a:cubicBezTo>
                  <a:cubicBezTo>
                    <a:pt x="15665" y="3149"/>
                    <a:pt x="12231" y="2397"/>
                    <a:pt x="7946" y="1470"/>
                  </a:cubicBezTo>
                  <a:cubicBezTo>
                    <a:pt x="3934" y="599"/>
                    <a:pt x="698" y="0"/>
                    <a:pt x="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7"/>
            <p:cNvSpPr/>
            <p:nvPr/>
          </p:nvSpPr>
          <p:spPr>
            <a:xfrm rot="5400000" flipH="1">
              <a:off x="5446575" y="4179613"/>
              <a:ext cx="62675" cy="70200"/>
            </a:xfrm>
            <a:custGeom>
              <a:avLst/>
              <a:gdLst/>
              <a:ahLst/>
              <a:cxnLst/>
              <a:rect l="l" t="t" r="r" b="b"/>
              <a:pathLst>
                <a:path w="2507" h="2808" extrusionOk="0">
                  <a:moveTo>
                    <a:pt x="2206" y="0"/>
                  </a:moveTo>
                  <a:lnTo>
                    <a:pt x="2206" y="827"/>
                  </a:lnTo>
                  <a:lnTo>
                    <a:pt x="2206" y="2423"/>
                  </a:lnTo>
                  <a:lnTo>
                    <a:pt x="2206" y="2423"/>
                  </a:lnTo>
                  <a:cubicBezTo>
                    <a:pt x="1043" y="1946"/>
                    <a:pt x="95" y="1654"/>
                    <a:pt x="0" y="1654"/>
                  </a:cubicBezTo>
                  <a:cubicBezTo>
                    <a:pt x="0" y="1779"/>
                    <a:pt x="1053" y="2180"/>
                    <a:pt x="2306" y="2707"/>
                  </a:cubicBezTo>
                  <a:lnTo>
                    <a:pt x="2507" y="2807"/>
                  </a:lnTo>
                  <a:lnTo>
                    <a:pt x="2507" y="2607"/>
                  </a:lnTo>
                  <a:cubicBezTo>
                    <a:pt x="2507" y="1880"/>
                    <a:pt x="2406" y="1253"/>
                    <a:pt x="2406" y="727"/>
                  </a:cubicBezTo>
                  <a:cubicBezTo>
                    <a:pt x="2306" y="301"/>
                    <a:pt x="2306" y="0"/>
                    <a:pt x="2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7"/>
            <p:cNvSpPr/>
            <p:nvPr/>
          </p:nvSpPr>
          <p:spPr>
            <a:xfrm rot="5400000" flipH="1">
              <a:off x="5169963" y="3985700"/>
              <a:ext cx="62675" cy="70825"/>
            </a:xfrm>
            <a:custGeom>
              <a:avLst/>
              <a:gdLst/>
              <a:ahLst/>
              <a:cxnLst/>
              <a:rect l="l" t="t" r="r" b="b"/>
              <a:pathLst>
                <a:path w="2507" h="2833" extrusionOk="0">
                  <a:moveTo>
                    <a:pt x="101" y="1"/>
                  </a:moveTo>
                  <a:lnTo>
                    <a:pt x="101" y="226"/>
                  </a:lnTo>
                  <a:cubicBezTo>
                    <a:pt x="1" y="953"/>
                    <a:pt x="101" y="1580"/>
                    <a:pt x="201" y="2106"/>
                  </a:cubicBezTo>
                  <a:cubicBezTo>
                    <a:pt x="201" y="2507"/>
                    <a:pt x="201" y="2833"/>
                    <a:pt x="301" y="2833"/>
                  </a:cubicBezTo>
                  <a:cubicBezTo>
                    <a:pt x="301" y="2833"/>
                    <a:pt x="402" y="2507"/>
                    <a:pt x="301" y="2006"/>
                  </a:cubicBezTo>
                  <a:lnTo>
                    <a:pt x="301" y="404"/>
                  </a:lnTo>
                  <a:lnTo>
                    <a:pt x="301" y="404"/>
                  </a:lnTo>
                  <a:cubicBezTo>
                    <a:pt x="1557" y="882"/>
                    <a:pt x="2507" y="1154"/>
                    <a:pt x="2507" y="1154"/>
                  </a:cubicBezTo>
                  <a:cubicBezTo>
                    <a:pt x="2507" y="1053"/>
                    <a:pt x="1454" y="627"/>
                    <a:pt x="201" y="1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7"/>
            <p:cNvSpPr/>
            <p:nvPr/>
          </p:nvSpPr>
          <p:spPr>
            <a:xfrm rot="5400000" flipH="1">
              <a:off x="5227275" y="4027988"/>
              <a:ext cx="42000" cy="49525"/>
            </a:xfrm>
            <a:custGeom>
              <a:avLst/>
              <a:gdLst/>
              <a:ahLst/>
              <a:cxnLst/>
              <a:rect l="l" t="t" r="r" b="b"/>
              <a:pathLst>
                <a:path w="1680" h="1981" extrusionOk="0">
                  <a:moveTo>
                    <a:pt x="0" y="0"/>
                  </a:moveTo>
                  <a:lnTo>
                    <a:pt x="0" y="201"/>
                  </a:lnTo>
                  <a:lnTo>
                    <a:pt x="0" y="326"/>
                  </a:lnTo>
                  <a:cubicBezTo>
                    <a:pt x="0" y="727"/>
                    <a:pt x="0" y="1153"/>
                    <a:pt x="101" y="1454"/>
                  </a:cubicBezTo>
                  <a:cubicBezTo>
                    <a:pt x="101" y="1780"/>
                    <a:pt x="101" y="1980"/>
                    <a:pt x="226" y="1980"/>
                  </a:cubicBezTo>
                  <a:lnTo>
                    <a:pt x="226" y="1454"/>
                  </a:lnTo>
                  <a:lnTo>
                    <a:pt x="226" y="384"/>
                  </a:lnTo>
                  <a:lnTo>
                    <a:pt x="226" y="384"/>
                  </a:lnTo>
                  <a:cubicBezTo>
                    <a:pt x="866" y="677"/>
                    <a:pt x="1415" y="862"/>
                    <a:pt x="1607" y="862"/>
                  </a:cubicBezTo>
                  <a:cubicBezTo>
                    <a:pt x="1654" y="862"/>
                    <a:pt x="1680" y="851"/>
                    <a:pt x="1680" y="827"/>
                  </a:cubicBezTo>
                  <a:cubicBezTo>
                    <a:pt x="1680" y="827"/>
                    <a:pt x="1053" y="426"/>
                    <a:pt x="226" y="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7"/>
            <p:cNvSpPr/>
            <p:nvPr/>
          </p:nvSpPr>
          <p:spPr>
            <a:xfrm rot="5400000" flipH="1">
              <a:off x="5410250" y="3952163"/>
              <a:ext cx="70200" cy="62675"/>
            </a:xfrm>
            <a:custGeom>
              <a:avLst/>
              <a:gdLst/>
              <a:ahLst/>
              <a:cxnLst/>
              <a:rect l="l" t="t" r="r" b="b"/>
              <a:pathLst>
                <a:path w="2808" h="2507" extrusionOk="0">
                  <a:moveTo>
                    <a:pt x="1153" y="1"/>
                  </a:moveTo>
                  <a:cubicBezTo>
                    <a:pt x="1028" y="1"/>
                    <a:pt x="627" y="1053"/>
                    <a:pt x="100" y="2306"/>
                  </a:cubicBezTo>
                  <a:lnTo>
                    <a:pt x="0" y="2507"/>
                  </a:lnTo>
                  <a:lnTo>
                    <a:pt x="301" y="2507"/>
                  </a:lnTo>
                  <a:cubicBezTo>
                    <a:pt x="927" y="2507"/>
                    <a:pt x="1554" y="2407"/>
                    <a:pt x="2080" y="2407"/>
                  </a:cubicBezTo>
                  <a:cubicBezTo>
                    <a:pt x="2506" y="2306"/>
                    <a:pt x="2807" y="2306"/>
                    <a:pt x="2807" y="2206"/>
                  </a:cubicBezTo>
                  <a:lnTo>
                    <a:pt x="384" y="2206"/>
                  </a:lnTo>
                  <a:cubicBezTo>
                    <a:pt x="861" y="1043"/>
                    <a:pt x="1153" y="96"/>
                    <a:pt x="11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7"/>
            <p:cNvSpPr/>
            <p:nvPr/>
          </p:nvSpPr>
          <p:spPr>
            <a:xfrm rot="5400000" flipH="1">
              <a:off x="5389813" y="4007550"/>
              <a:ext cx="47025" cy="42775"/>
            </a:xfrm>
            <a:custGeom>
              <a:avLst/>
              <a:gdLst/>
              <a:ahLst/>
              <a:cxnLst/>
              <a:rect l="l" t="t" r="r" b="b"/>
              <a:pathLst>
                <a:path w="1881" h="1711" extrusionOk="0">
                  <a:moveTo>
                    <a:pt x="727" y="1"/>
                  </a:moveTo>
                  <a:cubicBezTo>
                    <a:pt x="727" y="1"/>
                    <a:pt x="402" y="627"/>
                    <a:pt x="1" y="1555"/>
                  </a:cubicBezTo>
                  <a:lnTo>
                    <a:pt x="1" y="1655"/>
                  </a:lnTo>
                  <a:lnTo>
                    <a:pt x="201" y="1655"/>
                  </a:lnTo>
                  <a:cubicBezTo>
                    <a:pt x="343" y="1697"/>
                    <a:pt x="494" y="1711"/>
                    <a:pt x="643" y="1711"/>
                  </a:cubicBezTo>
                  <a:cubicBezTo>
                    <a:pt x="942" y="1711"/>
                    <a:pt x="1237" y="1655"/>
                    <a:pt x="1454" y="1655"/>
                  </a:cubicBezTo>
                  <a:cubicBezTo>
                    <a:pt x="1655" y="1555"/>
                    <a:pt x="1880" y="1555"/>
                    <a:pt x="1880" y="1455"/>
                  </a:cubicBezTo>
                  <a:lnTo>
                    <a:pt x="371" y="1455"/>
                  </a:lnTo>
                  <a:cubicBezTo>
                    <a:pt x="655" y="625"/>
                    <a:pt x="820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7"/>
            <p:cNvSpPr/>
            <p:nvPr/>
          </p:nvSpPr>
          <p:spPr>
            <a:xfrm rot="5400000" flipH="1">
              <a:off x="5209638" y="4233600"/>
              <a:ext cx="67675" cy="61225"/>
            </a:xfrm>
            <a:custGeom>
              <a:avLst/>
              <a:gdLst/>
              <a:ahLst/>
              <a:cxnLst/>
              <a:rect l="l" t="t" r="r" b="b"/>
              <a:pathLst>
                <a:path w="2707" h="2449" extrusionOk="0">
                  <a:moveTo>
                    <a:pt x="1896" y="1"/>
                  </a:moveTo>
                  <a:cubicBezTo>
                    <a:pt x="1430" y="1"/>
                    <a:pt x="1028" y="71"/>
                    <a:pt x="727" y="142"/>
                  </a:cubicBezTo>
                  <a:cubicBezTo>
                    <a:pt x="201" y="142"/>
                    <a:pt x="0" y="243"/>
                    <a:pt x="0" y="243"/>
                  </a:cubicBezTo>
                  <a:cubicBezTo>
                    <a:pt x="0" y="243"/>
                    <a:pt x="89" y="298"/>
                    <a:pt x="304" y="298"/>
                  </a:cubicBezTo>
                  <a:cubicBezTo>
                    <a:pt x="412" y="298"/>
                    <a:pt x="551" y="284"/>
                    <a:pt x="727" y="243"/>
                  </a:cubicBezTo>
                  <a:lnTo>
                    <a:pt x="2329" y="243"/>
                  </a:lnTo>
                  <a:cubicBezTo>
                    <a:pt x="1848" y="1498"/>
                    <a:pt x="1560" y="2448"/>
                    <a:pt x="1679" y="2448"/>
                  </a:cubicBezTo>
                  <a:cubicBezTo>
                    <a:pt x="1679" y="2448"/>
                    <a:pt x="2180" y="1496"/>
                    <a:pt x="2707" y="142"/>
                  </a:cubicBezTo>
                  <a:lnTo>
                    <a:pt x="2707" y="42"/>
                  </a:lnTo>
                  <a:lnTo>
                    <a:pt x="2506" y="42"/>
                  </a:lnTo>
                  <a:cubicBezTo>
                    <a:pt x="2293" y="13"/>
                    <a:pt x="2089" y="1"/>
                    <a:pt x="1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7"/>
            <p:cNvSpPr/>
            <p:nvPr/>
          </p:nvSpPr>
          <p:spPr>
            <a:xfrm rot="5400000" flipH="1">
              <a:off x="5250475" y="4197788"/>
              <a:ext cx="50150" cy="41375"/>
            </a:xfrm>
            <a:custGeom>
              <a:avLst/>
              <a:gdLst/>
              <a:ahLst/>
              <a:cxnLst/>
              <a:rect l="l" t="t" r="r" b="b"/>
              <a:pathLst>
                <a:path w="2006" h="1655" extrusionOk="0">
                  <a:moveTo>
                    <a:pt x="1780" y="1"/>
                  </a:moveTo>
                  <a:cubicBezTo>
                    <a:pt x="1254" y="1"/>
                    <a:pt x="853" y="1"/>
                    <a:pt x="527" y="101"/>
                  </a:cubicBezTo>
                  <a:cubicBezTo>
                    <a:pt x="226" y="101"/>
                    <a:pt x="0" y="101"/>
                    <a:pt x="0" y="201"/>
                  </a:cubicBezTo>
                  <a:lnTo>
                    <a:pt x="1629" y="201"/>
                  </a:lnTo>
                  <a:cubicBezTo>
                    <a:pt x="1238" y="986"/>
                    <a:pt x="1057" y="1655"/>
                    <a:pt x="1153" y="1655"/>
                  </a:cubicBezTo>
                  <a:cubicBezTo>
                    <a:pt x="1254" y="1655"/>
                    <a:pt x="1579" y="1028"/>
                    <a:pt x="1880" y="2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7"/>
            <p:cNvSpPr/>
            <p:nvPr/>
          </p:nvSpPr>
          <p:spPr>
            <a:xfrm rot="5400000" flipH="1">
              <a:off x="5359363" y="4229875"/>
              <a:ext cx="42000" cy="48000"/>
            </a:xfrm>
            <a:custGeom>
              <a:avLst/>
              <a:gdLst/>
              <a:ahLst/>
              <a:cxnLst/>
              <a:rect l="l" t="t" r="r" b="b"/>
              <a:pathLst>
                <a:path w="1680" h="1920" extrusionOk="0">
                  <a:moveTo>
                    <a:pt x="165" y="1"/>
                  </a:moveTo>
                  <a:cubicBezTo>
                    <a:pt x="140" y="1"/>
                    <a:pt x="126" y="13"/>
                    <a:pt x="126" y="40"/>
                  </a:cubicBezTo>
                  <a:cubicBezTo>
                    <a:pt x="126" y="40"/>
                    <a:pt x="226" y="140"/>
                    <a:pt x="426" y="341"/>
                  </a:cubicBezTo>
                  <a:cubicBezTo>
                    <a:pt x="603" y="540"/>
                    <a:pt x="956" y="797"/>
                    <a:pt x="1260" y="1079"/>
                  </a:cubicBezTo>
                  <a:lnTo>
                    <a:pt x="1260" y="1079"/>
                  </a:lnTo>
                  <a:cubicBezTo>
                    <a:pt x="522" y="1466"/>
                    <a:pt x="0" y="1828"/>
                    <a:pt x="0" y="1920"/>
                  </a:cubicBezTo>
                  <a:cubicBezTo>
                    <a:pt x="0" y="1920"/>
                    <a:pt x="752" y="1594"/>
                    <a:pt x="1579" y="1193"/>
                  </a:cubicBezTo>
                  <a:lnTo>
                    <a:pt x="1680" y="1068"/>
                  </a:lnTo>
                  <a:lnTo>
                    <a:pt x="1579" y="967"/>
                  </a:lnTo>
                  <a:cubicBezTo>
                    <a:pt x="1153" y="667"/>
                    <a:pt x="852" y="341"/>
                    <a:pt x="527" y="241"/>
                  </a:cubicBezTo>
                  <a:cubicBezTo>
                    <a:pt x="380" y="94"/>
                    <a:pt x="233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7"/>
            <p:cNvSpPr/>
            <p:nvPr/>
          </p:nvSpPr>
          <p:spPr>
            <a:xfrm rot="5400000" flipH="1">
              <a:off x="5447838" y="4076225"/>
              <a:ext cx="49525" cy="44525"/>
            </a:xfrm>
            <a:custGeom>
              <a:avLst/>
              <a:gdLst/>
              <a:ahLst/>
              <a:cxnLst/>
              <a:rect l="l" t="t" r="r" b="b"/>
              <a:pathLst>
                <a:path w="1981" h="1781" extrusionOk="0">
                  <a:moveTo>
                    <a:pt x="101" y="1"/>
                  </a:moveTo>
                  <a:cubicBezTo>
                    <a:pt x="1" y="1"/>
                    <a:pt x="201" y="728"/>
                    <a:pt x="527" y="1555"/>
                  </a:cubicBezTo>
                  <a:lnTo>
                    <a:pt x="627" y="1780"/>
                  </a:lnTo>
                  <a:lnTo>
                    <a:pt x="727" y="1680"/>
                  </a:lnTo>
                  <a:cubicBezTo>
                    <a:pt x="1153" y="1354"/>
                    <a:pt x="1454" y="1053"/>
                    <a:pt x="1680" y="728"/>
                  </a:cubicBezTo>
                  <a:cubicBezTo>
                    <a:pt x="1880" y="527"/>
                    <a:pt x="1980" y="427"/>
                    <a:pt x="1980" y="302"/>
                  </a:cubicBezTo>
                  <a:cubicBezTo>
                    <a:pt x="1880" y="302"/>
                    <a:pt x="1780" y="427"/>
                    <a:pt x="1454" y="627"/>
                  </a:cubicBezTo>
                  <a:cubicBezTo>
                    <a:pt x="1280" y="802"/>
                    <a:pt x="1030" y="1070"/>
                    <a:pt x="754" y="1335"/>
                  </a:cubicBezTo>
                  <a:lnTo>
                    <a:pt x="754" y="1335"/>
                  </a:lnTo>
                  <a:cubicBezTo>
                    <a:pt x="475" y="530"/>
                    <a:pt x="193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7"/>
            <p:cNvSpPr/>
            <p:nvPr/>
          </p:nvSpPr>
          <p:spPr>
            <a:xfrm rot="5400000" flipH="1">
              <a:off x="5190938" y="4135125"/>
              <a:ext cx="49525" cy="47025"/>
            </a:xfrm>
            <a:custGeom>
              <a:avLst/>
              <a:gdLst/>
              <a:ahLst/>
              <a:cxnLst/>
              <a:rect l="l" t="t" r="r" b="b"/>
              <a:pathLst>
                <a:path w="1981" h="1881" extrusionOk="0">
                  <a:moveTo>
                    <a:pt x="1354" y="0"/>
                  </a:moveTo>
                  <a:lnTo>
                    <a:pt x="1254" y="101"/>
                  </a:lnTo>
                  <a:lnTo>
                    <a:pt x="1153" y="226"/>
                  </a:lnTo>
                  <a:lnTo>
                    <a:pt x="326" y="1053"/>
                  </a:lnTo>
                  <a:cubicBezTo>
                    <a:pt x="101" y="1254"/>
                    <a:pt x="1" y="1479"/>
                    <a:pt x="1" y="1479"/>
                  </a:cubicBezTo>
                  <a:cubicBezTo>
                    <a:pt x="101" y="1479"/>
                    <a:pt x="226" y="1354"/>
                    <a:pt x="527" y="1153"/>
                  </a:cubicBezTo>
                  <a:cubicBezTo>
                    <a:pt x="700" y="981"/>
                    <a:pt x="966" y="715"/>
                    <a:pt x="1228" y="516"/>
                  </a:cubicBezTo>
                  <a:lnTo>
                    <a:pt x="1228" y="516"/>
                  </a:lnTo>
                  <a:cubicBezTo>
                    <a:pt x="1525" y="1261"/>
                    <a:pt x="1788" y="1880"/>
                    <a:pt x="1880" y="1880"/>
                  </a:cubicBezTo>
                  <a:cubicBezTo>
                    <a:pt x="1980" y="1780"/>
                    <a:pt x="1780" y="1053"/>
                    <a:pt x="1479" y="226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7"/>
            <p:cNvSpPr/>
            <p:nvPr/>
          </p:nvSpPr>
          <p:spPr>
            <a:xfrm rot="5400000" flipH="1">
              <a:off x="5306100" y="3975488"/>
              <a:ext cx="43900" cy="47375"/>
            </a:xfrm>
            <a:custGeom>
              <a:avLst/>
              <a:gdLst/>
              <a:ahLst/>
              <a:cxnLst/>
              <a:rect l="l" t="t" r="r" b="b"/>
              <a:pathLst>
                <a:path w="1756" h="1895" extrusionOk="0">
                  <a:moveTo>
                    <a:pt x="1634" y="0"/>
                  </a:moveTo>
                  <a:cubicBezTo>
                    <a:pt x="1510" y="0"/>
                    <a:pt x="856" y="391"/>
                    <a:pt x="201" y="842"/>
                  </a:cubicBezTo>
                  <a:lnTo>
                    <a:pt x="1" y="968"/>
                  </a:lnTo>
                  <a:lnTo>
                    <a:pt x="201" y="1068"/>
                  </a:lnTo>
                  <a:cubicBezTo>
                    <a:pt x="627" y="1369"/>
                    <a:pt x="1028" y="1594"/>
                    <a:pt x="1254" y="1694"/>
                  </a:cubicBezTo>
                  <a:cubicBezTo>
                    <a:pt x="1555" y="1795"/>
                    <a:pt x="1755" y="1895"/>
                    <a:pt x="1755" y="1895"/>
                  </a:cubicBezTo>
                  <a:cubicBezTo>
                    <a:pt x="1755" y="1895"/>
                    <a:pt x="1655" y="1694"/>
                    <a:pt x="1354" y="1594"/>
                  </a:cubicBezTo>
                  <a:cubicBezTo>
                    <a:pt x="1152" y="1392"/>
                    <a:pt x="808" y="1209"/>
                    <a:pt x="504" y="938"/>
                  </a:cubicBezTo>
                  <a:lnTo>
                    <a:pt x="504" y="938"/>
                  </a:lnTo>
                  <a:cubicBezTo>
                    <a:pt x="1228" y="473"/>
                    <a:pt x="1747" y="107"/>
                    <a:pt x="1655" y="15"/>
                  </a:cubicBezTo>
                  <a:cubicBezTo>
                    <a:pt x="1655" y="5"/>
                    <a:pt x="1648" y="0"/>
                    <a:pt x="1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7"/>
            <p:cNvSpPr/>
            <p:nvPr/>
          </p:nvSpPr>
          <p:spPr>
            <a:xfrm rot="5400000" flipH="1">
              <a:off x="5384850" y="4070913"/>
              <a:ext cx="70850" cy="65175"/>
            </a:xfrm>
            <a:custGeom>
              <a:avLst/>
              <a:gdLst/>
              <a:ahLst/>
              <a:cxnLst/>
              <a:rect l="l" t="t" r="r" b="b"/>
              <a:pathLst>
                <a:path w="2834" h="2607" extrusionOk="0">
                  <a:moveTo>
                    <a:pt x="101" y="0"/>
                  </a:moveTo>
                  <a:cubicBezTo>
                    <a:pt x="1" y="100"/>
                    <a:pt x="327" y="1128"/>
                    <a:pt x="728" y="2506"/>
                  </a:cubicBezTo>
                  <a:lnTo>
                    <a:pt x="728" y="2607"/>
                  </a:lnTo>
                  <a:lnTo>
                    <a:pt x="953" y="2506"/>
                  </a:lnTo>
                  <a:cubicBezTo>
                    <a:pt x="1580" y="2080"/>
                    <a:pt x="1981" y="1654"/>
                    <a:pt x="2307" y="1253"/>
                  </a:cubicBezTo>
                  <a:lnTo>
                    <a:pt x="2833" y="727"/>
                  </a:lnTo>
                  <a:cubicBezTo>
                    <a:pt x="2708" y="727"/>
                    <a:pt x="2507" y="827"/>
                    <a:pt x="2206" y="1128"/>
                  </a:cubicBezTo>
                  <a:cubicBezTo>
                    <a:pt x="1818" y="1425"/>
                    <a:pt x="1429" y="1806"/>
                    <a:pt x="888" y="2175"/>
                  </a:cubicBezTo>
                  <a:lnTo>
                    <a:pt x="888" y="2175"/>
                  </a:lnTo>
                  <a:cubicBezTo>
                    <a:pt x="494" y="925"/>
                    <a:pt x="196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7"/>
            <p:cNvSpPr/>
            <p:nvPr/>
          </p:nvSpPr>
          <p:spPr>
            <a:xfrm rot="5400000" flipH="1">
              <a:off x="5342250" y="4155488"/>
              <a:ext cx="65200" cy="68325"/>
            </a:xfrm>
            <a:custGeom>
              <a:avLst/>
              <a:gdLst/>
              <a:ahLst/>
              <a:cxnLst/>
              <a:rect l="l" t="t" r="r" b="b"/>
              <a:pathLst>
                <a:path w="2608" h="2733" extrusionOk="0">
                  <a:moveTo>
                    <a:pt x="727" y="0"/>
                  </a:moveTo>
                  <a:cubicBezTo>
                    <a:pt x="627" y="0"/>
                    <a:pt x="828" y="326"/>
                    <a:pt x="1154" y="627"/>
                  </a:cubicBezTo>
                  <a:cubicBezTo>
                    <a:pt x="1343" y="935"/>
                    <a:pt x="1824" y="1423"/>
                    <a:pt x="2130" y="1920"/>
                  </a:cubicBezTo>
                  <a:lnTo>
                    <a:pt x="2130" y="1920"/>
                  </a:lnTo>
                  <a:cubicBezTo>
                    <a:pt x="947" y="2240"/>
                    <a:pt x="1" y="2636"/>
                    <a:pt x="1" y="2732"/>
                  </a:cubicBezTo>
                  <a:cubicBezTo>
                    <a:pt x="1" y="2732"/>
                    <a:pt x="1154" y="2507"/>
                    <a:pt x="2407" y="2106"/>
                  </a:cubicBezTo>
                  <a:lnTo>
                    <a:pt x="2607" y="2106"/>
                  </a:lnTo>
                  <a:lnTo>
                    <a:pt x="2507" y="1880"/>
                  </a:lnTo>
                  <a:lnTo>
                    <a:pt x="2407" y="1880"/>
                  </a:lnTo>
                  <a:cubicBezTo>
                    <a:pt x="1981" y="1254"/>
                    <a:pt x="1555" y="853"/>
                    <a:pt x="1254" y="527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7"/>
            <p:cNvSpPr/>
            <p:nvPr/>
          </p:nvSpPr>
          <p:spPr>
            <a:xfrm rot="5400000" flipH="1">
              <a:off x="5249725" y="4112438"/>
              <a:ext cx="67675" cy="62950"/>
            </a:xfrm>
            <a:custGeom>
              <a:avLst/>
              <a:gdLst/>
              <a:ahLst/>
              <a:cxnLst/>
              <a:rect l="l" t="t" r="r" b="b"/>
              <a:pathLst>
                <a:path w="2707" h="2518" extrusionOk="0">
                  <a:moveTo>
                    <a:pt x="2080" y="1"/>
                  </a:moveTo>
                  <a:lnTo>
                    <a:pt x="1880" y="126"/>
                  </a:lnTo>
                  <a:cubicBezTo>
                    <a:pt x="1253" y="527"/>
                    <a:pt x="827" y="953"/>
                    <a:pt x="501" y="1254"/>
                  </a:cubicBezTo>
                  <a:cubicBezTo>
                    <a:pt x="201" y="1680"/>
                    <a:pt x="0" y="1780"/>
                    <a:pt x="0" y="1881"/>
                  </a:cubicBezTo>
                  <a:cubicBezTo>
                    <a:pt x="0" y="1881"/>
                    <a:pt x="301" y="1780"/>
                    <a:pt x="627" y="1480"/>
                  </a:cubicBezTo>
                  <a:cubicBezTo>
                    <a:pt x="915" y="1167"/>
                    <a:pt x="1410" y="786"/>
                    <a:pt x="1915" y="380"/>
                  </a:cubicBezTo>
                  <a:lnTo>
                    <a:pt x="1915" y="380"/>
                  </a:lnTo>
                  <a:cubicBezTo>
                    <a:pt x="2196" y="1586"/>
                    <a:pt x="2566" y="2517"/>
                    <a:pt x="2688" y="2517"/>
                  </a:cubicBezTo>
                  <a:cubicBezTo>
                    <a:pt x="2695" y="2517"/>
                    <a:pt x="2701" y="2514"/>
                    <a:pt x="2707" y="2507"/>
                  </a:cubicBezTo>
                  <a:cubicBezTo>
                    <a:pt x="2707" y="2507"/>
                    <a:pt x="2506" y="1480"/>
                    <a:pt x="2080" y="126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7"/>
            <p:cNvSpPr/>
            <p:nvPr/>
          </p:nvSpPr>
          <p:spPr>
            <a:xfrm rot="5400000" flipH="1">
              <a:off x="5295263" y="4022675"/>
              <a:ext cx="65200" cy="68300"/>
            </a:xfrm>
            <a:custGeom>
              <a:avLst/>
              <a:gdLst/>
              <a:ahLst/>
              <a:cxnLst/>
              <a:rect l="l" t="t" r="r" b="b"/>
              <a:pathLst>
                <a:path w="2608" h="2732" extrusionOk="0">
                  <a:moveTo>
                    <a:pt x="2607" y="0"/>
                  </a:moveTo>
                  <a:cubicBezTo>
                    <a:pt x="2507" y="0"/>
                    <a:pt x="1480" y="226"/>
                    <a:pt x="226" y="627"/>
                  </a:cubicBezTo>
                  <a:lnTo>
                    <a:pt x="1" y="627"/>
                  </a:lnTo>
                  <a:lnTo>
                    <a:pt x="101" y="852"/>
                  </a:lnTo>
                  <a:cubicBezTo>
                    <a:pt x="527" y="1479"/>
                    <a:pt x="1054" y="1880"/>
                    <a:pt x="1354" y="2206"/>
                  </a:cubicBezTo>
                  <a:lnTo>
                    <a:pt x="1881" y="2732"/>
                  </a:lnTo>
                  <a:cubicBezTo>
                    <a:pt x="1881" y="2732"/>
                    <a:pt x="1780" y="2406"/>
                    <a:pt x="1480" y="2105"/>
                  </a:cubicBezTo>
                  <a:cubicBezTo>
                    <a:pt x="1168" y="1697"/>
                    <a:pt x="764" y="1289"/>
                    <a:pt x="378" y="815"/>
                  </a:cubicBezTo>
                  <a:lnTo>
                    <a:pt x="378" y="815"/>
                  </a:lnTo>
                  <a:cubicBezTo>
                    <a:pt x="1656" y="497"/>
                    <a:pt x="2607" y="121"/>
                    <a:pt x="2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7"/>
            <p:cNvSpPr/>
            <p:nvPr/>
          </p:nvSpPr>
          <p:spPr>
            <a:xfrm rot="5400000" flipH="1">
              <a:off x="5219450" y="4863513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3" y="1555"/>
                    <a:pt x="2206" y="3334"/>
                  </a:cubicBezTo>
                  <a:cubicBezTo>
                    <a:pt x="3334" y="5114"/>
                    <a:pt x="4387" y="6567"/>
                    <a:pt x="4387" y="6567"/>
                  </a:cubicBezTo>
                  <a:cubicBezTo>
                    <a:pt x="4387" y="6567"/>
                    <a:pt x="3459" y="5114"/>
                    <a:pt x="2306" y="3234"/>
                  </a:cubicBezTo>
                  <a:cubicBezTo>
                    <a:pt x="1053" y="1454"/>
                    <a:pt x="10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7"/>
            <p:cNvSpPr/>
            <p:nvPr/>
          </p:nvSpPr>
          <p:spPr>
            <a:xfrm rot="5400000" flipH="1">
              <a:off x="5207438" y="4901025"/>
              <a:ext cx="151675" cy="99825"/>
            </a:xfrm>
            <a:custGeom>
              <a:avLst/>
              <a:gdLst/>
              <a:ahLst/>
              <a:cxnLst/>
              <a:rect l="l" t="t" r="r" b="b"/>
              <a:pathLst>
                <a:path w="6067" h="3993" extrusionOk="0">
                  <a:moveTo>
                    <a:pt x="6066" y="0"/>
                  </a:moveTo>
                  <a:cubicBezTo>
                    <a:pt x="6066" y="0"/>
                    <a:pt x="4713" y="852"/>
                    <a:pt x="3034" y="1980"/>
                  </a:cubicBezTo>
                  <a:cubicBezTo>
                    <a:pt x="1379" y="3033"/>
                    <a:pt x="1" y="3985"/>
                    <a:pt x="1" y="3985"/>
                  </a:cubicBezTo>
                  <a:cubicBezTo>
                    <a:pt x="7" y="3990"/>
                    <a:pt x="16" y="3992"/>
                    <a:pt x="28" y="3992"/>
                  </a:cubicBezTo>
                  <a:cubicBezTo>
                    <a:pt x="259" y="3992"/>
                    <a:pt x="1560" y="3083"/>
                    <a:pt x="3134" y="2105"/>
                  </a:cubicBezTo>
                  <a:cubicBezTo>
                    <a:pt x="4813" y="952"/>
                    <a:pt x="6066" y="100"/>
                    <a:pt x="6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7"/>
            <p:cNvSpPr/>
            <p:nvPr/>
          </p:nvSpPr>
          <p:spPr>
            <a:xfrm rot="5400000" flipH="1">
              <a:off x="5258613" y="4871350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354" y="0"/>
                  </a:moveTo>
                  <a:cubicBezTo>
                    <a:pt x="1354" y="0"/>
                    <a:pt x="1053" y="1454"/>
                    <a:pt x="627" y="3234"/>
                  </a:cubicBezTo>
                  <a:cubicBezTo>
                    <a:pt x="201" y="5113"/>
                    <a:pt x="1" y="6567"/>
                    <a:pt x="1" y="6567"/>
                  </a:cubicBezTo>
                  <a:cubicBezTo>
                    <a:pt x="1" y="6567"/>
                    <a:pt x="427" y="5113"/>
                    <a:pt x="727" y="3334"/>
                  </a:cubicBezTo>
                  <a:cubicBezTo>
                    <a:pt x="1153" y="1454"/>
                    <a:pt x="1454" y="0"/>
                    <a:pt x="1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7"/>
            <p:cNvSpPr/>
            <p:nvPr/>
          </p:nvSpPr>
          <p:spPr>
            <a:xfrm rot="5400000" flipH="1">
              <a:off x="5193463" y="4928375"/>
              <a:ext cx="182350" cy="39500"/>
            </a:xfrm>
            <a:custGeom>
              <a:avLst/>
              <a:gdLst/>
              <a:ahLst/>
              <a:cxnLst/>
              <a:rect l="l" t="t" r="r" b="b"/>
              <a:pathLst>
                <a:path w="7294" h="1580" extrusionOk="0">
                  <a:moveTo>
                    <a:pt x="1" y="1"/>
                  </a:moveTo>
                  <a:cubicBezTo>
                    <a:pt x="1" y="101"/>
                    <a:pt x="1655" y="427"/>
                    <a:pt x="3635" y="828"/>
                  </a:cubicBezTo>
                  <a:cubicBezTo>
                    <a:pt x="5640" y="1254"/>
                    <a:pt x="7294" y="1580"/>
                    <a:pt x="7294" y="1580"/>
                  </a:cubicBezTo>
                  <a:cubicBezTo>
                    <a:pt x="7294" y="1455"/>
                    <a:pt x="5740" y="1154"/>
                    <a:pt x="3635" y="728"/>
                  </a:cubicBezTo>
                  <a:cubicBezTo>
                    <a:pt x="1655" y="327"/>
                    <a:pt x="10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7"/>
            <p:cNvSpPr/>
            <p:nvPr/>
          </p:nvSpPr>
          <p:spPr>
            <a:xfrm rot="5400000" flipH="1">
              <a:off x="5329100" y="497818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028" y="0"/>
                  </a:moveTo>
                  <a:cubicBezTo>
                    <a:pt x="1028" y="0"/>
                    <a:pt x="928" y="101"/>
                    <a:pt x="928" y="301"/>
                  </a:cubicBezTo>
                  <a:cubicBezTo>
                    <a:pt x="1028" y="502"/>
                    <a:pt x="1028" y="828"/>
                    <a:pt x="1028" y="1128"/>
                  </a:cubicBezTo>
                  <a:cubicBezTo>
                    <a:pt x="502" y="828"/>
                    <a:pt x="1" y="727"/>
                    <a:pt x="1" y="727"/>
                  </a:cubicBezTo>
                  <a:lnTo>
                    <a:pt x="1" y="727"/>
                  </a:lnTo>
                  <a:cubicBezTo>
                    <a:pt x="1" y="727"/>
                    <a:pt x="402" y="928"/>
                    <a:pt x="1028" y="1254"/>
                  </a:cubicBezTo>
                  <a:lnTo>
                    <a:pt x="1129" y="1254"/>
                  </a:lnTo>
                  <a:lnTo>
                    <a:pt x="1129" y="1128"/>
                  </a:lnTo>
                  <a:cubicBezTo>
                    <a:pt x="1129" y="828"/>
                    <a:pt x="1129" y="502"/>
                    <a:pt x="1028" y="301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7"/>
            <p:cNvSpPr/>
            <p:nvPr/>
          </p:nvSpPr>
          <p:spPr>
            <a:xfrm rot="5400000" flipH="1">
              <a:off x="5200963" y="488952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727"/>
                    <a:pt x="101" y="928"/>
                  </a:cubicBezTo>
                  <a:cubicBezTo>
                    <a:pt x="101" y="1153"/>
                    <a:pt x="101" y="1253"/>
                    <a:pt x="226" y="1253"/>
                  </a:cubicBezTo>
                  <a:lnTo>
                    <a:pt x="226" y="928"/>
                  </a:lnTo>
                  <a:lnTo>
                    <a:pt x="226" y="149"/>
                  </a:lnTo>
                  <a:lnTo>
                    <a:pt x="226" y="149"/>
                  </a:lnTo>
                  <a:cubicBezTo>
                    <a:pt x="708" y="335"/>
                    <a:pt x="1154" y="527"/>
                    <a:pt x="1154" y="527"/>
                  </a:cubicBezTo>
                  <a:cubicBezTo>
                    <a:pt x="1154" y="401"/>
                    <a:pt x="728" y="201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7"/>
            <p:cNvSpPr/>
            <p:nvPr/>
          </p:nvSpPr>
          <p:spPr>
            <a:xfrm rot="5400000" flipH="1">
              <a:off x="5227288" y="49077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627"/>
                    <a:pt x="101" y="727"/>
                  </a:cubicBezTo>
                  <a:lnTo>
                    <a:pt x="101" y="928"/>
                  </a:lnTo>
                  <a:cubicBezTo>
                    <a:pt x="101" y="928"/>
                    <a:pt x="201" y="828"/>
                    <a:pt x="201" y="727"/>
                  </a:cubicBezTo>
                  <a:cubicBezTo>
                    <a:pt x="201" y="534"/>
                    <a:pt x="128" y="433"/>
                    <a:pt x="170" y="218"/>
                  </a:cubicBezTo>
                  <a:lnTo>
                    <a:pt x="170" y="218"/>
                  </a:lnTo>
                  <a:cubicBezTo>
                    <a:pt x="539" y="312"/>
                    <a:pt x="828" y="401"/>
                    <a:pt x="828" y="401"/>
                  </a:cubicBezTo>
                  <a:cubicBezTo>
                    <a:pt x="828" y="401"/>
                    <a:pt x="551" y="231"/>
                    <a:pt x="193" y="126"/>
                  </a:cubicBezTo>
                  <a:lnTo>
                    <a:pt x="193" y="126"/>
                  </a:lnTo>
                  <a:cubicBezTo>
                    <a:pt x="196" y="118"/>
                    <a:pt x="198" y="109"/>
                    <a:pt x="201" y="101"/>
                  </a:cubicBezTo>
                  <a:lnTo>
                    <a:pt x="201" y="101"/>
                  </a:lnTo>
                  <a:lnTo>
                    <a:pt x="180" y="122"/>
                  </a:lnTo>
                  <a:lnTo>
                    <a:pt x="180" y="122"/>
                  </a:lnTo>
                  <a:cubicBezTo>
                    <a:pt x="154" y="115"/>
                    <a:pt x="128" y="107"/>
                    <a:pt x="101" y="1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7"/>
            <p:cNvSpPr/>
            <p:nvPr/>
          </p:nvSpPr>
          <p:spPr>
            <a:xfrm rot="5400000" flipH="1">
              <a:off x="5317200" y="4877938"/>
              <a:ext cx="23825" cy="28200"/>
            </a:xfrm>
            <a:custGeom>
              <a:avLst/>
              <a:gdLst/>
              <a:ahLst/>
              <a:cxnLst/>
              <a:rect l="l" t="t" r="r" b="b"/>
              <a:pathLst>
                <a:path w="953" h="1128" extrusionOk="0">
                  <a:moveTo>
                    <a:pt x="527" y="0"/>
                  </a:moveTo>
                  <a:cubicBezTo>
                    <a:pt x="527" y="0"/>
                    <a:pt x="326" y="401"/>
                    <a:pt x="101" y="1028"/>
                  </a:cubicBezTo>
                  <a:lnTo>
                    <a:pt x="0" y="1128"/>
                  </a:lnTo>
                  <a:lnTo>
                    <a:pt x="101" y="1128"/>
                  </a:lnTo>
                  <a:cubicBezTo>
                    <a:pt x="145" y="1128"/>
                    <a:pt x="186" y="1128"/>
                    <a:pt x="226" y="1128"/>
                  </a:cubicBezTo>
                  <a:lnTo>
                    <a:pt x="226" y="1128"/>
                  </a:lnTo>
                  <a:lnTo>
                    <a:pt x="226" y="1128"/>
                  </a:lnTo>
                  <a:cubicBezTo>
                    <a:pt x="226" y="1128"/>
                    <a:pt x="226" y="1128"/>
                    <a:pt x="226" y="1128"/>
                  </a:cubicBezTo>
                  <a:lnTo>
                    <a:pt x="226" y="1128"/>
                  </a:lnTo>
                  <a:cubicBezTo>
                    <a:pt x="568" y="1127"/>
                    <a:pt x="750" y="1117"/>
                    <a:pt x="953" y="1028"/>
                  </a:cubicBezTo>
                  <a:lnTo>
                    <a:pt x="258" y="1028"/>
                  </a:lnTo>
                  <a:cubicBezTo>
                    <a:pt x="447" y="449"/>
                    <a:pt x="621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7"/>
            <p:cNvSpPr/>
            <p:nvPr/>
          </p:nvSpPr>
          <p:spPr>
            <a:xfrm rot="5400000" flipH="1">
              <a:off x="5302788" y="4897350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427" y="1"/>
                  </a:moveTo>
                  <a:cubicBezTo>
                    <a:pt x="327" y="1"/>
                    <a:pt x="226" y="302"/>
                    <a:pt x="1" y="728"/>
                  </a:cubicBezTo>
                  <a:lnTo>
                    <a:pt x="1" y="828"/>
                  </a:lnTo>
                  <a:lnTo>
                    <a:pt x="627" y="828"/>
                  </a:lnTo>
                  <a:cubicBezTo>
                    <a:pt x="853" y="728"/>
                    <a:pt x="953" y="728"/>
                    <a:pt x="953" y="728"/>
                  </a:cubicBezTo>
                  <a:lnTo>
                    <a:pt x="153" y="728"/>
                  </a:lnTo>
                  <a:cubicBezTo>
                    <a:pt x="342" y="355"/>
                    <a:pt x="427" y="93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7"/>
            <p:cNvSpPr/>
            <p:nvPr/>
          </p:nvSpPr>
          <p:spPr>
            <a:xfrm rot="5400000" flipH="1">
              <a:off x="5223525" y="4997913"/>
              <a:ext cx="23200" cy="28225"/>
            </a:xfrm>
            <a:custGeom>
              <a:avLst/>
              <a:gdLst/>
              <a:ahLst/>
              <a:cxnLst/>
              <a:rect l="l" t="t" r="r" b="b"/>
              <a:pathLst>
                <a:path w="928" h="1129" extrusionOk="0">
                  <a:moveTo>
                    <a:pt x="727" y="0"/>
                  </a:moveTo>
                  <a:cubicBezTo>
                    <a:pt x="727" y="0"/>
                    <a:pt x="727" y="1"/>
                    <a:pt x="727" y="1"/>
                  </a:cubicBezTo>
                  <a:lnTo>
                    <a:pt x="727" y="1"/>
                  </a:lnTo>
                  <a:cubicBezTo>
                    <a:pt x="368" y="1"/>
                    <a:pt x="184" y="9"/>
                    <a:pt x="0" y="101"/>
                  </a:cubicBezTo>
                  <a:lnTo>
                    <a:pt x="691" y="101"/>
                  </a:lnTo>
                  <a:cubicBezTo>
                    <a:pt x="481" y="680"/>
                    <a:pt x="306" y="1128"/>
                    <a:pt x="401" y="1128"/>
                  </a:cubicBezTo>
                  <a:cubicBezTo>
                    <a:pt x="401" y="1128"/>
                    <a:pt x="627" y="727"/>
                    <a:pt x="827" y="101"/>
                  </a:cubicBezTo>
                  <a:lnTo>
                    <a:pt x="928" y="0"/>
                  </a:lnTo>
                  <a:lnTo>
                    <a:pt x="827" y="0"/>
                  </a:lnTo>
                  <a:cubicBezTo>
                    <a:pt x="793" y="0"/>
                    <a:pt x="759" y="0"/>
                    <a:pt x="727" y="1"/>
                  </a:cubicBezTo>
                  <a:lnTo>
                    <a:pt x="727" y="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7"/>
            <p:cNvSpPr/>
            <p:nvPr/>
          </p:nvSpPr>
          <p:spPr>
            <a:xfrm rot="5400000" flipH="1">
              <a:off x="5238938" y="4987025"/>
              <a:ext cx="23225" cy="18675"/>
            </a:xfrm>
            <a:custGeom>
              <a:avLst/>
              <a:gdLst/>
              <a:ahLst/>
              <a:cxnLst/>
              <a:rect l="l" t="t" r="r" b="b"/>
              <a:pathLst>
                <a:path w="929" h="747" extrusionOk="0">
                  <a:moveTo>
                    <a:pt x="302" y="0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781" y="101"/>
                  </a:lnTo>
                  <a:cubicBezTo>
                    <a:pt x="608" y="473"/>
                    <a:pt x="502" y="727"/>
                    <a:pt x="502" y="727"/>
                  </a:cubicBezTo>
                  <a:cubicBezTo>
                    <a:pt x="519" y="740"/>
                    <a:pt x="535" y="747"/>
                    <a:pt x="550" y="747"/>
                  </a:cubicBezTo>
                  <a:cubicBezTo>
                    <a:pt x="655" y="747"/>
                    <a:pt x="754" y="471"/>
                    <a:pt x="928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7"/>
            <p:cNvSpPr/>
            <p:nvPr/>
          </p:nvSpPr>
          <p:spPr>
            <a:xfrm rot="5400000" flipH="1">
              <a:off x="5289938" y="5001675"/>
              <a:ext cx="18200" cy="20700"/>
            </a:xfrm>
            <a:custGeom>
              <a:avLst/>
              <a:gdLst/>
              <a:ahLst/>
              <a:cxnLst/>
              <a:rect l="l" t="t" r="r" b="b"/>
              <a:pathLst>
                <a:path w="728" h="828" extrusionOk="0">
                  <a:moveTo>
                    <a:pt x="1" y="0"/>
                  </a:moveTo>
                  <a:lnTo>
                    <a:pt x="201" y="201"/>
                  </a:lnTo>
                  <a:cubicBezTo>
                    <a:pt x="284" y="201"/>
                    <a:pt x="368" y="340"/>
                    <a:pt x="523" y="458"/>
                  </a:cubicBezTo>
                  <a:lnTo>
                    <a:pt x="523" y="458"/>
                  </a:lnTo>
                  <a:cubicBezTo>
                    <a:pt x="168" y="660"/>
                    <a:pt x="1" y="828"/>
                    <a:pt x="1" y="828"/>
                  </a:cubicBezTo>
                  <a:cubicBezTo>
                    <a:pt x="1" y="828"/>
                    <a:pt x="301" y="727"/>
                    <a:pt x="727" y="527"/>
                  </a:cubicBezTo>
                  <a:lnTo>
                    <a:pt x="727" y="401"/>
                  </a:lnTo>
                  <a:cubicBezTo>
                    <a:pt x="527" y="301"/>
                    <a:pt x="301" y="201"/>
                    <a:pt x="201" y="101"/>
                  </a:cubicBezTo>
                  <a:cubicBezTo>
                    <a:pt x="10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7"/>
            <p:cNvSpPr/>
            <p:nvPr/>
          </p:nvSpPr>
          <p:spPr>
            <a:xfrm rot="5400000" flipH="1">
              <a:off x="5330538" y="4929750"/>
              <a:ext cx="21325" cy="21075"/>
            </a:xfrm>
            <a:custGeom>
              <a:avLst/>
              <a:gdLst/>
              <a:ahLst/>
              <a:cxnLst/>
              <a:rect l="l" t="t" r="r" b="b"/>
              <a:pathLst>
                <a:path w="853" h="843" extrusionOk="0">
                  <a:moveTo>
                    <a:pt x="7" y="0"/>
                  </a:moveTo>
                  <a:cubicBezTo>
                    <a:pt x="3" y="0"/>
                    <a:pt x="1" y="5"/>
                    <a:pt x="1" y="15"/>
                  </a:cubicBezTo>
                  <a:cubicBezTo>
                    <a:pt x="1" y="15"/>
                    <a:pt x="101" y="341"/>
                    <a:pt x="226" y="742"/>
                  </a:cubicBezTo>
                  <a:lnTo>
                    <a:pt x="226" y="842"/>
                  </a:lnTo>
                  <a:lnTo>
                    <a:pt x="326" y="742"/>
                  </a:lnTo>
                  <a:cubicBezTo>
                    <a:pt x="527" y="642"/>
                    <a:pt x="627" y="441"/>
                    <a:pt x="727" y="341"/>
                  </a:cubicBezTo>
                  <a:cubicBezTo>
                    <a:pt x="853" y="216"/>
                    <a:pt x="853" y="116"/>
                    <a:pt x="853" y="115"/>
                  </a:cubicBezTo>
                  <a:lnTo>
                    <a:pt x="853" y="115"/>
                  </a:lnTo>
                  <a:cubicBezTo>
                    <a:pt x="853" y="116"/>
                    <a:pt x="727" y="216"/>
                    <a:pt x="627" y="341"/>
                  </a:cubicBezTo>
                  <a:cubicBezTo>
                    <a:pt x="542" y="341"/>
                    <a:pt x="456" y="487"/>
                    <a:pt x="309" y="592"/>
                  </a:cubicBezTo>
                  <a:lnTo>
                    <a:pt x="309" y="592"/>
                  </a:lnTo>
                  <a:cubicBezTo>
                    <a:pt x="214" y="328"/>
                    <a:pt x="43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7"/>
            <p:cNvSpPr/>
            <p:nvPr/>
          </p:nvSpPr>
          <p:spPr>
            <a:xfrm rot="5400000" flipH="1">
              <a:off x="5211100" y="4957313"/>
              <a:ext cx="23850" cy="21075"/>
            </a:xfrm>
            <a:custGeom>
              <a:avLst/>
              <a:gdLst/>
              <a:ahLst/>
              <a:cxnLst/>
              <a:rect l="l" t="t" r="r" b="b"/>
              <a:pathLst>
                <a:path w="954" h="843" extrusionOk="0">
                  <a:moveTo>
                    <a:pt x="627" y="0"/>
                  </a:moveTo>
                  <a:lnTo>
                    <a:pt x="527" y="100"/>
                  </a:lnTo>
                  <a:cubicBezTo>
                    <a:pt x="427" y="201"/>
                    <a:pt x="226" y="401"/>
                    <a:pt x="126" y="501"/>
                  </a:cubicBezTo>
                  <a:cubicBezTo>
                    <a:pt x="126" y="627"/>
                    <a:pt x="1" y="727"/>
                    <a:pt x="1" y="727"/>
                  </a:cubicBezTo>
                  <a:cubicBezTo>
                    <a:pt x="1" y="727"/>
                    <a:pt x="126" y="627"/>
                    <a:pt x="226" y="627"/>
                  </a:cubicBezTo>
                  <a:cubicBezTo>
                    <a:pt x="314" y="517"/>
                    <a:pt x="402" y="349"/>
                    <a:pt x="557" y="242"/>
                  </a:cubicBezTo>
                  <a:lnTo>
                    <a:pt x="557" y="242"/>
                  </a:lnTo>
                  <a:cubicBezTo>
                    <a:pt x="740" y="507"/>
                    <a:pt x="832" y="842"/>
                    <a:pt x="850" y="842"/>
                  </a:cubicBezTo>
                  <a:cubicBezTo>
                    <a:pt x="852" y="842"/>
                    <a:pt x="853" y="837"/>
                    <a:pt x="853" y="827"/>
                  </a:cubicBezTo>
                  <a:cubicBezTo>
                    <a:pt x="953" y="827"/>
                    <a:pt x="853" y="501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7"/>
            <p:cNvSpPr/>
            <p:nvPr/>
          </p:nvSpPr>
          <p:spPr>
            <a:xfrm rot="5400000" flipH="1">
              <a:off x="5263625" y="4881363"/>
              <a:ext cx="21325" cy="23850"/>
            </a:xfrm>
            <a:custGeom>
              <a:avLst/>
              <a:gdLst/>
              <a:ahLst/>
              <a:cxnLst/>
              <a:rect l="l" t="t" r="r" b="b"/>
              <a:pathLst>
                <a:path w="853" h="954" extrusionOk="0">
                  <a:moveTo>
                    <a:pt x="727" y="1"/>
                  </a:moveTo>
                  <a:lnTo>
                    <a:pt x="101" y="427"/>
                  </a:lnTo>
                  <a:lnTo>
                    <a:pt x="0" y="427"/>
                  </a:lnTo>
                  <a:lnTo>
                    <a:pt x="101" y="527"/>
                  </a:lnTo>
                  <a:cubicBezTo>
                    <a:pt x="326" y="627"/>
                    <a:pt x="426" y="728"/>
                    <a:pt x="627" y="853"/>
                  </a:cubicBezTo>
                  <a:cubicBezTo>
                    <a:pt x="727" y="853"/>
                    <a:pt x="852" y="953"/>
                    <a:pt x="852" y="953"/>
                  </a:cubicBezTo>
                  <a:cubicBezTo>
                    <a:pt x="852" y="853"/>
                    <a:pt x="727" y="853"/>
                    <a:pt x="627" y="728"/>
                  </a:cubicBezTo>
                  <a:cubicBezTo>
                    <a:pt x="534" y="635"/>
                    <a:pt x="357" y="543"/>
                    <a:pt x="251" y="450"/>
                  </a:cubicBezTo>
                  <a:lnTo>
                    <a:pt x="251" y="450"/>
                  </a:lnTo>
                  <a:cubicBezTo>
                    <a:pt x="574" y="272"/>
                    <a:pt x="727" y="88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7"/>
            <p:cNvSpPr/>
            <p:nvPr/>
          </p:nvSpPr>
          <p:spPr>
            <a:xfrm rot="5400000" flipH="1">
              <a:off x="5301838" y="49271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" y="0"/>
                  </a:moveTo>
                  <a:cubicBezTo>
                    <a:pt x="1" y="0"/>
                    <a:pt x="101" y="526"/>
                    <a:pt x="302" y="1153"/>
                  </a:cubicBezTo>
                  <a:lnTo>
                    <a:pt x="302" y="1253"/>
                  </a:lnTo>
                  <a:lnTo>
                    <a:pt x="402" y="1153"/>
                  </a:lnTo>
                  <a:cubicBezTo>
                    <a:pt x="728" y="952"/>
                    <a:pt x="928" y="727"/>
                    <a:pt x="1028" y="627"/>
                  </a:cubicBezTo>
                  <a:cubicBezTo>
                    <a:pt x="1154" y="426"/>
                    <a:pt x="1254" y="426"/>
                    <a:pt x="1254" y="326"/>
                  </a:cubicBezTo>
                  <a:lnTo>
                    <a:pt x="1254" y="326"/>
                  </a:lnTo>
                  <a:cubicBezTo>
                    <a:pt x="1254" y="326"/>
                    <a:pt x="1154" y="426"/>
                    <a:pt x="928" y="526"/>
                  </a:cubicBezTo>
                  <a:cubicBezTo>
                    <a:pt x="834" y="715"/>
                    <a:pt x="651" y="837"/>
                    <a:pt x="359" y="1017"/>
                  </a:cubicBezTo>
                  <a:lnTo>
                    <a:pt x="359" y="1017"/>
                  </a:lnTo>
                  <a:cubicBezTo>
                    <a:pt x="187" y="452"/>
                    <a:pt x="94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7"/>
            <p:cNvSpPr/>
            <p:nvPr/>
          </p:nvSpPr>
          <p:spPr>
            <a:xfrm rot="5400000" flipH="1">
              <a:off x="5280525" y="4966588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327" y="0"/>
                  </a:moveTo>
                  <a:cubicBezTo>
                    <a:pt x="328" y="1"/>
                    <a:pt x="427" y="101"/>
                    <a:pt x="527" y="301"/>
                  </a:cubicBezTo>
                  <a:cubicBezTo>
                    <a:pt x="618" y="392"/>
                    <a:pt x="813" y="587"/>
                    <a:pt x="999" y="848"/>
                  </a:cubicBezTo>
                  <a:lnTo>
                    <a:pt x="999" y="848"/>
                  </a:lnTo>
                  <a:cubicBezTo>
                    <a:pt x="491" y="1043"/>
                    <a:pt x="1" y="1253"/>
                    <a:pt x="1" y="1253"/>
                  </a:cubicBezTo>
                  <a:cubicBezTo>
                    <a:pt x="1" y="1253"/>
                    <a:pt x="527" y="1128"/>
                    <a:pt x="1154" y="928"/>
                  </a:cubicBezTo>
                  <a:lnTo>
                    <a:pt x="1254" y="928"/>
                  </a:lnTo>
                  <a:lnTo>
                    <a:pt x="1154" y="827"/>
                  </a:lnTo>
                  <a:cubicBezTo>
                    <a:pt x="953" y="627"/>
                    <a:pt x="728" y="401"/>
                    <a:pt x="627" y="201"/>
                  </a:cubicBezTo>
                  <a:cubicBezTo>
                    <a:pt x="428" y="101"/>
                    <a:pt x="328" y="1"/>
                    <a:pt x="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7"/>
            <p:cNvSpPr/>
            <p:nvPr/>
          </p:nvSpPr>
          <p:spPr>
            <a:xfrm rot="5400000" flipH="1">
              <a:off x="5237938" y="49465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827" y="1"/>
                  </a:moveTo>
                  <a:cubicBezTo>
                    <a:pt x="627" y="226"/>
                    <a:pt x="401" y="427"/>
                    <a:pt x="201" y="627"/>
                  </a:cubicBezTo>
                  <a:cubicBezTo>
                    <a:pt x="100" y="752"/>
                    <a:pt x="0" y="853"/>
                    <a:pt x="0" y="853"/>
                  </a:cubicBezTo>
                  <a:cubicBezTo>
                    <a:pt x="0" y="853"/>
                    <a:pt x="100" y="752"/>
                    <a:pt x="301" y="627"/>
                  </a:cubicBezTo>
                  <a:cubicBezTo>
                    <a:pt x="392" y="536"/>
                    <a:pt x="585" y="363"/>
                    <a:pt x="845" y="182"/>
                  </a:cubicBezTo>
                  <a:lnTo>
                    <a:pt x="845" y="182"/>
                  </a:lnTo>
                  <a:cubicBezTo>
                    <a:pt x="1034" y="776"/>
                    <a:pt x="1132" y="1153"/>
                    <a:pt x="1253" y="1153"/>
                  </a:cubicBezTo>
                  <a:cubicBezTo>
                    <a:pt x="1253" y="1153"/>
                    <a:pt x="1128" y="627"/>
                    <a:pt x="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7"/>
            <p:cNvSpPr/>
            <p:nvPr/>
          </p:nvSpPr>
          <p:spPr>
            <a:xfrm rot="5400000" flipH="1">
              <a:off x="5260350" y="4905938"/>
              <a:ext cx="28850" cy="29825"/>
            </a:xfrm>
            <a:custGeom>
              <a:avLst/>
              <a:gdLst/>
              <a:ahLst/>
              <a:cxnLst/>
              <a:rect l="l" t="t" r="r" b="b"/>
              <a:pathLst>
                <a:path w="1154" h="1193" extrusionOk="0">
                  <a:moveTo>
                    <a:pt x="1048" y="0"/>
                  </a:moveTo>
                  <a:cubicBezTo>
                    <a:pt x="864" y="0"/>
                    <a:pt x="459" y="93"/>
                    <a:pt x="0" y="240"/>
                  </a:cubicBezTo>
                  <a:lnTo>
                    <a:pt x="0" y="365"/>
                  </a:lnTo>
                  <a:cubicBezTo>
                    <a:pt x="226" y="666"/>
                    <a:pt x="426" y="867"/>
                    <a:pt x="627" y="992"/>
                  </a:cubicBezTo>
                  <a:cubicBezTo>
                    <a:pt x="526" y="766"/>
                    <a:pt x="326" y="566"/>
                    <a:pt x="100" y="365"/>
                  </a:cubicBezTo>
                  <a:cubicBezTo>
                    <a:pt x="727" y="240"/>
                    <a:pt x="1153" y="40"/>
                    <a:pt x="1153" y="40"/>
                  </a:cubicBezTo>
                  <a:cubicBezTo>
                    <a:pt x="1153" y="13"/>
                    <a:pt x="1115" y="0"/>
                    <a:pt x="1048" y="0"/>
                  </a:cubicBezTo>
                  <a:close/>
                  <a:moveTo>
                    <a:pt x="627" y="992"/>
                  </a:moveTo>
                  <a:cubicBezTo>
                    <a:pt x="727" y="1192"/>
                    <a:pt x="852" y="1192"/>
                    <a:pt x="852" y="1192"/>
                  </a:cubicBezTo>
                  <a:cubicBezTo>
                    <a:pt x="852" y="1192"/>
                    <a:pt x="852" y="1092"/>
                    <a:pt x="627" y="9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7"/>
            <p:cNvSpPr/>
            <p:nvPr/>
          </p:nvSpPr>
          <p:spPr>
            <a:xfrm rot="5400000" flipH="1">
              <a:off x="7284625" y="4451238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4" y="1555"/>
                    <a:pt x="2106" y="3334"/>
                  </a:cubicBezTo>
                  <a:cubicBezTo>
                    <a:pt x="3359" y="5214"/>
                    <a:pt x="4287" y="6567"/>
                    <a:pt x="4287" y="6567"/>
                  </a:cubicBezTo>
                  <a:cubicBezTo>
                    <a:pt x="4387" y="6567"/>
                    <a:pt x="3460" y="5114"/>
                    <a:pt x="2206" y="3234"/>
                  </a:cubicBezTo>
                  <a:cubicBezTo>
                    <a:pt x="1054" y="145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7"/>
            <p:cNvSpPr/>
            <p:nvPr/>
          </p:nvSpPr>
          <p:spPr>
            <a:xfrm rot="5400000" flipH="1">
              <a:off x="7270350" y="4488688"/>
              <a:ext cx="151025" cy="99300"/>
            </a:xfrm>
            <a:custGeom>
              <a:avLst/>
              <a:gdLst/>
              <a:ahLst/>
              <a:cxnLst/>
              <a:rect l="l" t="t" r="r" b="b"/>
              <a:pathLst>
                <a:path w="6041" h="3972" extrusionOk="0">
                  <a:moveTo>
                    <a:pt x="6026" y="0"/>
                  </a:moveTo>
                  <a:cubicBezTo>
                    <a:pt x="5878" y="0"/>
                    <a:pt x="4588" y="901"/>
                    <a:pt x="3033" y="1891"/>
                  </a:cubicBezTo>
                  <a:cubicBezTo>
                    <a:pt x="1354" y="3019"/>
                    <a:pt x="0" y="3871"/>
                    <a:pt x="0" y="3971"/>
                  </a:cubicBezTo>
                  <a:cubicBezTo>
                    <a:pt x="0" y="3971"/>
                    <a:pt x="1354" y="3144"/>
                    <a:pt x="3033" y="1991"/>
                  </a:cubicBezTo>
                  <a:cubicBezTo>
                    <a:pt x="4687" y="939"/>
                    <a:pt x="6041" y="11"/>
                    <a:pt x="6041" y="11"/>
                  </a:cubicBezTo>
                  <a:cubicBezTo>
                    <a:pt x="6041" y="4"/>
                    <a:pt x="6036" y="0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7"/>
            <p:cNvSpPr/>
            <p:nvPr/>
          </p:nvSpPr>
          <p:spPr>
            <a:xfrm rot="5400000" flipH="1">
              <a:off x="7322525" y="4460313"/>
              <a:ext cx="36375" cy="166700"/>
            </a:xfrm>
            <a:custGeom>
              <a:avLst/>
              <a:gdLst/>
              <a:ahLst/>
              <a:cxnLst/>
              <a:rect l="l" t="t" r="r" b="b"/>
              <a:pathLst>
                <a:path w="1455" h="6668" extrusionOk="0">
                  <a:moveTo>
                    <a:pt x="1454" y="1"/>
                  </a:moveTo>
                  <a:cubicBezTo>
                    <a:pt x="1454" y="1"/>
                    <a:pt x="1053" y="1455"/>
                    <a:pt x="727" y="3334"/>
                  </a:cubicBezTo>
                  <a:cubicBezTo>
                    <a:pt x="326" y="5113"/>
                    <a:pt x="1" y="6567"/>
                    <a:pt x="101" y="6667"/>
                  </a:cubicBezTo>
                  <a:cubicBezTo>
                    <a:pt x="101" y="6667"/>
                    <a:pt x="427" y="5113"/>
                    <a:pt x="828" y="3334"/>
                  </a:cubicBezTo>
                  <a:cubicBezTo>
                    <a:pt x="1254" y="1455"/>
                    <a:pt x="1454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7"/>
            <p:cNvSpPr/>
            <p:nvPr/>
          </p:nvSpPr>
          <p:spPr>
            <a:xfrm rot="5400000" flipH="1">
              <a:off x="7258325" y="4515763"/>
              <a:ext cx="182975" cy="39500"/>
            </a:xfrm>
            <a:custGeom>
              <a:avLst/>
              <a:gdLst/>
              <a:ahLst/>
              <a:cxnLst/>
              <a:rect l="l" t="t" r="r" b="b"/>
              <a:pathLst>
                <a:path w="7319" h="1580" extrusionOk="0">
                  <a:moveTo>
                    <a:pt x="0" y="1"/>
                  </a:moveTo>
                  <a:cubicBezTo>
                    <a:pt x="0" y="101"/>
                    <a:pt x="1679" y="427"/>
                    <a:pt x="3659" y="853"/>
                  </a:cubicBezTo>
                  <a:cubicBezTo>
                    <a:pt x="5639" y="1254"/>
                    <a:pt x="7318" y="1580"/>
                    <a:pt x="7318" y="1580"/>
                  </a:cubicBezTo>
                  <a:cubicBezTo>
                    <a:pt x="7318" y="1480"/>
                    <a:pt x="5639" y="1154"/>
                    <a:pt x="3659" y="728"/>
                  </a:cubicBezTo>
                  <a:cubicBezTo>
                    <a:pt x="1679" y="3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7"/>
            <p:cNvSpPr/>
            <p:nvPr/>
          </p:nvSpPr>
          <p:spPr>
            <a:xfrm rot="5400000" flipH="1">
              <a:off x="7393963" y="45655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928" y="1"/>
                  </a:moveTo>
                  <a:lnTo>
                    <a:pt x="928" y="301"/>
                  </a:lnTo>
                  <a:lnTo>
                    <a:pt x="928" y="1090"/>
                  </a:lnTo>
                  <a:lnTo>
                    <a:pt x="928" y="1090"/>
                  </a:lnTo>
                  <a:cubicBezTo>
                    <a:pt x="370" y="814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1028"/>
                    <a:pt x="1053" y="1254"/>
                  </a:cubicBezTo>
                  <a:lnTo>
                    <a:pt x="1053" y="1153"/>
                  </a:lnTo>
                  <a:cubicBezTo>
                    <a:pt x="1153" y="828"/>
                    <a:pt x="1053" y="527"/>
                    <a:pt x="1053" y="301"/>
                  </a:cubicBezTo>
                  <a:cubicBezTo>
                    <a:pt x="1053" y="101"/>
                    <a:pt x="1053" y="1"/>
                    <a:pt x="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7"/>
            <p:cNvSpPr/>
            <p:nvPr/>
          </p:nvSpPr>
          <p:spPr>
            <a:xfrm rot="5400000" flipH="1">
              <a:off x="7266463" y="4476925"/>
              <a:ext cx="28200" cy="31350"/>
            </a:xfrm>
            <a:custGeom>
              <a:avLst/>
              <a:gdLst/>
              <a:ahLst/>
              <a:cxnLst/>
              <a:rect l="l" t="t" r="r" b="b"/>
              <a:pathLst>
                <a:path w="1128" h="1254" extrusionOk="0">
                  <a:moveTo>
                    <a:pt x="0" y="0"/>
                  </a:moveTo>
                  <a:lnTo>
                    <a:pt x="0" y="101"/>
                  </a:lnTo>
                  <a:cubicBezTo>
                    <a:pt x="0" y="426"/>
                    <a:pt x="0" y="727"/>
                    <a:pt x="100" y="928"/>
                  </a:cubicBezTo>
                  <a:lnTo>
                    <a:pt x="100" y="101"/>
                  </a:lnTo>
                  <a:cubicBezTo>
                    <a:pt x="627" y="426"/>
                    <a:pt x="1128" y="527"/>
                    <a:pt x="1128" y="527"/>
                  </a:cubicBezTo>
                  <a:cubicBezTo>
                    <a:pt x="1128" y="527"/>
                    <a:pt x="727" y="201"/>
                    <a:pt x="100" y="0"/>
                  </a:cubicBezTo>
                  <a:close/>
                  <a:moveTo>
                    <a:pt x="100" y="928"/>
                  </a:moveTo>
                  <a:lnTo>
                    <a:pt x="100" y="1253"/>
                  </a:lnTo>
                  <a:cubicBezTo>
                    <a:pt x="100" y="1253"/>
                    <a:pt x="201" y="1153"/>
                    <a:pt x="100" y="9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7"/>
            <p:cNvSpPr/>
            <p:nvPr/>
          </p:nvSpPr>
          <p:spPr>
            <a:xfrm rot="5400000" flipH="1">
              <a:off x="7291213" y="4496650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0" y="1"/>
                  </a:moveTo>
                  <a:lnTo>
                    <a:pt x="0" y="101"/>
                  </a:lnTo>
                  <a:lnTo>
                    <a:pt x="0" y="627"/>
                  </a:lnTo>
                  <a:cubicBezTo>
                    <a:pt x="100" y="728"/>
                    <a:pt x="100" y="828"/>
                    <a:pt x="100" y="828"/>
                  </a:cubicBezTo>
                  <a:lnTo>
                    <a:pt x="100" y="627"/>
                  </a:lnTo>
                  <a:lnTo>
                    <a:pt x="100" y="148"/>
                  </a:lnTo>
                  <a:lnTo>
                    <a:pt x="100" y="148"/>
                  </a:lnTo>
                  <a:cubicBezTo>
                    <a:pt x="361" y="268"/>
                    <a:pt x="567" y="352"/>
                    <a:pt x="699" y="352"/>
                  </a:cubicBezTo>
                  <a:cubicBezTo>
                    <a:pt x="756" y="352"/>
                    <a:pt x="799" y="336"/>
                    <a:pt x="827" y="302"/>
                  </a:cubicBezTo>
                  <a:cubicBezTo>
                    <a:pt x="827" y="302"/>
                    <a:pt x="526" y="101"/>
                    <a:pt x="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7"/>
            <p:cNvSpPr/>
            <p:nvPr/>
          </p:nvSpPr>
          <p:spPr>
            <a:xfrm rot="5400000" flipH="1">
              <a:off x="7378300" y="4460963"/>
              <a:ext cx="31350" cy="28825"/>
            </a:xfrm>
            <a:custGeom>
              <a:avLst/>
              <a:gdLst/>
              <a:ahLst/>
              <a:cxnLst/>
              <a:rect l="l" t="t" r="r" b="b"/>
              <a:pathLst>
                <a:path w="1254" h="1153" extrusionOk="0">
                  <a:moveTo>
                    <a:pt x="502" y="0"/>
                  </a:moveTo>
                  <a:cubicBezTo>
                    <a:pt x="502" y="0"/>
                    <a:pt x="301" y="527"/>
                    <a:pt x="1" y="1028"/>
                  </a:cubicBezTo>
                  <a:lnTo>
                    <a:pt x="1" y="1153"/>
                  </a:lnTo>
                  <a:lnTo>
                    <a:pt x="928" y="1153"/>
                  </a:lnTo>
                  <a:cubicBezTo>
                    <a:pt x="1129" y="1028"/>
                    <a:pt x="1254" y="1028"/>
                    <a:pt x="1254" y="1028"/>
                  </a:cubicBezTo>
                  <a:lnTo>
                    <a:pt x="159" y="1028"/>
                  </a:lnTo>
                  <a:cubicBezTo>
                    <a:pt x="415" y="458"/>
                    <a:pt x="502" y="0"/>
                    <a:pt x="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7"/>
            <p:cNvSpPr/>
            <p:nvPr/>
          </p:nvSpPr>
          <p:spPr>
            <a:xfrm rot="5400000" flipH="1">
              <a:off x="7368275" y="4487263"/>
              <a:ext cx="20700" cy="18175"/>
            </a:xfrm>
            <a:custGeom>
              <a:avLst/>
              <a:gdLst/>
              <a:ahLst/>
              <a:cxnLst/>
              <a:rect l="l" t="t" r="r" b="b"/>
              <a:pathLst>
                <a:path w="828" h="727" extrusionOk="0">
                  <a:moveTo>
                    <a:pt x="301" y="0"/>
                  </a:moveTo>
                  <a:cubicBezTo>
                    <a:pt x="301" y="0"/>
                    <a:pt x="201" y="326"/>
                    <a:pt x="0" y="627"/>
                  </a:cubicBezTo>
                  <a:lnTo>
                    <a:pt x="0" y="727"/>
                  </a:lnTo>
                  <a:lnTo>
                    <a:pt x="627" y="727"/>
                  </a:lnTo>
                  <a:cubicBezTo>
                    <a:pt x="827" y="727"/>
                    <a:pt x="827" y="627"/>
                    <a:pt x="827" y="627"/>
                  </a:cubicBezTo>
                  <a:lnTo>
                    <a:pt x="149" y="627"/>
                  </a:lnTo>
                  <a:cubicBezTo>
                    <a:pt x="316" y="273"/>
                    <a:pt x="39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7"/>
            <p:cNvSpPr/>
            <p:nvPr/>
          </p:nvSpPr>
          <p:spPr>
            <a:xfrm rot="5400000" flipH="1">
              <a:off x="7284313" y="45919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53" y="1"/>
                    <a:pt x="527" y="1"/>
                    <a:pt x="326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326" y="201"/>
                  </a:cubicBezTo>
                  <a:cubicBezTo>
                    <a:pt x="527" y="101"/>
                    <a:pt x="853" y="101"/>
                    <a:pt x="1153" y="101"/>
                  </a:cubicBezTo>
                  <a:cubicBezTo>
                    <a:pt x="953" y="627"/>
                    <a:pt x="727" y="1153"/>
                    <a:pt x="727" y="1153"/>
                  </a:cubicBezTo>
                  <a:cubicBezTo>
                    <a:pt x="853" y="1153"/>
                    <a:pt x="1053" y="7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7"/>
            <p:cNvSpPr/>
            <p:nvPr/>
          </p:nvSpPr>
          <p:spPr>
            <a:xfrm rot="5400000" flipH="1">
              <a:off x="7303113" y="4573725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201" y="0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3" y="101"/>
                  </a:lnTo>
                  <a:cubicBezTo>
                    <a:pt x="612" y="487"/>
                    <a:pt x="527" y="828"/>
                    <a:pt x="527" y="828"/>
                  </a:cubicBezTo>
                  <a:cubicBezTo>
                    <a:pt x="527" y="828"/>
                    <a:pt x="727" y="527"/>
                    <a:pt x="827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7"/>
            <p:cNvSpPr/>
            <p:nvPr/>
          </p:nvSpPr>
          <p:spPr>
            <a:xfrm rot="5400000" flipH="1">
              <a:off x="7353525" y="4590313"/>
              <a:ext cx="20700" cy="21375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101" y="0"/>
                  </a:moveTo>
                  <a:cubicBezTo>
                    <a:pt x="101" y="0"/>
                    <a:pt x="101" y="101"/>
                    <a:pt x="201" y="201"/>
                  </a:cubicBezTo>
                  <a:cubicBezTo>
                    <a:pt x="290" y="290"/>
                    <a:pt x="479" y="399"/>
                    <a:pt x="590" y="493"/>
                  </a:cubicBezTo>
                  <a:lnTo>
                    <a:pt x="590" y="493"/>
                  </a:lnTo>
                  <a:cubicBezTo>
                    <a:pt x="238" y="669"/>
                    <a:pt x="1" y="828"/>
                    <a:pt x="1" y="828"/>
                  </a:cubicBezTo>
                  <a:cubicBezTo>
                    <a:pt x="19" y="846"/>
                    <a:pt x="45" y="854"/>
                    <a:pt x="77" y="854"/>
                  </a:cubicBezTo>
                  <a:cubicBezTo>
                    <a:pt x="220" y="854"/>
                    <a:pt x="482" y="691"/>
                    <a:pt x="727" y="527"/>
                  </a:cubicBezTo>
                  <a:lnTo>
                    <a:pt x="828" y="527"/>
                  </a:lnTo>
                  <a:lnTo>
                    <a:pt x="727" y="427"/>
                  </a:lnTo>
                  <a:cubicBezTo>
                    <a:pt x="627" y="301"/>
                    <a:pt x="427" y="201"/>
                    <a:pt x="301" y="101"/>
                  </a:cubicBezTo>
                  <a:cubicBezTo>
                    <a:pt x="2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7"/>
            <p:cNvSpPr/>
            <p:nvPr/>
          </p:nvSpPr>
          <p:spPr>
            <a:xfrm rot="5400000" flipH="1">
              <a:off x="7395513" y="4517025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1" y="0"/>
                  </a:moveTo>
                  <a:cubicBezTo>
                    <a:pt x="1" y="0"/>
                    <a:pt x="1" y="326"/>
                    <a:pt x="201" y="727"/>
                  </a:cubicBezTo>
                  <a:lnTo>
                    <a:pt x="201" y="852"/>
                  </a:lnTo>
                  <a:lnTo>
                    <a:pt x="302" y="727"/>
                  </a:lnTo>
                  <a:cubicBezTo>
                    <a:pt x="402" y="627"/>
                    <a:pt x="628" y="426"/>
                    <a:pt x="728" y="326"/>
                  </a:cubicBezTo>
                  <a:cubicBezTo>
                    <a:pt x="828" y="226"/>
                    <a:pt x="828" y="226"/>
                    <a:pt x="828" y="101"/>
                  </a:cubicBezTo>
                  <a:lnTo>
                    <a:pt x="828" y="101"/>
                  </a:lnTo>
                  <a:cubicBezTo>
                    <a:pt x="828" y="101"/>
                    <a:pt x="728" y="226"/>
                    <a:pt x="628" y="326"/>
                  </a:cubicBezTo>
                  <a:cubicBezTo>
                    <a:pt x="511" y="419"/>
                    <a:pt x="416" y="512"/>
                    <a:pt x="243" y="605"/>
                  </a:cubicBezTo>
                  <a:lnTo>
                    <a:pt x="243" y="605"/>
                  </a:lnTo>
                  <a:cubicBezTo>
                    <a:pt x="82" y="26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7"/>
            <p:cNvSpPr/>
            <p:nvPr/>
          </p:nvSpPr>
          <p:spPr>
            <a:xfrm rot="5400000" flipH="1">
              <a:off x="7276788" y="45449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627" y="0"/>
                  </a:moveTo>
                  <a:lnTo>
                    <a:pt x="526" y="100"/>
                  </a:lnTo>
                  <a:cubicBezTo>
                    <a:pt x="301" y="301"/>
                    <a:pt x="201" y="401"/>
                    <a:pt x="100" y="526"/>
                  </a:cubicBezTo>
                  <a:cubicBezTo>
                    <a:pt x="0" y="627"/>
                    <a:pt x="0" y="727"/>
                    <a:pt x="0" y="727"/>
                  </a:cubicBezTo>
                  <a:cubicBezTo>
                    <a:pt x="0" y="727"/>
                    <a:pt x="100" y="727"/>
                    <a:pt x="201" y="627"/>
                  </a:cubicBezTo>
                  <a:cubicBezTo>
                    <a:pt x="287" y="540"/>
                    <a:pt x="373" y="362"/>
                    <a:pt x="539" y="250"/>
                  </a:cubicBezTo>
                  <a:lnTo>
                    <a:pt x="539" y="250"/>
                  </a:lnTo>
                  <a:cubicBezTo>
                    <a:pt x="642" y="650"/>
                    <a:pt x="827" y="927"/>
                    <a:pt x="827" y="927"/>
                  </a:cubicBezTo>
                  <a:cubicBezTo>
                    <a:pt x="827" y="827"/>
                    <a:pt x="727" y="526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7"/>
            <p:cNvSpPr/>
            <p:nvPr/>
          </p:nvSpPr>
          <p:spPr>
            <a:xfrm rot="5400000" flipH="1">
              <a:off x="7330363" y="4470025"/>
              <a:ext cx="18200" cy="23850"/>
            </a:xfrm>
            <a:custGeom>
              <a:avLst/>
              <a:gdLst/>
              <a:ahLst/>
              <a:cxnLst/>
              <a:rect l="l" t="t" r="r" b="b"/>
              <a:pathLst>
                <a:path w="728" h="954" extrusionOk="0">
                  <a:moveTo>
                    <a:pt x="727" y="1"/>
                  </a:moveTo>
                  <a:cubicBezTo>
                    <a:pt x="727" y="1"/>
                    <a:pt x="402" y="226"/>
                    <a:pt x="1" y="427"/>
                  </a:cubicBezTo>
                  <a:lnTo>
                    <a:pt x="1" y="527"/>
                  </a:lnTo>
                  <a:cubicBezTo>
                    <a:pt x="201" y="627"/>
                    <a:pt x="402" y="753"/>
                    <a:pt x="502" y="853"/>
                  </a:cubicBezTo>
                  <a:cubicBezTo>
                    <a:pt x="627" y="853"/>
                    <a:pt x="727" y="953"/>
                    <a:pt x="727" y="953"/>
                  </a:cubicBezTo>
                  <a:cubicBezTo>
                    <a:pt x="727" y="953"/>
                    <a:pt x="727" y="853"/>
                    <a:pt x="627" y="753"/>
                  </a:cubicBezTo>
                  <a:cubicBezTo>
                    <a:pt x="435" y="646"/>
                    <a:pt x="334" y="558"/>
                    <a:pt x="185" y="472"/>
                  </a:cubicBezTo>
                  <a:lnTo>
                    <a:pt x="185" y="472"/>
                  </a:lnTo>
                  <a:cubicBezTo>
                    <a:pt x="459" y="290"/>
                    <a:pt x="727" y="115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7"/>
            <p:cNvSpPr/>
            <p:nvPr/>
          </p:nvSpPr>
          <p:spPr>
            <a:xfrm rot="5400000" flipH="1">
              <a:off x="7365688" y="4516150"/>
              <a:ext cx="31350" cy="28700"/>
            </a:xfrm>
            <a:custGeom>
              <a:avLst/>
              <a:gdLst/>
              <a:ahLst/>
              <a:cxnLst/>
              <a:rect l="l" t="t" r="r" b="b"/>
              <a:pathLst>
                <a:path w="1254" h="1148" extrusionOk="0">
                  <a:moveTo>
                    <a:pt x="6" y="1"/>
                  </a:moveTo>
                  <a:cubicBezTo>
                    <a:pt x="2" y="1"/>
                    <a:pt x="0" y="7"/>
                    <a:pt x="0" y="19"/>
                  </a:cubicBezTo>
                  <a:cubicBezTo>
                    <a:pt x="0" y="19"/>
                    <a:pt x="100" y="420"/>
                    <a:pt x="326" y="1047"/>
                  </a:cubicBezTo>
                  <a:lnTo>
                    <a:pt x="326" y="1147"/>
                  </a:lnTo>
                  <a:lnTo>
                    <a:pt x="426" y="1147"/>
                  </a:lnTo>
                  <a:lnTo>
                    <a:pt x="426" y="1047"/>
                  </a:lnTo>
                  <a:cubicBezTo>
                    <a:pt x="627" y="947"/>
                    <a:pt x="827" y="646"/>
                    <a:pt x="1053" y="521"/>
                  </a:cubicBezTo>
                  <a:lnTo>
                    <a:pt x="1253" y="320"/>
                  </a:lnTo>
                  <a:cubicBezTo>
                    <a:pt x="1253" y="291"/>
                    <a:pt x="1245" y="279"/>
                    <a:pt x="1227" y="279"/>
                  </a:cubicBezTo>
                  <a:cubicBezTo>
                    <a:pt x="1186" y="279"/>
                    <a:pt x="1094" y="350"/>
                    <a:pt x="953" y="420"/>
                  </a:cubicBezTo>
                  <a:cubicBezTo>
                    <a:pt x="838" y="627"/>
                    <a:pt x="577" y="812"/>
                    <a:pt x="380" y="919"/>
                  </a:cubicBezTo>
                  <a:lnTo>
                    <a:pt x="380" y="919"/>
                  </a:lnTo>
                  <a:cubicBezTo>
                    <a:pt x="196" y="412"/>
                    <a:pt x="38" y="1"/>
                    <a:pt x="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7"/>
            <p:cNvSpPr/>
            <p:nvPr/>
          </p:nvSpPr>
          <p:spPr>
            <a:xfrm rot="5400000" flipH="1">
              <a:off x="7347275" y="455523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301" y="0"/>
                  </a:moveTo>
                  <a:cubicBezTo>
                    <a:pt x="301" y="0"/>
                    <a:pt x="301" y="101"/>
                    <a:pt x="502" y="301"/>
                  </a:cubicBezTo>
                  <a:cubicBezTo>
                    <a:pt x="611" y="498"/>
                    <a:pt x="778" y="676"/>
                    <a:pt x="952" y="852"/>
                  </a:cubicBezTo>
                  <a:lnTo>
                    <a:pt x="952" y="852"/>
                  </a:lnTo>
                  <a:cubicBezTo>
                    <a:pt x="369" y="1046"/>
                    <a:pt x="0" y="1253"/>
                    <a:pt x="0" y="1253"/>
                  </a:cubicBezTo>
                  <a:lnTo>
                    <a:pt x="1028" y="1028"/>
                  </a:lnTo>
                  <a:lnTo>
                    <a:pt x="1128" y="928"/>
                  </a:lnTo>
                  <a:lnTo>
                    <a:pt x="1128" y="827"/>
                  </a:lnTo>
                  <a:cubicBezTo>
                    <a:pt x="928" y="627"/>
                    <a:pt x="727" y="401"/>
                    <a:pt x="502" y="201"/>
                  </a:cubicBezTo>
                  <a:cubicBezTo>
                    <a:pt x="401" y="100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7"/>
            <p:cNvSpPr/>
            <p:nvPr/>
          </p:nvSpPr>
          <p:spPr>
            <a:xfrm rot="5400000" flipH="1">
              <a:off x="7302800" y="4534563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01" y="627"/>
                  </a:moveTo>
                  <a:cubicBezTo>
                    <a:pt x="0" y="728"/>
                    <a:pt x="0" y="828"/>
                    <a:pt x="0" y="828"/>
                  </a:cubicBezTo>
                  <a:cubicBezTo>
                    <a:pt x="0" y="828"/>
                    <a:pt x="101" y="828"/>
                    <a:pt x="201" y="627"/>
                  </a:cubicBezTo>
                  <a:close/>
                  <a:moveTo>
                    <a:pt x="827" y="1"/>
                  </a:moveTo>
                  <a:cubicBezTo>
                    <a:pt x="527" y="201"/>
                    <a:pt x="301" y="402"/>
                    <a:pt x="201" y="627"/>
                  </a:cubicBezTo>
                  <a:cubicBezTo>
                    <a:pt x="426" y="502"/>
                    <a:pt x="627" y="301"/>
                    <a:pt x="827" y="101"/>
                  </a:cubicBezTo>
                  <a:cubicBezTo>
                    <a:pt x="928" y="728"/>
                    <a:pt x="1153" y="1129"/>
                    <a:pt x="1153" y="1129"/>
                  </a:cubicBezTo>
                  <a:cubicBezTo>
                    <a:pt x="1253" y="1129"/>
                    <a:pt x="1153" y="627"/>
                    <a:pt x="9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7"/>
            <p:cNvSpPr/>
            <p:nvPr/>
          </p:nvSpPr>
          <p:spPr>
            <a:xfrm rot="5400000" flipH="1">
              <a:off x="7322875" y="4493813"/>
              <a:ext cx="31350" cy="32025"/>
            </a:xfrm>
            <a:custGeom>
              <a:avLst/>
              <a:gdLst/>
              <a:ahLst/>
              <a:cxnLst/>
              <a:rect l="l" t="t" r="r" b="b"/>
              <a:pathLst>
                <a:path w="1254" h="1281" extrusionOk="0">
                  <a:moveTo>
                    <a:pt x="1202" y="0"/>
                  </a:moveTo>
                  <a:cubicBezTo>
                    <a:pt x="1059" y="0"/>
                    <a:pt x="634" y="151"/>
                    <a:pt x="126" y="253"/>
                  </a:cubicBezTo>
                  <a:lnTo>
                    <a:pt x="0" y="253"/>
                  </a:lnTo>
                  <a:lnTo>
                    <a:pt x="126" y="353"/>
                  </a:lnTo>
                  <a:cubicBezTo>
                    <a:pt x="326" y="654"/>
                    <a:pt x="527" y="880"/>
                    <a:pt x="627" y="980"/>
                  </a:cubicBezTo>
                  <a:cubicBezTo>
                    <a:pt x="852" y="1180"/>
                    <a:pt x="953" y="1281"/>
                    <a:pt x="953" y="1281"/>
                  </a:cubicBezTo>
                  <a:cubicBezTo>
                    <a:pt x="953" y="1180"/>
                    <a:pt x="852" y="1080"/>
                    <a:pt x="752" y="980"/>
                  </a:cubicBezTo>
                  <a:cubicBezTo>
                    <a:pt x="627" y="754"/>
                    <a:pt x="426" y="554"/>
                    <a:pt x="226" y="353"/>
                  </a:cubicBezTo>
                  <a:lnTo>
                    <a:pt x="226" y="336"/>
                  </a:lnTo>
                  <a:lnTo>
                    <a:pt x="226" y="336"/>
                  </a:lnTo>
                  <a:cubicBezTo>
                    <a:pt x="805" y="229"/>
                    <a:pt x="1253" y="28"/>
                    <a:pt x="1253" y="28"/>
                  </a:cubicBezTo>
                  <a:cubicBezTo>
                    <a:pt x="1253" y="9"/>
                    <a:pt x="1235" y="0"/>
                    <a:pt x="1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7"/>
            <p:cNvSpPr/>
            <p:nvPr/>
          </p:nvSpPr>
          <p:spPr>
            <a:xfrm rot="5400000" flipH="1">
              <a:off x="3969538" y="4217550"/>
              <a:ext cx="109675" cy="164925"/>
            </a:xfrm>
            <a:custGeom>
              <a:avLst/>
              <a:gdLst/>
              <a:ahLst/>
              <a:cxnLst/>
              <a:rect l="l" t="t" r="r" b="b"/>
              <a:pathLst>
                <a:path w="4387" h="6597" extrusionOk="0">
                  <a:moveTo>
                    <a:pt x="4" y="1"/>
                  </a:moveTo>
                  <a:cubicBezTo>
                    <a:pt x="2" y="1"/>
                    <a:pt x="1" y="2"/>
                    <a:pt x="1" y="5"/>
                  </a:cubicBezTo>
                  <a:cubicBezTo>
                    <a:pt x="1" y="5"/>
                    <a:pt x="928" y="1459"/>
                    <a:pt x="2081" y="3239"/>
                  </a:cubicBezTo>
                  <a:cubicBezTo>
                    <a:pt x="3334" y="5118"/>
                    <a:pt x="4286" y="6597"/>
                    <a:pt x="4286" y="6597"/>
                  </a:cubicBezTo>
                  <a:cubicBezTo>
                    <a:pt x="4387" y="6472"/>
                    <a:pt x="3434" y="5018"/>
                    <a:pt x="2181" y="3239"/>
                  </a:cubicBezTo>
                  <a:cubicBezTo>
                    <a:pt x="1090" y="1420"/>
                    <a:pt x="69" y="1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7"/>
            <p:cNvSpPr/>
            <p:nvPr/>
          </p:nvSpPr>
          <p:spPr>
            <a:xfrm rot="5400000" flipH="1">
              <a:off x="3957575" y="4255813"/>
              <a:ext cx="151650" cy="99025"/>
            </a:xfrm>
            <a:custGeom>
              <a:avLst/>
              <a:gdLst/>
              <a:ahLst/>
              <a:cxnLst/>
              <a:rect l="l" t="t" r="r" b="b"/>
              <a:pathLst>
                <a:path w="6066" h="3961" extrusionOk="0">
                  <a:moveTo>
                    <a:pt x="6065" y="1"/>
                  </a:moveTo>
                  <a:cubicBezTo>
                    <a:pt x="5965" y="1"/>
                    <a:pt x="4612" y="828"/>
                    <a:pt x="2932" y="1881"/>
                  </a:cubicBezTo>
                  <a:cubicBezTo>
                    <a:pt x="1253" y="3008"/>
                    <a:pt x="0" y="3961"/>
                    <a:pt x="0" y="3961"/>
                  </a:cubicBezTo>
                  <a:cubicBezTo>
                    <a:pt x="0" y="3961"/>
                    <a:pt x="1353" y="3134"/>
                    <a:pt x="3033" y="1981"/>
                  </a:cubicBezTo>
                  <a:cubicBezTo>
                    <a:pt x="4712" y="928"/>
                    <a:pt x="6065" y="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7"/>
            <p:cNvSpPr/>
            <p:nvPr/>
          </p:nvSpPr>
          <p:spPr>
            <a:xfrm rot="5400000" flipH="1">
              <a:off x="4010213" y="4227000"/>
              <a:ext cx="36350" cy="166700"/>
            </a:xfrm>
            <a:custGeom>
              <a:avLst/>
              <a:gdLst/>
              <a:ahLst/>
              <a:cxnLst/>
              <a:rect l="l" t="t" r="r" b="b"/>
              <a:pathLst>
                <a:path w="1454" h="6668" extrusionOk="0">
                  <a:moveTo>
                    <a:pt x="1454" y="1"/>
                  </a:moveTo>
                  <a:cubicBezTo>
                    <a:pt x="1354" y="1"/>
                    <a:pt x="1028" y="1455"/>
                    <a:pt x="727" y="3334"/>
                  </a:cubicBezTo>
                  <a:cubicBezTo>
                    <a:pt x="301" y="5114"/>
                    <a:pt x="0" y="6668"/>
                    <a:pt x="101" y="6668"/>
                  </a:cubicBezTo>
                  <a:cubicBezTo>
                    <a:pt x="101" y="6668"/>
                    <a:pt x="401" y="5214"/>
                    <a:pt x="827" y="3334"/>
                  </a:cubicBezTo>
                  <a:cubicBezTo>
                    <a:pt x="1128" y="1555"/>
                    <a:pt x="1454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7"/>
            <p:cNvSpPr/>
            <p:nvPr/>
          </p:nvSpPr>
          <p:spPr>
            <a:xfrm rot="5400000" flipH="1">
              <a:off x="3944938" y="4284100"/>
              <a:ext cx="183000" cy="37450"/>
            </a:xfrm>
            <a:custGeom>
              <a:avLst/>
              <a:gdLst/>
              <a:ahLst/>
              <a:cxnLst/>
              <a:rect l="l" t="t" r="r" b="b"/>
              <a:pathLst>
                <a:path w="7320" h="1498" extrusionOk="0">
                  <a:moveTo>
                    <a:pt x="76" y="0"/>
                  </a:moveTo>
                  <a:cubicBezTo>
                    <a:pt x="27" y="0"/>
                    <a:pt x="1" y="6"/>
                    <a:pt x="1" y="19"/>
                  </a:cubicBezTo>
                  <a:lnTo>
                    <a:pt x="3660" y="771"/>
                  </a:lnTo>
                  <a:cubicBezTo>
                    <a:pt x="5640" y="1172"/>
                    <a:pt x="7219" y="1497"/>
                    <a:pt x="7319" y="1497"/>
                  </a:cubicBezTo>
                  <a:cubicBezTo>
                    <a:pt x="7319" y="1497"/>
                    <a:pt x="5640" y="1071"/>
                    <a:pt x="3660" y="645"/>
                  </a:cubicBezTo>
                  <a:cubicBezTo>
                    <a:pt x="1925" y="294"/>
                    <a:pt x="422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7"/>
            <p:cNvSpPr/>
            <p:nvPr/>
          </p:nvSpPr>
          <p:spPr>
            <a:xfrm rot="5400000" flipH="1">
              <a:off x="4081700" y="4335313"/>
              <a:ext cx="28700" cy="31375"/>
            </a:xfrm>
            <a:custGeom>
              <a:avLst/>
              <a:gdLst/>
              <a:ahLst/>
              <a:cxnLst/>
              <a:rect l="l" t="t" r="r" b="b"/>
              <a:pathLst>
                <a:path w="1148" h="1255" extrusionOk="0">
                  <a:moveTo>
                    <a:pt x="1047" y="1"/>
                  </a:moveTo>
                  <a:lnTo>
                    <a:pt x="1047" y="302"/>
                  </a:lnTo>
                  <a:lnTo>
                    <a:pt x="1047" y="1117"/>
                  </a:lnTo>
                  <a:lnTo>
                    <a:pt x="1047" y="1117"/>
                  </a:lnTo>
                  <a:cubicBezTo>
                    <a:pt x="586" y="948"/>
                    <a:pt x="248" y="801"/>
                    <a:pt x="136" y="801"/>
                  </a:cubicBezTo>
                  <a:cubicBezTo>
                    <a:pt x="109" y="801"/>
                    <a:pt x="95" y="810"/>
                    <a:pt x="95" y="828"/>
                  </a:cubicBezTo>
                  <a:cubicBezTo>
                    <a:pt x="0" y="828"/>
                    <a:pt x="466" y="1007"/>
                    <a:pt x="1047" y="1218"/>
                  </a:cubicBezTo>
                  <a:lnTo>
                    <a:pt x="1047" y="1218"/>
                  </a:lnTo>
                  <a:lnTo>
                    <a:pt x="1047" y="1254"/>
                  </a:lnTo>
                  <a:lnTo>
                    <a:pt x="1074" y="1227"/>
                  </a:lnTo>
                  <a:lnTo>
                    <a:pt x="1074" y="1227"/>
                  </a:lnTo>
                  <a:cubicBezTo>
                    <a:pt x="1098" y="1236"/>
                    <a:pt x="1123" y="1245"/>
                    <a:pt x="1148" y="1254"/>
                  </a:cubicBezTo>
                  <a:lnTo>
                    <a:pt x="1148" y="1154"/>
                  </a:lnTo>
                  <a:lnTo>
                    <a:pt x="1148" y="302"/>
                  </a:lnTo>
                  <a:cubicBezTo>
                    <a:pt x="1148" y="101"/>
                    <a:pt x="1047" y="1"/>
                    <a:pt x="1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7"/>
            <p:cNvSpPr/>
            <p:nvPr/>
          </p:nvSpPr>
          <p:spPr>
            <a:xfrm rot="5400000" flipH="1">
              <a:off x="3971988" y="435857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27" y="1"/>
                    <a:pt x="527" y="101"/>
                    <a:pt x="301" y="101"/>
                  </a:cubicBezTo>
                  <a:cubicBezTo>
                    <a:pt x="101" y="101"/>
                    <a:pt x="0" y="101"/>
                    <a:pt x="0" y="201"/>
                  </a:cubicBezTo>
                  <a:lnTo>
                    <a:pt x="1117" y="201"/>
                  </a:lnTo>
                  <a:cubicBezTo>
                    <a:pt x="906" y="773"/>
                    <a:pt x="727" y="1154"/>
                    <a:pt x="727" y="1154"/>
                  </a:cubicBezTo>
                  <a:cubicBezTo>
                    <a:pt x="827" y="1154"/>
                    <a:pt x="1028" y="728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7"/>
            <p:cNvSpPr/>
            <p:nvPr/>
          </p:nvSpPr>
          <p:spPr>
            <a:xfrm rot="5400000" flipH="1">
              <a:off x="3990463" y="434072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53" y="1"/>
                  </a:moveTo>
                  <a:cubicBezTo>
                    <a:pt x="527" y="1"/>
                    <a:pt x="327" y="101"/>
                    <a:pt x="226" y="101"/>
                  </a:cubicBezTo>
                  <a:lnTo>
                    <a:pt x="1" y="101"/>
                  </a:lnTo>
                  <a:cubicBezTo>
                    <a:pt x="1" y="101"/>
                    <a:pt x="126" y="201"/>
                    <a:pt x="226" y="201"/>
                  </a:cubicBezTo>
                  <a:lnTo>
                    <a:pt x="723" y="201"/>
                  </a:lnTo>
                  <a:cubicBezTo>
                    <a:pt x="612" y="574"/>
                    <a:pt x="527" y="828"/>
                    <a:pt x="527" y="828"/>
                  </a:cubicBezTo>
                  <a:cubicBezTo>
                    <a:pt x="527" y="828"/>
                    <a:pt x="718" y="574"/>
                    <a:pt x="827" y="201"/>
                  </a:cubicBezTo>
                  <a:lnTo>
                    <a:pt x="853" y="201"/>
                  </a:lnTo>
                  <a:lnTo>
                    <a:pt x="832" y="181"/>
                  </a:lnTo>
                  <a:lnTo>
                    <a:pt x="832" y="181"/>
                  </a:lnTo>
                  <a:cubicBezTo>
                    <a:pt x="840" y="155"/>
                    <a:pt x="847" y="128"/>
                    <a:pt x="853" y="101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7"/>
            <p:cNvSpPr/>
            <p:nvPr/>
          </p:nvSpPr>
          <p:spPr>
            <a:xfrm rot="5400000" flipH="1">
              <a:off x="4039963" y="4356375"/>
              <a:ext cx="21325" cy="23225"/>
            </a:xfrm>
            <a:custGeom>
              <a:avLst/>
              <a:gdLst/>
              <a:ahLst/>
              <a:cxnLst/>
              <a:rect l="l" t="t" r="r" b="b"/>
              <a:pathLst>
                <a:path w="853" h="929" extrusionOk="0">
                  <a:moveTo>
                    <a:pt x="126" y="1"/>
                  </a:moveTo>
                  <a:cubicBezTo>
                    <a:pt x="126" y="2"/>
                    <a:pt x="126" y="102"/>
                    <a:pt x="226" y="201"/>
                  </a:cubicBezTo>
                  <a:cubicBezTo>
                    <a:pt x="326" y="302"/>
                    <a:pt x="527" y="427"/>
                    <a:pt x="627" y="527"/>
                  </a:cubicBezTo>
                  <a:lnTo>
                    <a:pt x="627" y="585"/>
                  </a:lnTo>
                  <a:lnTo>
                    <a:pt x="627" y="585"/>
                  </a:lnTo>
                  <a:cubicBezTo>
                    <a:pt x="264" y="748"/>
                    <a:pt x="0" y="838"/>
                    <a:pt x="0" y="928"/>
                  </a:cubicBezTo>
                  <a:cubicBezTo>
                    <a:pt x="0" y="928"/>
                    <a:pt x="326" y="828"/>
                    <a:pt x="752" y="627"/>
                  </a:cubicBezTo>
                  <a:lnTo>
                    <a:pt x="852" y="527"/>
                  </a:lnTo>
                  <a:lnTo>
                    <a:pt x="752" y="527"/>
                  </a:lnTo>
                  <a:cubicBezTo>
                    <a:pt x="527" y="302"/>
                    <a:pt x="426" y="201"/>
                    <a:pt x="326" y="101"/>
                  </a:cubicBezTo>
                  <a:cubicBezTo>
                    <a:pt x="127" y="101"/>
                    <a:pt x="126" y="2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7"/>
            <p:cNvSpPr/>
            <p:nvPr/>
          </p:nvSpPr>
          <p:spPr>
            <a:xfrm rot="5400000" flipH="1">
              <a:off x="4081950" y="4285588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101" y="1"/>
                  </a:moveTo>
                  <a:cubicBezTo>
                    <a:pt x="0" y="1"/>
                    <a:pt x="101" y="326"/>
                    <a:pt x="301" y="727"/>
                  </a:cubicBezTo>
                  <a:lnTo>
                    <a:pt x="301" y="853"/>
                  </a:lnTo>
                  <a:lnTo>
                    <a:pt x="426" y="853"/>
                  </a:lnTo>
                  <a:cubicBezTo>
                    <a:pt x="527" y="627"/>
                    <a:pt x="727" y="527"/>
                    <a:pt x="827" y="427"/>
                  </a:cubicBezTo>
                  <a:cubicBezTo>
                    <a:pt x="827" y="326"/>
                    <a:pt x="928" y="226"/>
                    <a:pt x="928" y="226"/>
                  </a:cubicBezTo>
                  <a:lnTo>
                    <a:pt x="928" y="226"/>
                  </a:lnTo>
                  <a:cubicBezTo>
                    <a:pt x="928" y="226"/>
                    <a:pt x="827" y="226"/>
                    <a:pt x="727" y="326"/>
                  </a:cubicBezTo>
                  <a:cubicBezTo>
                    <a:pt x="645" y="409"/>
                    <a:pt x="494" y="492"/>
                    <a:pt x="373" y="630"/>
                  </a:cubicBezTo>
                  <a:lnTo>
                    <a:pt x="373" y="630"/>
                  </a:lnTo>
                  <a:cubicBezTo>
                    <a:pt x="185" y="275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7"/>
            <p:cNvSpPr/>
            <p:nvPr/>
          </p:nvSpPr>
          <p:spPr>
            <a:xfrm rot="5400000" flipH="1">
              <a:off x="3962900" y="4313163"/>
              <a:ext cx="21325" cy="20700"/>
            </a:xfrm>
            <a:custGeom>
              <a:avLst/>
              <a:gdLst/>
              <a:ahLst/>
              <a:cxnLst/>
              <a:rect l="l" t="t" r="r" b="b"/>
              <a:pathLst>
                <a:path w="853" h="828" extrusionOk="0">
                  <a:moveTo>
                    <a:pt x="527" y="1"/>
                  </a:moveTo>
                  <a:cubicBezTo>
                    <a:pt x="327" y="201"/>
                    <a:pt x="226" y="301"/>
                    <a:pt x="101" y="427"/>
                  </a:cubicBezTo>
                  <a:cubicBezTo>
                    <a:pt x="1" y="527"/>
                    <a:pt x="1" y="627"/>
                    <a:pt x="1" y="627"/>
                  </a:cubicBezTo>
                  <a:cubicBezTo>
                    <a:pt x="1" y="627"/>
                    <a:pt x="101" y="627"/>
                    <a:pt x="226" y="527"/>
                  </a:cubicBezTo>
                  <a:cubicBezTo>
                    <a:pt x="312" y="441"/>
                    <a:pt x="398" y="336"/>
                    <a:pt x="548" y="182"/>
                  </a:cubicBezTo>
                  <a:lnTo>
                    <a:pt x="548" y="182"/>
                  </a:lnTo>
                  <a:cubicBezTo>
                    <a:pt x="655" y="565"/>
                    <a:pt x="853" y="828"/>
                    <a:pt x="853" y="828"/>
                  </a:cubicBezTo>
                  <a:cubicBezTo>
                    <a:pt x="853" y="828"/>
                    <a:pt x="728" y="527"/>
                    <a:pt x="6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7"/>
            <p:cNvSpPr/>
            <p:nvPr/>
          </p:nvSpPr>
          <p:spPr>
            <a:xfrm rot="5400000" flipH="1">
              <a:off x="4053113" y="42830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1" y="502"/>
                    <a:pt x="201" y="1129"/>
                  </a:cubicBezTo>
                  <a:lnTo>
                    <a:pt x="402" y="1129"/>
                  </a:lnTo>
                  <a:lnTo>
                    <a:pt x="1028" y="502"/>
                  </a:lnTo>
                  <a:lnTo>
                    <a:pt x="1254" y="302"/>
                  </a:lnTo>
                  <a:lnTo>
                    <a:pt x="1254" y="302"/>
                  </a:lnTo>
                  <a:cubicBezTo>
                    <a:pt x="1254" y="302"/>
                    <a:pt x="1129" y="302"/>
                    <a:pt x="928" y="502"/>
                  </a:cubicBezTo>
                  <a:cubicBezTo>
                    <a:pt x="753" y="612"/>
                    <a:pt x="558" y="779"/>
                    <a:pt x="378" y="954"/>
                  </a:cubicBezTo>
                  <a:lnTo>
                    <a:pt x="378" y="954"/>
                  </a:lnTo>
                  <a:cubicBezTo>
                    <a:pt x="186" y="37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7"/>
            <p:cNvSpPr/>
            <p:nvPr/>
          </p:nvSpPr>
          <p:spPr>
            <a:xfrm rot="5400000" flipH="1">
              <a:off x="4032200" y="4323713"/>
              <a:ext cx="31225" cy="30800"/>
            </a:xfrm>
            <a:custGeom>
              <a:avLst/>
              <a:gdLst/>
              <a:ahLst/>
              <a:cxnLst/>
              <a:rect l="l" t="t" r="r" b="b"/>
              <a:pathLst>
                <a:path w="1249" h="1232" extrusionOk="0">
                  <a:moveTo>
                    <a:pt x="441" y="1"/>
                  </a:moveTo>
                  <a:cubicBezTo>
                    <a:pt x="429" y="1"/>
                    <a:pt x="422" y="13"/>
                    <a:pt x="422" y="40"/>
                  </a:cubicBezTo>
                  <a:cubicBezTo>
                    <a:pt x="422" y="40"/>
                    <a:pt x="422" y="140"/>
                    <a:pt x="522" y="240"/>
                  </a:cubicBezTo>
                  <a:cubicBezTo>
                    <a:pt x="723" y="466"/>
                    <a:pt x="923" y="666"/>
                    <a:pt x="1048" y="867"/>
                  </a:cubicBezTo>
                  <a:lnTo>
                    <a:pt x="1063" y="882"/>
                  </a:lnTo>
                  <a:lnTo>
                    <a:pt x="1063" y="882"/>
                  </a:lnTo>
                  <a:cubicBezTo>
                    <a:pt x="475" y="987"/>
                    <a:pt x="0" y="1193"/>
                    <a:pt x="96" y="1193"/>
                  </a:cubicBezTo>
                  <a:cubicBezTo>
                    <a:pt x="96" y="1219"/>
                    <a:pt x="125" y="1232"/>
                    <a:pt x="180" y="1232"/>
                  </a:cubicBezTo>
                  <a:cubicBezTo>
                    <a:pt x="334" y="1232"/>
                    <a:pt x="687" y="1133"/>
                    <a:pt x="1149" y="967"/>
                  </a:cubicBezTo>
                  <a:lnTo>
                    <a:pt x="1249" y="967"/>
                  </a:lnTo>
                  <a:lnTo>
                    <a:pt x="1249" y="867"/>
                  </a:lnTo>
                  <a:lnTo>
                    <a:pt x="1149" y="867"/>
                  </a:lnTo>
                  <a:cubicBezTo>
                    <a:pt x="1048" y="566"/>
                    <a:pt x="823" y="341"/>
                    <a:pt x="622" y="240"/>
                  </a:cubicBezTo>
                  <a:cubicBezTo>
                    <a:pt x="549" y="94"/>
                    <a:pt x="475" y="1"/>
                    <a:pt x="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7"/>
            <p:cNvSpPr/>
            <p:nvPr/>
          </p:nvSpPr>
          <p:spPr>
            <a:xfrm rot="5400000" flipH="1">
              <a:off x="3987625" y="4301563"/>
              <a:ext cx="33875" cy="31350"/>
            </a:xfrm>
            <a:custGeom>
              <a:avLst/>
              <a:gdLst/>
              <a:ahLst/>
              <a:cxnLst/>
              <a:rect l="l" t="t" r="r" b="b"/>
              <a:pathLst>
                <a:path w="1355" h="1254" extrusionOk="0">
                  <a:moveTo>
                    <a:pt x="1053" y="0"/>
                  </a:moveTo>
                  <a:lnTo>
                    <a:pt x="953" y="100"/>
                  </a:lnTo>
                  <a:cubicBezTo>
                    <a:pt x="627" y="301"/>
                    <a:pt x="427" y="501"/>
                    <a:pt x="327" y="627"/>
                  </a:cubicBezTo>
                  <a:cubicBezTo>
                    <a:pt x="101" y="727"/>
                    <a:pt x="1" y="827"/>
                    <a:pt x="1" y="827"/>
                  </a:cubicBezTo>
                  <a:cubicBezTo>
                    <a:pt x="30" y="857"/>
                    <a:pt x="62" y="869"/>
                    <a:pt x="94" y="869"/>
                  </a:cubicBezTo>
                  <a:cubicBezTo>
                    <a:pt x="172" y="869"/>
                    <a:pt x="256" y="798"/>
                    <a:pt x="327" y="727"/>
                  </a:cubicBezTo>
                  <a:cubicBezTo>
                    <a:pt x="527" y="501"/>
                    <a:pt x="728" y="301"/>
                    <a:pt x="953" y="201"/>
                  </a:cubicBezTo>
                  <a:lnTo>
                    <a:pt x="970" y="201"/>
                  </a:lnTo>
                  <a:cubicBezTo>
                    <a:pt x="1074" y="782"/>
                    <a:pt x="1254" y="1253"/>
                    <a:pt x="1254" y="1253"/>
                  </a:cubicBezTo>
                  <a:cubicBezTo>
                    <a:pt x="1354" y="1128"/>
                    <a:pt x="1154" y="727"/>
                    <a:pt x="1053" y="100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7"/>
            <p:cNvSpPr/>
            <p:nvPr/>
          </p:nvSpPr>
          <p:spPr>
            <a:xfrm rot="5400000" flipH="1">
              <a:off x="6305613" y="4022350"/>
              <a:ext cx="109675" cy="164825"/>
            </a:xfrm>
            <a:custGeom>
              <a:avLst/>
              <a:gdLst/>
              <a:ahLst/>
              <a:cxnLst/>
              <a:rect l="l" t="t" r="r" b="b"/>
              <a:pathLst>
                <a:path w="4387" h="6593" extrusionOk="0">
                  <a:moveTo>
                    <a:pt x="1" y="1"/>
                  </a:moveTo>
                  <a:cubicBezTo>
                    <a:pt x="1" y="2"/>
                    <a:pt x="929" y="1480"/>
                    <a:pt x="2081" y="3359"/>
                  </a:cubicBezTo>
                  <a:cubicBezTo>
                    <a:pt x="3334" y="5139"/>
                    <a:pt x="4287" y="6592"/>
                    <a:pt x="4387" y="6592"/>
                  </a:cubicBezTo>
                  <a:cubicBezTo>
                    <a:pt x="4387" y="6592"/>
                    <a:pt x="3434" y="5139"/>
                    <a:pt x="2181" y="3259"/>
                  </a:cubicBezTo>
                  <a:cubicBezTo>
                    <a:pt x="1029" y="1480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7"/>
            <p:cNvSpPr/>
            <p:nvPr/>
          </p:nvSpPr>
          <p:spPr>
            <a:xfrm rot="5400000" flipH="1">
              <a:off x="6293613" y="4060475"/>
              <a:ext cx="151650" cy="99200"/>
            </a:xfrm>
            <a:custGeom>
              <a:avLst/>
              <a:gdLst/>
              <a:ahLst/>
              <a:cxnLst/>
              <a:rect l="l" t="t" r="r" b="b"/>
              <a:pathLst>
                <a:path w="6066" h="3968" extrusionOk="0">
                  <a:moveTo>
                    <a:pt x="6065" y="0"/>
                  </a:moveTo>
                  <a:cubicBezTo>
                    <a:pt x="6065" y="0"/>
                    <a:pt x="4712" y="827"/>
                    <a:pt x="3033" y="1980"/>
                  </a:cubicBezTo>
                  <a:cubicBezTo>
                    <a:pt x="1354" y="3033"/>
                    <a:pt x="0" y="3960"/>
                    <a:pt x="0" y="3960"/>
                  </a:cubicBezTo>
                  <a:cubicBezTo>
                    <a:pt x="0" y="3965"/>
                    <a:pt x="4" y="3968"/>
                    <a:pt x="10" y="3968"/>
                  </a:cubicBezTo>
                  <a:cubicBezTo>
                    <a:pt x="136" y="3968"/>
                    <a:pt x="1437" y="3081"/>
                    <a:pt x="3033" y="2080"/>
                  </a:cubicBezTo>
                  <a:cubicBezTo>
                    <a:pt x="4712" y="928"/>
                    <a:pt x="6065" y="100"/>
                    <a:pt x="6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7"/>
            <p:cNvSpPr/>
            <p:nvPr/>
          </p:nvSpPr>
          <p:spPr>
            <a:xfrm rot="5400000" flipH="1">
              <a:off x="6344450" y="4032988"/>
              <a:ext cx="37000" cy="164825"/>
            </a:xfrm>
            <a:custGeom>
              <a:avLst/>
              <a:gdLst/>
              <a:ahLst/>
              <a:cxnLst/>
              <a:rect l="l" t="t" r="r" b="b"/>
              <a:pathLst>
                <a:path w="1480" h="6593" extrusionOk="0">
                  <a:moveTo>
                    <a:pt x="1479" y="1"/>
                  </a:moveTo>
                  <a:cubicBezTo>
                    <a:pt x="1479" y="1"/>
                    <a:pt x="1053" y="1480"/>
                    <a:pt x="752" y="3234"/>
                  </a:cubicBezTo>
                  <a:cubicBezTo>
                    <a:pt x="326" y="5113"/>
                    <a:pt x="0" y="6592"/>
                    <a:pt x="126" y="6592"/>
                  </a:cubicBezTo>
                  <a:cubicBezTo>
                    <a:pt x="126" y="6592"/>
                    <a:pt x="427" y="5113"/>
                    <a:pt x="853" y="3359"/>
                  </a:cubicBezTo>
                  <a:cubicBezTo>
                    <a:pt x="1254" y="1480"/>
                    <a:pt x="1479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7"/>
            <p:cNvSpPr/>
            <p:nvPr/>
          </p:nvSpPr>
          <p:spPr>
            <a:xfrm rot="5400000" flipH="1">
              <a:off x="6279275" y="4088138"/>
              <a:ext cx="183000" cy="38875"/>
            </a:xfrm>
            <a:custGeom>
              <a:avLst/>
              <a:gdLst/>
              <a:ahLst/>
              <a:cxnLst/>
              <a:rect l="l" t="t" r="r" b="b"/>
              <a:pathLst>
                <a:path w="7320" h="1555" extrusionOk="0">
                  <a:moveTo>
                    <a:pt x="1" y="0"/>
                  </a:moveTo>
                  <a:cubicBezTo>
                    <a:pt x="1" y="100"/>
                    <a:pt x="1680" y="401"/>
                    <a:pt x="3660" y="827"/>
                  </a:cubicBezTo>
                  <a:cubicBezTo>
                    <a:pt x="5640" y="1253"/>
                    <a:pt x="7319" y="1554"/>
                    <a:pt x="7319" y="1554"/>
                  </a:cubicBezTo>
                  <a:cubicBezTo>
                    <a:pt x="7319" y="1454"/>
                    <a:pt x="5640" y="1153"/>
                    <a:pt x="3660" y="727"/>
                  </a:cubicBezTo>
                  <a:cubicBezTo>
                    <a:pt x="1680" y="30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7"/>
            <p:cNvSpPr/>
            <p:nvPr/>
          </p:nvSpPr>
          <p:spPr>
            <a:xfrm rot="5400000" flipH="1">
              <a:off x="6415275" y="4137638"/>
              <a:ext cx="28825" cy="31350"/>
            </a:xfrm>
            <a:custGeom>
              <a:avLst/>
              <a:gdLst/>
              <a:ahLst/>
              <a:cxnLst/>
              <a:rect l="l" t="t" r="r" b="b"/>
              <a:pathLst>
                <a:path w="1153" h="1254" extrusionOk="0">
                  <a:moveTo>
                    <a:pt x="952" y="1"/>
                  </a:moveTo>
                  <a:lnTo>
                    <a:pt x="952" y="326"/>
                  </a:lnTo>
                  <a:lnTo>
                    <a:pt x="952" y="1098"/>
                  </a:lnTo>
                  <a:lnTo>
                    <a:pt x="952" y="1098"/>
                  </a:lnTo>
                  <a:cubicBezTo>
                    <a:pt x="462" y="837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953"/>
                    <a:pt x="1053" y="1254"/>
                  </a:cubicBezTo>
                  <a:lnTo>
                    <a:pt x="1153" y="1254"/>
                  </a:lnTo>
                  <a:lnTo>
                    <a:pt x="1153" y="1153"/>
                  </a:lnTo>
                  <a:cubicBezTo>
                    <a:pt x="1153" y="853"/>
                    <a:pt x="1053" y="527"/>
                    <a:pt x="1053" y="326"/>
                  </a:cubicBezTo>
                  <a:cubicBezTo>
                    <a:pt x="1053" y="101"/>
                    <a:pt x="1053" y="1"/>
                    <a:pt x="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7"/>
            <p:cNvSpPr/>
            <p:nvPr/>
          </p:nvSpPr>
          <p:spPr>
            <a:xfrm rot="5400000" flipH="1">
              <a:off x="6287438" y="40486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26"/>
                  </a:lnTo>
                  <a:cubicBezTo>
                    <a:pt x="1" y="426"/>
                    <a:pt x="1" y="752"/>
                    <a:pt x="101" y="953"/>
                  </a:cubicBezTo>
                  <a:lnTo>
                    <a:pt x="101" y="1254"/>
                  </a:lnTo>
                  <a:cubicBezTo>
                    <a:pt x="101" y="1254"/>
                    <a:pt x="201" y="1153"/>
                    <a:pt x="201" y="953"/>
                  </a:cubicBezTo>
                  <a:cubicBezTo>
                    <a:pt x="101" y="752"/>
                    <a:pt x="101" y="426"/>
                    <a:pt x="101" y="126"/>
                  </a:cubicBezTo>
                  <a:lnTo>
                    <a:pt x="101" y="126"/>
                  </a:lnTo>
                  <a:cubicBezTo>
                    <a:pt x="628" y="326"/>
                    <a:pt x="1154" y="527"/>
                    <a:pt x="1154" y="527"/>
                  </a:cubicBezTo>
                  <a:cubicBezTo>
                    <a:pt x="1154" y="426"/>
                    <a:pt x="728" y="226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7"/>
            <p:cNvSpPr/>
            <p:nvPr/>
          </p:nvSpPr>
          <p:spPr>
            <a:xfrm rot="5400000" flipH="1">
              <a:off x="6313125" y="4066838"/>
              <a:ext cx="21350" cy="23825"/>
            </a:xfrm>
            <a:custGeom>
              <a:avLst/>
              <a:gdLst/>
              <a:ahLst/>
              <a:cxnLst/>
              <a:rect l="l" t="t" r="r" b="b"/>
              <a:pathLst>
                <a:path w="854" h="953" extrusionOk="0">
                  <a:moveTo>
                    <a:pt x="1" y="1"/>
                  </a:moveTo>
                  <a:lnTo>
                    <a:pt x="1" y="101"/>
                  </a:lnTo>
                  <a:lnTo>
                    <a:pt x="1" y="727"/>
                  </a:lnTo>
                  <a:cubicBezTo>
                    <a:pt x="101" y="853"/>
                    <a:pt x="101" y="953"/>
                    <a:pt x="101" y="953"/>
                  </a:cubicBezTo>
                  <a:lnTo>
                    <a:pt x="101" y="727"/>
                  </a:lnTo>
                  <a:lnTo>
                    <a:pt x="101" y="250"/>
                  </a:lnTo>
                  <a:lnTo>
                    <a:pt x="101" y="250"/>
                  </a:lnTo>
                  <a:cubicBezTo>
                    <a:pt x="491" y="342"/>
                    <a:pt x="853" y="427"/>
                    <a:pt x="853" y="427"/>
                  </a:cubicBezTo>
                  <a:cubicBezTo>
                    <a:pt x="853" y="427"/>
                    <a:pt x="527" y="226"/>
                    <a:pt x="101" y="1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7"/>
            <p:cNvSpPr/>
            <p:nvPr/>
          </p:nvSpPr>
          <p:spPr>
            <a:xfrm rot="5400000" flipH="1">
              <a:off x="6403663" y="4037075"/>
              <a:ext cx="23200" cy="28850"/>
            </a:xfrm>
            <a:custGeom>
              <a:avLst/>
              <a:gdLst/>
              <a:ahLst/>
              <a:cxnLst/>
              <a:rect l="l" t="t" r="r" b="b"/>
              <a:pathLst>
                <a:path w="928" h="1154" extrusionOk="0">
                  <a:moveTo>
                    <a:pt x="527" y="0"/>
                  </a:moveTo>
                  <a:lnTo>
                    <a:pt x="527" y="0"/>
                  </a:lnTo>
                  <a:cubicBezTo>
                    <a:pt x="527" y="0"/>
                    <a:pt x="301" y="426"/>
                    <a:pt x="1" y="1053"/>
                  </a:cubicBezTo>
                  <a:lnTo>
                    <a:pt x="1" y="1153"/>
                  </a:lnTo>
                  <a:lnTo>
                    <a:pt x="101" y="1153"/>
                  </a:lnTo>
                  <a:cubicBezTo>
                    <a:pt x="427" y="1153"/>
                    <a:pt x="727" y="1153"/>
                    <a:pt x="928" y="1053"/>
                  </a:cubicBezTo>
                  <a:lnTo>
                    <a:pt x="151" y="1053"/>
                  </a:lnTo>
                  <a:cubicBezTo>
                    <a:pt x="437" y="471"/>
                    <a:pt x="527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7"/>
            <p:cNvSpPr/>
            <p:nvPr/>
          </p:nvSpPr>
          <p:spPr>
            <a:xfrm rot="5400000" flipH="1">
              <a:off x="6390500" y="4057738"/>
              <a:ext cx="20725" cy="21350"/>
            </a:xfrm>
            <a:custGeom>
              <a:avLst/>
              <a:gdLst/>
              <a:ahLst/>
              <a:cxnLst/>
              <a:rect l="l" t="t" r="r" b="b"/>
              <a:pathLst>
                <a:path w="829" h="854" extrusionOk="0">
                  <a:moveTo>
                    <a:pt x="302" y="1"/>
                  </a:moveTo>
                  <a:lnTo>
                    <a:pt x="302" y="1"/>
                  </a:lnTo>
                  <a:cubicBezTo>
                    <a:pt x="302" y="1"/>
                    <a:pt x="201" y="327"/>
                    <a:pt x="1" y="753"/>
                  </a:cubicBezTo>
                  <a:lnTo>
                    <a:pt x="1" y="853"/>
                  </a:lnTo>
                  <a:lnTo>
                    <a:pt x="628" y="853"/>
                  </a:lnTo>
                  <a:lnTo>
                    <a:pt x="828" y="753"/>
                  </a:lnTo>
                  <a:lnTo>
                    <a:pt x="148" y="753"/>
                  </a:lnTo>
                  <a:cubicBezTo>
                    <a:pt x="320" y="380"/>
                    <a:pt x="417" y="116"/>
                    <a:pt x="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7"/>
            <p:cNvSpPr/>
            <p:nvPr/>
          </p:nvSpPr>
          <p:spPr>
            <a:xfrm rot="5400000" flipH="1">
              <a:off x="6305613" y="41633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301" y="1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1096" y="101"/>
                  </a:lnTo>
                  <a:cubicBezTo>
                    <a:pt x="907" y="682"/>
                    <a:pt x="727" y="1153"/>
                    <a:pt x="727" y="1153"/>
                  </a:cubicBezTo>
                  <a:cubicBezTo>
                    <a:pt x="828" y="1153"/>
                    <a:pt x="1028" y="6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7"/>
            <p:cNvSpPr/>
            <p:nvPr/>
          </p:nvSpPr>
          <p:spPr>
            <a:xfrm rot="5400000" flipH="1">
              <a:off x="6324500" y="4146488"/>
              <a:ext cx="23825" cy="18650"/>
            </a:xfrm>
            <a:custGeom>
              <a:avLst/>
              <a:gdLst/>
              <a:ahLst/>
              <a:cxnLst/>
              <a:rect l="l" t="t" r="r" b="b"/>
              <a:pathLst>
                <a:path w="953" h="746" extrusionOk="0">
                  <a:moveTo>
                    <a:pt x="226" y="1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1" y="101"/>
                  </a:lnTo>
                  <a:cubicBezTo>
                    <a:pt x="610" y="455"/>
                    <a:pt x="526" y="727"/>
                    <a:pt x="526" y="727"/>
                  </a:cubicBezTo>
                  <a:cubicBezTo>
                    <a:pt x="526" y="740"/>
                    <a:pt x="529" y="746"/>
                    <a:pt x="535" y="746"/>
                  </a:cubicBezTo>
                  <a:cubicBezTo>
                    <a:pt x="575" y="746"/>
                    <a:pt x="742" y="452"/>
                    <a:pt x="852" y="101"/>
                  </a:cubicBezTo>
                  <a:lnTo>
                    <a:pt x="9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7"/>
            <p:cNvSpPr/>
            <p:nvPr/>
          </p:nvSpPr>
          <p:spPr>
            <a:xfrm rot="5400000" flipH="1">
              <a:off x="6374538" y="4162075"/>
              <a:ext cx="21325" cy="21325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01" y="1"/>
                  </a:moveTo>
                  <a:cubicBezTo>
                    <a:pt x="101" y="1"/>
                    <a:pt x="101" y="126"/>
                    <a:pt x="226" y="226"/>
                  </a:cubicBezTo>
                  <a:cubicBezTo>
                    <a:pt x="317" y="226"/>
                    <a:pt x="489" y="389"/>
                    <a:pt x="595" y="495"/>
                  </a:cubicBezTo>
                  <a:lnTo>
                    <a:pt x="595" y="495"/>
                  </a:lnTo>
                  <a:cubicBezTo>
                    <a:pt x="257" y="675"/>
                    <a:pt x="1" y="853"/>
                    <a:pt x="1" y="853"/>
                  </a:cubicBezTo>
                  <a:cubicBezTo>
                    <a:pt x="101" y="853"/>
                    <a:pt x="427" y="752"/>
                    <a:pt x="727" y="527"/>
                  </a:cubicBezTo>
                  <a:lnTo>
                    <a:pt x="853" y="527"/>
                  </a:lnTo>
                  <a:lnTo>
                    <a:pt x="727" y="427"/>
                  </a:lnTo>
                  <a:cubicBezTo>
                    <a:pt x="627" y="326"/>
                    <a:pt x="427" y="226"/>
                    <a:pt x="326" y="126"/>
                  </a:cubicBezTo>
                  <a:cubicBezTo>
                    <a:pt x="226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7"/>
            <p:cNvSpPr/>
            <p:nvPr/>
          </p:nvSpPr>
          <p:spPr>
            <a:xfrm rot="5400000" flipH="1">
              <a:off x="6416713" y="4089200"/>
              <a:ext cx="20700" cy="21100"/>
            </a:xfrm>
            <a:custGeom>
              <a:avLst/>
              <a:gdLst/>
              <a:ahLst/>
              <a:cxnLst/>
              <a:rect l="l" t="t" r="r" b="b"/>
              <a:pathLst>
                <a:path w="828" h="844" extrusionOk="0">
                  <a:moveTo>
                    <a:pt x="7" y="1"/>
                  </a:moveTo>
                  <a:cubicBezTo>
                    <a:pt x="3" y="1"/>
                    <a:pt x="1" y="6"/>
                    <a:pt x="1" y="16"/>
                  </a:cubicBezTo>
                  <a:cubicBezTo>
                    <a:pt x="1" y="16"/>
                    <a:pt x="1" y="317"/>
                    <a:pt x="201" y="743"/>
                  </a:cubicBezTo>
                  <a:lnTo>
                    <a:pt x="201" y="843"/>
                  </a:lnTo>
                  <a:lnTo>
                    <a:pt x="302" y="743"/>
                  </a:lnTo>
                  <a:cubicBezTo>
                    <a:pt x="527" y="643"/>
                    <a:pt x="627" y="417"/>
                    <a:pt x="728" y="317"/>
                  </a:cubicBezTo>
                  <a:cubicBezTo>
                    <a:pt x="828" y="217"/>
                    <a:pt x="828" y="117"/>
                    <a:pt x="828" y="117"/>
                  </a:cubicBezTo>
                  <a:lnTo>
                    <a:pt x="828" y="117"/>
                  </a:lnTo>
                  <a:lnTo>
                    <a:pt x="627" y="317"/>
                  </a:lnTo>
                  <a:cubicBezTo>
                    <a:pt x="541" y="317"/>
                    <a:pt x="454" y="486"/>
                    <a:pt x="287" y="596"/>
                  </a:cubicBezTo>
                  <a:lnTo>
                    <a:pt x="287" y="596"/>
                  </a:lnTo>
                  <a:cubicBezTo>
                    <a:pt x="194" y="316"/>
                    <a:pt x="41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7"/>
            <p:cNvSpPr/>
            <p:nvPr/>
          </p:nvSpPr>
          <p:spPr>
            <a:xfrm rot="5400000" flipH="1">
              <a:off x="6299013" y="4117900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628" y="0"/>
                  </a:moveTo>
                  <a:lnTo>
                    <a:pt x="527" y="100"/>
                  </a:lnTo>
                  <a:cubicBezTo>
                    <a:pt x="327" y="226"/>
                    <a:pt x="201" y="426"/>
                    <a:pt x="101" y="526"/>
                  </a:cubicBezTo>
                  <a:cubicBezTo>
                    <a:pt x="1" y="627"/>
                    <a:pt x="1" y="727"/>
                    <a:pt x="1" y="727"/>
                  </a:cubicBezTo>
                  <a:cubicBezTo>
                    <a:pt x="1" y="727"/>
                    <a:pt x="101" y="627"/>
                    <a:pt x="201" y="526"/>
                  </a:cubicBezTo>
                  <a:cubicBezTo>
                    <a:pt x="308" y="526"/>
                    <a:pt x="397" y="381"/>
                    <a:pt x="545" y="276"/>
                  </a:cubicBezTo>
                  <a:lnTo>
                    <a:pt x="545" y="276"/>
                  </a:lnTo>
                  <a:cubicBezTo>
                    <a:pt x="649" y="562"/>
                    <a:pt x="828" y="852"/>
                    <a:pt x="828" y="852"/>
                  </a:cubicBezTo>
                  <a:cubicBezTo>
                    <a:pt x="828" y="852"/>
                    <a:pt x="828" y="526"/>
                    <a:pt x="628" y="100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7"/>
            <p:cNvSpPr/>
            <p:nvPr/>
          </p:nvSpPr>
          <p:spPr>
            <a:xfrm rot="5400000" flipH="1">
              <a:off x="6351350" y="4042388"/>
              <a:ext cx="18200" cy="23225"/>
            </a:xfrm>
            <a:custGeom>
              <a:avLst/>
              <a:gdLst/>
              <a:ahLst/>
              <a:cxnLst/>
              <a:rect l="l" t="t" r="r" b="b"/>
              <a:pathLst>
                <a:path w="728" h="929" extrusionOk="0">
                  <a:moveTo>
                    <a:pt x="727" y="1"/>
                  </a:moveTo>
                  <a:cubicBezTo>
                    <a:pt x="727" y="1"/>
                    <a:pt x="427" y="201"/>
                    <a:pt x="1" y="427"/>
                  </a:cubicBezTo>
                  <a:lnTo>
                    <a:pt x="1" y="527"/>
                  </a:lnTo>
                  <a:lnTo>
                    <a:pt x="101" y="527"/>
                  </a:lnTo>
                  <a:cubicBezTo>
                    <a:pt x="201" y="628"/>
                    <a:pt x="427" y="728"/>
                    <a:pt x="527" y="828"/>
                  </a:cubicBezTo>
                  <a:cubicBezTo>
                    <a:pt x="727" y="828"/>
                    <a:pt x="727" y="928"/>
                    <a:pt x="727" y="928"/>
                  </a:cubicBezTo>
                  <a:cubicBezTo>
                    <a:pt x="727" y="828"/>
                    <a:pt x="727" y="828"/>
                    <a:pt x="627" y="728"/>
                  </a:cubicBezTo>
                  <a:cubicBezTo>
                    <a:pt x="542" y="643"/>
                    <a:pt x="368" y="558"/>
                    <a:pt x="196" y="474"/>
                  </a:cubicBezTo>
                  <a:lnTo>
                    <a:pt x="196" y="474"/>
                  </a:lnTo>
                  <a:cubicBezTo>
                    <a:pt x="557" y="257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7"/>
            <p:cNvSpPr/>
            <p:nvPr/>
          </p:nvSpPr>
          <p:spPr>
            <a:xfrm rot="5400000" flipH="1">
              <a:off x="6387688" y="408687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0" y="0"/>
                  </a:moveTo>
                  <a:cubicBezTo>
                    <a:pt x="0" y="1"/>
                    <a:pt x="125" y="527"/>
                    <a:pt x="326" y="1153"/>
                  </a:cubicBezTo>
                  <a:lnTo>
                    <a:pt x="326" y="1253"/>
                  </a:lnTo>
                  <a:lnTo>
                    <a:pt x="426" y="1153"/>
                  </a:lnTo>
                  <a:cubicBezTo>
                    <a:pt x="627" y="928"/>
                    <a:pt x="852" y="727"/>
                    <a:pt x="1053" y="627"/>
                  </a:cubicBezTo>
                  <a:cubicBezTo>
                    <a:pt x="1153" y="426"/>
                    <a:pt x="1253" y="426"/>
                    <a:pt x="1253" y="301"/>
                  </a:cubicBezTo>
                  <a:lnTo>
                    <a:pt x="1253" y="301"/>
                  </a:lnTo>
                  <a:cubicBezTo>
                    <a:pt x="1253" y="301"/>
                    <a:pt x="1153" y="426"/>
                    <a:pt x="952" y="527"/>
                  </a:cubicBezTo>
                  <a:cubicBezTo>
                    <a:pt x="858" y="715"/>
                    <a:pt x="654" y="815"/>
                    <a:pt x="380" y="1013"/>
                  </a:cubicBezTo>
                  <a:lnTo>
                    <a:pt x="380" y="1013"/>
                  </a:lnTo>
                  <a:cubicBezTo>
                    <a:pt x="193" y="45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7"/>
            <p:cNvSpPr/>
            <p:nvPr/>
          </p:nvSpPr>
          <p:spPr>
            <a:xfrm rot="5400000" flipH="1">
              <a:off x="6368263" y="41269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301" y="0"/>
                  </a:moveTo>
                  <a:cubicBezTo>
                    <a:pt x="301" y="0"/>
                    <a:pt x="301" y="101"/>
                    <a:pt x="526" y="326"/>
                  </a:cubicBezTo>
                  <a:cubicBezTo>
                    <a:pt x="618" y="418"/>
                    <a:pt x="793" y="593"/>
                    <a:pt x="995" y="871"/>
                  </a:cubicBezTo>
                  <a:lnTo>
                    <a:pt x="995" y="871"/>
                  </a:lnTo>
                  <a:cubicBezTo>
                    <a:pt x="400" y="1065"/>
                    <a:pt x="0" y="1253"/>
                    <a:pt x="0" y="1253"/>
                  </a:cubicBezTo>
                  <a:cubicBezTo>
                    <a:pt x="0" y="1253"/>
                    <a:pt x="526" y="1153"/>
                    <a:pt x="1053" y="953"/>
                  </a:cubicBezTo>
                  <a:lnTo>
                    <a:pt x="1153" y="953"/>
                  </a:lnTo>
                  <a:lnTo>
                    <a:pt x="1153" y="852"/>
                  </a:lnTo>
                  <a:cubicBezTo>
                    <a:pt x="927" y="627"/>
                    <a:pt x="727" y="426"/>
                    <a:pt x="526" y="226"/>
                  </a:cubicBezTo>
                  <a:cubicBezTo>
                    <a:pt x="426" y="101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7"/>
            <p:cNvSpPr/>
            <p:nvPr/>
          </p:nvSpPr>
          <p:spPr>
            <a:xfrm rot="5400000" flipH="1">
              <a:off x="6323788" y="41063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226" y="627"/>
                  </a:moveTo>
                  <a:lnTo>
                    <a:pt x="226" y="627"/>
                  </a:lnTo>
                  <a:cubicBezTo>
                    <a:pt x="0" y="728"/>
                    <a:pt x="0" y="828"/>
                    <a:pt x="0" y="828"/>
                  </a:cubicBezTo>
                  <a:lnTo>
                    <a:pt x="226" y="627"/>
                  </a:lnTo>
                  <a:close/>
                  <a:moveTo>
                    <a:pt x="852" y="1"/>
                  </a:moveTo>
                  <a:cubicBezTo>
                    <a:pt x="527" y="201"/>
                    <a:pt x="326" y="427"/>
                    <a:pt x="226" y="627"/>
                  </a:cubicBezTo>
                  <a:cubicBezTo>
                    <a:pt x="409" y="536"/>
                    <a:pt x="592" y="361"/>
                    <a:pt x="871" y="159"/>
                  </a:cubicBezTo>
                  <a:lnTo>
                    <a:pt x="871" y="159"/>
                  </a:lnTo>
                  <a:cubicBezTo>
                    <a:pt x="1059" y="754"/>
                    <a:pt x="1153" y="1154"/>
                    <a:pt x="1153" y="1154"/>
                  </a:cubicBezTo>
                  <a:cubicBezTo>
                    <a:pt x="1253" y="1154"/>
                    <a:pt x="1153" y="627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7"/>
            <p:cNvSpPr/>
            <p:nvPr/>
          </p:nvSpPr>
          <p:spPr>
            <a:xfrm rot="5400000" flipH="1">
              <a:off x="6344950" y="4066338"/>
              <a:ext cx="31350" cy="29825"/>
            </a:xfrm>
            <a:custGeom>
              <a:avLst/>
              <a:gdLst/>
              <a:ahLst/>
              <a:cxnLst/>
              <a:rect l="l" t="t" r="r" b="b"/>
              <a:pathLst>
                <a:path w="1254" h="1193" extrusionOk="0">
                  <a:moveTo>
                    <a:pt x="1148" y="0"/>
                  </a:moveTo>
                  <a:cubicBezTo>
                    <a:pt x="964" y="0"/>
                    <a:pt x="559" y="93"/>
                    <a:pt x="100" y="240"/>
                  </a:cubicBezTo>
                  <a:lnTo>
                    <a:pt x="0" y="240"/>
                  </a:lnTo>
                  <a:lnTo>
                    <a:pt x="100" y="340"/>
                  </a:lnTo>
                  <a:cubicBezTo>
                    <a:pt x="301" y="666"/>
                    <a:pt x="526" y="867"/>
                    <a:pt x="627" y="967"/>
                  </a:cubicBezTo>
                  <a:cubicBezTo>
                    <a:pt x="827" y="1193"/>
                    <a:pt x="927" y="1193"/>
                    <a:pt x="927" y="1193"/>
                  </a:cubicBezTo>
                  <a:cubicBezTo>
                    <a:pt x="927" y="1193"/>
                    <a:pt x="827" y="1067"/>
                    <a:pt x="727" y="967"/>
                  </a:cubicBezTo>
                  <a:cubicBezTo>
                    <a:pt x="633" y="779"/>
                    <a:pt x="428" y="590"/>
                    <a:pt x="237" y="298"/>
                  </a:cubicBezTo>
                  <a:lnTo>
                    <a:pt x="237" y="298"/>
                  </a:lnTo>
                  <a:cubicBezTo>
                    <a:pt x="802" y="126"/>
                    <a:pt x="1253" y="40"/>
                    <a:pt x="1253" y="40"/>
                  </a:cubicBezTo>
                  <a:cubicBezTo>
                    <a:pt x="1253" y="13"/>
                    <a:pt x="1216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6" name="Google Shape;3046;p37"/>
            <p:cNvGrpSpPr/>
            <p:nvPr/>
          </p:nvGrpSpPr>
          <p:grpSpPr>
            <a:xfrm>
              <a:off x="2863513" y="4314000"/>
              <a:ext cx="363425" cy="391625"/>
              <a:chOff x="6486688" y="4948425"/>
              <a:chExt cx="363425" cy="391625"/>
            </a:xfrm>
          </p:grpSpPr>
          <p:sp>
            <p:nvSpPr>
              <p:cNvPr id="3047" name="Google Shape;3047;p37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37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37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37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37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37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37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37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37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37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37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37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37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37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37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37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37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37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37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66" name="Google Shape;3066;p37"/>
          <p:cNvGrpSpPr/>
          <p:nvPr/>
        </p:nvGrpSpPr>
        <p:grpSpPr>
          <a:xfrm>
            <a:off x="-2356187" y="197650"/>
            <a:ext cx="6486488" cy="4841650"/>
            <a:chOff x="2863513" y="197650"/>
            <a:chExt cx="6486488" cy="4841650"/>
          </a:xfrm>
        </p:grpSpPr>
        <p:grpSp>
          <p:nvGrpSpPr>
            <p:cNvPr id="3067" name="Google Shape;3067;p37"/>
            <p:cNvGrpSpPr/>
            <p:nvPr/>
          </p:nvGrpSpPr>
          <p:grpSpPr>
            <a:xfrm>
              <a:off x="3281350" y="197650"/>
              <a:ext cx="1420450" cy="3177350"/>
              <a:chOff x="3281350" y="1188250"/>
              <a:chExt cx="1420450" cy="3177350"/>
            </a:xfrm>
          </p:grpSpPr>
          <p:sp>
            <p:nvSpPr>
              <p:cNvPr id="3068" name="Google Shape;3068;p37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37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37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37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37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37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37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37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37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37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37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37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37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37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37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37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37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37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37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37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37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37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37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37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37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37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37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37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37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37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37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37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37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37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37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37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37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37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37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37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37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37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37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37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37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37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37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37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37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37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37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37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37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37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37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37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37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37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37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37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37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37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37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37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37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37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37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37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37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37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37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37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37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37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37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37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37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37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37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37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37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37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37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37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37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37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37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37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37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37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37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37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37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37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37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37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37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37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37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37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37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37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37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37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37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37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37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37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37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37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37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37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37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37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2" name="Google Shape;3182;p37"/>
            <p:cNvGrpSpPr/>
            <p:nvPr/>
          </p:nvGrpSpPr>
          <p:grpSpPr>
            <a:xfrm flipH="1">
              <a:off x="7349975" y="197650"/>
              <a:ext cx="2000025" cy="3177350"/>
              <a:chOff x="2701775" y="1188250"/>
              <a:chExt cx="2000025" cy="3177350"/>
            </a:xfrm>
          </p:grpSpPr>
          <p:sp>
            <p:nvSpPr>
              <p:cNvPr id="3183" name="Google Shape;3183;p37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37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37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37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37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37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37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37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37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37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37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37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37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37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37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37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37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37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37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37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37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37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37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37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37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37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37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37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37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37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37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37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37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37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37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37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37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37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37"/>
              <p:cNvSpPr/>
              <p:nvPr/>
            </p:nvSpPr>
            <p:spPr>
              <a:xfrm>
                <a:off x="2783225" y="3428175"/>
                <a:ext cx="237500" cy="3522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4091" extrusionOk="0">
                    <a:moveTo>
                      <a:pt x="107" y="1"/>
                    </a:moveTo>
                    <a:cubicBezTo>
                      <a:pt x="105" y="1"/>
                      <a:pt x="102" y="1"/>
                      <a:pt x="101" y="3"/>
                    </a:cubicBezTo>
                    <a:cubicBezTo>
                      <a:pt x="1" y="3"/>
                      <a:pt x="2081" y="3236"/>
                      <a:pt x="4587" y="7096"/>
                    </a:cubicBezTo>
                    <a:cubicBezTo>
                      <a:pt x="7153" y="10994"/>
                      <a:pt x="9330" y="14091"/>
                      <a:pt x="9398" y="14091"/>
                    </a:cubicBezTo>
                    <a:cubicBezTo>
                      <a:pt x="9399" y="14091"/>
                      <a:pt x="9399" y="14090"/>
                      <a:pt x="9399" y="14088"/>
                    </a:cubicBezTo>
                    <a:cubicBezTo>
                      <a:pt x="9499" y="14088"/>
                      <a:pt x="7394" y="10855"/>
                      <a:pt x="4888" y="6996"/>
                    </a:cubicBezTo>
                    <a:cubicBezTo>
                      <a:pt x="2322" y="3097"/>
                      <a:pt x="266" y="1"/>
                      <a:pt x="1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37"/>
              <p:cNvSpPr/>
              <p:nvPr/>
            </p:nvSpPr>
            <p:spPr>
              <a:xfrm>
                <a:off x="2728100" y="3480150"/>
                <a:ext cx="326450" cy="212000"/>
              </a:xfrm>
              <a:custGeom>
                <a:avLst/>
                <a:gdLst/>
                <a:ahLst/>
                <a:cxnLst/>
                <a:rect l="l" t="t" r="r" b="b"/>
                <a:pathLst>
                  <a:path w="13058" h="8480" extrusionOk="0">
                    <a:moveTo>
                      <a:pt x="13045" y="0"/>
                    </a:moveTo>
                    <a:cubicBezTo>
                      <a:pt x="12807" y="0"/>
                      <a:pt x="9934" y="1845"/>
                      <a:pt x="6466" y="4190"/>
                    </a:cubicBezTo>
                    <a:cubicBezTo>
                      <a:pt x="2832" y="6470"/>
                      <a:pt x="0" y="8475"/>
                      <a:pt x="0" y="8475"/>
                    </a:cubicBezTo>
                    <a:cubicBezTo>
                      <a:pt x="3" y="8478"/>
                      <a:pt x="7" y="8479"/>
                      <a:pt x="13" y="8479"/>
                    </a:cubicBezTo>
                    <a:cubicBezTo>
                      <a:pt x="251" y="8479"/>
                      <a:pt x="3124" y="6637"/>
                      <a:pt x="6592" y="4390"/>
                    </a:cubicBezTo>
                    <a:cubicBezTo>
                      <a:pt x="10226" y="1984"/>
                      <a:pt x="13058" y="4"/>
                      <a:pt x="13058" y="4"/>
                    </a:cubicBezTo>
                    <a:cubicBezTo>
                      <a:pt x="13055" y="2"/>
                      <a:pt x="13051" y="0"/>
                      <a:pt x="130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37"/>
              <p:cNvSpPr/>
              <p:nvPr/>
            </p:nvSpPr>
            <p:spPr>
              <a:xfrm>
                <a:off x="2842750" y="3420025"/>
                <a:ext cx="783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4315" extrusionOk="0">
                    <a:moveTo>
                      <a:pt x="3033" y="1"/>
                    </a:moveTo>
                    <a:cubicBezTo>
                      <a:pt x="3011" y="1"/>
                      <a:pt x="2294" y="3196"/>
                      <a:pt x="1479" y="7121"/>
                    </a:cubicBezTo>
                    <a:cubicBezTo>
                      <a:pt x="627" y="11081"/>
                      <a:pt x="1" y="14214"/>
                      <a:pt x="126" y="14314"/>
                    </a:cubicBezTo>
                    <a:cubicBezTo>
                      <a:pt x="226" y="14314"/>
                      <a:pt x="953" y="11081"/>
                      <a:pt x="1680" y="7121"/>
                    </a:cubicBezTo>
                    <a:cubicBezTo>
                      <a:pt x="2507" y="3136"/>
                      <a:pt x="3133" y="3"/>
                      <a:pt x="3033" y="3"/>
                    </a:cubicBezTo>
                    <a:cubicBezTo>
                      <a:pt x="3033" y="2"/>
                      <a:pt x="3033" y="1"/>
                      <a:pt x="30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37"/>
              <p:cNvSpPr/>
              <p:nvPr/>
            </p:nvSpPr>
            <p:spPr>
              <a:xfrm>
                <a:off x="2701775" y="3540150"/>
                <a:ext cx="391625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3" extrusionOk="0">
                    <a:moveTo>
                      <a:pt x="41" y="1"/>
                    </a:moveTo>
                    <a:cubicBezTo>
                      <a:pt x="14" y="1"/>
                      <a:pt x="1" y="4"/>
                      <a:pt x="1" y="10"/>
                    </a:cubicBezTo>
                    <a:cubicBezTo>
                      <a:pt x="1" y="110"/>
                      <a:pt x="3459" y="837"/>
                      <a:pt x="7745" y="1790"/>
                    </a:cubicBezTo>
                    <a:cubicBezTo>
                      <a:pt x="11858" y="2565"/>
                      <a:pt x="15133" y="3253"/>
                      <a:pt x="15525" y="3253"/>
                    </a:cubicBezTo>
                    <a:cubicBezTo>
                      <a:pt x="15551" y="3253"/>
                      <a:pt x="15565" y="3250"/>
                      <a:pt x="15565" y="3243"/>
                    </a:cubicBezTo>
                    <a:cubicBezTo>
                      <a:pt x="15665" y="3143"/>
                      <a:pt x="12131" y="2416"/>
                      <a:pt x="7845" y="1464"/>
                    </a:cubicBezTo>
                    <a:cubicBezTo>
                      <a:pt x="3826" y="688"/>
                      <a:pt x="447" y="1"/>
                      <a:pt x="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37"/>
              <p:cNvSpPr/>
              <p:nvPr/>
            </p:nvSpPr>
            <p:spPr>
              <a:xfrm>
                <a:off x="2960550" y="3694525"/>
                <a:ext cx="601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808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0" y="928"/>
                      <a:pt x="0" y="1555"/>
                      <a:pt x="101" y="2081"/>
                    </a:cubicBezTo>
                    <a:cubicBezTo>
                      <a:pt x="101" y="2507"/>
                      <a:pt x="201" y="2808"/>
                      <a:pt x="201" y="2808"/>
                    </a:cubicBezTo>
                    <a:cubicBezTo>
                      <a:pt x="201" y="2808"/>
                      <a:pt x="301" y="2507"/>
                      <a:pt x="301" y="1981"/>
                    </a:cubicBezTo>
                    <a:cubicBezTo>
                      <a:pt x="301" y="1564"/>
                      <a:pt x="205" y="956"/>
                      <a:pt x="201" y="343"/>
                    </a:cubicBezTo>
                    <a:lnTo>
                      <a:pt x="201" y="343"/>
                    </a:lnTo>
                    <a:cubicBezTo>
                      <a:pt x="1410" y="845"/>
                      <a:pt x="2406" y="1154"/>
                      <a:pt x="2406" y="1154"/>
                    </a:cubicBezTo>
                    <a:cubicBezTo>
                      <a:pt x="2406" y="1028"/>
                      <a:pt x="1454" y="627"/>
                      <a:pt x="201" y="1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37"/>
              <p:cNvSpPr/>
              <p:nvPr/>
            </p:nvSpPr>
            <p:spPr>
              <a:xfrm>
                <a:off x="2936750" y="3657550"/>
                <a:ext cx="420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0" y="1"/>
                    </a:moveTo>
                    <a:lnTo>
                      <a:pt x="0" y="227"/>
                    </a:lnTo>
                    <a:lnTo>
                      <a:pt x="0" y="327"/>
                    </a:lnTo>
                    <a:cubicBezTo>
                      <a:pt x="0" y="753"/>
                      <a:pt x="0" y="1154"/>
                      <a:pt x="125" y="1480"/>
                    </a:cubicBezTo>
                    <a:cubicBezTo>
                      <a:pt x="125" y="1780"/>
                      <a:pt x="226" y="2006"/>
                      <a:pt x="226" y="2006"/>
                    </a:cubicBezTo>
                    <a:cubicBezTo>
                      <a:pt x="226" y="2006"/>
                      <a:pt x="326" y="1780"/>
                      <a:pt x="326" y="1480"/>
                    </a:cubicBezTo>
                    <a:cubicBezTo>
                      <a:pt x="326" y="1197"/>
                      <a:pt x="250" y="857"/>
                      <a:pt x="296" y="493"/>
                    </a:cubicBezTo>
                    <a:lnTo>
                      <a:pt x="296" y="493"/>
                    </a:lnTo>
                    <a:cubicBezTo>
                      <a:pt x="908" y="725"/>
                      <a:pt x="1437" y="879"/>
                      <a:pt x="1615" y="879"/>
                    </a:cubicBezTo>
                    <a:cubicBezTo>
                      <a:pt x="1657" y="879"/>
                      <a:pt x="1679" y="871"/>
                      <a:pt x="1679" y="853"/>
                    </a:cubicBezTo>
                    <a:cubicBezTo>
                      <a:pt x="1679" y="853"/>
                      <a:pt x="1053" y="427"/>
                      <a:pt x="226" y="1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37"/>
              <p:cNvSpPr/>
              <p:nvPr/>
            </p:nvSpPr>
            <p:spPr>
              <a:xfrm>
                <a:off x="2991875" y="3456800"/>
                <a:ext cx="702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392" extrusionOk="0">
                    <a:moveTo>
                      <a:pt x="1134" y="1"/>
                    </a:moveTo>
                    <a:cubicBezTo>
                      <a:pt x="1007" y="1"/>
                      <a:pt x="599" y="1006"/>
                      <a:pt x="101" y="2191"/>
                    </a:cubicBezTo>
                    <a:lnTo>
                      <a:pt x="1" y="2392"/>
                    </a:lnTo>
                    <a:lnTo>
                      <a:pt x="301" y="2392"/>
                    </a:lnTo>
                    <a:cubicBezTo>
                      <a:pt x="1053" y="2392"/>
                      <a:pt x="1680" y="2292"/>
                      <a:pt x="2081" y="2292"/>
                    </a:cubicBezTo>
                    <a:cubicBezTo>
                      <a:pt x="2507" y="2191"/>
                      <a:pt x="2808" y="2191"/>
                      <a:pt x="2808" y="2091"/>
                    </a:cubicBezTo>
                    <a:lnTo>
                      <a:pt x="385" y="2091"/>
                    </a:lnTo>
                    <a:cubicBezTo>
                      <a:pt x="872" y="931"/>
                      <a:pt x="1248" y="11"/>
                      <a:pt x="1153" y="11"/>
                    </a:cubicBezTo>
                    <a:cubicBezTo>
                      <a:pt x="1148" y="4"/>
                      <a:pt x="1142" y="1"/>
                      <a:pt x="11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37"/>
              <p:cNvSpPr/>
              <p:nvPr/>
            </p:nvSpPr>
            <p:spPr>
              <a:xfrm>
                <a:off x="2958050" y="349590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827" y="1"/>
                    </a:moveTo>
                    <a:cubicBezTo>
                      <a:pt x="727" y="1"/>
                      <a:pt x="401" y="627"/>
                      <a:pt x="0" y="1580"/>
                    </a:cubicBezTo>
                    <a:lnTo>
                      <a:pt x="0" y="1680"/>
                    </a:lnTo>
                    <a:lnTo>
                      <a:pt x="201" y="1780"/>
                    </a:lnTo>
                    <a:cubicBezTo>
                      <a:pt x="727" y="1780"/>
                      <a:pt x="1153" y="1680"/>
                      <a:pt x="1454" y="1680"/>
                    </a:cubicBezTo>
                    <a:cubicBezTo>
                      <a:pt x="1780" y="1580"/>
                      <a:pt x="1980" y="1580"/>
                      <a:pt x="1980" y="1580"/>
                    </a:cubicBezTo>
                    <a:cubicBezTo>
                      <a:pt x="1980" y="1454"/>
                      <a:pt x="1780" y="1454"/>
                      <a:pt x="1454" y="1454"/>
                    </a:cubicBezTo>
                    <a:lnTo>
                      <a:pt x="378" y="1454"/>
                    </a:lnTo>
                    <a:cubicBezTo>
                      <a:pt x="658" y="629"/>
                      <a:pt x="827" y="93"/>
                      <a:pt x="8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37"/>
              <p:cNvSpPr/>
              <p:nvPr/>
            </p:nvSpPr>
            <p:spPr>
              <a:xfrm>
                <a:off x="2889750" y="3435750"/>
                <a:ext cx="470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1" extrusionOk="0">
                    <a:moveTo>
                      <a:pt x="0" y="1"/>
                    </a:moveTo>
                    <a:cubicBezTo>
                      <a:pt x="0" y="1"/>
                      <a:pt x="126" y="728"/>
                      <a:pt x="426" y="1680"/>
                    </a:cubicBezTo>
                    <a:lnTo>
                      <a:pt x="527" y="1780"/>
                    </a:lnTo>
                    <a:lnTo>
                      <a:pt x="627" y="1680"/>
                    </a:lnTo>
                    <a:lnTo>
                      <a:pt x="752" y="1680"/>
                    </a:lnTo>
                    <a:lnTo>
                      <a:pt x="1579" y="853"/>
                    </a:lnTo>
                    <a:cubicBezTo>
                      <a:pt x="1780" y="527"/>
                      <a:pt x="1880" y="427"/>
                      <a:pt x="1880" y="427"/>
                    </a:cubicBezTo>
                    <a:cubicBezTo>
                      <a:pt x="1880" y="400"/>
                      <a:pt x="1866" y="387"/>
                      <a:pt x="1841" y="387"/>
                    </a:cubicBezTo>
                    <a:cubicBezTo>
                      <a:pt x="1773" y="387"/>
                      <a:pt x="1626" y="481"/>
                      <a:pt x="1479" y="627"/>
                    </a:cubicBezTo>
                    <a:cubicBezTo>
                      <a:pt x="1201" y="820"/>
                      <a:pt x="941" y="1067"/>
                      <a:pt x="668" y="1339"/>
                    </a:cubicBezTo>
                    <a:lnTo>
                      <a:pt x="668" y="1339"/>
                    </a:lnTo>
                    <a:cubicBezTo>
                      <a:pt x="375" y="523"/>
                      <a:pt x="115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37"/>
              <p:cNvSpPr/>
              <p:nvPr/>
            </p:nvSpPr>
            <p:spPr>
              <a:xfrm>
                <a:off x="2991875" y="3578875"/>
                <a:ext cx="420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895" extrusionOk="0">
                    <a:moveTo>
                      <a:pt x="1536" y="0"/>
                    </a:moveTo>
                    <a:cubicBezTo>
                      <a:pt x="1428" y="0"/>
                      <a:pt x="846" y="393"/>
                      <a:pt x="101" y="867"/>
                    </a:cubicBezTo>
                    <a:lnTo>
                      <a:pt x="1" y="968"/>
                    </a:lnTo>
                    <a:lnTo>
                      <a:pt x="101" y="1068"/>
                    </a:lnTo>
                    <a:cubicBezTo>
                      <a:pt x="527" y="1394"/>
                      <a:pt x="928" y="1594"/>
                      <a:pt x="1254" y="1694"/>
                    </a:cubicBezTo>
                    <a:cubicBezTo>
                      <a:pt x="1454" y="1795"/>
                      <a:pt x="1680" y="1895"/>
                      <a:pt x="1680" y="1895"/>
                    </a:cubicBezTo>
                    <a:cubicBezTo>
                      <a:pt x="1680" y="1895"/>
                      <a:pt x="1554" y="1694"/>
                      <a:pt x="1354" y="1594"/>
                    </a:cubicBezTo>
                    <a:cubicBezTo>
                      <a:pt x="1088" y="1417"/>
                      <a:pt x="802" y="1220"/>
                      <a:pt x="444" y="968"/>
                    </a:cubicBezTo>
                    <a:lnTo>
                      <a:pt x="444" y="968"/>
                    </a:lnTo>
                    <a:cubicBezTo>
                      <a:pt x="1131" y="491"/>
                      <a:pt x="1672" y="132"/>
                      <a:pt x="1554" y="15"/>
                    </a:cubicBezTo>
                    <a:cubicBezTo>
                      <a:pt x="1554" y="5"/>
                      <a:pt x="1548" y="0"/>
                      <a:pt x="15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37"/>
              <p:cNvSpPr/>
              <p:nvPr/>
            </p:nvSpPr>
            <p:spPr>
              <a:xfrm>
                <a:off x="2874075" y="3480075"/>
                <a:ext cx="6832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514" extrusionOk="0">
                    <a:moveTo>
                      <a:pt x="19" y="1"/>
                    </a:moveTo>
                    <a:cubicBezTo>
                      <a:pt x="12" y="1"/>
                      <a:pt x="6" y="3"/>
                      <a:pt x="1" y="7"/>
                    </a:cubicBezTo>
                    <a:cubicBezTo>
                      <a:pt x="1" y="7"/>
                      <a:pt x="226" y="1060"/>
                      <a:pt x="627" y="2413"/>
                    </a:cubicBezTo>
                    <a:lnTo>
                      <a:pt x="627" y="2513"/>
                    </a:lnTo>
                    <a:lnTo>
                      <a:pt x="853" y="2413"/>
                    </a:lnTo>
                    <a:cubicBezTo>
                      <a:pt x="1479" y="1987"/>
                      <a:pt x="1880" y="1586"/>
                      <a:pt x="2206" y="1260"/>
                    </a:cubicBezTo>
                    <a:cubicBezTo>
                      <a:pt x="2507" y="834"/>
                      <a:pt x="2733" y="634"/>
                      <a:pt x="2733" y="634"/>
                    </a:cubicBezTo>
                    <a:lnTo>
                      <a:pt x="2733" y="634"/>
                    </a:lnTo>
                    <a:cubicBezTo>
                      <a:pt x="2733" y="634"/>
                      <a:pt x="2407" y="734"/>
                      <a:pt x="2106" y="1060"/>
                    </a:cubicBezTo>
                    <a:cubicBezTo>
                      <a:pt x="1698" y="1348"/>
                      <a:pt x="1290" y="1751"/>
                      <a:pt x="815" y="2159"/>
                    </a:cubicBezTo>
                    <a:lnTo>
                      <a:pt x="815" y="2159"/>
                    </a:lnTo>
                    <a:cubicBezTo>
                      <a:pt x="511" y="940"/>
                      <a:pt x="156" y="1"/>
                      <a:pt x="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37"/>
              <p:cNvSpPr/>
              <p:nvPr/>
            </p:nvSpPr>
            <p:spPr>
              <a:xfrm>
                <a:off x="2832725" y="3616200"/>
                <a:ext cx="67700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514" extrusionOk="0">
                    <a:moveTo>
                      <a:pt x="2081" y="1"/>
                    </a:moveTo>
                    <a:lnTo>
                      <a:pt x="1880" y="101"/>
                    </a:lnTo>
                    <a:cubicBezTo>
                      <a:pt x="1254" y="527"/>
                      <a:pt x="828" y="928"/>
                      <a:pt x="527" y="1354"/>
                    </a:cubicBezTo>
                    <a:cubicBezTo>
                      <a:pt x="201" y="1655"/>
                      <a:pt x="1" y="1881"/>
                      <a:pt x="1" y="1881"/>
                    </a:cubicBezTo>
                    <a:cubicBezTo>
                      <a:pt x="101" y="1881"/>
                      <a:pt x="301" y="1780"/>
                      <a:pt x="627" y="1454"/>
                    </a:cubicBezTo>
                    <a:cubicBezTo>
                      <a:pt x="1014" y="1165"/>
                      <a:pt x="1423" y="758"/>
                      <a:pt x="1924" y="348"/>
                    </a:cubicBezTo>
                    <a:lnTo>
                      <a:pt x="1924" y="348"/>
                    </a:lnTo>
                    <a:cubicBezTo>
                      <a:pt x="2287" y="1571"/>
                      <a:pt x="2583" y="2514"/>
                      <a:pt x="2693" y="2514"/>
                    </a:cubicBezTo>
                    <a:cubicBezTo>
                      <a:pt x="2698" y="2514"/>
                      <a:pt x="2703" y="2512"/>
                      <a:pt x="2707" y="2507"/>
                    </a:cubicBezTo>
                    <a:cubicBezTo>
                      <a:pt x="2707" y="2507"/>
                      <a:pt x="2507" y="1454"/>
                      <a:pt x="2081" y="1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37"/>
              <p:cNvSpPr/>
              <p:nvPr/>
            </p:nvSpPr>
            <p:spPr>
              <a:xfrm>
                <a:off x="2921075" y="3569225"/>
                <a:ext cx="658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707" extrusionOk="0">
                    <a:moveTo>
                      <a:pt x="2632" y="0"/>
                    </a:moveTo>
                    <a:lnTo>
                      <a:pt x="2632" y="0"/>
                    </a:lnTo>
                    <a:cubicBezTo>
                      <a:pt x="2632" y="0"/>
                      <a:pt x="1479" y="201"/>
                      <a:pt x="226" y="627"/>
                    </a:cubicBezTo>
                    <a:lnTo>
                      <a:pt x="0" y="627"/>
                    </a:lnTo>
                    <a:lnTo>
                      <a:pt x="126" y="827"/>
                    </a:lnTo>
                    <a:cubicBezTo>
                      <a:pt x="527" y="1454"/>
                      <a:pt x="1053" y="1880"/>
                      <a:pt x="1379" y="2181"/>
                    </a:cubicBezTo>
                    <a:lnTo>
                      <a:pt x="1880" y="2707"/>
                    </a:lnTo>
                    <a:cubicBezTo>
                      <a:pt x="2006" y="2707"/>
                      <a:pt x="1780" y="2406"/>
                      <a:pt x="1479" y="2080"/>
                    </a:cubicBezTo>
                    <a:cubicBezTo>
                      <a:pt x="1263" y="1672"/>
                      <a:pt x="794" y="1287"/>
                      <a:pt x="468" y="792"/>
                    </a:cubicBezTo>
                    <a:lnTo>
                      <a:pt x="468" y="792"/>
                    </a:lnTo>
                    <a:cubicBezTo>
                      <a:pt x="1658" y="495"/>
                      <a:pt x="2632" y="97"/>
                      <a:pt x="26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37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37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37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37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37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37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37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37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37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37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37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37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7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7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7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37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37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37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37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37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37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37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37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37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37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37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37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37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37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37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37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7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37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37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37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37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7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7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37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37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37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37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37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37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37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37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37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37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37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37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37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37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37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37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37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37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37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37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37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3" name="Google Shape;3293;p37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4" name="Google Shape;3294;p37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37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37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37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37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37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37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37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37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37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37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37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6" name="Google Shape;3306;p37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37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37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37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0" name="Google Shape;3310;p37"/>
            <p:cNvGrpSpPr/>
            <p:nvPr/>
          </p:nvGrpSpPr>
          <p:grpSpPr>
            <a:xfrm>
              <a:off x="8058163" y="4260938"/>
              <a:ext cx="363425" cy="391625"/>
              <a:chOff x="6486688" y="4948425"/>
              <a:chExt cx="363425" cy="391625"/>
            </a:xfrm>
          </p:grpSpPr>
          <p:sp>
            <p:nvSpPr>
              <p:cNvPr id="3311" name="Google Shape;3311;p37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37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37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7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7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7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7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7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7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7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7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37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37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37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37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7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7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7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7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0" name="Google Shape;3330;p37"/>
            <p:cNvSpPr/>
            <p:nvPr/>
          </p:nvSpPr>
          <p:spPr>
            <a:xfrm rot="5400000" flipH="1">
              <a:off x="5210350" y="3932713"/>
              <a:ext cx="234975" cy="355350"/>
            </a:xfrm>
            <a:custGeom>
              <a:avLst/>
              <a:gdLst/>
              <a:ahLst/>
              <a:cxnLst/>
              <a:rect l="l" t="t" r="r" b="b"/>
              <a:pathLst>
                <a:path w="9399" h="14214" extrusionOk="0">
                  <a:moveTo>
                    <a:pt x="125" y="1"/>
                  </a:moveTo>
                  <a:lnTo>
                    <a:pt x="125" y="1"/>
                  </a:lnTo>
                  <a:cubicBezTo>
                    <a:pt x="0" y="101"/>
                    <a:pt x="2105" y="3359"/>
                    <a:pt x="4612" y="7219"/>
                  </a:cubicBezTo>
                  <a:cubicBezTo>
                    <a:pt x="7177" y="11117"/>
                    <a:pt x="9233" y="14214"/>
                    <a:pt x="9392" y="14214"/>
                  </a:cubicBezTo>
                  <a:cubicBezTo>
                    <a:pt x="9395" y="14214"/>
                    <a:pt x="9397" y="14213"/>
                    <a:pt x="9399" y="14211"/>
                  </a:cubicBezTo>
                  <a:cubicBezTo>
                    <a:pt x="9399" y="14211"/>
                    <a:pt x="7419" y="10978"/>
                    <a:pt x="4812" y="7119"/>
                  </a:cubicBezTo>
                  <a:cubicBezTo>
                    <a:pt x="2306" y="3134"/>
                    <a:pt x="126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7"/>
            <p:cNvSpPr/>
            <p:nvPr/>
          </p:nvSpPr>
          <p:spPr>
            <a:xfrm rot="5400000" flipH="1">
              <a:off x="5181538" y="4013475"/>
              <a:ext cx="326475" cy="211375"/>
            </a:xfrm>
            <a:custGeom>
              <a:avLst/>
              <a:gdLst/>
              <a:ahLst/>
              <a:cxnLst/>
              <a:rect l="l" t="t" r="r" b="b"/>
              <a:pathLst>
                <a:path w="13059" h="8455" extrusionOk="0">
                  <a:moveTo>
                    <a:pt x="12952" y="0"/>
                  </a:moveTo>
                  <a:cubicBezTo>
                    <a:pt x="12808" y="0"/>
                    <a:pt x="9935" y="1842"/>
                    <a:pt x="6467" y="4064"/>
                  </a:cubicBezTo>
                  <a:cubicBezTo>
                    <a:pt x="2808" y="6471"/>
                    <a:pt x="1" y="8450"/>
                    <a:pt x="1" y="8450"/>
                  </a:cubicBezTo>
                  <a:cubicBezTo>
                    <a:pt x="1" y="8453"/>
                    <a:pt x="3" y="8454"/>
                    <a:pt x="6" y="8454"/>
                  </a:cubicBezTo>
                  <a:cubicBezTo>
                    <a:pt x="156" y="8454"/>
                    <a:pt x="3124" y="6613"/>
                    <a:pt x="6567" y="4390"/>
                  </a:cubicBezTo>
                  <a:cubicBezTo>
                    <a:pt x="10126" y="1984"/>
                    <a:pt x="13058" y="4"/>
                    <a:pt x="12958" y="4"/>
                  </a:cubicBezTo>
                  <a:cubicBezTo>
                    <a:pt x="12958" y="2"/>
                    <a:pt x="12956" y="0"/>
                    <a:pt x="129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7"/>
            <p:cNvSpPr/>
            <p:nvPr/>
          </p:nvSpPr>
          <p:spPr>
            <a:xfrm rot="5400000" flipH="1">
              <a:off x="5293700" y="3948413"/>
              <a:ext cx="78325" cy="360300"/>
            </a:xfrm>
            <a:custGeom>
              <a:avLst/>
              <a:gdLst/>
              <a:ahLst/>
              <a:cxnLst/>
              <a:rect l="l" t="t" r="r" b="b"/>
              <a:pathLst>
                <a:path w="3133" h="14412" extrusionOk="0">
                  <a:moveTo>
                    <a:pt x="3033" y="0"/>
                  </a:moveTo>
                  <a:lnTo>
                    <a:pt x="3033" y="0"/>
                  </a:lnTo>
                  <a:cubicBezTo>
                    <a:pt x="2932" y="0"/>
                    <a:pt x="2206" y="3233"/>
                    <a:pt x="1479" y="7193"/>
                  </a:cubicBezTo>
                  <a:cubicBezTo>
                    <a:pt x="627" y="11178"/>
                    <a:pt x="0" y="14311"/>
                    <a:pt x="100" y="14411"/>
                  </a:cubicBezTo>
                  <a:cubicBezTo>
                    <a:pt x="100" y="14411"/>
                    <a:pt x="852" y="11178"/>
                    <a:pt x="1679" y="7193"/>
                  </a:cubicBezTo>
                  <a:cubicBezTo>
                    <a:pt x="2506" y="3233"/>
                    <a:pt x="3133" y="100"/>
                    <a:pt x="30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7"/>
            <p:cNvSpPr/>
            <p:nvPr/>
          </p:nvSpPr>
          <p:spPr>
            <a:xfrm rot="5400000" flipH="1">
              <a:off x="5154175" y="4074788"/>
              <a:ext cx="391625" cy="81250"/>
            </a:xfrm>
            <a:custGeom>
              <a:avLst/>
              <a:gdLst/>
              <a:ahLst/>
              <a:cxnLst/>
              <a:rect l="l" t="t" r="r" b="b"/>
              <a:pathLst>
                <a:path w="15665" h="3250" extrusionOk="0">
                  <a:moveTo>
                    <a:pt x="175" y="0"/>
                  </a:moveTo>
                  <a:cubicBezTo>
                    <a:pt x="126" y="0"/>
                    <a:pt x="101" y="6"/>
                    <a:pt x="101" y="16"/>
                  </a:cubicBezTo>
                  <a:cubicBezTo>
                    <a:pt x="1" y="117"/>
                    <a:pt x="3560" y="843"/>
                    <a:pt x="7845" y="1771"/>
                  </a:cubicBezTo>
                  <a:cubicBezTo>
                    <a:pt x="12106" y="2623"/>
                    <a:pt x="15665" y="3249"/>
                    <a:pt x="15665" y="3249"/>
                  </a:cubicBezTo>
                  <a:cubicBezTo>
                    <a:pt x="15665" y="3149"/>
                    <a:pt x="12231" y="2397"/>
                    <a:pt x="7946" y="1470"/>
                  </a:cubicBezTo>
                  <a:cubicBezTo>
                    <a:pt x="3934" y="599"/>
                    <a:pt x="698" y="0"/>
                    <a:pt x="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7"/>
            <p:cNvSpPr/>
            <p:nvPr/>
          </p:nvSpPr>
          <p:spPr>
            <a:xfrm rot="5400000" flipH="1">
              <a:off x="5446575" y="4179613"/>
              <a:ext cx="62675" cy="70200"/>
            </a:xfrm>
            <a:custGeom>
              <a:avLst/>
              <a:gdLst/>
              <a:ahLst/>
              <a:cxnLst/>
              <a:rect l="l" t="t" r="r" b="b"/>
              <a:pathLst>
                <a:path w="2507" h="2808" extrusionOk="0">
                  <a:moveTo>
                    <a:pt x="2206" y="0"/>
                  </a:moveTo>
                  <a:lnTo>
                    <a:pt x="2206" y="827"/>
                  </a:lnTo>
                  <a:lnTo>
                    <a:pt x="2206" y="2423"/>
                  </a:lnTo>
                  <a:lnTo>
                    <a:pt x="2206" y="2423"/>
                  </a:lnTo>
                  <a:cubicBezTo>
                    <a:pt x="1043" y="1946"/>
                    <a:pt x="95" y="1654"/>
                    <a:pt x="0" y="1654"/>
                  </a:cubicBezTo>
                  <a:cubicBezTo>
                    <a:pt x="0" y="1779"/>
                    <a:pt x="1053" y="2180"/>
                    <a:pt x="2306" y="2707"/>
                  </a:cubicBezTo>
                  <a:lnTo>
                    <a:pt x="2507" y="2807"/>
                  </a:lnTo>
                  <a:lnTo>
                    <a:pt x="2507" y="2607"/>
                  </a:lnTo>
                  <a:cubicBezTo>
                    <a:pt x="2507" y="1880"/>
                    <a:pt x="2406" y="1253"/>
                    <a:pt x="2406" y="727"/>
                  </a:cubicBezTo>
                  <a:cubicBezTo>
                    <a:pt x="2306" y="301"/>
                    <a:pt x="2306" y="0"/>
                    <a:pt x="22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7"/>
            <p:cNvSpPr/>
            <p:nvPr/>
          </p:nvSpPr>
          <p:spPr>
            <a:xfrm rot="5400000" flipH="1">
              <a:off x="5169963" y="3985700"/>
              <a:ext cx="62675" cy="70825"/>
            </a:xfrm>
            <a:custGeom>
              <a:avLst/>
              <a:gdLst/>
              <a:ahLst/>
              <a:cxnLst/>
              <a:rect l="l" t="t" r="r" b="b"/>
              <a:pathLst>
                <a:path w="2507" h="2833" extrusionOk="0">
                  <a:moveTo>
                    <a:pt x="101" y="1"/>
                  </a:moveTo>
                  <a:lnTo>
                    <a:pt x="101" y="226"/>
                  </a:lnTo>
                  <a:cubicBezTo>
                    <a:pt x="1" y="953"/>
                    <a:pt x="101" y="1580"/>
                    <a:pt x="201" y="2106"/>
                  </a:cubicBezTo>
                  <a:cubicBezTo>
                    <a:pt x="201" y="2507"/>
                    <a:pt x="201" y="2833"/>
                    <a:pt x="301" y="2833"/>
                  </a:cubicBezTo>
                  <a:cubicBezTo>
                    <a:pt x="301" y="2833"/>
                    <a:pt x="402" y="2507"/>
                    <a:pt x="301" y="2006"/>
                  </a:cubicBezTo>
                  <a:lnTo>
                    <a:pt x="301" y="404"/>
                  </a:lnTo>
                  <a:lnTo>
                    <a:pt x="301" y="404"/>
                  </a:lnTo>
                  <a:cubicBezTo>
                    <a:pt x="1557" y="882"/>
                    <a:pt x="2507" y="1154"/>
                    <a:pt x="2507" y="1154"/>
                  </a:cubicBezTo>
                  <a:cubicBezTo>
                    <a:pt x="2507" y="1053"/>
                    <a:pt x="1454" y="627"/>
                    <a:pt x="201" y="1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7"/>
            <p:cNvSpPr/>
            <p:nvPr/>
          </p:nvSpPr>
          <p:spPr>
            <a:xfrm rot="5400000" flipH="1">
              <a:off x="5227275" y="4027988"/>
              <a:ext cx="42000" cy="49525"/>
            </a:xfrm>
            <a:custGeom>
              <a:avLst/>
              <a:gdLst/>
              <a:ahLst/>
              <a:cxnLst/>
              <a:rect l="l" t="t" r="r" b="b"/>
              <a:pathLst>
                <a:path w="1680" h="1981" extrusionOk="0">
                  <a:moveTo>
                    <a:pt x="0" y="0"/>
                  </a:moveTo>
                  <a:lnTo>
                    <a:pt x="0" y="201"/>
                  </a:lnTo>
                  <a:lnTo>
                    <a:pt x="0" y="326"/>
                  </a:lnTo>
                  <a:cubicBezTo>
                    <a:pt x="0" y="727"/>
                    <a:pt x="0" y="1153"/>
                    <a:pt x="101" y="1454"/>
                  </a:cubicBezTo>
                  <a:cubicBezTo>
                    <a:pt x="101" y="1780"/>
                    <a:pt x="101" y="1980"/>
                    <a:pt x="226" y="1980"/>
                  </a:cubicBezTo>
                  <a:lnTo>
                    <a:pt x="226" y="1454"/>
                  </a:lnTo>
                  <a:lnTo>
                    <a:pt x="226" y="384"/>
                  </a:lnTo>
                  <a:lnTo>
                    <a:pt x="226" y="384"/>
                  </a:lnTo>
                  <a:cubicBezTo>
                    <a:pt x="866" y="677"/>
                    <a:pt x="1415" y="862"/>
                    <a:pt x="1607" y="862"/>
                  </a:cubicBezTo>
                  <a:cubicBezTo>
                    <a:pt x="1654" y="862"/>
                    <a:pt x="1680" y="851"/>
                    <a:pt x="1680" y="827"/>
                  </a:cubicBezTo>
                  <a:cubicBezTo>
                    <a:pt x="1680" y="827"/>
                    <a:pt x="1053" y="426"/>
                    <a:pt x="226" y="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7"/>
            <p:cNvSpPr/>
            <p:nvPr/>
          </p:nvSpPr>
          <p:spPr>
            <a:xfrm rot="5400000" flipH="1">
              <a:off x="5410250" y="3952163"/>
              <a:ext cx="70200" cy="62675"/>
            </a:xfrm>
            <a:custGeom>
              <a:avLst/>
              <a:gdLst/>
              <a:ahLst/>
              <a:cxnLst/>
              <a:rect l="l" t="t" r="r" b="b"/>
              <a:pathLst>
                <a:path w="2808" h="2507" extrusionOk="0">
                  <a:moveTo>
                    <a:pt x="1153" y="1"/>
                  </a:moveTo>
                  <a:cubicBezTo>
                    <a:pt x="1028" y="1"/>
                    <a:pt x="627" y="1053"/>
                    <a:pt x="100" y="2306"/>
                  </a:cubicBezTo>
                  <a:lnTo>
                    <a:pt x="0" y="2507"/>
                  </a:lnTo>
                  <a:lnTo>
                    <a:pt x="301" y="2507"/>
                  </a:lnTo>
                  <a:cubicBezTo>
                    <a:pt x="927" y="2507"/>
                    <a:pt x="1554" y="2407"/>
                    <a:pt x="2080" y="2407"/>
                  </a:cubicBezTo>
                  <a:cubicBezTo>
                    <a:pt x="2506" y="2306"/>
                    <a:pt x="2807" y="2306"/>
                    <a:pt x="2807" y="2206"/>
                  </a:cubicBezTo>
                  <a:lnTo>
                    <a:pt x="384" y="2206"/>
                  </a:lnTo>
                  <a:cubicBezTo>
                    <a:pt x="861" y="1043"/>
                    <a:pt x="1153" y="96"/>
                    <a:pt x="11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7"/>
            <p:cNvSpPr/>
            <p:nvPr/>
          </p:nvSpPr>
          <p:spPr>
            <a:xfrm rot="5400000" flipH="1">
              <a:off x="5389813" y="4007550"/>
              <a:ext cx="47025" cy="42775"/>
            </a:xfrm>
            <a:custGeom>
              <a:avLst/>
              <a:gdLst/>
              <a:ahLst/>
              <a:cxnLst/>
              <a:rect l="l" t="t" r="r" b="b"/>
              <a:pathLst>
                <a:path w="1881" h="1711" extrusionOk="0">
                  <a:moveTo>
                    <a:pt x="727" y="1"/>
                  </a:moveTo>
                  <a:cubicBezTo>
                    <a:pt x="727" y="1"/>
                    <a:pt x="402" y="627"/>
                    <a:pt x="1" y="1555"/>
                  </a:cubicBezTo>
                  <a:lnTo>
                    <a:pt x="1" y="1655"/>
                  </a:lnTo>
                  <a:lnTo>
                    <a:pt x="201" y="1655"/>
                  </a:lnTo>
                  <a:cubicBezTo>
                    <a:pt x="343" y="1697"/>
                    <a:pt x="494" y="1711"/>
                    <a:pt x="643" y="1711"/>
                  </a:cubicBezTo>
                  <a:cubicBezTo>
                    <a:pt x="942" y="1711"/>
                    <a:pt x="1237" y="1655"/>
                    <a:pt x="1454" y="1655"/>
                  </a:cubicBezTo>
                  <a:cubicBezTo>
                    <a:pt x="1655" y="1555"/>
                    <a:pt x="1880" y="1555"/>
                    <a:pt x="1880" y="1455"/>
                  </a:cubicBezTo>
                  <a:lnTo>
                    <a:pt x="371" y="1455"/>
                  </a:lnTo>
                  <a:cubicBezTo>
                    <a:pt x="655" y="625"/>
                    <a:pt x="820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7"/>
            <p:cNvSpPr/>
            <p:nvPr/>
          </p:nvSpPr>
          <p:spPr>
            <a:xfrm rot="5400000" flipH="1">
              <a:off x="5209638" y="4233600"/>
              <a:ext cx="67675" cy="61225"/>
            </a:xfrm>
            <a:custGeom>
              <a:avLst/>
              <a:gdLst/>
              <a:ahLst/>
              <a:cxnLst/>
              <a:rect l="l" t="t" r="r" b="b"/>
              <a:pathLst>
                <a:path w="2707" h="2449" extrusionOk="0">
                  <a:moveTo>
                    <a:pt x="1896" y="1"/>
                  </a:moveTo>
                  <a:cubicBezTo>
                    <a:pt x="1430" y="1"/>
                    <a:pt x="1028" y="71"/>
                    <a:pt x="727" y="142"/>
                  </a:cubicBezTo>
                  <a:cubicBezTo>
                    <a:pt x="201" y="142"/>
                    <a:pt x="0" y="243"/>
                    <a:pt x="0" y="243"/>
                  </a:cubicBezTo>
                  <a:cubicBezTo>
                    <a:pt x="0" y="243"/>
                    <a:pt x="89" y="298"/>
                    <a:pt x="304" y="298"/>
                  </a:cubicBezTo>
                  <a:cubicBezTo>
                    <a:pt x="412" y="298"/>
                    <a:pt x="551" y="284"/>
                    <a:pt x="727" y="243"/>
                  </a:cubicBezTo>
                  <a:lnTo>
                    <a:pt x="2329" y="243"/>
                  </a:lnTo>
                  <a:cubicBezTo>
                    <a:pt x="1848" y="1498"/>
                    <a:pt x="1560" y="2448"/>
                    <a:pt x="1679" y="2448"/>
                  </a:cubicBezTo>
                  <a:cubicBezTo>
                    <a:pt x="1679" y="2448"/>
                    <a:pt x="2180" y="1496"/>
                    <a:pt x="2707" y="142"/>
                  </a:cubicBezTo>
                  <a:lnTo>
                    <a:pt x="2707" y="42"/>
                  </a:lnTo>
                  <a:lnTo>
                    <a:pt x="2506" y="42"/>
                  </a:lnTo>
                  <a:cubicBezTo>
                    <a:pt x="2293" y="13"/>
                    <a:pt x="2089" y="1"/>
                    <a:pt x="18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7"/>
            <p:cNvSpPr/>
            <p:nvPr/>
          </p:nvSpPr>
          <p:spPr>
            <a:xfrm rot="5400000" flipH="1">
              <a:off x="5250475" y="4197788"/>
              <a:ext cx="50150" cy="41375"/>
            </a:xfrm>
            <a:custGeom>
              <a:avLst/>
              <a:gdLst/>
              <a:ahLst/>
              <a:cxnLst/>
              <a:rect l="l" t="t" r="r" b="b"/>
              <a:pathLst>
                <a:path w="2006" h="1655" extrusionOk="0">
                  <a:moveTo>
                    <a:pt x="1780" y="1"/>
                  </a:moveTo>
                  <a:cubicBezTo>
                    <a:pt x="1254" y="1"/>
                    <a:pt x="853" y="1"/>
                    <a:pt x="527" y="101"/>
                  </a:cubicBezTo>
                  <a:cubicBezTo>
                    <a:pt x="226" y="101"/>
                    <a:pt x="0" y="101"/>
                    <a:pt x="0" y="201"/>
                  </a:cubicBezTo>
                  <a:lnTo>
                    <a:pt x="1629" y="201"/>
                  </a:lnTo>
                  <a:cubicBezTo>
                    <a:pt x="1238" y="986"/>
                    <a:pt x="1057" y="1655"/>
                    <a:pt x="1153" y="1655"/>
                  </a:cubicBezTo>
                  <a:cubicBezTo>
                    <a:pt x="1254" y="1655"/>
                    <a:pt x="1579" y="1028"/>
                    <a:pt x="1880" y="2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7"/>
            <p:cNvSpPr/>
            <p:nvPr/>
          </p:nvSpPr>
          <p:spPr>
            <a:xfrm rot="5400000" flipH="1">
              <a:off x="5359363" y="4229875"/>
              <a:ext cx="42000" cy="48000"/>
            </a:xfrm>
            <a:custGeom>
              <a:avLst/>
              <a:gdLst/>
              <a:ahLst/>
              <a:cxnLst/>
              <a:rect l="l" t="t" r="r" b="b"/>
              <a:pathLst>
                <a:path w="1680" h="1920" extrusionOk="0">
                  <a:moveTo>
                    <a:pt x="165" y="1"/>
                  </a:moveTo>
                  <a:cubicBezTo>
                    <a:pt x="140" y="1"/>
                    <a:pt x="126" y="13"/>
                    <a:pt x="126" y="40"/>
                  </a:cubicBezTo>
                  <a:cubicBezTo>
                    <a:pt x="126" y="40"/>
                    <a:pt x="226" y="140"/>
                    <a:pt x="426" y="341"/>
                  </a:cubicBezTo>
                  <a:cubicBezTo>
                    <a:pt x="603" y="540"/>
                    <a:pt x="956" y="797"/>
                    <a:pt x="1260" y="1079"/>
                  </a:cubicBezTo>
                  <a:lnTo>
                    <a:pt x="1260" y="1079"/>
                  </a:lnTo>
                  <a:cubicBezTo>
                    <a:pt x="522" y="1466"/>
                    <a:pt x="0" y="1828"/>
                    <a:pt x="0" y="1920"/>
                  </a:cubicBezTo>
                  <a:cubicBezTo>
                    <a:pt x="0" y="1920"/>
                    <a:pt x="752" y="1594"/>
                    <a:pt x="1579" y="1193"/>
                  </a:cubicBezTo>
                  <a:lnTo>
                    <a:pt x="1680" y="1068"/>
                  </a:lnTo>
                  <a:lnTo>
                    <a:pt x="1579" y="967"/>
                  </a:lnTo>
                  <a:cubicBezTo>
                    <a:pt x="1153" y="667"/>
                    <a:pt x="852" y="341"/>
                    <a:pt x="527" y="241"/>
                  </a:cubicBezTo>
                  <a:cubicBezTo>
                    <a:pt x="380" y="94"/>
                    <a:pt x="233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7"/>
            <p:cNvSpPr/>
            <p:nvPr/>
          </p:nvSpPr>
          <p:spPr>
            <a:xfrm rot="5400000" flipH="1">
              <a:off x="5447838" y="4076225"/>
              <a:ext cx="49525" cy="44525"/>
            </a:xfrm>
            <a:custGeom>
              <a:avLst/>
              <a:gdLst/>
              <a:ahLst/>
              <a:cxnLst/>
              <a:rect l="l" t="t" r="r" b="b"/>
              <a:pathLst>
                <a:path w="1981" h="1781" extrusionOk="0">
                  <a:moveTo>
                    <a:pt x="101" y="1"/>
                  </a:moveTo>
                  <a:cubicBezTo>
                    <a:pt x="1" y="1"/>
                    <a:pt x="201" y="728"/>
                    <a:pt x="527" y="1555"/>
                  </a:cubicBezTo>
                  <a:lnTo>
                    <a:pt x="627" y="1780"/>
                  </a:lnTo>
                  <a:lnTo>
                    <a:pt x="727" y="1680"/>
                  </a:lnTo>
                  <a:cubicBezTo>
                    <a:pt x="1153" y="1354"/>
                    <a:pt x="1454" y="1053"/>
                    <a:pt x="1680" y="728"/>
                  </a:cubicBezTo>
                  <a:cubicBezTo>
                    <a:pt x="1880" y="527"/>
                    <a:pt x="1980" y="427"/>
                    <a:pt x="1980" y="302"/>
                  </a:cubicBezTo>
                  <a:cubicBezTo>
                    <a:pt x="1880" y="302"/>
                    <a:pt x="1780" y="427"/>
                    <a:pt x="1454" y="627"/>
                  </a:cubicBezTo>
                  <a:cubicBezTo>
                    <a:pt x="1280" y="802"/>
                    <a:pt x="1030" y="1070"/>
                    <a:pt x="754" y="1335"/>
                  </a:cubicBezTo>
                  <a:lnTo>
                    <a:pt x="754" y="1335"/>
                  </a:lnTo>
                  <a:cubicBezTo>
                    <a:pt x="475" y="530"/>
                    <a:pt x="193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7"/>
            <p:cNvSpPr/>
            <p:nvPr/>
          </p:nvSpPr>
          <p:spPr>
            <a:xfrm rot="5400000" flipH="1">
              <a:off x="5190938" y="4135125"/>
              <a:ext cx="49525" cy="47025"/>
            </a:xfrm>
            <a:custGeom>
              <a:avLst/>
              <a:gdLst/>
              <a:ahLst/>
              <a:cxnLst/>
              <a:rect l="l" t="t" r="r" b="b"/>
              <a:pathLst>
                <a:path w="1981" h="1881" extrusionOk="0">
                  <a:moveTo>
                    <a:pt x="1354" y="0"/>
                  </a:moveTo>
                  <a:lnTo>
                    <a:pt x="1254" y="101"/>
                  </a:lnTo>
                  <a:lnTo>
                    <a:pt x="1153" y="226"/>
                  </a:lnTo>
                  <a:lnTo>
                    <a:pt x="326" y="1053"/>
                  </a:lnTo>
                  <a:cubicBezTo>
                    <a:pt x="101" y="1254"/>
                    <a:pt x="1" y="1479"/>
                    <a:pt x="1" y="1479"/>
                  </a:cubicBezTo>
                  <a:cubicBezTo>
                    <a:pt x="101" y="1479"/>
                    <a:pt x="226" y="1354"/>
                    <a:pt x="527" y="1153"/>
                  </a:cubicBezTo>
                  <a:cubicBezTo>
                    <a:pt x="700" y="981"/>
                    <a:pt x="966" y="715"/>
                    <a:pt x="1228" y="516"/>
                  </a:cubicBezTo>
                  <a:lnTo>
                    <a:pt x="1228" y="516"/>
                  </a:lnTo>
                  <a:cubicBezTo>
                    <a:pt x="1525" y="1261"/>
                    <a:pt x="1788" y="1880"/>
                    <a:pt x="1880" y="1880"/>
                  </a:cubicBezTo>
                  <a:cubicBezTo>
                    <a:pt x="1980" y="1780"/>
                    <a:pt x="1780" y="1053"/>
                    <a:pt x="1479" y="226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7"/>
            <p:cNvSpPr/>
            <p:nvPr/>
          </p:nvSpPr>
          <p:spPr>
            <a:xfrm rot="5400000" flipH="1">
              <a:off x="5306100" y="3975488"/>
              <a:ext cx="43900" cy="47375"/>
            </a:xfrm>
            <a:custGeom>
              <a:avLst/>
              <a:gdLst/>
              <a:ahLst/>
              <a:cxnLst/>
              <a:rect l="l" t="t" r="r" b="b"/>
              <a:pathLst>
                <a:path w="1756" h="1895" extrusionOk="0">
                  <a:moveTo>
                    <a:pt x="1634" y="0"/>
                  </a:moveTo>
                  <a:cubicBezTo>
                    <a:pt x="1510" y="0"/>
                    <a:pt x="856" y="391"/>
                    <a:pt x="201" y="842"/>
                  </a:cubicBezTo>
                  <a:lnTo>
                    <a:pt x="1" y="968"/>
                  </a:lnTo>
                  <a:lnTo>
                    <a:pt x="201" y="1068"/>
                  </a:lnTo>
                  <a:cubicBezTo>
                    <a:pt x="627" y="1369"/>
                    <a:pt x="1028" y="1594"/>
                    <a:pt x="1254" y="1694"/>
                  </a:cubicBezTo>
                  <a:cubicBezTo>
                    <a:pt x="1555" y="1795"/>
                    <a:pt x="1755" y="1895"/>
                    <a:pt x="1755" y="1895"/>
                  </a:cubicBezTo>
                  <a:cubicBezTo>
                    <a:pt x="1755" y="1895"/>
                    <a:pt x="1655" y="1694"/>
                    <a:pt x="1354" y="1594"/>
                  </a:cubicBezTo>
                  <a:cubicBezTo>
                    <a:pt x="1152" y="1392"/>
                    <a:pt x="808" y="1209"/>
                    <a:pt x="504" y="938"/>
                  </a:cubicBezTo>
                  <a:lnTo>
                    <a:pt x="504" y="938"/>
                  </a:lnTo>
                  <a:cubicBezTo>
                    <a:pt x="1228" y="473"/>
                    <a:pt x="1747" y="107"/>
                    <a:pt x="1655" y="15"/>
                  </a:cubicBezTo>
                  <a:cubicBezTo>
                    <a:pt x="1655" y="5"/>
                    <a:pt x="1648" y="0"/>
                    <a:pt x="1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7"/>
            <p:cNvSpPr/>
            <p:nvPr/>
          </p:nvSpPr>
          <p:spPr>
            <a:xfrm rot="5400000" flipH="1">
              <a:off x="5384850" y="4070913"/>
              <a:ext cx="70850" cy="65175"/>
            </a:xfrm>
            <a:custGeom>
              <a:avLst/>
              <a:gdLst/>
              <a:ahLst/>
              <a:cxnLst/>
              <a:rect l="l" t="t" r="r" b="b"/>
              <a:pathLst>
                <a:path w="2834" h="2607" extrusionOk="0">
                  <a:moveTo>
                    <a:pt x="101" y="0"/>
                  </a:moveTo>
                  <a:cubicBezTo>
                    <a:pt x="1" y="100"/>
                    <a:pt x="327" y="1128"/>
                    <a:pt x="728" y="2506"/>
                  </a:cubicBezTo>
                  <a:lnTo>
                    <a:pt x="728" y="2607"/>
                  </a:lnTo>
                  <a:lnTo>
                    <a:pt x="953" y="2506"/>
                  </a:lnTo>
                  <a:cubicBezTo>
                    <a:pt x="1580" y="2080"/>
                    <a:pt x="1981" y="1654"/>
                    <a:pt x="2307" y="1253"/>
                  </a:cubicBezTo>
                  <a:lnTo>
                    <a:pt x="2833" y="727"/>
                  </a:lnTo>
                  <a:cubicBezTo>
                    <a:pt x="2708" y="727"/>
                    <a:pt x="2507" y="827"/>
                    <a:pt x="2206" y="1128"/>
                  </a:cubicBezTo>
                  <a:cubicBezTo>
                    <a:pt x="1818" y="1425"/>
                    <a:pt x="1429" y="1806"/>
                    <a:pt x="888" y="2175"/>
                  </a:cubicBezTo>
                  <a:lnTo>
                    <a:pt x="888" y="2175"/>
                  </a:lnTo>
                  <a:cubicBezTo>
                    <a:pt x="494" y="925"/>
                    <a:pt x="196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7"/>
            <p:cNvSpPr/>
            <p:nvPr/>
          </p:nvSpPr>
          <p:spPr>
            <a:xfrm rot="5400000" flipH="1">
              <a:off x="5342250" y="4155488"/>
              <a:ext cx="65200" cy="68325"/>
            </a:xfrm>
            <a:custGeom>
              <a:avLst/>
              <a:gdLst/>
              <a:ahLst/>
              <a:cxnLst/>
              <a:rect l="l" t="t" r="r" b="b"/>
              <a:pathLst>
                <a:path w="2608" h="2733" extrusionOk="0">
                  <a:moveTo>
                    <a:pt x="727" y="0"/>
                  </a:moveTo>
                  <a:cubicBezTo>
                    <a:pt x="627" y="0"/>
                    <a:pt x="828" y="326"/>
                    <a:pt x="1154" y="627"/>
                  </a:cubicBezTo>
                  <a:cubicBezTo>
                    <a:pt x="1343" y="935"/>
                    <a:pt x="1824" y="1423"/>
                    <a:pt x="2130" y="1920"/>
                  </a:cubicBezTo>
                  <a:lnTo>
                    <a:pt x="2130" y="1920"/>
                  </a:lnTo>
                  <a:cubicBezTo>
                    <a:pt x="947" y="2240"/>
                    <a:pt x="1" y="2636"/>
                    <a:pt x="1" y="2732"/>
                  </a:cubicBezTo>
                  <a:cubicBezTo>
                    <a:pt x="1" y="2732"/>
                    <a:pt x="1154" y="2507"/>
                    <a:pt x="2407" y="2106"/>
                  </a:cubicBezTo>
                  <a:lnTo>
                    <a:pt x="2607" y="2106"/>
                  </a:lnTo>
                  <a:lnTo>
                    <a:pt x="2507" y="1880"/>
                  </a:lnTo>
                  <a:lnTo>
                    <a:pt x="2407" y="1880"/>
                  </a:lnTo>
                  <a:cubicBezTo>
                    <a:pt x="1981" y="1254"/>
                    <a:pt x="1555" y="853"/>
                    <a:pt x="1254" y="527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7"/>
            <p:cNvSpPr/>
            <p:nvPr/>
          </p:nvSpPr>
          <p:spPr>
            <a:xfrm rot="5400000" flipH="1">
              <a:off x="5249725" y="4112438"/>
              <a:ext cx="67675" cy="62950"/>
            </a:xfrm>
            <a:custGeom>
              <a:avLst/>
              <a:gdLst/>
              <a:ahLst/>
              <a:cxnLst/>
              <a:rect l="l" t="t" r="r" b="b"/>
              <a:pathLst>
                <a:path w="2707" h="2518" extrusionOk="0">
                  <a:moveTo>
                    <a:pt x="2080" y="1"/>
                  </a:moveTo>
                  <a:lnTo>
                    <a:pt x="1880" y="126"/>
                  </a:lnTo>
                  <a:cubicBezTo>
                    <a:pt x="1253" y="527"/>
                    <a:pt x="827" y="953"/>
                    <a:pt x="501" y="1254"/>
                  </a:cubicBezTo>
                  <a:cubicBezTo>
                    <a:pt x="201" y="1680"/>
                    <a:pt x="0" y="1780"/>
                    <a:pt x="0" y="1881"/>
                  </a:cubicBezTo>
                  <a:cubicBezTo>
                    <a:pt x="0" y="1881"/>
                    <a:pt x="301" y="1780"/>
                    <a:pt x="627" y="1480"/>
                  </a:cubicBezTo>
                  <a:cubicBezTo>
                    <a:pt x="915" y="1167"/>
                    <a:pt x="1410" y="786"/>
                    <a:pt x="1915" y="380"/>
                  </a:cubicBezTo>
                  <a:lnTo>
                    <a:pt x="1915" y="380"/>
                  </a:lnTo>
                  <a:cubicBezTo>
                    <a:pt x="2196" y="1586"/>
                    <a:pt x="2566" y="2517"/>
                    <a:pt x="2688" y="2517"/>
                  </a:cubicBezTo>
                  <a:cubicBezTo>
                    <a:pt x="2695" y="2517"/>
                    <a:pt x="2701" y="2514"/>
                    <a:pt x="2707" y="2507"/>
                  </a:cubicBezTo>
                  <a:cubicBezTo>
                    <a:pt x="2707" y="2507"/>
                    <a:pt x="2506" y="1480"/>
                    <a:pt x="2080" y="126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7"/>
            <p:cNvSpPr/>
            <p:nvPr/>
          </p:nvSpPr>
          <p:spPr>
            <a:xfrm rot="5400000" flipH="1">
              <a:off x="5295263" y="4022675"/>
              <a:ext cx="65200" cy="68300"/>
            </a:xfrm>
            <a:custGeom>
              <a:avLst/>
              <a:gdLst/>
              <a:ahLst/>
              <a:cxnLst/>
              <a:rect l="l" t="t" r="r" b="b"/>
              <a:pathLst>
                <a:path w="2608" h="2732" extrusionOk="0">
                  <a:moveTo>
                    <a:pt x="2607" y="0"/>
                  </a:moveTo>
                  <a:cubicBezTo>
                    <a:pt x="2507" y="0"/>
                    <a:pt x="1480" y="226"/>
                    <a:pt x="226" y="627"/>
                  </a:cubicBezTo>
                  <a:lnTo>
                    <a:pt x="1" y="627"/>
                  </a:lnTo>
                  <a:lnTo>
                    <a:pt x="101" y="852"/>
                  </a:lnTo>
                  <a:cubicBezTo>
                    <a:pt x="527" y="1479"/>
                    <a:pt x="1054" y="1880"/>
                    <a:pt x="1354" y="2206"/>
                  </a:cubicBezTo>
                  <a:lnTo>
                    <a:pt x="1881" y="2732"/>
                  </a:lnTo>
                  <a:cubicBezTo>
                    <a:pt x="1881" y="2732"/>
                    <a:pt x="1780" y="2406"/>
                    <a:pt x="1480" y="2105"/>
                  </a:cubicBezTo>
                  <a:cubicBezTo>
                    <a:pt x="1168" y="1697"/>
                    <a:pt x="764" y="1289"/>
                    <a:pt x="378" y="815"/>
                  </a:cubicBezTo>
                  <a:lnTo>
                    <a:pt x="378" y="815"/>
                  </a:lnTo>
                  <a:cubicBezTo>
                    <a:pt x="1656" y="497"/>
                    <a:pt x="2607" y="121"/>
                    <a:pt x="2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7"/>
            <p:cNvSpPr/>
            <p:nvPr/>
          </p:nvSpPr>
          <p:spPr>
            <a:xfrm rot="5400000" flipH="1">
              <a:off x="5219450" y="4863513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3" y="1555"/>
                    <a:pt x="2206" y="3334"/>
                  </a:cubicBezTo>
                  <a:cubicBezTo>
                    <a:pt x="3334" y="5114"/>
                    <a:pt x="4387" y="6567"/>
                    <a:pt x="4387" y="6567"/>
                  </a:cubicBezTo>
                  <a:cubicBezTo>
                    <a:pt x="4387" y="6567"/>
                    <a:pt x="3459" y="5114"/>
                    <a:pt x="2306" y="3234"/>
                  </a:cubicBezTo>
                  <a:cubicBezTo>
                    <a:pt x="1053" y="1454"/>
                    <a:pt x="10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7"/>
            <p:cNvSpPr/>
            <p:nvPr/>
          </p:nvSpPr>
          <p:spPr>
            <a:xfrm rot="5400000" flipH="1">
              <a:off x="5207438" y="4901025"/>
              <a:ext cx="151675" cy="99825"/>
            </a:xfrm>
            <a:custGeom>
              <a:avLst/>
              <a:gdLst/>
              <a:ahLst/>
              <a:cxnLst/>
              <a:rect l="l" t="t" r="r" b="b"/>
              <a:pathLst>
                <a:path w="6067" h="3993" extrusionOk="0">
                  <a:moveTo>
                    <a:pt x="6066" y="0"/>
                  </a:moveTo>
                  <a:cubicBezTo>
                    <a:pt x="6066" y="0"/>
                    <a:pt x="4713" y="852"/>
                    <a:pt x="3034" y="1980"/>
                  </a:cubicBezTo>
                  <a:cubicBezTo>
                    <a:pt x="1379" y="3033"/>
                    <a:pt x="1" y="3985"/>
                    <a:pt x="1" y="3985"/>
                  </a:cubicBezTo>
                  <a:cubicBezTo>
                    <a:pt x="7" y="3990"/>
                    <a:pt x="16" y="3992"/>
                    <a:pt x="28" y="3992"/>
                  </a:cubicBezTo>
                  <a:cubicBezTo>
                    <a:pt x="259" y="3992"/>
                    <a:pt x="1560" y="3083"/>
                    <a:pt x="3134" y="2105"/>
                  </a:cubicBezTo>
                  <a:cubicBezTo>
                    <a:pt x="4813" y="952"/>
                    <a:pt x="6066" y="100"/>
                    <a:pt x="6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7"/>
            <p:cNvSpPr/>
            <p:nvPr/>
          </p:nvSpPr>
          <p:spPr>
            <a:xfrm rot="5400000" flipH="1">
              <a:off x="5258613" y="4871350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354" y="0"/>
                  </a:moveTo>
                  <a:cubicBezTo>
                    <a:pt x="1354" y="0"/>
                    <a:pt x="1053" y="1454"/>
                    <a:pt x="627" y="3234"/>
                  </a:cubicBezTo>
                  <a:cubicBezTo>
                    <a:pt x="201" y="5113"/>
                    <a:pt x="1" y="6567"/>
                    <a:pt x="1" y="6567"/>
                  </a:cubicBezTo>
                  <a:cubicBezTo>
                    <a:pt x="1" y="6567"/>
                    <a:pt x="427" y="5113"/>
                    <a:pt x="727" y="3334"/>
                  </a:cubicBezTo>
                  <a:cubicBezTo>
                    <a:pt x="1153" y="1454"/>
                    <a:pt x="1454" y="0"/>
                    <a:pt x="1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7"/>
            <p:cNvSpPr/>
            <p:nvPr/>
          </p:nvSpPr>
          <p:spPr>
            <a:xfrm rot="5400000" flipH="1">
              <a:off x="5193463" y="4928375"/>
              <a:ext cx="182350" cy="39500"/>
            </a:xfrm>
            <a:custGeom>
              <a:avLst/>
              <a:gdLst/>
              <a:ahLst/>
              <a:cxnLst/>
              <a:rect l="l" t="t" r="r" b="b"/>
              <a:pathLst>
                <a:path w="7294" h="1580" extrusionOk="0">
                  <a:moveTo>
                    <a:pt x="1" y="1"/>
                  </a:moveTo>
                  <a:cubicBezTo>
                    <a:pt x="1" y="101"/>
                    <a:pt x="1655" y="427"/>
                    <a:pt x="3635" y="828"/>
                  </a:cubicBezTo>
                  <a:cubicBezTo>
                    <a:pt x="5640" y="1254"/>
                    <a:pt x="7294" y="1580"/>
                    <a:pt x="7294" y="1580"/>
                  </a:cubicBezTo>
                  <a:cubicBezTo>
                    <a:pt x="7294" y="1455"/>
                    <a:pt x="5740" y="1154"/>
                    <a:pt x="3635" y="728"/>
                  </a:cubicBezTo>
                  <a:cubicBezTo>
                    <a:pt x="1655" y="327"/>
                    <a:pt x="10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7"/>
            <p:cNvSpPr/>
            <p:nvPr/>
          </p:nvSpPr>
          <p:spPr>
            <a:xfrm rot="5400000" flipH="1">
              <a:off x="5329100" y="497818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028" y="0"/>
                  </a:moveTo>
                  <a:cubicBezTo>
                    <a:pt x="1028" y="0"/>
                    <a:pt x="928" y="101"/>
                    <a:pt x="928" y="301"/>
                  </a:cubicBezTo>
                  <a:cubicBezTo>
                    <a:pt x="1028" y="502"/>
                    <a:pt x="1028" y="828"/>
                    <a:pt x="1028" y="1128"/>
                  </a:cubicBezTo>
                  <a:cubicBezTo>
                    <a:pt x="502" y="828"/>
                    <a:pt x="1" y="727"/>
                    <a:pt x="1" y="727"/>
                  </a:cubicBezTo>
                  <a:lnTo>
                    <a:pt x="1" y="727"/>
                  </a:lnTo>
                  <a:cubicBezTo>
                    <a:pt x="1" y="727"/>
                    <a:pt x="402" y="928"/>
                    <a:pt x="1028" y="1254"/>
                  </a:cubicBezTo>
                  <a:lnTo>
                    <a:pt x="1129" y="1254"/>
                  </a:lnTo>
                  <a:lnTo>
                    <a:pt x="1129" y="1128"/>
                  </a:lnTo>
                  <a:cubicBezTo>
                    <a:pt x="1129" y="828"/>
                    <a:pt x="1129" y="502"/>
                    <a:pt x="1028" y="301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7"/>
            <p:cNvSpPr/>
            <p:nvPr/>
          </p:nvSpPr>
          <p:spPr>
            <a:xfrm rot="5400000" flipH="1">
              <a:off x="5200963" y="488952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727"/>
                    <a:pt x="101" y="928"/>
                  </a:cubicBezTo>
                  <a:cubicBezTo>
                    <a:pt x="101" y="1153"/>
                    <a:pt x="101" y="1253"/>
                    <a:pt x="226" y="1253"/>
                  </a:cubicBezTo>
                  <a:lnTo>
                    <a:pt x="226" y="928"/>
                  </a:lnTo>
                  <a:lnTo>
                    <a:pt x="226" y="149"/>
                  </a:lnTo>
                  <a:lnTo>
                    <a:pt x="226" y="149"/>
                  </a:lnTo>
                  <a:cubicBezTo>
                    <a:pt x="708" y="335"/>
                    <a:pt x="1154" y="527"/>
                    <a:pt x="1154" y="527"/>
                  </a:cubicBezTo>
                  <a:cubicBezTo>
                    <a:pt x="1154" y="401"/>
                    <a:pt x="728" y="201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7"/>
            <p:cNvSpPr/>
            <p:nvPr/>
          </p:nvSpPr>
          <p:spPr>
            <a:xfrm rot="5400000" flipH="1">
              <a:off x="5227288" y="49077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627"/>
                    <a:pt x="101" y="727"/>
                  </a:cubicBezTo>
                  <a:lnTo>
                    <a:pt x="101" y="928"/>
                  </a:lnTo>
                  <a:cubicBezTo>
                    <a:pt x="101" y="928"/>
                    <a:pt x="201" y="828"/>
                    <a:pt x="201" y="727"/>
                  </a:cubicBezTo>
                  <a:cubicBezTo>
                    <a:pt x="201" y="534"/>
                    <a:pt x="128" y="433"/>
                    <a:pt x="170" y="218"/>
                  </a:cubicBezTo>
                  <a:lnTo>
                    <a:pt x="170" y="218"/>
                  </a:lnTo>
                  <a:cubicBezTo>
                    <a:pt x="539" y="312"/>
                    <a:pt x="828" y="401"/>
                    <a:pt x="828" y="401"/>
                  </a:cubicBezTo>
                  <a:cubicBezTo>
                    <a:pt x="828" y="401"/>
                    <a:pt x="551" y="231"/>
                    <a:pt x="193" y="126"/>
                  </a:cubicBezTo>
                  <a:lnTo>
                    <a:pt x="193" y="126"/>
                  </a:lnTo>
                  <a:cubicBezTo>
                    <a:pt x="196" y="118"/>
                    <a:pt x="198" y="109"/>
                    <a:pt x="201" y="101"/>
                  </a:cubicBezTo>
                  <a:lnTo>
                    <a:pt x="201" y="101"/>
                  </a:lnTo>
                  <a:lnTo>
                    <a:pt x="180" y="122"/>
                  </a:lnTo>
                  <a:lnTo>
                    <a:pt x="180" y="122"/>
                  </a:lnTo>
                  <a:cubicBezTo>
                    <a:pt x="154" y="115"/>
                    <a:pt x="128" y="107"/>
                    <a:pt x="101" y="1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7"/>
            <p:cNvSpPr/>
            <p:nvPr/>
          </p:nvSpPr>
          <p:spPr>
            <a:xfrm rot="5400000" flipH="1">
              <a:off x="5317200" y="4877938"/>
              <a:ext cx="23825" cy="28200"/>
            </a:xfrm>
            <a:custGeom>
              <a:avLst/>
              <a:gdLst/>
              <a:ahLst/>
              <a:cxnLst/>
              <a:rect l="l" t="t" r="r" b="b"/>
              <a:pathLst>
                <a:path w="953" h="1128" extrusionOk="0">
                  <a:moveTo>
                    <a:pt x="527" y="0"/>
                  </a:moveTo>
                  <a:cubicBezTo>
                    <a:pt x="527" y="0"/>
                    <a:pt x="326" y="401"/>
                    <a:pt x="101" y="1028"/>
                  </a:cubicBezTo>
                  <a:lnTo>
                    <a:pt x="0" y="1128"/>
                  </a:lnTo>
                  <a:lnTo>
                    <a:pt x="101" y="1128"/>
                  </a:lnTo>
                  <a:cubicBezTo>
                    <a:pt x="145" y="1128"/>
                    <a:pt x="186" y="1128"/>
                    <a:pt x="226" y="1128"/>
                  </a:cubicBezTo>
                  <a:lnTo>
                    <a:pt x="226" y="1128"/>
                  </a:lnTo>
                  <a:lnTo>
                    <a:pt x="226" y="1128"/>
                  </a:lnTo>
                  <a:cubicBezTo>
                    <a:pt x="226" y="1128"/>
                    <a:pt x="226" y="1128"/>
                    <a:pt x="226" y="1128"/>
                  </a:cubicBezTo>
                  <a:lnTo>
                    <a:pt x="226" y="1128"/>
                  </a:lnTo>
                  <a:cubicBezTo>
                    <a:pt x="568" y="1127"/>
                    <a:pt x="750" y="1117"/>
                    <a:pt x="953" y="1028"/>
                  </a:cubicBezTo>
                  <a:lnTo>
                    <a:pt x="258" y="1028"/>
                  </a:lnTo>
                  <a:cubicBezTo>
                    <a:pt x="447" y="449"/>
                    <a:pt x="621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7"/>
            <p:cNvSpPr/>
            <p:nvPr/>
          </p:nvSpPr>
          <p:spPr>
            <a:xfrm rot="5400000" flipH="1">
              <a:off x="5302788" y="4897350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427" y="1"/>
                  </a:moveTo>
                  <a:cubicBezTo>
                    <a:pt x="327" y="1"/>
                    <a:pt x="226" y="302"/>
                    <a:pt x="1" y="728"/>
                  </a:cubicBezTo>
                  <a:lnTo>
                    <a:pt x="1" y="828"/>
                  </a:lnTo>
                  <a:lnTo>
                    <a:pt x="627" y="828"/>
                  </a:lnTo>
                  <a:cubicBezTo>
                    <a:pt x="853" y="728"/>
                    <a:pt x="953" y="728"/>
                    <a:pt x="953" y="728"/>
                  </a:cubicBezTo>
                  <a:lnTo>
                    <a:pt x="153" y="728"/>
                  </a:lnTo>
                  <a:cubicBezTo>
                    <a:pt x="342" y="355"/>
                    <a:pt x="427" y="93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7"/>
            <p:cNvSpPr/>
            <p:nvPr/>
          </p:nvSpPr>
          <p:spPr>
            <a:xfrm rot="5400000" flipH="1">
              <a:off x="5223525" y="4997913"/>
              <a:ext cx="23200" cy="28225"/>
            </a:xfrm>
            <a:custGeom>
              <a:avLst/>
              <a:gdLst/>
              <a:ahLst/>
              <a:cxnLst/>
              <a:rect l="l" t="t" r="r" b="b"/>
              <a:pathLst>
                <a:path w="928" h="1129" extrusionOk="0">
                  <a:moveTo>
                    <a:pt x="727" y="0"/>
                  </a:moveTo>
                  <a:cubicBezTo>
                    <a:pt x="727" y="0"/>
                    <a:pt x="727" y="1"/>
                    <a:pt x="727" y="1"/>
                  </a:cubicBezTo>
                  <a:lnTo>
                    <a:pt x="727" y="1"/>
                  </a:lnTo>
                  <a:cubicBezTo>
                    <a:pt x="368" y="1"/>
                    <a:pt x="184" y="9"/>
                    <a:pt x="0" y="101"/>
                  </a:cubicBezTo>
                  <a:lnTo>
                    <a:pt x="691" y="101"/>
                  </a:lnTo>
                  <a:cubicBezTo>
                    <a:pt x="481" y="680"/>
                    <a:pt x="306" y="1128"/>
                    <a:pt x="401" y="1128"/>
                  </a:cubicBezTo>
                  <a:cubicBezTo>
                    <a:pt x="401" y="1128"/>
                    <a:pt x="627" y="727"/>
                    <a:pt x="827" y="101"/>
                  </a:cubicBezTo>
                  <a:lnTo>
                    <a:pt x="928" y="0"/>
                  </a:lnTo>
                  <a:lnTo>
                    <a:pt x="827" y="0"/>
                  </a:lnTo>
                  <a:cubicBezTo>
                    <a:pt x="793" y="0"/>
                    <a:pt x="759" y="0"/>
                    <a:pt x="727" y="1"/>
                  </a:cubicBezTo>
                  <a:lnTo>
                    <a:pt x="727" y="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7"/>
            <p:cNvSpPr/>
            <p:nvPr/>
          </p:nvSpPr>
          <p:spPr>
            <a:xfrm rot="5400000" flipH="1">
              <a:off x="5238938" y="4987025"/>
              <a:ext cx="23225" cy="18675"/>
            </a:xfrm>
            <a:custGeom>
              <a:avLst/>
              <a:gdLst/>
              <a:ahLst/>
              <a:cxnLst/>
              <a:rect l="l" t="t" r="r" b="b"/>
              <a:pathLst>
                <a:path w="929" h="747" extrusionOk="0">
                  <a:moveTo>
                    <a:pt x="302" y="0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781" y="101"/>
                  </a:lnTo>
                  <a:cubicBezTo>
                    <a:pt x="608" y="473"/>
                    <a:pt x="502" y="727"/>
                    <a:pt x="502" y="727"/>
                  </a:cubicBezTo>
                  <a:cubicBezTo>
                    <a:pt x="519" y="740"/>
                    <a:pt x="535" y="747"/>
                    <a:pt x="550" y="747"/>
                  </a:cubicBezTo>
                  <a:cubicBezTo>
                    <a:pt x="655" y="747"/>
                    <a:pt x="754" y="471"/>
                    <a:pt x="928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7"/>
            <p:cNvSpPr/>
            <p:nvPr/>
          </p:nvSpPr>
          <p:spPr>
            <a:xfrm rot="5400000" flipH="1">
              <a:off x="5289938" y="5001675"/>
              <a:ext cx="18200" cy="20700"/>
            </a:xfrm>
            <a:custGeom>
              <a:avLst/>
              <a:gdLst/>
              <a:ahLst/>
              <a:cxnLst/>
              <a:rect l="l" t="t" r="r" b="b"/>
              <a:pathLst>
                <a:path w="728" h="828" extrusionOk="0">
                  <a:moveTo>
                    <a:pt x="1" y="0"/>
                  </a:moveTo>
                  <a:lnTo>
                    <a:pt x="201" y="201"/>
                  </a:lnTo>
                  <a:cubicBezTo>
                    <a:pt x="284" y="201"/>
                    <a:pt x="368" y="340"/>
                    <a:pt x="523" y="458"/>
                  </a:cubicBezTo>
                  <a:lnTo>
                    <a:pt x="523" y="458"/>
                  </a:lnTo>
                  <a:cubicBezTo>
                    <a:pt x="168" y="660"/>
                    <a:pt x="1" y="828"/>
                    <a:pt x="1" y="828"/>
                  </a:cubicBezTo>
                  <a:cubicBezTo>
                    <a:pt x="1" y="828"/>
                    <a:pt x="301" y="727"/>
                    <a:pt x="727" y="527"/>
                  </a:cubicBezTo>
                  <a:lnTo>
                    <a:pt x="727" y="401"/>
                  </a:lnTo>
                  <a:cubicBezTo>
                    <a:pt x="527" y="301"/>
                    <a:pt x="301" y="201"/>
                    <a:pt x="201" y="101"/>
                  </a:cubicBezTo>
                  <a:cubicBezTo>
                    <a:pt x="10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7"/>
            <p:cNvSpPr/>
            <p:nvPr/>
          </p:nvSpPr>
          <p:spPr>
            <a:xfrm rot="5400000" flipH="1">
              <a:off x="5330538" y="4929750"/>
              <a:ext cx="21325" cy="21075"/>
            </a:xfrm>
            <a:custGeom>
              <a:avLst/>
              <a:gdLst/>
              <a:ahLst/>
              <a:cxnLst/>
              <a:rect l="l" t="t" r="r" b="b"/>
              <a:pathLst>
                <a:path w="853" h="843" extrusionOk="0">
                  <a:moveTo>
                    <a:pt x="7" y="0"/>
                  </a:moveTo>
                  <a:cubicBezTo>
                    <a:pt x="3" y="0"/>
                    <a:pt x="1" y="5"/>
                    <a:pt x="1" y="15"/>
                  </a:cubicBezTo>
                  <a:cubicBezTo>
                    <a:pt x="1" y="15"/>
                    <a:pt x="101" y="341"/>
                    <a:pt x="226" y="742"/>
                  </a:cubicBezTo>
                  <a:lnTo>
                    <a:pt x="226" y="842"/>
                  </a:lnTo>
                  <a:lnTo>
                    <a:pt x="326" y="742"/>
                  </a:lnTo>
                  <a:cubicBezTo>
                    <a:pt x="527" y="642"/>
                    <a:pt x="627" y="441"/>
                    <a:pt x="727" y="341"/>
                  </a:cubicBezTo>
                  <a:cubicBezTo>
                    <a:pt x="853" y="216"/>
                    <a:pt x="853" y="116"/>
                    <a:pt x="853" y="115"/>
                  </a:cubicBezTo>
                  <a:lnTo>
                    <a:pt x="853" y="115"/>
                  </a:lnTo>
                  <a:cubicBezTo>
                    <a:pt x="853" y="116"/>
                    <a:pt x="727" y="216"/>
                    <a:pt x="627" y="341"/>
                  </a:cubicBezTo>
                  <a:cubicBezTo>
                    <a:pt x="542" y="341"/>
                    <a:pt x="456" y="487"/>
                    <a:pt x="309" y="592"/>
                  </a:cubicBezTo>
                  <a:lnTo>
                    <a:pt x="309" y="592"/>
                  </a:lnTo>
                  <a:cubicBezTo>
                    <a:pt x="214" y="328"/>
                    <a:pt x="43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7"/>
            <p:cNvSpPr/>
            <p:nvPr/>
          </p:nvSpPr>
          <p:spPr>
            <a:xfrm rot="5400000" flipH="1">
              <a:off x="5211100" y="4957313"/>
              <a:ext cx="23850" cy="21075"/>
            </a:xfrm>
            <a:custGeom>
              <a:avLst/>
              <a:gdLst/>
              <a:ahLst/>
              <a:cxnLst/>
              <a:rect l="l" t="t" r="r" b="b"/>
              <a:pathLst>
                <a:path w="954" h="843" extrusionOk="0">
                  <a:moveTo>
                    <a:pt x="627" y="0"/>
                  </a:moveTo>
                  <a:lnTo>
                    <a:pt x="527" y="100"/>
                  </a:lnTo>
                  <a:cubicBezTo>
                    <a:pt x="427" y="201"/>
                    <a:pt x="226" y="401"/>
                    <a:pt x="126" y="501"/>
                  </a:cubicBezTo>
                  <a:cubicBezTo>
                    <a:pt x="126" y="627"/>
                    <a:pt x="1" y="727"/>
                    <a:pt x="1" y="727"/>
                  </a:cubicBezTo>
                  <a:cubicBezTo>
                    <a:pt x="1" y="727"/>
                    <a:pt x="126" y="627"/>
                    <a:pt x="226" y="627"/>
                  </a:cubicBezTo>
                  <a:cubicBezTo>
                    <a:pt x="314" y="517"/>
                    <a:pt x="402" y="349"/>
                    <a:pt x="557" y="242"/>
                  </a:cubicBezTo>
                  <a:lnTo>
                    <a:pt x="557" y="242"/>
                  </a:lnTo>
                  <a:cubicBezTo>
                    <a:pt x="740" y="507"/>
                    <a:pt x="832" y="842"/>
                    <a:pt x="850" y="842"/>
                  </a:cubicBezTo>
                  <a:cubicBezTo>
                    <a:pt x="852" y="842"/>
                    <a:pt x="853" y="837"/>
                    <a:pt x="853" y="827"/>
                  </a:cubicBezTo>
                  <a:cubicBezTo>
                    <a:pt x="953" y="827"/>
                    <a:pt x="853" y="501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7"/>
            <p:cNvSpPr/>
            <p:nvPr/>
          </p:nvSpPr>
          <p:spPr>
            <a:xfrm rot="5400000" flipH="1">
              <a:off x="5263625" y="4881363"/>
              <a:ext cx="21325" cy="23850"/>
            </a:xfrm>
            <a:custGeom>
              <a:avLst/>
              <a:gdLst/>
              <a:ahLst/>
              <a:cxnLst/>
              <a:rect l="l" t="t" r="r" b="b"/>
              <a:pathLst>
                <a:path w="853" h="954" extrusionOk="0">
                  <a:moveTo>
                    <a:pt x="727" y="1"/>
                  </a:moveTo>
                  <a:lnTo>
                    <a:pt x="101" y="427"/>
                  </a:lnTo>
                  <a:lnTo>
                    <a:pt x="0" y="427"/>
                  </a:lnTo>
                  <a:lnTo>
                    <a:pt x="101" y="527"/>
                  </a:lnTo>
                  <a:cubicBezTo>
                    <a:pt x="326" y="627"/>
                    <a:pt x="426" y="728"/>
                    <a:pt x="627" y="853"/>
                  </a:cubicBezTo>
                  <a:cubicBezTo>
                    <a:pt x="727" y="853"/>
                    <a:pt x="852" y="953"/>
                    <a:pt x="852" y="953"/>
                  </a:cubicBezTo>
                  <a:cubicBezTo>
                    <a:pt x="852" y="853"/>
                    <a:pt x="727" y="853"/>
                    <a:pt x="627" y="728"/>
                  </a:cubicBezTo>
                  <a:cubicBezTo>
                    <a:pt x="534" y="635"/>
                    <a:pt x="357" y="543"/>
                    <a:pt x="251" y="450"/>
                  </a:cubicBezTo>
                  <a:lnTo>
                    <a:pt x="251" y="450"/>
                  </a:lnTo>
                  <a:cubicBezTo>
                    <a:pt x="574" y="272"/>
                    <a:pt x="727" y="88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7"/>
            <p:cNvSpPr/>
            <p:nvPr/>
          </p:nvSpPr>
          <p:spPr>
            <a:xfrm rot="5400000" flipH="1">
              <a:off x="5301838" y="49271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" y="0"/>
                  </a:moveTo>
                  <a:cubicBezTo>
                    <a:pt x="1" y="0"/>
                    <a:pt x="101" y="526"/>
                    <a:pt x="302" y="1153"/>
                  </a:cubicBezTo>
                  <a:lnTo>
                    <a:pt x="302" y="1253"/>
                  </a:lnTo>
                  <a:lnTo>
                    <a:pt x="402" y="1153"/>
                  </a:lnTo>
                  <a:cubicBezTo>
                    <a:pt x="728" y="952"/>
                    <a:pt x="928" y="727"/>
                    <a:pt x="1028" y="627"/>
                  </a:cubicBezTo>
                  <a:cubicBezTo>
                    <a:pt x="1154" y="426"/>
                    <a:pt x="1254" y="426"/>
                    <a:pt x="1254" y="326"/>
                  </a:cubicBezTo>
                  <a:lnTo>
                    <a:pt x="1254" y="326"/>
                  </a:lnTo>
                  <a:cubicBezTo>
                    <a:pt x="1254" y="326"/>
                    <a:pt x="1154" y="426"/>
                    <a:pt x="928" y="526"/>
                  </a:cubicBezTo>
                  <a:cubicBezTo>
                    <a:pt x="834" y="715"/>
                    <a:pt x="651" y="837"/>
                    <a:pt x="359" y="1017"/>
                  </a:cubicBezTo>
                  <a:lnTo>
                    <a:pt x="359" y="1017"/>
                  </a:lnTo>
                  <a:cubicBezTo>
                    <a:pt x="187" y="452"/>
                    <a:pt x="94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7"/>
            <p:cNvSpPr/>
            <p:nvPr/>
          </p:nvSpPr>
          <p:spPr>
            <a:xfrm rot="5400000" flipH="1">
              <a:off x="5280525" y="4966588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327" y="0"/>
                  </a:moveTo>
                  <a:cubicBezTo>
                    <a:pt x="328" y="1"/>
                    <a:pt x="427" y="101"/>
                    <a:pt x="527" y="301"/>
                  </a:cubicBezTo>
                  <a:cubicBezTo>
                    <a:pt x="618" y="392"/>
                    <a:pt x="813" y="587"/>
                    <a:pt x="999" y="848"/>
                  </a:cubicBezTo>
                  <a:lnTo>
                    <a:pt x="999" y="848"/>
                  </a:lnTo>
                  <a:cubicBezTo>
                    <a:pt x="491" y="1043"/>
                    <a:pt x="1" y="1253"/>
                    <a:pt x="1" y="1253"/>
                  </a:cubicBezTo>
                  <a:cubicBezTo>
                    <a:pt x="1" y="1253"/>
                    <a:pt x="527" y="1128"/>
                    <a:pt x="1154" y="928"/>
                  </a:cubicBezTo>
                  <a:lnTo>
                    <a:pt x="1254" y="928"/>
                  </a:lnTo>
                  <a:lnTo>
                    <a:pt x="1154" y="827"/>
                  </a:lnTo>
                  <a:cubicBezTo>
                    <a:pt x="953" y="627"/>
                    <a:pt x="728" y="401"/>
                    <a:pt x="627" y="201"/>
                  </a:cubicBezTo>
                  <a:cubicBezTo>
                    <a:pt x="428" y="101"/>
                    <a:pt x="328" y="1"/>
                    <a:pt x="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7"/>
            <p:cNvSpPr/>
            <p:nvPr/>
          </p:nvSpPr>
          <p:spPr>
            <a:xfrm rot="5400000" flipH="1">
              <a:off x="5237938" y="49465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827" y="1"/>
                  </a:moveTo>
                  <a:cubicBezTo>
                    <a:pt x="627" y="226"/>
                    <a:pt x="401" y="427"/>
                    <a:pt x="201" y="627"/>
                  </a:cubicBezTo>
                  <a:cubicBezTo>
                    <a:pt x="100" y="752"/>
                    <a:pt x="0" y="853"/>
                    <a:pt x="0" y="853"/>
                  </a:cubicBezTo>
                  <a:cubicBezTo>
                    <a:pt x="0" y="853"/>
                    <a:pt x="100" y="752"/>
                    <a:pt x="301" y="627"/>
                  </a:cubicBezTo>
                  <a:cubicBezTo>
                    <a:pt x="392" y="536"/>
                    <a:pt x="585" y="363"/>
                    <a:pt x="845" y="182"/>
                  </a:cubicBezTo>
                  <a:lnTo>
                    <a:pt x="845" y="182"/>
                  </a:lnTo>
                  <a:cubicBezTo>
                    <a:pt x="1034" y="776"/>
                    <a:pt x="1132" y="1153"/>
                    <a:pt x="1253" y="1153"/>
                  </a:cubicBezTo>
                  <a:cubicBezTo>
                    <a:pt x="1253" y="1153"/>
                    <a:pt x="1128" y="627"/>
                    <a:pt x="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7"/>
            <p:cNvSpPr/>
            <p:nvPr/>
          </p:nvSpPr>
          <p:spPr>
            <a:xfrm rot="5400000" flipH="1">
              <a:off x="5260350" y="4905938"/>
              <a:ext cx="28850" cy="29825"/>
            </a:xfrm>
            <a:custGeom>
              <a:avLst/>
              <a:gdLst/>
              <a:ahLst/>
              <a:cxnLst/>
              <a:rect l="l" t="t" r="r" b="b"/>
              <a:pathLst>
                <a:path w="1154" h="1193" extrusionOk="0">
                  <a:moveTo>
                    <a:pt x="1048" y="0"/>
                  </a:moveTo>
                  <a:cubicBezTo>
                    <a:pt x="864" y="0"/>
                    <a:pt x="459" y="93"/>
                    <a:pt x="0" y="240"/>
                  </a:cubicBezTo>
                  <a:lnTo>
                    <a:pt x="0" y="365"/>
                  </a:lnTo>
                  <a:cubicBezTo>
                    <a:pt x="226" y="666"/>
                    <a:pt x="426" y="867"/>
                    <a:pt x="627" y="992"/>
                  </a:cubicBezTo>
                  <a:cubicBezTo>
                    <a:pt x="526" y="766"/>
                    <a:pt x="326" y="566"/>
                    <a:pt x="100" y="365"/>
                  </a:cubicBezTo>
                  <a:cubicBezTo>
                    <a:pt x="727" y="240"/>
                    <a:pt x="1153" y="40"/>
                    <a:pt x="1153" y="40"/>
                  </a:cubicBezTo>
                  <a:cubicBezTo>
                    <a:pt x="1153" y="13"/>
                    <a:pt x="1115" y="0"/>
                    <a:pt x="1048" y="0"/>
                  </a:cubicBezTo>
                  <a:close/>
                  <a:moveTo>
                    <a:pt x="627" y="992"/>
                  </a:moveTo>
                  <a:cubicBezTo>
                    <a:pt x="727" y="1192"/>
                    <a:pt x="852" y="1192"/>
                    <a:pt x="852" y="1192"/>
                  </a:cubicBezTo>
                  <a:cubicBezTo>
                    <a:pt x="852" y="1192"/>
                    <a:pt x="852" y="1092"/>
                    <a:pt x="627" y="9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7"/>
            <p:cNvSpPr/>
            <p:nvPr/>
          </p:nvSpPr>
          <p:spPr>
            <a:xfrm rot="5400000" flipH="1">
              <a:off x="7284625" y="4451238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4" y="1555"/>
                    <a:pt x="2106" y="3334"/>
                  </a:cubicBezTo>
                  <a:cubicBezTo>
                    <a:pt x="3359" y="5214"/>
                    <a:pt x="4287" y="6567"/>
                    <a:pt x="4287" y="6567"/>
                  </a:cubicBezTo>
                  <a:cubicBezTo>
                    <a:pt x="4387" y="6567"/>
                    <a:pt x="3460" y="5114"/>
                    <a:pt x="2206" y="3234"/>
                  </a:cubicBezTo>
                  <a:cubicBezTo>
                    <a:pt x="1054" y="145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7"/>
            <p:cNvSpPr/>
            <p:nvPr/>
          </p:nvSpPr>
          <p:spPr>
            <a:xfrm rot="5400000" flipH="1">
              <a:off x="7270350" y="4488688"/>
              <a:ext cx="151025" cy="99300"/>
            </a:xfrm>
            <a:custGeom>
              <a:avLst/>
              <a:gdLst/>
              <a:ahLst/>
              <a:cxnLst/>
              <a:rect l="l" t="t" r="r" b="b"/>
              <a:pathLst>
                <a:path w="6041" h="3972" extrusionOk="0">
                  <a:moveTo>
                    <a:pt x="6026" y="0"/>
                  </a:moveTo>
                  <a:cubicBezTo>
                    <a:pt x="5878" y="0"/>
                    <a:pt x="4588" y="901"/>
                    <a:pt x="3033" y="1891"/>
                  </a:cubicBezTo>
                  <a:cubicBezTo>
                    <a:pt x="1354" y="3019"/>
                    <a:pt x="0" y="3871"/>
                    <a:pt x="0" y="3971"/>
                  </a:cubicBezTo>
                  <a:cubicBezTo>
                    <a:pt x="0" y="3971"/>
                    <a:pt x="1354" y="3144"/>
                    <a:pt x="3033" y="1991"/>
                  </a:cubicBezTo>
                  <a:cubicBezTo>
                    <a:pt x="4687" y="939"/>
                    <a:pt x="6041" y="11"/>
                    <a:pt x="6041" y="11"/>
                  </a:cubicBezTo>
                  <a:cubicBezTo>
                    <a:pt x="6041" y="4"/>
                    <a:pt x="6036" y="0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7"/>
            <p:cNvSpPr/>
            <p:nvPr/>
          </p:nvSpPr>
          <p:spPr>
            <a:xfrm rot="5400000" flipH="1">
              <a:off x="7322525" y="4460313"/>
              <a:ext cx="36375" cy="166700"/>
            </a:xfrm>
            <a:custGeom>
              <a:avLst/>
              <a:gdLst/>
              <a:ahLst/>
              <a:cxnLst/>
              <a:rect l="l" t="t" r="r" b="b"/>
              <a:pathLst>
                <a:path w="1455" h="6668" extrusionOk="0">
                  <a:moveTo>
                    <a:pt x="1454" y="1"/>
                  </a:moveTo>
                  <a:cubicBezTo>
                    <a:pt x="1454" y="1"/>
                    <a:pt x="1053" y="1455"/>
                    <a:pt x="727" y="3334"/>
                  </a:cubicBezTo>
                  <a:cubicBezTo>
                    <a:pt x="326" y="5113"/>
                    <a:pt x="1" y="6567"/>
                    <a:pt x="101" y="6667"/>
                  </a:cubicBezTo>
                  <a:cubicBezTo>
                    <a:pt x="101" y="6667"/>
                    <a:pt x="427" y="5113"/>
                    <a:pt x="828" y="3334"/>
                  </a:cubicBezTo>
                  <a:cubicBezTo>
                    <a:pt x="1254" y="1455"/>
                    <a:pt x="1454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7"/>
            <p:cNvSpPr/>
            <p:nvPr/>
          </p:nvSpPr>
          <p:spPr>
            <a:xfrm rot="5400000" flipH="1">
              <a:off x="7258325" y="4515763"/>
              <a:ext cx="182975" cy="39500"/>
            </a:xfrm>
            <a:custGeom>
              <a:avLst/>
              <a:gdLst/>
              <a:ahLst/>
              <a:cxnLst/>
              <a:rect l="l" t="t" r="r" b="b"/>
              <a:pathLst>
                <a:path w="7319" h="1580" extrusionOk="0">
                  <a:moveTo>
                    <a:pt x="0" y="1"/>
                  </a:moveTo>
                  <a:cubicBezTo>
                    <a:pt x="0" y="101"/>
                    <a:pt x="1679" y="427"/>
                    <a:pt x="3659" y="853"/>
                  </a:cubicBezTo>
                  <a:cubicBezTo>
                    <a:pt x="5639" y="1254"/>
                    <a:pt x="7318" y="1580"/>
                    <a:pt x="7318" y="1580"/>
                  </a:cubicBezTo>
                  <a:cubicBezTo>
                    <a:pt x="7318" y="1480"/>
                    <a:pt x="5639" y="1154"/>
                    <a:pt x="3659" y="728"/>
                  </a:cubicBezTo>
                  <a:cubicBezTo>
                    <a:pt x="1679" y="3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7"/>
            <p:cNvSpPr/>
            <p:nvPr/>
          </p:nvSpPr>
          <p:spPr>
            <a:xfrm rot="5400000" flipH="1">
              <a:off x="7393963" y="45655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928" y="1"/>
                  </a:moveTo>
                  <a:lnTo>
                    <a:pt x="928" y="301"/>
                  </a:lnTo>
                  <a:lnTo>
                    <a:pt x="928" y="1090"/>
                  </a:lnTo>
                  <a:lnTo>
                    <a:pt x="928" y="1090"/>
                  </a:lnTo>
                  <a:cubicBezTo>
                    <a:pt x="370" y="814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1028"/>
                    <a:pt x="1053" y="1254"/>
                  </a:cubicBezTo>
                  <a:lnTo>
                    <a:pt x="1053" y="1153"/>
                  </a:lnTo>
                  <a:cubicBezTo>
                    <a:pt x="1153" y="828"/>
                    <a:pt x="1053" y="527"/>
                    <a:pt x="1053" y="301"/>
                  </a:cubicBezTo>
                  <a:cubicBezTo>
                    <a:pt x="1053" y="101"/>
                    <a:pt x="1053" y="1"/>
                    <a:pt x="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7"/>
            <p:cNvSpPr/>
            <p:nvPr/>
          </p:nvSpPr>
          <p:spPr>
            <a:xfrm rot="5400000" flipH="1">
              <a:off x="7266463" y="4476925"/>
              <a:ext cx="28200" cy="31350"/>
            </a:xfrm>
            <a:custGeom>
              <a:avLst/>
              <a:gdLst/>
              <a:ahLst/>
              <a:cxnLst/>
              <a:rect l="l" t="t" r="r" b="b"/>
              <a:pathLst>
                <a:path w="1128" h="1254" extrusionOk="0">
                  <a:moveTo>
                    <a:pt x="0" y="0"/>
                  </a:moveTo>
                  <a:lnTo>
                    <a:pt x="0" y="101"/>
                  </a:lnTo>
                  <a:cubicBezTo>
                    <a:pt x="0" y="426"/>
                    <a:pt x="0" y="727"/>
                    <a:pt x="100" y="928"/>
                  </a:cubicBezTo>
                  <a:lnTo>
                    <a:pt x="100" y="101"/>
                  </a:lnTo>
                  <a:cubicBezTo>
                    <a:pt x="627" y="426"/>
                    <a:pt x="1128" y="527"/>
                    <a:pt x="1128" y="527"/>
                  </a:cubicBezTo>
                  <a:cubicBezTo>
                    <a:pt x="1128" y="527"/>
                    <a:pt x="727" y="201"/>
                    <a:pt x="100" y="0"/>
                  </a:cubicBezTo>
                  <a:close/>
                  <a:moveTo>
                    <a:pt x="100" y="928"/>
                  </a:moveTo>
                  <a:lnTo>
                    <a:pt x="100" y="1253"/>
                  </a:lnTo>
                  <a:cubicBezTo>
                    <a:pt x="100" y="1253"/>
                    <a:pt x="201" y="1153"/>
                    <a:pt x="100" y="9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7"/>
            <p:cNvSpPr/>
            <p:nvPr/>
          </p:nvSpPr>
          <p:spPr>
            <a:xfrm rot="5400000" flipH="1">
              <a:off x="7291213" y="4496650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0" y="1"/>
                  </a:moveTo>
                  <a:lnTo>
                    <a:pt x="0" y="101"/>
                  </a:lnTo>
                  <a:lnTo>
                    <a:pt x="0" y="627"/>
                  </a:lnTo>
                  <a:cubicBezTo>
                    <a:pt x="100" y="728"/>
                    <a:pt x="100" y="828"/>
                    <a:pt x="100" y="828"/>
                  </a:cubicBezTo>
                  <a:lnTo>
                    <a:pt x="100" y="627"/>
                  </a:lnTo>
                  <a:lnTo>
                    <a:pt x="100" y="148"/>
                  </a:lnTo>
                  <a:lnTo>
                    <a:pt x="100" y="148"/>
                  </a:lnTo>
                  <a:cubicBezTo>
                    <a:pt x="361" y="268"/>
                    <a:pt x="567" y="352"/>
                    <a:pt x="699" y="352"/>
                  </a:cubicBezTo>
                  <a:cubicBezTo>
                    <a:pt x="756" y="352"/>
                    <a:pt x="799" y="336"/>
                    <a:pt x="827" y="302"/>
                  </a:cubicBezTo>
                  <a:cubicBezTo>
                    <a:pt x="827" y="302"/>
                    <a:pt x="526" y="101"/>
                    <a:pt x="1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7"/>
            <p:cNvSpPr/>
            <p:nvPr/>
          </p:nvSpPr>
          <p:spPr>
            <a:xfrm rot="5400000" flipH="1">
              <a:off x="7378300" y="4460963"/>
              <a:ext cx="31350" cy="28825"/>
            </a:xfrm>
            <a:custGeom>
              <a:avLst/>
              <a:gdLst/>
              <a:ahLst/>
              <a:cxnLst/>
              <a:rect l="l" t="t" r="r" b="b"/>
              <a:pathLst>
                <a:path w="1254" h="1153" extrusionOk="0">
                  <a:moveTo>
                    <a:pt x="502" y="0"/>
                  </a:moveTo>
                  <a:cubicBezTo>
                    <a:pt x="502" y="0"/>
                    <a:pt x="301" y="527"/>
                    <a:pt x="1" y="1028"/>
                  </a:cubicBezTo>
                  <a:lnTo>
                    <a:pt x="1" y="1153"/>
                  </a:lnTo>
                  <a:lnTo>
                    <a:pt x="928" y="1153"/>
                  </a:lnTo>
                  <a:cubicBezTo>
                    <a:pt x="1129" y="1028"/>
                    <a:pt x="1254" y="1028"/>
                    <a:pt x="1254" y="1028"/>
                  </a:cubicBezTo>
                  <a:lnTo>
                    <a:pt x="159" y="1028"/>
                  </a:lnTo>
                  <a:cubicBezTo>
                    <a:pt x="415" y="458"/>
                    <a:pt x="502" y="0"/>
                    <a:pt x="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7"/>
            <p:cNvSpPr/>
            <p:nvPr/>
          </p:nvSpPr>
          <p:spPr>
            <a:xfrm rot="5400000" flipH="1">
              <a:off x="7368275" y="4487263"/>
              <a:ext cx="20700" cy="18175"/>
            </a:xfrm>
            <a:custGeom>
              <a:avLst/>
              <a:gdLst/>
              <a:ahLst/>
              <a:cxnLst/>
              <a:rect l="l" t="t" r="r" b="b"/>
              <a:pathLst>
                <a:path w="828" h="727" extrusionOk="0">
                  <a:moveTo>
                    <a:pt x="301" y="0"/>
                  </a:moveTo>
                  <a:cubicBezTo>
                    <a:pt x="301" y="0"/>
                    <a:pt x="201" y="326"/>
                    <a:pt x="0" y="627"/>
                  </a:cubicBezTo>
                  <a:lnTo>
                    <a:pt x="0" y="727"/>
                  </a:lnTo>
                  <a:lnTo>
                    <a:pt x="627" y="727"/>
                  </a:lnTo>
                  <a:cubicBezTo>
                    <a:pt x="827" y="727"/>
                    <a:pt x="827" y="627"/>
                    <a:pt x="827" y="627"/>
                  </a:cubicBezTo>
                  <a:lnTo>
                    <a:pt x="149" y="627"/>
                  </a:lnTo>
                  <a:cubicBezTo>
                    <a:pt x="316" y="273"/>
                    <a:pt x="39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7"/>
            <p:cNvSpPr/>
            <p:nvPr/>
          </p:nvSpPr>
          <p:spPr>
            <a:xfrm rot="5400000" flipH="1">
              <a:off x="7284313" y="45919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53" y="1"/>
                    <a:pt x="527" y="1"/>
                    <a:pt x="326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326" y="201"/>
                  </a:cubicBezTo>
                  <a:cubicBezTo>
                    <a:pt x="527" y="101"/>
                    <a:pt x="853" y="101"/>
                    <a:pt x="1153" y="101"/>
                  </a:cubicBezTo>
                  <a:cubicBezTo>
                    <a:pt x="953" y="627"/>
                    <a:pt x="727" y="1153"/>
                    <a:pt x="727" y="1153"/>
                  </a:cubicBezTo>
                  <a:cubicBezTo>
                    <a:pt x="853" y="1153"/>
                    <a:pt x="1053" y="7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7"/>
            <p:cNvSpPr/>
            <p:nvPr/>
          </p:nvSpPr>
          <p:spPr>
            <a:xfrm rot="5400000" flipH="1">
              <a:off x="7303113" y="4573725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201" y="0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3" y="101"/>
                  </a:lnTo>
                  <a:cubicBezTo>
                    <a:pt x="612" y="487"/>
                    <a:pt x="527" y="828"/>
                    <a:pt x="527" y="828"/>
                  </a:cubicBezTo>
                  <a:cubicBezTo>
                    <a:pt x="527" y="828"/>
                    <a:pt x="727" y="527"/>
                    <a:pt x="827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7"/>
            <p:cNvSpPr/>
            <p:nvPr/>
          </p:nvSpPr>
          <p:spPr>
            <a:xfrm rot="5400000" flipH="1">
              <a:off x="7353525" y="4590313"/>
              <a:ext cx="20700" cy="21375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101" y="0"/>
                  </a:moveTo>
                  <a:cubicBezTo>
                    <a:pt x="101" y="0"/>
                    <a:pt x="101" y="101"/>
                    <a:pt x="201" y="201"/>
                  </a:cubicBezTo>
                  <a:cubicBezTo>
                    <a:pt x="290" y="290"/>
                    <a:pt x="479" y="399"/>
                    <a:pt x="590" y="493"/>
                  </a:cubicBezTo>
                  <a:lnTo>
                    <a:pt x="590" y="493"/>
                  </a:lnTo>
                  <a:cubicBezTo>
                    <a:pt x="238" y="669"/>
                    <a:pt x="1" y="828"/>
                    <a:pt x="1" y="828"/>
                  </a:cubicBezTo>
                  <a:cubicBezTo>
                    <a:pt x="19" y="846"/>
                    <a:pt x="45" y="854"/>
                    <a:pt x="77" y="854"/>
                  </a:cubicBezTo>
                  <a:cubicBezTo>
                    <a:pt x="220" y="854"/>
                    <a:pt x="482" y="691"/>
                    <a:pt x="727" y="527"/>
                  </a:cubicBezTo>
                  <a:lnTo>
                    <a:pt x="828" y="527"/>
                  </a:lnTo>
                  <a:lnTo>
                    <a:pt x="727" y="427"/>
                  </a:lnTo>
                  <a:cubicBezTo>
                    <a:pt x="627" y="301"/>
                    <a:pt x="427" y="201"/>
                    <a:pt x="301" y="101"/>
                  </a:cubicBezTo>
                  <a:cubicBezTo>
                    <a:pt x="2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7"/>
            <p:cNvSpPr/>
            <p:nvPr/>
          </p:nvSpPr>
          <p:spPr>
            <a:xfrm rot="5400000" flipH="1">
              <a:off x="7395513" y="4517025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1" y="0"/>
                  </a:moveTo>
                  <a:cubicBezTo>
                    <a:pt x="1" y="0"/>
                    <a:pt x="1" y="326"/>
                    <a:pt x="201" y="727"/>
                  </a:cubicBezTo>
                  <a:lnTo>
                    <a:pt x="201" y="852"/>
                  </a:lnTo>
                  <a:lnTo>
                    <a:pt x="302" y="727"/>
                  </a:lnTo>
                  <a:cubicBezTo>
                    <a:pt x="402" y="627"/>
                    <a:pt x="628" y="426"/>
                    <a:pt x="728" y="326"/>
                  </a:cubicBezTo>
                  <a:cubicBezTo>
                    <a:pt x="828" y="226"/>
                    <a:pt x="828" y="226"/>
                    <a:pt x="828" y="101"/>
                  </a:cubicBezTo>
                  <a:lnTo>
                    <a:pt x="828" y="101"/>
                  </a:lnTo>
                  <a:cubicBezTo>
                    <a:pt x="828" y="101"/>
                    <a:pt x="728" y="226"/>
                    <a:pt x="628" y="326"/>
                  </a:cubicBezTo>
                  <a:cubicBezTo>
                    <a:pt x="511" y="419"/>
                    <a:pt x="416" y="512"/>
                    <a:pt x="243" y="605"/>
                  </a:cubicBezTo>
                  <a:lnTo>
                    <a:pt x="243" y="605"/>
                  </a:lnTo>
                  <a:cubicBezTo>
                    <a:pt x="82" y="26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7"/>
            <p:cNvSpPr/>
            <p:nvPr/>
          </p:nvSpPr>
          <p:spPr>
            <a:xfrm rot="5400000" flipH="1">
              <a:off x="7276788" y="45449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627" y="0"/>
                  </a:moveTo>
                  <a:lnTo>
                    <a:pt x="526" y="100"/>
                  </a:lnTo>
                  <a:cubicBezTo>
                    <a:pt x="301" y="301"/>
                    <a:pt x="201" y="401"/>
                    <a:pt x="100" y="526"/>
                  </a:cubicBezTo>
                  <a:cubicBezTo>
                    <a:pt x="0" y="627"/>
                    <a:pt x="0" y="727"/>
                    <a:pt x="0" y="727"/>
                  </a:cubicBezTo>
                  <a:cubicBezTo>
                    <a:pt x="0" y="727"/>
                    <a:pt x="100" y="727"/>
                    <a:pt x="201" y="627"/>
                  </a:cubicBezTo>
                  <a:cubicBezTo>
                    <a:pt x="287" y="540"/>
                    <a:pt x="373" y="362"/>
                    <a:pt x="539" y="250"/>
                  </a:cubicBezTo>
                  <a:lnTo>
                    <a:pt x="539" y="250"/>
                  </a:lnTo>
                  <a:cubicBezTo>
                    <a:pt x="642" y="650"/>
                    <a:pt x="827" y="927"/>
                    <a:pt x="827" y="927"/>
                  </a:cubicBezTo>
                  <a:cubicBezTo>
                    <a:pt x="827" y="827"/>
                    <a:pt x="727" y="526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7"/>
            <p:cNvSpPr/>
            <p:nvPr/>
          </p:nvSpPr>
          <p:spPr>
            <a:xfrm rot="5400000" flipH="1">
              <a:off x="7330363" y="4470025"/>
              <a:ext cx="18200" cy="23850"/>
            </a:xfrm>
            <a:custGeom>
              <a:avLst/>
              <a:gdLst/>
              <a:ahLst/>
              <a:cxnLst/>
              <a:rect l="l" t="t" r="r" b="b"/>
              <a:pathLst>
                <a:path w="728" h="954" extrusionOk="0">
                  <a:moveTo>
                    <a:pt x="727" y="1"/>
                  </a:moveTo>
                  <a:cubicBezTo>
                    <a:pt x="727" y="1"/>
                    <a:pt x="402" y="226"/>
                    <a:pt x="1" y="427"/>
                  </a:cubicBezTo>
                  <a:lnTo>
                    <a:pt x="1" y="527"/>
                  </a:lnTo>
                  <a:cubicBezTo>
                    <a:pt x="201" y="627"/>
                    <a:pt x="402" y="753"/>
                    <a:pt x="502" y="853"/>
                  </a:cubicBezTo>
                  <a:cubicBezTo>
                    <a:pt x="627" y="853"/>
                    <a:pt x="727" y="953"/>
                    <a:pt x="727" y="953"/>
                  </a:cubicBezTo>
                  <a:cubicBezTo>
                    <a:pt x="727" y="953"/>
                    <a:pt x="727" y="853"/>
                    <a:pt x="627" y="753"/>
                  </a:cubicBezTo>
                  <a:cubicBezTo>
                    <a:pt x="435" y="646"/>
                    <a:pt x="334" y="558"/>
                    <a:pt x="185" y="472"/>
                  </a:cubicBezTo>
                  <a:lnTo>
                    <a:pt x="185" y="472"/>
                  </a:lnTo>
                  <a:cubicBezTo>
                    <a:pt x="459" y="290"/>
                    <a:pt x="727" y="115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7"/>
            <p:cNvSpPr/>
            <p:nvPr/>
          </p:nvSpPr>
          <p:spPr>
            <a:xfrm rot="5400000" flipH="1">
              <a:off x="7365688" y="4516150"/>
              <a:ext cx="31350" cy="28700"/>
            </a:xfrm>
            <a:custGeom>
              <a:avLst/>
              <a:gdLst/>
              <a:ahLst/>
              <a:cxnLst/>
              <a:rect l="l" t="t" r="r" b="b"/>
              <a:pathLst>
                <a:path w="1254" h="1148" extrusionOk="0">
                  <a:moveTo>
                    <a:pt x="6" y="1"/>
                  </a:moveTo>
                  <a:cubicBezTo>
                    <a:pt x="2" y="1"/>
                    <a:pt x="0" y="7"/>
                    <a:pt x="0" y="19"/>
                  </a:cubicBezTo>
                  <a:cubicBezTo>
                    <a:pt x="0" y="19"/>
                    <a:pt x="100" y="420"/>
                    <a:pt x="326" y="1047"/>
                  </a:cubicBezTo>
                  <a:lnTo>
                    <a:pt x="326" y="1147"/>
                  </a:lnTo>
                  <a:lnTo>
                    <a:pt x="426" y="1147"/>
                  </a:lnTo>
                  <a:lnTo>
                    <a:pt x="426" y="1047"/>
                  </a:lnTo>
                  <a:cubicBezTo>
                    <a:pt x="627" y="947"/>
                    <a:pt x="827" y="646"/>
                    <a:pt x="1053" y="521"/>
                  </a:cubicBezTo>
                  <a:lnTo>
                    <a:pt x="1253" y="320"/>
                  </a:lnTo>
                  <a:cubicBezTo>
                    <a:pt x="1253" y="291"/>
                    <a:pt x="1245" y="279"/>
                    <a:pt x="1227" y="279"/>
                  </a:cubicBezTo>
                  <a:cubicBezTo>
                    <a:pt x="1186" y="279"/>
                    <a:pt x="1094" y="350"/>
                    <a:pt x="953" y="420"/>
                  </a:cubicBezTo>
                  <a:cubicBezTo>
                    <a:pt x="838" y="627"/>
                    <a:pt x="577" y="812"/>
                    <a:pt x="380" y="919"/>
                  </a:cubicBezTo>
                  <a:lnTo>
                    <a:pt x="380" y="919"/>
                  </a:lnTo>
                  <a:cubicBezTo>
                    <a:pt x="196" y="412"/>
                    <a:pt x="38" y="1"/>
                    <a:pt x="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7"/>
            <p:cNvSpPr/>
            <p:nvPr/>
          </p:nvSpPr>
          <p:spPr>
            <a:xfrm rot="5400000" flipH="1">
              <a:off x="7347275" y="455523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301" y="0"/>
                  </a:moveTo>
                  <a:cubicBezTo>
                    <a:pt x="301" y="0"/>
                    <a:pt x="301" y="101"/>
                    <a:pt x="502" y="301"/>
                  </a:cubicBezTo>
                  <a:cubicBezTo>
                    <a:pt x="611" y="498"/>
                    <a:pt x="778" y="676"/>
                    <a:pt x="952" y="852"/>
                  </a:cubicBezTo>
                  <a:lnTo>
                    <a:pt x="952" y="852"/>
                  </a:lnTo>
                  <a:cubicBezTo>
                    <a:pt x="369" y="1046"/>
                    <a:pt x="0" y="1253"/>
                    <a:pt x="0" y="1253"/>
                  </a:cubicBezTo>
                  <a:lnTo>
                    <a:pt x="1028" y="1028"/>
                  </a:lnTo>
                  <a:lnTo>
                    <a:pt x="1128" y="928"/>
                  </a:lnTo>
                  <a:lnTo>
                    <a:pt x="1128" y="827"/>
                  </a:lnTo>
                  <a:cubicBezTo>
                    <a:pt x="928" y="627"/>
                    <a:pt x="727" y="401"/>
                    <a:pt x="502" y="201"/>
                  </a:cubicBezTo>
                  <a:cubicBezTo>
                    <a:pt x="401" y="100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7"/>
            <p:cNvSpPr/>
            <p:nvPr/>
          </p:nvSpPr>
          <p:spPr>
            <a:xfrm rot="5400000" flipH="1">
              <a:off x="7302800" y="4534563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01" y="627"/>
                  </a:moveTo>
                  <a:cubicBezTo>
                    <a:pt x="0" y="728"/>
                    <a:pt x="0" y="828"/>
                    <a:pt x="0" y="828"/>
                  </a:cubicBezTo>
                  <a:cubicBezTo>
                    <a:pt x="0" y="828"/>
                    <a:pt x="101" y="828"/>
                    <a:pt x="201" y="627"/>
                  </a:cubicBezTo>
                  <a:close/>
                  <a:moveTo>
                    <a:pt x="827" y="1"/>
                  </a:moveTo>
                  <a:cubicBezTo>
                    <a:pt x="527" y="201"/>
                    <a:pt x="301" y="402"/>
                    <a:pt x="201" y="627"/>
                  </a:cubicBezTo>
                  <a:cubicBezTo>
                    <a:pt x="426" y="502"/>
                    <a:pt x="627" y="301"/>
                    <a:pt x="827" y="101"/>
                  </a:cubicBezTo>
                  <a:cubicBezTo>
                    <a:pt x="928" y="728"/>
                    <a:pt x="1153" y="1129"/>
                    <a:pt x="1153" y="1129"/>
                  </a:cubicBezTo>
                  <a:cubicBezTo>
                    <a:pt x="1253" y="1129"/>
                    <a:pt x="1153" y="627"/>
                    <a:pt x="9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7"/>
            <p:cNvSpPr/>
            <p:nvPr/>
          </p:nvSpPr>
          <p:spPr>
            <a:xfrm rot="5400000" flipH="1">
              <a:off x="7322875" y="4493813"/>
              <a:ext cx="31350" cy="32025"/>
            </a:xfrm>
            <a:custGeom>
              <a:avLst/>
              <a:gdLst/>
              <a:ahLst/>
              <a:cxnLst/>
              <a:rect l="l" t="t" r="r" b="b"/>
              <a:pathLst>
                <a:path w="1254" h="1281" extrusionOk="0">
                  <a:moveTo>
                    <a:pt x="1202" y="0"/>
                  </a:moveTo>
                  <a:cubicBezTo>
                    <a:pt x="1059" y="0"/>
                    <a:pt x="634" y="151"/>
                    <a:pt x="126" y="253"/>
                  </a:cubicBezTo>
                  <a:lnTo>
                    <a:pt x="0" y="253"/>
                  </a:lnTo>
                  <a:lnTo>
                    <a:pt x="126" y="353"/>
                  </a:lnTo>
                  <a:cubicBezTo>
                    <a:pt x="326" y="654"/>
                    <a:pt x="527" y="880"/>
                    <a:pt x="627" y="980"/>
                  </a:cubicBezTo>
                  <a:cubicBezTo>
                    <a:pt x="852" y="1180"/>
                    <a:pt x="953" y="1281"/>
                    <a:pt x="953" y="1281"/>
                  </a:cubicBezTo>
                  <a:cubicBezTo>
                    <a:pt x="953" y="1180"/>
                    <a:pt x="852" y="1080"/>
                    <a:pt x="752" y="980"/>
                  </a:cubicBezTo>
                  <a:cubicBezTo>
                    <a:pt x="627" y="754"/>
                    <a:pt x="426" y="554"/>
                    <a:pt x="226" y="353"/>
                  </a:cubicBezTo>
                  <a:lnTo>
                    <a:pt x="226" y="336"/>
                  </a:lnTo>
                  <a:lnTo>
                    <a:pt x="226" y="336"/>
                  </a:lnTo>
                  <a:cubicBezTo>
                    <a:pt x="805" y="229"/>
                    <a:pt x="1253" y="28"/>
                    <a:pt x="1253" y="28"/>
                  </a:cubicBezTo>
                  <a:cubicBezTo>
                    <a:pt x="1253" y="9"/>
                    <a:pt x="1235" y="0"/>
                    <a:pt x="1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7"/>
            <p:cNvSpPr/>
            <p:nvPr/>
          </p:nvSpPr>
          <p:spPr>
            <a:xfrm rot="5400000" flipH="1">
              <a:off x="3969538" y="4217550"/>
              <a:ext cx="109675" cy="164925"/>
            </a:xfrm>
            <a:custGeom>
              <a:avLst/>
              <a:gdLst/>
              <a:ahLst/>
              <a:cxnLst/>
              <a:rect l="l" t="t" r="r" b="b"/>
              <a:pathLst>
                <a:path w="4387" h="6597" extrusionOk="0">
                  <a:moveTo>
                    <a:pt x="4" y="1"/>
                  </a:moveTo>
                  <a:cubicBezTo>
                    <a:pt x="2" y="1"/>
                    <a:pt x="1" y="2"/>
                    <a:pt x="1" y="5"/>
                  </a:cubicBezTo>
                  <a:cubicBezTo>
                    <a:pt x="1" y="5"/>
                    <a:pt x="928" y="1459"/>
                    <a:pt x="2081" y="3239"/>
                  </a:cubicBezTo>
                  <a:cubicBezTo>
                    <a:pt x="3334" y="5118"/>
                    <a:pt x="4286" y="6597"/>
                    <a:pt x="4286" y="6597"/>
                  </a:cubicBezTo>
                  <a:cubicBezTo>
                    <a:pt x="4387" y="6472"/>
                    <a:pt x="3434" y="5018"/>
                    <a:pt x="2181" y="3239"/>
                  </a:cubicBezTo>
                  <a:cubicBezTo>
                    <a:pt x="1090" y="1420"/>
                    <a:pt x="69" y="1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7"/>
            <p:cNvSpPr/>
            <p:nvPr/>
          </p:nvSpPr>
          <p:spPr>
            <a:xfrm rot="5400000" flipH="1">
              <a:off x="3957575" y="4255813"/>
              <a:ext cx="151650" cy="99025"/>
            </a:xfrm>
            <a:custGeom>
              <a:avLst/>
              <a:gdLst/>
              <a:ahLst/>
              <a:cxnLst/>
              <a:rect l="l" t="t" r="r" b="b"/>
              <a:pathLst>
                <a:path w="6066" h="3961" extrusionOk="0">
                  <a:moveTo>
                    <a:pt x="6065" y="1"/>
                  </a:moveTo>
                  <a:cubicBezTo>
                    <a:pt x="5965" y="1"/>
                    <a:pt x="4612" y="828"/>
                    <a:pt x="2932" y="1881"/>
                  </a:cubicBezTo>
                  <a:cubicBezTo>
                    <a:pt x="1253" y="3008"/>
                    <a:pt x="0" y="3961"/>
                    <a:pt x="0" y="3961"/>
                  </a:cubicBezTo>
                  <a:cubicBezTo>
                    <a:pt x="0" y="3961"/>
                    <a:pt x="1353" y="3134"/>
                    <a:pt x="3033" y="1981"/>
                  </a:cubicBezTo>
                  <a:cubicBezTo>
                    <a:pt x="4712" y="928"/>
                    <a:pt x="6065" y="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7"/>
            <p:cNvSpPr/>
            <p:nvPr/>
          </p:nvSpPr>
          <p:spPr>
            <a:xfrm rot="5400000" flipH="1">
              <a:off x="4010213" y="4227000"/>
              <a:ext cx="36350" cy="166700"/>
            </a:xfrm>
            <a:custGeom>
              <a:avLst/>
              <a:gdLst/>
              <a:ahLst/>
              <a:cxnLst/>
              <a:rect l="l" t="t" r="r" b="b"/>
              <a:pathLst>
                <a:path w="1454" h="6668" extrusionOk="0">
                  <a:moveTo>
                    <a:pt x="1454" y="1"/>
                  </a:moveTo>
                  <a:cubicBezTo>
                    <a:pt x="1354" y="1"/>
                    <a:pt x="1028" y="1455"/>
                    <a:pt x="727" y="3334"/>
                  </a:cubicBezTo>
                  <a:cubicBezTo>
                    <a:pt x="301" y="5114"/>
                    <a:pt x="0" y="6668"/>
                    <a:pt x="101" y="6668"/>
                  </a:cubicBezTo>
                  <a:cubicBezTo>
                    <a:pt x="101" y="6668"/>
                    <a:pt x="401" y="5214"/>
                    <a:pt x="827" y="3334"/>
                  </a:cubicBezTo>
                  <a:cubicBezTo>
                    <a:pt x="1128" y="1555"/>
                    <a:pt x="1454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7"/>
            <p:cNvSpPr/>
            <p:nvPr/>
          </p:nvSpPr>
          <p:spPr>
            <a:xfrm rot="5400000" flipH="1">
              <a:off x="3944938" y="4284100"/>
              <a:ext cx="183000" cy="37450"/>
            </a:xfrm>
            <a:custGeom>
              <a:avLst/>
              <a:gdLst/>
              <a:ahLst/>
              <a:cxnLst/>
              <a:rect l="l" t="t" r="r" b="b"/>
              <a:pathLst>
                <a:path w="7320" h="1498" extrusionOk="0">
                  <a:moveTo>
                    <a:pt x="76" y="0"/>
                  </a:moveTo>
                  <a:cubicBezTo>
                    <a:pt x="27" y="0"/>
                    <a:pt x="1" y="6"/>
                    <a:pt x="1" y="19"/>
                  </a:cubicBezTo>
                  <a:lnTo>
                    <a:pt x="3660" y="771"/>
                  </a:lnTo>
                  <a:cubicBezTo>
                    <a:pt x="5640" y="1172"/>
                    <a:pt x="7219" y="1497"/>
                    <a:pt x="7319" y="1497"/>
                  </a:cubicBezTo>
                  <a:cubicBezTo>
                    <a:pt x="7319" y="1497"/>
                    <a:pt x="5640" y="1071"/>
                    <a:pt x="3660" y="645"/>
                  </a:cubicBezTo>
                  <a:cubicBezTo>
                    <a:pt x="1925" y="294"/>
                    <a:pt x="422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7"/>
            <p:cNvSpPr/>
            <p:nvPr/>
          </p:nvSpPr>
          <p:spPr>
            <a:xfrm rot="5400000" flipH="1">
              <a:off x="4081700" y="4335313"/>
              <a:ext cx="28700" cy="31375"/>
            </a:xfrm>
            <a:custGeom>
              <a:avLst/>
              <a:gdLst/>
              <a:ahLst/>
              <a:cxnLst/>
              <a:rect l="l" t="t" r="r" b="b"/>
              <a:pathLst>
                <a:path w="1148" h="1255" extrusionOk="0">
                  <a:moveTo>
                    <a:pt x="1047" y="1"/>
                  </a:moveTo>
                  <a:lnTo>
                    <a:pt x="1047" y="302"/>
                  </a:lnTo>
                  <a:lnTo>
                    <a:pt x="1047" y="1117"/>
                  </a:lnTo>
                  <a:lnTo>
                    <a:pt x="1047" y="1117"/>
                  </a:lnTo>
                  <a:cubicBezTo>
                    <a:pt x="586" y="948"/>
                    <a:pt x="248" y="801"/>
                    <a:pt x="136" y="801"/>
                  </a:cubicBezTo>
                  <a:cubicBezTo>
                    <a:pt x="109" y="801"/>
                    <a:pt x="95" y="810"/>
                    <a:pt x="95" y="828"/>
                  </a:cubicBezTo>
                  <a:cubicBezTo>
                    <a:pt x="0" y="828"/>
                    <a:pt x="466" y="1007"/>
                    <a:pt x="1047" y="1218"/>
                  </a:cubicBezTo>
                  <a:lnTo>
                    <a:pt x="1047" y="1218"/>
                  </a:lnTo>
                  <a:lnTo>
                    <a:pt x="1047" y="1254"/>
                  </a:lnTo>
                  <a:lnTo>
                    <a:pt x="1074" y="1227"/>
                  </a:lnTo>
                  <a:lnTo>
                    <a:pt x="1074" y="1227"/>
                  </a:lnTo>
                  <a:cubicBezTo>
                    <a:pt x="1098" y="1236"/>
                    <a:pt x="1123" y="1245"/>
                    <a:pt x="1148" y="1254"/>
                  </a:cubicBezTo>
                  <a:lnTo>
                    <a:pt x="1148" y="1154"/>
                  </a:lnTo>
                  <a:lnTo>
                    <a:pt x="1148" y="302"/>
                  </a:lnTo>
                  <a:cubicBezTo>
                    <a:pt x="1148" y="101"/>
                    <a:pt x="1047" y="1"/>
                    <a:pt x="1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7"/>
            <p:cNvSpPr/>
            <p:nvPr/>
          </p:nvSpPr>
          <p:spPr>
            <a:xfrm rot="5400000" flipH="1">
              <a:off x="3971988" y="435857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27" y="1"/>
                    <a:pt x="527" y="101"/>
                    <a:pt x="301" y="101"/>
                  </a:cubicBezTo>
                  <a:cubicBezTo>
                    <a:pt x="101" y="101"/>
                    <a:pt x="0" y="101"/>
                    <a:pt x="0" y="201"/>
                  </a:cubicBezTo>
                  <a:lnTo>
                    <a:pt x="1117" y="201"/>
                  </a:lnTo>
                  <a:cubicBezTo>
                    <a:pt x="906" y="773"/>
                    <a:pt x="727" y="1154"/>
                    <a:pt x="727" y="1154"/>
                  </a:cubicBezTo>
                  <a:cubicBezTo>
                    <a:pt x="827" y="1154"/>
                    <a:pt x="1028" y="728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7"/>
            <p:cNvSpPr/>
            <p:nvPr/>
          </p:nvSpPr>
          <p:spPr>
            <a:xfrm rot="5400000" flipH="1">
              <a:off x="3990463" y="434072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53" y="1"/>
                  </a:moveTo>
                  <a:cubicBezTo>
                    <a:pt x="527" y="1"/>
                    <a:pt x="327" y="101"/>
                    <a:pt x="226" y="101"/>
                  </a:cubicBezTo>
                  <a:lnTo>
                    <a:pt x="1" y="101"/>
                  </a:lnTo>
                  <a:cubicBezTo>
                    <a:pt x="1" y="101"/>
                    <a:pt x="126" y="201"/>
                    <a:pt x="226" y="201"/>
                  </a:cubicBezTo>
                  <a:lnTo>
                    <a:pt x="723" y="201"/>
                  </a:lnTo>
                  <a:cubicBezTo>
                    <a:pt x="612" y="574"/>
                    <a:pt x="527" y="828"/>
                    <a:pt x="527" y="828"/>
                  </a:cubicBezTo>
                  <a:cubicBezTo>
                    <a:pt x="527" y="828"/>
                    <a:pt x="718" y="574"/>
                    <a:pt x="827" y="201"/>
                  </a:cubicBezTo>
                  <a:lnTo>
                    <a:pt x="853" y="201"/>
                  </a:lnTo>
                  <a:lnTo>
                    <a:pt x="832" y="181"/>
                  </a:lnTo>
                  <a:lnTo>
                    <a:pt x="832" y="181"/>
                  </a:lnTo>
                  <a:cubicBezTo>
                    <a:pt x="840" y="155"/>
                    <a:pt x="847" y="128"/>
                    <a:pt x="853" y="101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7"/>
            <p:cNvSpPr/>
            <p:nvPr/>
          </p:nvSpPr>
          <p:spPr>
            <a:xfrm rot="5400000" flipH="1">
              <a:off x="4039963" y="4356375"/>
              <a:ext cx="21325" cy="23225"/>
            </a:xfrm>
            <a:custGeom>
              <a:avLst/>
              <a:gdLst/>
              <a:ahLst/>
              <a:cxnLst/>
              <a:rect l="l" t="t" r="r" b="b"/>
              <a:pathLst>
                <a:path w="853" h="929" extrusionOk="0">
                  <a:moveTo>
                    <a:pt x="126" y="1"/>
                  </a:moveTo>
                  <a:cubicBezTo>
                    <a:pt x="126" y="2"/>
                    <a:pt x="126" y="102"/>
                    <a:pt x="226" y="201"/>
                  </a:cubicBezTo>
                  <a:cubicBezTo>
                    <a:pt x="326" y="302"/>
                    <a:pt x="527" y="427"/>
                    <a:pt x="627" y="527"/>
                  </a:cubicBezTo>
                  <a:lnTo>
                    <a:pt x="627" y="585"/>
                  </a:lnTo>
                  <a:lnTo>
                    <a:pt x="627" y="585"/>
                  </a:lnTo>
                  <a:cubicBezTo>
                    <a:pt x="264" y="748"/>
                    <a:pt x="0" y="838"/>
                    <a:pt x="0" y="928"/>
                  </a:cubicBezTo>
                  <a:cubicBezTo>
                    <a:pt x="0" y="928"/>
                    <a:pt x="326" y="828"/>
                    <a:pt x="752" y="627"/>
                  </a:cubicBezTo>
                  <a:lnTo>
                    <a:pt x="852" y="527"/>
                  </a:lnTo>
                  <a:lnTo>
                    <a:pt x="752" y="527"/>
                  </a:lnTo>
                  <a:cubicBezTo>
                    <a:pt x="527" y="302"/>
                    <a:pt x="426" y="201"/>
                    <a:pt x="326" y="101"/>
                  </a:cubicBezTo>
                  <a:cubicBezTo>
                    <a:pt x="127" y="101"/>
                    <a:pt x="126" y="2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7"/>
            <p:cNvSpPr/>
            <p:nvPr/>
          </p:nvSpPr>
          <p:spPr>
            <a:xfrm rot="5400000" flipH="1">
              <a:off x="4081950" y="4285588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101" y="1"/>
                  </a:moveTo>
                  <a:cubicBezTo>
                    <a:pt x="0" y="1"/>
                    <a:pt x="101" y="326"/>
                    <a:pt x="301" y="727"/>
                  </a:cubicBezTo>
                  <a:lnTo>
                    <a:pt x="301" y="853"/>
                  </a:lnTo>
                  <a:lnTo>
                    <a:pt x="426" y="853"/>
                  </a:lnTo>
                  <a:cubicBezTo>
                    <a:pt x="527" y="627"/>
                    <a:pt x="727" y="527"/>
                    <a:pt x="827" y="427"/>
                  </a:cubicBezTo>
                  <a:cubicBezTo>
                    <a:pt x="827" y="326"/>
                    <a:pt x="928" y="226"/>
                    <a:pt x="928" y="226"/>
                  </a:cubicBezTo>
                  <a:lnTo>
                    <a:pt x="928" y="226"/>
                  </a:lnTo>
                  <a:cubicBezTo>
                    <a:pt x="928" y="226"/>
                    <a:pt x="827" y="226"/>
                    <a:pt x="727" y="326"/>
                  </a:cubicBezTo>
                  <a:cubicBezTo>
                    <a:pt x="645" y="409"/>
                    <a:pt x="494" y="492"/>
                    <a:pt x="373" y="630"/>
                  </a:cubicBezTo>
                  <a:lnTo>
                    <a:pt x="373" y="630"/>
                  </a:lnTo>
                  <a:cubicBezTo>
                    <a:pt x="185" y="275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7"/>
            <p:cNvSpPr/>
            <p:nvPr/>
          </p:nvSpPr>
          <p:spPr>
            <a:xfrm rot="5400000" flipH="1">
              <a:off x="3962900" y="4313163"/>
              <a:ext cx="21325" cy="20700"/>
            </a:xfrm>
            <a:custGeom>
              <a:avLst/>
              <a:gdLst/>
              <a:ahLst/>
              <a:cxnLst/>
              <a:rect l="l" t="t" r="r" b="b"/>
              <a:pathLst>
                <a:path w="853" h="828" extrusionOk="0">
                  <a:moveTo>
                    <a:pt x="527" y="1"/>
                  </a:moveTo>
                  <a:cubicBezTo>
                    <a:pt x="327" y="201"/>
                    <a:pt x="226" y="301"/>
                    <a:pt x="101" y="427"/>
                  </a:cubicBezTo>
                  <a:cubicBezTo>
                    <a:pt x="1" y="527"/>
                    <a:pt x="1" y="627"/>
                    <a:pt x="1" y="627"/>
                  </a:cubicBezTo>
                  <a:cubicBezTo>
                    <a:pt x="1" y="627"/>
                    <a:pt x="101" y="627"/>
                    <a:pt x="226" y="527"/>
                  </a:cubicBezTo>
                  <a:cubicBezTo>
                    <a:pt x="312" y="441"/>
                    <a:pt x="398" y="336"/>
                    <a:pt x="548" y="182"/>
                  </a:cubicBezTo>
                  <a:lnTo>
                    <a:pt x="548" y="182"/>
                  </a:lnTo>
                  <a:cubicBezTo>
                    <a:pt x="655" y="565"/>
                    <a:pt x="853" y="828"/>
                    <a:pt x="853" y="828"/>
                  </a:cubicBezTo>
                  <a:cubicBezTo>
                    <a:pt x="853" y="828"/>
                    <a:pt x="728" y="527"/>
                    <a:pt x="6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7"/>
            <p:cNvSpPr/>
            <p:nvPr/>
          </p:nvSpPr>
          <p:spPr>
            <a:xfrm rot="5400000" flipH="1">
              <a:off x="4053113" y="42830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1" y="502"/>
                    <a:pt x="201" y="1129"/>
                  </a:cubicBezTo>
                  <a:lnTo>
                    <a:pt x="402" y="1129"/>
                  </a:lnTo>
                  <a:lnTo>
                    <a:pt x="1028" y="502"/>
                  </a:lnTo>
                  <a:lnTo>
                    <a:pt x="1254" y="302"/>
                  </a:lnTo>
                  <a:lnTo>
                    <a:pt x="1254" y="302"/>
                  </a:lnTo>
                  <a:cubicBezTo>
                    <a:pt x="1254" y="302"/>
                    <a:pt x="1129" y="302"/>
                    <a:pt x="928" y="502"/>
                  </a:cubicBezTo>
                  <a:cubicBezTo>
                    <a:pt x="753" y="612"/>
                    <a:pt x="558" y="779"/>
                    <a:pt x="378" y="954"/>
                  </a:cubicBezTo>
                  <a:lnTo>
                    <a:pt x="378" y="954"/>
                  </a:lnTo>
                  <a:cubicBezTo>
                    <a:pt x="186" y="37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7"/>
            <p:cNvSpPr/>
            <p:nvPr/>
          </p:nvSpPr>
          <p:spPr>
            <a:xfrm rot="5400000" flipH="1">
              <a:off x="4032200" y="4323713"/>
              <a:ext cx="31225" cy="30800"/>
            </a:xfrm>
            <a:custGeom>
              <a:avLst/>
              <a:gdLst/>
              <a:ahLst/>
              <a:cxnLst/>
              <a:rect l="l" t="t" r="r" b="b"/>
              <a:pathLst>
                <a:path w="1249" h="1232" extrusionOk="0">
                  <a:moveTo>
                    <a:pt x="441" y="1"/>
                  </a:moveTo>
                  <a:cubicBezTo>
                    <a:pt x="429" y="1"/>
                    <a:pt x="422" y="13"/>
                    <a:pt x="422" y="40"/>
                  </a:cubicBezTo>
                  <a:cubicBezTo>
                    <a:pt x="422" y="40"/>
                    <a:pt x="422" y="140"/>
                    <a:pt x="522" y="240"/>
                  </a:cubicBezTo>
                  <a:cubicBezTo>
                    <a:pt x="723" y="466"/>
                    <a:pt x="923" y="666"/>
                    <a:pt x="1048" y="867"/>
                  </a:cubicBezTo>
                  <a:lnTo>
                    <a:pt x="1063" y="882"/>
                  </a:lnTo>
                  <a:lnTo>
                    <a:pt x="1063" y="882"/>
                  </a:lnTo>
                  <a:cubicBezTo>
                    <a:pt x="475" y="987"/>
                    <a:pt x="0" y="1193"/>
                    <a:pt x="96" y="1193"/>
                  </a:cubicBezTo>
                  <a:cubicBezTo>
                    <a:pt x="96" y="1219"/>
                    <a:pt x="125" y="1232"/>
                    <a:pt x="180" y="1232"/>
                  </a:cubicBezTo>
                  <a:cubicBezTo>
                    <a:pt x="334" y="1232"/>
                    <a:pt x="687" y="1133"/>
                    <a:pt x="1149" y="967"/>
                  </a:cubicBezTo>
                  <a:lnTo>
                    <a:pt x="1249" y="967"/>
                  </a:lnTo>
                  <a:lnTo>
                    <a:pt x="1249" y="867"/>
                  </a:lnTo>
                  <a:lnTo>
                    <a:pt x="1149" y="867"/>
                  </a:lnTo>
                  <a:cubicBezTo>
                    <a:pt x="1048" y="566"/>
                    <a:pt x="823" y="341"/>
                    <a:pt x="622" y="240"/>
                  </a:cubicBezTo>
                  <a:cubicBezTo>
                    <a:pt x="549" y="94"/>
                    <a:pt x="475" y="1"/>
                    <a:pt x="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7"/>
            <p:cNvSpPr/>
            <p:nvPr/>
          </p:nvSpPr>
          <p:spPr>
            <a:xfrm rot="5400000" flipH="1">
              <a:off x="3987625" y="4301563"/>
              <a:ext cx="33875" cy="31350"/>
            </a:xfrm>
            <a:custGeom>
              <a:avLst/>
              <a:gdLst/>
              <a:ahLst/>
              <a:cxnLst/>
              <a:rect l="l" t="t" r="r" b="b"/>
              <a:pathLst>
                <a:path w="1355" h="1254" extrusionOk="0">
                  <a:moveTo>
                    <a:pt x="1053" y="0"/>
                  </a:moveTo>
                  <a:lnTo>
                    <a:pt x="953" y="100"/>
                  </a:lnTo>
                  <a:cubicBezTo>
                    <a:pt x="627" y="301"/>
                    <a:pt x="427" y="501"/>
                    <a:pt x="327" y="627"/>
                  </a:cubicBezTo>
                  <a:cubicBezTo>
                    <a:pt x="101" y="727"/>
                    <a:pt x="1" y="827"/>
                    <a:pt x="1" y="827"/>
                  </a:cubicBezTo>
                  <a:cubicBezTo>
                    <a:pt x="30" y="857"/>
                    <a:pt x="62" y="869"/>
                    <a:pt x="94" y="869"/>
                  </a:cubicBezTo>
                  <a:cubicBezTo>
                    <a:pt x="172" y="869"/>
                    <a:pt x="256" y="798"/>
                    <a:pt x="327" y="727"/>
                  </a:cubicBezTo>
                  <a:cubicBezTo>
                    <a:pt x="527" y="501"/>
                    <a:pt x="728" y="301"/>
                    <a:pt x="953" y="201"/>
                  </a:cubicBezTo>
                  <a:lnTo>
                    <a:pt x="970" y="201"/>
                  </a:lnTo>
                  <a:cubicBezTo>
                    <a:pt x="1074" y="782"/>
                    <a:pt x="1254" y="1253"/>
                    <a:pt x="1254" y="1253"/>
                  </a:cubicBezTo>
                  <a:cubicBezTo>
                    <a:pt x="1354" y="1128"/>
                    <a:pt x="1154" y="727"/>
                    <a:pt x="1053" y="100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7"/>
            <p:cNvSpPr/>
            <p:nvPr/>
          </p:nvSpPr>
          <p:spPr>
            <a:xfrm rot="5400000" flipH="1">
              <a:off x="6305613" y="4022350"/>
              <a:ext cx="109675" cy="164825"/>
            </a:xfrm>
            <a:custGeom>
              <a:avLst/>
              <a:gdLst/>
              <a:ahLst/>
              <a:cxnLst/>
              <a:rect l="l" t="t" r="r" b="b"/>
              <a:pathLst>
                <a:path w="4387" h="6593" extrusionOk="0">
                  <a:moveTo>
                    <a:pt x="1" y="1"/>
                  </a:moveTo>
                  <a:cubicBezTo>
                    <a:pt x="1" y="2"/>
                    <a:pt x="929" y="1480"/>
                    <a:pt x="2081" y="3359"/>
                  </a:cubicBezTo>
                  <a:cubicBezTo>
                    <a:pt x="3334" y="5139"/>
                    <a:pt x="4287" y="6592"/>
                    <a:pt x="4387" y="6592"/>
                  </a:cubicBezTo>
                  <a:cubicBezTo>
                    <a:pt x="4387" y="6592"/>
                    <a:pt x="3434" y="5139"/>
                    <a:pt x="2181" y="3259"/>
                  </a:cubicBezTo>
                  <a:cubicBezTo>
                    <a:pt x="1029" y="1480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7"/>
            <p:cNvSpPr/>
            <p:nvPr/>
          </p:nvSpPr>
          <p:spPr>
            <a:xfrm rot="5400000" flipH="1">
              <a:off x="6293613" y="4060475"/>
              <a:ext cx="151650" cy="99200"/>
            </a:xfrm>
            <a:custGeom>
              <a:avLst/>
              <a:gdLst/>
              <a:ahLst/>
              <a:cxnLst/>
              <a:rect l="l" t="t" r="r" b="b"/>
              <a:pathLst>
                <a:path w="6066" h="3968" extrusionOk="0">
                  <a:moveTo>
                    <a:pt x="6065" y="0"/>
                  </a:moveTo>
                  <a:cubicBezTo>
                    <a:pt x="6065" y="0"/>
                    <a:pt x="4712" y="827"/>
                    <a:pt x="3033" y="1980"/>
                  </a:cubicBezTo>
                  <a:cubicBezTo>
                    <a:pt x="1354" y="3033"/>
                    <a:pt x="0" y="3960"/>
                    <a:pt x="0" y="3960"/>
                  </a:cubicBezTo>
                  <a:cubicBezTo>
                    <a:pt x="0" y="3965"/>
                    <a:pt x="4" y="3968"/>
                    <a:pt x="10" y="3968"/>
                  </a:cubicBezTo>
                  <a:cubicBezTo>
                    <a:pt x="136" y="3968"/>
                    <a:pt x="1437" y="3081"/>
                    <a:pt x="3033" y="2080"/>
                  </a:cubicBezTo>
                  <a:cubicBezTo>
                    <a:pt x="4712" y="928"/>
                    <a:pt x="6065" y="100"/>
                    <a:pt x="6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7"/>
            <p:cNvSpPr/>
            <p:nvPr/>
          </p:nvSpPr>
          <p:spPr>
            <a:xfrm rot="5400000" flipH="1">
              <a:off x="6344450" y="4032988"/>
              <a:ext cx="37000" cy="164825"/>
            </a:xfrm>
            <a:custGeom>
              <a:avLst/>
              <a:gdLst/>
              <a:ahLst/>
              <a:cxnLst/>
              <a:rect l="l" t="t" r="r" b="b"/>
              <a:pathLst>
                <a:path w="1480" h="6593" extrusionOk="0">
                  <a:moveTo>
                    <a:pt x="1479" y="1"/>
                  </a:moveTo>
                  <a:cubicBezTo>
                    <a:pt x="1479" y="1"/>
                    <a:pt x="1053" y="1480"/>
                    <a:pt x="752" y="3234"/>
                  </a:cubicBezTo>
                  <a:cubicBezTo>
                    <a:pt x="326" y="5113"/>
                    <a:pt x="0" y="6592"/>
                    <a:pt x="126" y="6592"/>
                  </a:cubicBezTo>
                  <a:cubicBezTo>
                    <a:pt x="126" y="6592"/>
                    <a:pt x="427" y="5113"/>
                    <a:pt x="853" y="3359"/>
                  </a:cubicBezTo>
                  <a:cubicBezTo>
                    <a:pt x="1254" y="1480"/>
                    <a:pt x="1479" y="1"/>
                    <a:pt x="1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7"/>
            <p:cNvSpPr/>
            <p:nvPr/>
          </p:nvSpPr>
          <p:spPr>
            <a:xfrm rot="5400000" flipH="1">
              <a:off x="6279275" y="4088138"/>
              <a:ext cx="183000" cy="38875"/>
            </a:xfrm>
            <a:custGeom>
              <a:avLst/>
              <a:gdLst/>
              <a:ahLst/>
              <a:cxnLst/>
              <a:rect l="l" t="t" r="r" b="b"/>
              <a:pathLst>
                <a:path w="7320" h="1555" extrusionOk="0">
                  <a:moveTo>
                    <a:pt x="1" y="0"/>
                  </a:moveTo>
                  <a:cubicBezTo>
                    <a:pt x="1" y="100"/>
                    <a:pt x="1680" y="401"/>
                    <a:pt x="3660" y="827"/>
                  </a:cubicBezTo>
                  <a:cubicBezTo>
                    <a:pt x="5640" y="1253"/>
                    <a:pt x="7319" y="1554"/>
                    <a:pt x="7319" y="1554"/>
                  </a:cubicBezTo>
                  <a:cubicBezTo>
                    <a:pt x="7319" y="1454"/>
                    <a:pt x="5640" y="1153"/>
                    <a:pt x="3660" y="727"/>
                  </a:cubicBezTo>
                  <a:cubicBezTo>
                    <a:pt x="1680" y="30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7"/>
            <p:cNvSpPr/>
            <p:nvPr/>
          </p:nvSpPr>
          <p:spPr>
            <a:xfrm rot="5400000" flipH="1">
              <a:off x="6415275" y="4137638"/>
              <a:ext cx="28825" cy="31350"/>
            </a:xfrm>
            <a:custGeom>
              <a:avLst/>
              <a:gdLst/>
              <a:ahLst/>
              <a:cxnLst/>
              <a:rect l="l" t="t" r="r" b="b"/>
              <a:pathLst>
                <a:path w="1153" h="1254" extrusionOk="0">
                  <a:moveTo>
                    <a:pt x="952" y="1"/>
                  </a:moveTo>
                  <a:lnTo>
                    <a:pt x="952" y="326"/>
                  </a:lnTo>
                  <a:lnTo>
                    <a:pt x="952" y="1098"/>
                  </a:lnTo>
                  <a:lnTo>
                    <a:pt x="952" y="1098"/>
                  </a:lnTo>
                  <a:cubicBezTo>
                    <a:pt x="462" y="837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953"/>
                    <a:pt x="1053" y="1254"/>
                  </a:cubicBezTo>
                  <a:lnTo>
                    <a:pt x="1153" y="1254"/>
                  </a:lnTo>
                  <a:lnTo>
                    <a:pt x="1153" y="1153"/>
                  </a:lnTo>
                  <a:cubicBezTo>
                    <a:pt x="1153" y="853"/>
                    <a:pt x="1053" y="527"/>
                    <a:pt x="1053" y="326"/>
                  </a:cubicBezTo>
                  <a:cubicBezTo>
                    <a:pt x="1053" y="101"/>
                    <a:pt x="1053" y="1"/>
                    <a:pt x="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7"/>
            <p:cNvSpPr/>
            <p:nvPr/>
          </p:nvSpPr>
          <p:spPr>
            <a:xfrm rot="5400000" flipH="1">
              <a:off x="6287438" y="40486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26"/>
                  </a:lnTo>
                  <a:cubicBezTo>
                    <a:pt x="1" y="426"/>
                    <a:pt x="1" y="752"/>
                    <a:pt x="101" y="953"/>
                  </a:cubicBezTo>
                  <a:lnTo>
                    <a:pt x="101" y="1254"/>
                  </a:lnTo>
                  <a:cubicBezTo>
                    <a:pt x="101" y="1254"/>
                    <a:pt x="201" y="1153"/>
                    <a:pt x="201" y="953"/>
                  </a:cubicBezTo>
                  <a:cubicBezTo>
                    <a:pt x="101" y="752"/>
                    <a:pt x="101" y="426"/>
                    <a:pt x="101" y="126"/>
                  </a:cubicBezTo>
                  <a:lnTo>
                    <a:pt x="101" y="126"/>
                  </a:lnTo>
                  <a:cubicBezTo>
                    <a:pt x="628" y="326"/>
                    <a:pt x="1154" y="527"/>
                    <a:pt x="1154" y="527"/>
                  </a:cubicBezTo>
                  <a:cubicBezTo>
                    <a:pt x="1154" y="426"/>
                    <a:pt x="728" y="226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7"/>
            <p:cNvSpPr/>
            <p:nvPr/>
          </p:nvSpPr>
          <p:spPr>
            <a:xfrm rot="5400000" flipH="1">
              <a:off x="6313125" y="4066838"/>
              <a:ext cx="21350" cy="23825"/>
            </a:xfrm>
            <a:custGeom>
              <a:avLst/>
              <a:gdLst/>
              <a:ahLst/>
              <a:cxnLst/>
              <a:rect l="l" t="t" r="r" b="b"/>
              <a:pathLst>
                <a:path w="854" h="953" extrusionOk="0">
                  <a:moveTo>
                    <a:pt x="1" y="1"/>
                  </a:moveTo>
                  <a:lnTo>
                    <a:pt x="1" y="101"/>
                  </a:lnTo>
                  <a:lnTo>
                    <a:pt x="1" y="727"/>
                  </a:lnTo>
                  <a:cubicBezTo>
                    <a:pt x="101" y="853"/>
                    <a:pt x="101" y="953"/>
                    <a:pt x="101" y="953"/>
                  </a:cubicBezTo>
                  <a:lnTo>
                    <a:pt x="101" y="727"/>
                  </a:lnTo>
                  <a:lnTo>
                    <a:pt x="101" y="250"/>
                  </a:lnTo>
                  <a:lnTo>
                    <a:pt x="101" y="250"/>
                  </a:lnTo>
                  <a:cubicBezTo>
                    <a:pt x="491" y="342"/>
                    <a:pt x="853" y="427"/>
                    <a:pt x="853" y="427"/>
                  </a:cubicBezTo>
                  <a:cubicBezTo>
                    <a:pt x="853" y="427"/>
                    <a:pt x="527" y="226"/>
                    <a:pt x="101" y="1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7"/>
            <p:cNvSpPr/>
            <p:nvPr/>
          </p:nvSpPr>
          <p:spPr>
            <a:xfrm rot="5400000" flipH="1">
              <a:off x="6403663" y="4037075"/>
              <a:ext cx="23200" cy="28850"/>
            </a:xfrm>
            <a:custGeom>
              <a:avLst/>
              <a:gdLst/>
              <a:ahLst/>
              <a:cxnLst/>
              <a:rect l="l" t="t" r="r" b="b"/>
              <a:pathLst>
                <a:path w="928" h="1154" extrusionOk="0">
                  <a:moveTo>
                    <a:pt x="527" y="0"/>
                  </a:moveTo>
                  <a:lnTo>
                    <a:pt x="527" y="0"/>
                  </a:lnTo>
                  <a:cubicBezTo>
                    <a:pt x="527" y="0"/>
                    <a:pt x="301" y="426"/>
                    <a:pt x="1" y="1053"/>
                  </a:cubicBezTo>
                  <a:lnTo>
                    <a:pt x="1" y="1153"/>
                  </a:lnTo>
                  <a:lnTo>
                    <a:pt x="101" y="1153"/>
                  </a:lnTo>
                  <a:cubicBezTo>
                    <a:pt x="427" y="1153"/>
                    <a:pt x="727" y="1153"/>
                    <a:pt x="928" y="1053"/>
                  </a:cubicBezTo>
                  <a:lnTo>
                    <a:pt x="151" y="1053"/>
                  </a:lnTo>
                  <a:cubicBezTo>
                    <a:pt x="437" y="471"/>
                    <a:pt x="527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7"/>
            <p:cNvSpPr/>
            <p:nvPr/>
          </p:nvSpPr>
          <p:spPr>
            <a:xfrm rot="5400000" flipH="1">
              <a:off x="6390500" y="4057738"/>
              <a:ext cx="20725" cy="21350"/>
            </a:xfrm>
            <a:custGeom>
              <a:avLst/>
              <a:gdLst/>
              <a:ahLst/>
              <a:cxnLst/>
              <a:rect l="l" t="t" r="r" b="b"/>
              <a:pathLst>
                <a:path w="829" h="854" extrusionOk="0">
                  <a:moveTo>
                    <a:pt x="302" y="1"/>
                  </a:moveTo>
                  <a:lnTo>
                    <a:pt x="302" y="1"/>
                  </a:lnTo>
                  <a:cubicBezTo>
                    <a:pt x="302" y="1"/>
                    <a:pt x="201" y="327"/>
                    <a:pt x="1" y="753"/>
                  </a:cubicBezTo>
                  <a:lnTo>
                    <a:pt x="1" y="853"/>
                  </a:lnTo>
                  <a:lnTo>
                    <a:pt x="628" y="853"/>
                  </a:lnTo>
                  <a:lnTo>
                    <a:pt x="828" y="753"/>
                  </a:lnTo>
                  <a:lnTo>
                    <a:pt x="148" y="753"/>
                  </a:lnTo>
                  <a:cubicBezTo>
                    <a:pt x="320" y="380"/>
                    <a:pt x="417" y="116"/>
                    <a:pt x="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7"/>
            <p:cNvSpPr/>
            <p:nvPr/>
          </p:nvSpPr>
          <p:spPr>
            <a:xfrm rot="5400000" flipH="1">
              <a:off x="6305613" y="41633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301" y="1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1096" y="101"/>
                  </a:lnTo>
                  <a:cubicBezTo>
                    <a:pt x="907" y="682"/>
                    <a:pt x="727" y="1153"/>
                    <a:pt x="727" y="1153"/>
                  </a:cubicBezTo>
                  <a:cubicBezTo>
                    <a:pt x="828" y="1153"/>
                    <a:pt x="1028" y="6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7"/>
            <p:cNvSpPr/>
            <p:nvPr/>
          </p:nvSpPr>
          <p:spPr>
            <a:xfrm rot="5400000" flipH="1">
              <a:off x="6324500" y="4146488"/>
              <a:ext cx="23825" cy="18650"/>
            </a:xfrm>
            <a:custGeom>
              <a:avLst/>
              <a:gdLst/>
              <a:ahLst/>
              <a:cxnLst/>
              <a:rect l="l" t="t" r="r" b="b"/>
              <a:pathLst>
                <a:path w="953" h="746" extrusionOk="0">
                  <a:moveTo>
                    <a:pt x="226" y="1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1" y="101"/>
                  </a:lnTo>
                  <a:cubicBezTo>
                    <a:pt x="610" y="455"/>
                    <a:pt x="526" y="727"/>
                    <a:pt x="526" y="727"/>
                  </a:cubicBezTo>
                  <a:cubicBezTo>
                    <a:pt x="526" y="740"/>
                    <a:pt x="529" y="746"/>
                    <a:pt x="535" y="746"/>
                  </a:cubicBezTo>
                  <a:cubicBezTo>
                    <a:pt x="575" y="746"/>
                    <a:pt x="742" y="452"/>
                    <a:pt x="852" y="101"/>
                  </a:cubicBezTo>
                  <a:lnTo>
                    <a:pt x="9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7"/>
            <p:cNvSpPr/>
            <p:nvPr/>
          </p:nvSpPr>
          <p:spPr>
            <a:xfrm rot="5400000" flipH="1">
              <a:off x="6374538" y="4162075"/>
              <a:ext cx="21325" cy="21325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01" y="1"/>
                  </a:moveTo>
                  <a:cubicBezTo>
                    <a:pt x="101" y="1"/>
                    <a:pt x="101" y="126"/>
                    <a:pt x="226" y="226"/>
                  </a:cubicBezTo>
                  <a:cubicBezTo>
                    <a:pt x="317" y="226"/>
                    <a:pt x="489" y="389"/>
                    <a:pt x="595" y="495"/>
                  </a:cubicBezTo>
                  <a:lnTo>
                    <a:pt x="595" y="495"/>
                  </a:lnTo>
                  <a:cubicBezTo>
                    <a:pt x="257" y="675"/>
                    <a:pt x="1" y="853"/>
                    <a:pt x="1" y="853"/>
                  </a:cubicBezTo>
                  <a:cubicBezTo>
                    <a:pt x="101" y="853"/>
                    <a:pt x="427" y="752"/>
                    <a:pt x="727" y="527"/>
                  </a:cubicBezTo>
                  <a:lnTo>
                    <a:pt x="853" y="527"/>
                  </a:lnTo>
                  <a:lnTo>
                    <a:pt x="727" y="427"/>
                  </a:lnTo>
                  <a:cubicBezTo>
                    <a:pt x="627" y="326"/>
                    <a:pt x="427" y="226"/>
                    <a:pt x="326" y="126"/>
                  </a:cubicBezTo>
                  <a:cubicBezTo>
                    <a:pt x="226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7"/>
            <p:cNvSpPr/>
            <p:nvPr/>
          </p:nvSpPr>
          <p:spPr>
            <a:xfrm rot="5400000" flipH="1">
              <a:off x="6416713" y="4089200"/>
              <a:ext cx="20700" cy="21100"/>
            </a:xfrm>
            <a:custGeom>
              <a:avLst/>
              <a:gdLst/>
              <a:ahLst/>
              <a:cxnLst/>
              <a:rect l="l" t="t" r="r" b="b"/>
              <a:pathLst>
                <a:path w="828" h="844" extrusionOk="0">
                  <a:moveTo>
                    <a:pt x="7" y="1"/>
                  </a:moveTo>
                  <a:cubicBezTo>
                    <a:pt x="3" y="1"/>
                    <a:pt x="1" y="6"/>
                    <a:pt x="1" y="16"/>
                  </a:cubicBezTo>
                  <a:cubicBezTo>
                    <a:pt x="1" y="16"/>
                    <a:pt x="1" y="317"/>
                    <a:pt x="201" y="743"/>
                  </a:cubicBezTo>
                  <a:lnTo>
                    <a:pt x="201" y="843"/>
                  </a:lnTo>
                  <a:lnTo>
                    <a:pt x="302" y="743"/>
                  </a:lnTo>
                  <a:cubicBezTo>
                    <a:pt x="527" y="643"/>
                    <a:pt x="627" y="417"/>
                    <a:pt x="728" y="317"/>
                  </a:cubicBezTo>
                  <a:cubicBezTo>
                    <a:pt x="828" y="217"/>
                    <a:pt x="828" y="117"/>
                    <a:pt x="828" y="117"/>
                  </a:cubicBezTo>
                  <a:lnTo>
                    <a:pt x="828" y="117"/>
                  </a:lnTo>
                  <a:lnTo>
                    <a:pt x="627" y="317"/>
                  </a:lnTo>
                  <a:cubicBezTo>
                    <a:pt x="541" y="317"/>
                    <a:pt x="454" y="486"/>
                    <a:pt x="287" y="596"/>
                  </a:cubicBezTo>
                  <a:lnTo>
                    <a:pt x="287" y="596"/>
                  </a:lnTo>
                  <a:cubicBezTo>
                    <a:pt x="194" y="316"/>
                    <a:pt x="41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7"/>
            <p:cNvSpPr/>
            <p:nvPr/>
          </p:nvSpPr>
          <p:spPr>
            <a:xfrm rot="5400000" flipH="1">
              <a:off x="6299013" y="4117900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628" y="0"/>
                  </a:moveTo>
                  <a:lnTo>
                    <a:pt x="527" y="100"/>
                  </a:lnTo>
                  <a:cubicBezTo>
                    <a:pt x="327" y="226"/>
                    <a:pt x="201" y="426"/>
                    <a:pt x="101" y="526"/>
                  </a:cubicBezTo>
                  <a:cubicBezTo>
                    <a:pt x="1" y="627"/>
                    <a:pt x="1" y="727"/>
                    <a:pt x="1" y="727"/>
                  </a:cubicBezTo>
                  <a:cubicBezTo>
                    <a:pt x="1" y="727"/>
                    <a:pt x="101" y="627"/>
                    <a:pt x="201" y="526"/>
                  </a:cubicBezTo>
                  <a:cubicBezTo>
                    <a:pt x="308" y="526"/>
                    <a:pt x="397" y="381"/>
                    <a:pt x="545" y="276"/>
                  </a:cubicBezTo>
                  <a:lnTo>
                    <a:pt x="545" y="276"/>
                  </a:lnTo>
                  <a:cubicBezTo>
                    <a:pt x="649" y="562"/>
                    <a:pt x="828" y="852"/>
                    <a:pt x="828" y="852"/>
                  </a:cubicBezTo>
                  <a:cubicBezTo>
                    <a:pt x="828" y="852"/>
                    <a:pt x="828" y="526"/>
                    <a:pt x="628" y="100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7"/>
            <p:cNvSpPr/>
            <p:nvPr/>
          </p:nvSpPr>
          <p:spPr>
            <a:xfrm rot="5400000" flipH="1">
              <a:off x="6351350" y="4042388"/>
              <a:ext cx="18200" cy="23225"/>
            </a:xfrm>
            <a:custGeom>
              <a:avLst/>
              <a:gdLst/>
              <a:ahLst/>
              <a:cxnLst/>
              <a:rect l="l" t="t" r="r" b="b"/>
              <a:pathLst>
                <a:path w="728" h="929" extrusionOk="0">
                  <a:moveTo>
                    <a:pt x="727" y="1"/>
                  </a:moveTo>
                  <a:cubicBezTo>
                    <a:pt x="727" y="1"/>
                    <a:pt x="427" y="201"/>
                    <a:pt x="1" y="427"/>
                  </a:cubicBezTo>
                  <a:lnTo>
                    <a:pt x="1" y="527"/>
                  </a:lnTo>
                  <a:lnTo>
                    <a:pt x="101" y="527"/>
                  </a:lnTo>
                  <a:cubicBezTo>
                    <a:pt x="201" y="628"/>
                    <a:pt x="427" y="728"/>
                    <a:pt x="527" y="828"/>
                  </a:cubicBezTo>
                  <a:cubicBezTo>
                    <a:pt x="727" y="828"/>
                    <a:pt x="727" y="928"/>
                    <a:pt x="727" y="928"/>
                  </a:cubicBezTo>
                  <a:cubicBezTo>
                    <a:pt x="727" y="828"/>
                    <a:pt x="727" y="828"/>
                    <a:pt x="627" y="728"/>
                  </a:cubicBezTo>
                  <a:cubicBezTo>
                    <a:pt x="542" y="643"/>
                    <a:pt x="368" y="558"/>
                    <a:pt x="196" y="474"/>
                  </a:cubicBezTo>
                  <a:lnTo>
                    <a:pt x="196" y="474"/>
                  </a:lnTo>
                  <a:cubicBezTo>
                    <a:pt x="557" y="257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7"/>
            <p:cNvSpPr/>
            <p:nvPr/>
          </p:nvSpPr>
          <p:spPr>
            <a:xfrm rot="5400000" flipH="1">
              <a:off x="6387688" y="408687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0" y="0"/>
                  </a:moveTo>
                  <a:cubicBezTo>
                    <a:pt x="0" y="1"/>
                    <a:pt x="125" y="527"/>
                    <a:pt x="326" y="1153"/>
                  </a:cubicBezTo>
                  <a:lnTo>
                    <a:pt x="326" y="1253"/>
                  </a:lnTo>
                  <a:lnTo>
                    <a:pt x="426" y="1153"/>
                  </a:lnTo>
                  <a:cubicBezTo>
                    <a:pt x="627" y="928"/>
                    <a:pt x="852" y="727"/>
                    <a:pt x="1053" y="627"/>
                  </a:cubicBezTo>
                  <a:cubicBezTo>
                    <a:pt x="1153" y="426"/>
                    <a:pt x="1253" y="426"/>
                    <a:pt x="1253" y="301"/>
                  </a:cubicBezTo>
                  <a:lnTo>
                    <a:pt x="1253" y="301"/>
                  </a:lnTo>
                  <a:cubicBezTo>
                    <a:pt x="1253" y="301"/>
                    <a:pt x="1153" y="426"/>
                    <a:pt x="952" y="527"/>
                  </a:cubicBezTo>
                  <a:cubicBezTo>
                    <a:pt x="858" y="715"/>
                    <a:pt x="654" y="815"/>
                    <a:pt x="380" y="1013"/>
                  </a:cubicBezTo>
                  <a:lnTo>
                    <a:pt x="380" y="1013"/>
                  </a:lnTo>
                  <a:cubicBezTo>
                    <a:pt x="193" y="45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7"/>
            <p:cNvSpPr/>
            <p:nvPr/>
          </p:nvSpPr>
          <p:spPr>
            <a:xfrm rot="5400000" flipH="1">
              <a:off x="6368263" y="41269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301" y="0"/>
                  </a:moveTo>
                  <a:cubicBezTo>
                    <a:pt x="301" y="0"/>
                    <a:pt x="301" y="101"/>
                    <a:pt x="526" y="326"/>
                  </a:cubicBezTo>
                  <a:cubicBezTo>
                    <a:pt x="618" y="418"/>
                    <a:pt x="793" y="593"/>
                    <a:pt x="995" y="871"/>
                  </a:cubicBezTo>
                  <a:lnTo>
                    <a:pt x="995" y="871"/>
                  </a:lnTo>
                  <a:cubicBezTo>
                    <a:pt x="400" y="1065"/>
                    <a:pt x="0" y="1253"/>
                    <a:pt x="0" y="1253"/>
                  </a:cubicBezTo>
                  <a:cubicBezTo>
                    <a:pt x="0" y="1253"/>
                    <a:pt x="526" y="1153"/>
                    <a:pt x="1053" y="953"/>
                  </a:cubicBezTo>
                  <a:lnTo>
                    <a:pt x="1153" y="953"/>
                  </a:lnTo>
                  <a:lnTo>
                    <a:pt x="1153" y="852"/>
                  </a:lnTo>
                  <a:cubicBezTo>
                    <a:pt x="927" y="627"/>
                    <a:pt x="727" y="426"/>
                    <a:pt x="526" y="226"/>
                  </a:cubicBezTo>
                  <a:cubicBezTo>
                    <a:pt x="426" y="101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7"/>
            <p:cNvSpPr/>
            <p:nvPr/>
          </p:nvSpPr>
          <p:spPr>
            <a:xfrm rot="5400000" flipH="1">
              <a:off x="6323788" y="41063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226" y="627"/>
                  </a:moveTo>
                  <a:lnTo>
                    <a:pt x="226" y="627"/>
                  </a:lnTo>
                  <a:cubicBezTo>
                    <a:pt x="0" y="728"/>
                    <a:pt x="0" y="828"/>
                    <a:pt x="0" y="828"/>
                  </a:cubicBezTo>
                  <a:lnTo>
                    <a:pt x="226" y="627"/>
                  </a:lnTo>
                  <a:close/>
                  <a:moveTo>
                    <a:pt x="852" y="1"/>
                  </a:moveTo>
                  <a:cubicBezTo>
                    <a:pt x="527" y="201"/>
                    <a:pt x="326" y="427"/>
                    <a:pt x="226" y="627"/>
                  </a:cubicBezTo>
                  <a:cubicBezTo>
                    <a:pt x="409" y="536"/>
                    <a:pt x="592" y="361"/>
                    <a:pt x="871" y="159"/>
                  </a:cubicBezTo>
                  <a:lnTo>
                    <a:pt x="871" y="159"/>
                  </a:lnTo>
                  <a:cubicBezTo>
                    <a:pt x="1059" y="754"/>
                    <a:pt x="1153" y="1154"/>
                    <a:pt x="1153" y="1154"/>
                  </a:cubicBezTo>
                  <a:cubicBezTo>
                    <a:pt x="1253" y="1154"/>
                    <a:pt x="1153" y="627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7"/>
            <p:cNvSpPr/>
            <p:nvPr/>
          </p:nvSpPr>
          <p:spPr>
            <a:xfrm rot="5400000" flipH="1">
              <a:off x="6344950" y="4066338"/>
              <a:ext cx="31350" cy="29825"/>
            </a:xfrm>
            <a:custGeom>
              <a:avLst/>
              <a:gdLst/>
              <a:ahLst/>
              <a:cxnLst/>
              <a:rect l="l" t="t" r="r" b="b"/>
              <a:pathLst>
                <a:path w="1254" h="1193" extrusionOk="0">
                  <a:moveTo>
                    <a:pt x="1148" y="0"/>
                  </a:moveTo>
                  <a:cubicBezTo>
                    <a:pt x="964" y="0"/>
                    <a:pt x="559" y="93"/>
                    <a:pt x="100" y="240"/>
                  </a:cubicBezTo>
                  <a:lnTo>
                    <a:pt x="0" y="240"/>
                  </a:lnTo>
                  <a:lnTo>
                    <a:pt x="100" y="340"/>
                  </a:lnTo>
                  <a:cubicBezTo>
                    <a:pt x="301" y="666"/>
                    <a:pt x="526" y="867"/>
                    <a:pt x="627" y="967"/>
                  </a:cubicBezTo>
                  <a:cubicBezTo>
                    <a:pt x="827" y="1193"/>
                    <a:pt x="927" y="1193"/>
                    <a:pt x="927" y="1193"/>
                  </a:cubicBezTo>
                  <a:cubicBezTo>
                    <a:pt x="927" y="1193"/>
                    <a:pt x="827" y="1067"/>
                    <a:pt x="727" y="967"/>
                  </a:cubicBezTo>
                  <a:cubicBezTo>
                    <a:pt x="633" y="779"/>
                    <a:pt x="428" y="590"/>
                    <a:pt x="237" y="298"/>
                  </a:cubicBezTo>
                  <a:lnTo>
                    <a:pt x="237" y="298"/>
                  </a:lnTo>
                  <a:cubicBezTo>
                    <a:pt x="802" y="126"/>
                    <a:pt x="1253" y="40"/>
                    <a:pt x="1253" y="40"/>
                  </a:cubicBezTo>
                  <a:cubicBezTo>
                    <a:pt x="1253" y="13"/>
                    <a:pt x="1216" y="0"/>
                    <a:pt x="1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19" name="Google Shape;3419;p37"/>
            <p:cNvGrpSpPr/>
            <p:nvPr/>
          </p:nvGrpSpPr>
          <p:grpSpPr>
            <a:xfrm>
              <a:off x="2863513" y="4314000"/>
              <a:ext cx="363425" cy="391625"/>
              <a:chOff x="6486688" y="4948425"/>
              <a:chExt cx="363425" cy="391625"/>
            </a:xfrm>
          </p:grpSpPr>
          <p:sp>
            <p:nvSpPr>
              <p:cNvPr id="3420" name="Google Shape;3420;p37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37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37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37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37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37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37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37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37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37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37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37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37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37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37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37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37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37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37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"/>
          <p:cNvSpPr/>
          <p:nvPr/>
        </p:nvSpPr>
        <p:spPr>
          <a:xfrm>
            <a:off x="273900" y="267000"/>
            <a:ext cx="8596200" cy="460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"/>
          <p:cNvSpPr/>
          <p:nvPr/>
        </p:nvSpPr>
        <p:spPr>
          <a:xfrm flipH="1">
            <a:off x="8520888" y="774925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862" y="1"/>
                </a:moveTo>
                <a:lnTo>
                  <a:pt x="3375" y="4087"/>
                </a:lnTo>
                <a:lnTo>
                  <a:pt x="0" y="4087"/>
                </a:lnTo>
                <a:lnTo>
                  <a:pt x="2614" y="6178"/>
                </a:lnTo>
                <a:lnTo>
                  <a:pt x="2614" y="6178"/>
                </a:lnTo>
                <a:lnTo>
                  <a:pt x="1050" y="10478"/>
                </a:lnTo>
                <a:lnTo>
                  <a:pt x="4620" y="7783"/>
                </a:lnTo>
                <a:lnTo>
                  <a:pt x="4620" y="7783"/>
                </a:lnTo>
                <a:lnTo>
                  <a:pt x="7989" y="10478"/>
                </a:lnTo>
                <a:lnTo>
                  <a:pt x="7989" y="10478"/>
                </a:lnTo>
                <a:lnTo>
                  <a:pt x="6713" y="6204"/>
                </a:lnTo>
                <a:lnTo>
                  <a:pt x="9518" y="4087"/>
                </a:lnTo>
                <a:lnTo>
                  <a:pt x="6081" y="4087"/>
                </a:lnTo>
                <a:lnTo>
                  <a:pt x="48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"/>
          <p:cNvSpPr/>
          <p:nvPr/>
        </p:nvSpPr>
        <p:spPr>
          <a:xfrm flipH="1">
            <a:off x="8933400" y="1333600"/>
            <a:ext cx="123850" cy="95325"/>
          </a:xfrm>
          <a:custGeom>
            <a:avLst/>
            <a:gdLst/>
            <a:ahLst/>
            <a:cxnLst/>
            <a:rect l="l" t="t" r="r" b="b"/>
            <a:pathLst>
              <a:path w="4954" h="3813" extrusionOk="0">
                <a:moveTo>
                  <a:pt x="2488" y="0"/>
                </a:moveTo>
                <a:cubicBezTo>
                  <a:pt x="0" y="0"/>
                  <a:pt x="0" y="3812"/>
                  <a:pt x="2488" y="3812"/>
                </a:cubicBezTo>
                <a:cubicBezTo>
                  <a:pt x="4953" y="3812"/>
                  <a:pt x="4953" y="0"/>
                  <a:pt x="24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"/>
          <p:cNvSpPr/>
          <p:nvPr/>
        </p:nvSpPr>
        <p:spPr>
          <a:xfrm flipH="1">
            <a:off x="6872838" y="259125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"/>
          <p:cNvSpPr/>
          <p:nvPr/>
        </p:nvSpPr>
        <p:spPr>
          <a:xfrm flipH="1">
            <a:off x="5605738" y="593400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"/>
          <p:cNvSpPr/>
          <p:nvPr/>
        </p:nvSpPr>
        <p:spPr>
          <a:xfrm flipH="1">
            <a:off x="2242038" y="1036875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"/>
          <p:cNvSpPr/>
          <p:nvPr/>
        </p:nvSpPr>
        <p:spPr>
          <a:xfrm flipH="1">
            <a:off x="573738" y="961150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"/>
          <p:cNvSpPr/>
          <p:nvPr/>
        </p:nvSpPr>
        <p:spPr>
          <a:xfrm flipH="1">
            <a:off x="175463" y="593400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"/>
          <p:cNvSpPr/>
          <p:nvPr/>
        </p:nvSpPr>
        <p:spPr>
          <a:xfrm rot="10800000">
            <a:off x="3472413" y="4606200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"/>
          <p:cNvSpPr/>
          <p:nvPr/>
        </p:nvSpPr>
        <p:spPr>
          <a:xfrm rot="10800000">
            <a:off x="1714488" y="3939275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"/>
          <p:cNvSpPr txBox="1">
            <a:spLocks noGrp="1"/>
          </p:cNvSpPr>
          <p:nvPr>
            <p:ph type="title"/>
          </p:nvPr>
        </p:nvSpPr>
        <p:spPr>
          <a:xfrm>
            <a:off x="1562100" y="2125025"/>
            <a:ext cx="4543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2" name="Google Shape;432;p3"/>
          <p:cNvSpPr txBox="1">
            <a:spLocks noGrp="1"/>
          </p:cNvSpPr>
          <p:nvPr>
            <p:ph type="subTitle" idx="1"/>
          </p:nvPr>
        </p:nvSpPr>
        <p:spPr>
          <a:xfrm>
            <a:off x="1562100" y="3063050"/>
            <a:ext cx="3543300" cy="6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24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"/>
          <p:cNvSpPr txBox="1">
            <a:spLocks noGrp="1"/>
          </p:cNvSpPr>
          <p:nvPr>
            <p:ph type="title"/>
          </p:nvPr>
        </p:nvSpPr>
        <p:spPr>
          <a:xfrm>
            <a:off x="722375" y="445025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4"/>
          <p:cNvSpPr txBox="1">
            <a:spLocks noGrp="1"/>
          </p:cNvSpPr>
          <p:nvPr>
            <p:ph type="body" idx="1"/>
          </p:nvPr>
        </p:nvSpPr>
        <p:spPr>
          <a:xfrm>
            <a:off x="722375" y="1152475"/>
            <a:ext cx="7699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AutoNum type="arabicPeriod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36" name="Google Shape;436;p4"/>
          <p:cNvSpPr/>
          <p:nvPr/>
        </p:nvSpPr>
        <p:spPr>
          <a:xfrm flipH="1">
            <a:off x="8907088" y="613000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862" y="1"/>
                </a:moveTo>
                <a:lnTo>
                  <a:pt x="3375" y="4087"/>
                </a:lnTo>
                <a:lnTo>
                  <a:pt x="0" y="4087"/>
                </a:lnTo>
                <a:lnTo>
                  <a:pt x="2614" y="6178"/>
                </a:lnTo>
                <a:lnTo>
                  <a:pt x="2614" y="6178"/>
                </a:lnTo>
                <a:lnTo>
                  <a:pt x="1050" y="10478"/>
                </a:lnTo>
                <a:lnTo>
                  <a:pt x="4620" y="7783"/>
                </a:lnTo>
                <a:lnTo>
                  <a:pt x="4620" y="7783"/>
                </a:lnTo>
                <a:lnTo>
                  <a:pt x="7989" y="10478"/>
                </a:lnTo>
                <a:lnTo>
                  <a:pt x="7989" y="10478"/>
                </a:lnTo>
                <a:lnTo>
                  <a:pt x="6713" y="6204"/>
                </a:lnTo>
                <a:lnTo>
                  <a:pt x="9518" y="4087"/>
                </a:lnTo>
                <a:lnTo>
                  <a:pt x="6081" y="4087"/>
                </a:lnTo>
                <a:lnTo>
                  <a:pt x="48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"/>
          <p:cNvSpPr/>
          <p:nvPr/>
        </p:nvSpPr>
        <p:spPr>
          <a:xfrm flipH="1">
            <a:off x="9319600" y="1171675"/>
            <a:ext cx="123850" cy="95325"/>
          </a:xfrm>
          <a:custGeom>
            <a:avLst/>
            <a:gdLst/>
            <a:ahLst/>
            <a:cxnLst/>
            <a:rect l="l" t="t" r="r" b="b"/>
            <a:pathLst>
              <a:path w="4954" h="3813" extrusionOk="0">
                <a:moveTo>
                  <a:pt x="2488" y="0"/>
                </a:moveTo>
                <a:cubicBezTo>
                  <a:pt x="0" y="0"/>
                  <a:pt x="0" y="3812"/>
                  <a:pt x="2488" y="3812"/>
                </a:cubicBezTo>
                <a:cubicBezTo>
                  <a:pt x="4953" y="3812"/>
                  <a:pt x="4953" y="0"/>
                  <a:pt x="24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"/>
          <p:cNvSpPr/>
          <p:nvPr/>
        </p:nvSpPr>
        <p:spPr>
          <a:xfrm flipH="1">
            <a:off x="7936363" y="1267000"/>
            <a:ext cx="90750" cy="71350"/>
          </a:xfrm>
          <a:custGeom>
            <a:avLst/>
            <a:gdLst/>
            <a:ahLst/>
            <a:cxnLst/>
            <a:rect l="l" t="t" r="r" b="b"/>
            <a:pathLst>
              <a:path w="3630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29" y="2853"/>
                  <a:pt x="3629" y="0"/>
                  <a:pt x="18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"/>
          <p:cNvSpPr/>
          <p:nvPr/>
        </p:nvSpPr>
        <p:spPr>
          <a:xfrm flipH="1">
            <a:off x="8873338" y="128575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5" y="1895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4"/>
          <p:cNvGrpSpPr/>
          <p:nvPr/>
        </p:nvGrpSpPr>
        <p:grpSpPr>
          <a:xfrm flipH="1">
            <a:off x="8548663" y="1355075"/>
            <a:ext cx="711025" cy="698775"/>
            <a:chOff x="1081525" y="1186500"/>
            <a:chExt cx="711025" cy="698775"/>
          </a:xfrm>
        </p:grpSpPr>
        <p:sp>
          <p:nvSpPr>
            <p:cNvPr id="441" name="Google Shape;441;p4"/>
            <p:cNvSpPr/>
            <p:nvPr/>
          </p:nvSpPr>
          <p:spPr>
            <a:xfrm>
              <a:off x="1412500" y="1186500"/>
              <a:ext cx="43950" cy="698775"/>
            </a:xfrm>
            <a:custGeom>
              <a:avLst/>
              <a:gdLst/>
              <a:ahLst/>
              <a:cxnLst/>
              <a:rect l="l" t="t" r="r" b="b"/>
              <a:pathLst>
                <a:path w="1758" h="27951" extrusionOk="0">
                  <a:moveTo>
                    <a:pt x="1210" y="1"/>
                  </a:moveTo>
                  <a:cubicBezTo>
                    <a:pt x="925" y="1"/>
                    <a:pt x="616" y="189"/>
                    <a:pt x="571" y="565"/>
                  </a:cubicBezTo>
                  <a:cubicBezTo>
                    <a:pt x="0" y="9513"/>
                    <a:pt x="365" y="18438"/>
                    <a:pt x="365" y="27385"/>
                  </a:cubicBezTo>
                  <a:cubicBezTo>
                    <a:pt x="365" y="27762"/>
                    <a:pt x="651" y="27950"/>
                    <a:pt x="936" y="27950"/>
                  </a:cubicBezTo>
                  <a:cubicBezTo>
                    <a:pt x="1221" y="27950"/>
                    <a:pt x="1507" y="27762"/>
                    <a:pt x="1507" y="27385"/>
                  </a:cubicBezTo>
                  <a:cubicBezTo>
                    <a:pt x="1507" y="18438"/>
                    <a:pt x="1141" y="9513"/>
                    <a:pt x="1712" y="565"/>
                  </a:cubicBezTo>
                  <a:cubicBezTo>
                    <a:pt x="1758" y="189"/>
                    <a:pt x="1495" y="1"/>
                    <a:pt x="121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081525" y="1516525"/>
              <a:ext cx="711025" cy="38475"/>
            </a:xfrm>
            <a:custGeom>
              <a:avLst/>
              <a:gdLst/>
              <a:ahLst/>
              <a:cxnLst/>
              <a:rect l="l" t="t" r="r" b="b"/>
              <a:pathLst>
                <a:path w="28441" h="1539" extrusionOk="0">
                  <a:moveTo>
                    <a:pt x="14887" y="0"/>
                  </a:moveTo>
                  <a:cubicBezTo>
                    <a:pt x="10172" y="0"/>
                    <a:pt x="5458" y="101"/>
                    <a:pt x="777" y="101"/>
                  </a:cubicBezTo>
                  <a:cubicBezTo>
                    <a:pt x="1" y="101"/>
                    <a:pt x="1" y="1356"/>
                    <a:pt x="777" y="1356"/>
                  </a:cubicBezTo>
                  <a:cubicBezTo>
                    <a:pt x="5523" y="1296"/>
                    <a:pt x="10302" y="1190"/>
                    <a:pt x="15082" y="1190"/>
                  </a:cubicBezTo>
                  <a:cubicBezTo>
                    <a:pt x="19290" y="1190"/>
                    <a:pt x="23499" y="1272"/>
                    <a:pt x="27688" y="1539"/>
                  </a:cubicBezTo>
                  <a:cubicBezTo>
                    <a:pt x="28441" y="1539"/>
                    <a:pt x="28441" y="398"/>
                    <a:pt x="27688" y="398"/>
                  </a:cubicBezTo>
                  <a:cubicBezTo>
                    <a:pt x="23434" y="83"/>
                    <a:pt x="19160" y="0"/>
                    <a:pt x="14887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177650" y="1287275"/>
              <a:ext cx="521675" cy="499725"/>
            </a:xfrm>
            <a:custGeom>
              <a:avLst/>
              <a:gdLst/>
              <a:ahLst/>
              <a:cxnLst/>
              <a:rect l="l" t="t" r="r" b="b"/>
              <a:pathLst>
                <a:path w="20867" h="19989" extrusionOk="0">
                  <a:moveTo>
                    <a:pt x="19944" y="0"/>
                  </a:moveTo>
                  <a:cubicBezTo>
                    <a:pt x="19811" y="0"/>
                    <a:pt x="19674" y="43"/>
                    <a:pt x="19551" y="141"/>
                  </a:cubicBezTo>
                  <a:cubicBezTo>
                    <a:pt x="12818" y="6053"/>
                    <a:pt x="6724" y="12695"/>
                    <a:pt x="447" y="18972"/>
                  </a:cubicBezTo>
                  <a:cubicBezTo>
                    <a:pt x="1" y="19418"/>
                    <a:pt x="419" y="19989"/>
                    <a:pt x="895" y="19989"/>
                  </a:cubicBezTo>
                  <a:cubicBezTo>
                    <a:pt x="1028" y="19989"/>
                    <a:pt x="1166" y="19944"/>
                    <a:pt x="1291" y="19839"/>
                  </a:cubicBezTo>
                  <a:cubicBezTo>
                    <a:pt x="7568" y="13471"/>
                    <a:pt x="13663" y="6897"/>
                    <a:pt x="20419" y="1008"/>
                  </a:cubicBezTo>
                  <a:cubicBezTo>
                    <a:pt x="20867" y="560"/>
                    <a:pt x="20429" y="0"/>
                    <a:pt x="1994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179950" y="1282475"/>
              <a:ext cx="512150" cy="508150"/>
            </a:xfrm>
            <a:custGeom>
              <a:avLst/>
              <a:gdLst/>
              <a:ahLst/>
              <a:cxnLst/>
              <a:rect l="l" t="t" r="r" b="b"/>
              <a:pathLst>
                <a:path w="20486" h="20326" extrusionOk="0">
                  <a:moveTo>
                    <a:pt x="914" y="1"/>
                  </a:moveTo>
                  <a:cubicBezTo>
                    <a:pt x="432" y="1"/>
                    <a:pt x="0" y="572"/>
                    <a:pt x="446" y="1018"/>
                  </a:cubicBezTo>
                  <a:cubicBezTo>
                    <a:pt x="6723" y="7386"/>
                    <a:pt x="13388" y="13457"/>
                    <a:pt x="19277" y="20122"/>
                  </a:cubicBezTo>
                  <a:cubicBezTo>
                    <a:pt x="19397" y="20266"/>
                    <a:pt x="19541" y="20326"/>
                    <a:pt x="19681" y="20326"/>
                  </a:cubicBezTo>
                  <a:cubicBezTo>
                    <a:pt x="20099" y="20326"/>
                    <a:pt x="20486" y="19796"/>
                    <a:pt x="20144" y="19369"/>
                  </a:cubicBezTo>
                  <a:cubicBezTo>
                    <a:pt x="14232" y="12613"/>
                    <a:pt x="7590" y="6519"/>
                    <a:pt x="1313" y="150"/>
                  </a:cubicBezTo>
                  <a:cubicBezTo>
                    <a:pt x="1189" y="45"/>
                    <a:pt x="1049" y="1"/>
                    <a:pt x="91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415575" y="1225475"/>
              <a:ext cx="123100" cy="100225"/>
            </a:xfrm>
            <a:custGeom>
              <a:avLst/>
              <a:gdLst/>
              <a:ahLst/>
              <a:cxnLst/>
              <a:rect l="l" t="t" r="r" b="b"/>
              <a:pathLst>
                <a:path w="4924" h="4009" extrusionOk="0">
                  <a:moveTo>
                    <a:pt x="3924" y="0"/>
                  </a:moveTo>
                  <a:cubicBezTo>
                    <a:pt x="3839" y="0"/>
                    <a:pt x="3753" y="18"/>
                    <a:pt x="3666" y="56"/>
                  </a:cubicBezTo>
                  <a:cubicBezTo>
                    <a:pt x="2434" y="810"/>
                    <a:pt x="1475" y="1951"/>
                    <a:pt x="448" y="3001"/>
                  </a:cubicBezTo>
                  <a:cubicBezTo>
                    <a:pt x="0" y="3449"/>
                    <a:pt x="424" y="4009"/>
                    <a:pt x="902" y="4009"/>
                  </a:cubicBezTo>
                  <a:cubicBezTo>
                    <a:pt x="1034" y="4009"/>
                    <a:pt x="1169" y="3967"/>
                    <a:pt x="1292" y="3868"/>
                  </a:cubicBezTo>
                  <a:cubicBezTo>
                    <a:pt x="2251" y="2910"/>
                    <a:pt x="3096" y="1768"/>
                    <a:pt x="4328" y="1106"/>
                  </a:cubicBezTo>
                  <a:cubicBezTo>
                    <a:pt x="4923" y="769"/>
                    <a:pt x="4484" y="0"/>
                    <a:pt x="392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338200" y="1225475"/>
              <a:ext cx="120900" cy="100225"/>
            </a:xfrm>
            <a:custGeom>
              <a:avLst/>
              <a:gdLst/>
              <a:ahLst/>
              <a:cxnLst/>
              <a:rect l="l" t="t" r="r" b="b"/>
              <a:pathLst>
                <a:path w="4836" h="4009" extrusionOk="0">
                  <a:moveTo>
                    <a:pt x="894" y="0"/>
                  </a:moveTo>
                  <a:cubicBezTo>
                    <a:pt x="356" y="0"/>
                    <a:pt x="0" y="769"/>
                    <a:pt x="576" y="1106"/>
                  </a:cubicBezTo>
                  <a:cubicBezTo>
                    <a:pt x="1717" y="1768"/>
                    <a:pt x="2675" y="2910"/>
                    <a:pt x="3634" y="3868"/>
                  </a:cubicBezTo>
                  <a:cubicBezTo>
                    <a:pt x="3737" y="3967"/>
                    <a:pt x="3858" y="4009"/>
                    <a:pt x="3977" y="4009"/>
                  </a:cubicBezTo>
                  <a:cubicBezTo>
                    <a:pt x="4412" y="4009"/>
                    <a:pt x="4835" y="3449"/>
                    <a:pt x="4387" y="3001"/>
                  </a:cubicBezTo>
                  <a:cubicBezTo>
                    <a:pt x="3337" y="1951"/>
                    <a:pt x="2402" y="810"/>
                    <a:pt x="1146" y="56"/>
                  </a:cubicBezTo>
                  <a:cubicBezTo>
                    <a:pt x="1060" y="18"/>
                    <a:pt x="975" y="0"/>
                    <a:pt x="894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415675" y="1746325"/>
              <a:ext cx="122625" cy="100675"/>
            </a:xfrm>
            <a:custGeom>
              <a:avLst/>
              <a:gdLst/>
              <a:ahLst/>
              <a:cxnLst/>
              <a:rect l="l" t="t" r="r" b="b"/>
              <a:pathLst>
                <a:path w="4905" h="4027" extrusionOk="0">
                  <a:moveTo>
                    <a:pt x="885" y="1"/>
                  </a:moveTo>
                  <a:cubicBezTo>
                    <a:pt x="411" y="1"/>
                    <a:pt x="0" y="554"/>
                    <a:pt x="444" y="998"/>
                  </a:cubicBezTo>
                  <a:cubicBezTo>
                    <a:pt x="1471" y="2048"/>
                    <a:pt x="2430" y="3189"/>
                    <a:pt x="3662" y="3942"/>
                  </a:cubicBezTo>
                  <a:cubicBezTo>
                    <a:pt x="3763" y="4001"/>
                    <a:pt x="3864" y="4027"/>
                    <a:pt x="3960" y="4027"/>
                  </a:cubicBezTo>
                  <a:cubicBezTo>
                    <a:pt x="4500" y="4027"/>
                    <a:pt x="4905" y="3221"/>
                    <a:pt x="4324" y="2892"/>
                  </a:cubicBezTo>
                  <a:cubicBezTo>
                    <a:pt x="3092" y="2230"/>
                    <a:pt x="2247" y="1089"/>
                    <a:pt x="1288" y="153"/>
                  </a:cubicBezTo>
                  <a:cubicBezTo>
                    <a:pt x="1161" y="46"/>
                    <a:pt x="1020" y="1"/>
                    <a:pt x="8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338550" y="1746325"/>
              <a:ext cx="120425" cy="100675"/>
            </a:xfrm>
            <a:custGeom>
              <a:avLst/>
              <a:gdLst/>
              <a:ahLst/>
              <a:cxnLst/>
              <a:rect l="l" t="t" r="r" b="b"/>
              <a:pathLst>
                <a:path w="4817" h="4027" extrusionOk="0">
                  <a:moveTo>
                    <a:pt x="3976" y="1"/>
                  </a:moveTo>
                  <a:cubicBezTo>
                    <a:pt x="3852" y="1"/>
                    <a:pt x="3727" y="46"/>
                    <a:pt x="3620" y="153"/>
                  </a:cubicBezTo>
                  <a:cubicBezTo>
                    <a:pt x="2661" y="1089"/>
                    <a:pt x="1703" y="2230"/>
                    <a:pt x="562" y="2892"/>
                  </a:cubicBezTo>
                  <a:cubicBezTo>
                    <a:pt x="0" y="3221"/>
                    <a:pt x="325" y="4027"/>
                    <a:pt x="841" y="4027"/>
                  </a:cubicBezTo>
                  <a:cubicBezTo>
                    <a:pt x="933" y="4027"/>
                    <a:pt x="1032" y="4001"/>
                    <a:pt x="1132" y="3942"/>
                  </a:cubicBezTo>
                  <a:cubicBezTo>
                    <a:pt x="2388" y="3189"/>
                    <a:pt x="3323" y="2048"/>
                    <a:pt x="4373" y="998"/>
                  </a:cubicBezTo>
                  <a:cubicBezTo>
                    <a:pt x="4817" y="554"/>
                    <a:pt x="4406" y="1"/>
                    <a:pt x="3976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1075" y="1520350"/>
              <a:ext cx="110775" cy="108775"/>
            </a:xfrm>
            <a:custGeom>
              <a:avLst/>
              <a:gdLst/>
              <a:ahLst/>
              <a:cxnLst/>
              <a:rect l="l" t="t" r="r" b="b"/>
              <a:pathLst>
                <a:path w="4431" h="4351" extrusionOk="0">
                  <a:moveTo>
                    <a:pt x="862" y="1"/>
                  </a:moveTo>
                  <a:cubicBezTo>
                    <a:pt x="425" y="1"/>
                    <a:pt x="0" y="555"/>
                    <a:pt x="444" y="998"/>
                  </a:cubicBezTo>
                  <a:cubicBezTo>
                    <a:pt x="1402" y="1957"/>
                    <a:pt x="2544" y="2801"/>
                    <a:pt x="3206" y="4057"/>
                  </a:cubicBezTo>
                  <a:cubicBezTo>
                    <a:pt x="3328" y="4265"/>
                    <a:pt x="3506" y="4351"/>
                    <a:pt x="3681" y="4351"/>
                  </a:cubicBezTo>
                  <a:cubicBezTo>
                    <a:pt x="4063" y="4351"/>
                    <a:pt x="4430" y="3940"/>
                    <a:pt x="4164" y="3486"/>
                  </a:cubicBezTo>
                  <a:cubicBezTo>
                    <a:pt x="3502" y="2139"/>
                    <a:pt x="2270" y="1203"/>
                    <a:pt x="1220" y="153"/>
                  </a:cubicBezTo>
                  <a:cubicBezTo>
                    <a:pt x="1113" y="47"/>
                    <a:pt x="987" y="1"/>
                    <a:pt x="86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41075" y="1442825"/>
              <a:ext cx="110725" cy="108575"/>
            </a:xfrm>
            <a:custGeom>
              <a:avLst/>
              <a:gdLst/>
              <a:ahLst/>
              <a:cxnLst/>
              <a:rect l="l" t="t" r="r" b="b"/>
              <a:pathLst>
                <a:path w="4429" h="4343" extrusionOk="0">
                  <a:moveTo>
                    <a:pt x="3689" y="1"/>
                  </a:moveTo>
                  <a:cubicBezTo>
                    <a:pt x="3511" y="1"/>
                    <a:pt x="3329" y="92"/>
                    <a:pt x="3206" y="310"/>
                  </a:cubicBezTo>
                  <a:cubicBezTo>
                    <a:pt x="2544" y="1542"/>
                    <a:pt x="1402" y="2387"/>
                    <a:pt x="444" y="3346"/>
                  </a:cubicBezTo>
                  <a:cubicBezTo>
                    <a:pt x="0" y="3789"/>
                    <a:pt x="425" y="4343"/>
                    <a:pt x="862" y="4343"/>
                  </a:cubicBezTo>
                  <a:cubicBezTo>
                    <a:pt x="987" y="4343"/>
                    <a:pt x="1113" y="4297"/>
                    <a:pt x="1220" y="4190"/>
                  </a:cubicBezTo>
                  <a:cubicBezTo>
                    <a:pt x="2270" y="3163"/>
                    <a:pt x="3502" y="2204"/>
                    <a:pt x="4164" y="881"/>
                  </a:cubicBezTo>
                  <a:cubicBezTo>
                    <a:pt x="4429" y="414"/>
                    <a:pt x="4068" y="1"/>
                    <a:pt x="368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122800" y="1520350"/>
              <a:ext cx="110200" cy="108775"/>
            </a:xfrm>
            <a:custGeom>
              <a:avLst/>
              <a:gdLst/>
              <a:ahLst/>
              <a:cxnLst/>
              <a:rect l="l" t="t" r="r" b="b"/>
              <a:pathLst>
                <a:path w="4408" h="4351" extrusionOk="0">
                  <a:moveTo>
                    <a:pt x="3567" y="1"/>
                  </a:moveTo>
                  <a:cubicBezTo>
                    <a:pt x="3443" y="1"/>
                    <a:pt x="3318" y="47"/>
                    <a:pt x="3211" y="153"/>
                  </a:cubicBezTo>
                  <a:cubicBezTo>
                    <a:pt x="2161" y="1203"/>
                    <a:pt x="929" y="2139"/>
                    <a:pt x="267" y="3486"/>
                  </a:cubicBezTo>
                  <a:cubicBezTo>
                    <a:pt x="1" y="3940"/>
                    <a:pt x="411" y="4351"/>
                    <a:pt x="783" y="4351"/>
                  </a:cubicBezTo>
                  <a:cubicBezTo>
                    <a:pt x="954" y="4351"/>
                    <a:pt x="1117" y="4265"/>
                    <a:pt x="1203" y="4057"/>
                  </a:cubicBezTo>
                  <a:cubicBezTo>
                    <a:pt x="1887" y="2801"/>
                    <a:pt x="3029" y="1957"/>
                    <a:pt x="3965" y="998"/>
                  </a:cubicBezTo>
                  <a:cubicBezTo>
                    <a:pt x="4408" y="555"/>
                    <a:pt x="3997" y="1"/>
                    <a:pt x="356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1122850" y="1442825"/>
              <a:ext cx="110150" cy="108575"/>
            </a:xfrm>
            <a:custGeom>
              <a:avLst/>
              <a:gdLst/>
              <a:ahLst/>
              <a:cxnLst/>
              <a:rect l="l" t="t" r="r" b="b"/>
              <a:pathLst>
                <a:path w="4406" h="4343" extrusionOk="0">
                  <a:moveTo>
                    <a:pt x="774" y="1"/>
                  </a:moveTo>
                  <a:cubicBezTo>
                    <a:pt x="403" y="1"/>
                    <a:pt x="1" y="414"/>
                    <a:pt x="265" y="881"/>
                  </a:cubicBezTo>
                  <a:cubicBezTo>
                    <a:pt x="927" y="2204"/>
                    <a:pt x="2159" y="3163"/>
                    <a:pt x="3209" y="4190"/>
                  </a:cubicBezTo>
                  <a:cubicBezTo>
                    <a:pt x="3316" y="4297"/>
                    <a:pt x="3441" y="4343"/>
                    <a:pt x="3565" y="4343"/>
                  </a:cubicBezTo>
                  <a:cubicBezTo>
                    <a:pt x="3995" y="4343"/>
                    <a:pt x="4406" y="3789"/>
                    <a:pt x="3963" y="3346"/>
                  </a:cubicBezTo>
                  <a:cubicBezTo>
                    <a:pt x="3027" y="2387"/>
                    <a:pt x="1885" y="1542"/>
                    <a:pt x="1201" y="310"/>
                  </a:cubicBezTo>
                  <a:cubicBezTo>
                    <a:pt x="1113" y="92"/>
                    <a:pt x="947" y="1"/>
                    <a:pt x="77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1576275" y="1361050"/>
              <a:ext cx="145925" cy="35275"/>
            </a:xfrm>
            <a:custGeom>
              <a:avLst/>
              <a:gdLst/>
              <a:ahLst/>
              <a:cxnLst/>
              <a:rect l="l" t="t" r="r" b="b"/>
              <a:pathLst>
                <a:path w="5837" h="1411" extrusionOk="0">
                  <a:moveTo>
                    <a:pt x="2965" y="0"/>
                  </a:moveTo>
                  <a:cubicBezTo>
                    <a:pt x="2236" y="0"/>
                    <a:pt x="1495" y="43"/>
                    <a:pt x="753" y="43"/>
                  </a:cubicBezTo>
                  <a:cubicBezTo>
                    <a:pt x="0" y="43"/>
                    <a:pt x="0" y="1184"/>
                    <a:pt x="753" y="1184"/>
                  </a:cubicBezTo>
                  <a:cubicBezTo>
                    <a:pt x="1406" y="1184"/>
                    <a:pt x="2075" y="1141"/>
                    <a:pt x="2745" y="1141"/>
                  </a:cubicBezTo>
                  <a:cubicBezTo>
                    <a:pt x="3456" y="1141"/>
                    <a:pt x="4168" y="1190"/>
                    <a:pt x="4862" y="1390"/>
                  </a:cubicBezTo>
                  <a:cubicBezTo>
                    <a:pt x="4921" y="1404"/>
                    <a:pt x="4978" y="1411"/>
                    <a:pt x="5032" y="1411"/>
                  </a:cubicBezTo>
                  <a:cubicBezTo>
                    <a:pt x="5653" y="1411"/>
                    <a:pt x="5837" y="501"/>
                    <a:pt x="5227" y="248"/>
                  </a:cubicBezTo>
                  <a:cubicBezTo>
                    <a:pt x="4498" y="49"/>
                    <a:pt x="3739" y="0"/>
                    <a:pt x="2965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1573500" y="1256650"/>
              <a:ext cx="43300" cy="134300"/>
            </a:xfrm>
            <a:custGeom>
              <a:avLst/>
              <a:gdLst/>
              <a:ahLst/>
              <a:cxnLst/>
              <a:rect l="l" t="t" r="r" b="b"/>
              <a:pathLst>
                <a:path w="1732" h="5372" extrusionOk="0">
                  <a:moveTo>
                    <a:pt x="733" y="0"/>
                  </a:moveTo>
                  <a:cubicBezTo>
                    <a:pt x="378" y="0"/>
                    <a:pt x="0" y="302"/>
                    <a:pt x="111" y="704"/>
                  </a:cubicBezTo>
                  <a:cubicBezTo>
                    <a:pt x="590" y="2051"/>
                    <a:pt x="408" y="3466"/>
                    <a:pt x="294" y="4790"/>
                  </a:cubicBezTo>
                  <a:cubicBezTo>
                    <a:pt x="294" y="5178"/>
                    <a:pt x="608" y="5372"/>
                    <a:pt x="921" y="5372"/>
                  </a:cubicBezTo>
                  <a:cubicBezTo>
                    <a:pt x="1235" y="5372"/>
                    <a:pt x="1549" y="5178"/>
                    <a:pt x="1549" y="4790"/>
                  </a:cubicBezTo>
                  <a:cubicBezTo>
                    <a:pt x="1549" y="3374"/>
                    <a:pt x="1732" y="1845"/>
                    <a:pt x="1252" y="430"/>
                  </a:cubicBezTo>
                  <a:cubicBezTo>
                    <a:pt x="1181" y="126"/>
                    <a:pt x="962" y="0"/>
                    <a:pt x="733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1260125" y="1680800"/>
              <a:ext cx="41050" cy="134325"/>
            </a:xfrm>
            <a:custGeom>
              <a:avLst/>
              <a:gdLst/>
              <a:ahLst/>
              <a:cxnLst/>
              <a:rect l="l" t="t" r="r" b="b"/>
              <a:pathLst>
                <a:path w="1642" h="5373" extrusionOk="0">
                  <a:moveTo>
                    <a:pt x="743" y="1"/>
                  </a:moveTo>
                  <a:cubicBezTo>
                    <a:pt x="446" y="1"/>
                    <a:pt x="138" y="195"/>
                    <a:pt x="92" y="583"/>
                  </a:cubicBezTo>
                  <a:cubicBezTo>
                    <a:pt x="92" y="1998"/>
                    <a:pt x="1" y="3527"/>
                    <a:pt x="389" y="4943"/>
                  </a:cubicBezTo>
                  <a:cubicBezTo>
                    <a:pt x="460" y="5247"/>
                    <a:pt x="679" y="5372"/>
                    <a:pt x="908" y="5372"/>
                  </a:cubicBezTo>
                  <a:cubicBezTo>
                    <a:pt x="1263" y="5372"/>
                    <a:pt x="1641" y="5071"/>
                    <a:pt x="1530" y="4669"/>
                  </a:cubicBezTo>
                  <a:cubicBezTo>
                    <a:pt x="1142" y="3345"/>
                    <a:pt x="1325" y="1907"/>
                    <a:pt x="1325" y="583"/>
                  </a:cubicBezTo>
                  <a:cubicBezTo>
                    <a:pt x="1325" y="195"/>
                    <a:pt x="1039" y="1"/>
                    <a:pt x="743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1152100" y="1675425"/>
              <a:ext cx="146300" cy="35300"/>
            </a:xfrm>
            <a:custGeom>
              <a:avLst/>
              <a:gdLst/>
              <a:ahLst/>
              <a:cxnLst/>
              <a:rect l="l" t="t" r="r" b="b"/>
              <a:pathLst>
                <a:path w="5852" h="1412" extrusionOk="0">
                  <a:moveTo>
                    <a:pt x="819" y="1"/>
                  </a:moveTo>
                  <a:cubicBezTo>
                    <a:pt x="196" y="1"/>
                    <a:pt x="1" y="911"/>
                    <a:pt x="715" y="1163"/>
                  </a:cubicBezTo>
                  <a:cubicBezTo>
                    <a:pt x="1444" y="1363"/>
                    <a:pt x="2204" y="1412"/>
                    <a:pt x="2962" y="1412"/>
                  </a:cubicBezTo>
                  <a:cubicBezTo>
                    <a:pt x="3676" y="1412"/>
                    <a:pt x="4389" y="1369"/>
                    <a:pt x="5075" y="1369"/>
                  </a:cubicBezTo>
                  <a:cubicBezTo>
                    <a:pt x="5851" y="1369"/>
                    <a:pt x="5851" y="227"/>
                    <a:pt x="5075" y="227"/>
                  </a:cubicBezTo>
                  <a:cubicBezTo>
                    <a:pt x="4433" y="227"/>
                    <a:pt x="3764" y="270"/>
                    <a:pt x="3095" y="270"/>
                  </a:cubicBezTo>
                  <a:cubicBezTo>
                    <a:pt x="2384" y="270"/>
                    <a:pt x="1671" y="222"/>
                    <a:pt x="989" y="22"/>
                  </a:cubicBezTo>
                  <a:cubicBezTo>
                    <a:pt x="930" y="7"/>
                    <a:pt x="873" y="1"/>
                    <a:pt x="819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1573500" y="1680800"/>
              <a:ext cx="43300" cy="134325"/>
            </a:xfrm>
            <a:custGeom>
              <a:avLst/>
              <a:gdLst/>
              <a:ahLst/>
              <a:cxnLst/>
              <a:rect l="l" t="t" r="r" b="b"/>
              <a:pathLst>
                <a:path w="1732" h="5373" extrusionOk="0">
                  <a:moveTo>
                    <a:pt x="921" y="1"/>
                  </a:moveTo>
                  <a:cubicBezTo>
                    <a:pt x="608" y="1"/>
                    <a:pt x="294" y="195"/>
                    <a:pt x="294" y="583"/>
                  </a:cubicBezTo>
                  <a:cubicBezTo>
                    <a:pt x="408" y="1907"/>
                    <a:pt x="590" y="3345"/>
                    <a:pt x="111" y="4669"/>
                  </a:cubicBezTo>
                  <a:cubicBezTo>
                    <a:pt x="0" y="5071"/>
                    <a:pt x="378" y="5372"/>
                    <a:pt x="733" y="5372"/>
                  </a:cubicBezTo>
                  <a:cubicBezTo>
                    <a:pt x="962" y="5372"/>
                    <a:pt x="1181" y="5247"/>
                    <a:pt x="1252" y="4943"/>
                  </a:cubicBezTo>
                  <a:cubicBezTo>
                    <a:pt x="1732" y="3527"/>
                    <a:pt x="1549" y="1998"/>
                    <a:pt x="1549" y="583"/>
                  </a:cubicBezTo>
                  <a:cubicBezTo>
                    <a:pt x="1549" y="195"/>
                    <a:pt x="1235" y="1"/>
                    <a:pt x="921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1576275" y="1675425"/>
              <a:ext cx="145925" cy="35300"/>
            </a:xfrm>
            <a:custGeom>
              <a:avLst/>
              <a:gdLst/>
              <a:ahLst/>
              <a:cxnLst/>
              <a:rect l="l" t="t" r="r" b="b"/>
              <a:pathLst>
                <a:path w="5837" h="1412" extrusionOk="0">
                  <a:moveTo>
                    <a:pt x="5032" y="1"/>
                  </a:moveTo>
                  <a:cubicBezTo>
                    <a:pt x="4978" y="1"/>
                    <a:pt x="4921" y="7"/>
                    <a:pt x="4862" y="22"/>
                  </a:cubicBezTo>
                  <a:cubicBezTo>
                    <a:pt x="4168" y="222"/>
                    <a:pt x="3456" y="270"/>
                    <a:pt x="2745" y="270"/>
                  </a:cubicBezTo>
                  <a:cubicBezTo>
                    <a:pt x="2075" y="270"/>
                    <a:pt x="1406" y="227"/>
                    <a:pt x="753" y="227"/>
                  </a:cubicBezTo>
                  <a:cubicBezTo>
                    <a:pt x="0" y="227"/>
                    <a:pt x="0" y="1369"/>
                    <a:pt x="753" y="1369"/>
                  </a:cubicBezTo>
                  <a:cubicBezTo>
                    <a:pt x="1495" y="1369"/>
                    <a:pt x="2236" y="1412"/>
                    <a:pt x="2965" y="1412"/>
                  </a:cubicBezTo>
                  <a:cubicBezTo>
                    <a:pt x="3739" y="1412"/>
                    <a:pt x="4498" y="1363"/>
                    <a:pt x="5227" y="1163"/>
                  </a:cubicBezTo>
                  <a:cubicBezTo>
                    <a:pt x="5837" y="911"/>
                    <a:pt x="5653" y="1"/>
                    <a:pt x="503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1152100" y="1361050"/>
              <a:ext cx="146300" cy="35275"/>
            </a:xfrm>
            <a:custGeom>
              <a:avLst/>
              <a:gdLst/>
              <a:ahLst/>
              <a:cxnLst/>
              <a:rect l="l" t="t" r="r" b="b"/>
              <a:pathLst>
                <a:path w="5852" h="1411" extrusionOk="0">
                  <a:moveTo>
                    <a:pt x="2962" y="0"/>
                  </a:moveTo>
                  <a:cubicBezTo>
                    <a:pt x="2204" y="0"/>
                    <a:pt x="1444" y="49"/>
                    <a:pt x="715" y="248"/>
                  </a:cubicBezTo>
                  <a:cubicBezTo>
                    <a:pt x="1" y="501"/>
                    <a:pt x="196" y="1411"/>
                    <a:pt x="819" y="1411"/>
                  </a:cubicBezTo>
                  <a:cubicBezTo>
                    <a:pt x="873" y="1411"/>
                    <a:pt x="930" y="1404"/>
                    <a:pt x="989" y="1390"/>
                  </a:cubicBezTo>
                  <a:cubicBezTo>
                    <a:pt x="1671" y="1190"/>
                    <a:pt x="2384" y="1141"/>
                    <a:pt x="3095" y="1141"/>
                  </a:cubicBezTo>
                  <a:cubicBezTo>
                    <a:pt x="3764" y="1141"/>
                    <a:pt x="4433" y="1184"/>
                    <a:pt x="5075" y="1184"/>
                  </a:cubicBezTo>
                  <a:cubicBezTo>
                    <a:pt x="5851" y="1184"/>
                    <a:pt x="5851" y="43"/>
                    <a:pt x="5075" y="43"/>
                  </a:cubicBezTo>
                  <a:cubicBezTo>
                    <a:pt x="4389" y="43"/>
                    <a:pt x="3676" y="0"/>
                    <a:pt x="29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1260125" y="1256650"/>
              <a:ext cx="41050" cy="134300"/>
            </a:xfrm>
            <a:custGeom>
              <a:avLst/>
              <a:gdLst/>
              <a:ahLst/>
              <a:cxnLst/>
              <a:rect l="l" t="t" r="r" b="b"/>
              <a:pathLst>
                <a:path w="1642" h="5372" extrusionOk="0">
                  <a:moveTo>
                    <a:pt x="908" y="0"/>
                  </a:moveTo>
                  <a:cubicBezTo>
                    <a:pt x="679" y="0"/>
                    <a:pt x="460" y="126"/>
                    <a:pt x="389" y="430"/>
                  </a:cubicBezTo>
                  <a:cubicBezTo>
                    <a:pt x="1" y="1845"/>
                    <a:pt x="92" y="3374"/>
                    <a:pt x="92" y="4790"/>
                  </a:cubicBezTo>
                  <a:cubicBezTo>
                    <a:pt x="138" y="5178"/>
                    <a:pt x="446" y="5372"/>
                    <a:pt x="743" y="5372"/>
                  </a:cubicBezTo>
                  <a:cubicBezTo>
                    <a:pt x="1039" y="5372"/>
                    <a:pt x="1325" y="5178"/>
                    <a:pt x="1325" y="4790"/>
                  </a:cubicBezTo>
                  <a:cubicBezTo>
                    <a:pt x="1325" y="3466"/>
                    <a:pt x="1142" y="2051"/>
                    <a:pt x="1530" y="704"/>
                  </a:cubicBezTo>
                  <a:cubicBezTo>
                    <a:pt x="1641" y="302"/>
                    <a:pt x="1263" y="0"/>
                    <a:pt x="908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4"/>
          <p:cNvGrpSpPr/>
          <p:nvPr/>
        </p:nvGrpSpPr>
        <p:grpSpPr>
          <a:xfrm flipH="1">
            <a:off x="7690438" y="76750"/>
            <a:ext cx="1021825" cy="935325"/>
            <a:chOff x="1292850" y="86275"/>
            <a:chExt cx="1021825" cy="935325"/>
          </a:xfrm>
        </p:grpSpPr>
        <p:sp>
          <p:nvSpPr>
            <p:cNvPr id="462" name="Google Shape;462;p4"/>
            <p:cNvSpPr/>
            <p:nvPr/>
          </p:nvSpPr>
          <p:spPr>
            <a:xfrm>
              <a:off x="1863875" y="169775"/>
              <a:ext cx="241275" cy="638000"/>
            </a:xfrm>
            <a:custGeom>
              <a:avLst/>
              <a:gdLst/>
              <a:ahLst/>
              <a:cxnLst/>
              <a:rect l="l" t="t" r="r" b="b"/>
              <a:pathLst>
                <a:path w="9651" h="25520" extrusionOk="0">
                  <a:moveTo>
                    <a:pt x="8749" y="0"/>
                  </a:moveTo>
                  <a:cubicBezTo>
                    <a:pt x="8544" y="0"/>
                    <a:pt x="8336" y="98"/>
                    <a:pt x="8194" y="332"/>
                  </a:cubicBezTo>
                  <a:cubicBezTo>
                    <a:pt x="3515" y="7476"/>
                    <a:pt x="0" y="16127"/>
                    <a:pt x="205" y="24869"/>
                  </a:cubicBezTo>
                  <a:cubicBezTo>
                    <a:pt x="205" y="25302"/>
                    <a:pt x="536" y="25519"/>
                    <a:pt x="867" y="25519"/>
                  </a:cubicBezTo>
                  <a:cubicBezTo>
                    <a:pt x="1198" y="25519"/>
                    <a:pt x="1529" y="25302"/>
                    <a:pt x="1529" y="24869"/>
                  </a:cubicBezTo>
                  <a:cubicBezTo>
                    <a:pt x="1347" y="16423"/>
                    <a:pt x="4862" y="7955"/>
                    <a:pt x="9336" y="1016"/>
                  </a:cubicBezTo>
                  <a:cubicBezTo>
                    <a:pt x="9650" y="481"/>
                    <a:pt x="9205" y="0"/>
                    <a:pt x="874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1928350" y="138400"/>
              <a:ext cx="272850" cy="289700"/>
            </a:xfrm>
            <a:custGeom>
              <a:avLst/>
              <a:gdLst/>
              <a:ahLst/>
              <a:cxnLst/>
              <a:rect l="l" t="t" r="r" b="b"/>
              <a:pathLst>
                <a:path w="10914" h="11588" extrusionOk="0">
                  <a:moveTo>
                    <a:pt x="1164" y="0"/>
                  </a:moveTo>
                  <a:cubicBezTo>
                    <a:pt x="833" y="0"/>
                    <a:pt x="525" y="217"/>
                    <a:pt x="571" y="651"/>
                  </a:cubicBezTo>
                  <a:cubicBezTo>
                    <a:pt x="662" y="2545"/>
                    <a:pt x="274" y="4554"/>
                    <a:pt x="183" y="6448"/>
                  </a:cubicBezTo>
                  <a:cubicBezTo>
                    <a:pt x="92" y="7864"/>
                    <a:pt x="0" y="9963"/>
                    <a:pt x="1233" y="11013"/>
                  </a:cubicBezTo>
                  <a:cubicBezTo>
                    <a:pt x="1684" y="11416"/>
                    <a:pt x="2183" y="11588"/>
                    <a:pt x="2710" y="11588"/>
                  </a:cubicBezTo>
                  <a:cubicBezTo>
                    <a:pt x="5412" y="11588"/>
                    <a:pt x="8854" y="7077"/>
                    <a:pt x="10363" y="5969"/>
                  </a:cubicBezTo>
                  <a:cubicBezTo>
                    <a:pt x="10914" y="5570"/>
                    <a:pt x="10548" y="4713"/>
                    <a:pt x="10028" y="4713"/>
                  </a:cubicBezTo>
                  <a:cubicBezTo>
                    <a:pt x="9923" y="4713"/>
                    <a:pt x="9812" y="4747"/>
                    <a:pt x="9701" y="4828"/>
                  </a:cubicBezTo>
                  <a:cubicBezTo>
                    <a:pt x="8734" y="5563"/>
                    <a:pt x="4682" y="10186"/>
                    <a:pt x="2664" y="10186"/>
                  </a:cubicBezTo>
                  <a:cubicBezTo>
                    <a:pt x="2302" y="10186"/>
                    <a:pt x="2005" y="10037"/>
                    <a:pt x="1803" y="9690"/>
                  </a:cubicBezTo>
                  <a:cubicBezTo>
                    <a:pt x="1142" y="8343"/>
                    <a:pt x="1507" y="6152"/>
                    <a:pt x="1621" y="4736"/>
                  </a:cubicBezTo>
                  <a:cubicBezTo>
                    <a:pt x="1712" y="3413"/>
                    <a:pt x="1986" y="1975"/>
                    <a:pt x="1895" y="651"/>
                  </a:cubicBezTo>
                  <a:cubicBezTo>
                    <a:pt x="1849" y="217"/>
                    <a:pt x="1495" y="0"/>
                    <a:pt x="116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812100" y="150925"/>
              <a:ext cx="435525" cy="298350"/>
            </a:xfrm>
            <a:custGeom>
              <a:avLst/>
              <a:gdLst/>
              <a:ahLst/>
              <a:cxnLst/>
              <a:rect l="l" t="t" r="r" b="b"/>
              <a:pathLst>
                <a:path w="17421" h="11934" extrusionOk="0">
                  <a:moveTo>
                    <a:pt x="896" y="0"/>
                  </a:moveTo>
                  <a:cubicBezTo>
                    <a:pt x="458" y="0"/>
                    <a:pt x="1" y="476"/>
                    <a:pt x="268" y="994"/>
                  </a:cubicBezTo>
                  <a:cubicBezTo>
                    <a:pt x="1797" y="4235"/>
                    <a:pt x="2459" y="8413"/>
                    <a:pt x="5312" y="10786"/>
                  </a:cubicBezTo>
                  <a:cubicBezTo>
                    <a:pt x="6245" y="11630"/>
                    <a:pt x="7452" y="11934"/>
                    <a:pt x="8760" y="11934"/>
                  </a:cubicBezTo>
                  <a:cubicBezTo>
                    <a:pt x="11452" y="11934"/>
                    <a:pt x="14575" y="10647"/>
                    <a:pt x="16634" y="10124"/>
                  </a:cubicBezTo>
                  <a:cubicBezTo>
                    <a:pt x="17420" y="9869"/>
                    <a:pt x="17236" y="8782"/>
                    <a:pt x="16506" y="8782"/>
                  </a:cubicBezTo>
                  <a:cubicBezTo>
                    <a:pt x="16453" y="8782"/>
                    <a:pt x="16396" y="8788"/>
                    <a:pt x="16337" y="8801"/>
                  </a:cubicBezTo>
                  <a:cubicBezTo>
                    <a:pt x="14372" y="9303"/>
                    <a:pt x="11433" y="10527"/>
                    <a:pt x="8935" y="10527"/>
                  </a:cubicBezTo>
                  <a:cubicBezTo>
                    <a:pt x="7688" y="10527"/>
                    <a:pt x="6551" y="10222"/>
                    <a:pt x="5700" y="9371"/>
                  </a:cubicBezTo>
                  <a:cubicBezTo>
                    <a:pt x="3418" y="7089"/>
                    <a:pt x="2733" y="3277"/>
                    <a:pt x="1409" y="332"/>
                  </a:cubicBezTo>
                  <a:cubicBezTo>
                    <a:pt x="1288" y="98"/>
                    <a:pt x="1094" y="0"/>
                    <a:pt x="8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433025" y="305925"/>
              <a:ext cx="568500" cy="715675"/>
            </a:xfrm>
            <a:custGeom>
              <a:avLst/>
              <a:gdLst/>
              <a:ahLst/>
              <a:cxnLst/>
              <a:rect l="l" t="t" r="r" b="b"/>
              <a:pathLst>
                <a:path w="22740" h="28627" extrusionOk="0">
                  <a:moveTo>
                    <a:pt x="948" y="0"/>
                  </a:moveTo>
                  <a:cubicBezTo>
                    <a:pt x="418" y="0"/>
                    <a:pt x="1" y="660"/>
                    <a:pt x="503" y="1163"/>
                  </a:cubicBezTo>
                  <a:cubicBezTo>
                    <a:pt x="2398" y="2989"/>
                    <a:pt x="4680" y="4404"/>
                    <a:pt x="6780" y="6207"/>
                  </a:cubicBezTo>
                  <a:cubicBezTo>
                    <a:pt x="9063" y="8010"/>
                    <a:pt x="10957" y="10498"/>
                    <a:pt x="12669" y="12781"/>
                  </a:cubicBezTo>
                  <a:cubicBezTo>
                    <a:pt x="16184" y="17346"/>
                    <a:pt x="19608" y="22664"/>
                    <a:pt x="21320" y="28188"/>
                  </a:cubicBezTo>
                  <a:cubicBezTo>
                    <a:pt x="21402" y="28489"/>
                    <a:pt x="21664" y="28626"/>
                    <a:pt x="21930" y="28626"/>
                  </a:cubicBezTo>
                  <a:cubicBezTo>
                    <a:pt x="22329" y="28626"/>
                    <a:pt x="22739" y="28320"/>
                    <a:pt x="22575" y="27800"/>
                  </a:cubicBezTo>
                  <a:cubicBezTo>
                    <a:pt x="20863" y="22093"/>
                    <a:pt x="17325" y="16866"/>
                    <a:pt x="13810" y="12119"/>
                  </a:cubicBezTo>
                  <a:cubicBezTo>
                    <a:pt x="12190" y="9836"/>
                    <a:pt x="10295" y="7645"/>
                    <a:pt x="8195" y="5636"/>
                  </a:cubicBezTo>
                  <a:cubicBezTo>
                    <a:pt x="6118" y="3651"/>
                    <a:pt x="3539" y="2213"/>
                    <a:pt x="1462" y="227"/>
                  </a:cubicBezTo>
                  <a:cubicBezTo>
                    <a:pt x="1297" y="67"/>
                    <a:pt x="1117" y="0"/>
                    <a:pt x="94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356650" y="200850"/>
              <a:ext cx="309800" cy="287900"/>
            </a:xfrm>
            <a:custGeom>
              <a:avLst/>
              <a:gdLst/>
              <a:ahLst/>
              <a:cxnLst/>
              <a:rect l="l" t="t" r="r" b="b"/>
              <a:pathLst>
                <a:path w="12392" h="11516" extrusionOk="0">
                  <a:moveTo>
                    <a:pt x="8272" y="0"/>
                  </a:moveTo>
                  <a:cubicBezTo>
                    <a:pt x="7835" y="0"/>
                    <a:pt x="7377" y="500"/>
                    <a:pt x="7644" y="1097"/>
                  </a:cubicBezTo>
                  <a:cubicBezTo>
                    <a:pt x="8694" y="3288"/>
                    <a:pt x="10018" y="5754"/>
                    <a:pt x="10018" y="8219"/>
                  </a:cubicBezTo>
                  <a:cubicBezTo>
                    <a:pt x="10018" y="9687"/>
                    <a:pt x="8708" y="10127"/>
                    <a:pt x="7069" y="10127"/>
                  </a:cubicBezTo>
                  <a:cubicBezTo>
                    <a:pt x="4887" y="10127"/>
                    <a:pt x="2123" y="9347"/>
                    <a:pt x="1093" y="9177"/>
                  </a:cubicBezTo>
                  <a:cubicBezTo>
                    <a:pt x="1037" y="9166"/>
                    <a:pt x="984" y="9160"/>
                    <a:pt x="933" y="9160"/>
                  </a:cubicBezTo>
                  <a:cubicBezTo>
                    <a:pt x="195" y="9160"/>
                    <a:pt x="0" y="10325"/>
                    <a:pt x="705" y="10410"/>
                  </a:cubicBezTo>
                  <a:cubicBezTo>
                    <a:pt x="2267" y="10733"/>
                    <a:pt x="4799" y="11515"/>
                    <a:pt x="7031" y="11515"/>
                  </a:cubicBezTo>
                  <a:cubicBezTo>
                    <a:pt x="8746" y="11515"/>
                    <a:pt x="10284" y="11053"/>
                    <a:pt x="11068" y="9565"/>
                  </a:cubicBezTo>
                  <a:cubicBezTo>
                    <a:pt x="12391" y="6895"/>
                    <a:pt x="9835" y="2718"/>
                    <a:pt x="8785" y="344"/>
                  </a:cubicBezTo>
                  <a:cubicBezTo>
                    <a:pt x="8664" y="102"/>
                    <a:pt x="8470" y="0"/>
                    <a:pt x="827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371800" y="178900"/>
              <a:ext cx="335175" cy="413975"/>
            </a:xfrm>
            <a:custGeom>
              <a:avLst/>
              <a:gdLst/>
              <a:ahLst/>
              <a:cxnLst/>
              <a:rect l="l" t="t" r="r" b="b"/>
              <a:pathLst>
                <a:path w="13407" h="16559" extrusionOk="0">
                  <a:moveTo>
                    <a:pt x="12290" y="1"/>
                  </a:moveTo>
                  <a:cubicBezTo>
                    <a:pt x="11957" y="1"/>
                    <a:pt x="11649" y="218"/>
                    <a:pt x="11694" y="651"/>
                  </a:cubicBezTo>
                  <a:cubicBezTo>
                    <a:pt x="12082" y="3870"/>
                    <a:pt x="12082" y="7773"/>
                    <a:pt x="9800" y="10443"/>
                  </a:cubicBezTo>
                  <a:cubicBezTo>
                    <a:pt x="7608" y="12909"/>
                    <a:pt x="3911" y="14347"/>
                    <a:pt x="761" y="15282"/>
                  </a:cubicBezTo>
                  <a:cubicBezTo>
                    <a:pt x="1" y="15467"/>
                    <a:pt x="221" y="16558"/>
                    <a:pt x="904" y="16558"/>
                  </a:cubicBezTo>
                  <a:cubicBezTo>
                    <a:pt x="980" y="16558"/>
                    <a:pt x="1062" y="16545"/>
                    <a:pt x="1149" y="16515"/>
                  </a:cubicBezTo>
                  <a:cubicBezTo>
                    <a:pt x="4664" y="15488"/>
                    <a:pt x="8567" y="13867"/>
                    <a:pt x="11032" y="11014"/>
                  </a:cubicBezTo>
                  <a:cubicBezTo>
                    <a:pt x="13406" y="8252"/>
                    <a:pt x="13406" y="3961"/>
                    <a:pt x="13041" y="651"/>
                  </a:cubicBezTo>
                  <a:cubicBezTo>
                    <a:pt x="12984" y="218"/>
                    <a:pt x="12624" y="1"/>
                    <a:pt x="1229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555150" y="626000"/>
              <a:ext cx="232850" cy="87325"/>
            </a:xfrm>
            <a:custGeom>
              <a:avLst/>
              <a:gdLst/>
              <a:ahLst/>
              <a:cxnLst/>
              <a:rect l="l" t="t" r="r" b="b"/>
              <a:pathLst>
                <a:path w="9314" h="3493" extrusionOk="0">
                  <a:moveTo>
                    <a:pt x="4269" y="0"/>
                  </a:moveTo>
                  <a:cubicBezTo>
                    <a:pt x="4103" y="0"/>
                    <a:pt x="3938" y="23"/>
                    <a:pt x="3790" y="69"/>
                  </a:cubicBezTo>
                  <a:cubicBezTo>
                    <a:pt x="3516" y="69"/>
                    <a:pt x="3219" y="69"/>
                    <a:pt x="2945" y="160"/>
                  </a:cubicBezTo>
                  <a:cubicBezTo>
                    <a:pt x="2648" y="252"/>
                    <a:pt x="2374" y="252"/>
                    <a:pt x="2078" y="457"/>
                  </a:cubicBezTo>
                  <a:cubicBezTo>
                    <a:pt x="1804" y="548"/>
                    <a:pt x="1598" y="640"/>
                    <a:pt x="1324" y="731"/>
                  </a:cubicBezTo>
                  <a:cubicBezTo>
                    <a:pt x="1142" y="822"/>
                    <a:pt x="936" y="1028"/>
                    <a:pt x="754" y="1119"/>
                  </a:cubicBezTo>
                  <a:cubicBezTo>
                    <a:pt x="571" y="1210"/>
                    <a:pt x="457" y="1393"/>
                    <a:pt x="366" y="1484"/>
                  </a:cubicBezTo>
                  <a:cubicBezTo>
                    <a:pt x="183" y="1598"/>
                    <a:pt x="92" y="1690"/>
                    <a:pt x="92" y="1781"/>
                  </a:cubicBezTo>
                  <a:cubicBezTo>
                    <a:pt x="1" y="1781"/>
                    <a:pt x="1" y="1872"/>
                    <a:pt x="1" y="1872"/>
                  </a:cubicBezTo>
                  <a:lnTo>
                    <a:pt x="92" y="1963"/>
                  </a:lnTo>
                  <a:cubicBezTo>
                    <a:pt x="183" y="1963"/>
                    <a:pt x="274" y="2055"/>
                    <a:pt x="366" y="2169"/>
                  </a:cubicBezTo>
                  <a:cubicBezTo>
                    <a:pt x="571" y="2260"/>
                    <a:pt x="662" y="2351"/>
                    <a:pt x="845" y="2443"/>
                  </a:cubicBezTo>
                  <a:cubicBezTo>
                    <a:pt x="1028" y="2534"/>
                    <a:pt x="1233" y="2625"/>
                    <a:pt x="1507" y="2739"/>
                  </a:cubicBezTo>
                  <a:cubicBezTo>
                    <a:pt x="1712" y="2831"/>
                    <a:pt x="1895" y="2922"/>
                    <a:pt x="2169" y="3013"/>
                  </a:cubicBezTo>
                  <a:cubicBezTo>
                    <a:pt x="2374" y="3105"/>
                    <a:pt x="2648" y="3196"/>
                    <a:pt x="2945" y="3196"/>
                  </a:cubicBezTo>
                  <a:cubicBezTo>
                    <a:pt x="3424" y="3401"/>
                    <a:pt x="3995" y="3493"/>
                    <a:pt x="4566" y="3493"/>
                  </a:cubicBezTo>
                  <a:cubicBezTo>
                    <a:pt x="5136" y="3493"/>
                    <a:pt x="5707" y="3493"/>
                    <a:pt x="6163" y="3401"/>
                  </a:cubicBezTo>
                  <a:cubicBezTo>
                    <a:pt x="6734" y="3310"/>
                    <a:pt x="7305" y="3196"/>
                    <a:pt x="7693" y="3013"/>
                  </a:cubicBezTo>
                  <a:cubicBezTo>
                    <a:pt x="7989" y="2922"/>
                    <a:pt x="8172" y="2831"/>
                    <a:pt x="8355" y="2831"/>
                  </a:cubicBezTo>
                  <a:cubicBezTo>
                    <a:pt x="8560" y="2739"/>
                    <a:pt x="8743" y="2625"/>
                    <a:pt x="8834" y="2534"/>
                  </a:cubicBezTo>
                  <a:cubicBezTo>
                    <a:pt x="9017" y="2443"/>
                    <a:pt x="9131" y="2351"/>
                    <a:pt x="9222" y="2351"/>
                  </a:cubicBezTo>
                  <a:cubicBezTo>
                    <a:pt x="9222" y="2260"/>
                    <a:pt x="9313" y="2260"/>
                    <a:pt x="9313" y="2260"/>
                  </a:cubicBezTo>
                  <a:cubicBezTo>
                    <a:pt x="9313" y="2260"/>
                    <a:pt x="9313" y="2169"/>
                    <a:pt x="9222" y="2055"/>
                  </a:cubicBezTo>
                  <a:cubicBezTo>
                    <a:pt x="9131" y="2055"/>
                    <a:pt x="9017" y="1963"/>
                    <a:pt x="8925" y="1872"/>
                  </a:cubicBezTo>
                  <a:cubicBezTo>
                    <a:pt x="8834" y="1690"/>
                    <a:pt x="8651" y="1598"/>
                    <a:pt x="8560" y="1484"/>
                  </a:cubicBezTo>
                  <a:cubicBezTo>
                    <a:pt x="8355" y="1301"/>
                    <a:pt x="8172" y="1210"/>
                    <a:pt x="7989" y="1028"/>
                  </a:cubicBezTo>
                  <a:cubicBezTo>
                    <a:pt x="7510" y="822"/>
                    <a:pt x="7031" y="548"/>
                    <a:pt x="6460" y="343"/>
                  </a:cubicBezTo>
                  <a:cubicBezTo>
                    <a:pt x="5981" y="160"/>
                    <a:pt x="5319" y="69"/>
                    <a:pt x="4748" y="69"/>
                  </a:cubicBezTo>
                  <a:cubicBezTo>
                    <a:pt x="4600" y="23"/>
                    <a:pt x="4434" y="0"/>
                    <a:pt x="4269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1783400" y="406300"/>
              <a:ext cx="114150" cy="138125"/>
            </a:xfrm>
            <a:custGeom>
              <a:avLst/>
              <a:gdLst/>
              <a:ahLst/>
              <a:cxnLst/>
              <a:rect l="l" t="t" r="r" b="b"/>
              <a:pathLst>
                <a:path w="4566" h="5525" extrusionOk="0">
                  <a:moveTo>
                    <a:pt x="275" y="1"/>
                  </a:moveTo>
                  <a:lnTo>
                    <a:pt x="275" y="115"/>
                  </a:lnTo>
                  <a:cubicBezTo>
                    <a:pt x="183" y="206"/>
                    <a:pt x="183" y="297"/>
                    <a:pt x="183" y="480"/>
                  </a:cubicBezTo>
                  <a:cubicBezTo>
                    <a:pt x="92" y="571"/>
                    <a:pt x="92" y="777"/>
                    <a:pt x="92" y="959"/>
                  </a:cubicBezTo>
                  <a:cubicBezTo>
                    <a:pt x="92" y="1142"/>
                    <a:pt x="1" y="1256"/>
                    <a:pt x="1" y="1530"/>
                  </a:cubicBezTo>
                  <a:cubicBezTo>
                    <a:pt x="1" y="1713"/>
                    <a:pt x="1" y="1918"/>
                    <a:pt x="92" y="2101"/>
                  </a:cubicBezTo>
                  <a:cubicBezTo>
                    <a:pt x="92" y="2283"/>
                    <a:pt x="183" y="2580"/>
                    <a:pt x="183" y="2763"/>
                  </a:cubicBezTo>
                  <a:cubicBezTo>
                    <a:pt x="275" y="2968"/>
                    <a:pt x="366" y="3151"/>
                    <a:pt x="457" y="3333"/>
                  </a:cubicBezTo>
                  <a:cubicBezTo>
                    <a:pt x="571" y="3539"/>
                    <a:pt x="663" y="3721"/>
                    <a:pt x="845" y="3904"/>
                  </a:cubicBezTo>
                  <a:cubicBezTo>
                    <a:pt x="1142" y="4292"/>
                    <a:pt x="1507" y="4680"/>
                    <a:pt x="1895" y="4954"/>
                  </a:cubicBezTo>
                  <a:cubicBezTo>
                    <a:pt x="1986" y="4954"/>
                    <a:pt x="2078" y="5045"/>
                    <a:pt x="2169" y="5136"/>
                  </a:cubicBezTo>
                  <a:cubicBezTo>
                    <a:pt x="2283" y="5136"/>
                    <a:pt x="2374" y="5136"/>
                    <a:pt x="2466" y="5251"/>
                  </a:cubicBezTo>
                  <a:cubicBezTo>
                    <a:pt x="2648" y="5342"/>
                    <a:pt x="2854" y="5342"/>
                    <a:pt x="3036" y="5433"/>
                  </a:cubicBezTo>
                  <a:cubicBezTo>
                    <a:pt x="3219" y="5433"/>
                    <a:pt x="3424" y="5433"/>
                    <a:pt x="3607" y="5524"/>
                  </a:cubicBezTo>
                  <a:lnTo>
                    <a:pt x="4452" y="5524"/>
                  </a:lnTo>
                  <a:cubicBezTo>
                    <a:pt x="4452" y="5524"/>
                    <a:pt x="4566" y="5433"/>
                    <a:pt x="4566" y="5342"/>
                  </a:cubicBezTo>
                  <a:lnTo>
                    <a:pt x="4566" y="5045"/>
                  </a:lnTo>
                  <a:lnTo>
                    <a:pt x="4566" y="4566"/>
                  </a:lnTo>
                  <a:cubicBezTo>
                    <a:pt x="4566" y="4383"/>
                    <a:pt x="4566" y="4201"/>
                    <a:pt x="4452" y="3995"/>
                  </a:cubicBezTo>
                  <a:cubicBezTo>
                    <a:pt x="4452" y="3813"/>
                    <a:pt x="4452" y="3630"/>
                    <a:pt x="4360" y="3424"/>
                  </a:cubicBezTo>
                  <a:cubicBezTo>
                    <a:pt x="4360" y="3333"/>
                    <a:pt x="4269" y="3242"/>
                    <a:pt x="4269" y="3151"/>
                  </a:cubicBezTo>
                  <a:cubicBezTo>
                    <a:pt x="4269" y="3059"/>
                    <a:pt x="4178" y="2968"/>
                    <a:pt x="4178" y="2854"/>
                  </a:cubicBezTo>
                  <a:cubicBezTo>
                    <a:pt x="4086" y="2489"/>
                    <a:pt x="3881" y="2101"/>
                    <a:pt x="3607" y="1827"/>
                  </a:cubicBezTo>
                  <a:cubicBezTo>
                    <a:pt x="3516" y="1713"/>
                    <a:pt x="3310" y="1530"/>
                    <a:pt x="3219" y="1347"/>
                  </a:cubicBezTo>
                  <a:cubicBezTo>
                    <a:pt x="3036" y="1256"/>
                    <a:pt x="2945" y="1142"/>
                    <a:pt x="2740" y="959"/>
                  </a:cubicBezTo>
                  <a:cubicBezTo>
                    <a:pt x="2466" y="777"/>
                    <a:pt x="2078" y="571"/>
                    <a:pt x="1713" y="389"/>
                  </a:cubicBezTo>
                  <a:cubicBezTo>
                    <a:pt x="1507" y="297"/>
                    <a:pt x="1325" y="297"/>
                    <a:pt x="1233" y="206"/>
                  </a:cubicBezTo>
                  <a:cubicBezTo>
                    <a:pt x="1028" y="206"/>
                    <a:pt x="845" y="115"/>
                    <a:pt x="754" y="115"/>
                  </a:cubicBezTo>
                  <a:cubicBezTo>
                    <a:pt x="663" y="115"/>
                    <a:pt x="457" y="115"/>
                    <a:pt x="366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1932900" y="663100"/>
              <a:ext cx="180925" cy="174050"/>
            </a:xfrm>
            <a:custGeom>
              <a:avLst/>
              <a:gdLst/>
              <a:ahLst/>
              <a:cxnLst/>
              <a:rect l="l" t="t" r="r" b="b"/>
              <a:pathLst>
                <a:path w="7237" h="6962" extrusionOk="0">
                  <a:moveTo>
                    <a:pt x="6757" y="0"/>
                  </a:moveTo>
                  <a:cubicBezTo>
                    <a:pt x="6575" y="0"/>
                    <a:pt x="6369" y="0"/>
                    <a:pt x="6095" y="114"/>
                  </a:cubicBezTo>
                  <a:cubicBezTo>
                    <a:pt x="5890" y="114"/>
                    <a:pt x="5616" y="114"/>
                    <a:pt x="5319" y="206"/>
                  </a:cubicBezTo>
                  <a:cubicBezTo>
                    <a:pt x="5137" y="297"/>
                    <a:pt x="4863" y="388"/>
                    <a:pt x="4566" y="479"/>
                  </a:cubicBezTo>
                  <a:cubicBezTo>
                    <a:pt x="4292" y="571"/>
                    <a:pt x="3995" y="685"/>
                    <a:pt x="3721" y="867"/>
                  </a:cubicBezTo>
                  <a:cubicBezTo>
                    <a:pt x="3425" y="1050"/>
                    <a:pt x="3151" y="1255"/>
                    <a:pt x="2945" y="1438"/>
                  </a:cubicBezTo>
                  <a:cubicBezTo>
                    <a:pt x="2671" y="1621"/>
                    <a:pt x="2375" y="1826"/>
                    <a:pt x="2192" y="2100"/>
                  </a:cubicBezTo>
                  <a:cubicBezTo>
                    <a:pt x="1895" y="2283"/>
                    <a:pt x="1713" y="2579"/>
                    <a:pt x="1530" y="2762"/>
                  </a:cubicBezTo>
                  <a:cubicBezTo>
                    <a:pt x="1325" y="3059"/>
                    <a:pt x="1142" y="3333"/>
                    <a:pt x="1051" y="3629"/>
                  </a:cubicBezTo>
                  <a:cubicBezTo>
                    <a:pt x="868" y="3812"/>
                    <a:pt x="754" y="4109"/>
                    <a:pt x="663" y="4383"/>
                  </a:cubicBezTo>
                  <a:cubicBezTo>
                    <a:pt x="480" y="4679"/>
                    <a:pt x="389" y="4862"/>
                    <a:pt x="389" y="5136"/>
                  </a:cubicBezTo>
                  <a:cubicBezTo>
                    <a:pt x="183" y="5615"/>
                    <a:pt x="92" y="6094"/>
                    <a:pt x="92" y="6391"/>
                  </a:cubicBezTo>
                  <a:cubicBezTo>
                    <a:pt x="1" y="6574"/>
                    <a:pt x="1" y="6756"/>
                    <a:pt x="1" y="6756"/>
                  </a:cubicBezTo>
                  <a:lnTo>
                    <a:pt x="1" y="6962"/>
                  </a:lnTo>
                  <a:lnTo>
                    <a:pt x="183" y="6962"/>
                  </a:lnTo>
                  <a:cubicBezTo>
                    <a:pt x="298" y="6962"/>
                    <a:pt x="389" y="6962"/>
                    <a:pt x="572" y="6848"/>
                  </a:cubicBezTo>
                  <a:cubicBezTo>
                    <a:pt x="868" y="6848"/>
                    <a:pt x="1325" y="6665"/>
                    <a:pt x="1804" y="6482"/>
                  </a:cubicBezTo>
                  <a:cubicBezTo>
                    <a:pt x="2101" y="6391"/>
                    <a:pt x="2283" y="6277"/>
                    <a:pt x="2580" y="6094"/>
                  </a:cubicBezTo>
                  <a:cubicBezTo>
                    <a:pt x="2763" y="6003"/>
                    <a:pt x="3037" y="5821"/>
                    <a:pt x="3333" y="5615"/>
                  </a:cubicBezTo>
                  <a:cubicBezTo>
                    <a:pt x="3516" y="5524"/>
                    <a:pt x="3813" y="5341"/>
                    <a:pt x="3995" y="5136"/>
                  </a:cubicBezTo>
                  <a:cubicBezTo>
                    <a:pt x="4178" y="4953"/>
                    <a:pt x="4475" y="4679"/>
                    <a:pt x="4657" y="4474"/>
                  </a:cubicBezTo>
                  <a:cubicBezTo>
                    <a:pt x="4863" y="4291"/>
                    <a:pt x="5045" y="4109"/>
                    <a:pt x="5228" y="3812"/>
                  </a:cubicBezTo>
                  <a:cubicBezTo>
                    <a:pt x="5433" y="3629"/>
                    <a:pt x="5616" y="3424"/>
                    <a:pt x="5799" y="3150"/>
                  </a:cubicBezTo>
                  <a:cubicBezTo>
                    <a:pt x="5890" y="3059"/>
                    <a:pt x="5890" y="2967"/>
                    <a:pt x="6004" y="2762"/>
                  </a:cubicBezTo>
                  <a:cubicBezTo>
                    <a:pt x="6095" y="2671"/>
                    <a:pt x="6187" y="2579"/>
                    <a:pt x="6187" y="2488"/>
                  </a:cubicBezTo>
                  <a:cubicBezTo>
                    <a:pt x="6369" y="2191"/>
                    <a:pt x="6460" y="2009"/>
                    <a:pt x="6575" y="1826"/>
                  </a:cubicBezTo>
                  <a:cubicBezTo>
                    <a:pt x="6666" y="1529"/>
                    <a:pt x="6848" y="1347"/>
                    <a:pt x="6848" y="1141"/>
                  </a:cubicBezTo>
                  <a:cubicBezTo>
                    <a:pt x="6940" y="959"/>
                    <a:pt x="7031" y="776"/>
                    <a:pt x="7145" y="571"/>
                  </a:cubicBezTo>
                  <a:cubicBezTo>
                    <a:pt x="7145" y="479"/>
                    <a:pt x="7237" y="297"/>
                    <a:pt x="7237" y="206"/>
                  </a:cubicBezTo>
                  <a:lnTo>
                    <a:pt x="7237" y="114"/>
                  </a:lnTo>
                  <a:lnTo>
                    <a:pt x="7145" y="114"/>
                  </a:lnTo>
                  <a:cubicBezTo>
                    <a:pt x="7031" y="114"/>
                    <a:pt x="6848" y="0"/>
                    <a:pt x="6757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1676125" y="851400"/>
              <a:ext cx="252250" cy="87900"/>
            </a:xfrm>
            <a:custGeom>
              <a:avLst/>
              <a:gdLst/>
              <a:ahLst/>
              <a:cxnLst/>
              <a:rect l="l" t="t" r="r" b="b"/>
              <a:pathLst>
                <a:path w="10090" h="3516" extrusionOk="0">
                  <a:moveTo>
                    <a:pt x="5319" y="0"/>
                  </a:moveTo>
                  <a:cubicBezTo>
                    <a:pt x="4657" y="0"/>
                    <a:pt x="3995" y="0"/>
                    <a:pt x="3333" y="92"/>
                  </a:cubicBezTo>
                  <a:cubicBezTo>
                    <a:pt x="2762" y="183"/>
                    <a:pt x="2192" y="274"/>
                    <a:pt x="1712" y="457"/>
                  </a:cubicBezTo>
                  <a:cubicBezTo>
                    <a:pt x="1233" y="662"/>
                    <a:pt x="868" y="845"/>
                    <a:pt x="480" y="1028"/>
                  </a:cubicBezTo>
                  <a:cubicBezTo>
                    <a:pt x="389" y="1142"/>
                    <a:pt x="297" y="1233"/>
                    <a:pt x="183" y="1233"/>
                  </a:cubicBezTo>
                  <a:cubicBezTo>
                    <a:pt x="92" y="1324"/>
                    <a:pt x="0" y="1324"/>
                    <a:pt x="0" y="1324"/>
                  </a:cubicBezTo>
                  <a:lnTo>
                    <a:pt x="92" y="1416"/>
                  </a:lnTo>
                  <a:cubicBezTo>
                    <a:pt x="183" y="1507"/>
                    <a:pt x="297" y="1598"/>
                    <a:pt x="480" y="1712"/>
                  </a:cubicBezTo>
                  <a:cubicBezTo>
                    <a:pt x="662" y="1986"/>
                    <a:pt x="1050" y="2283"/>
                    <a:pt x="1530" y="2466"/>
                  </a:cubicBezTo>
                  <a:cubicBezTo>
                    <a:pt x="2009" y="2739"/>
                    <a:pt x="2580" y="2945"/>
                    <a:pt x="3150" y="3127"/>
                  </a:cubicBezTo>
                  <a:cubicBezTo>
                    <a:pt x="3721" y="3310"/>
                    <a:pt x="4383" y="3424"/>
                    <a:pt x="4954" y="3515"/>
                  </a:cubicBezTo>
                  <a:lnTo>
                    <a:pt x="6757" y="3515"/>
                  </a:lnTo>
                  <a:cubicBezTo>
                    <a:pt x="7031" y="3515"/>
                    <a:pt x="7327" y="3424"/>
                    <a:pt x="7510" y="3424"/>
                  </a:cubicBezTo>
                  <a:cubicBezTo>
                    <a:pt x="7807" y="3424"/>
                    <a:pt x="8081" y="3310"/>
                    <a:pt x="8286" y="3310"/>
                  </a:cubicBezTo>
                  <a:cubicBezTo>
                    <a:pt x="8377" y="3310"/>
                    <a:pt x="8560" y="3219"/>
                    <a:pt x="8651" y="3219"/>
                  </a:cubicBezTo>
                  <a:cubicBezTo>
                    <a:pt x="8743" y="3219"/>
                    <a:pt x="8857" y="3219"/>
                    <a:pt x="8948" y="3127"/>
                  </a:cubicBezTo>
                  <a:cubicBezTo>
                    <a:pt x="9222" y="3127"/>
                    <a:pt x="9427" y="3127"/>
                    <a:pt x="9610" y="3036"/>
                  </a:cubicBezTo>
                  <a:cubicBezTo>
                    <a:pt x="9701" y="3036"/>
                    <a:pt x="9884" y="2945"/>
                    <a:pt x="9998" y="2945"/>
                  </a:cubicBezTo>
                  <a:cubicBezTo>
                    <a:pt x="10089" y="2945"/>
                    <a:pt x="10089" y="2854"/>
                    <a:pt x="10089" y="2854"/>
                  </a:cubicBezTo>
                  <a:lnTo>
                    <a:pt x="9998" y="2739"/>
                  </a:lnTo>
                  <a:cubicBezTo>
                    <a:pt x="9998" y="2648"/>
                    <a:pt x="9884" y="2557"/>
                    <a:pt x="9793" y="2374"/>
                  </a:cubicBezTo>
                  <a:cubicBezTo>
                    <a:pt x="9701" y="2283"/>
                    <a:pt x="9610" y="2078"/>
                    <a:pt x="9427" y="1895"/>
                  </a:cubicBezTo>
                  <a:cubicBezTo>
                    <a:pt x="9427" y="1804"/>
                    <a:pt x="9313" y="1712"/>
                    <a:pt x="9222" y="1712"/>
                  </a:cubicBezTo>
                  <a:cubicBezTo>
                    <a:pt x="9131" y="1598"/>
                    <a:pt x="9039" y="1507"/>
                    <a:pt x="8948" y="1416"/>
                  </a:cubicBezTo>
                  <a:cubicBezTo>
                    <a:pt x="8651" y="1233"/>
                    <a:pt x="8469" y="1028"/>
                    <a:pt x="8172" y="845"/>
                  </a:cubicBezTo>
                  <a:cubicBezTo>
                    <a:pt x="7807" y="754"/>
                    <a:pt x="7601" y="662"/>
                    <a:pt x="7236" y="457"/>
                  </a:cubicBezTo>
                  <a:cubicBezTo>
                    <a:pt x="6939" y="366"/>
                    <a:pt x="6665" y="274"/>
                    <a:pt x="6277" y="183"/>
                  </a:cubicBezTo>
                  <a:cubicBezTo>
                    <a:pt x="6004" y="92"/>
                    <a:pt x="5616" y="92"/>
                    <a:pt x="5319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1350350" y="250700"/>
              <a:ext cx="151550" cy="104700"/>
            </a:xfrm>
            <a:custGeom>
              <a:avLst/>
              <a:gdLst/>
              <a:ahLst/>
              <a:cxnLst/>
              <a:rect l="l" t="t" r="r" b="b"/>
              <a:pathLst>
                <a:path w="6062" h="4188" extrusionOk="0">
                  <a:moveTo>
                    <a:pt x="3255" y="0"/>
                  </a:moveTo>
                  <a:cubicBezTo>
                    <a:pt x="2890" y="0"/>
                    <a:pt x="2497" y="128"/>
                    <a:pt x="2098" y="427"/>
                  </a:cubicBezTo>
                  <a:cubicBezTo>
                    <a:pt x="0" y="1729"/>
                    <a:pt x="1473" y="4187"/>
                    <a:pt x="3183" y="4187"/>
                  </a:cubicBezTo>
                  <a:cubicBezTo>
                    <a:pt x="3482" y="4187"/>
                    <a:pt x="3788" y="4112"/>
                    <a:pt x="4084" y="3942"/>
                  </a:cubicBezTo>
                  <a:cubicBezTo>
                    <a:pt x="6062" y="2850"/>
                    <a:pt x="4977" y="0"/>
                    <a:pt x="325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1484225" y="157600"/>
              <a:ext cx="128400" cy="87700"/>
            </a:xfrm>
            <a:custGeom>
              <a:avLst/>
              <a:gdLst/>
              <a:ahLst/>
              <a:cxnLst/>
              <a:rect l="l" t="t" r="r" b="b"/>
              <a:pathLst>
                <a:path w="5136" h="3508" extrusionOk="0">
                  <a:moveTo>
                    <a:pt x="2793" y="1"/>
                  </a:moveTo>
                  <a:cubicBezTo>
                    <a:pt x="2479" y="1"/>
                    <a:pt x="2137" y="109"/>
                    <a:pt x="1788" y="362"/>
                  </a:cubicBezTo>
                  <a:cubicBezTo>
                    <a:pt x="1" y="1489"/>
                    <a:pt x="1255" y="3508"/>
                    <a:pt x="2724" y="3508"/>
                  </a:cubicBezTo>
                  <a:cubicBezTo>
                    <a:pt x="2981" y="3508"/>
                    <a:pt x="3244" y="3446"/>
                    <a:pt x="3499" y="3307"/>
                  </a:cubicBezTo>
                  <a:cubicBezTo>
                    <a:pt x="5136" y="2366"/>
                    <a:pt x="4262" y="1"/>
                    <a:pt x="279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1592400" y="115225"/>
              <a:ext cx="153700" cy="104175"/>
            </a:xfrm>
            <a:custGeom>
              <a:avLst/>
              <a:gdLst/>
              <a:ahLst/>
              <a:cxnLst/>
              <a:rect l="l" t="t" r="r" b="b"/>
              <a:pathLst>
                <a:path w="6148" h="4167" extrusionOk="0">
                  <a:moveTo>
                    <a:pt x="3303" y="1"/>
                  </a:moveTo>
                  <a:cubicBezTo>
                    <a:pt x="2928" y="1"/>
                    <a:pt x="2524" y="131"/>
                    <a:pt x="2117" y="437"/>
                  </a:cubicBezTo>
                  <a:cubicBezTo>
                    <a:pt x="1" y="1730"/>
                    <a:pt x="1518" y="4167"/>
                    <a:pt x="3246" y="4167"/>
                  </a:cubicBezTo>
                  <a:cubicBezTo>
                    <a:pt x="3531" y="4167"/>
                    <a:pt x="3822" y="4100"/>
                    <a:pt x="4103" y="3952"/>
                  </a:cubicBezTo>
                  <a:cubicBezTo>
                    <a:pt x="6147" y="2770"/>
                    <a:pt x="5032" y="1"/>
                    <a:pt x="3303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1296500" y="400125"/>
              <a:ext cx="127875" cy="87700"/>
            </a:xfrm>
            <a:custGeom>
              <a:avLst/>
              <a:gdLst/>
              <a:ahLst/>
              <a:cxnLst/>
              <a:rect l="l" t="t" r="r" b="b"/>
              <a:pathLst>
                <a:path w="5115" h="3508" extrusionOk="0">
                  <a:moveTo>
                    <a:pt x="2759" y="0"/>
                  </a:moveTo>
                  <a:cubicBezTo>
                    <a:pt x="2452" y="0"/>
                    <a:pt x="2121" y="109"/>
                    <a:pt x="1787" y="362"/>
                  </a:cubicBezTo>
                  <a:cubicBezTo>
                    <a:pt x="0" y="1488"/>
                    <a:pt x="1254" y="3508"/>
                    <a:pt x="2653" y="3508"/>
                  </a:cubicBezTo>
                  <a:cubicBezTo>
                    <a:pt x="2898" y="3508"/>
                    <a:pt x="3147" y="3446"/>
                    <a:pt x="3385" y="3306"/>
                  </a:cubicBezTo>
                  <a:cubicBezTo>
                    <a:pt x="5115" y="2366"/>
                    <a:pt x="4196" y="0"/>
                    <a:pt x="275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1292850" y="529975"/>
              <a:ext cx="154175" cy="105450"/>
            </a:xfrm>
            <a:custGeom>
              <a:avLst/>
              <a:gdLst/>
              <a:ahLst/>
              <a:cxnLst/>
              <a:rect l="l" t="t" r="r" b="b"/>
              <a:pathLst>
                <a:path w="6167" h="4218" extrusionOk="0">
                  <a:moveTo>
                    <a:pt x="3281" y="1"/>
                  </a:moveTo>
                  <a:cubicBezTo>
                    <a:pt x="2915" y="1"/>
                    <a:pt x="2519" y="119"/>
                    <a:pt x="2116" y="395"/>
                  </a:cubicBezTo>
                  <a:cubicBezTo>
                    <a:pt x="1" y="1785"/>
                    <a:pt x="1515" y="4217"/>
                    <a:pt x="3241" y="4217"/>
                  </a:cubicBezTo>
                  <a:cubicBezTo>
                    <a:pt x="3527" y="4217"/>
                    <a:pt x="3819" y="4150"/>
                    <a:pt x="4101" y="4001"/>
                  </a:cubicBezTo>
                  <a:cubicBezTo>
                    <a:pt x="6166" y="2827"/>
                    <a:pt x="5071" y="1"/>
                    <a:pt x="328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1897925" y="86275"/>
              <a:ext cx="128000" cy="87700"/>
            </a:xfrm>
            <a:custGeom>
              <a:avLst/>
              <a:gdLst/>
              <a:ahLst/>
              <a:cxnLst/>
              <a:rect l="l" t="t" r="r" b="b"/>
              <a:pathLst>
                <a:path w="5120" h="3508" extrusionOk="0">
                  <a:moveTo>
                    <a:pt x="2760" y="1"/>
                  </a:moveTo>
                  <a:cubicBezTo>
                    <a:pt x="2452" y="1"/>
                    <a:pt x="2122" y="109"/>
                    <a:pt x="1788" y="362"/>
                  </a:cubicBezTo>
                  <a:cubicBezTo>
                    <a:pt x="1" y="1489"/>
                    <a:pt x="1255" y="3508"/>
                    <a:pt x="2668" y="3508"/>
                  </a:cubicBezTo>
                  <a:cubicBezTo>
                    <a:pt x="2915" y="3508"/>
                    <a:pt x="3167" y="3446"/>
                    <a:pt x="3409" y="3306"/>
                  </a:cubicBezTo>
                  <a:cubicBezTo>
                    <a:pt x="5120" y="2366"/>
                    <a:pt x="4197" y="1"/>
                    <a:pt x="2760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2017600" y="113950"/>
              <a:ext cx="154650" cy="105450"/>
            </a:xfrm>
            <a:custGeom>
              <a:avLst/>
              <a:gdLst/>
              <a:ahLst/>
              <a:cxnLst/>
              <a:rect l="l" t="t" r="r" b="b"/>
              <a:pathLst>
                <a:path w="6186" h="4218" extrusionOk="0">
                  <a:moveTo>
                    <a:pt x="3275" y="1"/>
                  </a:moveTo>
                  <a:cubicBezTo>
                    <a:pt x="2913" y="1"/>
                    <a:pt x="2526" y="120"/>
                    <a:pt x="2137" y="396"/>
                  </a:cubicBezTo>
                  <a:cubicBezTo>
                    <a:pt x="0" y="1768"/>
                    <a:pt x="1533" y="4217"/>
                    <a:pt x="3266" y="4217"/>
                  </a:cubicBezTo>
                  <a:cubicBezTo>
                    <a:pt x="3551" y="4217"/>
                    <a:pt x="3842" y="4151"/>
                    <a:pt x="4122" y="4003"/>
                  </a:cubicBezTo>
                  <a:cubicBezTo>
                    <a:pt x="6186" y="2810"/>
                    <a:pt x="5031" y="1"/>
                    <a:pt x="327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2160875" y="338575"/>
              <a:ext cx="153800" cy="105375"/>
            </a:xfrm>
            <a:custGeom>
              <a:avLst/>
              <a:gdLst/>
              <a:ahLst/>
              <a:cxnLst/>
              <a:rect l="l" t="t" r="r" b="b"/>
              <a:pathLst>
                <a:path w="6152" h="4215" extrusionOk="0">
                  <a:moveTo>
                    <a:pt x="3308" y="1"/>
                  </a:moveTo>
                  <a:cubicBezTo>
                    <a:pt x="2933" y="1"/>
                    <a:pt x="2526" y="128"/>
                    <a:pt x="2112" y="427"/>
                  </a:cubicBezTo>
                  <a:cubicBezTo>
                    <a:pt x="0" y="1803"/>
                    <a:pt x="1473" y="4214"/>
                    <a:pt x="3181" y="4214"/>
                  </a:cubicBezTo>
                  <a:cubicBezTo>
                    <a:pt x="3486" y="4214"/>
                    <a:pt x="3797" y="4138"/>
                    <a:pt x="4098" y="3965"/>
                  </a:cubicBezTo>
                  <a:cubicBezTo>
                    <a:pt x="6151" y="2854"/>
                    <a:pt x="5079" y="1"/>
                    <a:pt x="330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2126000" y="223175"/>
              <a:ext cx="128000" cy="88550"/>
            </a:xfrm>
            <a:custGeom>
              <a:avLst/>
              <a:gdLst/>
              <a:ahLst/>
              <a:cxnLst/>
              <a:rect l="l" t="t" r="r" b="b"/>
              <a:pathLst>
                <a:path w="5120" h="3542" extrusionOk="0">
                  <a:moveTo>
                    <a:pt x="2736" y="1"/>
                  </a:moveTo>
                  <a:cubicBezTo>
                    <a:pt x="2412" y="1"/>
                    <a:pt x="2061" y="116"/>
                    <a:pt x="1704" y="387"/>
                  </a:cubicBezTo>
                  <a:cubicBezTo>
                    <a:pt x="0" y="1529"/>
                    <a:pt x="1186" y="3541"/>
                    <a:pt x="2630" y="3541"/>
                  </a:cubicBezTo>
                  <a:cubicBezTo>
                    <a:pt x="2889" y="3541"/>
                    <a:pt x="3156" y="3477"/>
                    <a:pt x="3416" y="3331"/>
                  </a:cubicBezTo>
                  <a:cubicBezTo>
                    <a:pt x="5119" y="2395"/>
                    <a:pt x="4213" y="1"/>
                    <a:pt x="273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1762100" y="107600"/>
              <a:ext cx="128575" cy="89100"/>
            </a:xfrm>
            <a:custGeom>
              <a:avLst/>
              <a:gdLst/>
              <a:ahLst/>
              <a:cxnLst/>
              <a:rect l="l" t="t" r="r" b="b"/>
              <a:pathLst>
                <a:path w="5143" h="3564" extrusionOk="0">
                  <a:moveTo>
                    <a:pt x="2761" y="1"/>
                  </a:moveTo>
                  <a:cubicBezTo>
                    <a:pt x="2454" y="1"/>
                    <a:pt x="2123" y="107"/>
                    <a:pt x="1788" y="353"/>
                  </a:cubicBezTo>
                  <a:cubicBezTo>
                    <a:pt x="0" y="1493"/>
                    <a:pt x="1291" y="3564"/>
                    <a:pt x="2719" y="3564"/>
                  </a:cubicBezTo>
                  <a:cubicBezTo>
                    <a:pt x="2950" y="3564"/>
                    <a:pt x="3184" y="3510"/>
                    <a:pt x="3409" y="3389"/>
                  </a:cubicBezTo>
                  <a:cubicBezTo>
                    <a:pt x="5143" y="2372"/>
                    <a:pt x="4216" y="1"/>
                    <a:pt x="276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4"/>
          <p:cNvSpPr/>
          <p:nvPr/>
        </p:nvSpPr>
        <p:spPr>
          <a:xfrm flipH="1">
            <a:off x="7259038" y="97200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"/>
          <p:cNvSpPr/>
          <p:nvPr/>
        </p:nvSpPr>
        <p:spPr>
          <a:xfrm flipH="1">
            <a:off x="6676738" y="223650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"/>
          <p:cNvSpPr/>
          <p:nvPr/>
        </p:nvSpPr>
        <p:spPr>
          <a:xfrm flipH="1">
            <a:off x="7410638" y="606650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"/>
          <p:cNvSpPr/>
          <p:nvPr/>
        </p:nvSpPr>
        <p:spPr>
          <a:xfrm flipH="1">
            <a:off x="5962838" y="301850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"/>
          <p:cNvSpPr/>
          <p:nvPr/>
        </p:nvSpPr>
        <p:spPr>
          <a:xfrm flipH="1">
            <a:off x="1163038" y="106725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"/>
          <p:cNvSpPr/>
          <p:nvPr/>
        </p:nvSpPr>
        <p:spPr>
          <a:xfrm flipH="1">
            <a:off x="89913" y="1057625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4"/>
          <p:cNvSpPr/>
          <p:nvPr/>
        </p:nvSpPr>
        <p:spPr>
          <a:xfrm flipH="1">
            <a:off x="600263" y="100700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4"/>
          <p:cNvSpPr/>
          <p:nvPr/>
        </p:nvSpPr>
        <p:spPr>
          <a:xfrm flipH="1">
            <a:off x="28263" y="364800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"/>
          <p:cNvSpPr/>
          <p:nvPr/>
        </p:nvSpPr>
        <p:spPr>
          <a:xfrm flipH="1">
            <a:off x="1238688" y="4970375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1" y="1"/>
                  <a:pt x="1" y="1895"/>
                  <a:pt x="1233" y="1895"/>
                </a:cubicBezTo>
                <a:cubicBezTo>
                  <a:pt x="2466" y="1895"/>
                  <a:pt x="2466" y="1"/>
                  <a:pt x="12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"/>
          <p:cNvSpPr/>
          <p:nvPr/>
        </p:nvSpPr>
        <p:spPr>
          <a:xfrm flipH="1">
            <a:off x="307963" y="3510125"/>
            <a:ext cx="151425" cy="104875"/>
          </a:xfrm>
          <a:custGeom>
            <a:avLst/>
            <a:gdLst/>
            <a:ahLst/>
            <a:cxnLst/>
            <a:rect l="l" t="t" r="r" b="b"/>
            <a:pathLst>
              <a:path w="6057" h="4195" extrusionOk="0">
                <a:moveTo>
                  <a:pt x="2848" y="0"/>
                </a:moveTo>
                <a:cubicBezTo>
                  <a:pt x="1119" y="0"/>
                  <a:pt x="0" y="2769"/>
                  <a:pt x="2026" y="3951"/>
                </a:cubicBezTo>
                <a:cubicBezTo>
                  <a:pt x="2310" y="4120"/>
                  <a:pt x="2606" y="4195"/>
                  <a:pt x="2897" y="4195"/>
                </a:cubicBezTo>
                <a:cubicBezTo>
                  <a:pt x="4567" y="4195"/>
                  <a:pt x="6057" y="1719"/>
                  <a:pt x="4034" y="436"/>
                </a:cubicBezTo>
                <a:cubicBezTo>
                  <a:pt x="3628" y="130"/>
                  <a:pt x="3223" y="0"/>
                  <a:pt x="28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"/>
          <p:cNvSpPr/>
          <p:nvPr/>
        </p:nvSpPr>
        <p:spPr>
          <a:xfrm flipH="1">
            <a:off x="7470188" y="4818025"/>
            <a:ext cx="237425" cy="261375"/>
          </a:xfrm>
          <a:custGeom>
            <a:avLst/>
            <a:gdLst/>
            <a:ahLst/>
            <a:cxnLst/>
            <a:rect l="l" t="t" r="r" b="b"/>
            <a:pathLst>
              <a:path w="9497" h="10455" extrusionOk="0">
                <a:moveTo>
                  <a:pt x="4657" y="0"/>
                </a:moveTo>
                <a:lnTo>
                  <a:pt x="3390" y="4086"/>
                </a:lnTo>
                <a:lnTo>
                  <a:pt x="1" y="4086"/>
                </a:lnTo>
                <a:lnTo>
                  <a:pt x="2749" y="6153"/>
                </a:lnTo>
                <a:lnTo>
                  <a:pt x="2749" y="6153"/>
                </a:lnTo>
                <a:lnTo>
                  <a:pt x="1416" y="10454"/>
                </a:lnTo>
                <a:lnTo>
                  <a:pt x="4860" y="7740"/>
                </a:lnTo>
                <a:lnTo>
                  <a:pt x="4860" y="7740"/>
                </a:lnTo>
                <a:lnTo>
                  <a:pt x="8469" y="10454"/>
                </a:lnTo>
                <a:lnTo>
                  <a:pt x="6894" y="6137"/>
                </a:lnTo>
                <a:lnTo>
                  <a:pt x="9496" y="4086"/>
                </a:lnTo>
                <a:lnTo>
                  <a:pt x="6147" y="4086"/>
                </a:lnTo>
                <a:lnTo>
                  <a:pt x="465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"/>
          <p:cNvSpPr/>
          <p:nvPr/>
        </p:nvSpPr>
        <p:spPr>
          <a:xfrm flipH="1">
            <a:off x="2227588" y="4824875"/>
            <a:ext cx="171225" cy="188325"/>
          </a:xfrm>
          <a:custGeom>
            <a:avLst/>
            <a:gdLst/>
            <a:ahLst/>
            <a:cxnLst/>
            <a:rect l="l" t="t" r="r" b="b"/>
            <a:pathLst>
              <a:path w="6849" h="7533" extrusionOk="0">
                <a:moveTo>
                  <a:pt x="3425" y="0"/>
                </a:moveTo>
                <a:lnTo>
                  <a:pt x="2351" y="2928"/>
                </a:lnTo>
                <a:lnTo>
                  <a:pt x="2351" y="2928"/>
                </a:lnTo>
                <a:lnTo>
                  <a:pt x="1" y="2968"/>
                </a:lnTo>
                <a:lnTo>
                  <a:pt x="1813" y="4395"/>
                </a:lnTo>
                <a:lnTo>
                  <a:pt x="1813" y="4395"/>
                </a:lnTo>
                <a:lnTo>
                  <a:pt x="663" y="7533"/>
                </a:lnTo>
                <a:lnTo>
                  <a:pt x="3282" y="5551"/>
                </a:lnTo>
                <a:lnTo>
                  <a:pt x="5799" y="7533"/>
                </a:lnTo>
                <a:lnTo>
                  <a:pt x="4810" y="4396"/>
                </a:lnTo>
                <a:lnTo>
                  <a:pt x="4810" y="4396"/>
                </a:lnTo>
                <a:lnTo>
                  <a:pt x="6849" y="2853"/>
                </a:lnTo>
                <a:lnTo>
                  <a:pt x="6849" y="2853"/>
                </a:lnTo>
                <a:lnTo>
                  <a:pt x="4337" y="2895"/>
                </a:lnTo>
                <a:lnTo>
                  <a:pt x="4337" y="2895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"/>
          <p:cNvSpPr/>
          <p:nvPr/>
        </p:nvSpPr>
        <p:spPr>
          <a:xfrm flipH="1">
            <a:off x="-66937" y="4546975"/>
            <a:ext cx="123850" cy="95325"/>
          </a:xfrm>
          <a:custGeom>
            <a:avLst/>
            <a:gdLst/>
            <a:ahLst/>
            <a:cxnLst/>
            <a:rect l="l" t="t" r="r" b="b"/>
            <a:pathLst>
              <a:path w="4954" h="3813" extrusionOk="0">
                <a:moveTo>
                  <a:pt x="2465" y="0"/>
                </a:moveTo>
                <a:cubicBezTo>
                  <a:pt x="0" y="0"/>
                  <a:pt x="0" y="3812"/>
                  <a:pt x="2465" y="3812"/>
                </a:cubicBezTo>
                <a:cubicBezTo>
                  <a:pt x="4953" y="3812"/>
                  <a:pt x="4953" y="0"/>
                  <a:pt x="2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"/>
          <p:cNvSpPr/>
          <p:nvPr/>
        </p:nvSpPr>
        <p:spPr>
          <a:xfrm flipH="1">
            <a:off x="8142963" y="4910475"/>
            <a:ext cx="90200" cy="71350"/>
          </a:xfrm>
          <a:custGeom>
            <a:avLst/>
            <a:gdLst/>
            <a:ahLst/>
            <a:cxnLst/>
            <a:rect l="l" t="t" r="r" b="b"/>
            <a:pathLst>
              <a:path w="3608" h="2854" extrusionOk="0">
                <a:moveTo>
                  <a:pt x="1804" y="0"/>
                </a:moveTo>
                <a:cubicBezTo>
                  <a:pt x="1" y="0"/>
                  <a:pt x="1" y="2853"/>
                  <a:pt x="1804" y="2853"/>
                </a:cubicBezTo>
                <a:cubicBezTo>
                  <a:pt x="3607" y="2853"/>
                  <a:pt x="3607" y="0"/>
                  <a:pt x="18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4"/>
          <p:cNvGrpSpPr/>
          <p:nvPr/>
        </p:nvGrpSpPr>
        <p:grpSpPr>
          <a:xfrm>
            <a:off x="8467450" y="3994950"/>
            <a:ext cx="518150" cy="1089875"/>
            <a:chOff x="8543650" y="3994950"/>
            <a:chExt cx="518150" cy="1089875"/>
          </a:xfrm>
        </p:grpSpPr>
        <p:sp>
          <p:nvSpPr>
            <p:cNvPr id="497" name="Google Shape;497;p4"/>
            <p:cNvSpPr/>
            <p:nvPr/>
          </p:nvSpPr>
          <p:spPr>
            <a:xfrm>
              <a:off x="8543650" y="3994950"/>
              <a:ext cx="518150" cy="1089875"/>
            </a:xfrm>
            <a:custGeom>
              <a:avLst/>
              <a:gdLst/>
              <a:ahLst/>
              <a:cxnLst/>
              <a:rect l="l" t="t" r="r" b="b"/>
              <a:pathLst>
                <a:path w="20726" h="43595" extrusionOk="0">
                  <a:moveTo>
                    <a:pt x="11649" y="0"/>
                  </a:moveTo>
                  <a:cubicBezTo>
                    <a:pt x="7022" y="0"/>
                    <a:pt x="3522" y="4467"/>
                    <a:pt x="2466" y="8866"/>
                  </a:cubicBezTo>
                  <a:cubicBezTo>
                    <a:pt x="1941" y="11226"/>
                    <a:pt x="3930" y="12785"/>
                    <a:pt x="5770" y="12785"/>
                  </a:cubicBezTo>
                  <a:cubicBezTo>
                    <a:pt x="6973" y="12785"/>
                    <a:pt x="8112" y="12120"/>
                    <a:pt x="8446" y="10577"/>
                  </a:cubicBezTo>
                  <a:cubicBezTo>
                    <a:pt x="8748" y="9315"/>
                    <a:pt x="10255" y="6032"/>
                    <a:pt x="11898" y="6032"/>
                  </a:cubicBezTo>
                  <a:cubicBezTo>
                    <a:pt x="12365" y="6032"/>
                    <a:pt x="12843" y="6297"/>
                    <a:pt x="13308" y="6948"/>
                  </a:cubicBezTo>
                  <a:cubicBezTo>
                    <a:pt x="13970" y="7907"/>
                    <a:pt x="13490" y="9345"/>
                    <a:pt x="13216" y="10281"/>
                  </a:cubicBezTo>
                  <a:cubicBezTo>
                    <a:pt x="12737" y="12084"/>
                    <a:pt x="11870" y="13796"/>
                    <a:pt x="11117" y="15508"/>
                  </a:cubicBezTo>
                  <a:cubicBezTo>
                    <a:pt x="7784" y="23405"/>
                    <a:pt x="4269" y="31212"/>
                    <a:pt x="754" y="38904"/>
                  </a:cubicBezTo>
                  <a:cubicBezTo>
                    <a:pt x="1" y="40524"/>
                    <a:pt x="274" y="42236"/>
                    <a:pt x="1804" y="43195"/>
                  </a:cubicBezTo>
                  <a:cubicBezTo>
                    <a:pt x="2264" y="43457"/>
                    <a:pt x="2841" y="43595"/>
                    <a:pt x="3425" y="43595"/>
                  </a:cubicBezTo>
                  <a:cubicBezTo>
                    <a:pt x="4520" y="43595"/>
                    <a:pt x="5640" y="43110"/>
                    <a:pt x="6072" y="42054"/>
                  </a:cubicBezTo>
                  <a:cubicBezTo>
                    <a:pt x="8446" y="36827"/>
                    <a:pt x="10934" y="31485"/>
                    <a:pt x="13216" y="26258"/>
                  </a:cubicBezTo>
                  <a:cubicBezTo>
                    <a:pt x="15202" y="21693"/>
                    <a:pt x="17393" y="17128"/>
                    <a:pt x="19014" y="12472"/>
                  </a:cubicBezTo>
                  <a:cubicBezTo>
                    <a:pt x="20726" y="7519"/>
                    <a:pt x="19402" y="2109"/>
                    <a:pt x="14061" y="397"/>
                  </a:cubicBezTo>
                  <a:cubicBezTo>
                    <a:pt x="13229" y="126"/>
                    <a:pt x="12423" y="0"/>
                    <a:pt x="116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8681175" y="4197175"/>
              <a:ext cx="12000" cy="40550"/>
            </a:xfrm>
            <a:custGeom>
              <a:avLst/>
              <a:gdLst/>
              <a:ahLst/>
              <a:cxnLst/>
              <a:rect l="l" t="t" r="r" b="b"/>
              <a:pathLst>
                <a:path w="480" h="1622" fill="none" extrusionOk="0">
                  <a:moveTo>
                    <a:pt x="0" y="1621"/>
                  </a:moveTo>
                  <a:cubicBezTo>
                    <a:pt x="92" y="1050"/>
                    <a:pt x="297" y="480"/>
                    <a:pt x="480" y="1"/>
                  </a:cubicBez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8683450" y="4068775"/>
              <a:ext cx="292775" cy="818325"/>
            </a:xfrm>
            <a:custGeom>
              <a:avLst/>
              <a:gdLst/>
              <a:ahLst/>
              <a:cxnLst/>
              <a:rect l="l" t="t" r="r" b="b"/>
              <a:pathLst>
                <a:path w="11711" h="32733" fill="none" extrusionOk="0">
                  <a:moveTo>
                    <a:pt x="2009" y="2283"/>
                  </a:moveTo>
                  <a:lnTo>
                    <a:pt x="3425" y="571"/>
                  </a:lnTo>
                  <a:lnTo>
                    <a:pt x="4566" y="1"/>
                  </a:lnTo>
                  <a:moveTo>
                    <a:pt x="7716" y="389"/>
                  </a:moveTo>
                  <a:lnTo>
                    <a:pt x="10843" y="1621"/>
                  </a:lnTo>
                  <a:moveTo>
                    <a:pt x="11710" y="4292"/>
                  </a:moveTo>
                  <a:lnTo>
                    <a:pt x="11528" y="5913"/>
                  </a:lnTo>
                  <a:lnTo>
                    <a:pt x="10843" y="7624"/>
                  </a:lnTo>
                  <a:moveTo>
                    <a:pt x="9610" y="10752"/>
                  </a:moveTo>
                  <a:lnTo>
                    <a:pt x="8286" y="13901"/>
                  </a:lnTo>
                  <a:moveTo>
                    <a:pt x="6963" y="17028"/>
                  </a:moveTo>
                  <a:lnTo>
                    <a:pt x="6848" y="17508"/>
                  </a:lnTo>
                  <a:lnTo>
                    <a:pt x="5616" y="20178"/>
                  </a:lnTo>
                  <a:moveTo>
                    <a:pt x="4292" y="23305"/>
                  </a:moveTo>
                  <a:lnTo>
                    <a:pt x="3721" y="24538"/>
                  </a:lnTo>
                  <a:lnTo>
                    <a:pt x="2854" y="26455"/>
                  </a:lnTo>
                  <a:moveTo>
                    <a:pt x="1439" y="29582"/>
                  </a:moveTo>
                  <a:lnTo>
                    <a:pt x="1" y="32732"/>
                  </a:ln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8629250" y="4970375"/>
              <a:ext cx="16575" cy="37700"/>
            </a:xfrm>
            <a:custGeom>
              <a:avLst/>
              <a:gdLst/>
              <a:ahLst/>
              <a:cxnLst/>
              <a:rect l="l" t="t" r="r" b="b"/>
              <a:pathLst>
                <a:path w="663" h="1508" fill="none" extrusionOk="0">
                  <a:moveTo>
                    <a:pt x="662" y="1"/>
                  </a:moveTo>
                  <a:cubicBezTo>
                    <a:pt x="457" y="457"/>
                    <a:pt x="183" y="937"/>
                    <a:pt x="0" y="1507"/>
                  </a:cubicBezTo>
                </a:path>
              </a:pathLst>
            </a:custGeom>
            <a:noFill/>
            <a:ln w="164350" cap="flat" cmpd="sng">
              <a:solidFill>
                <a:srgbClr val="FE323D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4"/>
          <p:cNvGrpSpPr/>
          <p:nvPr/>
        </p:nvGrpSpPr>
        <p:grpSpPr>
          <a:xfrm>
            <a:off x="-439762" y="3510113"/>
            <a:ext cx="1022450" cy="1503100"/>
            <a:chOff x="90475" y="3547775"/>
            <a:chExt cx="1022450" cy="1503100"/>
          </a:xfrm>
        </p:grpSpPr>
        <p:sp>
          <p:nvSpPr>
            <p:cNvPr id="502" name="Google Shape;502;p4"/>
            <p:cNvSpPr/>
            <p:nvPr/>
          </p:nvSpPr>
          <p:spPr>
            <a:xfrm>
              <a:off x="513750" y="3949700"/>
              <a:ext cx="351150" cy="1101175"/>
            </a:xfrm>
            <a:custGeom>
              <a:avLst/>
              <a:gdLst/>
              <a:ahLst/>
              <a:cxnLst/>
              <a:rect l="l" t="t" r="r" b="b"/>
              <a:pathLst>
                <a:path w="14046" h="44047" extrusionOk="0">
                  <a:moveTo>
                    <a:pt x="4684" y="0"/>
                  </a:moveTo>
                  <a:cubicBezTo>
                    <a:pt x="4419" y="0"/>
                    <a:pt x="4160" y="146"/>
                    <a:pt x="4086" y="496"/>
                  </a:cubicBezTo>
                  <a:cubicBezTo>
                    <a:pt x="0" y="15241"/>
                    <a:pt x="4657" y="31013"/>
                    <a:pt x="12554" y="43772"/>
                  </a:cubicBezTo>
                  <a:cubicBezTo>
                    <a:pt x="12688" y="43966"/>
                    <a:pt x="12880" y="44046"/>
                    <a:pt x="13077" y="44046"/>
                  </a:cubicBezTo>
                  <a:cubicBezTo>
                    <a:pt x="13550" y="44046"/>
                    <a:pt x="14045" y="43578"/>
                    <a:pt x="13787" y="43110"/>
                  </a:cubicBezTo>
                  <a:cubicBezTo>
                    <a:pt x="5981" y="30739"/>
                    <a:pt x="1416" y="15332"/>
                    <a:pt x="5319" y="769"/>
                  </a:cubicBezTo>
                  <a:cubicBezTo>
                    <a:pt x="5482" y="320"/>
                    <a:pt x="5076" y="0"/>
                    <a:pt x="468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585925" y="3547775"/>
              <a:ext cx="310175" cy="440575"/>
            </a:xfrm>
            <a:custGeom>
              <a:avLst/>
              <a:gdLst/>
              <a:ahLst/>
              <a:cxnLst/>
              <a:rect l="l" t="t" r="r" b="b"/>
              <a:pathLst>
                <a:path w="12407" h="17623" extrusionOk="0">
                  <a:moveTo>
                    <a:pt x="5406" y="1"/>
                  </a:moveTo>
                  <a:cubicBezTo>
                    <a:pt x="0" y="1"/>
                    <a:pt x="254" y="14790"/>
                    <a:pt x="1564" y="17622"/>
                  </a:cubicBezTo>
                  <a:cubicBezTo>
                    <a:pt x="5102" y="14952"/>
                    <a:pt x="12406" y="2581"/>
                    <a:pt x="6814" y="298"/>
                  </a:cubicBezTo>
                  <a:cubicBezTo>
                    <a:pt x="6307" y="95"/>
                    <a:pt x="5839" y="1"/>
                    <a:pt x="5406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28575" y="3804550"/>
              <a:ext cx="463375" cy="371525"/>
            </a:xfrm>
            <a:custGeom>
              <a:avLst/>
              <a:gdLst/>
              <a:ahLst/>
              <a:cxnLst/>
              <a:rect l="l" t="t" r="r" b="b"/>
              <a:pathLst>
                <a:path w="18535" h="14861" extrusionOk="0">
                  <a:moveTo>
                    <a:pt x="8032" y="1"/>
                  </a:moveTo>
                  <a:cubicBezTo>
                    <a:pt x="7460" y="1"/>
                    <a:pt x="6901" y="185"/>
                    <a:pt x="6369" y="595"/>
                  </a:cubicBezTo>
                  <a:cubicBezTo>
                    <a:pt x="0" y="5548"/>
                    <a:pt x="14837" y="13720"/>
                    <a:pt x="18534" y="14861"/>
                  </a:cubicBezTo>
                  <a:cubicBezTo>
                    <a:pt x="18189" y="12058"/>
                    <a:pt x="12656" y="1"/>
                    <a:pt x="803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615900" y="4101375"/>
              <a:ext cx="497025" cy="300675"/>
            </a:xfrm>
            <a:custGeom>
              <a:avLst/>
              <a:gdLst/>
              <a:ahLst/>
              <a:cxnLst/>
              <a:rect l="l" t="t" r="r" b="b"/>
              <a:pathLst>
                <a:path w="19881" h="12027" extrusionOk="0">
                  <a:moveTo>
                    <a:pt x="11271" y="0"/>
                  </a:moveTo>
                  <a:cubicBezTo>
                    <a:pt x="6962" y="0"/>
                    <a:pt x="1210" y="9411"/>
                    <a:pt x="0" y="12027"/>
                  </a:cubicBezTo>
                  <a:cubicBezTo>
                    <a:pt x="2465" y="11456"/>
                    <a:pt x="19881" y="7553"/>
                    <a:pt x="13307" y="888"/>
                  </a:cubicBezTo>
                  <a:cubicBezTo>
                    <a:pt x="12689" y="270"/>
                    <a:pt x="12001" y="0"/>
                    <a:pt x="1127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90475" y="4282250"/>
              <a:ext cx="537425" cy="281350"/>
            </a:xfrm>
            <a:custGeom>
              <a:avLst/>
              <a:gdLst/>
              <a:ahLst/>
              <a:cxnLst/>
              <a:rect l="l" t="t" r="r" b="b"/>
              <a:pathLst>
                <a:path w="21497" h="11254" extrusionOk="0">
                  <a:moveTo>
                    <a:pt x="8336" y="0"/>
                  </a:moveTo>
                  <a:cubicBezTo>
                    <a:pt x="7494" y="0"/>
                    <a:pt x="6756" y="297"/>
                    <a:pt x="6181" y="980"/>
                  </a:cubicBezTo>
                  <a:cubicBezTo>
                    <a:pt x="1" y="8374"/>
                    <a:pt x="18513" y="11253"/>
                    <a:pt x="21374" y="11253"/>
                  </a:cubicBezTo>
                  <a:cubicBezTo>
                    <a:pt x="21418" y="11253"/>
                    <a:pt x="21459" y="11253"/>
                    <a:pt x="21496" y="11251"/>
                  </a:cubicBezTo>
                  <a:cubicBezTo>
                    <a:pt x="19664" y="7758"/>
                    <a:pt x="12641" y="0"/>
                    <a:pt x="8336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699200" y="4418425"/>
              <a:ext cx="377775" cy="330575"/>
            </a:xfrm>
            <a:custGeom>
              <a:avLst/>
              <a:gdLst/>
              <a:ahLst/>
              <a:cxnLst/>
              <a:rect l="l" t="t" r="r" b="b"/>
              <a:pathLst>
                <a:path w="15111" h="13223" extrusionOk="0">
                  <a:moveTo>
                    <a:pt x="8944" y="0"/>
                  </a:moveTo>
                  <a:cubicBezTo>
                    <a:pt x="4640" y="0"/>
                    <a:pt x="155" y="10740"/>
                    <a:pt x="1" y="13223"/>
                  </a:cubicBezTo>
                  <a:cubicBezTo>
                    <a:pt x="2740" y="12264"/>
                    <a:pt x="15111" y="5416"/>
                    <a:pt x="11299" y="1239"/>
                  </a:cubicBezTo>
                  <a:cubicBezTo>
                    <a:pt x="10540" y="372"/>
                    <a:pt x="9745" y="0"/>
                    <a:pt x="8944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363550" y="4797050"/>
              <a:ext cx="387600" cy="140775"/>
            </a:xfrm>
            <a:custGeom>
              <a:avLst/>
              <a:gdLst/>
              <a:ahLst/>
              <a:cxnLst/>
              <a:rect l="l" t="t" r="r" b="b"/>
              <a:pathLst>
                <a:path w="15504" h="5631" extrusionOk="0">
                  <a:moveTo>
                    <a:pt x="3809" y="1"/>
                  </a:moveTo>
                  <a:cubicBezTo>
                    <a:pt x="1598" y="1"/>
                    <a:pt x="0" y="725"/>
                    <a:pt x="97" y="2734"/>
                  </a:cubicBezTo>
                  <a:cubicBezTo>
                    <a:pt x="237" y="4898"/>
                    <a:pt x="2788" y="5631"/>
                    <a:pt x="5867" y="5631"/>
                  </a:cubicBezTo>
                  <a:cubicBezTo>
                    <a:pt x="9285" y="5631"/>
                    <a:pt x="13354" y="4728"/>
                    <a:pt x="15504" y="3875"/>
                  </a:cubicBezTo>
                  <a:cubicBezTo>
                    <a:pt x="14025" y="2455"/>
                    <a:pt x="7879" y="1"/>
                    <a:pt x="380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592075" y="3938150"/>
              <a:ext cx="266600" cy="180825"/>
            </a:xfrm>
            <a:custGeom>
              <a:avLst/>
              <a:gdLst/>
              <a:ahLst/>
              <a:cxnLst/>
              <a:rect l="l" t="t" r="r" b="b"/>
              <a:pathLst>
                <a:path w="10664" h="7233" extrusionOk="0">
                  <a:moveTo>
                    <a:pt x="9976" y="1"/>
                  </a:moveTo>
                  <a:cubicBezTo>
                    <a:pt x="9888" y="1"/>
                    <a:pt x="9793" y="28"/>
                    <a:pt x="9695" y="90"/>
                  </a:cubicBezTo>
                  <a:cubicBezTo>
                    <a:pt x="6751" y="2281"/>
                    <a:pt x="3418" y="3993"/>
                    <a:pt x="474" y="6276"/>
                  </a:cubicBezTo>
                  <a:cubicBezTo>
                    <a:pt x="1" y="6597"/>
                    <a:pt x="312" y="7233"/>
                    <a:pt x="705" y="7233"/>
                  </a:cubicBezTo>
                  <a:cubicBezTo>
                    <a:pt x="786" y="7233"/>
                    <a:pt x="871" y="7206"/>
                    <a:pt x="953" y="7143"/>
                  </a:cubicBezTo>
                  <a:cubicBezTo>
                    <a:pt x="3898" y="4861"/>
                    <a:pt x="7230" y="3149"/>
                    <a:pt x="10266" y="958"/>
                  </a:cubicBezTo>
                  <a:cubicBezTo>
                    <a:pt x="10663" y="636"/>
                    <a:pt x="10402" y="1"/>
                    <a:pt x="997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351350" y="4181575"/>
              <a:ext cx="254575" cy="146500"/>
            </a:xfrm>
            <a:custGeom>
              <a:avLst/>
              <a:gdLst/>
              <a:ahLst/>
              <a:cxnLst/>
              <a:rect l="l" t="t" r="r" b="b"/>
              <a:pathLst>
                <a:path w="10183" h="5860" extrusionOk="0">
                  <a:moveTo>
                    <a:pt x="834" y="0"/>
                  </a:moveTo>
                  <a:cubicBezTo>
                    <a:pt x="359" y="0"/>
                    <a:pt x="0" y="665"/>
                    <a:pt x="493" y="921"/>
                  </a:cubicBezTo>
                  <a:cubicBezTo>
                    <a:pt x="3529" y="2245"/>
                    <a:pt x="6291" y="4254"/>
                    <a:pt x="9235" y="5760"/>
                  </a:cubicBezTo>
                  <a:cubicBezTo>
                    <a:pt x="9338" y="5830"/>
                    <a:pt x="9437" y="5860"/>
                    <a:pt x="9528" y="5860"/>
                  </a:cubicBezTo>
                  <a:cubicBezTo>
                    <a:pt x="9944" y="5860"/>
                    <a:pt x="10183" y="5234"/>
                    <a:pt x="9715" y="4916"/>
                  </a:cubicBezTo>
                  <a:cubicBezTo>
                    <a:pt x="6770" y="3295"/>
                    <a:pt x="4100" y="1401"/>
                    <a:pt x="1064" y="54"/>
                  </a:cubicBezTo>
                  <a:cubicBezTo>
                    <a:pt x="986" y="17"/>
                    <a:pt x="908" y="0"/>
                    <a:pt x="83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385375" y="4653550"/>
              <a:ext cx="309400" cy="72200"/>
            </a:xfrm>
            <a:custGeom>
              <a:avLst/>
              <a:gdLst/>
              <a:ahLst/>
              <a:cxnLst/>
              <a:rect l="l" t="t" r="r" b="b"/>
              <a:pathLst>
                <a:path w="12376" h="2888" extrusionOk="0">
                  <a:moveTo>
                    <a:pt x="582" y="0"/>
                  </a:moveTo>
                  <a:cubicBezTo>
                    <a:pt x="1" y="0"/>
                    <a:pt x="27" y="964"/>
                    <a:pt x="662" y="964"/>
                  </a:cubicBezTo>
                  <a:cubicBezTo>
                    <a:pt x="4359" y="1261"/>
                    <a:pt x="7989" y="1923"/>
                    <a:pt x="11504" y="2859"/>
                  </a:cubicBezTo>
                  <a:cubicBezTo>
                    <a:pt x="11567" y="2879"/>
                    <a:pt x="11627" y="2888"/>
                    <a:pt x="11683" y="2888"/>
                  </a:cubicBezTo>
                  <a:cubicBezTo>
                    <a:pt x="12209" y="2888"/>
                    <a:pt x="12376" y="2088"/>
                    <a:pt x="11778" y="1923"/>
                  </a:cubicBezTo>
                  <a:cubicBezTo>
                    <a:pt x="8171" y="873"/>
                    <a:pt x="4359" y="211"/>
                    <a:pt x="662" y="6"/>
                  </a:cubicBezTo>
                  <a:cubicBezTo>
                    <a:pt x="634" y="2"/>
                    <a:pt x="608" y="0"/>
                    <a:pt x="58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775475" y="4740250"/>
              <a:ext cx="215275" cy="207675"/>
            </a:xfrm>
            <a:custGeom>
              <a:avLst/>
              <a:gdLst/>
              <a:ahLst/>
              <a:cxnLst/>
              <a:rect l="l" t="t" r="r" b="b"/>
              <a:pathLst>
                <a:path w="8611" h="8307" extrusionOk="0">
                  <a:moveTo>
                    <a:pt x="7913" y="1"/>
                  </a:moveTo>
                  <a:cubicBezTo>
                    <a:pt x="7798" y="1"/>
                    <a:pt x="7681" y="50"/>
                    <a:pt x="7586" y="167"/>
                  </a:cubicBezTo>
                  <a:cubicBezTo>
                    <a:pt x="5121" y="2541"/>
                    <a:pt x="2747" y="5006"/>
                    <a:pt x="373" y="7380"/>
                  </a:cubicBezTo>
                  <a:cubicBezTo>
                    <a:pt x="0" y="7753"/>
                    <a:pt x="319" y="8306"/>
                    <a:pt x="705" y="8306"/>
                  </a:cubicBezTo>
                  <a:cubicBezTo>
                    <a:pt x="814" y="8306"/>
                    <a:pt x="929" y="8262"/>
                    <a:pt x="1035" y="8156"/>
                  </a:cubicBezTo>
                  <a:cubicBezTo>
                    <a:pt x="3409" y="5668"/>
                    <a:pt x="5783" y="3203"/>
                    <a:pt x="8248" y="829"/>
                  </a:cubicBezTo>
                  <a:cubicBezTo>
                    <a:pt x="8610" y="467"/>
                    <a:pt x="8269" y="1"/>
                    <a:pt x="791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304700" y="4616650"/>
              <a:ext cx="153350" cy="105900"/>
            </a:xfrm>
            <a:custGeom>
              <a:avLst/>
              <a:gdLst/>
              <a:ahLst/>
              <a:cxnLst/>
              <a:rect l="l" t="t" r="r" b="b"/>
              <a:pathLst>
                <a:path w="6134" h="4236" extrusionOk="0">
                  <a:moveTo>
                    <a:pt x="3284" y="0"/>
                  </a:moveTo>
                  <a:cubicBezTo>
                    <a:pt x="2939" y="0"/>
                    <a:pt x="2565" y="103"/>
                    <a:pt x="2177" y="340"/>
                  </a:cubicBezTo>
                  <a:cubicBezTo>
                    <a:pt x="1" y="1598"/>
                    <a:pt x="1474" y="4235"/>
                    <a:pt x="3221" y="4235"/>
                  </a:cubicBezTo>
                  <a:cubicBezTo>
                    <a:pt x="3472" y="4235"/>
                    <a:pt x="3728" y="4181"/>
                    <a:pt x="3980" y="4061"/>
                  </a:cubicBezTo>
                  <a:cubicBezTo>
                    <a:pt x="6133" y="2946"/>
                    <a:pt x="5128" y="0"/>
                    <a:pt x="3284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774125" y="3895475"/>
              <a:ext cx="152350" cy="104875"/>
            </a:xfrm>
            <a:custGeom>
              <a:avLst/>
              <a:gdLst/>
              <a:ahLst/>
              <a:cxnLst/>
              <a:rect l="l" t="t" r="r" b="b"/>
              <a:pathLst>
                <a:path w="6094" h="4195" extrusionOk="0">
                  <a:moveTo>
                    <a:pt x="3346" y="1"/>
                  </a:moveTo>
                  <a:cubicBezTo>
                    <a:pt x="2999" y="1"/>
                    <a:pt x="2621" y="115"/>
                    <a:pt x="2231" y="382"/>
                  </a:cubicBezTo>
                  <a:cubicBezTo>
                    <a:pt x="1" y="1606"/>
                    <a:pt x="1405" y="4194"/>
                    <a:pt x="3183" y="4194"/>
                  </a:cubicBezTo>
                  <a:cubicBezTo>
                    <a:pt x="3462" y="4194"/>
                    <a:pt x="3749" y="4131"/>
                    <a:pt x="4034" y="3988"/>
                  </a:cubicBezTo>
                  <a:cubicBezTo>
                    <a:pt x="6093" y="2959"/>
                    <a:pt x="5110" y="1"/>
                    <a:pt x="334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277100" y="4134225"/>
              <a:ext cx="152650" cy="104075"/>
            </a:xfrm>
            <a:custGeom>
              <a:avLst/>
              <a:gdLst/>
              <a:ahLst/>
              <a:cxnLst/>
              <a:rect l="l" t="t" r="r" b="b"/>
              <a:pathLst>
                <a:path w="6106" h="4163" extrusionOk="0">
                  <a:moveTo>
                    <a:pt x="3316" y="0"/>
                  </a:moveTo>
                  <a:cubicBezTo>
                    <a:pt x="2977" y="0"/>
                    <a:pt x="2610" y="106"/>
                    <a:pt x="2231" y="350"/>
                  </a:cubicBezTo>
                  <a:cubicBezTo>
                    <a:pt x="1" y="1574"/>
                    <a:pt x="1405" y="4162"/>
                    <a:pt x="3183" y="4162"/>
                  </a:cubicBezTo>
                  <a:cubicBezTo>
                    <a:pt x="3462" y="4162"/>
                    <a:pt x="3750" y="4099"/>
                    <a:pt x="4034" y="3957"/>
                  </a:cubicBezTo>
                  <a:cubicBezTo>
                    <a:pt x="6105" y="2921"/>
                    <a:pt x="5099" y="0"/>
                    <a:pt x="331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405550" y="4134500"/>
              <a:ext cx="88475" cy="61900"/>
            </a:xfrm>
            <a:custGeom>
              <a:avLst/>
              <a:gdLst/>
              <a:ahLst/>
              <a:cxnLst/>
              <a:rect l="l" t="t" r="r" b="b"/>
              <a:pathLst>
                <a:path w="3539" h="2476" extrusionOk="0">
                  <a:moveTo>
                    <a:pt x="1926" y="0"/>
                  </a:moveTo>
                  <a:cubicBezTo>
                    <a:pt x="1814" y="0"/>
                    <a:pt x="1694" y="14"/>
                    <a:pt x="1566" y="42"/>
                  </a:cubicBezTo>
                  <a:cubicBezTo>
                    <a:pt x="1" y="314"/>
                    <a:pt x="497" y="2476"/>
                    <a:pt x="1834" y="2476"/>
                  </a:cubicBezTo>
                  <a:cubicBezTo>
                    <a:pt x="1958" y="2476"/>
                    <a:pt x="2090" y="2457"/>
                    <a:pt x="2228" y="2416"/>
                  </a:cubicBezTo>
                  <a:cubicBezTo>
                    <a:pt x="3538" y="2078"/>
                    <a:pt x="3323" y="0"/>
                    <a:pt x="192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707250" y="3910900"/>
              <a:ext cx="86625" cy="62250"/>
            </a:xfrm>
            <a:custGeom>
              <a:avLst/>
              <a:gdLst/>
              <a:ahLst/>
              <a:cxnLst/>
              <a:rect l="l" t="t" r="r" b="b"/>
              <a:pathLst>
                <a:path w="3465" h="2490" extrusionOk="0">
                  <a:moveTo>
                    <a:pt x="1916" y="1"/>
                  </a:moveTo>
                  <a:cubicBezTo>
                    <a:pt x="1809" y="1"/>
                    <a:pt x="1695" y="13"/>
                    <a:pt x="1573" y="39"/>
                  </a:cubicBezTo>
                  <a:cubicBezTo>
                    <a:pt x="1" y="311"/>
                    <a:pt x="508" y="2490"/>
                    <a:pt x="1857" y="2490"/>
                  </a:cubicBezTo>
                  <a:cubicBezTo>
                    <a:pt x="1976" y="2490"/>
                    <a:pt x="2103" y="2473"/>
                    <a:pt x="2235" y="2436"/>
                  </a:cubicBezTo>
                  <a:cubicBezTo>
                    <a:pt x="3465" y="2075"/>
                    <a:pt x="3316" y="1"/>
                    <a:pt x="191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419825" y="4578550"/>
              <a:ext cx="88200" cy="62375"/>
            </a:xfrm>
            <a:custGeom>
              <a:avLst/>
              <a:gdLst/>
              <a:ahLst/>
              <a:cxnLst/>
              <a:rect l="l" t="t" r="r" b="b"/>
              <a:pathLst>
                <a:path w="3528" h="2495" extrusionOk="0">
                  <a:moveTo>
                    <a:pt x="2003" y="0"/>
                  </a:moveTo>
                  <a:cubicBezTo>
                    <a:pt x="1869" y="0"/>
                    <a:pt x="1724" y="19"/>
                    <a:pt x="1566" y="61"/>
                  </a:cubicBezTo>
                  <a:cubicBezTo>
                    <a:pt x="0" y="333"/>
                    <a:pt x="497" y="2495"/>
                    <a:pt x="1903" y="2495"/>
                  </a:cubicBezTo>
                  <a:cubicBezTo>
                    <a:pt x="2034" y="2495"/>
                    <a:pt x="2173" y="2476"/>
                    <a:pt x="2319" y="2435"/>
                  </a:cubicBezTo>
                  <a:cubicBezTo>
                    <a:pt x="3528" y="2102"/>
                    <a:pt x="3405" y="0"/>
                    <a:pt x="200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924450" y="4824150"/>
              <a:ext cx="64975" cy="58825"/>
            </a:xfrm>
            <a:custGeom>
              <a:avLst/>
              <a:gdLst/>
              <a:ahLst/>
              <a:cxnLst/>
              <a:rect l="l" t="t" r="r" b="b"/>
              <a:pathLst>
                <a:path w="2599" h="2353" extrusionOk="0">
                  <a:moveTo>
                    <a:pt x="1285" y="0"/>
                  </a:moveTo>
                  <a:cubicBezTo>
                    <a:pt x="801" y="0"/>
                    <a:pt x="330" y="292"/>
                    <a:pt x="212" y="988"/>
                  </a:cubicBezTo>
                  <a:cubicBezTo>
                    <a:pt x="1" y="1870"/>
                    <a:pt x="634" y="2353"/>
                    <a:pt x="1289" y="2353"/>
                  </a:cubicBezTo>
                  <a:cubicBezTo>
                    <a:pt x="1837" y="2353"/>
                    <a:pt x="2401" y="2013"/>
                    <a:pt x="2495" y="1285"/>
                  </a:cubicBezTo>
                  <a:cubicBezTo>
                    <a:pt x="2599" y="516"/>
                    <a:pt x="1930" y="0"/>
                    <a:pt x="128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895175" y="4699900"/>
              <a:ext cx="152750" cy="104275"/>
            </a:xfrm>
            <a:custGeom>
              <a:avLst/>
              <a:gdLst/>
              <a:ahLst/>
              <a:cxnLst/>
              <a:rect l="l" t="t" r="r" b="b"/>
              <a:pathLst>
                <a:path w="6110" h="4171" extrusionOk="0">
                  <a:moveTo>
                    <a:pt x="3251" y="1"/>
                  </a:moveTo>
                  <a:cubicBezTo>
                    <a:pt x="2904" y="1"/>
                    <a:pt x="2527" y="104"/>
                    <a:pt x="2136" y="343"/>
                  </a:cubicBezTo>
                  <a:cubicBezTo>
                    <a:pt x="1" y="1589"/>
                    <a:pt x="1428" y="4171"/>
                    <a:pt x="3139" y="4171"/>
                  </a:cubicBezTo>
                  <a:cubicBezTo>
                    <a:pt x="3403" y="4171"/>
                    <a:pt x="3674" y="4109"/>
                    <a:pt x="3939" y="3972"/>
                  </a:cubicBezTo>
                  <a:cubicBezTo>
                    <a:pt x="6110" y="2916"/>
                    <a:pt x="5096" y="1"/>
                    <a:pt x="325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415075" y="4700825"/>
              <a:ext cx="129900" cy="89700"/>
            </a:xfrm>
            <a:custGeom>
              <a:avLst/>
              <a:gdLst/>
              <a:ahLst/>
              <a:cxnLst/>
              <a:rect l="l" t="t" r="r" b="b"/>
              <a:pathLst>
                <a:path w="5196" h="3588" extrusionOk="0">
                  <a:moveTo>
                    <a:pt x="2811" y="0"/>
                  </a:moveTo>
                  <a:cubicBezTo>
                    <a:pt x="2512" y="0"/>
                    <a:pt x="2186" y="92"/>
                    <a:pt x="1847" y="306"/>
                  </a:cubicBezTo>
                  <a:cubicBezTo>
                    <a:pt x="0" y="1390"/>
                    <a:pt x="1262" y="3588"/>
                    <a:pt x="2757" y="3588"/>
                  </a:cubicBezTo>
                  <a:cubicBezTo>
                    <a:pt x="2962" y="3588"/>
                    <a:pt x="3171" y="3546"/>
                    <a:pt x="3377" y="3456"/>
                  </a:cubicBezTo>
                  <a:cubicBezTo>
                    <a:pt x="5195" y="2499"/>
                    <a:pt x="4365" y="0"/>
                    <a:pt x="281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743350" y="4008975"/>
              <a:ext cx="129975" cy="89550"/>
            </a:xfrm>
            <a:custGeom>
              <a:avLst/>
              <a:gdLst/>
              <a:ahLst/>
              <a:cxnLst/>
              <a:rect l="l" t="t" r="r" b="b"/>
              <a:pathLst>
                <a:path w="5199" h="3582" extrusionOk="0">
                  <a:moveTo>
                    <a:pt x="2817" y="0"/>
                  </a:moveTo>
                  <a:cubicBezTo>
                    <a:pt x="2514" y="0"/>
                    <a:pt x="2184" y="96"/>
                    <a:pt x="1841" y="316"/>
                  </a:cubicBezTo>
                  <a:cubicBezTo>
                    <a:pt x="0" y="1396"/>
                    <a:pt x="1246" y="3582"/>
                    <a:pt x="2797" y="3582"/>
                  </a:cubicBezTo>
                  <a:cubicBezTo>
                    <a:pt x="3015" y="3582"/>
                    <a:pt x="3239" y="3539"/>
                    <a:pt x="3462" y="3443"/>
                  </a:cubicBezTo>
                  <a:cubicBezTo>
                    <a:pt x="5199" y="2488"/>
                    <a:pt x="4365" y="0"/>
                    <a:pt x="2817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328300" y="4242025"/>
              <a:ext cx="129150" cy="87825"/>
            </a:xfrm>
            <a:custGeom>
              <a:avLst/>
              <a:gdLst/>
              <a:ahLst/>
              <a:cxnLst/>
              <a:rect l="l" t="t" r="r" b="b"/>
              <a:pathLst>
                <a:path w="5166" h="3513" extrusionOk="0">
                  <a:moveTo>
                    <a:pt x="2815" y="0"/>
                  </a:moveTo>
                  <a:cubicBezTo>
                    <a:pt x="2527" y="0"/>
                    <a:pt x="2216" y="92"/>
                    <a:pt x="1895" y="306"/>
                  </a:cubicBezTo>
                  <a:cubicBezTo>
                    <a:pt x="0" y="1372"/>
                    <a:pt x="1160" y="3512"/>
                    <a:pt x="2688" y="3512"/>
                  </a:cubicBezTo>
                  <a:cubicBezTo>
                    <a:pt x="2928" y="3512"/>
                    <a:pt x="3177" y="3460"/>
                    <a:pt x="3424" y="3342"/>
                  </a:cubicBezTo>
                  <a:cubicBezTo>
                    <a:pt x="5165" y="2481"/>
                    <a:pt x="4308" y="0"/>
                    <a:pt x="2815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798650" y="4717350"/>
              <a:ext cx="129100" cy="88225"/>
            </a:xfrm>
            <a:custGeom>
              <a:avLst/>
              <a:gdLst/>
              <a:ahLst/>
              <a:cxnLst/>
              <a:rect l="l" t="t" r="r" b="b"/>
              <a:pathLst>
                <a:path w="5164" h="3529" extrusionOk="0">
                  <a:moveTo>
                    <a:pt x="2777" y="1"/>
                  </a:moveTo>
                  <a:cubicBezTo>
                    <a:pt x="2480" y="1"/>
                    <a:pt x="2156" y="93"/>
                    <a:pt x="1820" y="307"/>
                  </a:cubicBezTo>
                  <a:cubicBezTo>
                    <a:pt x="0" y="1395"/>
                    <a:pt x="1181" y="3529"/>
                    <a:pt x="2642" y="3529"/>
                  </a:cubicBezTo>
                  <a:cubicBezTo>
                    <a:pt x="2867" y="3529"/>
                    <a:pt x="3098" y="3478"/>
                    <a:pt x="3327" y="3365"/>
                  </a:cubicBezTo>
                  <a:cubicBezTo>
                    <a:pt x="5164" y="2485"/>
                    <a:pt x="4322" y="1"/>
                    <a:pt x="277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591875" y="4194925"/>
              <a:ext cx="323475" cy="223825"/>
            </a:xfrm>
            <a:custGeom>
              <a:avLst/>
              <a:gdLst/>
              <a:ahLst/>
              <a:cxnLst/>
              <a:rect l="l" t="t" r="r" b="b"/>
              <a:pathLst>
                <a:path w="12939" h="8953" extrusionOk="0">
                  <a:moveTo>
                    <a:pt x="12266" y="1"/>
                  </a:moveTo>
                  <a:cubicBezTo>
                    <a:pt x="12178" y="1"/>
                    <a:pt x="12083" y="28"/>
                    <a:pt x="11986" y="91"/>
                  </a:cubicBezTo>
                  <a:cubicBezTo>
                    <a:pt x="8083" y="2761"/>
                    <a:pt x="4088" y="5135"/>
                    <a:pt x="390" y="8079"/>
                  </a:cubicBezTo>
                  <a:cubicBezTo>
                    <a:pt x="0" y="8395"/>
                    <a:pt x="366" y="8953"/>
                    <a:pt x="774" y="8953"/>
                  </a:cubicBezTo>
                  <a:cubicBezTo>
                    <a:pt x="867" y="8953"/>
                    <a:pt x="963" y="8923"/>
                    <a:pt x="1052" y="8855"/>
                  </a:cubicBezTo>
                  <a:cubicBezTo>
                    <a:pt x="4659" y="5911"/>
                    <a:pt x="8653" y="3628"/>
                    <a:pt x="12465" y="958"/>
                  </a:cubicBezTo>
                  <a:cubicBezTo>
                    <a:pt x="12938" y="636"/>
                    <a:pt x="12690" y="1"/>
                    <a:pt x="12266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681950" y="4495775"/>
              <a:ext cx="251950" cy="266700"/>
            </a:xfrm>
            <a:custGeom>
              <a:avLst/>
              <a:gdLst/>
              <a:ahLst/>
              <a:cxnLst/>
              <a:rect l="l" t="t" r="r" b="b"/>
              <a:pathLst>
                <a:path w="10078" h="10668" extrusionOk="0">
                  <a:moveTo>
                    <a:pt x="9345" y="0"/>
                  </a:moveTo>
                  <a:cubicBezTo>
                    <a:pt x="9238" y="0"/>
                    <a:pt x="9132" y="46"/>
                    <a:pt x="9045" y="154"/>
                  </a:cubicBezTo>
                  <a:cubicBezTo>
                    <a:pt x="6100" y="3372"/>
                    <a:pt x="3247" y="6613"/>
                    <a:pt x="303" y="9741"/>
                  </a:cubicBezTo>
                  <a:cubicBezTo>
                    <a:pt x="0" y="10114"/>
                    <a:pt x="335" y="10667"/>
                    <a:pt x="724" y="10667"/>
                  </a:cubicBezTo>
                  <a:cubicBezTo>
                    <a:pt x="835" y="10667"/>
                    <a:pt x="950" y="10623"/>
                    <a:pt x="1056" y="10517"/>
                  </a:cubicBezTo>
                  <a:cubicBezTo>
                    <a:pt x="3909" y="7275"/>
                    <a:pt x="6762" y="4034"/>
                    <a:pt x="9707" y="907"/>
                  </a:cubicBezTo>
                  <a:cubicBezTo>
                    <a:pt x="10078" y="536"/>
                    <a:pt x="9710" y="0"/>
                    <a:pt x="93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445350" y="4844125"/>
              <a:ext cx="333575" cy="64250"/>
            </a:xfrm>
            <a:custGeom>
              <a:avLst/>
              <a:gdLst/>
              <a:ahLst/>
              <a:cxnLst/>
              <a:rect l="l" t="t" r="r" b="b"/>
              <a:pathLst>
                <a:path w="13343" h="2570" extrusionOk="0">
                  <a:moveTo>
                    <a:pt x="742" y="0"/>
                  </a:moveTo>
                  <a:cubicBezTo>
                    <a:pt x="225" y="0"/>
                    <a:pt x="1" y="860"/>
                    <a:pt x="545" y="1056"/>
                  </a:cubicBezTo>
                  <a:cubicBezTo>
                    <a:pt x="4540" y="1718"/>
                    <a:pt x="8534" y="1901"/>
                    <a:pt x="12437" y="2563"/>
                  </a:cubicBezTo>
                  <a:cubicBezTo>
                    <a:pt x="12468" y="2567"/>
                    <a:pt x="12498" y="2569"/>
                    <a:pt x="12527" y="2569"/>
                  </a:cubicBezTo>
                  <a:cubicBezTo>
                    <a:pt x="13122" y="2569"/>
                    <a:pt x="13342" y="1714"/>
                    <a:pt x="12711" y="1627"/>
                  </a:cubicBezTo>
                  <a:cubicBezTo>
                    <a:pt x="8808" y="942"/>
                    <a:pt x="4722" y="760"/>
                    <a:pt x="819" y="6"/>
                  </a:cubicBezTo>
                  <a:cubicBezTo>
                    <a:pt x="793" y="2"/>
                    <a:pt x="767" y="0"/>
                    <a:pt x="74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325100" y="4379000"/>
              <a:ext cx="322300" cy="195600"/>
            </a:xfrm>
            <a:custGeom>
              <a:avLst/>
              <a:gdLst/>
              <a:ahLst/>
              <a:cxnLst/>
              <a:rect l="l" t="t" r="r" b="b"/>
              <a:pathLst>
                <a:path w="12892" h="7824" extrusionOk="0">
                  <a:moveTo>
                    <a:pt x="747" y="1"/>
                  </a:moveTo>
                  <a:cubicBezTo>
                    <a:pt x="291" y="1"/>
                    <a:pt x="0" y="666"/>
                    <a:pt x="493" y="922"/>
                  </a:cubicBezTo>
                  <a:cubicBezTo>
                    <a:pt x="4488" y="2725"/>
                    <a:pt x="8003" y="5578"/>
                    <a:pt x="11906" y="7769"/>
                  </a:cubicBezTo>
                  <a:cubicBezTo>
                    <a:pt x="11983" y="7806"/>
                    <a:pt x="12059" y="7823"/>
                    <a:pt x="12131" y="7823"/>
                  </a:cubicBezTo>
                  <a:cubicBezTo>
                    <a:pt x="12589" y="7823"/>
                    <a:pt x="12891" y="7146"/>
                    <a:pt x="12477" y="6811"/>
                  </a:cubicBezTo>
                  <a:cubicBezTo>
                    <a:pt x="8573" y="4711"/>
                    <a:pt x="5058" y="1858"/>
                    <a:pt x="973" y="54"/>
                  </a:cubicBezTo>
                  <a:cubicBezTo>
                    <a:pt x="895" y="17"/>
                    <a:pt x="819" y="1"/>
                    <a:pt x="74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337425" y="3908025"/>
              <a:ext cx="271375" cy="281300"/>
            </a:xfrm>
            <a:custGeom>
              <a:avLst/>
              <a:gdLst/>
              <a:ahLst/>
              <a:cxnLst/>
              <a:rect l="l" t="t" r="r" b="b"/>
              <a:pathLst>
                <a:path w="10855" h="11252" extrusionOk="0">
                  <a:moveTo>
                    <a:pt x="696" y="0"/>
                  </a:moveTo>
                  <a:cubicBezTo>
                    <a:pt x="316" y="0"/>
                    <a:pt x="1" y="473"/>
                    <a:pt x="297" y="839"/>
                  </a:cubicBezTo>
                  <a:cubicBezTo>
                    <a:pt x="3424" y="4354"/>
                    <a:pt x="6939" y="7481"/>
                    <a:pt x="9907" y="11110"/>
                  </a:cubicBezTo>
                  <a:cubicBezTo>
                    <a:pt x="9986" y="11209"/>
                    <a:pt x="10080" y="11251"/>
                    <a:pt x="10174" y="11251"/>
                  </a:cubicBezTo>
                  <a:cubicBezTo>
                    <a:pt x="10511" y="11251"/>
                    <a:pt x="10854" y="10709"/>
                    <a:pt x="10568" y="10334"/>
                  </a:cubicBezTo>
                  <a:cubicBezTo>
                    <a:pt x="7624" y="6728"/>
                    <a:pt x="4086" y="3692"/>
                    <a:pt x="1050" y="154"/>
                  </a:cubicBezTo>
                  <a:cubicBezTo>
                    <a:pt x="937" y="46"/>
                    <a:pt x="813" y="0"/>
                    <a:pt x="69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601200" y="3650050"/>
              <a:ext cx="137950" cy="394175"/>
            </a:xfrm>
            <a:custGeom>
              <a:avLst/>
              <a:gdLst/>
              <a:ahLst/>
              <a:cxnLst/>
              <a:rect l="l" t="t" r="r" b="b"/>
              <a:pathLst>
                <a:path w="5518" h="15767" extrusionOk="0">
                  <a:moveTo>
                    <a:pt x="4907" y="1"/>
                  </a:moveTo>
                  <a:cubicBezTo>
                    <a:pt x="4705" y="1"/>
                    <a:pt x="4492" y="95"/>
                    <a:pt x="4377" y="316"/>
                  </a:cubicBezTo>
                  <a:cubicBezTo>
                    <a:pt x="2391" y="5155"/>
                    <a:pt x="1159" y="10108"/>
                    <a:pt x="109" y="15152"/>
                  </a:cubicBezTo>
                  <a:cubicBezTo>
                    <a:pt x="1" y="15543"/>
                    <a:pt x="315" y="15767"/>
                    <a:pt x="614" y="15767"/>
                  </a:cubicBezTo>
                  <a:cubicBezTo>
                    <a:pt x="821" y="15767"/>
                    <a:pt x="1021" y="15660"/>
                    <a:pt x="1067" y="15426"/>
                  </a:cubicBezTo>
                  <a:cubicBezTo>
                    <a:pt x="2209" y="10382"/>
                    <a:pt x="3350" y="5337"/>
                    <a:pt x="5336" y="590"/>
                  </a:cubicBezTo>
                  <a:cubicBezTo>
                    <a:pt x="5518" y="239"/>
                    <a:pt x="5227" y="1"/>
                    <a:pt x="49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653225" y="3673825"/>
              <a:ext cx="37725" cy="88925"/>
            </a:xfrm>
            <a:custGeom>
              <a:avLst/>
              <a:gdLst/>
              <a:ahLst/>
              <a:cxnLst/>
              <a:rect l="l" t="t" r="r" b="b"/>
              <a:pathLst>
                <a:path w="1509" h="3557" extrusionOk="0">
                  <a:moveTo>
                    <a:pt x="431" y="0"/>
                  </a:moveTo>
                  <a:cubicBezTo>
                    <a:pt x="207" y="0"/>
                    <a:pt x="0" y="165"/>
                    <a:pt x="128" y="392"/>
                  </a:cubicBezTo>
                  <a:cubicBezTo>
                    <a:pt x="402" y="1350"/>
                    <a:pt x="584" y="2400"/>
                    <a:pt x="881" y="3359"/>
                  </a:cubicBezTo>
                  <a:cubicBezTo>
                    <a:pt x="881" y="3497"/>
                    <a:pt x="975" y="3557"/>
                    <a:pt x="1088" y="3557"/>
                  </a:cubicBezTo>
                  <a:cubicBezTo>
                    <a:pt x="1274" y="3557"/>
                    <a:pt x="1508" y="3395"/>
                    <a:pt x="1452" y="3154"/>
                  </a:cubicBezTo>
                  <a:cubicBezTo>
                    <a:pt x="1269" y="2218"/>
                    <a:pt x="1064" y="1168"/>
                    <a:pt x="790" y="209"/>
                  </a:cubicBezTo>
                  <a:cubicBezTo>
                    <a:pt x="712" y="62"/>
                    <a:pt x="568" y="0"/>
                    <a:pt x="43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671900" y="3754725"/>
              <a:ext cx="80800" cy="51350"/>
            </a:xfrm>
            <a:custGeom>
              <a:avLst/>
              <a:gdLst/>
              <a:ahLst/>
              <a:cxnLst/>
              <a:rect l="l" t="t" r="r" b="b"/>
              <a:pathLst>
                <a:path w="3232" h="2054" extrusionOk="0">
                  <a:moveTo>
                    <a:pt x="2762" y="0"/>
                  </a:moveTo>
                  <a:cubicBezTo>
                    <a:pt x="2739" y="0"/>
                    <a:pt x="2715" y="3"/>
                    <a:pt x="2690" y="9"/>
                  </a:cubicBezTo>
                  <a:cubicBezTo>
                    <a:pt x="1755" y="397"/>
                    <a:pt x="1093" y="876"/>
                    <a:pt x="317" y="1447"/>
                  </a:cubicBezTo>
                  <a:cubicBezTo>
                    <a:pt x="1" y="1605"/>
                    <a:pt x="163" y="2053"/>
                    <a:pt x="464" y="2053"/>
                  </a:cubicBezTo>
                  <a:cubicBezTo>
                    <a:pt x="511" y="2053"/>
                    <a:pt x="561" y="2042"/>
                    <a:pt x="613" y="2018"/>
                  </a:cubicBezTo>
                  <a:cubicBezTo>
                    <a:pt x="1366" y="1538"/>
                    <a:pt x="2028" y="1059"/>
                    <a:pt x="2804" y="694"/>
                  </a:cubicBezTo>
                  <a:cubicBezTo>
                    <a:pt x="3232" y="587"/>
                    <a:pt x="3099" y="0"/>
                    <a:pt x="276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621400" y="3771900"/>
              <a:ext cx="41000" cy="95575"/>
            </a:xfrm>
            <a:custGeom>
              <a:avLst/>
              <a:gdLst/>
              <a:ahLst/>
              <a:cxnLst/>
              <a:rect l="l" t="t" r="r" b="b"/>
              <a:pathLst>
                <a:path w="1640" h="3823" extrusionOk="0">
                  <a:moveTo>
                    <a:pt x="401" y="0"/>
                  </a:moveTo>
                  <a:cubicBezTo>
                    <a:pt x="204" y="0"/>
                    <a:pt x="1" y="159"/>
                    <a:pt x="54" y="372"/>
                  </a:cubicBezTo>
                  <a:cubicBezTo>
                    <a:pt x="351" y="1513"/>
                    <a:pt x="716" y="2472"/>
                    <a:pt x="921" y="3613"/>
                  </a:cubicBezTo>
                  <a:cubicBezTo>
                    <a:pt x="956" y="3760"/>
                    <a:pt x="1073" y="3822"/>
                    <a:pt x="1200" y="3822"/>
                  </a:cubicBezTo>
                  <a:cubicBezTo>
                    <a:pt x="1407" y="3822"/>
                    <a:pt x="1640" y="3657"/>
                    <a:pt x="1583" y="3431"/>
                  </a:cubicBezTo>
                  <a:cubicBezTo>
                    <a:pt x="1401" y="2381"/>
                    <a:pt x="1013" y="1331"/>
                    <a:pt x="716" y="281"/>
                  </a:cubicBezTo>
                  <a:cubicBezTo>
                    <a:pt x="678" y="81"/>
                    <a:pt x="541" y="0"/>
                    <a:pt x="40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638550" y="3851725"/>
              <a:ext cx="73775" cy="53075"/>
            </a:xfrm>
            <a:custGeom>
              <a:avLst/>
              <a:gdLst/>
              <a:ahLst/>
              <a:cxnLst/>
              <a:rect l="l" t="t" r="r" b="b"/>
              <a:pathLst>
                <a:path w="2951" h="2123" extrusionOk="0">
                  <a:moveTo>
                    <a:pt x="2575" y="1"/>
                  </a:moveTo>
                  <a:cubicBezTo>
                    <a:pt x="2531" y="1"/>
                    <a:pt x="2481" y="10"/>
                    <a:pt x="2427" y="32"/>
                  </a:cubicBezTo>
                  <a:cubicBezTo>
                    <a:pt x="1559" y="420"/>
                    <a:pt x="897" y="991"/>
                    <a:pt x="235" y="1561"/>
                  </a:cubicBezTo>
                  <a:cubicBezTo>
                    <a:pt x="1" y="1778"/>
                    <a:pt x="251" y="2122"/>
                    <a:pt x="513" y="2122"/>
                  </a:cubicBezTo>
                  <a:cubicBezTo>
                    <a:pt x="582" y="2122"/>
                    <a:pt x="652" y="2098"/>
                    <a:pt x="715" y="2041"/>
                  </a:cubicBezTo>
                  <a:cubicBezTo>
                    <a:pt x="1285" y="1561"/>
                    <a:pt x="1856" y="991"/>
                    <a:pt x="2609" y="694"/>
                  </a:cubicBezTo>
                  <a:cubicBezTo>
                    <a:pt x="2951" y="533"/>
                    <a:pt x="2903" y="1"/>
                    <a:pt x="257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408750" y="3902725"/>
              <a:ext cx="27650" cy="92450"/>
            </a:xfrm>
            <a:custGeom>
              <a:avLst/>
              <a:gdLst/>
              <a:ahLst/>
              <a:cxnLst/>
              <a:rect l="l" t="t" r="r" b="b"/>
              <a:pathLst>
                <a:path w="1106" h="3698" extrusionOk="0">
                  <a:moveTo>
                    <a:pt x="331" y="1"/>
                  </a:moveTo>
                  <a:cubicBezTo>
                    <a:pt x="166" y="1"/>
                    <a:pt x="0" y="92"/>
                    <a:pt x="0" y="275"/>
                  </a:cubicBezTo>
                  <a:cubicBezTo>
                    <a:pt x="92" y="1325"/>
                    <a:pt x="206" y="2375"/>
                    <a:pt x="389" y="3424"/>
                  </a:cubicBezTo>
                  <a:cubicBezTo>
                    <a:pt x="425" y="3615"/>
                    <a:pt x="551" y="3697"/>
                    <a:pt x="685" y="3697"/>
                  </a:cubicBezTo>
                  <a:cubicBezTo>
                    <a:pt x="887" y="3697"/>
                    <a:pt x="1105" y="3508"/>
                    <a:pt x="1050" y="3219"/>
                  </a:cubicBezTo>
                  <a:cubicBezTo>
                    <a:pt x="868" y="2283"/>
                    <a:pt x="777" y="1325"/>
                    <a:pt x="662" y="275"/>
                  </a:cubicBezTo>
                  <a:cubicBezTo>
                    <a:pt x="662" y="92"/>
                    <a:pt x="497" y="1"/>
                    <a:pt x="33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359700" y="4004650"/>
              <a:ext cx="84975" cy="24425"/>
            </a:xfrm>
            <a:custGeom>
              <a:avLst/>
              <a:gdLst/>
              <a:ahLst/>
              <a:cxnLst/>
              <a:rect l="l" t="t" r="r" b="b"/>
              <a:pathLst>
                <a:path w="3399" h="977" extrusionOk="0">
                  <a:moveTo>
                    <a:pt x="3082" y="1"/>
                  </a:moveTo>
                  <a:cubicBezTo>
                    <a:pt x="3061" y="1"/>
                    <a:pt x="3037" y="4"/>
                    <a:pt x="3012" y="9"/>
                  </a:cubicBezTo>
                  <a:cubicBezTo>
                    <a:pt x="2168" y="101"/>
                    <a:pt x="1209" y="101"/>
                    <a:pt x="342" y="283"/>
                  </a:cubicBezTo>
                  <a:cubicBezTo>
                    <a:pt x="0" y="390"/>
                    <a:pt x="138" y="977"/>
                    <a:pt x="475" y="977"/>
                  </a:cubicBezTo>
                  <a:cubicBezTo>
                    <a:pt x="498" y="977"/>
                    <a:pt x="522" y="974"/>
                    <a:pt x="547" y="968"/>
                  </a:cubicBezTo>
                  <a:cubicBezTo>
                    <a:pt x="1392" y="763"/>
                    <a:pt x="2168" y="763"/>
                    <a:pt x="3012" y="671"/>
                  </a:cubicBezTo>
                  <a:cubicBezTo>
                    <a:pt x="3376" y="586"/>
                    <a:pt x="3399" y="1"/>
                    <a:pt x="308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474150" y="3974075"/>
              <a:ext cx="35825" cy="97200"/>
            </a:xfrm>
            <a:custGeom>
              <a:avLst/>
              <a:gdLst/>
              <a:ahLst/>
              <a:cxnLst/>
              <a:rect l="l" t="t" r="r" b="b"/>
              <a:pathLst>
                <a:path w="1433" h="3888" extrusionOk="0">
                  <a:moveTo>
                    <a:pt x="421" y="1"/>
                  </a:moveTo>
                  <a:cubicBezTo>
                    <a:pt x="219" y="1"/>
                    <a:pt x="0" y="190"/>
                    <a:pt x="55" y="479"/>
                  </a:cubicBezTo>
                  <a:cubicBezTo>
                    <a:pt x="238" y="1506"/>
                    <a:pt x="534" y="2556"/>
                    <a:pt x="717" y="3606"/>
                  </a:cubicBezTo>
                  <a:cubicBezTo>
                    <a:pt x="754" y="3802"/>
                    <a:pt x="886" y="3887"/>
                    <a:pt x="1024" y="3887"/>
                  </a:cubicBezTo>
                  <a:cubicBezTo>
                    <a:pt x="1223" y="3887"/>
                    <a:pt x="1433" y="3707"/>
                    <a:pt x="1379" y="3424"/>
                  </a:cubicBezTo>
                  <a:cubicBezTo>
                    <a:pt x="1196" y="2374"/>
                    <a:pt x="900" y="1324"/>
                    <a:pt x="717" y="274"/>
                  </a:cubicBezTo>
                  <a:cubicBezTo>
                    <a:pt x="681" y="83"/>
                    <a:pt x="554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442475" y="4073925"/>
              <a:ext cx="75850" cy="19075"/>
            </a:xfrm>
            <a:custGeom>
              <a:avLst/>
              <a:gdLst/>
              <a:ahLst/>
              <a:cxnLst/>
              <a:rect l="l" t="t" r="r" b="b"/>
              <a:pathLst>
                <a:path w="3034" h="763" extrusionOk="0">
                  <a:moveTo>
                    <a:pt x="2646" y="0"/>
                  </a:moveTo>
                  <a:cubicBezTo>
                    <a:pt x="1893" y="0"/>
                    <a:pt x="1139" y="0"/>
                    <a:pt x="455" y="92"/>
                  </a:cubicBezTo>
                  <a:cubicBezTo>
                    <a:pt x="28" y="177"/>
                    <a:pt x="0" y="762"/>
                    <a:pt x="372" y="762"/>
                  </a:cubicBezTo>
                  <a:cubicBezTo>
                    <a:pt x="398" y="762"/>
                    <a:pt x="425" y="759"/>
                    <a:pt x="455" y="754"/>
                  </a:cubicBezTo>
                  <a:cubicBezTo>
                    <a:pt x="1139" y="662"/>
                    <a:pt x="1893" y="662"/>
                    <a:pt x="2646" y="662"/>
                  </a:cubicBezTo>
                  <a:cubicBezTo>
                    <a:pt x="3034" y="662"/>
                    <a:pt x="3034" y="0"/>
                    <a:pt x="264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829875" y="4175675"/>
              <a:ext cx="23425" cy="76300"/>
            </a:xfrm>
            <a:custGeom>
              <a:avLst/>
              <a:gdLst/>
              <a:ahLst/>
              <a:cxnLst/>
              <a:rect l="l" t="t" r="r" b="b"/>
              <a:pathLst>
                <a:path w="937" h="3052" extrusionOk="0">
                  <a:moveTo>
                    <a:pt x="502" y="1"/>
                  </a:moveTo>
                  <a:cubicBezTo>
                    <a:pt x="313" y="1"/>
                    <a:pt x="92" y="163"/>
                    <a:pt x="92" y="404"/>
                  </a:cubicBezTo>
                  <a:cubicBezTo>
                    <a:pt x="274" y="1157"/>
                    <a:pt x="1" y="1910"/>
                    <a:pt x="92" y="2778"/>
                  </a:cubicBezTo>
                  <a:cubicBezTo>
                    <a:pt x="92" y="2960"/>
                    <a:pt x="257" y="3052"/>
                    <a:pt x="423" y="3052"/>
                  </a:cubicBezTo>
                  <a:cubicBezTo>
                    <a:pt x="588" y="3052"/>
                    <a:pt x="754" y="2960"/>
                    <a:pt x="754" y="2778"/>
                  </a:cubicBezTo>
                  <a:cubicBezTo>
                    <a:pt x="662" y="1910"/>
                    <a:pt x="936" y="1066"/>
                    <a:pt x="754" y="199"/>
                  </a:cubicBezTo>
                  <a:cubicBezTo>
                    <a:pt x="719" y="61"/>
                    <a:pt x="616" y="1"/>
                    <a:pt x="50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801350" y="4261650"/>
              <a:ext cx="87900" cy="24425"/>
            </a:xfrm>
            <a:custGeom>
              <a:avLst/>
              <a:gdLst/>
              <a:ahLst/>
              <a:cxnLst/>
              <a:rect l="l" t="t" r="r" b="b"/>
              <a:pathLst>
                <a:path w="3516" h="977" extrusionOk="0">
                  <a:moveTo>
                    <a:pt x="480" y="1"/>
                  </a:moveTo>
                  <a:cubicBezTo>
                    <a:pt x="0" y="1"/>
                    <a:pt x="0" y="663"/>
                    <a:pt x="480" y="663"/>
                  </a:cubicBezTo>
                  <a:cubicBezTo>
                    <a:pt x="1214" y="742"/>
                    <a:pt x="1965" y="977"/>
                    <a:pt x="2704" y="977"/>
                  </a:cubicBezTo>
                  <a:cubicBezTo>
                    <a:pt x="2815" y="977"/>
                    <a:pt x="2926" y="971"/>
                    <a:pt x="3036" y="959"/>
                  </a:cubicBezTo>
                  <a:cubicBezTo>
                    <a:pt x="3515" y="959"/>
                    <a:pt x="3515" y="275"/>
                    <a:pt x="3036" y="275"/>
                  </a:cubicBezTo>
                  <a:cubicBezTo>
                    <a:pt x="2903" y="293"/>
                    <a:pt x="2769" y="300"/>
                    <a:pt x="2636" y="300"/>
                  </a:cubicBezTo>
                  <a:cubicBezTo>
                    <a:pt x="1919" y="300"/>
                    <a:pt x="1191" y="78"/>
                    <a:pt x="4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752050" y="4223825"/>
              <a:ext cx="23075" cy="82225"/>
            </a:xfrm>
            <a:custGeom>
              <a:avLst/>
              <a:gdLst/>
              <a:ahLst/>
              <a:cxnLst/>
              <a:rect l="l" t="t" r="r" b="b"/>
              <a:pathLst>
                <a:path w="923" h="3289" extrusionOk="0">
                  <a:moveTo>
                    <a:pt x="376" y="0"/>
                  </a:moveTo>
                  <a:cubicBezTo>
                    <a:pt x="179" y="0"/>
                    <a:pt x="1" y="180"/>
                    <a:pt x="55" y="464"/>
                  </a:cubicBezTo>
                  <a:cubicBezTo>
                    <a:pt x="352" y="1331"/>
                    <a:pt x="260" y="2084"/>
                    <a:pt x="260" y="2929"/>
                  </a:cubicBezTo>
                  <a:cubicBezTo>
                    <a:pt x="215" y="3169"/>
                    <a:pt x="357" y="3288"/>
                    <a:pt x="523" y="3288"/>
                  </a:cubicBezTo>
                  <a:cubicBezTo>
                    <a:pt x="688" y="3288"/>
                    <a:pt x="877" y="3169"/>
                    <a:pt x="922" y="2929"/>
                  </a:cubicBezTo>
                  <a:cubicBezTo>
                    <a:pt x="922" y="1993"/>
                    <a:pt x="922" y="1126"/>
                    <a:pt x="740" y="281"/>
                  </a:cubicBezTo>
                  <a:cubicBezTo>
                    <a:pt x="656" y="86"/>
                    <a:pt x="511" y="0"/>
                    <a:pt x="37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713525" y="4313825"/>
              <a:ext cx="99075" cy="21825"/>
            </a:xfrm>
            <a:custGeom>
              <a:avLst/>
              <a:gdLst/>
              <a:ahLst/>
              <a:cxnLst/>
              <a:rect l="l" t="t" r="r" b="b"/>
              <a:pathLst>
                <a:path w="3963" h="873" extrusionOk="0">
                  <a:moveTo>
                    <a:pt x="3503" y="1"/>
                  </a:moveTo>
                  <a:cubicBezTo>
                    <a:pt x="3477" y="1"/>
                    <a:pt x="3450" y="5"/>
                    <a:pt x="3422" y="14"/>
                  </a:cubicBezTo>
                  <a:cubicBezTo>
                    <a:pt x="2847" y="178"/>
                    <a:pt x="2239" y="211"/>
                    <a:pt x="1637" y="211"/>
                  </a:cubicBezTo>
                  <a:cubicBezTo>
                    <a:pt x="1236" y="211"/>
                    <a:pt x="838" y="196"/>
                    <a:pt x="455" y="196"/>
                  </a:cubicBezTo>
                  <a:cubicBezTo>
                    <a:pt x="425" y="190"/>
                    <a:pt x="398" y="188"/>
                    <a:pt x="372" y="188"/>
                  </a:cubicBezTo>
                  <a:cubicBezTo>
                    <a:pt x="0" y="188"/>
                    <a:pt x="28" y="773"/>
                    <a:pt x="455" y="858"/>
                  </a:cubicBezTo>
                  <a:cubicBezTo>
                    <a:pt x="875" y="858"/>
                    <a:pt x="1295" y="873"/>
                    <a:pt x="1715" y="873"/>
                  </a:cubicBezTo>
                  <a:cubicBezTo>
                    <a:pt x="2345" y="873"/>
                    <a:pt x="2975" y="840"/>
                    <a:pt x="3605" y="676"/>
                  </a:cubicBezTo>
                  <a:cubicBezTo>
                    <a:pt x="3963" y="591"/>
                    <a:pt x="3815" y="1"/>
                    <a:pt x="3503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398700" y="4361125"/>
              <a:ext cx="40025" cy="74400"/>
            </a:xfrm>
            <a:custGeom>
              <a:avLst/>
              <a:gdLst/>
              <a:ahLst/>
              <a:cxnLst/>
              <a:rect l="l" t="t" r="r" b="b"/>
              <a:pathLst>
                <a:path w="1601" h="2976" extrusionOk="0">
                  <a:moveTo>
                    <a:pt x="421" y="1"/>
                  </a:moveTo>
                  <a:cubicBezTo>
                    <a:pt x="217" y="1"/>
                    <a:pt x="1" y="163"/>
                    <a:pt x="129" y="404"/>
                  </a:cubicBezTo>
                  <a:cubicBezTo>
                    <a:pt x="311" y="1249"/>
                    <a:pt x="608" y="2002"/>
                    <a:pt x="882" y="2778"/>
                  </a:cubicBezTo>
                  <a:cubicBezTo>
                    <a:pt x="916" y="2916"/>
                    <a:pt x="1032" y="2976"/>
                    <a:pt x="1158" y="2976"/>
                  </a:cubicBezTo>
                  <a:cubicBezTo>
                    <a:pt x="1366" y="2976"/>
                    <a:pt x="1601" y="2814"/>
                    <a:pt x="1544" y="2573"/>
                  </a:cubicBezTo>
                  <a:cubicBezTo>
                    <a:pt x="1270" y="1819"/>
                    <a:pt x="973" y="1066"/>
                    <a:pt x="699" y="199"/>
                  </a:cubicBezTo>
                  <a:cubicBezTo>
                    <a:pt x="665" y="61"/>
                    <a:pt x="545" y="1"/>
                    <a:pt x="42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359875" y="4444575"/>
              <a:ext cx="105075" cy="31300"/>
            </a:xfrm>
            <a:custGeom>
              <a:avLst/>
              <a:gdLst/>
              <a:ahLst/>
              <a:cxnLst/>
              <a:rect l="l" t="t" r="r" b="b"/>
              <a:pathLst>
                <a:path w="4203" h="1252" extrusionOk="0">
                  <a:moveTo>
                    <a:pt x="3750" y="1"/>
                  </a:moveTo>
                  <a:cubicBezTo>
                    <a:pt x="3723" y="1"/>
                    <a:pt x="3696" y="4"/>
                    <a:pt x="3667" y="11"/>
                  </a:cubicBezTo>
                  <a:cubicBezTo>
                    <a:pt x="2526" y="193"/>
                    <a:pt x="1476" y="376"/>
                    <a:pt x="449" y="581"/>
                  </a:cubicBezTo>
                  <a:cubicBezTo>
                    <a:pt x="0" y="667"/>
                    <a:pt x="132" y="1252"/>
                    <a:pt x="543" y="1252"/>
                  </a:cubicBezTo>
                  <a:cubicBezTo>
                    <a:pt x="571" y="1252"/>
                    <a:pt x="601" y="1249"/>
                    <a:pt x="632" y="1243"/>
                  </a:cubicBezTo>
                  <a:cubicBezTo>
                    <a:pt x="1682" y="1061"/>
                    <a:pt x="2732" y="855"/>
                    <a:pt x="3759" y="581"/>
                  </a:cubicBezTo>
                  <a:cubicBezTo>
                    <a:pt x="4203" y="497"/>
                    <a:pt x="4079" y="1"/>
                    <a:pt x="375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470200" y="4411550"/>
              <a:ext cx="37475" cy="72450"/>
            </a:xfrm>
            <a:custGeom>
              <a:avLst/>
              <a:gdLst/>
              <a:ahLst/>
              <a:cxnLst/>
              <a:rect l="l" t="t" r="r" b="b"/>
              <a:pathLst>
                <a:path w="1499" h="2898" extrusionOk="0">
                  <a:moveTo>
                    <a:pt x="385" y="1"/>
                  </a:moveTo>
                  <a:cubicBezTo>
                    <a:pt x="191" y="1"/>
                    <a:pt x="0" y="181"/>
                    <a:pt x="122" y="464"/>
                  </a:cubicBezTo>
                  <a:cubicBezTo>
                    <a:pt x="304" y="1126"/>
                    <a:pt x="487" y="1902"/>
                    <a:pt x="784" y="2656"/>
                  </a:cubicBezTo>
                  <a:cubicBezTo>
                    <a:pt x="822" y="2819"/>
                    <a:pt x="962" y="2898"/>
                    <a:pt x="1104" y="2898"/>
                  </a:cubicBezTo>
                  <a:cubicBezTo>
                    <a:pt x="1299" y="2898"/>
                    <a:pt x="1498" y="2750"/>
                    <a:pt x="1446" y="2473"/>
                  </a:cubicBezTo>
                  <a:cubicBezTo>
                    <a:pt x="1172" y="1697"/>
                    <a:pt x="966" y="1035"/>
                    <a:pt x="692" y="282"/>
                  </a:cubicBezTo>
                  <a:cubicBezTo>
                    <a:pt x="655" y="86"/>
                    <a:pt x="519" y="1"/>
                    <a:pt x="38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447900" y="4491975"/>
              <a:ext cx="93625" cy="33650"/>
            </a:xfrm>
            <a:custGeom>
              <a:avLst/>
              <a:gdLst/>
              <a:ahLst/>
              <a:cxnLst/>
              <a:rect l="l" t="t" r="r" b="b"/>
              <a:pathLst>
                <a:path w="3745" h="1346" extrusionOk="0">
                  <a:moveTo>
                    <a:pt x="3180" y="1"/>
                  </a:moveTo>
                  <a:cubicBezTo>
                    <a:pt x="3151" y="1"/>
                    <a:pt x="3122" y="3"/>
                    <a:pt x="3091" y="9"/>
                  </a:cubicBezTo>
                  <a:cubicBezTo>
                    <a:pt x="2246" y="192"/>
                    <a:pt x="1288" y="489"/>
                    <a:pt x="443" y="671"/>
                  </a:cubicBezTo>
                  <a:cubicBezTo>
                    <a:pt x="0" y="755"/>
                    <a:pt x="122" y="1346"/>
                    <a:pt x="521" y="1346"/>
                  </a:cubicBezTo>
                  <a:cubicBezTo>
                    <a:pt x="554" y="1346"/>
                    <a:pt x="589" y="1342"/>
                    <a:pt x="626" y="1333"/>
                  </a:cubicBezTo>
                  <a:cubicBezTo>
                    <a:pt x="1493" y="1150"/>
                    <a:pt x="2429" y="877"/>
                    <a:pt x="3296" y="671"/>
                  </a:cubicBezTo>
                  <a:cubicBezTo>
                    <a:pt x="3745" y="586"/>
                    <a:pt x="3594" y="1"/>
                    <a:pt x="318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7350" y="4494875"/>
              <a:ext cx="23075" cy="75950"/>
            </a:xfrm>
            <a:custGeom>
              <a:avLst/>
              <a:gdLst/>
              <a:ahLst/>
              <a:cxnLst/>
              <a:rect l="l" t="t" r="r" b="b"/>
              <a:pathLst>
                <a:path w="923" h="3038" extrusionOk="0">
                  <a:moveTo>
                    <a:pt x="410" y="0"/>
                  </a:moveTo>
                  <a:cubicBezTo>
                    <a:pt x="211" y="0"/>
                    <a:pt x="1" y="180"/>
                    <a:pt x="55" y="464"/>
                  </a:cubicBezTo>
                  <a:cubicBezTo>
                    <a:pt x="146" y="1217"/>
                    <a:pt x="146" y="1993"/>
                    <a:pt x="237" y="2746"/>
                  </a:cubicBezTo>
                  <a:cubicBezTo>
                    <a:pt x="237" y="2940"/>
                    <a:pt x="409" y="3037"/>
                    <a:pt x="580" y="3037"/>
                  </a:cubicBezTo>
                  <a:cubicBezTo>
                    <a:pt x="751" y="3037"/>
                    <a:pt x="922" y="2940"/>
                    <a:pt x="922" y="2746"/>
                  </a:cubicBezTo>
                  <a:cubicBezTo>
                    <a:pt x="808" y="1902"/>
                    <a:pt x="808" y="1034"/>
                    <a:pt x="717" y="281"/>
                  </a:cubicBezTo>
                  <a:cubicBezTo>
                    <a:pt x="679" y="86"/>
                    <a:pt x="547" y="0"/>
                    <a:pt x="410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830975" y="4579850"/>
              <a:ext cx="88325" cy="27275"/>
            </a:xfrm>
            <a:custGeom>
              <a:avLst/>
              <a:gdLst/>
              <a:ahLst/>
              <a:cxnLst/>
              <a:rect l="l" t="t" r="r" b="b"/>
              <a:pathLst>
                <a:path w="3533" h="1091" extrusionOk="0">
                  <a:moveTo>
                    <a:pt x="2990" y="1"/>
                  </a:moveTo>
                  <a:cubicBezTo>
                    <a:pt x="2961" y="1"/>
                    <a:pt x="2932" y="3"/>
                    <a:pt x="2901" y="9"/>
                  </a:cubicBezTo>
                  <a:cubicBezTo>
                    <a:pt x="2034" y="215"/>
                    <a:pt x="1189" y="215"/>
                    <a:pt x="322" y="489"/>
                  </a:cubicBezTo>
                  <a:cubicBezTo>
                    <a:pt x="0" y="569"/>
                    <a:pt x="103" y="1091"/>
                    <a:pt x="397" y="1091"/>
                  </a:cubicBezTo>
                  <a:cubicBezTo>
                    <a:pt x="437" y="1091"/>
                    <a:pt x="481" y="1081"/>
                    <a:pt x="527" y="1059"/>
                  </a:cubicBezTo>
                  <a:cubicBezTo>
                    <a:pt x="1372" y="877"/>
                    <a:pt x="2239" y="877"/>
                    <a:pt x="3084" y="671"/>
                  </a:cubicBezTo>
                  <a:cubicBezTo>
                    <a:pt x="3532" y="586"/>
                    <a:pt x="3401" y="1"/>
                    <a:pt x="299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781950" y="4565950"/>
              <a:ext cx="23100" cy="78875"/>
            </a:xfrm>
            <a:custGeom>
              <a:avLst/>
              <a:gdLst/>
              <a:ahLst/>
              <a:cxnLst/>
              <a:rect l="l" t="t" r="r" b="b"/>
              <a:pathLst>
                <a:path w="924" h="3155" extrusionOk="0">
                  <a:moveTo>
                    <a:pt x="445" y="0"/>
                  </a:moveTo>
                  <a:cubicBezTo>
                    <a:pt x="280" y="0"/>
                    <a:pt x="114" y="97"/>
                    <a:pt x="114" y="291"/>
                  </a:cubicBezTo>
                  <a:cubicBezTo>
                    <a:pt x="114" y="1227"/>
                    <a:pt x="0" y="2095"/>
                    <a:pt x="206" y="2939"/>
                  </a:cubicBezTo>
                  <a:cubicBezTo>
                    <a:pt x="241" y="3090"/>
                    <a:pt x="363" y="3154"/>
                    <a:pt x="493" y="3154"/>
                  </a:cubicBezTo>
                  <a:cubicBezTo>
                    <a:pt x="697" y="3154"/>
                    <a:pt x="923" y="2994"/>
                    <a:pt x="868" y="2757"/>
                  </a:cubicBezTo>
                  <a:cubicBezTo>
                    <a:pt x="685" y="2003"/>
                    <a:pt x="776" y="1136"/>
                    <a:pt x="776" y="291"/>
                  </a:cubicBezTo>
                  <a:cubicBezTo>
                    <a:pt x="776" y="97"/>
                    <a:pt x="611" y="0"/>
                    <a:pt x="445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766025" y="4653675"/>
              <a:ext cx="73000" cy="24225"/>
            </a:xfrm>
            <a:custGeom>
              <a:avLst/>
              <a:gdLst/>
              <a:ahLst/>
              <a:cxnLst/>
              <a:rect l="l" t="t" r="r" b="b"/>
              <a:pathLst>
                <a:path w="2920" h="969" extrusionOk="0">
                  <a:moveTo>
                    <a:pt x="2555" y="1"/>
                  </a:moveTo>
                  <a:cubicBezTo>
                    <a:pt x="1779" y="1"/>
                    <a:pt x="1025" y="206"/>
                    <a:pt x="363" y="297"/>
                  </a:cubicBezTo>
                  <a:cubicBezTo>
                    <a:pt x="0" y="383"/>
                    <a:pt x="57" y="968"/>
                    <a:pt x="458" y="968"/>
                  </a:cubicBezTo>
                  <a:cubicBezTo>
                    <a:pt x="486" y="968"/>
                    <a:pt x="515" y="965"/>
                    <a:pt x="546" y="959"/>
                  </a:cubicBezTo>
                  <a:cubicBezTo>
                    <a:pt x="1208" y="868"/>
                    <a:pt x="1893" y="686"/>
                    <a:pt x="2555" y="686"/>
                  </a:cubicBezTo>
                  <a:cubicBezTo>
                    <a:pt x="2920" y="686"/>
                    <a:pt x="2920" y="1"/>
                    <a:pt x="2555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501475" y="4818825"/>
              <a:ext cx="55425" cy="52475"/>
            </a:xfrm>
            <a:custGeom>
              <a:avLst/>
              <a:gdLst/>
              <a:ahLst/>
              <a:cxnLst/>
              <a:rect l="l" t="t" r="r" b="b"/>
              <a:pathLst>
                <a:path w="2217" h="2099" extrusionOk="0">
                  <a:moveTo>
                    <a:pt x="479" y="0"/>
                  </a:moveTo>
                  <a:cubicBezTo>
                    <a:pt x="231" y="0"/>
                    <a:pt x="0" y="264"/>
                    <a:pt x="195" y="539"/>
                  </a:cubicBezTo>
                  <a:cubicBezTo>
                    <a:pt x="583" y="1018"/>
                    <a:pt x="1062" y="1498"/>
                    <a:pt x="1518" y="1954"/>
                  </a:cubicBezTo>
                  <a:cubicBezTo>
                    <a:pt x="1596" y="2056"/>
                    <a:pt x="1687" y="2098"/>
                    <a:pt x="1773" y="2098"/>
                  </a:cubicBezTo>
                  <a:cubicBezTo>
                    <a:pt x="2014" y="2098"/>
                    <a:pt x="2217" y="1767"/>
                    <a:pt x="1998" y="1498"/>
                  </a:cubicBezTo>
                  <a:cubicBezTo>
                    <a:pt x="1518" y="1110"/>
                    <a:pt x="1153" y="630"/>
                    <a:pt x="765" y="151"/>
                  </a:cubicBezTo>
                  <a:cubicBezTo>
                    <a:pt x="686" y="45"/>
                    <a:pt x="581" y="0"/>
                    <a:pt x="47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512325" y="4868650"/>
              <a:ext cx="80275" cy="54925"/>
            </a:xfrm>
            <a:custGeom>
              <a:avLst/>
              <a:gdLst/>
              <a:ahLst/>
              <a:cxnLst/>
              <a:rect l="l" t="t" r="r" b="b"/>
              <a:pathLst>
                <a:path w="3211" h="2197" extrusionOk="0">
                  <a:moveTo>
                    <a:pt x="2724" y="0"/>
                  </a:moveTo>
                  <a:cubicBezTo>
                    <a:pt x="2660" y="0"/>
                    <a:pt x="2592" y="22"/>
                    <a:pt x="2522" y="75"/>
                  </a:cubicBezTo>
                  <a:cubicBezTo>
                    <a:pt x="1769" y="532"/>
                    <a:pt x="1199" y="1102"/>
                    <a:pt x="331" y="1582"/>
                  </a:cubicBezTo>
                  <a:cubicBezTo>
                    <a:pt x="1" y="1757"/>
                    <a:pt x="233" y="2196"/>
                    <a:pt x="549" y="2196"/>
                  </a:cubicBezTo>
                  <a:cubicBezTo>
                    <a:pt x="604" y="2196"/>
                    <a:pt x="662" y="2183"/>
                    <a:pt x="719" y="2152"/>
                  </a:cubicBezTo>
                  <a:cubicBezTo>
                    <a:pt x="1473" y="1787"/>
                    <a:pt x="2134" y="1102"/>
                    <a:pt x="2911" y="646"/>
                  </a:cubicBezTo>
                  <a:cubicBezTo>
                    <a:pt x="3211" y="477"/>
                    <a:pt x="3017" y="0"/>
                    <a:pt x="27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587350" y="4832575"/>
              <a:ext cx="45425" cy="50125"/>
            </a:xfrm>
            <a:custGeom>
              <a:avLst/>
              <a:gdLst/>
              <a:ahLst/>
              <a:cxnLst/>
              <a:rect l="l" t="t" r="r" b="b"/>
              <a:pathLst>
                <a:path w="1817" h="2005" extrusionOk="0">
                  <a:moveTo>
                    <a:pt x="426" y="0"/>
                  </a:moveTo>
                  <a:cubicBezTo>
                    <a:pt x="195" y="0"/>
                    <a:pt x="0" y="209"/>
                    <a:pt x="183" y="468"/>
                  </a:cubicBezTo>
                  <a:cubicBezTo>
                    <a:pt x="480" y="948"/>
                    <a:pt x="754" y="1404"/>
                    <a:pt x="1051" y="1884"/>
                  </a:cubicBezTo>
                  <a:cubicBezTo>
                    <a:pt x="1129" y="1968"/>
                    <a:pt x="1232" y="2005"/>
                    <a:pt x="1332" y="2005"/>
                  </a:cubicBezTo>
                  <a:cubicBezTo>
                    <a:pt x="1582" y="2005"/>
                    <a:pt x="1817" y="1779"/>
                    <a:pt x="1621" y="1518"/>
                  </a:cubicBezTo>
                  <a:cubicBezTo>
                    <a:pt x="1325" y="1039"/>
                    <a:pt x="1051" y="651"/>
                    <a:pt x="754" y="172"/>
                  </a:cubicBezTo>
                  <a:cubicBezTo>
                    <a:pt x="663" y="51"/>
                    <a:pt x="541" y="0"/>
                    <a:pt x="426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605375" y="4872750"/>
              <a:ext cx="56375" cy="47275"/>
            </a:xfrm>
            <a:custGeom>
              <a:avLst/>
              <a:gdLst/>
              <a:ahLst/>
              <a:cxnLst/>
              <a:rect l="l" t="t" r="r" b="b"/>
              <a:pathLst>
                <a:path w="2255" h="1891" extrusionOk="0">
                  <a:moveTo>
                    <a:pt x="1764" y="1"/>
                  </a:moveTo>
                  <a:cubicBezTo>
                    <a:pt x="1694" y="1"/>
                    <a:pt x="1623" y="28"/>
                    <a:pt x="1562" y="94"/>
                  </a:cubicBezTo>
                  <a:cubicBezTo>
                    <a:pt x="1083" y="482"/>
                    <a:pt x="695" y="938"/>
                    <a:pt x="216" y="1327"/>
                  </a:cubicBezTo>
                  <a:cubicBezTo>
                    <a:pt x="1" y="1559"/>
                    <a:pt x="249" y="1890"/>
                    <a:pt x="498" y="1890"/>
                  </a:cubicBezTo>
                  <a:cubicBezTo>
                    <a:pt x="567" y="1890"/>
                    <a:pt x="636" y="1865"/>
                    <a:pt x="695" y="1806"/>
                  </a:cubicBezTo>
                  <a:cubicBezTo>
                    <a:pt x="1174" y="1418"/>
                    <a:pt x="1562" y="938"/>
                    <a:pt x="2042" y="573"/>
                  </a:cubicBezTo>
                  <a:cubicBezTo>
                    <a:pt x="2255" y="342"/>
                    <a:pt x="2012" y="1"/>
                    <a:pt x="176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4"/>
          <p:cNvSpPr/>
          <p:nvPr/>
        </p:nvSpPr>
        <p:spPr>
          <a:xfrm flipH="1">
            <a:off x="2940600" y="4873925"/>
            <a:ext cx="128625" cy="90225"/>
          </a:xfrm>
          <a:custGeom>
            <a:avLst/>
            <a:gdLst/>
            <a:ahLst/>
            <a:cxnLst/>
            <a:rect l="l" t="t" r="r" b="b"/>
            <a:pathLst>
              <a:path w="5145" h="3609" extrusionOk="0">
                <a:moveTo>
                  <a:pt x="2425" y="1"/>
                </a:moveTo>
                <a:cubicBezTo>
                  <a:pt x="931" y="1"/>
                  <a:pt x="1" y="2376"/>
                  <a:pt x="1715" y="3412"/>
                </a:cubicBezTo>
                <a:cubicBezTo>
                  <a:pt x="1950" y="3548"/>
                  <a:pt x="2195" y="3608"/>
                  <a:pt x="2436" y="3608"/>
                </a:cubicBezTo>
                <a:cubicBezTo>
                  <a:pt x="3858" y="3608"/>
                  <a:pt x="5145" y="1505"/>
                  <a:pt x="3427" y="353"/>
                </a:cubicBezTo>
                <a:cubicBezTo>
                  <a:pt x="3081" y="107"/>
                  <a:pt x="2740" y="1"/>
                  <a:pt x="2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"/>
          <p:cNvSpPr/>
          <p:nvPr/>
        </p:nvSpPr>
        <p:spPr>
          <a:xfrm flipH="1">
            <a:off x="6798438" y="4568875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4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"/>
          <p:cNvSpPr/>
          <p:nvPr/>
        </p:nvSpPr>
        <p:spPr>
          <a:xfrm>
            <a:off x="273900" y="267000"/>
            <a:ext cx="8596200" cy="46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6"/>
          <p:cNvSpPr/>
          <p:nvPr/>
        </p:nvSpPr>
        <p:spPr>
          <a:xfrm>
            <a:off x="8826503" y="3985528"/>
            <a:ext cx="45594" cy="45507"/>
          </a:xfrm>
          <a:custGeom>
            <a:avLst/>
            <a:gdLst/>
            <a:ahLst/>
            <a:cxnLst/>
            <a:rect l="l" t="t" r="r" b="b"/>
            <a:pathLst>
              <a:path w="522" h="521" extrusionOk="0">
                <a:moveTo>
                  <a:pt x="1" y="0"/>
                </a:moveTo>
                <a:lnTo>
                  <a:pt x="521" y="521"/>
                </a:lnTo>
                <a:lnTo>
                  <a:pt x="521" y="0"/>
                </a:lnTo>
                <a:close/>
              </a:path>
            </a:pathLst>
          </a:custGeom>
          <a:solidFill>
            <a:srgbClr val="ACDF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6"/>
          <p:cNvSpPr/>
          <p:nvPr/>
        </p:nvSpPr>
        <p:spPr>
          <a:xfrm rot="10800000" flipH="1">
            <a:off x="662888" y="2057663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862" y="1"/>
                </a:moveTo>
                <a:lnTo>
                  <a:pt x="3375" y="4087"/>
                </a:lnTo>
                <a:lnTo>
                  <a:pt x="0" y="4087"/>
                </a:lnTo>
                <a:lnTo>
                  <a:pt x="2614" y="6178"/>
                </a:lnTo>
                <a:lnTo>
                  <a:pt x="2614" y="6178"/>
                </a:lnTo>
                <a:lnTo>
                  <a:pt x="1050" y="10478"/>
                </a:lnTo>
                <a:lnTo>
                  <a:pt x="4620" y="7783"/>
                </a:lnTo>
                <a:lnTo>
                  <a:pt x="4620" y="7783"/>
                </a:lnTo>
                <a:lnTo>
                  <a:pt x="7989" y="10478"/>
                </a:lnTo>
                <a:lnTo>
                  <a:pt x="7989" y="10478"/>
                </a:lnTo>
                <a:lnTo>
                  <a:pt x="6713" y="6204"/>
                </a:lnTo>
                <a:lnTo>
                  <a:pt x="9518" y="4087"/>
                </a:lnTo>
                <a:lnTo>
                  <a:pt x="6081" y="4087"/>
                </a:lnTo>
                <a:lnTo>
                  <a:pt x="486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6"/>
          <p:cNvSpPr/>
          <p:nvPr/>
        </p:nvSpPr>
        <p:spPr>
          <a:xfrm rot="10800000" flipH="1">
            <a:off x="6770350" y="1447238"/>
            <a:ext cx="240250" cy="261375"/>
          </a:xfrm>
          <a:custGeom>
            <a:avLst/>
            <a:gdLst/>
            <a:ahLst/>
            <a:cxnLst/>
            <a:rect l="l" t="t" r="r" b="b"/>
            <a:pathLst>
              <a:path w="9610" h="10455" extrusionOk="0">
                <a:moveTo>
                  <a:pt x="4862" y="0"/>
                </a:moveTo>
                <a:lnTo>
                  <a:pt x="3384" y="4054"/>
                </a:lnTo>
                <a:lnTo>
                  <a:pt x="3384" y="4054"/>
                </a:lnTo>
                <a:lnTo>
                  <a:pt x="0" y="4086"/>
                </a:lnTo>
                <a:lnTo>
                  <a:pt x="2628" y="6127"/>
                </a:lnTo>
                <a:lnTo>
                  <a:pt x="1050" y="10454"/>
                </a:lnTo>
                <a:lnTo>
                  <a:pt x="4676" y="7718"/>
                </a:lnTo>
                <a:lnTo>
                  <a:pt x="8080" y="10363"/>
                </a:lnTo>
                <a:lnTo>
                  <a:pt x="6768" y="6139"/>
                </a:lnTo>
                <a:lnTo>
                  <a:pt x="9609" y="3995"/>
                </a:lnTo>
                <a:lnTo>
                  <a:pt x="6113" y="4028"/>
                </a:lnTo>
                <a:lnTo>
                  <a:pt x="6113" y="4028"/>
                </a:lnTo>
                <a:lnTo>
                  <a:pt x="48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6"/>
          <p:cNvSpPr/>
          <p:nvPr/>
        </p:nvSpPr>
        <p:spPr>
          <a:xfrm rot="10800000" flipH="1">
            <a:off x="7640425" y="650413"/>
            <a:ext cx="237975" cy="261950"/>
          </a:xfrm>
          <a:custGeom>
            <a:avLst/>
            <a:gdLst/>
            <a:ahLst/>
            <a:cxnLst/>
            <a:rect l="l" t="t" r="r" b="b"/>
            <a:pathLst>
              <a:path w="9519" h="10478" extrusionOk="0">
                <a:moveTo>
                  <a:pt x="4748" y="1"/>
                </a:moveTo>
                <a:lnTo>
                  <a:pt x="3493" y="4087"/>
                </a:lnTo>
                <a:lnTo>
                  <a:pt x="0" y="4087"/>
                </a:lnTo>
                <a:lnTo>
                  <a:pt x="2836" y="6227"/>
                </a:lnTo>
                <a:lnTo>
                  <a:pt x="2836" y="6227"/>
                </a:lnTo>
                <a:lnTo>
                  <a:pt x="1530" y="10478"/>
                </a:lnTo>
                <a:lnTo>
                  <a:pt x="1530" y="10478"/>
                </a:lnTo>
                <a:lnTo>
                  <a:pt x="4898" y="7783"/>
                </a:lnTo>
                <a:lnTo>
                  <a:pt x="4898" y="7783"/>
                </a:lnTo>
                <a:lnTo>
                  <a:pt x="8469" y="10478"/>
                </a:lnTo>
                <a:lnTo>
                  <a:pt x="6933" y="6155"/>
                </a:lnTo>
                <a:lnTo>
                  <a:pt x="9519" y="4087"/>
                </a:lnTo>
                <a:lnTo>
                  <a:pt x="6199" y="4087"/>
                </a:lnTo>
                <a:lnTo>
                  <a:pt x="47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6"/>
          <p:cNvSpPr/>
          <p:nvPr/>
        </p:nvSpPr>
        <p:spPr>
          <a:xfrm rot="10800000" flipH="1">
            <a:off x="1252338" y="4139238"/>
            <a:ext cx="171200" cy="188325"/>
          </a:xfrm>
          <a:custGeom>
            <a:avLst/>
            <a:gdLst/>
            <a:ahLst/>
            <a:cxnLst/>
            <a:rect l="l" t="t" r="r" b="b"/>
            <a:pathLst>
              <a:path w="6848" h="7533" extrusionOk="0">
                <a:moveTo>
                  <a:pt x="3424" y="0"/>
                </a:moveTo>
                <a:lnTo>
                  <a:pt x="2386" y="2928"/>
                </a:lnTo>
                <a:lnTo>
                  <a:pt x="2386" y="2928"/>
                </a:lnTo>
                <a:lnTo>
                  <a:pt x="0" y="2968"/>
                </a:lnTo>
                <a:lnTo>
                  <a:pt x="1854" y="4428"/>
                </a:lnTo>
                <a:lnTo>
                  <a:pt x="754" y="7533"/>
                </a:lnTo>
                <a:lnTo>
                  <a:pt x="3308" y="5572"/>
                </a:lnTo>
                <a:lnTo>
                  <a:pt x="5798" y="7533"/>
                </a:lnTo>
                <a:lnTo>
                  <a:pt x="5798" y="7533"/>
                </a:lnTo>
                <a:lnTo>
                  <a:pt x="4815" y="4414"/>
                </a:lnTo>
                <a:lnTo>
                  <a:pt x="6848" y="2854"/>
                </a:lnTo>
                <a:lnTo>
                  <a:pt x="6848" y="2854"/>
                </a:lnTo>
                <a:lnTo>
                  <a:pt x="4337" y="2895"/>
                </a:lnTo>
                <a:lnTo>
                  <a:pt x="4337" y="2895"/>
                </a:lnTo>
                <a:lnTo>
                  <a:pt x="34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6"/>
          <p:cNvSpPr/>
          <p:nvPr/>
        </p:nvSpPr>
        <p:spPr>
          <a:xfrm rot="10800000" flipH="1">
            <a:off x="2557200" y="839925"/>
            <a:ext cx="171225" cy="187750"/>
          </a:xfrm>
          <a:custGeom>
            <a:avLst/>
            <a:gdLst/>
            <a:ahLst/>
            <a:cxnLst/>
            <a:rect l="l" t="t" r="r" b="b"/>
            <a:pathLst>
              <a:path w="6849" h="7510" extrusionOk="0">
                <a:moveTo>
                  <a:pt x="3425" y="0"/>
                </a:moveTo>
                <a:lnTo>
                  <a:pt x="2494" y="2945"/>
                </a:lnTo>
                <a:lnTo>
                  <a:pt x="1" y="2945"/>
                </a:lnTo>
                <a:lnTo>
                  <a:pt x="2016" y="4455"/>
                </a:lnTo>
                <a:lnTo>
                  <a:pt x="2016" y="4455"/>
                </a:lnTo>
                <a:lnTo>
                  <a:pt x="1051" y="7510"/>
                </a:lnTo>
                <a:lnTo>
                  <a:pt x="3510" y="5573"/>
                </a:lnTo>
                <a:lnTo>
                  <a:pt x="3510" y="5573"/>
                </a:lnTo>
                <a:lnTo>
                  <a:pt x="6095" y="7510"/>
                </a:lnTo>
                <a:lnTo>
                  <a:pt x="4992" y="4407"/>
                </a:lnTo>
                <a:lnTo>
                  <a:pt x="4992" y="4407"/>
                </a:lnTo>
                <a:lnTo>
                  <a:pt x="6848" y="2945"/>
                </a:lnTo>
                <a:lnTo>
                  <a:pt x="4472" y="2945"/>
                </a:lnTo>
                <a:lnTo>
                  <a:pt x="34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6"/>
          <p:cNvSpPr/>
          <p:nvPr/>
        </p:nvSpPr>
        <p:spPr>
          <a:xfrm rot="10800000" flipH="1">
            <a:off x="2284925" y="4138388"/>
            <a:ext cx="171225" cy="190050"/>
          </a:xfrm>
          <a:custGeom>
            <a:avLst/>
            <a:gdLst/>
            <a:ahLst/>
            <a:cxnLst/>
            <a:rect l="l" t="t" r="r" b="b"/>
            <a:pathLst>
              <a:path w="6849" h="7602" extrusionOk="0">
                <a:moveTo>
                  <a:pt x="3425" y="1"/>
                </a:moveTo>
                <a:lnTo>
                  <a:pt x="2494" y="2945"/>
                </a:lnTo>
                <a:lnTo>
                  <a:pt x="1" y="2945"/>
                </a:lnTo>
                <a:lnTo>
                  <a:pt x="2009" y="4480"/>
                </a:lnTo>
                <a:lnTo>
                  <a:pt x="1051" y="7510"/>
                </a:lnTo>
                <a:lnTo>
                  <a:pt x="3476" y="5601"/>
                </a:lnTo>
                <a:lnTo>
                  <a:pt x="6095" y="7602"/>
                </a:lnTo>
                <a:lnTo>
                  <a:pt x="4977" y="4419"/>
                </a:lnTo>
                <a:lnTo>
                  <a:pt x="6848" y="2945"/>
                </a:lnTo>
                <a:lnTo>
                  <a:pt x="4459" y="2945"/>
                </a:lnTo>
                <a:lnTo>
                  <a:pt x="34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6"/>
          <p:cNvSpPr/>
          <p:nvPr/>
        </p:nvSpPr>
        <p:spPr>
          <a:xfrm rot="10800000" flipH="1">
            <a:off x="8632125" y="1138225"/>
            <a:ext cx="237975" cy="261375"/>
          </a:xfrm>
          <a:custGeom>
            <a:avLst/>
            <a:gdLst/>
            <a:ahLst/>
            <a:cxnLst/>
            <a:rect l="l" t="t" r="r" b="b"/>
            <a:pathLst>
              <a:path w="9519" h="10455" extrusionOk="0">
                <a:moveTo>
                  <a:pt x="4839" y="0"/>
                </a:moveTo>
                <a:lnTo>
                  <a:pt x="3370" y="4054"/>
                </a:lnTo>
                <a:lnTo>
                  <a:pt x="3370" y="4054"/>
                </a:lnTo>
                <a:lnTo>
                  <a:pt x="0" y="4086"/>
                </a:lnTo>
                <a:lnTo>
                  <a:pt x="2612" y="6144"/>
                </a:lnTo>
                <a:lnTo>
                  <a:pt x="2612" y="6144"/>
                </a:lnTo>
                <a:lnTo>
                  <a:pt x="1050" y="10454"/>
                </a:lnTo>
                <a:lnTo>
                  <a:pt x="1050" y="10454"/>
                </a:lnTo>
                <a:lnTo>
                  <a:pt x="4623" y="7729"/>
                </a:lnTo>
                <a:lnTo>
                  <a:pt x="4623" y="7729"/>
                </a:lnTo>
                <a:lnTo>
                  <a:pt x="8080" y="10454"/>
                </a:lnTo>
                <a:lnTo>
                  <a:pt x="6736" y="6117"/>
                </a:lnTo>
                <a:lnTo>
                  <a:pt x="6736" y="6117"/>
                </a:lnTo>
                <a:lnTo>
                  <a:pt x="9518" y="3995"/>
                </a:lnTo>
                <a:lnTo>
                  <a:pt x="6088" y="4027"/>
                </a:lnTo>
                <a:lnTo>
                  <a:pt x="6088" y="4027"/>
                </a:lnTo>
                <a:lnTo>
                  <a:pt x="483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6"/>
          <p:cNvSpPr/>
          <p:nvPr/>
        </p:nvSpPr>
        <p:spPr>
          <a:xfrm rot="10800000" flipH="1">
            <a:off x="1505350" y="628563"/>
            <a:ext cx="123300" cy="95325"/>
          </a:xfrm>
          <a:custGeom>
            <a:avLst/>
            <a:gdLst/>
            <a:ahLst/>
            <a:cxnLst/>
            <a:rect l="l" t="t" r="r" b="b"/>
            <a:pathLst>
              <a:path w="4932" h="3813" extrusionOk="0">
                <a:moveTo>
                  <a:pt x="2466" y="0"/>
                </a:moveTo>
                <a:cubicBezTo>
                  <a:pt x="1" y="0"/>
                  <a:pt x="1" y="3812"/>
                  <a:pt x="2466" y="3812"/>
                </a:cubicBezTo>
                <a:cubicBezTo>
                  <a:pt x="4931" y="3812"/>
                  <a:pt x="4931" y="0"/>
                  <a:pt x="24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6"/>
          <p:cNvSpPr/>
          <p:nvPr/>
        </p:nvSpPr>
        <p:spPr>
          <a:xfrm rot="10800000" flipH="1">
            <a:off x="1520800" y="3417338"/>
            <a:ext cx="90750" cy="71350"/>
          </a:xfrm>
          <a:custGeom>
            <a:avLst/>
            <a:gdLst/>
            <a:ahLst/>
            <a:cxnLst/>
            <a:rect l="l" t="t" r="r" b="b"/>
            <a:pathLst>
              <a:path w="3630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29" y="2853"/>
                  <a:pt x="3629" y="0"/>
                  <a:pt x="18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6"/>
          <p:cNvSpPr/>
          <p:nvPr/>
        </p:nvSpPr>
        <p:spPr>
          <a:xfrm rot="10800000" flipH="1">
            <a:off x="8398663" y="1972575"/>
            <a:ext cx="90175" cy="71350"/>
          </a:xfrm>
          <a:custGeom>
            <a:avLst/>
            <a:gdLst/>
            <a:ahLst/>
            <a:cxnLst/>
            <a:rect l="l" t="t" r="r" b="b"/>
            <a:pathLst>
              <a:path w="3607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06" y="2853"/>
                  <a:pt x="3606" y="0"/>
                  <a:pt x="18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6"/>
          <p:cNvSpPr/>
          <p:nvPr/>
        </p:nvSpPr>
        <p:spPr>
          <a:xfrm rot="10800000" flipH="1">
            <a:off x="612925" y="4579713"/>
            <a:ext cx="61650" cy="47400"/>
          </a:xfrm>
          <a:custGeom>
            <a:avLst/>
            <a:gdLst/>
            <a:ahLst/>
            <a:cxnLst/>
            <a:rect l="l" t="t" r="r" b="b"/>
            <a:pathLst>
              <a:path w="2466" h="1896" extrusionOk="0">
                <a:moveTo>
                  <a:pt x="1233" y="1"/>
                </a:moveTo>
                <a:cubicBezTo>
                  <a:pt x="0" y="1"/>
                  <a:pt x="0" y="1895"/>
                  <a:pt x="1233" y="1895"/>
                </a:cubicBezTo>
                <a:cubicBezTo>
                  <a:pt x="2465" y="1895"/>
                  <a:pt x="2465" y="1"/>
                  <a:pt x="12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6"/>
          <p:cNvSpPr/>
          <p:nvPr/>
        </p:nvSpPr>
        <p:spPr>
          <a:xfrm rot="10800000" flipH="1">
            <a:off x="421875" y="2901400"/>
            <a:ext cx="61650" cy="47975"/>
          </a:xfrm>
          <a:custGeom>
            <a:avLst/>
            <a:gdLst/>
            <a:ahLst/>
            <a:cxnLst/>
            <a:rect l="l" t="t" r="r" b="b"/>
            <a:pathLst>
              <a:path w="2466" h="1919" extrusionOk="0">
                <a:moveTo>
                  <a:pt x="1233" y="1"/>
                </a:moveTo>
                <a:cubicBezTo>
                  <a:pt x="0" y="1"/>
                  <a:pt x="0" y="1918"/>
                  <a:pt x="1233" y="1918"/>
                </a:cubicBezTo>
                <a:cubicBezTo>
                  <a:pt x="2465" y="1918"/>
                  <a:pt x="2465" y="1"/>
                  <a:pt x="12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6"/>
          <p:cNvSpPr/>
          <p:nvPr/>
        </p:nvSpPr>
        <p:spPr>
          <a:xfrm rot="10800000" flipH="1">
            <a:off x="2233338" y="442025"/>
            <a:ext cx="151425" cy="104875"/>
          </a:xfrm>
          <a:custGeom>
            <a:avLst/>
            <a:gdLst/>
            <a:ahLst/>
            <a:cxnLst/>
            <a:rect l="l" t="t" r="r" b="b"/>
            <a:pathLst>
              <a:path w="6057" h="4195" extrusionOk="0">
                <a:moveTo>
                  <a:pt x="2848" y="0"/>
                </a:moveTo>
                <a:cubicBezTo>
                  <a:pt x="1119" y="0"/>
                  <a:pt x="0" y="2769"/>
                  <a:pt x="2026" y="3951"/>
                </a:cubicBezTo>
                <a:cubicBezTo>
                  <a:pt x="2310" y="4120"/>
                  <a:pt x="2606" y="4195"/>
                  <a:pt x="2897" y="4195"/>
                </a:cubicBezTo>
                <a:cubicBezTo>
                  <a:pt x="4567" y="4195"/>
                  <a:pt x="6057" y="1719"/>
                  <a:pt x="4034" y="436"/>
                </a:cubicBezTo>
                <a:cubicBezTo>
                  <a:pt x="3628" y="130"/>
                  <a:pt x="3223" y="0"/>
                  <a:pt x="284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6"/>
          <p:cNvSpPr/>
          <p:nvPr/>
        </p:nvSpPr>
        <p:spPr>
          <a:xfrm rot="10800000" flipH="1">
            <a:off x="6722263" y="677175"/>
            <a:ext cx="90175" cy="71350"/>
          </a:xfrm>
          <a:custGeom>
            <a:avLst/>
            <a:gdLst/>
            <a:ahLst/>
            <a:cxnLst/>
            <a:rect l="l" t="t" r="r" b="b"/>
            <a:pathLst>
              <a:path w="3607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06" y="2853"/>
                  <a:pt x="3606" y="0"/>
                  <a:pt x="18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6"/>
          <p:cNvSpPr/>
          <p:nvPr/>
        </p:nvSpPr>
        <p:spPr>
          <a:xfrm rot="10800000" flipH="1">
            <a:off x="5397586" y="646562"/>
            <a:ext cx="167554" cy="132575"/>
          </a:xfrm>
          <a:custGeom>
            <a:avLst/>
            <a:gdLst/>
            <a:ahLst/>
            <a:cxnLst/>
            <a:rect l="l" t="t" r="r" b="b"/>
            <a:pathLst>
              <a:path w="3607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06" y="2853"/>
                  <a:pt x="3606" y="0"/>
                  <a:pt x="18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6"/>
          <p:cNvSpPr/>
          <p:nvPr/>
        </p:nvSpPr>
        <p:spPr>
          <a:xfrm rot="10800000" flipH="1">
            <a:off x="7484263" y="1439175"/>
            <a:ext cx="90175" cy="71350"/>
          </a:xfrm>
          <a:custGeom>
            <a:avLst/>
            <a:gdLst/>
            <a:ahLst/>
            <a:cxnLst/>
            <a:rect l="l" t="t" r="r" b="b"/>
            <a:pathLst>
              <a:path w="3607" h="2854" extrusionOk="0">
                <a:moveTo>
                  <a:pt x="1803" y="0"/>
                </a:moveTo>
                <a:cubicBezTo>
                  <a:pt x="0" y="0"/>
                  <a:pt x="0" y="2853"/>
                  <a:pt x="1803" y="2853"/>
                </a:cubicBezTo>
                <a:cubicBezTo>
                  <a:pt x="3606" y="2853"/>
                  <a:pt x="3606" y="0"/>
                  <a:pt x="18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6"/>
          <p:cNvSpPr txBox="1">
            <a:spLocks noGrp="1"/>
          </p:cNvSpPr>
          <p:nvPr>
            <p:ph type="title"/>
          </p:nvPr>
        </p:nvSpPr>
        <p:spPr>
          <a:xfrm>
            <a:off x="1083300" y="1445622"/>
            <a:ext cx="4577100" cy="15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"/>
          <p:cNvSpPr/>
          <p:nvPr/>
        </p:nvSpPr>
        <p:spPr>
          <a:xfrm>
            <a:off x="273900" y="267000"/>
            <a:ext cx="8596200" cy="460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7"/>
          <p:cNvSpPr txBox="1">
            <a:spLocks noGrp="1"/>
          </p:cNvSpPr>
          <p:nvPr>
            <p:ph type="title"/>
          </p:nvPr>
        </p:nvSpPr>
        <p:spPr>
          <a:xfrm>
            <a:off x="2438250" y="1581325"/>
            <a:ext cx="4267500" cy="1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5" name="Google Shape;685;p7"/>
          <p:cNvSpPr txBox="1">
            <a:spLocks noGrp="1"/>
          </p:cNvSpPr>
          <p:nvPr>
            <p:ph type="body" idx="1"/>
          </p:nvPr>
        </p:nvSpPr>
        <p:spPr>
          <a:xfrm>
            <a:off x="2800350" y="3151650"/>
            <a:ext cx="354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00">
                <a:solidFill>
                  <a:schemeClr val="accent3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8"/>
          <p:cNvSpPr txBox="1">
            <a:spLocks noGrp="1"/>
          </p:cNvSpPr>
          <p:nvPr>
            <p:ph type="title"/>
          </p:nvPr>
        </p:nvSpPr>
        <p:spPr>
          <a:xfrm>
            <a:off x="2454900" y="1402613"/>
            <a:ext cx="63678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8" name="Google Shape;688;p8"/>
          <p:cNvSpPr txBox="1">
            <a:spLocks noGrp="1"/>
          </p:cNvSpPr>
          <p:nvPr>
            <p:ph type="subTitle" idx="1"/>
          </p:nvPr>
        </p:nvSpPr>
        <p:spPr>
          <a:xfrm>
            <a:off x="2752650" y="2841638"/>
            <a:ext cx="57723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20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9" name="Google Shape;689;p8"/>
          <p:cNvGrpSpPr/>
          <p:nvPr/>
        </p:nvGrpSpPr>
        <p:grpSpPr>
          <a:xfrm>
            <a:off x="-208511" y="187397"/>
            <a:ext cx="9523018" cy="1110469"/>
            <a:chOff x="1015046" y="437700"/>
            <a:chExt cx="7463180" cy="870273"/>
          </a:xfrm>
        </p:grpSpPr>
        <p:sp>
          <p:nvSpPr>
            <p:cNvPr id="690" name="Google Shape;690;p8"/>
            <p:cNvSpPr/>
            <p:nvPr/>
          </p:nvSpPr>
          <p:spPr>
            <a:xfrm>
              <a:off x="1015046" y="437700"/>
              <a:ext cx="2599524" cy="359908"/>
            </a:xfrm>
            <a:custGeom>
              <a:avLst/>
              <a:gdLst/>
              <a:ahLst/>
              <a:cxnLst/>
              <a:rect l="l" t="t" r="r" b="b"/>
              <a:pathLst>
                <a:path w="90631" h="12548" extrusionOk="0">
                  <a:moveTo>
                    <a:pt x="90069" y="0"/>
                  </a:moveTo>
                  <a:cubicBezTo>
                    <a:pt x="90002" y="0"/>
                    <a:pt x="89934" y="10"/>
                    <a:pt x="89870" y="30"/>
                  </a:cubicBezTo>
                  <a:cubicBezTo>
                    <a:pt x="74425" y="7727"/>
                    <a:pt x="59520" y="11589"/>
                    <a:pt x="44629" y="11589"/>
                  </a:cubicBezTo>
                  <a:cubicBezTo>
                    <a:pt x="30149" y="11589"/>
                    <a:pt x="15682" y="7937"/>
                    <a:pt x="742" y="611"/>
                  </a:cubicBezTo>
                  <a:cubicBezTo>
                    <a:pt x="698" y="567"/>
                    <a:pt x="640" y="547"/>
                    <a:pt x="576" y="547"/>
                  </a:cubicBezTo>
                  <a:cubicBezTo>
                    <a:pt x="407" y="547"/>
                    <a:pt x="197" y="683"/>
                    <a:pt x="81" y="871"/>
                  </a:cubicBezTo>
                  <a:cubicBezTo>
                    <a:pt x="1" y="1112"/>
                    <a:pt x="81" y="1372"/>
                    <a:pt x="321" y="1532"/>
                  </a:cubicBezTo>
                  <a:cubicBezTo>
                    <a:pt x="15103" y="8702"/>
                    <a:pt x="29203" y="12388"/>
                    <a:pt x="43383" y="12548"/>
                  </a:cubicBezTo>
                  <a:lnTo>
                    <a:pt x="44725" y="12548"/>
                  </a:lnTo>
                  <a:cubicBezTo>
                    <a:pt x="59747" y="12548"/>
                    <a:pt x="74688" y="8803"/>
                    <a:pt x="90291" y="951"/>
                  </a:cubicBezTo>
                  <a:cubicBezTo>
                    <a:pt x="90531" y="871"/>
                    <a:pt x="90631" y="531"/>
                    <a:pt x="90531" y="290"/>
                  </a:cubicBezTo>
                  <a:cubicBezTo>
                    <a:pt x="90470" y="94"/>
                    <a:pt x="90274" y="0"/>
                    <a:pt x="90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2743129" y="768419"/>
              <a:ext cx="183339" cy="196991"/>
            </a:xfrm>
            <a:custGeom>
              <a:avLst/>
              <a:gdLst/>
              <a:ahLst/>
              <a:cxnLst/>
              <a:rect l="l" t="t" r="r" b="b"/>
              <a:pathLst>
                <a:path w="6392" h="6868" extrusionOk="0">
                  <a:moveTo>
                    <a:pt x="3447" y="1"/>
                  </a:moveTo>
                  <a:cubicBezTo>
                    <a:pt x="3180" y="1"/>
                    <a:pt x="2893" y="56"/>
                    <a:pt x="2584" y="177"/>
                  </a:cubicBezTo>
                  <a:cubicBezTo>
                    <a:pt x="0" y="1178"/>
                    <a:pt x="1843" y="5184"/>
                    <a:pt x="3345" y="6366"/>
                  </a:cubicBezTo>
                  <a:cubicBezTo>
                    <a:pt x="3728" y="6611"/>
                    <a:pt x="4204" y="6867"/>
                    <a:pt x="4667" y="6867"/>
                  </a:cubicBezTo>
                  <a:cubicBezTo>
                    <a:pt x="4810" y="6867"/>
                    <a:pt x="4951" y="6843"/>
                    <a:pt x="5088" y="6786"/>
                  </a:cubicBezTo>
                  <a:cubicBezTo>
                    <a:pt x="5669" y="6526"/>
                    <a:pt x="5929" y="5785"/>
                    <a:pt x="6089" y="5184"/>
                  </a:cubicBezTo>
                  <a:cubicBezTo>
                    <a:pt x="6392" y="3494"/>
                    <a:pt x="5572" y="1"/>
                    <a:pt x="344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2788506" y="724878"/>
              <a:ext cx="74144" cy="77672"/>
            </a:xfrm>
            <a:custGeom>
              <a:avLst/>
              <a:gdLst/>
              <a:ahLst/>
              <a:cxnLst/>
              <a:rect l="l" t="t" r="r" b="b"/>
              <a:pathLst>
                <a:path w="2585" h="2708" extrusionOk="0">
                  <a:moveTo>
                    <a:pt x="1236" y="1"/>
                  </a:moveTo>
                  <a:cubicBezTo>
                    <a:pt x="1183" y="1"/>
                    <a:pt x="1131" y="11"/>
                    <a:pt x="1082" y="32"/>
                  </a:cubicBezTo>
                  <a:lnTo>
                    <a:pt x="421" y="193"/>
                  </a:lnTo>
                  <a:cubicBezTo>
                    <a:pt x="161" y="293"/>
                    <a:pt x="81" y="453"/>
                    <a:pt x="81" y="613"/>
                  </a:cubicBezTo>
                  <a:lnTo>
                    <a:pt x="1" y="2536"/>
                  </a:lnTo>
                  <a:cubicBezTo>
                    <a:pt x="1" y="2536"/>
                    <a:pt x="322" y="2708"/>
                    <a:pt x="783" y="2708"/>
                  </a:cubicBezTo>
                  <a:cubicBezTo>
                    <a:pt x="1293" y="2708"/>
                    <a:pt x="1975" y="2498"/>
                    <a:pt x="2584" y="1615"/>
                  </a:cubicBezTo>
                  <a:lnTo>
                    <a:pt x="1583" y="193"/>
                  </a:lnTo>
                  <a:cubicBezTo>
                    <a:pt x="1524" y="75"/>
                    <a:pt x="1380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2788506" y="814255"/>
              <a:ext cx="43110" cy="95972"/>
            </a:xfrm>
            <a:custGeom>
              <a:avLst/>
              <a:gdLst/>
              <a:ahLst/>
              <a:cxnLst/>
              <a:rect l="l" t="t" r="r" b="b"/>
              <a:pathLst>
                <a:path w="1503" h="3346" extrusionOk="0">
                  <a:moveTo>
                    <a:pt x="261" y="1"/>
                  </a:moveTo>
                  <a:cubicBezTo>
                    <a:pt x="1" y="81"/>
                    <a:pt x="81" y="502"/>
                    <a:pt x="81" y="682"/>
                  </a:cubicBezTo>
                  <a:cubicBezTo>
                    <a:pt x="81" y="1182"/>
                    <a:pt x="161" y="1763"/>
                    <a:pt x="421" y="2264"/>
                  </a:cubicBezTo>
                  <a:cubicBezTo>
                    <a:pt x="582" y="2585"/>
                    <a:pt x="762" y="2845"/>
                    <a:pt x="922" y="3085"/>
                  </a:cubicBezTo>
                  <a:cubicBezTo>
                    <a:pt x="1002" y="3185"/>
                    <a:pt x="1082" y="3346"/>
                    <a:pt x="1262" y="3346"/>
                  </a:cubicBezTo>
                  <a:cubicBezTo>
                    <a:pt x="1343" y="3265"/>
                    <a:pt x="1423" y="3185"/>
                    <a:pt x="1423" y="3085"/>
                  </a:cubicBezTo>
                  <a:cubicBezTo>
                    <a:pt x="1503" y="2925"/>
                    <a:pt x="1423" y="2845"/>
                    <a:pt x="1423" y="2765"/>
                  </a:cubicBezTo>
                  <a:cubicBezTo>
                    <a:pt x="1262" y="2424"/>
                    <a:pt x="1002" y="2264"/>
                    <a:pt x="922" y="1924"/>
                  </a:cubicBezTo>
                  <a:cubicBezTo>
                    <a:pt x="842" y="1683"/>
                    <a:pt x="842" y="1423"/>
                    <a:pt x="922" y="1182"/>
                  </a:cubicBezTo>
                  <a:cubicBezTo>
                    <a:pt x="922" y="842"/>
                    <a:pt x="922" y="582"/>
                    <a:pt x="762" y="341"/>
                  </a:cubicBezTo>
                  <a:cubicBezTo>
                    <a:pt x="662" y="181"/>
                    <a:pt x="421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2829294" y="911607"/>
              <a:ext cx="14399" cy="17582"/>
            </a:xfrm>
            <a:custGeom>
              <a:avLst/>
              <a:gdLst/>
              <a:ahLst/>
              <a:cxnLst/>
              <a:rect l="l" t="t" r="r" b="b"/>
              <a:pathLst>
                <a:path w="502" h="613" extrusionOk="0">
                  <a:moveTo>
                    <a:pt x="283" y="0"/>
                  </a:moveTo>
                  <a:cubicBezTo>
                    <a:pt x="168" y="0"/>
                    <a:pt x="45" y="60"/>
                    <a:pt x="1" y="192"/>
                  </a:cubicBezTo>
                  <a:cubicBezTo>
                    <a:pt x="1" y="372"/>
                    <a:pt x="161" y="613"/>
                    <a:pt x="341" y="613"/>
                  </a:cubicBezTo>
                  <a:cubicBezTo>
                    <a:pt x="421" y="532"/>
                    <a:pt x="501" y="452"/>
                    <a:pt x="501" y="372"/>
                  </a:cubicBezTo>
                  <a:lnTo>
                    <a:pt x="501" y="112"/>
                  </a:lnTo>
                  <a:cubicBezTo>
                    <a:pt x="465" y="40"/>
                    <a:pt x="377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1276896" y="657444"/>
              <a:ext cx="178233" cy="200233"/>
            </a:xfrm>
            <a:custGeom>
              <a:avLst/>
              <a:gdLst/>
              <a:ahLst/>
              <a:cxnLst/>
              <a:rect l="l" t="t" r="r" b="b"/>
              <a:pathLst>
                <a:path w="6214" h="6981" extrusionOk="0">
                  <a:moveTo>
                    <a:pt x="2872" y="1"/>
                  </a:moveTo>
                  <a:cubicBezTo>
                    <a:pt x="488" y="1"/>
                    <a:pt x="0" y="4059"/>
                    <a:pt x="626" y="5728"/>
                  </a:cubicBezTo>
                  <a:cubicBezTo>
                    <a:pt x="886" y="6309"/>
                    <a:pt x="1287" y="6890"/>
                    <a:pt x="1888" y="6970"/>
                  </a:cubicBezTo>
                  <a:cubicBezTo>
                    <a:pt x="1945" y="6977"/>
                    <a:pt x="2001" y="6980"/>
                    <a:pt x="2057" y="6980"/>
                  </a:cubicBezTo>
                  <a:cubicBezTo>
                    <a:pt x="2648" y="6980"/>
                    <a:pt x="3166" y="6606"/>
                    <a:pt x="3550" y="6149"/>
                  </a:cubicBezTo>
                  <a:cubicBezTo>
                    <a:pt x="4892" y="4727"/>
                    <a:pt x="6214" y="641"/>
                    <a:pt x="3290" y="40"/>
                  </a:cubicBezTo>
                  <a:cubicBezTo>
                    <a:pt x="3144" y="13"/>
                    <a:pt x="3005" y="1"/>
                    <a:pt x="287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1333316" y="613185"/>
              <a:ext cx="76439" cy="75980"/>
            </a:xfrm>
            <a:custGeom>
              <a:avLst/>
              <a:gdLst/>
              <a:ahLst/>
              <a:cxnLst/>
              <a:rect l="l" t="t" r="r" b="b"/>
              <a:pathLst>
                <a:path w="2665" h="2649" extrusionOk="0">
                  <a:moveTo>
                    <a:pt x="1583" y="1"/>
                  </a:moveTo>
                  <a:cubicBezTo>
                    <a:pt x="1423" y="1"/>
                    <a:pt x="1163" y="81"/>
                    <a:pt x="1082" y="261"/>
                  </a:cubicBezTo>
                  <a:lnTo>
                    <a:pt x="1" y="1763"/>
                  </a:lnTo>
                  <a:cubicBezTo>
                    <a:pt x="1" y="1763"/>
                    <a:pt x="462" y="2648"/>
                    <a:pt x="1601" y="2648"/>
                  </a:cubicBezTo>
                  <a:cubicBezTo>
                    <a:pt x="1906" y="2648"/>
                    <a:pt x="2259" y="2585"/>
                    <a:pt x="2665" y="2424"/>
                  </a:cubicBezTo>
                  <a:lnTo>
                    <a:pt x="2665" y="682"/>
                  </a:lnTo>
                  <a:cubicBezTo>
                    <a:pt x="2585" y="421"/>
                    <a:pt x="2504" y="261"/>
                    <a:pt x="2244" y="181"/>
                  </a:cubicBezTo>
                  <a:lnTo>
                    <a:pt x="15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1299441" y="682427"/>
              <a:ext cx="38521" cy="96258"/>
            </a:xfrm>
            <a:custGeom>
              <a:avLst/>
              <a:gdLst/>
              <a:ahLst/>
              <a:cxnLst/>
              <a:rect l="l" t="t" r="r" b="b"/>
              <a:pathLst>
                <a:path w="1343" h="3356" extrusionOk="0">
                  <a:moveTo>
                    <a:pt x="1037" y="0"/>
                  </a:moveTo>
                  <a:cubicBezTo>
                    <a:pt x="814" y="0"/>
                    <a:pt x="674" y="358"/>
                    <a:pt x="601" y="431"/>
                  </a:cubicBezTo>
                  <a:cubicBezTo>
                    <a:pt x="341" y="932"/>
                    <a:pt x="100" y="1512"/>
                    <a:pt x="0" y="2013"/>
                  </a:cubicBezTo>
                  <a:lnTo>
                    <a:pt x="0" y="3015"/>
                  </a:lnTo>
                  <a:cubicBezTo>
                    <a:pt x="0" y="3095"/>
                    <a:pt x="100" y="3275"/>
                    <a:pt x="180" y="3355"/>
                  </a:cubicBezTo>
                  <a:cubicBezTo>
                    <a:pt x="341" y="3355"/>
                    <a:pt x="421" y="3355"/>
                    <a:pt x="501" y="3275"/>
                  </a:cubicBezTo>
                  <a:cubicBezTo>
                    <a:pt x="601" y="3175"/>
                    <a:pt x="601" y="3015"/>
                    <a:pt x="601" y="2934"/>
                  </a:cubicBezTo>
                  <a:cubicBezTo>
                    <a:pt x="681" y="2594"/>
                    <a:pt x="601" y="2273"/>
                    <a:pt x="681" y="2013"/>
                  </a:cubicBezTo>
                  <a:cubicBezTo>
                    <a:pt x="761" y="1773"/>
                    <a:pt x="922" y="1512"/>
                    <a:pt x="1002" y="1272"/>
                  </a:cubicBezTo>
                  <a:cubicBezTo>
                    <a:pt x="1182" y="1092"/>
                    <a:pt x="1342" y="851"/>
                    <a:pt x="1342" y="591"/>
                  </a:cubicBezTo>
                  <a:cubicBezTo>
                    <a:pt x="1342" y="431"/>
                    <a:pt x="1262" y="90"/>
                    <a:pt x="1102" y="10"/>
                  </a:cubicBezTo>
                  <a:cubicBezTo>
                    <a:pt x="1079" y="3"/>
                    <a:pt x="1058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1302309" y="785945"/>
              <a:ext cx="14399" cy="16292"/>
            </a:xfrm>
            <a:custGeom>
              <a:avLst/>
              <a:gdLst/>
              <a:ahLst/>
              <a:cxnLst/>
              <a:rect l="l" t="t" r="r" b="b"/>
              <a:pathLst>
                <a:path w="502" h="568" extrusionOk="0">
                  <a:moveTo>
                    <a:pt x="300" y="1"/>
                  </a:moveTo>
                  <a:cubicBezTo>
                    <a:pt x="255" y="1"/>
                    <a:pt x="207" y="20"/>
                    <a:pt x="161" y="66"/>
                  </a:cubicBezTo>
                  <a:cubicBezTo>
                    <a:pt x="0" y="167"/>
                    <a:pt x="0" y="487"/>
                    <a:pt x="161" y="567"/>
                  </a:cubicBezTo>
                  <a:cubicBezTo>
                    <a:pt x="241" y="567"/>
                    <a:pt x="321" y="567"/>
                    <a:pt x="401" y="487"/>
                  </a:cubicBezTo>
                  <a:cubicBezTo>
                    <a:pt x="501" y="407"/>
                    <a:pt x="501" y="327"/>
                    <a:pt x="501" y="247"/>
                  </a:cubicBezTo>
                  <a:cubicBezTo>
                    <a:pt x="501" y="119"/>
                    <a:pt x="410" y="1"/>
                    <a:pt x="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3080359" y="691376"/>
              <a:ext cx="185633" cy="196475"/>
            </a:xfrm>
            <a:custGeom>
              <a:avLst/>
              <a:gdLst/>
              <a:ahLst/>
              <a:cxnLst/>
              <a:rect l="l" t="t" r="r" b="b"/>
              <a:pathLst>
                <a:path w="6472" h="6850" extrusionOk="0">
                  <a:moveTo>
                    <a:pt x="3505" y="1"/>
                  </a:moveTo>
                  <a:cubicBezTo>
                    <a:pt x="3226" y="1"/>
                    <a:pt x="2926" y="63"/>
                    <a:pt x="2604" y="199"/>
                  </a:cubicBezTo>
                  <a:cubicBezTo>
                    <a:pt x="0" y="1280"/>
                    <a:pt x="1923" y="5286"/>
                    <a:pt x="3505" y="6368"/>
                  </a:cubicBezTo>
                  <a:cubicBezTo>
                    <a:pt x="3859" y="6609"/>
                    <a:pt x="4304" y="6849"/>
                    <a:pt x="4739" y="6849"/>
                  </a:cubicBezTo>
                  <a:cubicBezTo>
                    <a:pt x="4919" y="6849"/>
                    <a:pt x="5098" y="6808"/>
                    <a:pt x="5268" y="6708"/>
                  </a:cubicBezTo>
                  <a:cubicBezTo>
                    <a:pt x="5849" y="6468"/>
                    <a:pt x="6109" y="5787"/>
                    <a:pt x="6189" y="5126"/>
                  </a:cubicBezTo>
                  <a:cubicBezTo>
                    <a:pt x="6472" y="3500"/>
                    <a:pt x="5600" y="1"/>
                    <a:pt x="3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3126309" y="648494"/>
              <a:ext cx="74144" cy="78275"/>
            </a:xfrm>
            <a:custGeom>
              <a:avLst/>
              <a:gdLst/>
              <a:ahLst/>
              <a:cxnLst/>
              <a:rect l="l" t="t" r="r" b="b"/>
              <a:pathLst>
                <a:path w="2585" h="2729" extrusionOk="0">
                  <a:moveTo>
                    <a:pt x="1180" y="0"/>
                  </a:moveTo>
                  <a:cubicBezTo>
                    <a:pt x="1125" y="0"/>
                    <a:pt x="1066" y="10"/>
                    <a:pt x="1002" y="32"/>
                  </a:cubicBezTo>
                  <a:lnTo>
                    <a:pt x="321" y="272"/>
                  </a:lnTo>
                  <a:cubicBezTo>
                    <a:pt x="161" y="352"/>
                    <a:pt x="81" y="532"/>
                    <a:pt x="81" y="692"/>
                  </a:cubicBezTo>
                  <a:lnTo>
                    <a:pt x="1" y="2535"/>
                  </a:lnTo>
                  <a:cubicBezTo>
                    <a:pt x="1" y="2535"/>
                    <a:pt x="331" y="2728"/>
                    <a:pt x="805" y="2728"/>
                  </a:cubicBezTo>
                  <a:cubicBezTo>
                    <a:pt x="1309" y="2728"/>
                    <a:pt x="1976" y="2511"/>
                    <a:pt x="2584" y="1614"/>
                  </a:cubicBezTo>
                  <a:lnTo>
                    <a:pt x="1583" y="192"/>
                  </a:lnTo>
                  <a:cubicBezTo>
                    <a:pt x="1451" y="74"/>
                    <a:pt x="1330" y="0"/>
                    <a:pt x="1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3126309" y="739707"/>
              <a:ext cx="45404" cy="94107"/>
            </a:xfrm>
            <a:custGeom>
              <a:avLst/>
              <a:gdLst/>
              <a:ahLst/>
              <a:cxnLst/>
              <a:rect l="l" t="t" r="r" b="b"/>
              <a:pathLst>
                <a:path w="1583" h="3281" extrusionOk="0">
                  <a:moveTo>
                    <a:pt x="346" y="0"/>
                  </a:moveTo>
                  <a:cubicBezTo>
                    <a:pt x="311" y="0"/>
                    <a:pt x="276" y="5"/>
                    <a:pt x="241" y="16"/>
                  </a:cubicBezTo>
                  <a:cubicBezTo>
                    <a:pt x="1" y="96"/>
                    <a:pt x="81" y="437"/>
                    <a:pt x="81" y="677"/>
                  </a:cubicBezTo>
                  <a:cubicBezTo>
                    <a:pt x="161" y="1178"/>
                    <a:pt x="241" y="1779"/>
                    <a:pt x="501" y="2279"/>
                  </a:cubicBezTo>
                  <a:cubicBezTo>
                    <a:pt x="662" y="2520"/>
                    <a:pt x="822" y="2860"/>
                    <a:pt x="1002" y="3101"/>
                  </a:cubicBezTo>
                  <a:cubicBezTo>
                    <a:pt x="1082" y="3181"/>
                    <a:pt x="1242" y="3281"/>
                    <a:pt x="1322" y="3281"/>
                  </a:cubicBezTo>
                  <a:cubicBezTo>
                    <a:pt x="1503" y="3281"/>
                    <a:pt x="1583" y="3101"/>
                    <a:pt x="1583" y="3020"/>
                  </a:cubicBezTo>
                  <a:cubicBezTo>
                    <a:pt x="1583" y="2940"/>
                    <a:pt x="1503" y="2860"/>
                    <a:pt x="1503" y="2680"/>
                  </a:cubicBezTo>
                  <a:cubicBezTo>
                    <a:pt x="1322" y="2440"/>
                    <a:pt x="1082" y="2179"/>
                    <a:pt x="1002" y="1859"/>
                  </a:cubicBezTo>
                  <a:cubicBezTo>
                    <a:pt x="902" y="1598"/>
                    <a:pt x="902" y="1358"/>
                    <a:pt x="902" y="1098"/>
                  </a:cubicBezTo>
                  <a:cubicBezTo>
                    <a:pt x="902" y="857"/>
                    <a:pt x="902" y="597"/>
                    <a:pt x="822" y="357"/>
                  </a:cubicBezTo>
                  <a:cubicBezTo>
                    <a:pt x="753" y="201"/>
                    <a:pt x="564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3169392" y="837231"/>
              <a:ext cx="16693" cy="15546"/>
            </a:xfrm>
            <a:custGeom>
              <a:avLst/>
              <a:gdLst/>
              <a:ahLst/>
              <a:cxnLst/>
              <a:rect l="l" t="t" r="r" b="b"/>
              <a:pathLst>
                <a:path w="582" h="542" extrusionOk="0">
                  <a:moveTo>
                    <a:pt x="284" y="1"/>
                  </a:moveTo>
                  <a:cubicBezTo>
                    <a:pt x="201" y="1"/>
                    <a:pt x="121" y="41"/>
                    <a:pt x="81" y="121"/>
                  </a:cubicBezTo>
                  <a:cubicBezTo>
                    <a:pt x="1" y="281"/>
                    <a:pt x="161" y="542"/>
                    <a:pt x="401" y="542"/>
                  </a:cubicBezTo>
                  <a:cubicBezTo>
                    <a:pt x="501" y="542"/>
                    <a:pt x="501" y="462"/>
                    <a:pt x="501" y="381"/>
                  </a:cubicBezTo>
                  <a:cubicBezTo>
                    <a:pt x="582" y="281"/>
                    <a:pt x="582" y="201"/>
                    <a:pt x="501" y="121"/>
                  </a:cubicBezTo>
                  <a:cubicBezTo>
                    <a:pt x="451" y="41"/>
                    <a:pt x="366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1640371" y="765780"/>
              <a:ext cx="176139" cy="202126"/>
            </a:xfrm>
            <a:custGeom>
              <a:avLst/>
              <a:gdLst/>
              <a:ahLst/>
              <a:cxnLst/>
              <a:rect l="l" t="t" r="r" b="b"/>
              <a:pathLst>
                <a:path w="6141" h="7047" extrusionOk="0">
                  <a:moveTo>
                    <a:pt x="2877" y="0"/>
                  </a:moveTo>
                  <a:cubicBezTo>
                    <a:pt x="429" y="0"/>
                    <a:pt x="1" y="4109"/>
                    <a:pt x="632" y="5697"/>
                  </a:cubicBezTo>
                  <a:cubicBezTo>
                    <a:pt x="893" y="6277"/>
                    <a:pt x="1313" y="6878"/>
                    <a:pt x="1974" y="7038"/>
                  </a:cubicBezTo>
                  <a:cubicBezTo>
                    <a:pt x="2016" y="7044"/>
                    <a:pt x="2057" y="7047"/>
                    <a:pt x="2099" y="7047"/>
                  </a:cubicBezTo>
                  <a:cubicBezTo>
                    <a:pt x="2638" y="7047"/>
                    <a:pt x="3172" y="6582"/>
                    <a:pt x="3636" y="6117"/>
                  </a:cubicBezTo>
                  <a:cubicBezTo>
                    <a:pt x="4898" y="4695"/>
                    <a:pt x="6140" y="529"/>
                    <a:pt x="3236" y="28"/>
                  </a:cubicBezTo>
                  <a:cubicBezTo>
                    <a:pt x="3112" y="9"/>
                    <a:pt x="2992" y="0"/>
                    <a:pt x="2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1694668" y="722583"/>
              <a:ext cx="76439" cy="74546"/>
            </a:xfrm>
            <a:custGeom>
              <a:avLst/>
              <a:gdLst/>
              <a:ahLst/>
              <a:cxnLst/>
              <a:rect l="l" t="t" r="r" b="b"/>
              <a:pathLst>
                <a:path w="2665" h="2599" extrusionOk="0">
                  <a:moveTo>
                    <a:pt x="1371" y="1"/>
                  </a:moveTo>
                  <a:cubicBezTo>
                    <a:pt x="1248" y="1"/>
                    <a:pt x="1120" y="75"/>
                    <a:pt x="1002" y="192"/>
                  </a:cubicBezTo>
                  <a:lnTo>
                    <a:pt x="1" y="1775"/>
                  </a:lnTo>
                  <a:cubicBezTo>
                    <a:pt x="1" y="1775"/>
                    <a:pt x="518" y="2599"/>
                    <a:pt x="1618" y="2599"/>
                  </a:cubicBezTo>
                  <a:cubicBezTo>
                    <a:pt x="1922" y="2599"/>
                    <a:pt x="2270" y="2536"/>
                    <a:pt x="2665" y="2376"/>
                  </a:cubicBezTo>
                  <a:lnTo>
                    <a:pt x="2585" y="613"/>
                  </a:lnTo>
                  <a:cubicBezTo>
                    <a:pt x="2585" y="373"/>
                    <a:pt x="2424" y="192"/>
                    <a:pt x="2244" y="192"/>
                  </a:cubicBezTo>
                  <a:lnTo>
                    <a:pt x="1503" y="32"/>
                  </a:lnTo>
                  <a:cubicBezTo>
                    <a:pt x="1460" y="11"/>
                    <a:pt x="1416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1661367" y="792657"/>
              <a:ext cx="37947" cy="95742"/>
            </a:xfrm>
            <a:custGeom>
              <a:avLst/>
              <a:gdLst/>
              <a:ahLst/>
              <a:cxnLst/>
              <a:rect l="l" t="t" r="r" b="b"/>
              <a:pathLst>
                <a:path w="1323" h="3338" extrusionOk="0">
                  <a:moveTo>
                    <a:pt x="1001" y="0"/>
                  </a:moveTo>
                  <a:cubicBezTo>
                    <a:pt x="788" y="0"/>
                    <a:pt x="653" y="273"/>
                    <a:pt x="581" y="433"/>
                  </a:cubicBezTo>
                  <a:cubicBezTo>
                    <a:pt x="321" y="934"/>
                    <a:pt x="161" y="1435"/>
                    <a:pt x="80" y="2016"/>
                  </a:cubicBezTo>
                  <a:cubicBezTo>
                    <a:pt x="0" y="2336"/>
                    <a:pt x="0" y="2677"/>
                    <a:pt x="80" y="3017"/>
                  </a:cubicBezTo>
                  <a:cubicBezTo>
                    <a:pt x="80" y="3097"/>
                    <a:pt x="161" y="3257"/>
                    <a:pt x="241" y="3338"/>
                  </a:cubicBezTo>
                  <a:cubicBezTo>
                    <a:pt x="321" y="3338"/>
                    <a:pt x="501" y="3338"/>
                    <a:pt x="581" y="3257"/>
                  </a:cubicBezTo>
                  <a:cubicBezTo>
                    <a:pt x="581" y="3177"/>
                    <a:pt x="661" y="3017"/>
                    <a:pt x="661" y="2937"/>
                  </a:cubicBezTo>
                  <a:cubicBezTo>
                    <a:pt x="661" y="2596"/>
                    <a:pt x="581" y="2256"/>
                    <a:pt x="661" y="1935"/>
                  </a:cubicBezTo>
                  <a:cubicBezTo>
                    <a:pt x="741" y="1675"/>
                    <a:pt x="902" y="1515"/>
                    <a:pt x="1082" y="1255"/>
                  </a:cubicBezTo>
                  <a:cubicBezTo>
                    <a:pt x="1162" y="1014"/>
                    <a:pt x="1322" y="834"/>
                    <a:pt x="1322" y="594"/>
                  </a:cubicBezTo>
                  <a:cubicBezTo>
                    <a:pt x="1322" y="333"/>
                    <a:pt x="1242" y="93"/>
                    <a:pt x="1082" y="13"/>
                  </a:cubicBezTo>
                  <a:cubicBezTo>
                    <a:pt x="1054" y="4"/>
                    <a:pt x="1027" y="0"/>
                    <a:pt x="10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1665956" y="896232"/>
              <a:ext cx="14399" cy="16292"/>
            </a:xfrm>
            <a:custGeom>
              <a:avLst/>
              <a:gdLst/>
              <a:ahLst/>
              <a:cxnLst/>
              <a:rect l="l" t="t" r="r" b="b"/>
              <a:pathLst>
                <a:path w="502" h="568" extrusionOk="0">
                  <a:moveTo>
                    <a:pt x="266" y="1"/>
                  </a:moveTo>
                  <a:cubicBezTo>
                    <a:pt x="223" y="1"/>
                    <a:pt x="184" y="20"/>
                    <a:pt x="161" y="67"/>
                  </a:cubicBezTo>
                  <a:cubicBezTo>
                    <a:pt x="1" y="147"/>
                    <a:pt x="1" y="488"/>
                    <a:pt x="161" y="568"/>
                  </a:cubicBezTo>
                  <a:cubicBezTo>
                    <a:pt x="241" y="568"/>
                    <a:pt x="341" y="568"/>
                    <a:pt x="421" y="488"/>
                  </a:cubicBezTo>
                  <a:cubicBezTo>
                    <a:pt x="501" y="407"/>
                    <a:pt x="501" y="327"/>
                    <a:pt x="501" y="227"/>
                  </a:cubicBezTo>
                  <a:cubicBezTo>
                    <a:pt x="501" y="114"/>
                    <a:pt x="371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1998596" y="823893"/>
              <a:ext cx="165096" cy="203531"/>
            </a:xfrm>
            <a:custGeom>
              <a:avLst/>
              <a:gdLst/>
              <a:ahLst/>
              <a:cxnLst/>
              <a:rect l="l" t="t" r="r" b="b"/>
              <a:pathLst>
                <a:path w="5756" h="7096" extrusionOk="0">
                  <a:moveTo>
                    <a:pt x="2924" y="1"/>
                  </a:moveTo>
                  <a:cubicBezTo>
                    <a:pt x="2872" y="1"/>
                    <a:pt x="2819" y="2"/>
                    <a:pt x="2764" y="5"/>
                  </a:cubicBezTo>
                  <a:cubicBezTo>
                    <a:pt x="0" y="166"/>
                    <a:pt x="501" y="4592"/>
                    <a:pt x="1582" y="6174"/>
                  </a:cubicBezTo>
                  <a:cubicBezTo>
                    <a:pt x="1923" y="6675"/>
                    <a:pt x="2504" y="7095"/>
                    <a:pt x="3085" y="7095"/>
                  </a:cubicBezTo>
                  <a:cubicBezTo>
                    <a:pt x="3766" y="7015"/>
                    <a:pt x="4266" y="6435"/>
                    <a:pt x="4507" y="5854"/>
                  </a:cubicBezTo>
                  <a:cubicBezTo>
                    <a:pt x="5411" y="4202"/>
                    <a:pt x="5756" y="1"/>
                    <a:pt x="2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2041679" y="778659"/>
              <a:ext cx="81602" cy="74574"/>
            </a:xfrm>
            <a:custGeom>
              <a:avLst/>
              <a:gdLst/>
              <a:ahLst/>
              <a:cxnLst/>
              <a:rect l="l" t="t" r="r" b="b"/>
              <a:pathLst>
                <a:path w="2845" h="2600" extrusionOk="0">
                  <a:moveTo>
                    <a:pt x="1162" y="0"/>
                  </a:moveTo>
                  <a:cubicBezTo>
                    <a:pt x="922" y="0"/>
                    <a:pt x="761" y="160"/>
                    <a:pt x="661" y="320"/>
                  </a:cubicBezTo>
                  <a:lnTo>
                    <a:pt x="0" y="2083"/>
                  </a:lnTo>
                  <a:cubicBezTo>
                    <a:pt x="0" y="2083"/>
                    <a:pt x="517" y="2599"/>
                    <a:pt x="1359" y="2599"/>
                  </a:cubicBezTo>
                  <a:cubicBezTo>
                    <a:pt x="1781" y="2599"/>
                    <a:pt x="2284" y="2470"/>
                    <a:pt x="2844" y="2083"/>
                  </a:cubicBezTo>
                  <a:lnTo>
                    <a:pt x="2344" y="421"/>
                  </a:lnTo>
                  <a:cubicBezTo>
                    <a:pt x="2264" y="160"/>
                    <a:pt x="2083" y="0"/>
                    <a:pt x="18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2027308" y="857338"/>
              <a:ext cx="28769" cy="99184"/>
            </a:xfrm>
            <a:custGeom>
              <a:avLst/>
              <a:gdLst/>
              <a:ahLst/>
              <a:cxnLst/>
              <a:rect l="l" t="t" r="r" b="b"/>
              <a:pathLst>
                <a:path w="1003" h="3458" extrusionOk="0">
                  <a:moveTo>
                    <a:pt x="581" y="1"/>
                  </a:moveTo>
                  <a:cubicBezTo>
                    <a:pt x="341" y="1"/>
                    <a:pt x="261" y="422"/>
                    <a:pt x="261" y="582"/>
                  </a:cubicBezTo>
                  <a:cubicBezTo>
                    <a:pt x="81" y="1083"/>
                    <a:pt x="1" y="1683"/>
                    <a:pt x="81" y="2264"/>
                  </a:cubicBezTo>
                  <a:cubicBezTo>
                    <a:pt x="81" y="2505"/>
                    <a:pt x="161" y="2845"/>
                    <a:pt x="261" y="3186"/>
                  </a:cubicBezTo>
                  <a:cubicBezTo>
                    <a:pt x="341" y="3266"/>
                    <a:pt x="421" y="3426"/>
                    <a:pt x="581" y="3426"/>
                  </a:cubicBezTo>
                  <a:cubicBezTo>
                    <a:pt x="603" y="3447"/>
                    <a:pt x="626" y="3457"/>
                    <a:pt x="649" y="3457"/>
                  </a:cubicBezTo>
                  <a:cubicBezTo>
                    <a:pt x="714" y="3457"/>
                    <a:pt x="783" y="3383"/>
                    <a:pt x="842" y="3266"/>
                  </a:cubicBezTo>
                  <a:lnTo>
                    <a:pt x="842" y="3005"/>
                  </a:lnTo>
                  <a:cubicBezTo>
                    <a:pt x="842" y="2685"/>
                    <a:pt x="662" y="2344"/>
                    <a:pt x="662" y="2004"/>
                  </a:cubicBezTo>
                  <a:cubicBezTo>
                    <a:pt x="662" y="1763"/>
                    <a:pt x="762" y="1503"/>
                    <a:pt x="842" y="1263"/>
                  </a:cubicBezTo>
                  <a:cubicBezTo>
                    <a:pt x="922" y="1002"/>
                    <a:pt x="1002" y="762"/>
                    <a:pt x="1002" y="502"/>
                  </a:cubicBezTo>
                  <a:cubicBezTo>
                    <a:pt x="922" y="341"/>
                    <a:pt x="762" y="8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2043973" y="962606"/>
              <a:ext cx="14399" cy="17152"/>
            </a:xfrm>
            <a:custGeom>
              <a:avLst/>
              <a:gdLst/>
              <a:ahLst/>
              <a:cxnLst/>
              <a:rect l="l" t="t" r="r" b="b"/>
              <a:pathLst>
                <a:path w="502" h="598" extrusionOk="0">
                  <a:moveTo>
                    <a:pt x="259" y="0"/>
                  </a:moveTo>
                  <a:cubicBezTo>
                    <a:pt x="188" y="0"/>
                    <a:pt x="118" y="28"/>
                    <a:pt x="81" y="96"/>
                  </a:cubicBezTo>
                  <a:cubicBezTo>
                    <a:pt x="0" y="257"/>
                    <a:pt x="0" y="597"/>
                    <a:pt x="261" y="597"/>
                  </a:cubicBezTo>
                  <a:cubicBezTo>
                    <a:pt x="341" y="597"/>
                    <a:pt x="421" y="517"/>
                    <a:pt x="421" y="417"/>
                  </a:cubicBezTo>
                  <a:cubicBezTo>
                    <a:pt x="501" y="337"/>
                    <a:pt x="501" y="257"/>
                    <a:pt x="501" y="176"/>
                  </a:cubicBezTo>
                  <a:cubicBezTo>
                    <a:pt x="501" y="77"/>
                    <a:pt x="377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2381777" y="820594"/>
              <a:ext cx="171177" cy="202556"/>
            </a:xfrm>
            <a:custGeom>
              <a:avLst/>
              <a:gdLst/>
              <a:ahLst/>
              <a:cxnLst/>
              <a:rect l="l" t="t" r="r" b="b"/>
              <a:pathLst>
                <a:path w="5968" h="7062" extrusionOk="0">
                  <a:moveTo>
                    <a:pt x="3196" y="0"/>
                  </a:moveTo>
                  <a:cubicBezTo>
                    <a:pt x="3053" y="0"/>
                    <a:pt x="2902" y="13"/>
                    <a:pt x="2744" y="40"/>
                  </a:cubicBezTo>
                  <a:cubicBezTo>
                    <a:pt x="0" y="621"/>
                    <a:pt x="1082" y="4967"/>
                    <a:pt x="2424" y="6289"/>
                  </a:cubicBezTo>
                  <a:cubicBezTo>
                    <a:pt x="2785" y="6741"/>
                    <a:pt x="3309" y="7062"/>
                    <a:pt x="3893" y="7062"/>
                  </a:cubicBezTo>
                  <a:cubicBezTo>
                    <a:pt x="3957" y="7062"/>
                    <a:pt x="4021" y="7058"/>
                    <a:pt x="4086" y="7050"/>
                  </a:cubicBezTo>
                  <a:cubicBezTo>
                    <a:pt x="4667" y="6870"/>
                    <a:pt x="5088" y="6209"/>
                    <a:pt x="5248" y="5628"/>
                  </a:cubicBezTo>
                  <a:cubicBezTo>
                    <a:pt x="5968" y="3961"/>
                    <a:pt x="5702" y="0"/>
                    <a:pt x="3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2427154" y="776336"/>
              <a:ext cx="78733" cy="75664"/>
            </a:xfrm>
            <a:custGeom>
              <a:avLst/>
              <a:gdLst/>
              <a:ahLst/>
              <a:cxnLst/>
              <a:rect l="l" t="t" r="r" b="b"/>
              <a:pathLst>
                <a:path w="2745" h="2638" extrusionOk="0">
                  <a:moveTo>
                    <a:pt x="1583" y="1"/>
                  </a:moveTo>
                  <a:lnTo>
                    <a:pt x="842" y="81"/>
                  </a:lnTo>
                  <a:cubicBezTo>
                    <a:pt x="662" y="81"/>
                    <a:pt x="501" y="241"/>
                    <a:pt x="421" y="401"/>
                  </a:cubicBezTo>
                  <a:lnTo>
                    <a:pt x="1" y="2244"/>
                  </a:lnTo>
                  <a:cubicBezTo>
                    <a:pt x="1" y="2244"/>
                    <a:pt x="453" y="2638"/>
                    <a:pt x="1141" y="2638"/>
                  </a:cubicBezTo>
                  <a:cubicBezTo>
                    <a:pt x="1594" y="2638"/>
                    <a:pt x="2149" y="2468"/>
                    <a:pt x="2745" y="1904"/>
                  </a:cubicBezTo>
                  <a:lnTo>
                    <a:pt x="2084" y="241"/>
                  </a:lnTo>
                  <a:cubicBezTo>
                    <a:pt x="2003" y="81"/>
                    <a:pt x="1743" y="1"/>
                    <a:pt x="15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2422564" y="859661"/>
              <a:ext cx="28740" cy="98238"/>
            </a:xfrm>
            <a:custGeom>
              <a:avLst/>
              <a:gdLst/>
              <a:ahLst/>
              <a:cxnLst/>
              <a:rect l="l" t="t" r="r" b="b"/>
              <a:pathLst>
                <a:path w="1002" h="3425" extrusionOk="0">
                  <a:moveTo>
                    <a:pt x="321" y="0"/>
                  </a:moveTo>
                  <a:cubicBezTo>
                    <a:pt x="80" y="0"/>
                    <a:pt x="80" y="421"/>
                    <a:pt x="80" y="601"/>
                  </a:cubicBezTo>
                  <a:cubicBezTo>
                    <a:pt x="0" y="1182"/>
                    <a:pt x="0" y="1763"/>
                    <a:pt x="80" y="2263"/>
                  </a:cubicBezTo>
                  <a:cubicBezTo>
                    <a:pt x="161" y="2604"/>
                    <a:pt x="321" y="2924"/>
                    <a:pt x="501" y="3185"/>
                  </a:cubicBezTo>
                  <a:cubicBezTo>
                    <a:pt x="501" y="3265"/>
                    <a:pt x="581" y="3425"/>
                    <a:pt x="741" y="3425"/>
                  </a:cubicBezTo>
                  <a:cubicBezTo>
                    <a:pt x="822" y="3425"/>
                    <a:pt x="902" y="3345"/>
                    <a:pt x="1002" y="3265"/>
                  </a:cubicBezTo>
                  <a:lnTo>
                    <a:pt x="1002" y="2924"/>
                  </a:lnTo>
                  <a:cubicBezTo>
                    <a:pt x="902" y="2604"/>
                    <a:pt x="741" y="2343"/>
                    <a:pt x="661" y="2003"/>
                  </a:cubicBezTo>
                  <a:cubicBezTo>
                    <a:pt x="661" y="1763"/>
                    <a:pt x="741" y="1502"/>
                    <a:pt x="741" y="1262"/>
                  </a:cubicBezTo>
                  <a:cubicBezTo>
                    <a:pt x="822" y="1002"/>
                    <a:pt x="902" y="681"/>
                    <a:pt x="822" y="421"/>
                  </a:cubicBezTo>
                  <a:cubicBezTo>
                    <a:pt x="741" y="260"/>
                    <a:pt x="581" y="0"/>
                    <a:pt x="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2446113" y="964212"/>
              <a:ext cx="14399" cy="15546"/>
            </a:xfrm>
            <a:custGeom>
              <a:avLst/>
              <a:gdLst/>
              <a:ahLst/>
              <a:cxnLst/>
              <a:rect l="l" t="t" r="r" b="b"/>
              <a:pathLst>
                <a:path w="502" h="542" extrusionOk="0">
                  <a:moveTo>
                    <a:pt x="298" y="0"/>
                  </a:moveTo>
                  <a:cubicBezTo>
                    <a:pt x="216" y="0"/>
                    <a:pt x="131" y="40"/>
                    <a:pt x="81" y="120"/>
                  </a:cubicBezTo>
                  <a:cubicBezTo>
                    <a:pt x="1" y="201"/>
                    <a:pt x="81" y="541"/>
                    <a:pt x="341" y="541"/>
                  </a:cubicBezTo>
                  <a:cubicBezTo>
                    <a:pt x="421" y="541"/>
                    <a:pt x="421" y="461"/>
                    <a:pt x="501" y="361"/>
                  </a:cubicBezTo>
                  <a:lnTo>
                    <a:pt x="501" y="120"/>
                  </a:lnTo>
                  <a:cubicBezTo>
                    <a:pt x="461" y="40"/>
                    <a:pt x="381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3446874" y="437700"/>
              <a:ext cx="2599524" cy="359908"/>
            </a:xfrm>
            <a:custGeom>
              <a:avLst/>
              <a:gdLst/>
              <a:ahLst/>
              <a:cxnLst/>
              <a:rect l="l" t="t" r="r" b="b"/>
              <a:pathLst>
                <a:path w="90631" h="12548" extrusionOk="0">
                  <a:moveTo>
                    <a:pt x="89990" y="0"/>
                  </a:moveTo>
                  <a:cubicBezTo>
                    <a:pt x="89921" y="0"/>
                    <a:pt x="89854" y="10"/>
                    <a:pt x="89789" y="30"/>
                  </a:cubicBezTo>
                  <a:cubicBezTo>
                    <a:pt x="74344" y="7727"/>
                    <a:pt x="59460" y="11589"/>
                    <a:pt x="44590" y="11589"/>
                  </a:cubicBezTo>
                  <a:cubicBezTo>
                    <a:pt x="30129" y="11589"/>
                    <a:pt x="15681" y="7937"/>
                    <a:pt x="742" y="611"/>
                  </a:cubicBezTo>
                  <a:cubicBezTo>
                    <a:pt x="675" y="567"/>
                    <a:pt x="601" y="547"/>
                    <a:pt x="527" y="547"/>
                  </a:cubicBezTo>
                  <a:cubicBezTo>
                    <a:pt x="333" y="547"/>
                    <a:pt x="139" y="683"/>
                    <a:pt x="81" y="871"/>
                  </a:cubicBezTo>
                  <a:cubicBezTo>
                    <a:pt x="1" y="1112"/>
                    <a:pt x="81" y="1372"/>
                    <a:pt x="341" y="1532"/>
                  </a:cubicBezTo>
                  <a:cubicBezTo>
                    <a:pt x="15102" y="8702"/>
                    <a:pt x="29122" y="12388"/>
                    <a:pt x="43303" y="12548"/>
                  </a:cubicBezTo>
                  <a:lnTo>
                    <a:pt x="44645" y="12548"/>
                  </a:lnTo>
                  <a:cubicBezTo>
                    <a:pt x="59666" y="12548"/>
                    <a:pt x="74608" y="8803"/>
                    <a:pt x="90290" y="951"/>
                  </a:cubicBezTo>
                  <a:cubicBezTo>
                    <a:pt x="90551" y="871"/>
                    <a:pt x="90631" y="531"/>
                    <a:pt x="90551" y="290"/>
                  </a:cubicBezTo>
                  <a:cubicBezTo>
                    <a:pt x="90415" y="94"/>
                    <a:pt x="90199" y="0"/>
                    <a:pt x="899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5172634" y="768419"/>
              <a:ext cx="185404" cy="196991"/>
            </a:xfrm>
            <a:custGeom>
              <a:avLst/>
              <a:gdLst/>
              <a:ahLst/>
              <a:cxnLst/>
              <a:rect l="l" t="t" r="r" b="b"/>
              <a:pathLst>
                <a:path w="6464" h="6868" extrusionOk="0">
                  <a:moveTo>
                    <a:pt x="3471" y="1"/>
                  </a:moveTo>
                  <a:cubicBezTo>
                    <a:pt x="3197" y="1"/>
                    <a:pt x="2902" y="56"/>
                    <a:pt x="2585" y="177"/>
                  </a:cubicBezTo>
                  <a:cubicBezTo>
                    <a:pt x="1" y="1178"/>
                    <a:pt x="1844" y="5184"/>
                    <a:pt x="3346" y="6366"/>
                  </a:cubicBezTo>
                  <a:cubicBezTo>
                    <a:pt x="3728" y="6611"/>
                    <a:pt x="4205" y="6867"/>
                    <a:pt x="4667" y="6867"/>
                  </a:cubicBezTo>
                  <a:cubicBezTo>
                    <a:pt x="4810" y="6867"/>
                    <a:pt x="4951" y="6843"/>
                    <a:pt x="5088" y="6786"/>
                  </a:cubicBezTo>
                  <a:cubicBezTo>
                    <a:pt x="5769" y="6526"/>
                    <a:pt x="6010" y="5785"/>
                    <a:pt x="6090" y="5184"/>
                  </a:cubicBezTo>
                  <a:cubicBezTo>
                    <a:pt x="6463" y="3494"/>
                    <a:pt x="5651" y="1"/>
                    <a:pt x="347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5218040" y="724878"/>
              <a:ext cx="77013" cy="77672"/>
            </a:xfrm>
            <a:custGeom>
              <a:avLst/>
              <a:gdLst/>
              <a:ahLst/>
              <a:cxnLst/>
              <a:rect l="l" t="t" r="r" b="b"/>
              <a:pathLst>
                <a:path w="2685" h="2708" extrusionOk="0">
                  <a:moveTo>
                    <a:pt x="1272" y="1"/>
                  </a:moveTo>
                  <a:cubicBezTo>
                    <a:pt x="1214" y="1"/>
                    <a:pt x="1152" y="11"/>
                    <a:pt x="1082" y="32"/>
                  </a:cubicBezTo>
                  <a:lnTo>
                    <a:pt x="421" y="193"/>
                  </a:lnTo>
                  <a:cubicBezTo>
                    <a:pt x="261" y="293"/>
                    <a:pt x="80" y="453"/>
                    <a:pt x="80" y="613"/>
                  </a:cubicBezTo>
                  <a:lnTo>
                    <a:pt x="0" y="2536"/>
                  </a:lnTo>
                  <a:cubicBezTo>
                    <a:pt x="0" y="2536"/>
                    <a:pt x="321" y="2708"/>
                    <a:pt x="793" y="2708"/>
                  </a:cubicBezTo>
                  <a:cubicBezTo>
                    <a:pt x="1315" y="2708"/>
                    <a:pt x="2022" y="2498"/>
                    <a:pt x="2684" y="1615"/>
                  </a:cubicBezTo>
                  <a:lnTo>
                    <a:pt x="1683" y="193"/>
                  </a:lnTo>
                  <a:cubicBezTo>
                    <a:pt x="1551" y="75"/>
                    <a:pt x="1429" y="1"/>
                    <a:pt x="12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5218040" y="814255"/>
              <a:ext cx="43110" cy="95972"/>
            </a:xfrm>
            <a:custGeom>
              <a:avLst/>
              <a:gdLst/>
              <a:ahLst/>
              <a:cxnLst/>
              <a:rect l="l" t="t" r="r" b="b"/>
              <a:pathLst>
                <a:path w="1503" h="3346" extrusionOk="0">
                  <a:moveTo>
                    <a:pt x="261" y="1"/>
                  </a:moveTo>
                  <a:cubicBezTo>
                    <a:pt x="0" y="81"/>
                    <a:pt x="80" y="502"/>
                    <a:pt x="80" y="682"/>
                  </a:cubicBezTo>
                  <a:cubicBezTo>
                    <a:pt x="80" y="1182"/>
                    <a:pt x="261" y="1763"/>
                    <a:pt x="501" y="2264"/>
                  </a:cubicBezTo>
                  <a:cubicBezTo>
                    <a:pt x="581" y="2585"/>
                    <a:pt x="761" y="2845"/>
                    <a:pt x="1002" y="3085"/>
                  </a:cubicBezTo>
                  <a:cubicBezTo>
                    <a:pt x="1082" y="3185"/>
                    <a:pt x="1182" y="3346"/>
                    <a:pt x="1262" y="3346"/>
                  </a:cubicBezTo>
                  <a:cubicBezTo>
                    <a:pt x="1422" y="3265"/>
                    <a:pt x="1502" y="3185"/>
                    <a:pt x="1502" y="3085"/>
                  </a:cubicBezTo>
                  <a:cubicBezTo>
                    <a:pt x="1502" y="2925"/>
                    <a:pt x="1502" y="2845"/>
                    <a:pt x="1422" y="2765"/>
                  </a:cubicBezTo>
                  <a:cubicBezTo>
                    <a:pt x="1342" y="2424"/>
                    <a:pt x="1082" y="2264"/>
                    <a:pt x="1002" y="1924"/>
                  </a:cubicBezTo>
                  <a:cubicBezTo>
                    <a:pt x="922" y="1683"/>
                    <a:pt x="922" y="1423"/>
                    <a:pt x="922" y="1182"/>
                  </a:cubicBezTo>
                  <a:cubicBezTo>
                    <a:pt x="922" y="842"/>
                    <a:pt x="922" y="582"/>
                    <a:pt x="841" y="341"/>
                  </a:cubicBezTo>
                  <a:cubicBezTo>
                    <a:pt x="761" y="181"/>
                    <a:pt x="501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5258827" y="911607"/>
              <a:ext cx="16693" cy="17582"/>
            </a:xfrm>
            <a:custGeom>
              <a:avLst/>
              <a:gdLst/>
              <a:ahLst/>
              <a:cxnLst/>
              <a:rect l="l" t="t" r="r" b="b"/>
              <a:pathLst>
                <a:path w="582" h="613" extrusionOk="0">
                  <a:moveTo>
                    <a:pt x="316" y="0"/>
                  </a:moveTo>
                  <a:cubicBezTo>
                    <a:pt x="223" y="0"/>
                    <a:pt x="124" y="60"/>
                    <a:pt x="80" y="192"/>
                  </a:cubicBezTo>
                  <a:cubicBezTo>
                    <a:pt x="0" y="372"/>
                    <a:pt x="160" y="613"/>
                    <a:pt x="421" y="613"/>
                  </a:cubicBezTo>
                  <a:cubicBezTo>
                    <a:pt x="501" y="532"/>
                    <a:pt x="501" y="452"/>
                    <a:pt x="581" y="372"/>
                  </a:cubicBezTo>
                  <a:cubicBezTo>
                    <a:pt x="581" y="292"/>
                    <a:pt x="581" y="192"/>
                    <a:pt x="501" y="112"/>
                  </a:cubicBezTo>
                  <a:cubicBezTo>
                    <a:pt x="465" y="40"/>
                    <a:pt x="393" y="0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3706515" y="657444"/>
              <a:ext cx="181015" cy="200233"/>
            </a:xfrm>
            <a:custGeom>
              <a:avLst/>
              <a:gdLst/>
              <a:ahLst/>
              <a:cxnLst/>
              <a:rect l="l" t="t" r="r" b="b"/>
              <a:pathLst>
                <a:path w="6311" h="6981" extrusionOk="0">
                  <a:moveTo>
                    <a:pt x="2897" y="1"/>
                  </a:moveTo>
                  <a:cubicBezTo>
                    <a:pt x="556" y="1"/>
                    <a:pt x="1" y="4059"/>
                    <a:pt x="703" y="5728"/>
                  </a:cubicBezTo>
                  <a:cubicBezTo>
                    <a:pt x="883" y="6309"/>
                    <a:pt x="1303" y="6890"/>
                    <a:pt x="1964" y="6970"/>
                  </a:cubicBezTo>
                  <a:cubicBezTo>
                    <a:pt x="2021" y="6977"/>
                    <a:pt x="2078" y="6980"/>
                    <a:pt x="2134" y="6980"/>
                  </a:cubicBezTo>
                  <a:cubicBezTo>
                    <a:pt x="2724" y="6980"/>
                    <a:pt x="3242" y="6606"/>
                    <a:pt x="3627" y="6149"/>
                  </a:cubicBezTo>
                  <a:cubicBezTo>
                    <a:pt x="4969" y="4727"/>
                    <a:pt x="6311" y="641"/>
                    <a:pt x="3306" y="40"/>
                  </a:cubicBezTo>
                  <a:cubicBezTo>
                    <a:pt x="3164" y="13"/>
                    <a:pt x="3028" y="1"/>
                    <a:pt x="2897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3765144" y="613185"/>
              <a:ext cx="76439" cy="75980"/>
            </a:xfrm>
            <a:custGeom>
              <a:avLst/>
              <a:gdLst/>
              <a:ahLst/>
              <a:cxnLst/>
              <a:rect l="l" t="t" r="r" b="b"/>
              <a:pathLst>
                <a:path w="2665" h="2649" extrusionOk="0">
                  <a:moveTo>
                    <a:pt x="1583" y="1"/>
                  </a:moveTo>
                  <a:cubicBezTo>
                    <a:pt x="1342" y="1"/>
                    <a:pt x="1162" y="81"/>
                    <a:pt x="1082" y="261"/>
                  </a:cubicBezTo>
                  <a:lnTo>
                    <a:pt x="1" y="1763"/>
                  </a:lnTo>
                  <a:cubicBezTo>
                    <a:pt x="1" y="1763"/>
                    <a:pt x="474" y="2648"/>
                    <a:pt x="1608" y="2648"/>
                  </a:cubicBezTo>
                  <a:cubicBezTo>
                    <a:pt x="1912" y="2648"/>
                    <a:pt x="2263" y="2585"/>
                    <a:pt x="2664" y="2424"/>
                  </a:cubicBezTo>
                  <a:lnTo>
                    <a:pt x="2584" y="682"/>
                  </a:lnTo>
                  <a:cubicBezTo>
                    <a:pt x="2584" y="421"/>
                    <a:pt x="2424" y="261"/>
                    <a:pt x="2264" y="181"/>
                  </a:cubicBezTo>
                  <a:lnTo>
                    <a:pt x="15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3729519" y="682427"/>
              <a:ext cx="40242" cy="96258"/>
            </a:xfrm>
            <a:custGeom>
              <a:avLst/>
              <a:gdLst/>
              <a:ahLst/>
              <a:cxnLst/>
              <a:rect l="l" t="t" r="r" b="b"/>
              <a:pathLst>
                <a:path w="1403" h="3356" extrusionOk="0">
                  <a:moveTo>
                    <a:pt x="1036" y="0"/>
                  </a:moveTo>
                  <a:cubicBezTo>
                    <a:pt x="875" y="0"/>
                    <a:pt x="735" y="358"/>
                    <a:pt x="662" y="431"/>
                  </a:cubicBezTo>
                  <a:cubicBezTo>
                    <a:pt x="321" y="932"/>
                    <a:pt x="161" y="1512"/>
                    <a:pt x="81" y="2013"/>
                  </a:cubicBezTo>
                  <a:cubicBezTo>
                    <a:pt x="1" y="2354"/>
                    <a:pt x="1" y="2674"/>
                    <a:pt x="81" y="3015"/>
                  </a:cubicBezTo>
                  <a:cubicBezTo>
                    <a:pt x="81" y="3095"/>
                    <a:pt x="81" y="3275"/>
                    <a:pt x="241" y="3355"/>
                  </a:cubicBezTo>
                  <a:cubicBezTo>
                    <a:pt x="321" y="3355"/>
                    <a:pt x="501" y="3355"/>
                    <a:pt x="501" y="3275"/>
                  </a:cubicBezTo>
                  <a:cubicBezTo>
                    <a:pt x="582" y="3175"/>
                    <a:pt x="662" y="3015"/>
                    <a:pt x="662" y="2934"/>
                  </a:cubicBezTo>
                  <a:cubicBezTo>
                    <a:pt x="662" y="2594"/>
                    <a:pt x="582" y="2273"/>
                    <a:pt x="662" y="2013"/>
                  </a:cubicBezTo>
                  <a:cubicBezTo>
                    <a:pt x="742" y="1773"/>
                    <a:pt x="902" y="1512"/>
                    <a:pt x="1082" y="1272"/>
                  </a:cubicBezTo>
                  <a:cubicBezTo>
                    <a:pt x="1243" y="1092"/>
                    <a:pt x="1323" y="851"/>
                    <a:pt x="1403" y="591"/>
                  </a:cubicBezTo>
                  <a:cubicBezTo>
                    <a:pt x="1403" y="431"/>
                    <a:pt x="1323" y="90"/>
                    <a:pt x="1082" y="10"/>
                  </a:cubicBezTo>
                  <a:cubicBezTo>
                    <a:pt x="1067" y="3"/>
                    <a:pt x="1051" y="0"/>
                    <a:pt x="10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3734109" y="785945"/>
              <a:ext cx="14399" cy="16292"/>
            </a:xfrm>
            <a:custGeom>
              <a:avLst/>
              <a:gdLst/>
              <a:ahLst/>
              <a:cxnLst/>
              <a:rect l="l" t="t" r="r" b="b"/>
              <a:pathLst>
                <a:path w="502" h="568" extrusionOk="0">
                  <a:moveTo>
                    <a:pt x="237" y="1"/>
                  </a:moveTo>
                  <a:cubicBezTo>
                    <a:pt x="182" y="1"/>
                    <a:pt x="127" y="20"/>
                    <a:pt x="81" y="66"/>
                  </a:cubicBezTo>
                  <a:cubicBezTo>
                    <a:pt x="1" y="167"/>
                    <a:pt x="1" y="487"/>
                    <a:pt x="161" y="567"/>
                  </a:cubicBezTo>
                  <a:cubicBezTo>
                    <a:pt x="241" y="567"/>
                    <a:pt x="341" y="567"/>
                    <a:pt x="422" y="487"/>
                  </a:cubicBezTo>
                  <a:cubicBezTo>
                    <a:pt x="422" y="407"/>
                    <a:pt x="502" y="327"/>
                    <a:pt x="502" y="247"/>
                  </a:cubicBezTo>
                  <a:cubicBezTo>
                    <a:pt x="502" y="119"/>
                    <a:pt x="370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5512732" y="691376"/>
              <a:ext cx="183568" cy="196475"/>
            </a:xfrm>
            <a:custGeom>
              <a:avLst/>
              <a:gdLst/>
              <a:ahLst/>
              <a:cxnLst/>
              <a:rect l="l" t="t" r="r" b="b"/>
              <a:pathLst>
                <a:path w="6400" h="6850" extrusionOk="0">
                  <a:moveTo>
                    <a:pt x="3428" y="1"/>
                  </a:moveTo>
                  <a:cubicBezTo>
                    <a:pt x="3144" y="1"/>
                    <a:pt x="2836" y="63"/>
                    <a:pt x="2505" y="199"/>
                  </a:cubicBezTo>
                  <a:cubicBezTo>
                    <a:pt x="1" y="1280"/>
                    <a:pt x="1924" y="5286"/>
                    <a:pt x="3426" y="6368"/>
                  </a:cubicBezTo>
                  <a:cubicBezTo>
                    <a:pt x="3780" y="6609"/>
                    <a:pt x="4214" y="6849"/>
                    <a:pt x="4643" y="6849"/>
                  </a:cubicBezTo>
                  <a:cubicBezTo>
                    <a:pt x="4821" y="6849"/>
                    <a:pt x="4998" y="6808"/>
                    <a:pt x="5168" y="6708"/>
                  </a:cubicBezTo>
                  <a:cubicBezTo>
                    <a:pt x="5749" y="6468"/>
                    <a:pt x="6010" y="5787"/>
                    <a:pt x="6170" y="5126"/>
                  </a:cubicBezTo>
                  <a:cubicBezTo>
                    <a:pt x="6400" y="3500"/>
                    <a:pt x="5568" y="1"/>
                    <a:pt x="3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5555843" y="648494"/>
              <a:ext cx="76410" cy="78275"/>
            </a:xfrm>
            <a:custGeom>
              <a:avLst/>
              <a:gdLst/>
              <a:ahLst/>
              <a:cxnLst/>
              <a:rect l="l" t="t" r="r" b="b"/>
              <a:pathLst>
                <a:path w="2664" h="2729" extrusionOk="0">
                  <a:moveTo>
                    <a:pt x="1227" y="0"/>
                  </a:moveTo>
                  <a:cubicBezTo>
                    <a:pt x="1175" y="0"/>
                    <a:pt x="1125" y="10"/>
                    <a:pt x="1082" y="32"/>
                  </a:cubicBezTo>
                  <a:lnTo>
                    <a:pt x="421" y="272"/>
                  </a:lnTo>
                  <a:cubicBezTo>
                    <a:pt x="240" y="352"/>
                    <a:pt x="80" y="532"/>
                    <a:pt x="80" y="692"/>
                  </a:cubicBezTo>
                  <a:lnTo>
                    <a:pt x="0" y="2535"/>
                  </a:lnTo>
                  <a:cubicBezTo>
                    <a:pt x="0" y="2535"/>
                    <a:pt x="354" y="2728"/>
                    <a:pt x="851" y="2728"/>
                  </a:cubicBezTo>
                  <a:cubicBezTo>
                    <a:pt x="1378" y="2728"/>
                    <a:pt x="2066" y="2511"/>
                    <a:pt x="2664" y="1614"/>
                  </a:cubicBezTo>
                  <a:lnTo>
                    <a:pt x="1582" y="192"/>
                  </a:lnTo>
                  <a:cubicBezTo>
                    <a:pt x="1524" y="74"/>
                    <a:pt x="1368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5558138" y="739707"/>
              <a:ext cx="43110" cy="94107"/>
            </a:xfrm>
            <a:custGeom>
              <a:avLst/>
              <a:gdLst/>
              <a:ahLst/>
              <a:cxnLst/>
              <a:rect l="l" t="t" r="r" b="b"/>
              <a:pathLst>
                <a:path w="1503" h="3281" extrusionOk="0">
                  <a:moveTo>
                    <a:pt x="317" y="0"/>
                  </a:moveTo>
                  <a:cubicBezTo>
                    <a:pt x="291" y="0"/>
                    <a:pt x="265" y="5"/>
                    <a:pt x="241" y="16"/>
                  </a:cubicBezTo>
                  <a:cubicBezTo>
                    <a:pt x="0" y="96"/>
                    <a:pt x="80" y="437"/>
                    <a:pt x="80" y="677"/>
                  </a:cubicBezTo>
                  <a:cubicBezTo>
                    <a:pt x="80" y="1178"/>
                    <a:pt x="241" y="1779"/>
                    <a:pt x="501" y="2279"/>
                  </a:cubicBezTo>
                  <a:cubicBezTo>
                    <a:pt x="581" y="2520"/>
                    <a:pt x="741" y="2860"/>
                    <a:pt x="1002" y="3101"/>
                  </a:cubicBezTo>
                  <a:cubicBezTo>
                    <a:pt x="1082" y="3181"/>
                    <a:pt x="1162" y="3281"/>
                    <a:pt x="1342" y="3281"/>
                  </a:cubicBezTo>
                  <a:cubicBezTo>
                    <a:pt x="1422" y="3281"/>
                    <a:pt x="1502" y="3101"/>
                    <a:pt x="1502" y="3020"/>
                  </a:cubicBezTo>
                  <a:cubicBezTo>
                    <a:pt x="1502" y="2940"/>
                    <a:pt x="1502" y="2860"/>
                    <a:pt x="1422" y="2680"/>
                  </a:cubicBezTo>
                  <a:cubicBezTo>
                    <a:pt x="1342" y="2440"/>
                    <a:pt x="1082" y="2179"/>
                    <a:pt x="1002" y="1859"/>
                  </a:cubicBezTo>
                  <a:cubicBezTo>
                    <a:pt x="922" y="1598"/>
                    <a:pt x="922" y="1358"/>
                    <a:pt x="922" y="1098"/>
                  </a:cubicBezTo>
                  <a:cubicBezTo>
                    <a:pt x="922" y="857"/>
                    <a:pt x="922" y="597"/>
                    <a:pt x="741" y="357"/>
                  </a:cubicBezTo>
                  <a:cubicBezTo>
                    <a:pt x="672" y="201"/>
                    <a:pt x="483" y="0"/>
                    <a:pt x="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5601220" y="837231"/>
              <a:ext cx="14399" cy="15546"/>
            </a:xfrm>
            <a:custGeom>
              <a:avLst/>
              <a:gdLst/>
              <a:ahLst/>
              <a:cxnLst/>
              <a:rect l="l" t="t" r="r" b="b"/>
              <a:pathLst>
                <a:path w="502" h="542" extrusionOk="0">
                  <a:moveTo>
                    <a:pt x="251" y="1"/>
                  </a:moveTo>
                  <a:cubicBezTo>
                    <a:pt x="146" y="1"/>
                    <a:pt x="40" y="41"/>
                    <a:pt x="0" y="121"/>
                  </a:cubicBezTo>
                  <a:cubicBezTo>
                    <a:pt x="0" y="281"/>
                    <a:pt x="161" y="542"/>
                    <a:pt x="341" y="542"/>
                  </a:cubicBezTo>
                  <a:cubicBezTo>
                    <a:pt x="421" y="542"/>
                    <a:pt x="501" y="462"/>
                    <a:pt x="501" y="381"/>
                  </a:cubicBezTo>
                  <a:lnTo>
                    <a:pt x="501" y="121"/>
                  </a:lnTo>
                  <a:cubicBezTo>
                    <a:pt x="461" y="41"/>
                    <a:pt x="356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4070019" y="765780"/>
              <a:ext cx="178864" cy="202126"/>
            </a:xfrm>
            <a:custGeom>
              <a:avLst/>
              <a:gdLst/>
              <a:ahLst/>
              <a:cxnLst/>
              <a:rect l="l" t="t" r="r" b="b"/>
              <a:pathLst>
                <a:path w="6236" h="7047" extrusionOk="0">
                  <a:moveTo>
                    <a:pt x="2872" y="0"/>
                  </a:moveTo>
                  <a:cubicBezTo>
                    <a:pt x="425" y="0"/>
                    <a:pt x="1" y="4109"/>
                    <a:pt x="728" y="5697"/>
                  </a:cubicBezTo>
                  <a:cubicBezTo>
                    <a:pt x="968" y="6277"/>
                    <a:pt x="1389" y="6878"/>
                    <a:pt x="1970" y="7038"/>
                  </a:cubicBezTo>
                  <a:cubicBezTo>
                    <a:pt x="2018" y="7044"/>
                    <a:pt x="2067" y="7047"/>
                    <a:pt x="2114" y="7047"/>
                  </a:cubicBezTo>
                  <a:cubicBezTo>
                    <a:pt x="2733" y="7047"/>
                    <a:pt x="3262" y="6582"/>
                    <a:pt x="3652" y="6117"/>
                  </a:cubicBezTo>
                  <a:cubicBezTo>
                    <a:pt x="4894" y="4695"/>
                    <a:pt x="6236" y="529"/>
                    <a:pt x="3231" y="28"/>
                  </a:cubicBezTo>
                  <a:cubicBezTo>
                    <a:pt x="3107" y="9"/>
                    <a:pt x="2987" y="0"/>
                    <a:pt x="2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4124202" y="722583"/>
              <a:ext cx="79307" cy="74546"/>
            </a:xfrm>
            <a:custGeom>
              <a:avLst/>
              <a:gdLst/>
              <a:ahLst/>
              <a:cxnLst/>
              <a:rect l="l" t="t" r="r" b="b"/>
              <a:pathLst>
                <a:path w="2765" h="2599" extrusionOk="0">
                  <a:moveTo>
                    <a:pt x="1438" y="1"/>
                  </a:moveTo>
                  <a:cubicBezTo>
                    <a:pt x="1296" y="1"/>
                    <a:pt x="1141" y="75"/>
                    <a:pt x="1082" y="192"/>
                  </a:cubicBezTo>
                  <a:lnTo>
                    <a:pt x="0" y="1775"/>
                  </a:lnTo>
                  <a:cubicBezTo>
                    <a:pt x="0" y="1775"/>
                    <a:pt x="517" y="2599"/>
                    <a:pt x="1666" y="2599"/>
                  </a:cubicBezTo>
                  <a:cubicBezTo>
                    <a:pt x="1983" y="2599"/>
                    <a:pt x="2348" y="2536"/>
                    <a:pt x="2764" y="2376"/>
                  </a:cubicBezTo>
                  <a:lnTo>
                    <a:pt x="2584" y="613"/>
                  </a:lnTo>
                  <a:cubicBezTo>
                    <a:pt x="2584" y="373"/>
                    <a:pt x="2504" y="192"/>
                    <a:pt x="2264" y="192"/>
                  </a:cubicBezTo>
                  <a:lnTo>
                    <a:pt x="1583" y="32"/>
                  </a:lnTo>
                  <a:cubicBezTo>
                    <a:pt x="1540" y="11"/>
                    <a:pt x="1490" y="1"/>
                    <a:pt x="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4093166" y="792657"/>
              <a:ext cx="38521" cy="95742"/>
            </a:xfrm>
            <a:custGeom>
              <a:avLst/>
              <a:gdLst/>
              <a:ahLst/>
              <a:cxnLst/>
              <a:rect l="l" t="t" r="r" b="b"/>
              <a:pathLst>
                <a:path w="1343" h="3338" extrusionOk="0">
                  <a:moveTo>
                    <a:pt x="950" y="0"/>
                  </a:moveTo>
                  <a:cubicBezTo>
                    <a:pt x="804" y="0"/>
                    <a:pt x="653" y="273"/>
                    <a:pt x="582" y="433"/>
                  </a:cubicBezTo>
                  <a:cubicBezTo>
                    <a:pt x="241" y="934"/>
                    <a:pt x="81" y="1435"/>
                    <a:pt x="1" y="2016"/>
                  </a:cubicBezTo>
                  <a:lnTo>
                    <a:pt x="1" y="3017"/>
                  </a:lnTo>
                  <a:cubicBezTo>
                    <a:pt x="81" y="3097"/>
                    <a:pt x="81" y="3257"/>
                    <a:pt x="241" y="3338"/>
                  </a:cubicBezTo>
                  <a:cubicBezTo>
                    <a:pt x="341" y="3338"/>
                    <a:pt x="422" y="3338"/>
                    <a:pt x="502" y="3257"/>
                  </a:cubicBezTo>
                  <a:cubicBezTo>
                    <a:pt x="582" y="3177"/>
                    <a:pt x="582" y="3017"/>
                    <a:pt x="582" y="2937"/>
                  </a:cubicBezTo>
                  <a:cubicBezTo>
                    <a:pt x="662" y="2596"/>
                    <a:pt x="582" y="2256"/>
                    <a:pt x="662" y="1935"/>
                  </a:cubicBezTo>
                  <a:cubicBezTo>
                    <a:pt x="742" y="1675"/>
                    <a:pt x="842" y="1515"/>
                    <a:pt x="1002" y="1255"/>
                  </a:cubicBezTo>
                  <a:cubicBezTo>
                    <a:pt x="1163" y="1014"/>
                    <a:pt x="1243" y="834"/>
                    <a:pt x="1343" y="594"/>
                  </a:cubicBezTo>
                  <a:cubicBezTo>
                    <a:pt x="1343" y="333"/>
                    <a:pt x="1243" y="93"/>
                    <a:pt x="1002" y="13"/>
                  </a:cubicBezTo>
                  <a:cubicBezTo>
                    <a:pt x="985" y="4"/>
                    <a:pt x="968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4095490" y="896232"/>
              <a:ext cx="16665" cy="16292"/>
            </a:xfrm>
            <a:custGeom>
              <a:avLst/>
              <a:gdLst/>
              <a:ahLst/>
              <a:cxnLst/>
              <a:rect l="l" t="t" r="r" b="b"/>
              <a:pathLst>
                <a:path w="581" h="568" extrusionOk="0">
                  <a:moveTo>
                    <a:pt x="327" y="1"/>
                  </a:moveTo>
                  <a:cubicBezTo>
                    <a:pt x="271" y="1"/>
                    <a:pt x="213" y="20"/>
                    <a:pt x="160" y="67"/>
                  </a:cubicBezTo>
                  <a:cubicBezTo>
                    <a:pt x="80" y="147"/>
                    <a:pt x="0" y="488"/>
                    <a:pt x="260" y="568"/>
                  </a:cubicBezTo>
                  <a:cubicBezTo>
                    <a:pt x="341" y="568"/>
                    <a:pt x="421" y="568"/>
                    <a:pt x="501" y="488"/>
                  </a:cubicBezTo>
                  <a:cubicBezTo>
                    <a:pt x="501" y="407"/>
                    <a:pt x="581" y="327"/>
                    <a:pt x="581" y="227"/>
                  </a:cubicBezTo>
                  <a:cubicBezTo>
                    <a:pt x="581" y="114"/>
                    <a:pt x="461" y="1"/>
                    <a:pt x="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4428101" y="823893"/>
              <a:ext cx="165211" cy="203531"/>
            </a:xfrm>
            <a:custGeom>
              <a:avLst/>
              <a:gdLst/>
              <a:ahLst/>
              <a:cxnLst/>
              <a:rect l="l" t="t" r="r" b="b"/>
              <a:pathLst>
                <a:path w="5760" h="7096" extrusionOk="0">
                  <a:moveTo>
                    <a:pt x="3001" y="1"/>
                  </a:moveTo>
                  <a:cubicBezTo>
                    <a:pt x="2950" y="1"/>
                    <a:pt x="2898" y="2"/>
                    <a:pt x="2845" y="5"/>
                  </a:cubicBezTo>
                  <a:cubicBezTo>
                    <a:pt x="1" y="166"/>
                    <a:pt x="501" y="4592"/>
                    <a:pt x="1583" y="6174"/>
                  </a:cubicBezTo>
                  <a:cubicBezTo>
                    <a:pt x="2004" y="6675"/>
                    <a:pt x="2504" y="7095"/>
                    <a:pt x="3185" y="7095"/>
                  </a:cubicBezTo>
                  <a:cubicBezTo>
                    <a:pt x="3846" y="7015"/>
                    <a:pt x="4267" y="6435"/>
                    <a:pt x="4587" y="5854"/>
                  </a:cubicBezTo>
                  <a:cubicBezTo>
                    <a:pt x="5492" y="4202"/>
                    <a:pt x="5759" y="1"/>
                    <a:pt x="3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4473478" y="778659"/>
              <a:ext cx="79307" cy="74574"/>
            </a:xfrm>
            <a:custGeom>
              <a:avLst/>
              <a:gdLst/>
              <a:ahLst/>
              <a:cxnLst/>
              <a:rect l="l" t="t" r="r" b="b"/>
              <a:pathLst>
                <a:path w="2765" h="2600" extrusionOk="0">
                  <a:moveTo>
                    <a:pt x="1103" y="0"/>
                  </a:moveTo>
                  <a:cubicBezTo>
                    <a:pt x="922" y="0"/>
                    <a:pt x="762" y="160"/>
                    <a:pt x="682" y="320"/>
                  </a:cubicBezTo>
                  <a:lnTo>
                    <a:pt x="1" y="2083"/>
                  </a:lnTo>
                  <a:cubicBezTo>
                    <a:pt x="1" y="2083"/>
                    <a:pt x="491" y="2599"/>
                    <a:pt x="1310" y="2599"/>
                  </a:cubicBezTo>
                  <a:cubicBezTo>
                    <a:pt x="1719" y="2599"/>
                    <a:pt x="2211" y="2470"/>
                    <a:pt x="2765" y="2083"/>
                  </a:cubicBezTo>
                  <a:lnTo>
                    <a:pt x="2264" y="421"/>
                  </a:lnTo>
                  <a:cubicBezTo>
                    <a:pt x="2184" y="160"/>
                    <a:pt x="2004" y="0"/>
                    <a:pt x="1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4459137" y="857338"/>
              <a:ext cx="28740" cy="99184"/>
            </a:xfrm>
            <a:custGeom>
              <a:avLst/>
              <a:gdLst/>
              <a:ahLst/>
              <a:cxnLst/>
              <a:rect l="l" t="t" r="r" b="b"/>
              <a:pathLst>
                <a:path w="1002" h="3458" extrusionOk="0">
                  <a:moveTo>
                    <a:pt x="501" y="1"/>
                  </a:moveTo>
                  <a:cubicBezTo>
                    <a:pt x="341" y="1"/>
                    <a:pt x="261" y="422"/>
                    <a:pt x="181" y="582"/>
                  </a:cubicBezTo>
                  <a:cubicBezTo>
                    <a:pt x="0" y="1083"/>
                    <a:pt x="0" y="1683"/>
                    <a:pt x="0" y="2264"/>
                  </a:cubicBezTo>
                  <a:cubicBezTo>
                    <a:pt x="100" y="2505"/>
                    <a:pt x="181" y="2845"/>
                    <a:pt x="261" y="3186"/>
                  </a:cubicBezTo>
                  <a:cubicBezTo>
                    <a:pt x="341" y="3266"/>
                    <a:pt x="341" y="3426"/>
                    <a:pt x="501" y="3426"/>
                  </a:cubicBezTo>
                  <a:cubicBezTo>
                    <a:pt x="528" y="3447"/>
                    <a:pt x="559" y="3457"/>
                    <a:pt x="590" y="3457"/>
                  </a:cubicBezTo>
                  <a:cubicBezTo>
                    <a:pt x="675" y="3457"/>
                    <a:pt x="761" y="3383"/>
                    <a:pt x="761" y="3266"/>
                  </a:cubicBezTo>
                  <a:cubicBezTo>
                    <a:pt x="841" y="3186"/>
                    <a:pt x="841" y="3085"/>
                    <a:pt x="841" y="3005"/>
                  </a:cubicBezTo>
                  <a:cubicBezTo>
                    <a:pt x="761" y="2685"/>
                    <a:pt x="601" y="2344"/>
                    <a:pt x="681" y="2004"/>
                  </a:cubicBezTo>
                  <a:cubicBezTo>
                    <a:pt x="681" y="1763"/>
                    <a:pt x="761" y="1503"/>
                    <a:pt x="841" y="1263"/>
                  </a:cubicBezTo>
                  <a:cubicBezTo>
                    <a:pt x="922" y="1002"/>
                    <a:pt x="1002" y="762"/>
                    <a:pt x="922" y="502"/>
                  </a:cubicBezTo>
                  <a:cubicBezTo>
                    <a:pt x="922" y="341"/>
                    <a:pt x="761" y="8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4473478" y="962606"/>
              <a:ext cx="17267" cy="17152"/>
            </a:xfrm>
            <a:custGeom>
              <a:avLst/>
              <a:gdLst/>
              <a:ahLst/>
              <a:cxnLst/>
              <a:rect l="l" t="t" r="r" b="b"/>
              <a:pathLst>
                <a:path w="602" h="598" extrusionOk="0">
                  <a:moveTo>
                    <a:pt x="324" y="0"/>
                  </a:moveTo>
                  <a:cubicBezTo>
                    <a:pt x="265" y="0"/>
                    <a:pt x="211" y="28"/>
                    <a:pt x="181" y="96"/>
                  </a:cubicBezTo>
                  <a:cubicBezTo>
                    <a:pt x="1" y="257"/>
                    <a:pt x="101" y="597"/>
                    <a:pt x="261" y="597"/>
                  </a:cubicBezTo>
                  <a:cubicBezTo>
                    <a:pt x="341" y="597"/>
                    <a:pt x="422" y="517"/>
                    <a:pt x="502" y="417"/>
                  </a:cubicBezTo>
                  <a:cubicBezTo>
                    <a:pt x="502" y="337"/>
                    <a:pt x="602" y="257"/>
                    <a:pt x="602" y="176"/>
                  </a:cubicBezTo>
                  <a:cubicBezTo>
                    <a:pt x="539" y="77"/>
                    <a:pt x="423" y="0"/>
                    <a:pt x="3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4813576" y="820594"/>
              <a:ext cx="169055" cy="202556"/>
            </a:xfrm>
            <a:custGeom>
              <a:avLst/>
              <a:gdLst/>
              <a:ahLst/>
              <a:cxnLst/>
              <a:rect l="l" t="t" r="r" b="b"/>
              <a:pathLst>
                <a:path w="5894" h="7062" extrusionOk="0">
                  <a:moveTo>
                    <a:pt x="3213" y="0"/>
                  </a:moveTo>
                  <a:cubicBezTo>
                    <a:pt x="3071" y="0"/>
                    <a:pt x="2922" y="13"/>
                    <a:pt x="2765" y="40"/>
                  </a:cubicBezTo>
                  <a:cubicBezTo>
                    <a:pt x="1" y="621"/>
                    <a:pt x="1083" y="4967"/>
                    <a:pt x="2344" y="6289"/>
                  </a:cubicBezTo>
                  <a:cubicBezTo>
                    <a:pt x="2724" y="6741"/>
                    <a:pt x="3298" y="7062"/>
                    <a:pt x="3834" y="7062"/>
                  </a:cubicBezTo>
                  <a:cubicBezTo>
                    <a:pt x="3892" y="7062"/>
                    <a:pt x="3950" y="7058"/>
                    <a:pt x="4007" y="7050"/>
                  </a:cubicBezTo>
                  <a:cubicBezTo>
                    <a:pt x="4668" y="6870"/>
                    <a:pt x="5008" y="6209"/>
                    <a:pt x="5269" y="5628"/>
                  </a:cubicBezTo>
                  <a:cubicBezTo>
                    <a:pt x="5894" y="3961"/>
                    <a:pt x="5695" y="0"/>
                    <a:pt x="3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4858982" y="776336"/>
              <a:ext cx="79307" cy="75664"/>
            </a:xfrm>
            <a:custGeom>
              <a:avLst/>
              <a:gdLst/>
              <a:ahLst/>
              <a:cxnLst/>
              <a:rect l="l" t="t" r="r" b="b"/>
              <a:pathLst>
                <a:path w="2765" h="2638" extrusionOk="0">
                  <a:moveTo>
                    <a:pt x="1502" y="1"/>
                  </a:moveTo>
                  <a:lnTo>
                    <a:pt x="841" y="81"/>
                  </a:lnTo>
                  <a:cubicBezTo>
                    <a:pt x="581" y="81"/>
                    <a:pt x="501" y="241"/>
                    <a:pt x="421" y="401"/>
                  </a:cubicBezTo>
                  <a:lnTo>
                    <a:pt x="0" y="2244"/>
                  </a:lnTo>
                  <a:cubicBezTo>
                    <a:pt x="0" y="2244"/>
                    <a:pt x="460" y="2638"/>
                    <a:pt x="1154" y="2638"/>
                  </a:cubicBezTo>
                  <a:cubicBezTo>
                    <a:pt x="1610" y="2638"/>
                    <a:pt x="2168" y="2468"/>
                    <a:pt x="2764" y="1904"/>
                  </a:cubicBezTo>
                  <a:lnTo>
                    <a:pt x="2003" y="241"/>
                  </a:lnTo>
                  <a:cubicBezTo>
                    <a:pt x="1923" y="81"/>
                    <a:pt x="1763" y="1"/>
                    <a:pt x="1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4852069" y="859661"/>
              <a:ext cx="31063" cy="98238"/>
            </a:xfrm>
            <a:custGeom>
              <a:avLst/>
              <a:gdLst/>
              <a:ahLst/>
              <a:cxnLst/>
              <a:rect l="l" t="t" r="r" b="b"/>
              <a:pathLst>
                <a:path w="1083" h="3425" extrusionOk="0">
                  <a:moveTo>
                    <a:pt x="321" y="0"/>
                  </a:moveTo>
                  <a:cubicBezTo>
                    <a:pt x="161" y="0"/>
                    <a:pt x="161" y="421"/>
                    <a:pt x="81" y="601"/>
                  </a:cubicBezTo>
                  <a:cubicBezTo>
                    <a:pt x="1" y="1182"/>
                    <a:pt x="1" y="1763"/>
                    <a:pt x="161" y="2263"/>
                  </a:cubicBezTo>
                  <a:cubicBezTo>
                    <a:pt x="241" y="2604"/>
                    <a:pt x="321" y="2924"/>
                    <a:pt x="502" y="3185"/>
                  </a:cubicBezTo>
                  <a:cubicBezTo>
                    <a:pt x="582" y="3265"/>
                    <a:pt x="662" y="3425"/>
                    <a:pt x="822" y="3425"/>
                  </a:cubicBezTo>
                  <a:cubicBezTo>
                    <a:pt x="922" y="3425"/>
                    <a:pt x="1002" y="3345"/>
                    <a:pt x="1002" y="3265"/>
                  </a:cubicBezTo>
                  <a:cubicBezTo>
                    <a:pt x="1082" y="3185"/>
                    <a:pt x="1082" y="3004"/>
                    <a:pt x="1002" y="2924"/>
                  </a:cubicBezTo>
                  <a:cubicBezTo>
                    <a:pt x="922" y="2604"/>
                    <a:pt x="742" y="2343"/>
                    <a:pt x="742" y="2003"/>
                  </a:cubicBezTo>
                  <a:cubicBezTo>
                    <a:pt x="662" y="1763"/>
                    <a:pt x="742" y="1502"/>
                    <a:pt x="822" y="1262"/>
                  </a:cubicBezTo>
                  <a:cubicBezTo>
                    <a:pt x="922" y="1002"/>
                    <a:pt x="922" y="681"/>
                    <a:pt x="822" y="421"/>
                  </a:cubicBezTo>
                  <a:cubicBezTo>
                    <a:pt x="742" y="260"/>
                    <a:pt x="582" y="0"/>
                    <a:pt x="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4875647" y="964212"/>
              <a:ext cx="17238" cy="15546"/>
            </a:xfrm>
            <a:custGeom>
              <a:avLst/>
              <a:gdLst/>
              <a:ahLst/>
              <a:cxnLst/>
              <a:rect l="l" t="t" r="r" b="b"/>
              <a:pathLst>
                <a:path w="601" h="542" extrusionOk="0">
                  <a:moveTo>
                    <a:pt x="373" y="0"/>
                  </a:moveTo>
                  <a:cubicBezTo>
                    <a:pt x="280" y="0"/>
                    <a:pt x="180" y="40"/>
                    <a:pt x="100" y="120"/>
                  </a:cubicBezTo>
                  <a:cubicBezTo>
                    <a:pt x="0" y="201"/>
                    <a:pt x="180" y="541"/>
                    <a:pt x="341" y="541"/>
                  </a:cubicBezTo>
                  <a:cubicBezTo>
                    <a:pt x="421" y="541"/>
                    <a:pt x="501" y="461"/>
                    <a:pt x="501" y="361"/>
                  </a:cubicBezTo>
                  <a:cubicBezTo>
                    <a:pt x="601" y="281"/>
                    <a:pt x="601" y="201"/>
                    <a:pt x="601" y="120"/>
                  </a:cubicBezTo>
                  <a:cubicBezTo>
                    <a:pt x="551" y="40"/>
                    <a:pt x="466" y="0"/>
                    <a:pt x="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876408" y="437700"/>
              <a:ext cx="2601818" cy="359908"/>
            </a:xfrm>
            <a:custGeom>
              <a:avLst/>
              <a:gdLst/>
              <a:ahLst/>
              <a:cxnLst/>
              <a:rect l="l" t="t" r="r" b="b"/>
              <a:pathLst>
                <a:path w="90711" h="12548" extrusionOk="0">
                  <a:moveTo>
                    <a:pt x="90079" y="0"/>
                  </a:moveTo>
                  <a:cubicBezTo>
                    <a:pt x="90014" y="0"/>
                    <a:pt x="89948" y="10"/>
                    <a:pt x="89889" y="30"/>
                  </a:cubicBezTo>
                  <a:cubicBezTo>
                    <a:pt x="74444" y="7727"/>
                    <a:pt x="59534" y="11589"/>
                    <a:pt x="44651" y="11589"/>
                  </a:cubicBezTo>
                  <a:cubicBezTo>
                    <a:pt x="30179" y="11589"/>
                    <a:pt x="15732" y="7937"/>
                    <a:pt x="841" y="611"/>
                  </a:cubicBezTo>
                  <a:cubicBezTo>
                    <a:pt x="769" y="567"/>
                    <a:pt x="693" y="547"/>
                    <a:pt x="618" y="547"/>
                  </a:cubicBezTo>
                  <a:cubicBezTo>
                    <a:pt x="421" y="547"/>
                    <a:pt x="233" y="683"/>
                    <a:pt x="160" y="871"/>
                  </a:cubicBezTo>
                  <a:cubicBezTo>
                    <a:pt x="0" y="1112"/>
                    <a:pt x="80" y="1372"/>
                    <a:pt x="341" y="1532"/>
                  </a:cubicBezTo>
                  <a:cubicBezTo>
                    <a:pt x="15102" y="8702"/>
                    <a:pt x="29202" y="12388"/>
                    <a:pt x="43402" y="12548"/>
                  </a:cubicBezTo>
                  <a:lnTo>
                    <a:pt x="44724" y="12548"/>
                  </a:lnTo>
                  <a:cubicBezTo>
                    <a:pt x="59746" y="12548"/>
                    <a:pt x="74687" y="8803"/>
                    <a:pt x="90290" y="951"/>
                  </a:cubicBezTo>
                  <a:cubicBezTo>
                    <a:pt x="90550" y="871"/>
                    <a:pt x="90710" y="531"/>
                    <a:pt x="90550" y="290"/>
                  </a:cubicBezTo>
                  <a:cubicBezTo>
                    <a:pt x="90490" y="94"/>
                    <a:pt x="90281" y="0"/>
                    <a:pt x="90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7604462" y="768419"/>
              <a:ext cx="183425" cy="196991"/>
            </a:xfrm>
            <a:custGeom>
              <a:avLst/>
              <a:gdLst/>
              <a:ahLst/>
              <a:cxnLst/>
              <a:rect l="l" t="t" r="r" b="b"/>
              <a:pathLst>
                <a:path w="6395" h="6868" extrusionOk="0">
                  <a:moveTo>
                    <a:pt x="3461" y="1"/>
                  </a:moveTo>
                  <a:cubicBezTo>
                    <a:pt x="3196" y="1"/>
                    <a:pt x="2911" y="56"/>
                    <a:pt x="2604" y="177"/>
                  </a:cubicBezTo>
                  <a:cubicBezTo>
                    <a:pt x="1" y="1178"/>
                    <a:pt x="1843" y="5184"/>
                    <a:pt x="3345" y="6366"/>
                  </a:cubicBezTo>
                  <a:cubicBezTo>
                    <a:pt x="3728" y="6611"/>
                    <a:pt x="4205" y="6867"/>
                    <a:pt x="4676" y="6867"/>
                  </a:cubicBezTo>
                  <a:cubicBezTo>
                    <a:pt x="4821" y="6867"/>
                    <a:pt x="4966" y="6843"/>
                    <a:pt x="5108" y="6786"/>
                  </a:cubicBezTo>
                  <a:cubicBezTo>
                    <a:pt x="5689" y="6526"/>
                    <a:pt x="5929" y="5785"/>
                    <a:pt x="6109" y="5184"/>
                  </a:cubicBezTo>
                  <a:cubicBezTo>
                    <a:pt x="6394" y="3494"/>
                    <a:pt x="5572" y="1"/>
                    <a:pt x="346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7650413" y="724878"/>
              <a:ext cx="74144" cy="77672"/>
            </a:xfrm>
            <a:custGeom>
              <a:avLst/>
              <a:gdLst/>
              <a:ahLst/>
              <a:cxnLst/>
              <a:rect l="l" t="t" r="r" b="b"/>
              <a:pathLst>
                <a:path w="2585" h="2708" extrusionOk="0">
                  <a:moveTo>
                    <a:pt x="1227" y="1"/>
                  </a:moveTo>
                  <a:cubicBezTo>
                    <a:pt x="1175" y="1"/>
                    <a:pt x="1125" y="11"/>
                    <a:pt x="1082" y="32"/>
                  </a:cubicBezTo>
                  <a:lnTo>
                    <a:pt x="401" y="193"/>
                  </a:lnTo>
                  <a:cubicBezTo>
                    <a:pt x="241" y="293"/>
                    <a:pt x="81" y="453"/>
                    <a:pt x="81" y="613"/>
                  </a:cubicBezTo>
                  <a:lnTo>
                    <a:pt x="1" y="2536"/>
                  </a:lnTo>
                  <a:cubicBezTo>
                    <a:pt x="1" y="2536"/>
                    <a:pt x="317" y="2708"/>
                    <a:pt x="776" y="2708"/>
                  </a:cubicBezTo>
                  <a:cubicBezTo>
                    <a:pt x="1283" y="2708"/>
                    <a:pt x="1964" y="2498"/>
                    <a:pt x="2585" y="1615"/>
                  </a:cubicBezTo>
                  <a:lnTo>
                    <a:pt x="1583" y="193"/>
                  </a:lnTo>
                  <a:cubicBezTo>
                    <a:pt x="1525" y="75"/>
                    <a:pt x="1369" y="1"/>
                    <a:pt x="12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7650413" y="814255"/>
              <a:ext cx="43138" cy="95972"/>
            </a:xfrm>
            <a:custGeom>
              <a:avLst/>
              <a:gdLst/>
              <a:ahLst/>
              <a:cxnLst/>
              <a:rect l="l" t="t" r="r" b="b"/>
              <a:pathLst>
                <a:path w="1504" h="3346" extrusionOk="0">
                  <a:moveTo>
                    <a:pt x="241" y="1"/>
                  </a:moveTo>
                  <a:cubicBezTo>
                    <a:pt x="1" y="81"/>
                    <a:pt x="81" y="502"/>
                    <a:pt x="81" y="682"/>
                  </a:cubicBezTo>
                  <a:cubicBezTo>
                    <a:pt x="81" y="1182"/>
                    <a:pt x="161" y="1763"/>
                    <a:pt x="401" y="2264"/>
                  </a:cubicBezTo>
                  <a:cubicBezTo>
                    <a:pt x="582" y="2585"/>
                    <a:pt x="742" y="2845"/>
                    <a:pt x="902" y="3085"/>
                  </a:cubicBezTo>
                  <a:cubicBezTo>
                    <a:pt x="1002" y="3185"/>
                    <a:pt x="1082" y="3346"/>
                    <a:pt x="1243" y="3346"/>
                  </a:cubicBezTo>
                  <a:cubicBezTo>
                    <a:pt x="1323" y="3265"/>
                    <a:pt x="1403" y="3185"/>
                    <a:pt x="1403" y="3085"/>
                  </a:cubicBezTo>
                  <a:cubicBezTo>
                    <a:pt x="1503" y="2925"/>
                    <a:pt x="1403" y="2845"/>
                    <a:pt x="1403" y="2765"/>
                  </a:cubicBezTo>
                  <a:cubicBezTo>
                    <a:pt x="1243" y="2424"/>
                    <a:pt x="1002" y="2264"/>
                    <a:pt x="902" y="1924"/>
                  </a:cubicBezTo>
                  <a:cubicBezTo>
                    <a:pt x="822" y="1683"/>
                    <a:pt x="902" y="1423"/>
                    <a:pt x="902" y="1182"/>
                  </a:cubicBezTo>
                  <a:cubicBezTo>
                    <a:pt x="902" y="842"/>
                    <a:pt x="902" y="582"/>
                    <a:pt x="742" y="341"/>
                  </a:cubicBezTo>
                  <a:cubicBezTo>
                    <a:pt x="662" y="181"/>
                    <a:pt x="401" y="1"/>
                    <a:pt x="2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7690627" y="911607"/>
              <a:ext cx="14399" cy="17582"/>
            </a:xfrm>
            <a:custGeom>
              <a:avLst/>
              <a:gdLst/>
              <a:ahLst/>
              <a:cxnLst/>
              <a:rect l="l" t="t" r="r" b="b"/>
              <a:pathLst>
                <a:path w="502" h="613" extrusionOk="0">
                  <a:moveTo>
                    <a:pt x="299" y="0"/>
                  </a:moveTo>
                  <a:cubicBezTo>
                    <a:pt x="198" y="0"/>
                    <a:pt x="101" y="60"/>
                    <a:pt x="101" y="192"/>
                  </a:cubicBezTo>
                  <a:cubicBezTo>
                    <a:pt x="1" y="372"/>
                    <a:pt x="181" y="613"/>
                    <a:pt x="341" y="613"/>
                  </a:cubicBezTo>
                  <a:cubicBezTo>
                    <a:pt x="421" y="532"/>
                    <a:pt x="502" y="452"/>
                    <a:pt x="502" y="372"/>
                  </a:cubicBezTo>
                  <a:lnTo>
                    <a:pt x="502" y="112"/>
                  </a:lnTo>
                  <a:cubicBezTo>
                    <a:pt x="466" y="40"/>
                    <a:pt x="381" y="0"/>
                    <a:pt x="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6138258" y="657444"/>
              <a:ext cx="178807" cy="200233"/>
            </a:xfrm>
            <a:custGeom>
              <a:avLst/>
              <a:gdLst/>
              <a:ahLst/>
              <a:cxnLst/>
              <a:rect l="l" t="t" r="r" b="b"/>
              <a:pathLst>
                <a:path w="6234" h="6981" extrusionOk="0">
                  <a:moveTo>
                    <a:pt x="2888" y="1"/>
                  </a:moveTo>
                  <a:cubicBezTo>
                    <a:pt x="487" y="1"/>
                    <a:pt x="0" y="4059"/>
                    <a:pt x="645" y="5728"/>
                  </a:cubicBezTo>
                  <a:cubicBezTo>
                    <a:pt x="886" y="6309"/>
                    <a:pt x="1306" y="6890"/>
                    <a:pt x="1887" y="6970"/>
                  </a:cubicBezTo>
                  <a:cubicBezTo>
                    <a:pt x="1944" y="6977"/>
                    <a:pt x="2001" y="6980"/>
                    <a:pt x="2057" y="6980"/>
                  </a:cubicBezTo>
                  <a:cubicBezTo>
                    <a:pt x="2650" y="6980"/>
                    <a:pt x="3183" y="6606"/>
                    <a:pt x="3549" y="6149"/>
                  </a:cubicBezTo>
                  <a:cubicBezTo>
                    <a:pt x="4891" y="4727"/>
                    <a:pt x="6233" y="641"/>
                    <a:pt x="3309" y="40"/>
                  </a:cubicBezTo>
                  <a:cubicBezTo>
                    <a:pt x="3163" y="13"/>
                    <a:pt x="3022" y="1"/>
                    <a:pt x="2888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6194678" y="613185"/>
              <a:ext cx="79307" cy="75980"/>
            </a:xfrm>
            <a:custGeom>
              <a:avLst/>
              <a:gdLst/>
              <a:ahLst/>
              <a:cxnLst/>
              <a:rect l="l" t="t" r="r" b="b"/>
              <a:pathLst>
                <a:path w="2765" h="2649" extrusionOk="0">
                  <a:moveTo>
                    <a:pt x="1582" y="1"/>
                  </a:moveTo>
                  <a:cubicBezTo>
                    <a:pt x="1422" y="1"/>
                    <a:pt x="1182" y="81"/>
                    <a:pt x="1082" y="261"/>
                  </a:cubicBezTo>
                  <a:lnTo>
                    <a:pt x="0" y="1763"/>
                  </a:lnTo>
                  <a:cubicBezTo>
                    <a:pt x="0" y="1763"/>
                    <a:pt x="524" y="2648"/>
                    <a:pt x="1689" y="2648"/>
                  </a:cubicBezTo>
                  <a:cubicBezTo>
                    <a:pt x="2000" y="2648"/>
                    <a:pt x="2358" y="2585"/>
                    <a:pt x="2764" y="2424"/>
                  </a:cubicBezTo>
                  <a:lnTo>
                    <a:pt x="2684" y="682"/>
                  </a:lnTo>
                  <a:cubicBezTo>
                    <a:pt x="2684" y="421"/>
                    <a:pt x="2504" y="261"/>
                    <a:pt x="2263" y="181"/>
                  </a:cubicBezTo>
                  <a:lnTo>
                    <a:pt x="15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6161348" y="682427"/>
              <a:ext cx="38521" cy="96258"/>
            </a:xfrm>
            <a:custGeom>
              <a:avLst/>
              <a:gdLst/>
              <a:ahLst/>
              <a:cxnLst/>
              <a:rect l="l" t="t" r="r" b="b"/>
              <a:pathLst>
                <a:path w="1343" h="3356" extrusionOk="0">
                  <a:moveTo>
                    <a:pt x="1021" y="0"/>
                  </a:moveTo>
                  <a:cubicBezTo>
                    <a:pt x="811" y="0"/>
                    <a:pt x="654" y="358"/>
                    <a:pt x="581" y="431"/>
                  </a:cubicBezTo>
                  <a:cubicBezTo>
                    <a:pt x="341" y="932"/>
                    <a:pt x="81" y="1512"/>
                    <a:pt x="0" y="2013"/>
                  </a:cubicBezTo>
                  <a:lnTo>
                    <a:pt x="0" y="3015"/>
                  </a:lnTo>
                  <a:cubicBezTo>
                    <a:pt x="0" y="3095"/>
                    <a:pt x="81" y="3275"/>
                    <a:pt x="161" y="3355"/>
                  </a:cubicBezTo>
                  <a:cubicBezTo>
                    <a:pt x="341" y="3355"/>
                    <a:pt x="421" y="3355"/>
                    <a:pt x="501" y="3275"/>
                  </a:cubicBezTo>
                  <a:cubicBezTo>
                    <a:pt x="581" y="3175"/>
                    <a:pt x="581" y="3015"/>
                    <a:pt x="581" y="2934"/>
                  </a:cubicBezTo>
                  <a:cubicBezTo>
                    <a:pt x="661" y="2594"/>
                    <a:pt x="581" y="2273"/>
                    <a:pt x="661" y="2013"/>
                  </a:cubicBezTo>
                  <a:cubicBezTo>
                    <a:pt x="741" y="1773"/>
                    <a:pt x="922" y="1512"/>
                    <a:pt x="1002" y="1272"/>
                  </a:cubicBezTo>
                  <a:cubicBezTo>
                    <a:pt x="1162" y="1092"/>
                    <a:pt x="1342" y="851"/>
                    <a:pt x="1342" y="591"/>
                  </a:cubicBezTo>
                  <a:cubicBezTo>
                    <a:pt x="1342" y="431"/>
                    <a:pt x="1242" y="90"/>
                    <a:pt x="1082" y="10"/>
                  </a:cubicBezTo>
                  <a:cubicBezTo>
                    <a:pt x="1061" y="3"/>
                    <a:pt x="1041" y="0"/>
                    <a:pt x="1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6163642" y="785945"/>
              <a:ext cx="16034" cy="16292"/>
            </a:xfrm>
            <a:custGeom>
              <a:avLst/>
              <a:gdLst/>
              <a:ahLst/>
              <a:cxnLst/>
              <a:rect l="l" t="t" r="r" b="b"/>
              <a:pathLst>
                <a:path w="559" h="568" extrusionOk="0">
                  <a:moveTo>
                    <a:pt x="323" y="1"/>
                  </a:moveTo>
                  <a:cubicBezTo>
                    <a:pt x="270" y="1"/>
                    <a:pt x="213" y="20"/>
                    <a:pt x="161" y="66"/>
                  </a:cubicBezTo>
                  <a:cubicBezTo>
                    <a:pt x="1" y="167"/>
                    <a:pt x="1" y="487"/>
                    <a:pt x="161" y="567"/>
                  </a:cubicBezTo>
                  <a:cubicBezTo>
                    <a:pt x="261" y="567"/>
                    <a:pt x="341" y="567"/>
                    <a:pt x="421" y="487"/>
                  </a:cubicBezTo>
                  <a:cubicBezTo>
                    <a:pt x="501" y="407"/>
                    <a:pt x="501" y="327"/>
                    <a:pt x="501" y="247"/>
                  </a:cubicBezTo>
                  <a:cubicBezTo>
                    <a:pt x="558" y="119"/>
                    <a:pt x="453" y="1"/>
                    <a:pt x="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7942266" y="691376"/>
              <a:ext cx="185576" cy="196475"/>
            </a:xfrm>
            <a:custGeom>
              <a:avLst/>
              <a:gdLst/>
              <a:ahLst/>
              <a:cxnLst/>
              <a:rect l="l" t="t" r="r" b="b"/>
              <a:pathLst>
                <a:path w="6470" h="6850" extrusionOk="0">
                  <a:moveTo>
                    <a:pt x="3491" y="1"/>
                  </a:moveTo>
                  <a:cubicBezTo>
                    <a:pt x="3211" y="1"/>
                    <a:pt x="2909" y="63"/>
                    <a:pt x="2584" y="199"/>
                  </a:cubicBezTo>
                  <a:cubicBezTo>
                    <a:pt x="0" y="1280"/>
                    <a:pt x="1923" y="5286"/>
                    <a:pt x="3506" y="6368"/>
                  </a:cubicBezTo>
                  <a:cubicBezTo>
                    <a:pt x="3860" y="6609"/>
                    <a:pt x="4294" y="6849"/>
                    <a:pt x="4723" y="6849"/>
                  </a:cubicBezTo>
                  <a:cubicBezTo>
                    <a:pt x="4901" y="6849"/>
                    <a:pt x="5078" y="6808"/>
                    <a:pt x="5248" y="6708"/>
                  </a:cubicBezTo>
                  <a:cubicBezTo>
                    <a:pt x="5849" y="6468"/>
                    <a:pt x="6089" y="5787"/>
                    <a:pt x="6169" y="5126"/>
                  </a:cubicBezTo>
                  <a:cubicBezTo>
                    <a:pt x="6470" y="3500"/>
                    <a:pt x="5600" y="1"/>
                    <a:pt x="3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7987643" y="648494"/>
              <a:ext cx="74144" cy="78275"/>
            </a:xfrm>
            <a:custGeom>
              <a:avLst/>
              <a:gdLst/>
              <a:ahLst/>
              <a:cxnLst/>
              <a:rect l="l" t="t" r="r" b="b"/>
              <a:pathLst>
                <a:path w="2585" h="2729" extrusionOk="0">
                  <a:moveTo>
                    <a:pt x="1192" y="0"/>
                  </a:moveTo>
                  <a:cubicBezTo>
                    <a:pt x="1135" y="0"/>
                    <a:pt x="1072" y="10"/>
                    <a:pt x="1002" y="32"/>
                  </a:cubicBezTo>
                  <a:lnTo>
                    <a:pt x="341" y="272"/>
                  </a:lnTo>
                  <a:cubicBezTo>
                    <a:pt x="161" y="352"/>
                    <a:pt x="81" y="532"/>
                    <a:pt x="81" y="692"/>
                  </a:cubicBezTo>
                  <a:lnTo>
                    <a:pt x="1" y="2535"/>
                  </a:lnTo>
                  <a:cubicBezTo>
                    <a:pt x="1" y="2535"/>
                    <a:pt x="336" y="2728"/>
                    <a:pt x="813" y="2728"/>
                  </a:cubicBezTo>
                  <a:cubicBezTo>
                    <a:pt x="1319" y="2728"/>
                    <a:pt x="1986" y="2511"/>
                    <a:pt x="2584" y="1614"/>
                  </a:cubicBezTo>
                  <a:lnTo>
                    <a:pt x="1583" y="192"/>
                  </a:lnTo>
                  <a:cubicBezTo>
                    <a:pt x="1466" y="74"/>
                    <a:pt x="1348" y="0"/>
                    <a:pt x="11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7987643" y="739707"/>
              <a:ext cx="45404" cy="94107"/>
            </a:xfrm>
            <a:custGeom>
              <a:avLst/>
              <a:gdLst/>
              <a:ahLst/>
              <a:cxnLst/>
              <a:rect l="l" t="t" r="r" b="b"/>
              <a:pathLst>
                <a:path w="1583" h="3281" extrusionOk="0">
                  <a:moveTo>
                    <a:pt x="360" y="0"/>
                  </a:moveTo>
                  <a:cubicBezTo>
                    <a:pt x="327" y="0"/>
                    <a:pt x="294" y="5"/>
                    <a:pt x="261" y="16"/>
                  </a:cubicBezTo>
                  <a:cubicBezTo>
                    <a:pt x="1" y="96"/>
                    <a:pt x="81" y="437"/>
                    <a:pt x="81" y="677"/>
                  </a:cubicBezTo>
                  <a:cubicBezTo>
                    <a:pt x="161" y="1178"/>
                    <a:pt x="261" y="1779"/>
                    <a:pt x="501" y="2279"/>
                  </a:cubicBezTo>
                  <a:cubicBezTo>
                    <a:pt x="662" y="2520"/>
                    <a:pt x="842" y="2860"/>
                    <a:pt x="1002" y="3101"/>
                  </a:cubicBezTo>
                  <a:cubicBezTo>
                    <a:pt x="1082" y="3181"/>
                    <a:pt x="1263" y="3281"/>
                    <a:pt x="1343" y="3281"/>
                  </a:cubicBezTo>
                  <a:cubicBezTo>
                    <a:pt x="1503" y="3281"/>
                    <a:pt x="1583" y="3101"/>
                    <a:pt x="1583" y="3020"/>
                  </a:cubicBezTo>
                  <a:cubicBezTo>
                    <a:pt x="1583" y="2940"/>
                    <a:pt x="1503" y="2860"/>
                    <a:pt x="1503" y="2680"/>
                  </a:cubicBezTo>
                  <a:cubicBezTo>
                    <a:pt x="1343" y="2440"/>
                    <a:pt x="1082" y="2179"/>
                    <a:pt x="1002" y="1859"/>
                  </a:cubicBezTo>
                  <a:cubicBezTo>
                    <a:pt x="922" y="1598"/>
                    <a:pt x="922" y="1358"/>
                    <a:pt x="922" y="1098"/>
                  </a:cubicBezTo>
                  <a:cubicBezTo>
                    <a:pt x="922" y="857"/>
                    <a:pt x="922" y="597"/>
                    <a:pt x="842" y="357"/>
                  </a:cubicBezTo>
                  <a:cubicBezTo>
                    <a:pt x="773" y="201"/>
                    <a:pt x="569" y="0"/>
                    <a:pt x="3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8030725" y="837231"/>
              <a:ext cx="16693" cy="15546"/>
            </a:xfrm>
            <a:custGeom>
              <a:avLst/>
              <a:gdLst/>
              <a:ahLst/>
              <a:cxnLst/>
              <a:rect l="l" t="t" r="r" b="b"/>
              <a:pathLst>
                <a:path w="582" h="542" extrusionOk="0">
                  <a:moveTo>
                    <a:pt x="291" y="1"/>
                  </a:moveTo>
                  <a:cubicBezTo>
                    <a:pt x="206" y="1"/>
                    <a:pt x="121" y="41"/>
                    <a:pt x="81" y="121"/>
                  </a:cubicBezTo>
                  <a:cubicBezTo>
                    <a:pt x="1" y="281"/>
                    <a:pt x="161" y="542"/>
                    <a:pt x="422" y="542"/>
                  </a:cubicBezTo>
                  <a:cubicBezTo>
                    <a:pt x="502" y="542"/>
                    <a:pt x="502" y="462"/>
                    <a:pt x="582" y="381"/>
                  </a:cubicBezTo>
                  <a:cubicBezTo>
                    <a:pt x="582" y="281"/>
                    <a:pt x="582" y="201"/>
                    <a:pt x="502" y="121"/>
                  </a:cubicBezTo>
                  <a:cubicBezTo>
                    <a:pt x="462" y="41"/>
                    <a:pt x="376" y="1"/>
                    <a:pt x="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6502306" y="765780"/>
              <a:ext cx="176111" cy="202126"/>
            </a:xfrm>
            <a:custGeom>
              <a:avLst/>
              <a:gdLst/>
              <a:ahLst/>
              <a:cxnLst/>
              <a:rect l="l" t="t" r="r" b="b"/>
              <a:pathLst>
                <a:path w="6140" h="7047" extrusionOk="0">
                  <a:moveTo>
                    <a:pt x="2858" y="0"/>
                  </a:moveTo>
                  <a:cubicBezTo>
                    <a:pt x="428" y="0"/>
                    <a:pt x="0" y="4109"/>
                    <a:pt x="631" y="5697"/>
                  </a:cubicBezTo>
                  <a:cubicBezTo>
                    <a:pt x="872" y="6277"/>
                    <a:pt x="1292" y="6878"/>
                    <a:pt x="1973" y="7038"/>
                  </a:cubicBezTo>
                  <a:cubicBezTo>
                    <a:pt x="2021" y="7044"/>
                    <a:pt x="2067" y="7047"/>
                    <a:pt x="2113" y="7047"/>
                  </a:cubicBezTo>
                  <a:cubicBezTo>
                    <a:pt x="2706" y="7047"/>
                    <a:pt x="3171" y="6582"/>
                    <a:pt x="3636" y="6117"/>
                  </a:cubicBezTo>
                  <a:cubicBezTo>
                    <a:pt x="4877" y="4695"/>
                    <a:pt x="6139" y="529"/>
                    <a:pt x="3215" y="28"/>
                  </a:cubicBezTo>
                  <a:cubicBezTo>
                    <a:pt x="3092" y="9"/>
                    <a:pt x="2973" y="0"/>
                    <a:pt x="2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556030" y="722583"/>
              <a:ext cx="76984" cy="74546"/>
            </a:xfrm>
            <a:custGeom>
              <a:avLst/>
              <a:gdLst/>
              <a:ahLst/>
              <a:cxnLst/>
              <a:rect l="l" t="t" r="r" b="b"/>
              <a:pathLst>
                <a:path w="2684" h="2599" extrusionOk="0">
                  <a:moveTo>
                    <a:pt x="1373" y="1"/>
                  </a:moveTo>
                  <a:cubicBezTo>
                    <a:pt x="1255" y="1"/>
                    <a:pt x="1134" y="75"/>
                    <a:pt x="1002" y="192"/>
                  </a:cubicBezTo>
                  <a:lnTo>
                    <a:pt x="0" y="1775"/>
                  </a:lnTo>
                  <a:cubicBezTo>
                    <a:pt x="0" y="1775"/>
                    <a:pt x="517" y="2599"/>
                    <a:pt x="1627" y="2599"/>
                  </a:cubicBezTo>
                  <a:cubicBezTo>
                    <a:pt x="1933" y="2599"/>
                    <a:pt x="2285" y="2536"/>
                    <a:pt x="2684" y="2376"/>
                  </a:cubicBezTo>
                  <a:lnTo>
                    <a:pt x="2604" y="613"/>
                  </a:lnTo>
                  <a:cubicBezTo>
                    <a:pt x="2604" y="373"/>
                    <a:pt x="2424" y="192"/>
                    <a:pt x="2263" y="192"/>
                  </a:cubicBezTo>
                  <a:lnTo>
                    <a:pt x="1502" y="32"/>
                  </a:lnTo>
                  <a:cubicBezTo>
                    <a:pt x="1459" y="11"/>
                    <a:pt x="1416" y="1"/>
                    <a:pt x="1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6522700" y="792657"/>
              <a:ext cx="38521" cy="95742"/>
            </a:xfrm>
            <a:custGeom>
              <a:avLst/>
              <a:gdLst/>
              <a:ahLst/>
              <a:cxnLst/>
              <a:rect l="l" t="t" r="r" b="b"/>
              <a:pathLst>
                <a:path w="1343" h="3338" extrusionOk="0">
                  <a:moveTo>
                    <a:pt x="1006" y="0"/>
                  </a:moveTo>
                  <a:cubicBezTo>
                    <a:pt x="804" y="0"/>
                    <a:pt x="653" y="273"/>
                    <a:pt x="581" y="433"/>
                  </a:cubicBezTo>
                  <a:cubicBezTo>
                    <a:pt x="341" y="934"/>
                    <a:pt x="161" y="1435"/>
                    <a:pt x="81" y="2016"/>
                  </a:cubicBezTo>
                  <a:cubicBezTo>
                    <a:pt x="0" y="2336"/>
                    <a:pt x="0" y="2677"/>
                    <a:pt x="81" y="3017"/>
                  </a:cubicBezTo>
                  <a:cubicBezTo>
                    <a:pt x="81" y="3097"/>
                    <a:pt x="161" y="3257"/>
                    <a:pt x="261" y="3338"/>
                  </a:cubicBezTo>
                  <a:cubicBezTo>
                    <a:pt x="341" y="3338"/>
                    <a:pt x="501" y="3338"/>
                    <a:pt x="581" y="3257"/>
                  </a:cubicBezTo>
                  <a:cubicBezTo>
                    <a:pt x="581" y="3177"/>
                    <a:pt x="661" y="3017"/>
                    <a:pt x="661" y="2937"/>
                  </a:cubicBezTo>
                  <a:cubicBezTo>
                    <a:pt x="661" y="2596"/>
                    <a:pt x="581" y="2256"/>
                    <a:pt x="661" y="1935"/>
                  </a:cubicBezTo>
                  <a:cubicBezTo>
                    <a:pt x="762" y="1675"/>
                    <a:pt x="922" y="1515"/>
                    <a:pt x="1082" y="1255"/>
                  </a:cubicBezTo>
                  <a:cubicBezTo>
                    <a:pt x="1162" y="1014"/>
                    <a:pt x="1342" y="834"/>
                    <a:pt x="1342" y="594"/>
                  </a:cubicBezTo>
                  <a:cubicBezTo>
                    <a:pt x="1342" y="333"/>
                    <a:pt x="1262" y="93"/>
                    <a:pt x="1082" y="13"/>
                  </a:cubicBezTo>
                  <a:cubicBezTo>
                    <a:pt x="1056" y="4"/>
                    <a:pt x="1031" y="0"/>
                    <a:pt x="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6527289" y="896232"/>
              <a:ext cx="14399" cy="16292"/>
            </a:xfrm>
            <a:custGeom>
              <a:avLst/>
              <a:gdLst/>
              <a:ahLst/>
              <a:cxnLst/>
              <a:rect l="l" t="t" r="r" b="b"/>
              <a:pathLst>
                <a:path w="502" h="568" extrusionOk="0">
                  <a:moveTo>
                    <a:pt x="318" y="1"/>
                  </a:moveTo>
                  <a:cubicBezTo>
                    <a:pt x="275" y="1"/>
                    <a:pt x="228" y="20"/>
                    <a:pt x="181" y="67"/>
                  </a:cubicBezTo>
                  <a:cubicBezTo>
                    <a:pt x="1" y="147"/>
                    <a:pt x="1" y="488"/>
                    <a:pt x="181" y="568"/>
                  </a:cubicBezTo>
                  <a:cubicBezTo>
                    <a:pt x="261" y="568"/>
                    <a:pt x="341" y="568"/>
                    <a:pt x="421" y="488"/>
                  </a:cubicBezTo>
                  <a:cubicBezTo>
                    <a:pt x="501" y="407"/>
                    <a:pt x="501" y="327"/>
                    <a:pt x="501" y="227"/>
                  </a:cubicBezTo>
                  <a:cubicBezTo>
                    <a:pt x="501" y="114"/>
                    <a:pt x="421" y="1"/>
                    <a:pt x="3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6860503" y="823893"/>
              <a:ext cx="164552" cy="203531"/>
            </a:xfrm>
            <a:custGeom>
              <a:avLst/>
              <a:gdLst/>
              <a:ahLst/>
              <a:cxnLst/>
              <a:rect l="l" t="t" r="r" b="b"/>
              <a:pathLst>
                <a:path w="5737" h="7096" extrusionOk="0">
                  <a:moveTo>
                    <a:pt x="2904" y="1"/>
                  </a:moveTo>
                  <a:cubicBezTo>
                    <a:pt x="2852" y="1"/>
                    <a:pt x="2799" y="2"/>
                    <a:pt x="2744" y="5"/>
                  </a:cubicBezTo>
                  <a:cubicBezTo>
                    <a:pt x="0" y="166"/>
                    <a:pt x="501" y="4592"/>
                    <a:pt x="1583" y="6174"/>
                  </a:cubicBezTo>
                  <a:cubicBezTo>
                    <a:pt x="1903" y="6675"/>
                    <a:pt x="2504" y="7095"/>
                    <a:pt x="3085" y="7095"/>
                  </a:cubicBezTo>
                  <a:cubicBezTo>
                    <a:pt x="3746" y="7015"/>
                    <a:pt x="4246" y="6435"/>
                    <a:pt x="4507" y="5854"/>
                  </a:cubicBezTo>
                  <a:cubicBezTo>
                    <a:pt x="5392" y="4202"/>
                    <a:pt x="5736" y="1"/>
                    <a:pt x="29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6903586" y="778659"/>
              <a:ext cx="81028" cy="74574"/>
            </a:xfrm>
            <a:custGeom>
              <a:avLst/>
              <a:gdLst/>
              <a:ahLst/>
              <a:cxnLst/>
              <a:rect l="l" t="t" r="r" b="b"/>
              <a:pathLst>
                <a:path w="2825" h="2600" extrusionOk="0">
                  <a:moveTo>
                    <a:pt x="1162" y="0"/>
                  </a:moveTo>
                  <a:cubicBezTo>
                    <a:pt x="902" y="0"/>
                    <a:pt x="742" y="160"/>
                    <a:pt x="661" y="320"/>
                  </a:cubicBezTo>
                  <a:lnTo>
                    <a:pt x="1" y="2083"/>
                  </a:lnTo>
                  <a:cubicBezTo>
                    <a:pt x="1" y="2083"/>
                    <a:pt x="517" y="2599"/>
                    <a:pt x="1354" y="2599"/>
                  </a:cubicBezTo>
                  <a:cubicBezTo>
                    <a:pt x="1772" y="2599"/>
                    <a:pt x="2270" y="2470"/>
                    <a:pt x="2825" y="2083"/>
                  </a:cubicBezTo>
                  <a:lnTo>
                    <a:pt x="2324" y="421"/>
                  </a:lnTo>
                  <a:cubicBezTo>
                    <a:pt x="2244" y="160"/>
                    <a:pt x="2084" y="0"/>
                    <a:pt x="1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6889215" y="857338"/>
              <a:ext cx="28769" cy="99184"/>
            </a:xfrm>
            <a:custGeom>
              <a:avLst/>
              <a:gdLst/>
              <a:ahLst/>
              <a:cxnLst/>
              <a:rect l="l" t="t" r="r" b="b"/>
              <a:pathLst>
                <a:path w="1003" h="3458" extrusionOk="0">
                  <a:moveTo>
                    <a:pt x="582" y="1"/>
                  </a:moveTo>
                  <a:cubicBezTo>
                    <a:pt x="321" y="1"/>
                    <a:pt x="241" y="422"/>
                    <a:pt x="241" y="582"/>
                  </a:cubicBezTo>
                  <a:cubicBezTo>
                    <a:pt x="81" y="1083"/>
                    <a:pt x="1" y="1683"/>
                    <a:pt x="81" y="2264"/>
                  </a:cubicBezTo>
                  <a:cubicBezTo>
                    <a:pt x="81" y="2505"/>
                    <a:pt x="161" y="2845"/>
                    <a:pt x="321" y="3186"/>
                  </a:cubicBezTo>
                  <a:cubicBezTo>
                    <a:pt x="321" y="3266"/>
                    <a:pt x="401" y="3426"/>
                    <a:pt x="582" y="3426"/>
                  </a:cubicBezTo>
                  <a:cubicBezTo>
                    <a:pt x="603" y="3447"/>
                    <a:pt x="625" y="3457"/>
                    <a:pt x="646" y="3457"/>
                  </a:cubicBezTo>
                  <a:cubicBezTo>
                    <a:pt x="705" y="3457"/>
                    <a:pt x="763" y="3383"/>
                    <a:pt x="822" y="3266"/>
                  </a:cubicBezTo>
                  <a:lnTo>
                    <a:pt x="822" y="3005"/>
                  </a:lnTo>
                  <a:cubicBezTo>
                    <a:pt x="822" y="2685"/>
                    <a:pt x="662" y="2344"/>
                    <a:pt x="662" y="2004"/>
                  </a:cubicBezTo>
                  <a:cubicBezTo>
                    <a:pt x="662" y="1763"/>
                    <a:pt x="742" y="1503"/>
                    <a:pt x="822" y="1263"/>
                  </a:cubicBezTo>
                  <a:cubicBezTo>
                    <a:pt x="1002" y="1002"/>
                    <a:pt x="1002" y="762"/>
                    <a:pt x="1002" y="502"/>
                  </a:cubicBezTo>
                  <a:cubicBezTo>
                    <a:pt x="902" y="341"/>
                    <a:pt x="822" y="8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6905880" y="962606"/>
              <a:ext cx="14399" cy="17152"/>
            </a:xfrm>
            <a:custGeom>
              <a:avLst/>
              <a:gdLst/>
              <a:ahLst/>
              <a:cxnLst/>
              <a:rect l="l" t="t" r="r" b="b"/>
              <a:pathLst>
                <a:path w="502" h="598" extrusionOk="0">
                  <a:moveTo>
                    <a:pt x="286" y="0"/>
                  </a:moveTo>
                  <a:cubicBezTo>
                    <a:pt x="216" y="0"/>
                    <a:pt x="141" y="28"/>
                    <a:pt x="81" y="96"/>
                  </a:cubicBezTo>
                  <a:cubicBezTo>
                    <a:pt x="1" y="257"/>
                    <a:pt x="81" y="597"/>
                    <a:pt x="241" y="597"/>
                  </a:cubicBezTo>
                  <a:cubicBezTo>
                    <a:pt x="321" y="597"/>
                    <a:pt x="421" y="517"/>
                    <a:pt x="421" y="417"/>
                  </a:cubicBezTo>
                  <a:cubicBezTo>
                    <a:pt x="501" y="337"/>
                    <a:pt x="501" y="257"/>
                    <a:pt x="501" y="176"/>
                  </a:cubicBezTo>
                  <a:cubicBezTo>
                    <a:pt x="501" y="77"/>
                    <a:pt x="400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245405" y="820594"/>
              <a:ext cx="169055" cy="202556"/>
            </a:xfrm>
            <a:custGeom>
              <a:avLst/>
              <a:gdLst/>
              <a:ahLst/>
              <a:cxnLst/>
              <a:rect l="l" t="t" r="r" b="b"/>
              <a:pathLst>
                <a:path w="5894" h="7062" extrusionOk="0">
                  <a:moveTo>
                    <a:pt x="3148" y="0"/>
                  </a:moveTo>
                  <a:cubicBezTo>
                    <a:pt x="3002" y="0"/>
                    <a:pt x="2847" y="13"/>
                    <a:pt x="2684" y="40"/>
                  </a:cubicBezTo>
                  <a:cubicBezTo>
                    <a:pt x="1" y="621"/>
                    <a:pt x="1002" y="4967"/>
                    <a:pt x="2344" y="6289"/>
                  </a:cubicBezTo>
                  <a:cubicBezTo>
                    <a:pt x="2723" y="6741"/>
                    <a:pt x="3233" y="7062"/>
                    <a:pt x="3814" y="7062"/>
                  </a:cubicBezTo>
                  <a:cubicBezTo>
                    <a:pt x="3877" y="7062"/>
                    <a:pt x="3941" y="7058"/>
                    <a:pt x="4006" y="7050"/>
                  </a:cubicBezTo>
                  <a:cubicBezTo>
                    <a:pt x="4607" y="6870"/>
                    <a:pt x="5008" y="6209"/>
                    <a:pt x="5268" y="5628"/>
                  </a:cubicBezTo>
                  <a:cubicBezTo>
                    <a:pt x="5893" y="3961"/>
                    <a:pt x="5712" y="0"/>
                    <a:pt x="3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288487" y="776336"/>
              <a:ext cx="79307" cy="75664"/>
            </a:xfrm>
            <a:custGeom>
              <a:avLst/>
              <a:gdLst/>
              <a:ahLst/>
              <a:cxnLst/>
              <a:rect l="l" t="t" r="r" b="b"/>
              <a:pathLst>
                <a:path w="2765" h="2638" extrusionOk="0">
                  <a:moveTo>
                    <a:pt x="1603" y="1"/>
                  </a:moveTo>
                  <a:lnTo>
                    <a:pt x="842" y="81"/>
                  </a:lnTo>
                  <a:cubicBezTo>
                    <a:pt x="682" y="81"/>
                    <a:pt x="501" y="241"/>
                    <a:pt x="501" y="401"/>
                  </a:cubicBezTo>
                  <a:lnTo>
                    <a:pt x="1" y="2244"/>
                  </a:lnTo>
                  <a:cubicBezTo>
                    <a:pt x="1" y="2244"/>
                    <a:pt x="460" y="2638"/>
                    <a:pt x="1154" y="2638"/>
                  </a:cubicBezTo>
                  <a:cubicBezTo>
                    <a:pt x="1611" y="2638"/>
                    <a:pt x="2169" y="2468"/>
                    <a:pt x="2765" y="1904"/>
                  </a:cubicBezTo>
                  <a:lnTo>
                    <a:pt x="2104" y="241"/>
                  </a:lnTo>
                  <a:cubicBezTo>
                    <a:pt x="2004" y="81"/>
                    <a:pt x="1763" y="1"/>
                    <a:pt x="1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7283898" y="859661"/>
              <a:ext cx="28740" cy="98238"/>
            </a:xfrm>
            <a:custGeom>
              <a:avLst/>
              <a:gdLst/>
              <a:ahLst/>
              <a:cxnLst/>
              <a:rect l="l" t="t" r="r" b="b"/>
              <a:pathLst>
                <a:path w="1002" h="3425" extrusionOk="0">
                  <a:moveTo>
                    <a:pt x="341" y="0"/>
                  </a:moveTo>
                  <a:cubicBezTo>
                    <a:pt x="81" y="0"/>
                    <a:pt x="81" y="421"/>
                    <a:pt x="81" y="601"/>
                  </a:cubicBezTo>
                  <a:cubicBezTo>
                    <a:pt x="1" y="1182"/>
                    <a:pt x="1" y="1763"/>
                    <a:pt x="161" y="2263"/>
                  </a:cubicBezTo>
                  <a:cubicBezTo>
                    <a:pt x="161" y="2604"/>
                    <a:pt x="341" y="2924"/>
                    <a:pt x="501" y="3185"/>
                  </a:cubicBezTo>
                  <a:cubicBezTo>
                    <a:pt x="501" y="3265"/>
                    <a:pt x="581" y="3425"/>
                    <a:pt x="762" y="3425"/>
                  </a:cubicBezTo>
                  <a:cubicBezTo>
                    <a:pt x="842" y="3425"/>
                    <a:pt x="1002" y="3345"/>
                    <a:pt x="1002" y="3265"/>
                  </a:cubicBezTo>
                  <a:lnTo>
                    <a:pt x="1002" y="2924"/>
                  </a:lnTo>
                  <a:cubicBezTo>
                    <a:pt x="922" y="2604"/>
                    <a:pt x="762" y="2343"/>
                    <a:pt x="661" y="2003"/>
                  </a:cubicBezTo>
                  <a:cubicBezTo>
                    <a:pt x="661" y="1763"/>
                    <a:pt x="762" y="1502"/>
                    <a:pt x="762" y="1262"/>
                  </a:cubicBezTo>
                  <a:cubicBezTo>
                    <a:pt x="842" y="1002"/>
                    <a:pt x="922" y="681"/>
                    <a:pt x="842" y="421"/>
                  </a:cubicBezTo>
                  <a:cubicBezTo>
                    <a:pt x="762" y="260"/>
                    <a:pt x="581" y="0"/>
                    <a:pt x="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7308020" y="964212"/>
              <a:ext cx="16693" cy="15546"/>
            </a:xfrm>
            <a:custGeom>
              <a:avLst/>
              <a:gdLst/>
              <a:ahLst/>
              <a:cxnLst/>
              <a:rect l="l" t="t" r="r" b="b"/>
              <a:pathLst>
                <a:path w="582" h="542" extrusionOk="0">
                  <a:moveTo>
                    <a:pt x="291" y="0"/>
                  </a:moveTo>
                  <a:cubicBezTo>
                    <a:pt x="206" y="0"/>
                    <a:pt x="121" y="40"/>
                    <a:pt x="81" y="120"/>
                  </a:cubicBezTo>
                  <a:cubicBezTo>
                    <a:pt x="1" y="201"/>
                    <a:pt x="81" y="541"/>
                    <a:pt x="321" y="541"/>
                  </a:cubicBezTo>
                  <a:cubicBezTo>
                    <a:pt x="421" y="541"/>
                    <a:pt x="421" y="461"/>
                    <a:pt x="501" y="361"/>
                  </a:cubicBezTo>
                  <a:cubicBezTo>
                    <a:pt x="501" y="281"/>
                    <a:pt x="582" y="201"/>
                    <a:pt x="501" y="120"/>
                  </a:cubicBezTo>
                  <a:cubicBezTo>
                    <a:pt x="461" y="40"/>
                    <a:pt x="376" y="0"/>
                    <a:pt x="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3410676" y="486233"/>
              <a:ext cx="139053" cy="637124"/>
            </a:xfrm>
            <a:custGeom>
              <a:avLst/>
              <a:gdLst/>
              <a:ahLst/>
              <a:cxnLst/>
              <a:rect l="l" t="t" r="r" b="b"/>
              <a:pathLst>
                <a:path w="4848" h="22213" fill="none" extrusionOk="0">
                  <a:moveTo>
                    <a:pt x="3506" y="0"/>
                  </a:moveTo>
                  <a:cubicBezTo>
                    <a:pt x="4848" y="7511"/>
                    <a:pt x="3606" y="15443"/>
                    <a:pt x="1" y="22212"/>
                  </a:cubicBezTo>
                </a:path>
              </a:pathLst>
            </a:custGeom>
            <a:solidFill>
              <a:schemeClr val="accent6"/>
            </a:solidFill>
            <a:ln w="250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5938450" y="489101"/>
              <a:ext cx="122388" cy="607811"/>
            </a:xfrm>
            <a:custGeom>
              <a:avLst/>
              <a:gdLst/>
              <a:ahLst/>
              <a:cxnLst/>
              <a:rect l="l" t="t" r="r" b="b"/>
              <a:pathLst>
                <a:path w="4267" h="21191" fill="none" extrusionOk="0">
                  <a:moveTo>
                    <a:pt x="341" y="1"/>
                  </a:moveTo>
                  <a:cubicBezTo>
                    <a:pt x="0" y="7251"/>
                    <a:pt x="1342" y="14521"/>
                    <a:pt x="4266" y="21191"/>
                  </a:cubicBezTo>
                </a:path>
              </a:pathLst>
            </a:custGeom>
            <a:solidFill>
              <a:schemeClr val="accent6"/>
            </a:solidFill>
            <a:ln w="250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3277384" y="1026828"/>
              <a:ext cx="279826" cy="271250"/>
            </a:xfrm>
            <a:custGeom>
              <a:avLst/>
              <a:gdLst/>
              <a:ahLst/>
              <a:cxnLst/>
              <a:rect l="l" t="t" r="r" b="b"/>
              <a:pathLst>
                <a:path w="9756" h="9457" extrusionOk="0">
                  <a:moveTo>
                    <a:pt x="6047" y="1"/>
                  </a:moveTo>
                  <a:cubicBezTo>
                    <a:pt x="5795" y="1"/>
                    <a:pt x="5540" y="88"/>
                    <a:pt x="5329" y="281"/>
                  </a:cubicBezTo>
                  <a:lnTo>
                    <a:pt x="4327" y="1182"/>
                  </a:lnTo>
                  <a:cubicBezTo>
                    <a:pt x="4071" y="1378"/>
                    <a:pt x="3814" y="1472"/>
                    <a:pt x="3566" y="1472"/>
                  </a:cubicBezTo>
                  <a:cubicBezTo>
                    <a:pt x="3485" y="1472"/>
                    <a:pt x="3405" y="1462"/>
                    <a:pt x="3326" y="1442"/>
                  </a:cubicBezTo>
                  <a:lnTo>
                    <a:pt x="1904" y="1102"/>
                  </a:lnTo>
                  <a:cubicBezTo>
                    <a:pt x="1839" y="1090"/>
                    <a:pt x="1774" y="1084"/>
                    <a:pt x="1710" y="1084"/>
                  </a:cubicBezTo>
                  <a:cubicBezTo>
                    <a:pt x="955" y="1084"/>
                    <a:pt x="354" y="1921"/>
                    <a:pt x="742" y="2604"/>
                  </a:cubicBezTo>
                  <a:lnTo>
                    <a:pt x="1243" y="3946"/>
                  </a:lnTo>
                  <a:cubicBezTo>
                    <a:pt x="1403" y="4287"/>
                    <a:pt x="1403" y="4607"/>
                    <a:pt x="1243" y="4948"/>
                  </a:cubicBezTo>
                  <a:lnTo>
                    <a:pt x="482" y="6109"/>
                  </a:lnTo>
                  <a:cubicBezTo>
                    <a:pt x="0" y="6841"/>
                    <a:pt x="594" y="7796"/>
                    <a:pt x="1388" y="7796"/>
                  </a:cubicBezTo>
                  <a:cubicBezTo>
                    <a:pt x="1420" y="7796"/>
                    <a:pt x="1451" y="7795"/>
                    <a:pt x="1483" y="7792"/>
                  </a:cubicBezTo>
                  <a:lnTo>
                    <a:pt x="2905" y="7611"/>
                  </a:lnTo>
                  <a:cubicBezTo>
                    <a:pt x="3246" y="7611"/>
                    <a:pt x="3646" y="7691"/>
                    <a:pt x="3827" y="8032"/>
                  </a:cubicBezTo>
                  <a:lnTo>
                    <a:pt x="4748" y="9033"/>
                  </a:lnTo>
                  <a:cubicBezTo>
                    <a:pt x="4972" y="9327"/>
                    <a:pt x="5283" y="9457"/>
                    <a:pt x="5589" y="9457"/>
                  </a:cubicBezTo>
                  <a:cubicBezTo>
                    <a:pt x="6077" y="9457"/>
                    <a:pt x="6552" y="9129"/>
                    <a:pt x="6651" y="8613"/>
                  </a:cubicBezTo>
                  <a:lnTo>
                    <a:pt x="6911" y="7191"/>
                  </a:lnTo>
                  <a:cubicBezTo>
                    <a:pt x="6991" y="6870"/>
                    <a:pt x="7252" y="6530"/>
                    <a:pt x="7572" y="6450"/>
                  </a:cubicBezTo>
                  <a:lnTo>
                    <a:pt x="8914" y="5869"/>
                  </a:lnTo>
                  <a:cubicBezTo>
                    <a:pt x="9755" y="5528"/>
                    <a:pt x="9755" y="4447"/>
                    <a:pt x="8994" y="3946"/>
                  </a:cubicBezTo>
                  <a:lnTo>
                    <a:pt x="7752" y="3285"/>
                  </a:lnTo>
                  <a:cubicBezTo>
                    <a:pt x="7492" y="3105"/>
                    <a:pt x="7252" y="2784"/>
                    <a:pt x="7252" y="2444"/>
                  </a:cubicBezTo>
                  <a:lnTo>
                    <a:pt x="7151" y="1022"/>
                  </a:lnTo>
                  <a:cubicBezTo>
                    <a:pt x="7097" y="396"/>
                    <a:pt x="6580" y="1"/>
                    <a:pt x="60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5929242" y="1036350"/>
              <a:ext cx="279224" cy="271623"/>
            </a:xfrm>
            <a:custGeom>
              <a:avLst/>
              <a:gdLst/>
              <a:ahLst/>
              <a:cxnLst/>
              <a:rect l="l" t="t" r="r" b="b"/>
              <a:pathLst>
                <a:path w="9735" h="9470" extrusionOk="0">
                  <a:moveTo>
                    <a:pt x="4147" y="1"/>
                  </a:moveTo>
                  <a:cubicBezTo>
                    <a:pt x="3661" y="1"/>
                    <a:pt x="3187" y="328"/>
                    <a:pt x="3085" y="850"/>
                  </a:cubicBezTo>
                  <a:lnTo>
                    <a:pt x="2825" y="2272"/>
                  </a:lnTo>
                  <a:cubicBezTo>
                    <a:pt x="2745" y="2613"/>
                    <a:pt x="2504" y="2953"/>
                    <a:pt x="2164" y="3033"/>
                  </a:cubicBezTo>
                  <a:lnTo>
                    <a:pt x="922" y="3614"/>
                  </a:lnTo>
                  <a:cubicBezTo>
                    <a:pt x="81" y="3955"/>
                    <a:pt x="1" y="5116"/>
                    <a:pt x="822" y="5537"/>
                  </a:cubicBezTo>
                  <a:lnTo>
                    <a:pt x="2004" y="6278"/>
                  </a:lnTo>
                  <a:cubicBezTo>
                    <a:pt x="2324" y="6458"/>
                    <a:pt x="2584" y="6699"/>
                    <a:pt x="2584" y="7119"/>
                  </a:cubicBezTo>
                  <a:lnTo>
                    <a:pt x="2745" y="8461"/>
                  </a:lnTo>
                  <a:cubicBezTo>
                    <a:pt x="2800" y="9078"/>
                    <a:pt x="3285" y="9469"/>
                    <a:pt x="3805" y="9469"/>
                  </a:cubicBezTo>
                  <a:cubicBezTo>
                    <a:pt x="4045" y="9469"/>
                    <a:pt x="4292" y="9386"/>
                    <a:pt x="4507" y="9202"/>
                  </a:cubicBezTo>
                  <a:lnTo>
                    <a:pt x="5589" y="8201"/>
                  </a:lnTo>
                  <a:cubicBezTo>
                    <a:pt x="5767" y="8023"/>
                    <a:pt x="5999" y="7922"/>
                    <a:pt x="6246" y="7922"/>
                  </a:cubicBezTo>
                  <a:cubicBezTo>
                    <a:pt x="6333" y="7922"/>
                    <a:pt x="6422" y="7934"/>
                    <a:pt x="6510" y="7960"/>
                  </a:cubicBezTo>
                  <a:lnTo>
                    <a:pt x="7932" y="8281"/>
                  </a:lnTo>
                  <a:cubicBezTo>
                    <a:pt x="8003" y="8296"/>
                    <a:pt x="8073" y="8304"/>
                    <a:pt x="8141" y="8304"/>
                  </a:cubicBezTo>
                  <a:cubicBezTo>
                    <a:pt x="8875" y="8304"/>
                    <a:pt x="9478" y="7468"/>
                    <a:pt x="9094" y="6699"/>
                  </a:cubicBezTo>
                  <a:lnTo>
                    <a:pt x="8513" y="5457"/>
                  </a:lnTo>
                  <a:cubicBezTo>
                    <a:pt x="8333" y="5116"/>
                    <a:pt x="8433" y="4776"/>
                    <a:pt x="8593" y="4455"/>
                  </a:cubicBezTo>
                  <a:lnTo>
                    <a:pt x="9254" y="3274"/>
                  </a:lnTo>
                  <a:cubicBezTo>
                    <a:pt x="9734" y="2486"/>
                    <a:pt x="9146" y="1606"/>
                    <a:pt x="8355" y="1606"/>
                  </a:cubicBezTo>
                  <a:cubicBezTo>
                    <a:pt x="8321" y="1606"/>
                    <a:pt x="8287" y="1608"/>
                    <a:pt x="8253" y="1611"/>
                  </a:cubicBezTo>
                  <a:lnTo>
                    <a:pt x="6831" y="1771"/>
                  </a:lnTo>
                  <a:cubicBezTo>
                    <a:pt x="6774" y="1786"/>
                    <a:pt x="6714" y="1792"/>
                    <a:pt x="6653" y="1792"/>
                  </a:cubicBezTo>
                  <a:cubicBezTo>
                    <a:pt x="6369" y="1792"/>
                    <a:pt x="6061" y="1649"/>
                    <a:pt x="5929" y="1451"/>
                  </a:cubicBezTo>
                  <a:lnTo>
                    <a:pt x="4928" y="349"/>
                  </a:lnTo>
                  <a:cubicBezTo>
                    <a:pt x="4709" y="108"/>
                    <a:pt x="4426" y="1"/>
                    <a:pt x="41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8"/>
          <p:cNvSpPr/>
          <p:nvPr/>
        </p:nvSpPr>
        <p:spPr>
          <a:xfrm>
            <a:off x="536864" y="1933361"/>
            <a:ext cx="371021" cy="346126"/>
          </a:xfrm>
          <a:custGeom>
            <a:avLst/>
            <a:gdLst/>
            <a:ahLst/>
            <a:cxnLst/>
            <a:rect l="l" t="t" r="r" b="b"/>
            <a:pathLst>
              <a:path w="9756" h="9457" extrusionOk="0">
                <a:moveTo>
                  <a:pt x="6047" y="1"/>
                </a:moveTo>
                <a:cubicBezTo>
                  <a:pt x="5795" y="1"/>
                  <a:pt x="5540" y="88"/>
                  <a:pt x="5329" y="281"/>
                </a:cubicBezTo>
                <a:lnTo>
                  <a:pt x="4327" y="1182"/>
                </a:lnTo>
                <a:cubicBezTo>
                  <a:pt x="4071" y="1378"/>
                  <a:pt x="3814" y="1472"/>
                  <a:pt x="3566" y="1472"/>
                </a:cubicBezTo>
                <a:cubicBezTo>
                  <a:pt x="3485" y="1472"/>
                  <a:pt x="3405" y="1462"/>
                  <a:pt x="3326" y="1442"/>
                </a:cubicBezTo>
                <a:lnTo>
                  <a:pt x="1904" y="1102"/>
                </a:lnTo>
                <a:cubicBezTo>
                  <a:pt x="1839" y="1090"/>
                  <a:pt x="1774" y="1084"/>
                  <a:pt x="1710" y="1084"/>
                </a:cubicBezTo>
                <a:cubicBezTo>
                  <a:pt x="955" y="1084"/>
                  <a:pt x="354" y="1921"/>
                  <a:pt x="742" y="2604"/>
                </a:cubicBezTo>
                <a:lnTo>
                  <a:pt x="1243" y="3946"/>
                </a:lnTo>
                <a:cubicBezTo>
                  <a:pt x="1403" y="4287"/>
                  <a:pt x="1403" y="4607"/>
                  <a:pt x="1243" y="4948"/>
                </a:cubicBezTo>
                <a:lnTo>
                  <a:pt x="482" y="6109"/>
                </a:lnTo>
                <a:cubicBezTo>
                  <a:pt x="0" y="6841"/>
                  <a:pt x="594" y="7796"/>
                  <a:pt x="1388" y="7796"/>
                </a:cubicBezTo>
                <a:cubicBezTo>
                  <a:pt x="1420" y="7796"/>
                  <a:pt x="1451" y="7795"/>
                  <a:pt x="1483" y="7792"/>
                </a:cubicBezTo>
                <a:lnTo>
                  <a:pt x="2905" y="7611"/>
                </a:lnTo>
                <a:cubicBezTo>
                  <a:pt x="3246" y="7611"/>
                  <a:pt x="3646" y="7691"/>
                  <a:pt x="3827" y="8032"/>
                </a:cubicBezTo>
                <a:lnTo>
                  <a:pt x="4748" y="9033"/>
                </a:lnTo>
                <a:cubicBezTo>
                  <a:pt x="4972" y="9327"/>
                  <a:pt x="5283" y="9457"/>
                  <a:pt x="5589" y="9457"/>
                </a:cubicBezTo>
                <a:cubicBezTo>
                  <a:pt x="6077" y="9457"/>
                  <a:pt x="6552" y="9129"/>
                  <a:pt x="6651" y="8613"/>
                </a:cubicBezTo>
                <a:lnTo>
                  <a:pt x="6911" y="7191"/>
                </a:lnTo>
                <a:cubicBezTo>
                  <a:pt x="6991" y="6870"/>
                  <a:pt x="7252" y="6530"/>
                  <a:pt x="7572" y="6450"/>
                </a:cubicBezTo>
                <a:lnTo>
                  <a:pt x="8914" y="5869"/>
                </a:lnTo>
                <a:cubicBezTo>
                  <a:pt x="9755" y="5528"/>
                  <a:pt x="9755" y="4447"/>
                  <a:pt x="8994" y="3946"/>
                </a:cubicBezTo>
                <a:lnTo>
                  <a:pt x="7752" y="3285"/>
                </a:lnTo>
                <a:cubicBezTo>
                  <a:pt x="7492" y="3105"/>
                  <a:pt x="7252" y="2784"/>
                  <a:pt x="7252" y="2444"/>
                </a:cubicBezTo>
                <a:lnTo>
                  <a:pt x="7151" y="1022"/>
                </a:lnTo>
                <a:cubicBezTo>
                  <a:pt x="7097" y="396"/>
                  <a:pt x="6580" y="1"/>
                  <a:pt x="6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8"/>
          <p:cNvSpPr/>
          <p:nvPr/>
        </p:nvSpPr>
        <p:spPr>
          <a:xfrm>
            <a:off x="8154725" y="1586763"/>
            <a:ext cx="370222" cy="346602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8"/>
          <p:cNvSpPr/>
          <p:nvPr/>
        </p:nvSpPr>
        <p:spPr>
          <a:xfrm>
            <a:off x="7659425" y="4001043"/>
            <a:ext cx="303951" cy="284550"/>
          </a:xfrm>
          <a:custGeom>
            <a:avLst/>
            <a:gdLst/>
            <a:ahLst/>
            <a:cxnLst/>
            <a:rect l="l" t="t" r="r" b="b"/>
            <a:pathLst>
              <a:path w="9735" h="9470" extrusionOk="0">
                <a:moveTo>
                  <a:pt x="4147" y="1"/>
                </a:moveTo>
                <a:cubicBezTo>
                  <a:pt x="3661" y="1"/>
                  <a:pt x="3187" y="328"/>
                  <a:pt x="3085" y="850"/>
                </a:cubicBezTo>
                <a:lnTo>
                  <a:pt x="2825" y="2272"/>
                </a:lnTo>
                <a:cubicBezTo>
                  <a:pt x="2745" y="2613"/>
                  <a:pt x="2504" y="2953"/>
                  <a:pt x="2164" y="3033"/>
                </a:cubicBezTo>
                <a:lnTo>
                  <a:pt x="922" y="3614"/>
                </a:lnTo>
                <a:cubicBezTo>
                  <a:pt x="81" y="3955"/>
                  <a:pt x="1" y="5116"/>
                  <a:pt x="822" y="5537"/>
                </a:cubicBezTo>
                <a:lnTo>
                  <a:pt x="2004" y="6278"/>
                </a:lnTo>
                <a:cubicBezTo>
                  <a:pt x="2324" y="6458"/>
                  <a:pt x="2584" y="6699"/>
                  <a:pt x="2584" y="7119"/>
                </a:cubicBezTo>
                <a:lnTo>
                  <a:pt x="2745" y="8461"/>
                </a:lnTo>
                <a:cubicBezTo>
                  <a:pt x="2800" y="9078"/>
                  <a:pt x="3285" y="9469"/>
                  <a:pt x="3805" y="9469"/>
                </a:cubicBezTo>
                <a:cubicBezTo>
                  <a:pt x="4045" y="9469"/>
                  <a:pt x="4292" y="9386"/>
                  <a:pt x="4507" y="9202"/>
                </a:cubicBezTo>
                <a:lnTo>
                  <a:pt x="5589" y="8201"/>
                </a:lnTo>
                <a:cubicBezTo>
                  <a:pt x="5767" y="8023"/>
                  <a:pt x="5999" y="7922"/>
                  <a:pt x="6246" y="7922"/>
                </a:cubicBezTo>
                <a:cubicBezTo>
                  <a:pt x="6333" y="7922"/>
                  <a:pt x="6422" y="7934"/>
                  <a:pt x="6510" y="7960"/>
                </a:cubicBezTo>
                <a:lnTo>
                  <a:pt x="7932" y="8281"/>
                </a:lnTo>
                <a:cubicBezTo>
                  <a:pt x="8003" y="8296"/>
                  <a:pt x="8073" y="8304"/>
                  <a:pt x="8141" y="8304"/>
                </a:cubicBezTo>
                <a:cubicBezTo>
                  <a:pt x="8875" y="8304"/>
                  <a:pt x="9478" y="7468"/>
                  <a:pt x="9094" y="6699"/>
                </a:cubicBezTo>
                <a:lnTo>
                  <a:pt x="8513" y="5457"/>
                </a:lnTo>
                <a:cubicBezTo>
                  <a:pt x="8333" y="5116"/>
                  <a:pt x="8433" y="4776"/>
                  <a:pt x="8593" y="4455"/>
                </a:cubicBezTo>
                <a:lnTo>
                  <a:pt x="9254" y="3274"/>
                </a:lnTo>
                <a:cubicBezTo>
                  <a:pt x="9734" y="2486"/>
                  <a:pt x="9146" y="1606"/>
                  <a:pt x="8355" y="1606"/>
                </a:cubicBezTo>
                <a:cubicBezTo>
                  <a:pt x="8321" y="1606"/>
                  <a:pt x="8287" y="1608"/>
                  <a:pt x="8253" y="1611"/>
                </a:cubicBezTo>
                <a:lnTo>
                  <a:pt x="6831" y="1771"/>
                </a:lnTo>
                <a:cubicBezTo>
                  <a:pt x="6774" y="1786"/>
                  <a:pt x="6714" y="1792"/>
                  <a:pt x="6653" y="1792"/>
                </a:cubicBezTo>
                <a:cubicBezTo>
                  <a:pt x="6369" y="1792"/>
                  <a:pt x="6061" y="1649"/>
                  <a:pt x="5929" y="1451"/>
                </a:cubicBezTo>
                <a:lnTo>
                  <a:pt x="4928" y="349"/>
                </a:lnTo>
                <a:cubicBezTo>
                  <a:pt x="4709" y="108"/>
                  <a:pt x="4426" y="1"/>
                  <a:pt x="41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4" name="Google Shape;96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4_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6"/>
          <p:cNvSpPr txBox="1">
            <a:spLocks noGrp="1"/>
          </p:cNvSpPr>
          <p:nvPr>
            <p:ph type="title"/>
          </p:nvPr>
        </p:nvSpPr>
        <p:spPr>
          <a:xfrm>
            <a:off x="2933700" y="2069375"/>
            <a:ext cx="53556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subTitle" idx="1"/>
          </p:nvPr>
        </p:nvSpPr>
        <p:spPr>
          <a:xfrm>
            <a:off x="3025650" y="1393850"/>
            <a:ext cx="51717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Ubuntu"/>
              <a:buNone/>
              <a:defRPr sz="26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F938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nny Penny"/>
              <a:buNone/>
              <a:defRPr sz="2800">
                <a:solidFill>
                  <a:schemeClr val="lt1"/>
                </a:solidFill>
                <a:latin typeface="Henny Penny"/>
                <a:ea typeface="Henny Penny"/>
                <a:cs typeface="Henny Penny"/>
                <a:sym typeface="Henny Penn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BD59"/>
              </a:buClr>
              <a:buSzPts val="1800"/>
              <a:buFont typeface="Satisfy"/>
              <a:buChar char="●"/>
              <a:defRPr sz="1800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○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■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●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○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■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●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400"/>
              <a:buFont typeface="Satisfy"/>
              <a:buChar char="○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8BD59"/>
              </a:buClr>
              <a:buSzPts val="1400"/>
              <a:buFont typeface="Satisfy"/>
              <a:buChar char="■"/>
              <a:defRPr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62" r:id="rId9"/>
    <p:sldLayoutId id="2147483663" r:id="rId10"/>
    <p:sldLayoutId id="2147483667" r:id="rId11"/>
    <p:sldLayoutId id="2147483668" r:id="rId12"/>
    <p:sldLayoutId id="2147483671" r:id="rId13"/>
    <p:sldLayoutId id="2147483672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7" name="Google Shape;3447;p40"/>
          <p:cNvSpPr txBox="1">
            <a:spLocks noGrp="1"/>
          </p:cNvSpPr>
          <p:nvPr>
            <p:ph type="ctrTitle"/>
          </p:nvPr>
        </p:nvSpPr>
        <p:spPr>
          <a:xfrm>
            <a:off x="1034732" y="1177096"/>
            <a:ext cx="6860100" cy="175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T</a:t>
            </a:r>
            <a:r>
              <a:rPr lang="en" b="1" dirty="0" smtClean="0"/>
              <a:t>oán</a:t>
            </a:r>
            <a:br>
              <a:rPr lang="en" b="1" dirty="0" smtClean="0"/>
            </a:br>
            <a:r>
              <a:rPr lang="en" b="1" dirty="0"/>
              <a:t>G</a:t>
            </a:r>
            <a:r>
              <a:rPr lang="en" b="1" dirty="0" smtClean="0"/>
              <a:t>iới thiệu bảng chia</a:t>
            </a:r>
            <a:endParaRPr b="1" dirty="0"/>
          </a:p>
        </p:txBody>
      </p:sp>
      <p:sp>
        <p:nvSpPr>
          <p:cNvPr id="3448" name="Google Shape;3448;p40"/>
          <p:cNvSpPr txBox="1">
            <a:spLocks noGrp="1"/>
          </p:cNvSpPr>
          <p:nvPr>
            <p:ph type="subTitle" idx="1"/>
          </p:nvPr>
        </p:nvSpPr>
        <p:spPr>
          <a:xfrm>
            <a:off x="2797982" y="3873900"/>
            <a:ext cx="3333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SGK/Tr75</a:t>
            </a:r>
            <a:endParaRPr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9" name="Google Shape;5279;p51"/>
          <p:cNvGrpSpPr/>
          <p:nvPr/>
        </p:nvGrpSpPr>
        <p:grpSpPr>
          <a:xfrm>
            <a:off x="453795" y="270139"/>
            <a:ext cx="915674" cy="1762757"/>
            <a:chOff x="730950" y="-266400"/>
            <a:chExt cx="1014905" cy="1826017"/>
          </a:xfrm>
        </p:grpSpPr>
        <p:sp>
          <p:nvSpPr>
            <p:cNvPr id="5280" name="Google Shape;5280;p51"/>
            <p:cNvSpPr/>
            <p:nvPr/>
          </p:nvSpPr>
          <p:spPr>
            <a:xfrm>
              <a:off x="1083915" y="351744"/>
              <a:ext cx="320309" cy="230769"/>
            </a:xfrm>
            <a:custGeom>
              <a:avLst/>
              <a:gdLst/>
              <a:ahLst/>
              <a:cxnLst/>
              <a:rect l="l" t="t" r="r" b="b"/>
              <a:pathLst>
                <a:path w="6296" h="4536" extrusionOk="0">
                  <a:moveTo>
                    <a:pt x="1116" y="1"/>
                  </a:moveTo>
                  <a:cubicBezTo>
                    <a:pt x="496" y="1"/>
                    <a:pt x="1" y="620"/>
                    <a:pt x="1" y="1240"/>
                  </a:cubicBezTo>
                  <a:lnTo>
                    <a:pt x="1" y="4536"/>
                  </a:lnTo>
                  <a:lnTo>
                    <a:pt x="6295" y="4437"/>
                  </a:lnTo>
                  <a:lnTo>
                    <a:pt x="6295" y="1240"/>
                  </a:lnTo>
                  <a:cubicBezTo>
                    <a:pt x="6295" y="521"/>
                    <a:pt x="5775" y="1"/>
                    <a:pt x="5056" y="1"/>
                  </a:cubicBez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51"/>
            <p:cNvSpPr/>
            <p:nvPr/>
          </p:nvSpPr>
          <p:spPr>
            <a:xfrm>
              <a:off x="1088952" y="351744"/>
              <a:ext cx="58048" cy="31593"/>
            </a:xfrm>
            <a:custGeom>
              <a:avLst/>
              <a:gdLst/>
              <a:ahLst/>
              <a:cxnLst/>
              <a:rect l="l" t="t" r="r" b="b"/>
              <a:pathLst>
                <a:path w="1141" h="621" extrusionOk="0">
                  <a:moveTo>
                    <a:pt x="1017" y="1"/>
                  </a:moveTo>
                  <a:cubicBezTo>
                    <a:pt x="937" y="1"/>
                    <a:pt x="856" y="14"/>
                    <a:pt x="776" y="37"/>
                  </a:cubicBezTo>
                  <a:lnTo>
                    <a:pt x="776" y="37"/>
                  </a:lnTo>
                  <a:cubicBezTo>
                    <a:pt x="890" y="13"/>
                    <a:pt x="1012" y="1"/>
                    <a:pt x="1141" y="1"/>
                  </a:cubicBezTo>
                  <a:close/>
                  <a:moveTo>
                    <a:pt x="776" y="37"/>
                  </a:moveTo>
                  <a:cubicBezTo>
                    <a:pt x="426" y="112"/>
                    <a:pt x="150" y="303"/>
                    <a:pt x="1" y="620"/>
                  </a:cubicBezTo>
                  <a:cubicBezTo>
                    <a:pt x="159" y="383"/>
                    <a:pt x="459" y="130"/>
                    <a:pt x="776" y="37"/>
                  </a:cubicBezTo>
                  <a:close/>
                </a:path>
              </a:pathLst>
            </a:custGeom>
            <a:solidFill>
              <a:srgbClr val="228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51"/>
            <p:cNvSpPr/>
            <p:nvPr/>
          </p:nvSpPr>
          <p:spPr>
            <a:xfrm>
              <a:off x="1083915" y="351744"/>
              <a:ext cx="189153" cy="157662"/>
            </a:xfrm>
            <a:custGeom>
              <a:avLst/>
              <a:gdLst/>
              <a:ahLst/>
              <a:cxnLst/>
              <a:rect l="l" t="t" r="r" b="b"/>
              <a:pathLst>
                <a:path w="3718" h="3099" extrusionOk="0">
                  <a:moveTo>
                    <a:pt x="1116" y="1"/>
                  </a:moveTo>
                  <a:cubicBezTo>
                    <a:pt x="719" y="1"/>
                    <a:pt x="298" y="323"/>
                    <a:pt x="100" y="620"/>
                  </a:cubicBezTo>
                  <a:cubicBezTo>
                    <a:pt x="100" y="819"/>
                    <a:pt x="1" y="1042"/>
                    <a:pt x="1" y="1141"/>
                  </a:cubicBezTo>
                  <a:lnTo>
                    <a:pt x="1" y="2182"/>
                  </a:lnTo>
                  <a:lnTo>
                    <a:pt x="1" y="3099"/>
                  </a:lnTo>
                  <a:lnTo>
                    <a:pt x="2479" y="3099"/>
                  </a:lnTo>
                  <a:lnTo>
                    <a:pt x="2479" y="1240"/>
                  </a:lnTo>
                  <a:cubicBezTo>
                    <a:pt x="2479" y="521"/>
                    <a:pt x="2974" y="1"/>
                    <a:pt x="3718" y="1"/>
                  </a:cubicBezTo>
                  <a:close/>
                </a:path>
              </a:pathLst>
            </a:custGeom>
            <a:solidFill>
              <a:srgbClr val="D5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51"/>
            <p:cNvSpPr/>
            <p:nvPr/>
          </p:nvSpPr>
          <p:spPr>
            <a:xfrm>
              <a:off x="730950" y="509353"/>
              <a:ext cx="1014905" cy="1050264"/>
            </a:xfrm>
            <a:custGeom>
              <a:avLst/>
              <a:gdLst/>
              <a:ahLst/>
              <a:cxnLst/>
              <a:rect l="l" t="t" r="r" b="b"/>
              <a:pathLst>
                <a:path w="19949" h="20644" extrusionOk="0">
                  <a:moveTo>
                    <a:pt x="6939" y="1"/>
                  </a:moveTo>
                  <a:cubicBezTo>
                    <a:pt x="6939" y="1"/>
                    <a:pt x="6815" y="1438"/>
                    <a:pt x="4238" y="4238"/>
                  </a:cubicBezTo>
                  <a:cubicBezTo>
                    <a:pt x="1759" y="6915"/>
                    <a:pt x="0" y="9294"/>
                    <a:pt x="1660" y="12589"/>
                  </a:cubicBezTo>
                  <a:cubicBezTo>
                    <a:pt x="3321" y="15910"/>
                    <a:pt x="9912" y="20643"/>
                    <a:pt x="9912" y="20643"/>
                  </a:cubicBezTo>
                  <a:cubicBezTo>
                    <a:pt x="9912" y="20643"/>
                    <a:pt x="16628" y="16009"/>
                    <a:pt x="18289" y="12812"/>
                  </a:cubicBezTo>
                  <a:cubicBezTo>
                    <a:pt x="19949" y="9492"/>
                    <a:pt x="18289" y="7014"/>
                    <a:pt x="15810" y="4238"/>
                  </a:cubicBezTo>
                  <a:cubicBezTo>
                    <a:pt x="13332" y="1562"/>
                    <a:pt x="13233" y="1"/>
                    <a:pt x="13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51"/>
            <p:cNvSpPr/>
            <p:nvPr/>
          </p:nvSpPr>
          <p:spPr>
            <a:xfrm>
              <a:off x="1209982" y="509353"/>
              <a:ext cx="36630" cy="51"/>
            </a:xfrm>
            <a:custGeom>
              <a:avLst/>
              <a:gdLst/>
              <a:ahLst/>
              <a:cxnLst/>
              <a:rect l="l" t="t" r="r" b="b"/>
              <a:pathLst>
                <a:path w="720" h="1" extrusionOk="0">
                  <a:moveTo>
                    <a:pt x="1" y="1"/>
                  </a:moveTo>
                  <a:lnTo>
                    <a:pt x="1" y="1"/>
                  </a:lnTo>
                  <a:lnTo>
                    <a:pt x="720" y="1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51"/>
            <p:cNvSpPr/>
            <p:nvPr/>
          </p:nvSpPr>
          <p:spPr>
            <a:xfrm>
              <a:off x="1083915" y="509353"/>
              <a:ext cx="126119" cy="51"/>
            </a:xfrm>
            <a:custGeom>
              <a:avLst/>
              <a:gdLst/>
              <a:ahLst/>
              <a:cxnLst/>
              <a:rect l="l" t="t" r="r" b="b"/>
              <a:pathLst>
                <a:path w="247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479" y="1"/>
                  </a:lnTo>
                  <a:lnTo>
                    <a:pt x="2479" y="1"/>
                  </a:lnTo>
                  <a:close/>
                </a:path>
              </a:pathLst>
            </a:custGeom>
            <a:solidFill>
              <a:srgbClr val="BE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51"/>
            <p:cNvSpPr/>
            <p:nvPr/>
          </p:nvSpPr>
          <p:spPr>
            <a:xfrm>
              <a:off x="783859" y="509353"/>
              <a:ext cx="462759" cy="1050264"/>
            </a:xfrm>
            <a:custGeom>
              <a:avLst/>
              <a:gdLst/>
              <a:ahLst/>
              <a:cxnLst/>
              <a:rect l="l" t="t" r="r" b="b"/>
              <a:pathLst>
                <a:path w="9096" h="20644" extrusionOk="0">
                  <a:moveTo>
                    <a:pt x="5899" y="1"/>
                  </a:moveTo>
                  <a:cubicBezTo>
                    <a:pt x="5775" y="323"/>
                    <a:pt x="5477" y="1760"/>
                    <a:pt x="3198" y="4238"/>
                  </a:cubicBezTo>
                  <a:cubicBezTo>
                    <a:pt x="1438" y="6196"/>
                    <a:pt x="1" y="8054"/>
                    <a:pt x="1" y="10111"/>
                  </a:cubicBezTo>
                  <a:cubicBezTo>
                    <a:pt x="1" y="10954"/>
                    <a:pt x="199" y="11772"/>
                    <a:pt x="620" y="12589"/>
                  </a:cubicBezTo>
                  <a:cubicBezTo>
                    <a:pt x="2281" y="15910"/>
                    <a:pt x="8872" y="20643"/>
                    <a:pt x="8872" y="20643"/>
                  </a:cubicBezTo>
                  <a:cubicBezTo>
                    <a:pt x="6394" y="13952"/>
                    <a:pt x="6196" y="7014"/>
                    <a:pt x="9096" y="1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51"/>
            <p:cNvSpPr/>
            <p:nvPr/>
          </p:nvSpPr>
          <p:spPr>
            <a:xfrm>
              <a:off x="1135604" y="674846"/>
              <a:ext cx="210623" cy="198870"/>
            </a:xfrm>
            <a:custGeom>
              <a:avLst/>
              <a:gdLst/>
              <a:ahLst/>
              <a:cxnLst/>
              <a:rect l="l" t="t" r="r" b="b"/>
              <a:pathLst>
                <a:path w="4140" h="3909" extrusionOk="0">
                  <a:moveTo>
                    <a:pt x="1971" y="0"/>
                  </a:moveTo>
                  <a:cubicBezTo>
                    <a:pt x="1890" y="0"/>
                    <a:pt x="1810" y="56"/>
                    <a:pt x="1760" y="167"/>
                  </a:cubicBezTo>
                  <a:lnTo>
                    <a:pt x="1339" y="985"/>
                  </a:lnTo>
                  <a:cubicBezTo>
                    <a:pt x="1339" y="1084"/>
                    <a:pt x="1240" y="1183"/>
                    <a:pt x="1141" y="1183"/>
                  </a:cubicBezTo>
                  <a:lnTo>
                    <a:pt x="224" y="1283"/>
                  </a:lnTo>
                  <a:cubicBezTo>
                    <a:pt x="1" y="1406"/>
                    <a:pt x="1" y="1605"/>
                    <a:pt x="100" y="1803"/>
                  </a:cubicBezTo>
                  <a:lnTo>
                    <a:pt x="843" y="2422"/>
                  </a:lnTo>
                  <a:cubicBezTo>
                    <a:pt x="942" y="2422"/>
                    <a:pt x="942" y="2522"/>
                    <a:pt x="942" y="2646"/>
                  </a:cubicBezTo>
                  <a:lnTo>
                    <a:pt x="719" y="3562"/>
                  </a:lnTo>
                  <a:cubicBezTo>
                    <a:pt x="719" y="3727"/>
                    <a:pt x="873" y="3909"/>
                    <a:pt x="1039" y="3909"/>
                  </a:cubicBezTo>
                  <a:cubicBezTo>
                    <a:pt x="1073" y="3909"/>
                    <a:pt x="1107" y="3901"/>
                    <a:pt x="1141" y="3885"/>
                  </a:cubicBezTo>
                  <a:lnTo>
                    <a:pt x="1958" y="3364"/>
                  </a:lnTo>
                  <a:lnTo>
                    <a:pt x="2182" y="3364"/>
                  </a:lnTo>
                  <a:lnTo>
                    <a:pt x="3098" y="3761"/>
                  </a:lnTo>
                  <a:cubicBezTo>
                    <a:pt x="3118" y="3785"/>
                    <a:pt x="3147" y="3796"/>
                    <a:pt x="3179" y="3796"/>
                  </a:cubicBezTo>
                  <a:cubicBezTo>
                    <a:pt x="3310" y="3796"/>
                    <a:pt x="3500" y="3622"/>
                    <a:pt x="3421" y="3463"/>
                  </a:cubicBezTo>
                  <a:lnTo>
                    <a:pt x="3198" y="2522"/>
                  </a:lnTo>
                  <a:cubicBezTo>
                    <a:pt x="3198" y="2422"/>
                    <a:pt x="3198" y="2422"/>
                    <a:pt x="3321" y="2323"/>
                  </a:cubicBezTo>
                  <a:lnTo>
                    <a:pt x="3941" y="1605"/>
                  </a:lnTo>
                  <a:cubicBezTo>
                    <a:pt x="4139" y="1506"/>
                    <a:pt x="4040" y="1183"/>
                    <a:pt x="3817" y="1183"/>
                  </a:cubicBezTo>
                  <a:lnTo>
                    <a:pt x="2900" y="1084"/>
                  </a:lnTo>
                  <a:cubicBezTo>
                    <a:pt x="2801" y="1084"/>
                    <a:pt x="2702" y="1084"/>
                    <a:pt x="2702" y="985"/>
                  </a:cubicBezTo>
                  <a:lnTo>
                    <a:pt x="2182" y="167"/>
                  </a:lnTo>
                  <a:cubicBezTo>
                    <a:pt x="2132" y="56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51"/>
            <p:cNvSpPr/>
            <p:nvPr/>
          </p:nvSpPr>
          <p:spPr>
            <a:xfrm>
              <a:off x="888507" y="658618"/>
              <a:ext cx="179080" cy="172975"/>
            </a:xfrm>
            <a:custGeom>
              <a:avLst/>
              <a:gdLst/>
              <a:ahLst/>
              <a:cxnLst/>
              <a:rect l="l" t="t" r="r" b="b"/>
              <a:pathLst>
                <a:path w="3520" h="3400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5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106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1"/>
                  </a:lnTo>
                  <a:cubicBezTo>
                    <a:pt x="323" y="2965"/>
                    <a:pt x="422" y="3064"/>
                    <a:pt x="620" y="3064"/>
                  </a:cubicBezTo>
                  <a:lnTo>
                    <a:pt x="1463" y="2741"/>
                  </a:lnTo>
                  <a:cubicBezTo>
                    <a:pt x="1463" y="2741"/>
                    <a:pt x="1562" y="2741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45"/>
                  </a:lnTo>
                  <a:cubicBezTo>
                    <a:pt x="2603" y="2221"/>
                    <a:pt x="2603" y="2221"/>
                    <a:pt x="2702" y="2122"/>
                  </a:cubicBezTo>
                  <a:lnTo>
                    <a:pt x="3321" y="1725"/>
                  </a:lnTo>
                  <a:cubicBezTo>
                    <a:pt x="3520" y="1602"/>
                    <a:pt x="3420" y="1403"/>
                    <a:pt x="3321" y="1304"/>
                  </a:cubicBezTo>
                  <a:lnTo>
                    <a:pt x="2479" y="1106"/>
                  </a:lnTo>
                  <a:lnTo>
                    <a:pt x="2380" y="982"/>
                  </a:lnTo>
                  <a:lnTo>
                    <a:pt x="2181" y="164"/>
                  </a:lnTo>
                  <a:cubicBezTo>
                    <a:pt x="2181" y="48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51"/>
            <p:cNvSpPr/>
            <p:nvPr/>
          </p:nvSpPr>
          <p:spPr>
            <a:xfrm>
              <a:off x="1399132" y="658618"/>
              <a:ext cx="172772" cy="172975"/>
            </a:xfrm>
            <a:custGeom>
              <a:avLst/>
              <a:gdLst/>
              <a:ahLst/>
              <a:cxnLst/>
              <a:rect l="l" t="t" r="r" b="b"/>
              <a:pathLst>
                <a:path w="3396" h="3400" extrusionOk="0">
                  <a:moveTo>
                    <a:pt x="1483" y="0"/>
                  </a:moveTo>
                  <a:cubicBezTo>
                    <a:pt x="1406" y="0"/>
                    <a:pt x="1338" y="48"/>
                    <a:pt x="1338" y="164"/>
                  </a:cubicBezTo>
                  <a:lnTo>
                    <a:pt x="1016" y="982"/>
                  </a:lnTo>
                  <a:cubicBezTo>
                    <a:pt x="1016" y="982"/>
                    <a:pt x="1016" y="1106"/>
                    <a:pt x="917" y="1106"/>
                  </a:cubicBezTo>
                  <a:lnTo>
                    <a:pt x="198" y="1304"/>
                  </a:lnTo>
                  <a:cubicBezTo>
                    <a:pt x="0" y="1403"/>
                    <a:pt x="0" y="1602"/>
                    <a:pt x="99" y="1725"/>
                  </a:cubicBezTo>
                  <a:lnTo>
                    <a:pt x="818" y="2122"/>
                  </a:lnTo>
                  <a:cubicBezTo>
                    <a:pt x="818" y="2221"/>
                    <a:pt x="917" y="2221"/>
                    <a:pt x="917" y="2345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1"/>
                    <a:pt x="1958" y="2741"/>
                    <a:pt x="2057" y="2741"/>
                  </a:cubicBezTo>
                  <a:lnTo>
                    <a:pt x="2776" y="3064"/>
                  </a:lnTo>
                  <a:cubicBezTo>
                    <a:pt x="2974" y="3064"/>
                    <a:pt x="3197" y="2965"/>
                    <a:pt x="3098" y="2741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106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5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51"/>
            <p:cNvSpPr/>
            <p:nvPr/>
          </p:nvSpPr>
          <p:spPr>
            <a:xfrm>
              <a:off x="1135604" y="1236803"/>
              <a:ext cx="210623" cy="198514"/>
            </a:xfrm>
            <a:custGeom>
              <a:avLst/>
              <a:gdLst/>
              <a:ahLst/>
              <a:cxnLst/>
              <a:rect l="l" t="t" r="r" b="b"/>
              <a:pathLst>
                <a:path w="4140" h="3902" extrusionOk="0">
                  <a:moveTo>
                    <a:pt x="1971" y="0"/>
                  </a:moveTo>
                  <a:cubicBezTo>
                    <a:pt x="1890" y="0"/>
                    <a:pt x="1810" y="50"/>
                    <a:pt x="1760" y="149"/>
                  </a:cubicBezTo>
                  <a:lnTo>
                    <a:pt x="1339" y="992"/>
                  </a:lnTo>
                  <a:cubicBezTo>
                    <a:pt x="1339" y="1091"/>
                    <a:pt x="1240" y="1190"/>
                    <a:pt x="1141" y="1190"/>
                  </a:cubicBezTo>
                  <a:lnTo>
                    <a:pt x="224" y="1289"/>
                  </a:lnTo>
                  <a:cubicBezTo>
                    <a:pt x="1" y="1388"/>
                    <a:pt x="1" y="1611"/>
                    <a:pt x="100" y="1809"/>
                  </a:cubicBezTo>
                  <a:lnTo>
                    <a:pt x="843" y="2429"/>
                  </a:lnTo>
                  <a:cubicBezTo>
                    <a:pt x="942" y="2429"/>
                    <a:pt x="942" y="2528"/>
                    <a:pt x="942" y="2627"/>
                  </a:cubicBezTo>
                  <a:lnTo>
                    <a:pt x="719" y="3569"/>
                  </a:lnTo>
                  <a:cubicBezTo>
                    <a:pt x="719" y="3727"/>
                    <a:pt x="862" y="3902"/>
                    <a:pt x="1021" y="3902"/>
                  </a:cubicBezTo>
                  <a:cubicBezTo>
                    <a:pt x="1060" y="3902"/>
                    <a:pt x="1101" y="3891"/>
                    <a:pt x="1141" y="3866"/>
                  </a:cubicBezTo>
                  <a:lnTo>
                    <a:pt x="1958" y="3371"/>
                  </a:lnTo>
                  <a:lnTo>
                    <a:pt x="2182" y="3371"/>
                  </a:lnTo>
                  <a:lnTo>
                    <a:pt x="3098" y="3767"/>
                  </a:lnTo>
                  <a:cubicBezTo>
                    <a:pt x="3117" y="3785"/>
                    <a:pt x="3142" y="3793"/>
                    <a:pt x="3172" y="3793"/>
                  </a:cubicBezTo>
                  <a:cubicBezTo>
                    <a:pt x="3302" y="3793"/>
                    <a:pt x="3502" y="3632"/>
                    <a:pt x="3421" y="3470"/>
                  </a:cubicBezTo>
                  <a:lnTo>
                    <a:pt x="3198" y="2528"/>
                  </a:lnTo>
                  <a:cubicBezTo>
                    <a:pt x="3198" y="2429"/>
                    <a:pt x="3198" y="2429"/>
                    <a:pt x="3321" y="2330"/>
                  </a:cubicBezTo>
                  <a:lnTo>
                    <a:pt x="3941" y="1611"/>
                  </a:lnTo>
                  <a:cubicBezTo>
                    <a:pt x="4139" y="1512"/>
                    <a:pt x="4040" y="1190"/>
                    <a:pt x="3817" y="1190"/>
                  </a:cubicBezTo>
                  <a:lnTo>
                    <a:pt x="2900" y="1091"/>
                  </a:lnTo>
                  <a:cubicBezTo>
                    <a:pt x="2801" y="1091"/>
                    <a:pt x="2702" y="1091"/>
                    <a:pt x="2702" y="992"/>
                  </a:cubicBezTo>
                  <a:lnTo>
                    <a:pt x="2182" y="149"/>
                  </a:lnTo>
                  <a:cubicBezTo>
                    <a:pt x="2132" y="50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51"/>
            <p:cNvSpPr/>
            <p:nvPr/>
          </p:nvSpPr>
          <p:spPr>
            <a:xfrm>
              <a:off x="888507" y="1220879"/>
              <a:ext cx="179080" cy="173026"/>
            </a:xfrm>
            <a:custGeom>
              <a:avLst/>
              <a:gdLst/>
              <a:ahLst/>
              <a:cxnLst/>
              <a:rect l="l" t="t" r="r" b="b"/>
              <a:pathLst>
                <a:path w="3520" h="3401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6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082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2"/>
                  </a:lnTo>
                  <a:cubicBezTo>
                    <a:pt x="323" y="2940"/>
                    <a:pt x="422" y="3064"/>
                    <a:pt x="620" y="3064"/>
                  </a:cubicBezTo>
                  <a:lnTo>
                    <a:pt x="1463" y="2742"/>
                  </a:lnTo>
                  <a:cubicBezTo>
                    <a:pt x="1463" y="2742"/>
                    <a:pt x="1562" y="2742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21"/>
                  </a:lnTo>
                  <a:cubicBezTo>
                    <a:pt x="2603" y="2222"/>
                    <a:pt x="2603" y="2222"/>
                    <a:pt x="2702" y="2122"/>
                  </a:cubicBezTo>
                  <a:lnTo>
                    <a:pt x="3321" y="1701"/>
                  </a:lnTo>
                  <a:cubicBezTo>
                    <a:pt x="3520" y="1602"/>
                    <a:pt x="3420" y="1404"/>
                    <a:pt x="3321" y="1305"/>
                  </a:cubicBezTo>
                  <a:lnTo>
                    <a:pt x="2479" y="1082"/>
                  </a:lnTo>
                  <a:lnTo>
                    <a:pt x="2380" y="982"/>
                  </a:lnTo>
                  <a:lnTo>
                    <a:pt x="2181" y="165"/>
                  </a:lnTo>
                  <a:cubicBezTo>
                    <a:pt x="2181" y="49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51"/>
            <p:cNvSpPr/>
            <p:nvPr/>
          </p:nvSpPr>
          <p:spPr>
            <a:xfrm>
              <a:off x="1399132" y="1220879"/>
              <a:ext cx="172772" cy="173026"/>
            </a:xfrm>
            <a:custGeom>
              <a:avLst/>
              <a:gdLst/>
              <a:ahLst/>
              <a:cxnLst/>
              <a:rect l="l" t="t" r="r" b="b"/>
              <a:pathLst>
                <a:path w="3396" h="3401" extrusionOk="0">
                  <a:moveTo>
                    <a:pt x="1483" y="0"/>
                  </a:moveTo>
                  <a:cubicBezTo>
                    <a:pt x="1406" y="0"/>
                    <a:pt x="1338" y="49"/>
                    <a:pt x="1338" y="165"/>
                  </a:cubicBezTo>
                  <a:lnTo>
                    <a:pt x="1016" y="982"/>
                  </a:lnTo>
                  <a:cubicBezTo>
                    <a:pt x="1016" y="982"/>
                    <a:pt x="1016" y="1082"/>
                    <a:pt x="917" y="1082"/>
                  </a:cubicBezTo>
                  <a:lnTo>
                    <a:pt x="198" y="1305"/>
                  </a:lnTo>
                  <a:cubicBezTo>
                    <a:pt x="0" y="1404"/>
                    <a:pt x="0" y="1602"/>
                    <a:pt x="99" y="1701"/>
                  </a:cubicBezTo>
                  <a:lnTo>
                    <a:pt x="818" y="2122"/>
                  </a:lnTo>
                  <a:cubicBezTo>
                    <a:pt x="818" y="2222"/>
                    <a:pt x="917" y="2222"/>
                    <a:pt x="917" y="2321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2"/>
                    <a:pt x="1958" y="2742"/>
                    <a:pt x="2057" y="2742"/>
                  </a:cubicBezTo>
                  <a:lnTo>
                    <a:pt x="2776" y="3064"/>
                  </a:lnTo>
                  <a:cubicBezTo>
                    <a:pt x="2974" y="3064"/>
                    <a:pt x="3197" y="2940"/>
                    <a:pt x="3098" y="2742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082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6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51"/>
            <p:cNvSpPr/>
            <p:nvPr/>
          </p:nvSpPr>
          <p:spPr>
            <a:xfrm>
              <a:off x="1120494" y="921637"/>
              <a:ext cx="240842" cy="227920"/>
            </a:xfrm>
            <a:custGeom>
              <a:avLst/>
              <a:gdLst/>
              <a:ahLst/>
              <a:cxnLst/>
              <a:rect l="l" t="t" r="r" b="b"/>
              <a:pathLst>
                <a:path w="4734" h="4480" extrusionOk="0">
                  <a:moveTo>
                    <a:pt x="2317" y="0"/>
                  </a:moveTo>
                  <a:cubicBezTo>
                    <a:pt x="2212" y="0"/>
                    <a:pt x="2107" y="50"/>
                    <a:pt x="2057" y="149"/>
                  </a:cubicBezTo>
                  <a:lnTo>
                    <a:pt x="1537" y="1190"/>
                  </a:lnTo>
                  <a:cubicBezTo>
                    <a:pt x="1537" y="1289"/>
                    <a:pt x="1438" y="1289"/>
                    <a:pt x="1339" y="1289"/>
                  </a:cubicBezTo>
                  <a:lnTo>
                    <a:pt x="298" y="1512"/>
                  </a:lnTo>
                  <a:cubicBezTo>
                    <a:pt x="0" y="1611"/>
                    <a:pt x="0" y="1908"/>
                    <a:pt x="100" y="2007"/>
                  </a:cubicBezTo>
                  <a:lnTo>
                    <a:pt x="917" y="2751"/>
                  </a:lnTo>
                  <a:cubicBezTo>
                    <a:pt x="1016" y="2850"/>
                    <a:pt x="1016" y="2949"/>
                    <a:pt x="1016" y="3048"/>
                  </a:cubicBezTo>
                  <a:lnTo>
                    <a:pt x="917" y="4188"/>
                  </a:lnTo>
                  <a:cubicBezTo>
                    <a:pt x="848" y="4328"/>
                    <a:pt x="986" y="4479"/>
                    <a:pt x="1144" y="4479"/>
                  </a:cubicBezTo>
                  <a:cubicBezTo>
                    <a:pt x="1210" y="4479"/>
                    <a:pt x="1280" y="4452"/>
                    <a:pt x="1339" y="4386"/>
                  </a:cubicBezTo>
                  <a:lnTo>
                    <a:pt x="2255" y="3866"/>
                  </a:lnTo>
                  <a:lnTo>
                    <a:pt x="2578" y="3866"/>
                  </a:lnTo>
                  <a:lnTo>
                    <a:pt x="3618" y="4386"/>
                  </a:lnTo>
                  <a:cubicBezTo>
                    <a:pt x="3654" y="4404"/>
                    <a:pt x="3689" y="4412"/>
                    <a:pt x="3723" y="4412"/>
                  </a:cubicBezTo>
                  <a:cubicBezTo>
                    <a:pt x="3881" y="4412"/>
                    <a:pt x="4015" y="4235"/>
                    <a:pt x="4015" y="3990"/>
                  </a:cubicBezTo>
                  <a:lnTo>
                    <a:pt x="3718" y="2949"/>
                  </a:lnTo>
                  <a:cubicBezTo>
                    <a:pt x="3718" y="2850"/>
                    <a:pt x="3718" y="2751"/>
                    <a:pt x="3817" y="2627"/>
                  </a:cubicBezTo>
                  <a:lnTo>
                    <a:pt x="4634" y="1908"/>
                  </a:lnTo>
                  <a:cubicBezTo>
                    <a:pt x="4734" y="1710"/>
                    <a:pt x="4634" y="1388"/>
                    <a:pt x="4436" y="1388"/>
                  </a:cubicBezTo>
                  <a:lnTo>
                    <a:pt x="3296" y="1289"/>
                  </a:lnTo>
                  <a:cubicBezTo>
                    <a:pt x="3197" y="1289"/>
                    <a:pt x="3098" y="1190"/>
                    <a:pt x="3098" y="1090"/>
                  </a:cubicBezTo>
                  <a:lnTo>
                    <a:pt x="2578" y="149"/>
                  </a:lnTo>
                  <a:cubicBezTo>
                    <a:pt x="2528" y="50"/>
                    <a:pt x="2423" y="0"/>
                    <a:pt x="2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51"/>
            <p:cNvSpPr/>
            <p:nvPr/>
          </p:nvSpPr>
          <p:spPr>
            <a:xfrm>
              <a:off x="836819" y="902966"/>
              <a:ext cx="204314" cy="197141"/>
            </a:xfrm>
            <a:custGeom>
              <a:avLst/>
              <a:gdLst/>
              <a:ahLst/>
              <a:cxnLst/>
              <a:rect l="l" t="t" r="r" b="b"/>
              <a:pathLst>
                <a:path w="4016" h="3875" extrusionOk="0">
                  <a:moveTo>
                    <a:pt x="2209" y="0"/>
                  </a:moveTo>
                  <a:cubicBezTo>
                    <a:pt x="2150" y="0"/>
                    <a:pt x="2095" y="35"/>
                    <a:pt x="2057" y="119"/>
                  </a:cubicBezTo>
                  <a:lnTo>
                    <a:pt x="1438" y="838"/>
                  </a:lnTo>
                  <a:cubicBezTo>
                    <a:pt x="1438" y="937"/>
                    <a:pt x="1339" y="937"/>
                    <a:pt x="1240" y="937"/>
                  </a:cubicBezTo>
                  <a:lnTo>
                    <a:pt x="298" y="937"/>
                  </a:lnTo>
                  <a:cubicBezTo>
                    <a:pt x="100" y="937"/>
                    <a:pt x="1" y="1135"/>
                    <a:pt x="100" y="1358"/>
                  </a:cubicBezTo>
                  <a:lnTo>
                    <a:pt x="620" y="2077"/>
                  </a:lnTo>
                  <a:cubicBezTo>
                    <a:pt x="719" y="2176"/>
                    <a:pt x="719" y="2176"/>
                    <a:pt x="719" y="2275"/>
                  </a:cubicBezTo>
                  <a:lnTo>
                    <a:pt x="397" y="3217"/>
                  </a:lnTo>
                  <a:cubicBezTo>
                    <a:pt x="298" y="3415"/>
                    <a:pt x="521" y="3514"/>
                    <a:pt x="620" y="3514"/>
                  </a:cubicBezTo>
                  <a:lnTo>
                    <a:pt x="1537" y="3217"/>
                  </a:lnTo>
                  <a:lnTo>
                    <a:pt x="1760" y="3217"/>
                  </a:lnTo>
                  <a:lnTo>
                    <a:pt x="2479" y="3836"/>
                  </a:lnTo>
                  <a:cubicBezTo>
                    <a:pt x="2531" y="3862"/>
                    <a:pt x="2583" y="3875"/>
                    <a:pt x="2632" y="3875"/>
                  </a:cubicBezTo>
                  <a:cubicBezTo>
                    <a:pt x="2768" y="3875"/>
                    <a:pt x="2875" y="3778"/>
                    <a:pt x="2875" y="3613"/>
                  </a:cubicBezTo>
                  <a:lnTo>
                    <a:pt x="2875" y="2696"/>
                  </a:lnTo>
                  <a:cubicBezTo>
                    <a:pt x="2875" y="2597"/>
                    <a:pt x="2999" y="2597"/>
                    <a:pt x="2999" y="2498"/>
                  </a:cubicBezTo>
                  <a:lnTo>
                    <a:pt x="3817" y="1978"/>
                  </a:lnTo>
                  <a:cubicBezTo>
                    <a:pt x="4015" y="1879"/>
                    <a:pt x="3916" y="1557"/>
                    <a:pt x="3718" y="1557"/>
                  </a:cubicBezTo>
                  <a:lnTo>
                    <a:pt x="2875" y="1259"/>
                  </a:lnTo>
                  <a:cubicBezTo>
                    <a:pt x="2776" y="1259"/>
                    <a:pt x="2776" y="1135"/>
                    <a:pt x="2677" y="1036"/>
                  </a:cubicBezTo>
                  <a:lnTo>
                    <a:pt x="2479" y="218"/>
                  </a:lnTo>
                  <a:cubicBezTo>
                    <a:pt x="2417" y="95"/>
                    <a:pt x="2307" y="0"/>
                    <a:pt x="2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51"/>
            <p:cNvSpPr/>
            <p:nvPr/>
          </p:nvSpPr>
          <p:spPr>
            <a:xfrm>
              <a:off x="1424315" y="902966"/>
              <a:ext cx="205535" cy="197141"/>
            </a:xfrm>
            <a:custGeom>
              <a:avLst/>
              <a:gdLst/>
              <a:ahLst/>
              <a:cxnLst/>
              <a:rect l="l" t="t" r="r" b="b"/>
              <a:pathLst>
                <a:path w="4040" h="3875" extrusionOk="0">
                  <a:moveTo>
                    <a:pt x="1794" y="0"/>
                  </a:moveTo>
                  <a:cubicBezTo>
                    <a:pt x="1677" y="0"/>
                    <a:pt x="1562" y="95"/>
                    <a:pt x="1562" y="218"/>
                  </a:cubicBezTo>
                  <a:lnTo>
                    <a:pt x="1240" y="1036"/>
                  </a:lnTo>
                  <a:cubicBezTo>
                    <a:pt x="1240" y="1135"/>
                    <a:pt x="1240" y="1259"/>
                    <a:pt x="1141" y="1259"/>
                  </a:cubicBezTo>
                  <a:lnTo>
                    <a:pt x="224" y="1557"/>
                  </a:lnTo>
                  <a:cubicBezTo>
                    <a:pt x="1" y="1557"/>
                    <a:pt x="1" y="1879"/>
                    <a:pt x="224" y="1978"/>
                  </a:cubicBezTo>
                  <a:lnTo>
                    <a:pt x="942" y="2498"/>
                  </a:lnTo>
                  <a:cubicBezTo>
                    <a:pt x="1041" y="2597"/>
                    <a:pt x="1041" y="2597"/>
                    <a:pt x="1041" y="2696"/>
                  </a:cubicBezTo>
                  <a:lnTo>
                    <a:pt x="1041" y="3613"/>
                  </a:lnTo>
                  <a:cubicBezTo>
                    <a:pt x="1041" y="3778"/>
                    <a:pt x="1216" y="3875"/>
                    <a:pt x="1348" y="3875"/>
                  </a:cubicBezTo>
                  <a:cubicBezTo>
                    <a:pt x="1395" y="3875"/>
                    <a:pt x="1437" y="3862"/>
                    <a:pt x="1463" y="3836"/>
                  </a:cubicBezTo>
                  <a:lnTo>
                    <a:pt x="2181" y="3217"/>
                  </a:lnTo>
                  <a:lnTo>
                    <a:pt x="2380" y="3217"/>
                  </a:lnTo>
                  <a:lnTo>
                    <a:pt x="3321" y="3514"/>
                  </a:lnTo>
                  <a:cubicBezTo>
                    <a:pt x="3520" y="3514"/>
                    <a:pt x="3718" y="3415"/>
                    <a:pt x="3619" y="3217"/>
                  </a:cubicBezTo>
                  <a:lnTo>
                    <a:pt x="3321" y="2275"/>
                  </a:lnTo>
                  <a:lnTo>
                    <a:pt x="3321" y="2077"/>
                  </a:lnTo>
                  <a:lnTo>
                    <a:pt x="3941" y="1358"/>
                  </a:lnTo>
                  <a:cubicBezTo>
                    <a:pt x="4040" y="1135"/>
                    <a:pt x="3842" y="937"/>
                    <a:pt x="3619" y="937"/>
                  </a:cubicBezTo>
                  <a:lnTo>
                    <a:pt x="2702" y="937"/>
                  </a:lnTo>
                  <a:cubicBezTo>
                    <a:pt x="2702" y="937"/>
                    <a:pt x="2603" y="937"/>
                    <a:pt x="2479" y="838"/>
                  </a:cubicBezTo>
                  <a:lnTo>
                    <a:pt x="1983" y="119"/>
                  </a:lnTo>
                  <a:cubicBezTo>
                    <a:pt x="1936" y="35"/>
                    <a:pt x="1865" y="0"/>
                    <a:pt x="1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51"/>
            <p:cNvSpPr/>
            <p:nvPr/>
          </p:nvSpPr>
          <p:spPr>
            <a:xfrm>
              <a:off x="1225098" y="-266400"/>
              <a:ext cx="36626" cy="618201"/>
            </a:xfrm>
            <a:custGeom>
              <a:avLst/>
              <a:gdLst/>
              <a:ahLst/>
              <a:cxnLst/>
              <a:rect l="l" t="t" r="r" b="b"/>
              <a:pathLst>
                <a:path w="719" h="6915" extrusionOk="0">
                  <a:moveTo>
                    <a:pt x="0" y="1"/>
                  </a:moveTo>
                  <a:lnTo>
                    <a:pt x="0" y="6915"/>
                  </a:lnTo>
                  <a:lnTo>
                    <a:pt x="719" y="6915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7" name="Google Shape;5297;p51"/>
          <p:cNvGrpSpPr/>
          <p:nvPr/>
        </p:nvGrpSpPr>
        <p:grpSpPr>
          <a:xfrm>
            <a:off x="3626567" y="196340"/>
            <a:ext cx="766660" cy="1581065"/>
            <a:chOff x="2331150" y="-1"/>
            <a:chExt cx="1014905" cy="2093017"/>
          </a:xfrm>
        </p:grpSpPr>
        <p:sp>
          <p:nvSpPr>
            <p:cNvPr id="5298" name="Google Shape;5298;p51"/>
            <p:cNvSpPr/>
            <p:nvPr/>
          </p:nvSpPr>
          <p:spPr>
            <a:xfrm>
              <a:off x="2684115" y="885144"/>
              <a:ext cx="320309" cy="230769"/>
            </a:xfrm>
            <a:custGeom>
              <a:avLst/>
              <a:gdLst/>
              <a:ahLst/>
              <a:cxnLst/>
              <a:rect l="l" t="t" r="r" b="b"/>
              <a:pathLst>
                <a:path w="6296" h="4536" extrusionOk="0">
                  <a:moveTo>
                    <a:pt x="1116" y="1"/>
                  </a:moveTo>
                  <a:cubicBezTo>
                    <a:pt x="496" y="1"/>
                    <a:pt x="1" y="620"/>
                    <a:pt x="1" y="1240"/>
                  </a:cubicBezTo>
                  <a:lnTo>
                    <a:pt x="1" y="4536"/>
                  </a:lnTo>
                  <a:lnTo>
                    <a:pt x="6295" y="4437"/>
                  </a:lnTo>
                  <a:lnTo>
                    <a:pt x="6295" y="1240"/>
                  </a:lnTo>
                  <a:cubicBezTo>
                    <a:pt x="6295" y="521"/>
                    <a:pt x="5775" y="1"/>
                    <a:pt x="5056" y="1"/>
                  </a:cubicBez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51"/>
            <p:cNvSpPr/>
            <p:nvPr/>
          </p:nvSpPr>
          <p:spPr>
            <a:xfrm>
              <a:off x="2689152" y="885144"/>
              <a:ext cx="58048" cy="31593"/>
            </a:xfrm>
            <a:custGeom>
              <a:avLst/>
              <a:gdLst/>
              <a:ahLst/>
              <a:cxnLst/>
              <a:rect l="l" t="t" r="r" b="b"/>
              <a:pathLst>
                <a:path w="1141" h="621" extrusionOk="0">
                  <a:moveTo>
                    <a:pt x="1017" y="1"/>
                  </a:moveTo>
                  <a:cubicBezTo>
                    <a:pt x="937" y="1"/>
                    <a:pt x="856" y="14"/>
                    <a:pt x="776" y="37"/>
                  </a:cubicBezTo>
                  <a:lnTo>
                    <a:pt x="776" y="37"/>
                  </a:lnTo>
                  <a:cubicBezTo>
                    <a:pt x="890" y="13"/>
                    <a:pt x="1012" y="1"/>
                    <a:pt x="1141" y="1"/>
                  </a:cubicBezTo>
                  <a:close/>
                  <a:moveTo>
                    <a:pt x="776" y="37"/>
                  </a:moveTo>
                  <a:cubicBezTo>
                    <a:pt x="426" y="112"/>
                    <a:pt x="150" y="303"/>
                    <a:pt x="1" y="620"/>
                  </a:cubicBezTo>
                  <a:cubicBezTo>
                    <a:pt x="159" y="383"/>
                    <a:pt x="459" y="130"/>
                    <a:pt x="776" y="37"/>
                  </a:cubicBezTo>
                  <a:close/>
                </a:path>
              </a:pathLst>
            </a:custGeom>
            <a:solidFill>
              <a:srgbClr val="228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51"/>
            <p:cNvSpPr/>
            <p:nvPr/>
          </p:nvSpPr>
          <p:spPr>
            <a:xfrm>
              <a:off x="2684115" y="885144"/>
              <a:ext cx="189153" cy="157662"/>
            </a:xfrm>
            <a:custGeom>
              <a:avLst/>
              <a:gdLst/>
              <a:ahLst/>
              <a:cxnLst/>
              <a:rect l="l" t="t" r="r" b="b"/>
              <a:pathLst>
                <a:path w="3718" h="3099" extrusionOk="0">
                  <a:moveTo>
                    <a:pt x="1116" y="1"/>
                  </a:moveTo>
                  <a:cubicBezTo>
                    <a:pt x="719" y="1"/>
                    <a:pt x="298" y="323"/>
                    <a:pt x="100" y="620"/>
                  </a:cubicBezTo>
                  <a:cubicBezTo>
                    <a:pt x="100" y="819"/>
                    <a:pt x="1" y="1042"/>
                    <a:pt x="1" y="1141"/>
                  </a:cubicBezTo>
                  <a:lnTo>
                    <a:pt x="1" y="2182"/>
                  </a:lnTo>
                  <a:lnTo>
                    <a:pt x="1" y="3099"/>
                  </a:lnTo>
                  <a:lnTo>
                    <a:pt x="2479" y="3099"/>
                  </a:lnTo>
                  <a:lnTo>
                    <a:pt x="2479" y="1240"/>
                  </a:lnTo>
                  <a:cubicBezTo>
                    <a:pt x="2479" y="521"/>
                    <a:pt x="2974" y="1"/>
                    <a:pt x="3718" y="1"/>
                  </a:cubicBezTo>
                  <a:close/>
                </a:path>
              </a:pathLst>
            </a:custGeom>
            <a:solidFill>
              <a:srgbClr val="D5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51"/>
            <p:cNvSpPr/>
            <p:nvPr/>
          </p:nvSpPr>
          <p:spPr>
            <a:xfrm>
              <a:off x="2331150" y="1042753"/>
              <a:ext cx="1014905" cy="1050264"/>
            </a:xfrm>
            <a:custGeom>
              <a:avLst/>
              <a:gdLst/>
              <a:ahLst/>
              <a:cxnLst/>
              <a:rect l="l" t="t" r="r" b="b"/>
              <a:pathLst>
                <a:path w="19949" h="20644" extrusionOk="0">
                  <a:moveTo>
                    <a:pt x="6939" y="1"/>
                  </a:moveTo>
                  <a:cubicBezTo>
                    <a:pt x="6939" y="1"/>
                    <a:pt x="6815" y="1438"/>
                    <a:pt x="4238" y="4238"/>
                  </a:cubicBezTo>
                  <a:cubicBezTo>
                    <a:pt x="1759" y="6915"/>
                    <a:pt x="0" y="9294"/>
                    <a:pt x="1660" y="12589"/>
                  </a:cubicBezTo>
                  <a:cubicBezTo>
                    <a:pt x="3321" y="15910"/>
                    <a:pt x="9912" y="20643"/>
                    <a:pt x="9912" y="20643"/>
                  </a:cubicBezTo>
                  <a:cubicBezTo>
                    <a:pt x="9912" y="20643"/>
                    <a:pt x="16628" y="16009"/>
                    <a:pt x="18289" y="12812"/>
                  </a:cubicBezTo>
                  <a:cubicBezTo>
                    <a:pt x="19949" y="9492"/>
                    <a:pt x="18289" y="7014"/>
                    <a:pt x="15810" y="4238"/>
                  </a:cubicBezTo>
                  <a:cubicBezTo>
                    <a:pt x="13332" y="1562"/>
                    <a:pt x="13233" y="1"/>
                    <a:pt x="13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51"/>
            <p:cNvSpPr/>
            <p:nvPr/>
          </p:nvSpPr>
          <p:spPr>
            <a:xfrm>
              <a:off x="2810182" y="1042753"/>
              <a:ext cx="36630" cy="51"/>
            </a:xfrm>
            <a:custGeom>
              <a:avLst/>
              <a:gdLst/>
              <a:ahLst/>
              <a:cxnLst/>
              <a:rect l="l" t="t" r="r" b="b"/>
              <a:pathLst>
                <a:path w="720" h="1" extrusionOk="0">
                  <a:moveTo>
                    <a:pt x="1" y="1"/>
                  </a:moveTo>
                  <a:lnTo>
                    <a:pt x="1" y="1"/>
                  </a:lnTo>
                  <a:lnTo>
                    <a:pt x="720" y="1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51"/>
            <p:cNvSpPr/>
            <p:nvPr/>
          </p:nvSpPr>
          <p:spPr>
            <a:xfrm>
              <a:off x="2684115" y="1042753"/>
              <a:ext cx="126119" cy="51"/>
            </a:xfrm>
            <a:custGeom>
              <a:avLst/>
              <a:gdLst/>
              <a:ahLst/>
              <a:cxnLst/>
              <a:rect l="l" t="t" r="r" b="b"/>
              <a:pathLst>
                <a:path w="247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479" y="1"/>
                  </a:lnTo>
                  <a:lnTo>
                    <a:pt x="2479" y="1"/>
                  </a:lnTo>
                  <a:close/>
                </a:path>
              </a:pathLst>
            </a:custGeom>
            <a:solidFill>
              <a:srgbClr val="BE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51"/>
            <p:cNvSpPr/>
            <p:nvPr/>
          </p:nvSpPr>
          <p:spPr>
            <a:xfrm>
              <a:off x="2384059" y="1042753"/>
              <a:ext cx="462759" cy="1050264"/>
            </a:xfrm>
            <a:custGeom>
              <a:avLst/>
              <a:gdLst/>
              <a:ahLst/>
              <a:cxnLst/>
              <a:rect l="l" t="t" r="r" b="b"/>
              <a:pathLst>
                <a:path w="9096" h="20644" extrusionOk="0">
                  <a:moveTo>
                    <a:pt x="5899" y="1"/>
                  </a:moveTo>
                  <a:cubicBezTo>
                    <a:pt x="5775" y="323"/>
                    <a:pt x="5477" y="1760"/>
                    <a:pt x="3198" y="4238"/>
                  </a:cubicBezTo>
                  <a:cubicBezTo>
                    <a:pt x="1438" y="6196"/>
                    <a:pt x="1" y="8054"/>
                    <a:pt x="1" y="10111"/>
                  </a:cubicBezTo>
                  <a:cubicBezTo>
                    <a:pt x="1" y="10954"/>
                    <a:pt x="199" y="11772"/>
                    <a:pt x="620" y="12589"/>
                  </a:cubicBezTo>
                  <a:cubicBezTo>
                    <a:pt x="2281" y="15910"/>
                    <a:pt x="8872" y="20643"/>
                    <a:pt x="8872" y="20643"/>
                  </a:cubicBezTo>
                  <a:cubicBezTo>
                    <a:pt x="6394" y="13952"/>
                    <a:pt x="6196" y="7014"/>
                    <a:pt x="9096" y="1"/>
                  </a:cubicBezTo>
                  <a:close/>
                </a:path>
              </a:pathLst>
            </a:custGeom>
            <a:solidFill>
              <a:srgbClr val="1D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51"/>
            <p:cNvSpPr/>
            <p:nvPr/>
          </p:nvSpPr>
          <p:spPr>
            <a:xfrm>
              <a:off x="2735804" y="1208246"/>
              <a:ext cx="210622" cy="198870"/>
            </a:xfrm>
            <a:custGeom>
              <a:avLst/>
              <a:gdLst/>
              <a:ahLst/>
              <a:cxnLst/>
              <a:rect l="l" t="t" r="r" b="b"/>
              <a:pathLst>
                <a:path w="4140" h="3909" extrusionOk="0">
                  <a:moveTo>
                    <a:pt x="1971" y="0"/>
                  </a:moveTo>
                  <a:cubicBezTo>
                    <a:pt x="1890" y="0"/>
                    <a:pt x="1810" y="56"/>
                    <a:pt x="1760" y="167"/>
                  </a:cubicBezTo>
                  <a:lnTo>
                    <a:pt x="1339" y="985"/>
                  </a:lnTo>
                  <a:cubicBezTo>
                    <a:pt x="1339" y="1084"/>
                    <a:pt x="1240" y="1183"/>
                    <a:pt x="1141" y="1183"/>
                  </a:cubicBezTo>
                  <a:lnTo>
                    <a:pt x="224" y="1283"/>
                  </a:lnTo>
                  <a:cubicBezTo>
                    <a:pt x="1" y="1406"/>
                    <a:pt x="1" y="1605"/>
                    <a:pt x="100" y="1803"/>
                  </a:cubicBezTo>
                  <a:lnTo>
                    <a:pt x="843" y="2422"/>
                  </a:lnTo>
                  <a:cubicBezTo>
                    <a:pt x="942" y="2422"/>
                    <a:pt x="942" y="2522"/>
                    <a:pt x="942" y="2646"/>
                  </a:cubicBezTo>
                  <a:lnTo>
                    <a:pt x="719" y="3562"/>
                  </a:lnTo>
                  <a:cubicBezTo>
                    <a:pt x="719" y="3727"/>
                    <a:pt x="873" y="3909"/>
                    <a:pt x="1039" y="3909"/>
                  </a:cubicBezTo>
                  <a:cubicBezTo>
                    <a:pt x="1073" y="3909"/>
                    <a:pt x="1107" y="3901"/>
                    <a:pt x="1141" y="3885"/>
                  </a:cubicBezTo>
                  <a:lnTo>
                    <a:pt x="1958" y="3364"/>
                  </a:lnTo>
                  <a:lnTo>
                    <a:pt x="2182" y="3364"/>
                  </a:lnTo>
                  <a:lnTo>
                    <a:pt x="3098" y="3761"/>
                  </a:lnTo>
                  <a:cubicBezTo>
                    <a:pt x="3118" y="3785"/>
                    <a:pt x="3147" y="3796"/>
                    <a:pt x="3179" y="3796"/>
                  </a:cubicBezTo>
                  <a:cubicBezTo>
                    <a:pt x="3310" y="3796"/>
                    <a:pt x="3500" y="3622"/>
                    <a:pt x="3421" y="3463"/>
                  </a:cubicBezTo>
                  <a:lnTo>
                    <a:pt x="3198" y="2522"/>
                  </a:lnTo>
                  <a:cubicBezTo>
                    <a:pt x="3198" y="2422"/>
                    <a:pt x="3198" y="2422"/>
                    <a:pt x="3321" y="2323"/>
                  </a:cubicBezTo>
                  <a:lnTo>
                    <a:pt x="3941" y="1605"/>
                  </a:lnTo>
                  <a:cubicBezTo>
                    <a:pt x="4139" y="1506"/>
                    <a:pt x="4040" y="1183"/>
                    <a:pt x="3817" y="1183"/>
                  </a:cubicBezTo>
                  <a:lnTo>
                    <a:pt x="2900" y="1084"/>
                  </a:lnTo>
                  <a:cubicBezTo>
                    <a:pt x="2801" y="1084"/>
                    <a:pt x="2702" y="1084"/>
                    <a:pt x="2702" y="985"/>
                  </a:cubicBezTo>
                  <a:lnTo>
                    <a:pt x="2182" y="167"/>
                  </a:lnTo>
                  <a:cubicBezTo>
                    <a:pt x="2132" y="56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51"/>
            <p:cNvSpPr/>
            <p:nvPr/>
          </p:nvSpPr>
          <p:spPr>
            <a:xfrm>
              <a:off x="2488707" y="1192018"/>
              <a:ext cx="179080" cy="172975"/>
            </a:xfrm>
            <a:custGeom>
              <a:avLst/>
              <a:gdLst/>
              <a:ahLst/>
              <a:cxnLst/>
              <a:rect l="l" t="t" r="r" b="b"/>
              <a:pathLst>
                <a:path w="3520" h="3400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5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106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1"/>
                  </a:lnTo>
                  <a:cubicBezTo>
                    <a:pt x="323" y="2965"/>
                    <a:pt x="422" y="3064"/>
                    <a:pt x="620" y="3064"/>
                  </a:cubicBezTo>
                  <a:lnTo>
                    <a:pt x="1463" y="2741"/>
                  </a:lnTo>
                  <a:cubicBezTo>
                    <a:pt x="1463" y="2741"/>
                    <a:pt x="1562" y="2741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45"/>
                  </a:lnTo>
                  <a:cubicBezTo>
                    <a:pt x="2603" y="2221"/>
                    <a:pt x="2603" y="2221"/>
                    <a:pt x="2702" y="2122"/>
                  </a:cubicBezTo>
                  <a:lnTo>
                    <a:pt x="3321" y="1725"/>
                  </a:lnTo>
                  <a:cubicBezTo>
                    <a:pt x="3520" y="1602"/>
                    <a:pt x="3420" y="1403"/>
                    <a:pt x="3321" y="1304"/>
                  </a:cubicBezTo>
                  <a:lnTo>
                    <a:pt x="2479" y="1106"/>
                  </a:lnTo>
                  <a:lnTo>
                    <a:pt x="2380" y="982"/>
                  </a:lnTo>
                  <a:lnTo>
                    <a:pt x="2181" y="164"/>
                  </a:lnTo>
                  <a:cubicBezTo>
                    <a:pt x="2181" y="48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51"/>
            <p:cNvSpPr/>
            <p:nvPr/>
          </p:nvSpPr>
          <p:spPr>
            <a:xfrm>
              <a:off x="2999332" y="1192018"/>
              <a:ext cx="172772" cy="172975"/>
            </a:xfrm>
            <a:custGeom>
              <a:avLst/>
              <a:gdLst/>
              <a:ahLst/>
              <a:cxnLst/>
              <a:rect l="l" t="t" r="r" b="b"/>
              <a:pathLst>
                <a:path w="3396" h="3400" extrusionOk="0">
                  <a:moveTo>
                    <a:pt x="1483" y="0"/>
                  </a:moveTo>
                  <a:cubicBezTo>
                    <a:pt x="1406" y="0"/>
                    <a:pt x="1338" y="48"/>
                    <a:pt x="1338" y="164"/>
                  </a:cubicBezTo>
                  <a:lnTo>
                    <a:pt x="1016" y="982"/>
                  </a:lnTo>
                  <a:cubicBezTo>
                    <a:pt x="1016" y="982"/>
                    <a:pt x="1016" y="1106"/>
                    <a:pt x="917" y="1106"/>
                  </a:cubicBezTo>
                  <a:lnTo>
                    <a:pt x="198" y="1304"/>
                  </a:lnTo>
                  <a:cubicBezTo>
                    <a:pt x="0" y="1403"/>
                    <a:pt x="0" y="1602"/>
                    <a:pt x="99" y="1725"/>
                  </a:cubicBezTo>
                  <a:lnTo>
                    <a:pt x="818" y="2122"/>
                  </a:lnTo>
                  <a:cubicBezTo>
                    <a:pt x="818" y="2221"/>
                    <a:pt x="917" y="2221"/>
                    <a:pt x="917" y="2345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1"/>
                    <a:pt x="1958" y="2741"/>
                    <a:pt x="2057" y="2741"/>
                  </a:cubicBezTo>
                  <a:lnTo>
                    <a:pt x="2776" y="3064"/>
                  </a:lnTo>
                  <a:cubicBezTo>
                    <a:pt x="2974" y="3064"/>
                    <a:pt x="3197" y="2965"/>
                    <a:pt x="3098" y="2741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106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5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51"/>
            <p:cNvSpPr/>
            <p:nvPr/>
          </p:nvSpPr>
          <p:spPr>
            <a:xfrm>
              <a:off x="2735804" y="1770203"/>
              <a:ext cx="210622" cy="198514"/>
            </a:xfrm>
            <a:custGeom>
              <a:avLst/>
              <a:gdLst/>
              <a:ahLst/>
              <a:cxnLst/>
              <a:rect l="l" t="t" r="r" b="b"/>
              <a:pathLst>
                <a:path w="4140" h="3902" extrusionOk="0">
                  <a:moveTo>
                    <a:pt x="1971" y="0"/>
                  </a:moveTo>
                  <a:cubicBezTo>
                    <a:pt x="1890" y="0"/>
                    <a:pt x="1810" y="50"/>
                    <a:pt x="1760" y="149"/>
                  </a:cubicBezTo>
                  <a:lnTo>
                    <a:pt x="1339" y="992"/>
                  </a:lnTo>
                  <a:cubicBezTo>
                    <a:pt x="1339" y="1091"/>
                    <a:pt x="1240" y="1190"/>
                    <a:pt x="1141" y="1190"/>
                  </a:cubicBezTo>
                  <a:lnTo>
                    <a:pt x="224" y="1289"/>
                  </a:lnTo>
                  <a:cubicBezTo>
                    <a:pt x="1" y="1388"/>
                    <a:pt x="1" y="1611"/>
                    <a:pt x="100" y="1809"/>
                  </a:cubicBezTo>
                  <a:lnTo>
                    <a:pt x="843" y="2429"/>
                  </a:lnTo>
                  <a:cubicBezTo>
                    <a:pt x="942" y="2429"/>
                    <a:pt x="942" y="2528"/>
                    <a:pt x="942" y="2627"/>
                  </a:cubicBezTo>
                  <a:lnTo>
                    <a:pt x="719" y="3569"/>
                  </a:lnTo>
                  <a:cubicBezTo>
                    <a:pt x="719" y="3727"/>
                    <a:pt x="862" y="3902"/>
                    <a:pt x="1021" y="3902"/>
                  </a:cubicBezTo>
                  <a:cubicBezTo>
                    <a:pt x="1060" y="3902"/>
                    <a:pt x="1101" y="3891"/>
                    <a:pt x="1141" y="3866"/>
                  </a:cubicBezTo>
                  <a:lnTo>
                    <a:pt x="1958" y="3371"/>
                  </a:lnTo>
                  <a:lnTo>
                    <a:pt x="2182" y="3371"/>
                  </a:lnTo>
                  <a:lnTo>
                    <a:pt x="3098" y="3767"/>
                  </a:lnTo>
                  <a:cubicBezTo>
                    <a:pt x="3117" y="3785"/>
                    <a:pt x="3142" y="3793"/>
                    <a:pt x="3172" y="3793"/>
                  </a:cubicBezTo>
                  <a:cubicBezTo>
                    <a:pt x="3302" y="3793"/>
                    <a:pt x="3502" y="3632"/>
                    <a:pt x="3421" y="3470"/>
                  </a:cubicBezTo>
                  <a:lnTo>
                    <a:pt x="3198" y="2528"/>
                  </a:lnTo>
                  <a:cubicBezTo>
                    <a:pt x="3198" y="2429"/>
                    <a:pt x="3198" y="2429"/>
                    <a:pt x="3321" y="2330"/>
                  </a:cubicBezTo>
                  <a:lnTo>
                    <a:pt x="3941" y="1611"/>
                  </a:lnTo>
                  <a:cubicBezTo>
                    <a:pt x="4139" y="1512"/>
                    <a:pt x="4040" y="1190"/>
                    <a:pt x="3817" y="1190"/>
                  </a:cubicBezTo>
                  <a:lnTo>
                    <a:pt x="2900" y="1091"/>
                  </a:lnTo>
                  <a:cubicBezTo>
                    <a:pt x="2801" y="1091"/>
                    <a:pt x="2702" y="1091"/>
                    <a:pt x="2702" y="992"/>
                  </a:cubicBezTo>
                  <a:lnTo>
                    <a:pt x="2182" y="149"/>
                  </a:lnTo>
                  <a:cubicBezTo>
                    <a:pt x="2132" y="50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51"/>
            <p:cNvSpPr/>
            <p:nvPr/>
          </p:nvSpPr>
          <p:spPr>
            <a:xfrm>
              <a:off x="2488707" y="1754279"/>
              <a:ext cx="179080" cy="173026"/>
            </a:xfrm>
            <a:custGeom>
              <a:avLst/>
              <a:gdLst/>
              <a:ahLst/>
              <a:cxnLst/>
              <a:rect l="l" t="t" r="r" b="b"/>
              <a:pathLst>
                <a:path w="3520" h="3401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6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082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2"/>
                  </a:lnTo>
                  <a:cubicBezTo>
                    <a:pt x="323" y="2940"/>
                    <a:pt x="422" y="3064"/>
                    <a:pt x="620" y="3064"/>
                  </a:cubicBezTo>
                  <a:lnTo>
                    <a:pt x="1463" y="2742"/>
                  </a:lnTo>
                  <a:cubicBezTo>
                    <a:pt x="1463" y="2742"/>
                    <a:pt x="1562" y="2742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21"/>
                  </a:lnTo>
                  <a:cubicBezTo>
                    <a:pt x="2603" y="2222"/>
                    <a:pt x="2603" y="2222"/>
                    <a:pt x="2702" y="2122"/>
                  </a:cubicBezTo>
                  <a:lnTo>
                    <a:pt x="3321" y="1701"/>
                  </a:lnTo>
                  <a:cubicBezTo>
                    <a:pt x="3520" y="1602"/>
                    <a:pt x="3420" y="1404"/>
                    <a:pt x="3321" y="1305"/>
                  </a:cubicBezTo>
                  <a:lnTo>
                    <a:pt x="2479" y="1082"/>
                  </a:lnTo>
                  <a:lnTo>
                    <a:pt x="2380" y="982"/>
                  </a:lnTo>
                  <a:lnTo>
                    <a:pt x="2181" y="165"/>
                  </a:lnTo>
                  <a:cubicBezTo>
                    <a:pt x="2181" y="49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51"/>
            <p:cNvSpPr/>
            <p:nvPr/>
          </p:nvSpPr>
          <p:spPr>
            <a:xfrm>
              <a:off x="2999332" y="1754279"/>
              <a:ext cx="172772" cy="173026"/>
            </a:xfrm>
            <a:custGeom>
              <a:avLst/>
              <a:gdLst/>
              <a:ahLst/>
              <a:cxnLst/>
              <a:rect l="l" t="t" r="r" b="b"/>
              <a:pathLst>
                <a:path w="3396" h="3401" extrusionOk="0">
                  <a:moveTo>
                    <a:pt x="1483" y="0"/>
                  </a:moveTo>
                  <a:cubicBezTo>
                    <a:pt x="1406" y="0"/>
                    <a:pt x="1338" y="49"/>
                    <a:pt x="1338" y="165"/>
                  </a:cubicBezTo>
                  <a:lnTo>
                    <a:pt x="1016" y="982"/>
                  </a:lnTo>
                  <a:cubicBezTo>
                    <a:pt x="1016" y="982"/>
                    <a:pt x="1016" y="1082"/>
                    <a:pt x="917" y="1082"/>
                  </a:cubicBezTo>
                  <a:lnTo>
                    <a:pt x="198" y="1305"/>
                  </a:lnTo>
                  <a:cubicBezTo>
                    <a:pt x="0" y="1404"/>
                    <a:pt x="0" y="1602"/>
                    <a:pt x="99" y="1701"/>
                  </a:cubicBezTo>
                  <a:lnTo>
                    <a:pt x="818" y="2122"/>
                  </a:lnTo>
                  <a:cubicBezTo>
                    <a:pt x="818" y="2222"/>
                    <a:pt x="917" y="2222"/>
                    <a:pt x="917" y="2321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2"/>
                    <a:pt x="1958" y="2742"/>
                    <a:pt x="2057" y="2742"/>
                  </a:cubicBezTo>
                  <a:lnTo>
                    <a:pt x="2776" y="3064"/>
                  </a:lnTo>
                  <a:cubicBezTo>
                    <a:pt x="2974" y="3064"/>
                    <a:pt x="3197" y="2940"/>
                    <a:pt x="3098" y="2742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082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6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51"/>
            <p:cNvSpPr/>
            <p:nvPr/>
          </p:nvSpPr>
          <p:spPr>
            <a:xfrm>
              <a:off x="2720694" y="1455037"/>
              <a:ext cx="240842" cy="227920"/>
            </a:xfrm>
            <a:custGeom>
              <a:avLst/>
              <a:gdLst/>
              <a:ahLst/>
              <a:cxnLst/>
              <a:rect l="l" t="t" r="r" b="b"/>
              <a:pathLst>
                <a:path w="4734" h="4480" extrusionOk="0">
                  <a:moveTo>
                    <a:pt x="2317" y="0"/>
                  </a:moveTo>
                  <a:cubicBezTo>
                    <a:pt x="2212" y="0"/>
                    <a:pt x="2107" y="50"/>
                    <a:pt x="2057" y="149"/>
                  </a:cubicBezTo>
                  <a:lnTo>
                    <a:pt x="1537" y="1190"/>
                  </a:lnTo>
                  <a:cubicBezTo>
                    <a:pt x="1537" y="1289"/>
                    <a:pt x="1438" y="1289"/>
                    <a:pt x="1339" y="1289"/>
                  </a:cubicBezTo>
                  <a:lnTo>
                    <a:pt x="298" y="1512"/>
                  </a:lnTo>
                  <a:cubicBezTo>
                    <a:pt x="0" y="1611"/>
                    <a:pt x="0" y="1908"/>
                    <a:pt x="100" y="2007"/>
                  </a:cubicBezTo>
                  <a:lnTo>
                    <a:pt x="917" y="2751"/>
                  </a:lnTo>
                  <a:cubicBezTo>
                    <a:pt x="1016" y="2850"/>
                    <a:pt x="1016" y="2949"/>
                    <a:pt x="1016" y="3048"/>
                  </a:cubicBezTo>
                  <a:lnTo>
                    <a:pt x="917" y="4188"/>
                  </a:lnTo>
                  <a:cubicBezTo>
                    <a:pt x="848" y="4328"/>
                    <a:pt x="986" y="4479"/>
                    <a:pt x="1144" y="4479"/>
                  </a:cubicBezTo>
                  <a:cubicBezTo>
                    <a:pt x="1210" y="4479"/>
                    <a:pt x="1280" y="4452"/>
                    <a:pt x="1339" y="4386"/>
                  </a:cubicBezTo>
                  <a:lnTo>
                    <a:pt x="2255" y="3866"/>
                  </a:lnTo>
                  <a:lnTo>
                    <a:pt x="2578" y="3866"/>
                  </a:lnTo>
                  <a:lnTo>
                    <a:pt x="3618" y="4386"/>
                  </a:lnTo>
                  <a:cubicBezTo>
                    <a:pt x="3654" y="4404"/>
                    <a:pt x="3689" y="4412"/>
                    <a:pt x="3723" y="4412"/>
                  </a:cubicBezTo>
                  <a:cubicBezTo>
                    <a:pt x="3881" y="4412"/>
                    <a:pt x="4015" y="4235"/>
                    <a:pt x="4015" y="3990"/>
                  </a:cubicBezTo>
                  <a:lnTo>
                    <a:pt x="3718" y="2949"/>
                  </a:lnTo>
                  <a:cubicBezTo>
                    <a:pt x="3718" y="2850"/>
                    <a:pt x="3718" y="2751"/>
                    <a:pt x="3817" y="2627"/>
                  </a:cubicBezTo>
                  <a:lnTo>
                    <a:pt x="4634" y="1908"/>
                  </a:lnTo>
                  <a:cubicBezTo>
                    <a:pt x="4734" y="1710"/>
                    <a:pt x="4634" y="1388"/>
                    <a:pt x="4436" y="1388"/>
                  </a:cubicBezTo>
                  <a:lnTo>
                    <a:pt x="3296" y="1289"/>
                  </a:lnTo>
                  <a:cubicBezTo>
                    <a:pt x="3197" y="1289"/>
                    <a:pt x="3098" y="1190"/>
                    <a:pt x="3098" y="1090"/>
                  </a:cubicBezTo>
                  <a:lnTo>
                    <a:pt x="2578" y="149"/>
                  </a:lnTo>
                  <a:cubicBezTo>
                    <a:pt x="2528" y="50"/>
                    <a:pt x="2423" y="0"/>
                    <a:pt x="2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51"/>
            <p:cNvSpPr/>
            <p:nvPr/>
          </p:nvSpPr>
          <p:spPr>
            <a:xfrm>
              <a:off x="2437019" y="1436366"/>
              <a:ext cx="204314" cy="197141"/>
            </a:xfrm>
            <a:custGeom>
              <a:avLst/>
              <a:gdLst/>
              <a:ahLst/>
              <a:cxnLst/>
              <a:rect l="l" t="t" r="r" b="b"/>
              <a:pathLst>
                <a:path w="4016" h="3875" extrusionOk="0">
                  <a:moveTo>
                    <a:pt x="2209" y="0"/>
                  </a:moveTo>
                  <a:cubicBezTo>
                    <a:pt x="2150" y="0"/>
                    <a:pt x="2095" y="35"/>
                    <a:pt x="2057" y="119"/>
                  </a:cubicBezTo>
                  <a:lnTo>
                    <a:pt x="1438" y="838"/>
                  </a:lnTo>
                  <a:cubicBezTo>
                    <a:pt x="1438" y="937"/>
                    <a:pt x="1339" y="937"/>
                    <a:pt x="1240" y="937"/>
                  </a:cubicBezTo>
                  <a:lnTo>
                    <a:pt x="298" y="937"/>
                  </a:lnTo>
                  <a:cubicBezTo>
                    <a:pt x="100" y="937"/>
                    <a:pt x="1" y="1135"/>
                    <a:pt x="100" y="1358"/>
                  </a:cubicBezTo>
                  <a:lnTo>
                    <a:pt x="620" y="2077"/>
                  </a:lnTo>
                  <a:cubicBezTo>
                    <a:pt x="719" y="2176"/>
                    <a:pt x="719" y="2176"/>
                    <a:pt x="719" y="2275"/>
                  </a:cubicBezTo>
                  <a:lnTo>
                    <a:pt x="397" y="3217"/>
                  </a:lnTo>
                  <a:cubicBezTo>
                    <a:pt x="298" y="3415"/>
                    <a:pt x="521" y="3514"/>
                    <a:pt x="620" y="3514"/>
                  </a:cubicBezTo>
                  <a:lnTo>
                    <a:pt x="1537" y="3217"/>
                  </a:lnTo>
                  <a:lnTo>
                    <a:pt x="1760" y="3217"/>
                  </a:lnTo>
                  <a:lnTo>
                    <a:pt x="2479" y="3836"/>
                  </a:lnTo>
                  <a:cubicBezTo>
                    <a:pt x="2531" y="3862"/>
                    <a:pt x="2583" y="3875"/>
                    <a:pt x="2632" y="3875"/>
                  </a:cubicBezTo>
                  <a:cubicBezTo>
                    <a:pt x="2768" y="3875"/>
                    <a:pt x="2875" y="3778"/>
                    <a:pt x="2875" y="3613"/>
                  </a:cubicBezTo>
                  <a:lnTo>
                    <a:pt x="2875" y="2696"/>
                  </a:lnTo>
                  <a:cubicBezTo>
                    <a:pt x="2875" y="2597"/>
                    <a:pt x="2999" y="2597"/>
                    <a:pt x="2999" y="2498"/>
                  </a:cubicBezTo>
                  <a:lnTo>
                    <a:pt x="3817" y="1978"/>
                  </a:lnTo>
                  <a:cubicBezTo>
                    <a:pt x="4015" y="1879"/>
                    <a:pt x="3916" y="1557"/>
                    <a:pt x="3718" y="1557"/>
                  </a:cubicBezTo>
                  <a:lnTo>
                    <a:pt x="2875" y="1259"/>
                  </a:lnTo>
                  <a:cubicBezTo>
                    <a:pt x="2776" y="1259"/>
                    <a:pt x="2776" y="1135"/>
                    <a:pt x="2677" y="1036"/>
                  </a:cubicBezTo>
                  <a:lnTo>
                    <a:pt x="2479" y="218"/>
                  </a:lnTo>
                  <a:cubicBezTo>
                    <a:pt x="2417" y="95"/>
                    <a:pt x="2307" y="0"/>
                    <a:pt x="2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51"/>
            <p:cNvSpPr/>
            <p:nvPr/>
          </p:nvSpPr>
          <p:spPr>
            <a:xfrm>
              <a:off x="3024515" y="1436366"/>
              <a:ext cx="205535" cy="197141"/>
            </a:xfrm>
            <a:custGeom>
              <a:avLst/>
              <a:gdLst/>
              <a:ahLst/>
              <a:cxnLst/>
              <a:rect l="l" t="t" r="r" b="b"/>
              <a:pathLst>
                <a:path w="4040" h="3875" extrusionOk="0">
                  <a:moveTo>
                    <a:pt x="1794" y="0"/>
                  </a:moveTo>
                  <a:cubicBezTo>
                    <a:pt x="1677" y="0"/>
                    <a:pt x="1562" y="95"/>
                    <a:pt x="1562" y="218"/>
                  </a:cubicBezTo>
                  <a:lnTo>
                    <a:pt x="1240" y="1036"/>
                  </a:lnTo>
                  <a:cubicBezTo>
                    <a:pt x="1240" y="1135"/>
                    <a:pt x="1240" y="1259"/>
                    <a:pt x="1141" y="1259"/>
                  </a:cubicBezTo>
                  <a:lnTo>
                    <a:pt x="224" y="1557"/>
                  </a:lnTo>
                  <a:cubicBezTo>
                    <a:pt x="1" y="1557"/>
                    <a:pt x="1" y="1879"/>
                    <a:pt x="224" y="1978"/>
                  </a:cubicBezTo>
                  <a:lnTo>
                    <a:pt x="942" y="2498"/>
                  </a:lnTo>
                  <a:cubicBezTo>
                    <a:pt x="1041" y="2597"/>
                    <a:pt x="1041" y="2597"/>
                    <a:pt x="1041" y="2696"/>
                  </a:cubicBezTo>
                  <a:lnTo>
                    <a:pt x="1041" y="3613"/>
                  </a:lnTo>
                  <a:cubicBezTo>
                    <a:pt x="1041" y="3778"/>
                    <a:pt x="1216" y="3875"/>
                    <a:pt x="1348" y="3875"/>
                  </a:cubicBezTo>
                  <a:cubicBezTo>
                    <a:pt x="1395" y="3875"/>
                    <a:pt x="1437" y="3862"/>
                    <a:pt x="1463" y="3836"/>
                  </a:cubicBezTo>
                  <a:lnTo>
                    <a:pt x="2181" y="3217"/>
                  </a:lnTo>
                  <a:lnTo>
                    <a:pt x="2380" y="3217"/>
                  </a:lnTo>
                  <a:lnTo>
                    <a:pt x="3321" y="3514"/>
                  </a:lnTo>
                  <a:cubicBezTo>
                    <a:pt x="3520" y="3514"/>
                    <a:pt x="3718" y="3415"/>
                    <a:pt x="3619" y="3217"/>
                  </a:cubicBezTo>
                  <a:lnTo>
                    <a:pt x="3321" y="2275"/>
                  </a:lnTo>
                  <a:lnTo>
                    <a:pt x="3321" y="2077"/>
                  </a:lnTo>
                  <a:lnTo>
                    <a:pt x="3941" y="1358"/>
                  </a:lnTo>
                  <a:cubicBezTo>
                    <a:pt x="4040" y="1135"/>
                    <a:pt x="3842" y="937"/>
                    <a:pt x="3619" y="937"/>
                  </a:cubicBezTo>
                  <a:lnTo>
                    <a:pt x="2702" y="937"/>
                  </a:lnTo>
                  <a:cubicBezTo>
                    <a:pt x="2702" y="937"/>
                    <a:pt x="2603" y="937"/>
                    <a:pt x="2479" y="838"/>
                  </a:cubicBezTo>
                  <a:lnTo>
                    <a:pt x="1983" y="119"/>
                  </a:lnTo>
                  <a:cubicBezTo>
                    <a:pt x="1936" y="35"/>
                    <a:pt x="1865" y="0"/>
                    <a:pt x="1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51"/>
            <p:cNvSpPr/>
            <p:nvPr/>
          </p:nvSpPr>
          <p:spPr>
            <a:xfrm>
              <a:off x="2825347" y="-1"/>
              <a:ext cx="36576" cy="885206"/>
            </a:xfrm>
            <a:custGeom>
              <a:avLst/>
              <a:gdLst/>
              <a:ahLst/>
              <a:cxnLst/>
              <a:rect l="l" t="t" r="r" b="b"/>
              <a:pathLst>
                <a:path w="719" h="6915" extrusionOk="0">
                  <a:moveTo>
                    <a:pt x="0" y="1"/>
                  </a:moveTo>
                  <a:lnTo>
                    <a:pt x="0" y="6915"/>
                  </a:lnTo>
                  <a:lnTo>
                    <a:pt x="719" y="6915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5" name="Google Shape;5315;p51"/>
          <p:cNvGrpSpPr/>
          <p:nvPr/>
        </p:nvGrpSpPr>
        <p:grpSpPr>
          <a:xfrm>
            <a:off x="7860471" y="267000"/>
            <a:ext cx="933434" cy="1826018"/>
            <a:chOff x="2331150" y="-1"/>
            <a:chExt cx="1014905" cy="2093017"/>
          </a:xfrm>
        </p:grpSpPr>
        <p:sp>
          <p:nvSpPr>
            <p:cNvPr id="5316" name="Google Shape;5316;p51"/>
            <p:cNvSpPr/>
            <p:nvPr/>
          </p:nvSpPr>
          <p:spPr>
            <a:xfrm>
              <a:off x="2684115" y="885144"/>
              <a:ext cx="320309" cy="230769"/>
            </a:xfrm>
            <a:custGeom>
              <a:avLst/>
              <a:gdLst/>
              <a:ahLst/>
              <a:cxnLst/>
              <a:rect l="l" t="t" r="r" b="b"/>
              <a:pathLst>
                <a:path w="6296" h="4536" extrusionOk="0">
                  <a:moveTo>
                    <a:pt x="1116" y="1"/>
                  </a:moveTo>
                  <a:cubicBezTo>
                    <a:pt x="496" y="1"/>
                    <a:pt x="1" y="620"/>
                    <a:pt x="1" y="1240"/>
                  </a:cubicBezTo>
                  <a:lnTo>
                    <a:pt x="1" y="4536"/>
                  </a:lnTo>
                  <a:lnTo>
                    <a:pt x="6295" y="4437"/>
                  </a:lnTo>
                  <a:lnTo>
                    <a:pt x="6295" y="1240"/>
                  </a:lnTo>
                  <a:cubicBezTo>
                    <a:pt x="6295" y="521"/>
                    <a:pt x="5775" y="1"/>
                    <a:pt x="5056" y="1"/>
                  </a:cubicBez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51"/>
            <p:cNvSpPr/>
            <p:nvPr/>
          </p:nvSpPr>
          <p:spPr>
            <a:xfrm>
              <a:off x="2689152" y="885144"/>
              <a:ext cx="58048" cy="31593"/>
            </a:xfrm>
            <a:custGeom>
              <a:avLst/>
              <a:gdLst/>
              <a:ahLst/>
              <a:cxnLst/>
              <a:rect l="l" t="t" r="r" b="b"/>
              <a:pathLst>
                <a:path w="1141" h="621" extrusionOk="0">
                  <a:moveTo>
                    <a:pt x="1017" y="1"/>
                  </a:moveTo>
                  <a:cubicBezTo>
                    <a:pt x="937" y="1"/>
                    <a:pt x="856" y="14"/>
                    <a:pt x="776" y="37"/>
                  </a:cubicBezTo>
                  <a:lnTo>
                    <a:pt x="776" y="37"/>
                  </a:lnTo>
                  <a:cubicBezTo>
                    <a:pt x="890" y="13"/>
                    <a:pt x="1012" y="1"/>
                    <a:pt x="1141" y="1"/>
                  </a:cubicBezTo>
                  <a:close/>
                  <a:moveTo>
                    <a:pt x="776" y="37"/>
                  </a:moveTo>
                  <a:cubicBezTo>
                    <a:pt x="426" y="112"/>
                    <a:pt x="150" y="303"/>
                    <a:pt x="1" y="620"/>
                  </a:cubicBezTo>
                  <a:cubicBezTo>
                    <a:pt x="159" y="383"/>
                    <a:pt x="459" y="130"/>
                    <a:pt x="776" y="37"/>
                  </a:cubicBezTo>
                  <a:close/>
                </a:path>
              </a:pathLst>
            </a:custGeom>
            <a:solidFill>
              <a:srgbClr val="228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51"/>
            <p:cNvSpPr/>
            <p:nvPr/>
          </p:nvSpPr>
          <p:spPr>
            <a:xfrm>
              <a:off x="2684115" y="885144"/>
              <a:ext cx="189153" cy="157662"/>
            </a:xfrm>
            <a:custGeom>
              <a:avLst/>
              <a:gdLst/>
              <a:ahLst/>
              <a:cxnLst/>
              <a:rect l="l" t="t" r="r" b="b"/>
              <a:pathLst>
                <a:path w="3718" h="3099" extrusionOk="0">
                  <a:moveTo>
                    <a:pt x="1116" y="1"/>
                  </a:moveTo>
                  <a:cubicBezTo>
                    <a:pt x="719" y="1"/>
                    <a:pt x="298" y="323"/>
                    <a:pt x="100" y="620"/>
                  </a:cubicBezTo>
                  <a:cubicBezTo>
                    <a:pt x="100" y="819"/>
                    <a:pt x="1" y="1042"/>
                    <a:pt x="1" y="1141"/>
                  </a:cubicBezTo>
                  <a:lnTo>
                    <a:pt x="1" y="2182"/>
                  </a:lnTo>
                  <a:lnTo>
                    <a:pt x="1" y="3099"/>
                  </a:lnTo>
                  <a:lnTo>
                    <a:pt x="2479" y="3099"/>
                  </a:lnTo>
                  <a:lnTo>
                    <a:pt x="2479" y="1240"/>
                  </a:lnTo>
                  <a:cubicBezTo>
                    <a:pt x="2479" y="521"/>
                    <a:pt x="2974" y="1"/>
                    <a:pt x="3718" y="1"/>
                  </a:cubicBezTo>
                  <a:close/>
                </a:path>
              </a:pathLst>
            </a:custGeom>
            <a:solidFill>
              <a:srgbClr val="D5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51"/>
            <p:cNvSpPr/>
            <p:nvPr/>
          </p:nvSpPr>
          <p:spPr>
            <a:xfrm>
              <a:off x="2331150" y="1042753"/>
              <a:ext cx="1014905" cy="1050264"/>
            </a:xfrm>
            <a:custGeom>
              <a:avLst/>
              <a:gdLst/>
              <a:ahLst/>
              <a:cxnLst/>
              <a:rect l="l" t="t" r="r" b="b"/>
              <a:pathLst>
                <a:path w="19949" h="20644" extrusionOk="0">
                  <a:moveTo>
                    <a:pt x="6939" y="1"/>
                  </a:moveTo>
                  <a:cubicBezTo>
                    <a:pt x="6939" y="1"/>
                    <a:pt x="6815" y="1438"/>
                    <a:pt x="4238" y="4238"/>
                  </a:cubicBezTo>
                  <a:cubicBezTo>
                    <a:pt x="1759" y="6915"/>
                    <a:pt x="0" y="9294"/>
                    <a:pt x="1660" y="12589"/>
                  </a:cubicBezTo>
                  <a:cubicBezTo>
                    <a:pt x="3321" y="15910"/>
                    <a:pt x="9912" y="20643"/>
                    <a:pt x="9912" y="20643"/>
                  </a:cubicBezTo>
                  <a:cubicBezTo>
                    <a:pt x="9912" y="20643"/>
                    <a:pt x="16628" y="16009"/>
                    <a:pt x="18289" y="12812"/>
                  </a:cubicBezTo>
                  <a:cubicBezTo>
                    <a:pt x="19949" y="9492"/>
                    <a:pt x="18289" y="7014"/>
                    <a:pt x="15810" y="4238"/>
                  </a:cubicBezTo>
                  <a:cubicBezTo>
                    <a:pt x="13332" y="1562"/>
                    <a:pt x="13233" y="1"/>
                    <a:pt x="1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51"/>
            <p:cNvSpPr/>
            <p:nvPr/>
          </p:nvSpPr>
          <p:spPr>
            <a:xfrm>
              <a:off x="2810182" y="1042753"/>
              <a:ext cx="36630" cy="51"/>
            </a:xfrm>
            <a:custGeom>
              <a:avLst/>
              <a:gdLst/>
              <a:ahLst/>
              <a:cxnLst/>
              <a:rect l="l" t="t" r="r" b="b"/>
              <a:pathLst>
                <a:path w="720" h="1" extrusionOk="0">
                  <a:moveTo>
                    <a:pt x="1" y="1"/>
                  </a:moveTo>
                  <a:lnTo>
                    <a:pt x="1" y="1"/>
                  </a:lnTo>
                  <a:lnTo>
                    <a:pt x="720" y="1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51"/>
            <p:cNvSpPr/>
            <p:nvPr/>
          </p:nvSpPr>
          <p:spPr>
            <a:xfrm>
              <a:off x="2684115" y="1042753"/>
              <a:ext cx="126119" cy="51"/>
            </a:xfrm>
            <a:custGeom>
              <a:avLst/>
              <a:gdLst/>
              <a:ahLst/>
              <a:cxnLst/>
              <a:rect l="l" t="t" r="r" b="b"/>
              <a:pathLst>
                <a:path w="247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479" y="1"/>
                  </a:lnTo>
                  <a:lnTo>
                    <a:pt x="2479" y="1"/>
                  </a:lnTo>
                  <a:close/>
                </a:path>
              </a:pathLst>
            </a:custGeom>
            <a:solidFill>
              <a:srgbClr val="BE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51"/>
            <p:cNvSpPr/>
            <p:nvPr/>
          </p:nvSpPr>
          <p:spPr>
            <a:xfrm>
              <a:off x="2384059" y="1042753"/>
              <a:ext cx="462759" cy="1050264"/>
            </a:xfrm>
            <a:custGeom>
              <a:avLst/>
              <a:gdLst/>
              <a:ahLst/>
              <a:cxnLst/>
              <a:rect l="l" t="t" r="r" b="b"/>
              <a:pathLst>
                <a:path w="9096" h="20644" extrusionOk="0">
                  <a:moveTo>
                    <a:pt x="5899" y="1"/>
                  </a:moveTo>
                  <a:cubicBezTo>
                    <a:pt x="5775" y="323"/>
                    <a:pt x="5477" y="1760"/>
                    <a:pt x="3198" y="4238"/>
                  </a:cubicBezTo>
                  <a:cubicBezTo>
                    <a:pt x="1438" y="6196"/>
                    <a:pt x="1" y="8054"/>
                    <a:pt x="1" y="10111"/>
                  </a:cubicBezTo>
                  <a:cubicBezTo>
                    <a:pt x="1" y="10954"/>
                    <a:pt x="199" y="11772"/>
                    <a:pt x="620" y="12589"/>
                  </a:cubicBezTo>
                  <a:cubicBezTo>
                    <a:pt x="2281" y="15910"/>
                    <a:pt x="8872" y="20643"/>
                    <a:pt x="8872" y="20643"/>
                  </a:cubicBezTo>
                  <a:cubicBezTo>
                    <a:pt x="6394" y="13952"/>
                    <a:pt x="6196" y="7014"/>
                    <a:pt x="9096" y="1"/>
                  </a:cubicBezTo>
                  <a:close/>
                </a:path>
              </a:pathLst>
            </a:custGeom>
            <a:solidFill>
              <a:srgbClr val="1B5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51"/>
            <p:cNvSpPr/>
            <p:nvPr/>
          </p:nvSpPr>
          <p:spPr>
            <a:xfrm>
              <a:off x="2735804" y="1208246"/>
              <a:ext cx="210622" cy="198870"/>
            </a:xfrm>
            <a:custGeom>
              <a:avLst/>
              <a:gdLst/>
              <a:ahLst/>
              <a:cxnLst/>
              <a:rect l="l" t="t" r="r" b="b"/>
              <a:pathLst>
                <a:path w="4140" h="3909" extrusionOk="0">
                  <a:moveTo>
                    <a:pt x="1971" y="0"/>
                  </a:moveTo>
                  <a:cubicBezTo>
                    <a:pt x="1890" y="0"/>
                    <a:pt x="1810" y="56"/>
                    <a:pt x="1760" y="167"/>
                  </a:cubicBezTo>
                  <a:lnTo>
                    <a:pt x="1339" y="985"/>
                  </a:lnTo>
                  <a:cubicBezTo>
                    <a:pt x="1339" y="1084"/>
                    <a:pt x="1240" y="1183"/>
                    <a:pt x="1141" y="1183"/>
                  </a:cubicBezTo>
                  <a:lnTo>
                    <a:pt x="224" y="1283"/>
                  </a:lnTo>
                  <a:cubicBezTo>
                    <a:pt x="1" y="1406"/>
                    <a:pt x="1" y="1605"/>
                    <a:pt x="100" y="1803"/>
                  </a:cubicBezTo>
                  <a:lnTo>
                    <a:pt x="843" y="2422"/>
                  </a:lnTo>
                  <a:cubicBezTo>
                    <a:pt x="942" y="2422"/>
                    <a:pt x="942" y="2522"/>
                    <a:pt x="942" y="2646"/>
                  </a:cubicBezTo>
                  <a:lnTo>
                    <a:pt x="719" y="3562"/>
                  </a:lnTo>
                  <a:cubicBezTo>
                    <a:pt x="719" y="3727"/>
                    <a:pt x="873" y="3909"/>
                    <a:pt x="1039" y="3909"/>
                  </a:cubicBezTo>
                  <a:cubicBezTo>
                    <a:pt x="1073" y="3909"/>
                    <a:pt x="1107" y="3901"/>
                    <a:pt x="1141" y="3885"/>
                  </a:cubicBezTo>
                  <a:lnTo>
                    <a:pt x="1958" y="3364"/>
                  </a:lnTo>
                  <a:lnTo>
                    <a:pt x="2182" y="3364"/>
                  </a:lnTo>
                  <a:lnTo>
                    <a:pt x="3098" y="3761"/>
                  </a:lnTo>
                  <a:cubicBezTo>
                    <a:pt x="3118" y="3785"/>
                    <a:pt x="3147" y="3796"/>
                    <a:pt x="3179" y="3796"/>
                  </a:cubicBezTo>
                  <a:cubicBezTo>
                    <a:pt x="3310" y="3796"/>
                    <a:pt x="3500" y="3622"/>
                    <a:pt x="3421" y="3463"/>
                  </a:cubicBezTo>
                  <a:lnTo>
                    <a:pt x="3198" y="2522"/>
                  </a:lnTo>
                  <a:cubicBezTo>
                    <a:pt x="3198" y="2422"/>
                    <a:pt x="3198" y="2422"/>
                    <a:pt x="3321" y="2323"/>
                  </a:cubicBezTo>
                  <a:lnTo>
                    <a:pt x="3941" y="1605"/>
                  </a:lnTo>
                  <a:cubicBezTo>
                    <a:pt x="4139" y="1506"/>
                    <a:pt x="4040" y="1183"/>
                    <a:pt x="3817" y="1183"/>
                  </a:cubicBezTo>
                  <a:lnTo>
                    <a:pt x="2900" y="1084"/>
                  </a:lnTo>
                  <a:cubicBezTo>
                    <a:pt x="2801" y="1084"/>
                    <a:pt x="2702" y="1084"/>
                    <a:pt x="2702" y="985"/>
                  </a:cubicBezTo>
                  <a:lnTo>
                    <a:pt x="2182" y="167"/>
                  </a:lnTo>
                  <a:cubicBezTo>
                    <a:pt x="2132" y="56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51"/>
            <p:cNvSpPr/>
            <p:nvPr/>
          </p:nvSpPr>
          <p:spPr>
            <a:xfrm>
              <a:off x="2488707" y="1192018"/>
              <a:ext cx="179080" cy="172975"/>
            </a:xfrm>
            <a:custGeom>
              <a:avLst/>
              <a:gdLst/>
              <a:ahLst/>
              <a:cxnLst/>
              <a:rect l="l" t="t" r="r" b="b"/>
              <a:pathLst>
                <a:path w="3520" h="3400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5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106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1"/>
                  </a:lnTo>
                  <a:cubicBezTo>
                    <a:pt x="323" y="2965"/>
                    <a:pt x="422" y="3064"/>
                    <a:pt x="620" y="3064"/>
                  </a:cubicBezTo>
                  <a:lnTo>
                    <a:pt x="1463" y="2741"/>
                  </a:lnTo>
                  <a:cubicBezTo>
                    <a:pt x="1463" y="2741"/>
                    <a:pt x="1562" y="2741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45"/>
                  </a:lnTo>
                  <a:cubicBezTo>
                    <a:pt x="2603" y="2221"/>
                    <a:pt x="2603" y="2221"/>
                    <a:pt x="2702" y="2122"/>
                  </a:cubicBezTo>
                  <a:lnTo>
                    <a:pt x="3321" y="1725"/>
                  </a:lnTo>
                  <a:cubicBezTo>
                    <a:pt x="3520" y="1602"/>
                    <a:pt x="3420" y="1403"/>
                    <a:pt x="3321" y="1304"/>
                  </a:cubicBezTo>
                  <a:lnTo>
                    <a:pt x="2479" y="1106"/>
                  </a:lnTo>
                  <a:lnTo>
                    <a:pt x="2380" y="982"/>
                  </a:lnTo>
                  <a:lnTo>
                    <a:pt x="2181" y="164"/>
                  </a:lnTo>
                  <a:cubicBezTo>
                    <a:pt x="2181" y="48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51"/>
            <p:cNvSpPr/>
            <p:nvPr/>
          </p:nvSpPr>
          <p:spPr>
            <a:xfrm>
              <a:off x="2999332" y="1192018"/>
              <a:ext cx="172772" cy="172975"/>
            </a:xfrm>
            <a:custGeom>
              <a:avLst/>
              <a:gdLst/>
              <a:ahLst/>
              <a:cxnLst/>
              <a:rect l="l" t="t" r="r" b="b"/>
              <a:pathLst>
                <a:path w="3396" h="3400" extrusionOk="0">
                  <a:moveTo>
                    <a:pt x="1483" y="0"/>
                  </a:moveTo>
                  <a:cubicBezTo>
                    <a:pt x="1406" y="0"/>
                    <a:pt x="1338" y="48"/>
                    <a:pt x="1338" y="164"/>
                  </a:cubicBezTo>
                  <a:lnTo>
                    <a:pt x="1016" y="982"/>
                  </a:lnTo>
                  <a:cubicBezTo>
                    <a:pt x="1016" y="982"/>
                    <a:pt x="1016" y="1106"/>
                    <a:pt x="917" y="1106"/>
                  </a:cubicBezTo>
                  <a:lnTo>
                    <a:pt x="198" y="1304"/>
                  </a:lnTo>
                  <a:cubicBezTo>
                    <a:pt x="0" y="1403"/>
                    <a:pt x="0" y="1602"/>
                    <a:pt x="99" y="1725"/>
                  </a:cubicBezTo>
                  <a:lnTo>
                    <a:pt x="818" y="2122"/>
                  </a:lnTo>
                  <a:cubicBezTo>
                    <a:pt x="818" y="2221"/>
                    <a:pt x="917" y="2221"/>
                    <a:pt x="917" y="2345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1"/>
                    <a:pt x="1958" y="2741"/>
                    <a:pt x="2057" y="2741"/>
                  </a:cubicBezTo>
                  <a:lnTo>
                    <a:pt x="2776" y="3064"/>
                  </a:lnTo>
                  <a:cubicBezTo>
                    <a:pt x="2974" y="3064"/>
                    <a:pt x="3197" y="2965"/>
                    <a:pt x="3098" y="2741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106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5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51"/>
            <p:cNvSpPr/>
            <p:nvPr/>
          </p:nvSpPr>
          <p:spPr>
            <a:xfrm>
              <a:off x="2735804" y="1770203"/>
              <a:ext cx="210622" cy="198514"/>
            </a:xfrm>
            <a:custGeom>
              <a:avLst/>
              <a:gdLst/>
              <a:ahLst/>
              <a:cxnLst/>
              <a:rect l="l" t="t" r="r" b="b"/>
              <a:pathLst>
                <a:path w="4140" h="3902" extrusionOk="0">
                  <a:moveTo>
                    <a:pt x="1971" y="0"/>
                  </a:moveTo>
                  <a:cubicBezTo>
                    <a:pt x="1890" y="0"/>
                    <a:pt x="1810" y="50"/>
                    <a:pt x="1760" y="149"/>
                  </a:cubicBezTo>
                  <a:lnTo>
                    <a:pt x="1339" y="992"/>
                  </a:lnTo>
                  <a:cubicBezTo>
                    <a:pt x="1339" y="1091"/>
                    <a:pt x="1240" y="1190"/>
                    <a:pt x="1141" y="1190"/>
                  </a:cubicBezTo>
                  <a:lnTo>
                    <a:pt x="224" y="1289"/>
                  </a:lnTo>
                  <a:cubicBezTo>
                    <a:pt x="1" y="1388"/>
                    <a:pt x="1" y="1611"/>
                    <a:pt x="100" y="1809"/>
                  </a:cubicBezTo>
                  <a:lnTo>
                    <a:pt x="843" y="2429"/>
                  </a:lnTo>
                  <a:cubicBezTo>
                    <a:pt x="942" y="2429"/>
                    <a:pt x="942" y="2528"/>
                    <a:pt x="942" y="2627"/>
                  </a:cubicBezTo>
                  <a:lnTo>
                    <a:pt x="719" y="3569"/>
                  </a:lnTo>
                  <a:cubicBezTo>
                    <a:pt x="719" y="3727"/>
                    <a:pt x="862" y="3902"/>
                    <a:pt x="1021" y="3902"/>
                  </a:cubicBezTo>
                  <a:cubicBezTo>
                    <a:pt x="1060" y="3902"/>
                    <a:pt x="1101" y="3891"/>
                    <a:pt x="1141" y="3866"/>
                  </a:cubicBezTo>
                  <a:lnTo>
                    <a:pt x="1958" y="3371"/>
                  </a:lnTo>
                  <a:lnTo>
                    <a:pt x="2182" y="3371"/>
                  </a:lnTo>
                  <a:lnTo>
                    <a:pt x="3098" y="3767"/>
                  </a:lnTo>
                  <a:cubicBezTo>
                    <a:pt x="3117" y="3785"/>
                    <a:pt x="3142" y="3793"/>
                    <a:pt x="3172" y="3793"/>
                  </a:cubicBezTo>
                  <a:cubicBezTo>
                    <a:pt x="3302" y="3793"/>
                    <a:pt x="3502" y="3632"/>
                    <a:pt x="3421" y="3470"/>
                  </a:cubicBezTo>
                  <a:lnTo>
                    <a:pt x="3198" y="2528"/>
                  </a:lnTo>
                  <a:cubicBezTo>
                    <a:pt x="3198" y="2429"/>
                    <a:pt x="3198" y="2429"/>
                    <a:pt x="3321" y="2330"/>
                  </a:cubicBezTo>
                  <a:lnTo>
                    <a:pt x="3941" y="1611"/>
                  </a:lnTo>
                  <a:cubicBezTo>
                    <a:pt x="4139" y="1512"/>
                    <a:pt x="4040" y="1190"/>
                    <a:pt x="3817" y="1190"/>
                  </a:cubicBezTo>
                  <a:lnTo>
                    <a:pt x="2900" y="1091"/>
                  </a:lnTo>
                  <a:cubicBezTo>
                    <a:pt x="2801" y="1091"/>
                    <a:pt x="2702" y="1091"/>
                    <a:pt x="2702" y="992"/>
                  </a:cubicBezTo>
                  <a:lnTo>
                    <a:pt x="2182" y="149"/>
                  </a:lnTo>
                  <a:cubicBezTo>
                    <a:pt x="2132" y="50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51"/>
            <p:cNvSpPr/>
            <p:nvPr/>
          </p:nvSpPr>
          <p:spPr>
            <a:xfrm>
              <a:off x="2488707" y="1754279"/>
              <a:ext cx="179080" cy="173026"/>
            </a:xfrm>
            <a:custGeom>
              <a:avLst/>
              <a:gdLst/>
              <a:ahLst/>
              <a:cxnLst/>
              <a:rect l="l" t="t" r="r" b="b"/>
              <a:pathLst>
                <a:path w="3520" h="3401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6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082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2"/>
                  </a:lnTo>
                  <a:cubicBezTo>
                    <a:pt x="323" y="2940"/>
                    <a:pt x="422" y="3064"/>
                    <a:pt x="620" y="3064"/>
                  </a:cubicBezTo>
                  <a:lnTo>
                    <a:pt x="1463" y="2742"/>
                  </a:lnTo>
                  <a:cubicBezTo>
                    <a:pt x="1463" y="2742"/>
                    <a:pt x="1562" y="2742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21"/>
                  </a:lnTo>
                  <a:cubicBezTo>
                    <a:pt x="2603" y="2222"/>
                    <a:pt x="2603" y="2222"/>
                    <a:pt x="2702" y="2122"/>
                  </a:cubicBezTo>
                  <a:lnTo>
                    <a:pt x="3321" y="1701"/>
                  </a:lnTo>
                  <a:cubicBezTo>
                    <a:pt x="3520" y="1602"/>
                    <a:pt x="3420" y="1404"/>
                    <a:pt x="3321" y="1305"/>
                  </a:cubicBezTo>
                  <a:lnTo>
                    <a:pt x="2479" y="1082"/>
                  </a:lnTo>
                  <a:lnTo>
                    <a:pt x="2380" y="982"/>
                  </a:lnTo>
                  <a:lnTo>
                    <a:pt x="2181" y="165"/>
                  </a:lnTo>
                  <a:cubicBezTo>
                    <a:pt x="2181" y="49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51"/>
            <p:cNvSpPr/>
            <p:nvPr/>
          </p:nvSpPr>
          <p:spPr>
            <a:xfrm>
              <a:off x="2999332" y="1754279"/>
              <a:ext cx="172772" cy="173026"/>
            </a:xfrm>
            <a:custGeom>
              <a:avLst/>
              <a:gdLst/>
              <a:ahLst/>
              <a:cxnLst/>
              <a:rect l="l" t="t" r="r" b="b"/>
              <a:pathLst>
                <a:path w="3396" h="3401" extrusionOk="0">
                  <a:moveTo>
                    <a:pt x="1483" y="0"/>
                  </a:moveTo>
                  <a:cubicBezTo>
                    <a:pt x="1406" y="0"/>
                    <a:pt x="1338" y="49"/>
                    <a:pt x="1338" y="165"/>
                  </a:cubicBezTo>
                  <a:lnTo>
                    <a:pt x="1016" y="982"/>
                  </a:lnTo>
                  <a:cubicBezTo>
                    <a:pt x="1016" y="982"/>
                    <a:pt x="1016" y="1082"/>
                    <a:pt x="917" y="1082"/>
                  </a:cubicBezTo>
                  <a:lnTo>
                    <a:pt x="198" y="1305"/>
                  </a:lnTo>
                  <a:cubicBezTo>
                    <a:pt x="0" y="1404"/>
                    <a:pt x="0" y="1602"/>
                    <a:pt x="99" y="1701"/>
                  </a:cubicBezTo>
                  <a:lnTo>
                    <a:pt x="818" y="2122"/>
                  </a:lnTo>
                  <a:cubicBezTo>
                    <a:pt x="818" y="2222"/>
                    <a:pt x="917" y="2222"/>
                    <a:pt x="917" y="2321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2"/>
                    <a:pt x="1958" y="2742"/>
                    <a:pt x="2057" y="2742"/>
                  </a:cubicBezTo>
                  <a:lnTo>
                    <a:pt x="2776" y="3064"/>
                  </a:lnTo>
                  <a:cubicBezTo>
                    <a:pt x="2974" y="3064"/>
                    <a:pt x="3197" y="2940"/>
                    <a:pt x="3098" y="2742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082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6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51"/>
            <p:cNvSpPr/>
            <p:nvPr/>
          </p:nvSpPr>
          <p:spPr>
            <a:xfrm>
              <a:off x="2720694" y="1455037"/>
              <a:ext cx="240842" cy="227920"/>
            </a:xfrm>
            <a:custGeom>
              <a:avLst/>
              <a:gdLst/>
              <a:ahLst/>
              <a:cxnLst/>
              <a:rect l="l" t="t" r="r" b="b"/>
              <a:pathLst>
                <a:path w="4734" h="4480" extrusionOk="0">
                  <a:moveTo>
                    <a:pt x="2317" y="0"/>
                  </a:moveTo>
                  <a:cubicBezTo>
                    <a:pt x="2212" y="0"/>
                    <a:pt x="2107" y="50"/>
                    <a:pt x="2057" y="149"/>
                  </a:cubicBezTo>
                  <a:lnTo>
                    <a:pt x="1537" y="1190"/>
                  </a:lnTo>
                  <a:cubicBezTo>
                    <a:pt x="1537" y="1289"/>
                    <a:pt x="1438" y="1289"/>
                    <a:pt x="1339" y="1289"/>
                  </a:cubicBezTo>
                  <a:lnTo>
                    <a:pt x="298" y="1512"/>
                  </a:lnTo>
                  <a:cubicBezTo>
                    <a:pt x="0" y="1611"/>
                    <a:pt x="0" y="1908"/>
                    <a:pt x="100" y="2007"/>
                  </a:cubicBezTo>
                  <a:lnTo>
                    <a:pt x="917" y="2751"/>
                  </a:lnTo>
                  <a:cubicBezTo>
                    <a:pt x="1016" y="2850"/>
                    <a:pt x="1016" y="2949"/>
                    <a:pt x="1016" y="3048"/>
                  </a:cubicBezTo>
                  <a:lnTo>
                    <a:pt x="917" y="4188"/>
                  </a:lnTo>
                  <a:cubicBezTo>
                    <a:pt x="848" y="4328"/>
                    <a:pt x="986" y="4479"/>
                    <a:pt x="1144" y="4479"/>
                  </a:cubicBezTo>
                  <a:cubicBezTo>
                    <a:pt x="1210" y="4479"/>
                    <a:pt x="1280" y="4452"/>
                    <a:pt x="1339" y="4386"/>
                  </a:cubicBezTo>
                  <a:lnTo>
                    <a:pt x="2255" y="3866"/>
                  </a:lnTo>
                  <a:lnTo>
                    <a:pt x="2578" y="3866"/>
                  </a:lnTo>
                  <a:lnTo>
                    <a:pt x="3618" y="4386"/>
                  </a:lnTo>
                  <a:cubicBezTo>
                    <a:pt x="3654" y="4404"/>
                    <a:pt x="3689" y="4412"/>
                    <a:pt x="3723" y="4412"/>
                  </a:cubicBezTo>
                  <a:cubicBezTo>
                    <a:pt x="3881" y="4412"/>
                    <a:pt x="4015" y="4235"/>
                    <a:pt x="4015" y="3990"/>
                  </a:cubicBezTo>
                  <a:lnTo>
                    <a:pt x="3718" y="2949"/>
                  </a:lnTo>
                  <a:cubicBezTo>
                    <a:pt x="3718" y="2850"/>
                    <a:pt x="3718" y="2751"/>
                    <a:pt x="3817" y="2627"/>
                  </a:cubicBezTo>
                  <a:lnTo>
                    <a:pt x="4634" y="1908"/>
                  </a:lnTo>
                  <a:cubicBezTo>
                    <a:pt x="4734" y="1710"/>
                    <a:pt x="4634" y="1388"/>
                    <a:pt x="4436" y="1388"/>
                  </a:cubicBezTo>
                  <a:lnTo>
                    <a:pt x="3296" y="1289"/>
                  </a:lnTo>
                  <a:cubicBezTo>
                    <a:pt x="3197" y="1289"/>
                    <a:pt x="3098" y="1190"/>
                    <a:pt x="3098" y="1090"/>
                  </a:cubicBezTo>
                  <a:lnTo>
                    <a:pt x="2578" y="149"/>
                  </a:lnTo>
                  <a:cubicBezTo>
                    <a:pt x="2528" y="50"/>
                    <a:pt x="2423" y="0"/>
                    <a:pt x="2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51"/>
            <p:cNvSpPr/>
            <p:nvPr/>
          </p:nvSpPr>
          <p:spPr>
            <a:xfrm>
              <a:off x="2437019" y="1436366"/>
              <a:ext cx="204314" cy="197141"/>
            </a:xfrm>
            <a:custGeom>
              <a:avLst/>
              <a:gdLst/>
              <a:ahLst/>
              <a:cxnLst/>
              <a:rect l="l" t="t" r="r" b="b"/>
              <a:pathLst>
                <a:path w="4016" h="3875" extrusionOk="0">
                  <a:moveTo>
                    <a:pt x="2209" y="0"/>
                  </a:moveTo>
                  <a:cubicBezTo>
                    <a:pt x="2150" y="0"/>
                    <a:pt x="2095" y="35"/>
                    <a:pt x="2057" y="119"/>
                  </a:cubicBezTo>
                  <a:lnTo>
                    <a:pt x="1438" y="838"/>
                  </a:lnTo>
                  <a:cubicBezTo>
                    <a:pt x="1438" y="937"/>
                    <a:pt x="1339" y="937"/>
                    <a:pt x="1240" y="937"/>
                  </a:cubicBezTo>
                  <a:lnTo>
                    <a:pt x="298" y="937"/>
                  </a:lnTo>
                  <a:cubicBezTo>
                    <a:pt x="100" y="937"/>
                    <a:pt x="1" y="1135"/>
                    <a:pt x="100" y="1358"/>
                  </a:cubicBezTo>
                  <a:lnTo>
                    <a:pt x="620" y="2077"/>
                  </a:lnTo>
                  <a:cubicBezTo>
                    <a:pt x="719" y="2176"/>
                    <a:pt x="719" y="2176"/>
                    <a:pt x="719" y="2275"/>
                  </a:cubicBezTo>
                  <a:lnTo>
                    <a:pt x="397" y="3217"/>
                  </a:lnTo>
                  <a:cubicBezTo>
                    <a:pt x="298" y="3415"/>
                    <a:pt x="521" y="3514"/>
                    <a:pt x="620" y="3514"/>
                  </a:cubicBezTo>
                  <a:lnTo>
                    <a:pt x="1537" y="3217"/>
                  </a:lnTo>
                  <a:lnTo>
                    <a:pt x="1760" y="3217"/>
                  </a:lnTo>
                  <a:lnTo>
                    <a:pt x="2479" y="3836"/>
                  </a:lnTo>
                  <a:cubicBezTo>
                    <a:pt x="2531" y="3862"/>
                    <a:pt x="2583" y="3875"/>
                    <a:pt x="2632" y="3875"/>
                  </a:cubicBezTo>
                  <a:cubicBezTo>
                    <a:pt x="2768" y="3875"/>
                    <a:pt x="2875" y="3778"/>
                    <a:pt x="2875" y="3613"/>
                  </a:cubicBezTo>
                  <a:lnTo>
                    <a:pt x="2875" y="2696"/>
                  </a:lnTo>
                  <a:cubicBezTo>
                    <a:pt x="2875" y="2597"/>
                    <a:pt x="2999" y="2597"/>
                    <a:pt x="2999" y="2498"/>
                  </a:cubicBezTo>
                  <a:lnTo>
                    <a:pt x="3817" y="1978"/>
                  </a:lnTo>
                  <a:cubicBezTo>
                    <a:pt x="4015" y="1879"/>
                    <a:pt x="3916" y="1557"/>
                    <a:pt x="3718" y="1557"/>
                  </a:cubicBezTo>
                  <a:lnTo>
                    <a:pt x="2875" y="1259"/>
                  </a:lnTo>
                  <a:cubicBezTo>
                    <a:pt x="2776" y="1259"/>
                    <a:pt x="2776" y="1135"/>
                    <a:pt x="2677" y="1036"/>
                  </a:cubicBezTo>
                  <a:lnTo>
                    <a:pt x="2479" y="218"/>
                  </a:lnTo>
                  <a:cubicBezTo>
                    <a:pt x="2417" y="95"/>
                    <a:pt x="2307" y="0"/>
                    <a:pt x="2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51"/>
            <p:cNvSpPr/>
            <p:nvPr/>
          </p:nvSpPr>
          <p:spPr>
            <a:xfrm>
              <a:off x="3024515" y="1436366"/>
              <a:ext cx="205535" cy="197141"/>
            </a:xfrm>
            <a:custGeom>
              <a:avLst/>
              <a:gdLst/>
              <a:ahLst/>
              <a:cxnLst/>
              <a:rect l="l" t="t" r="r" b="b"/>
              <a:pathLst>
                <a:path w="4040" h="3875" extrusionOk="0">
                  <a:moveTo>
                    <a:pt x="1794" y="0"/>
                  </a:moveTo>
                  <a:cubicBezTo>
                    <a:pt x="1677" y="0"/>
                    <a:pt x="1562" y="95"/>
                    <a:pt x="1562" y="218"/>
                  </a:cubicBezTo>
                  <a:lnTo>
                    <a:pt x="1240" y="1036"/>
                  </a:lnTo>
                  <a:cubicBezTo>
                    <a:pt x="1240" y="1135"/>
                    <a:pt x="1240" y="1259"/>
                    <a:pt x="1141" y="1259"/>
                  </a:cubicBezTo>
                  <a:lnTo>
                    <a:pt x="224" y="1557"/>
                  </a:lnTo>
                  <a:cubicBezTo>
                    <a:pt x="1" y="1557"/>
                    <a:pt x="1" y="1879"/>
                    <a:pt x="224" y="1978"/>
                  </a:cubicBezTo>
                  <a:lnTo>
                    <a:pt x="942" y="2498"/>
                  </a:lnTo>
                  <a:cubicBezTo>
                    <a:pt x="1041" y="2597"/>
                    <a:pt x="1041" y="2597"/>
                    <a:pt x="1041" y="2696"/>
                  </a:cubicBezTo>
                  <a:lnTo>
                    <a:pt x="1041" y="3613"/>
                  </a:lnTo>
                  <a:cubicBezTo>
                    <a:pt x="1041" y="3778"/>
                    <a:pt x="1216" y="3875"/>
                    <a:pt x="1348" y="3875"/>
                  </a:cubicBezTo>
                  <a:cubicBezTo>
                    <a:pt x="1395" y="3875"/>
                    <a:pt x="1437" y="3862"/>
                    <a:pt x="1463" y="3836"/>
                  </a:cubicBezTo>
                  <a:lnTo>
                    <a:pt x="2181" y="3217"/>
                  </a:lnTo>
                  <a:lnTo>
                    <a:pt x="2380" y="3217"/>
                  </a:lnTo>
                  <a:lnTo>
                    <a:pt x="3321" y="3514"/>
                  </a:lnTo>
                  <a:cubicBezTo>
                    <a:pt x="3520" y="3514"/>
                    <a:pt x="3718" y="3415"/>
                    <a:pt x="3619" y="3217"/>
                  </a:cubicBezTo>
                  <a:lnTo>
                    <a:pt x="3321" y="2275"/>
                  </a:lnTo>
                  <a:lnTo>
                    <a:pt x="3321" y="2077"/>
                  </a:lnTo>
                  <a:lnTo>
                    <a:pt x="3941" y="1358"/>
                  </a:lnTo>
                  <a:cubicBezTo>
                    <a:pt x="4040" y="1135"/>
                    <a:pt x="3842" y="937"/>
                    <a:pt x="3619" y="937"/>
                  </a:cubicBezTo>
                  <a:lnTo>
                    <a:pt x="2702" y="937"/>
                  </a:lnTo>
                  <a:cubicBezTo>
                    <a:pt x="2702" y="937"/>
                    <a:pt x="2603" y="937"/>
                    <a:pt x="2479" y="838"/>
                  </a:cubicBezTo>
                  <a:lnTo>
                    <a:pt x="1983" y="119"/>
                  </a:lnTo>
                  <a:cubicBezTo>
                    <a:pt x="1936" y="35"/>
                    <a:pt x="1865" y="0"/>
                    <a:pt x="1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51"/>
            <p:cNvSpPr/>
            <p:nvPr/>
          </p:nvSpPr>
          <p:spPr>
            <a:xfrm>
              <a:off x="2825347" y="-1"/>
              <a:ext cx="36576" cy="885206"/>
            </a:xfrm>
            <a:custGeom>
              <a:avLst/>
              <a:gdLst/>
              <a:ahLst/>
              <a:cxnLst/>
              <a:rect l="l" t="t" r="r" b="b"/>
              <a:pathLst>
                <a:path w="719" h="6915" extrusionOk="0">
                  <a:moveTo>
                    <a:pt x="0" y="1"/>
                  </a:moveTo>
                  <a:lnTo>
                    <a:pt x="0" y="6915"/>
                  </a:lnTo>
                  <a:lnTo>
                    <a:pt x="719" y="6915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334" name="Google Shape;5334;p5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004834" y="1870258"/>
                <a:ext cx="7024641" cy="572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l">
                  <a:lnSpc>
                    <a:spcPct val="100000"/>
                  </a:lnSpc>
                  <a:defRPr/>
                </a:pPr>
                <a:r>
                  <a:rPr lang="en-US" sz="2400" b="1" dirty="0" smtClean="0">
                    <a:solidFill>
                      <a:schemeClr val="bg1"/>
                    </a:solidFill>
                    <a:latin typeface="DaddysGirl" panose="02000603000000000000" pitchFamily="2" charset="0"/>
                    <a:ea typeface="DaddysGirl" panose="02000603000000000000" pitchFamily="2" charset="0"/>
                    <a:cs typeface="Times New Roman" pitchFamily="18" charset="0"/>
                  </a:rPr>
                  <a:t>Minh có một quyển truyện dày 132 trang. Minh </a:t>
                </a:r>
                <a:r>
                  <a:rPr lang="en-US" sz="2400" b="1" dirty="0">
                    <a:solidFill>
                      <a:schemeClr val="bg1"/>
                    </a:solidFill>
                    <a:latin typeface="DaddysGirl" panose="02000603000000000000" pitchFamily="2" charset="0"/>
                    <a:ea typeface="DaddysGirl" panose="02000603000000000000" pitchFamily="2" charset="0"/>
                    <a:cs typeface="Times New Roman" pitchFamily="18" charset="0"/>
                  </a:rPr>
                  <a:t>đã đọc được 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  <a:latin typeface="DaddysGirl" panose="02000603000000000000" pitchFamily="2" charset="0"/>
                    <a:ea typeface="DaddysGirl" panose="02000603000000000000" pitchFamily="2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chemeClr val="bg1"/>
                    </a:solidFill>
                    <a:latin typeface="DaddysGirl" panose="02000603000000000000" pitchFamily="2" charset="0"/>
                    <a:ea typeface="DaddysGirl" panose="02000603000000000000" pitchFamily="2" charset="0"/>
                    <a:cs typeface="Times New Roman" pitchFamily="18" charset="0"/>
                  </a:rPr>
                  <a:t>quyển truyện 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DaddysGirl" panose="02000603000000000000" pitchFamily="2" charset="0"/>
                    <a:ea typeface="DaddysGirl" panose="02000603000000000000" pitchFamily="2" charset="0"/>
                    <a:cs typeface="Times New Roman" pitchFamily="18" charset="0"/>
                  </a:rPr>
                  <a:t>đó. Hỏi </a:t>
                </a:r>
                <a:r>
                  <a:rPr lang="en-US" sz="2400" b="1" dirty="0">
                    <a:solidFill>
                      <a:schemeClr val="bg1"/>
                    </a:solidFill>
                    <a:latin typeface="DaddysGirl" panose="02000603000000000000" pitchFamily="2" charset="0"/>
                    <a:ea typeface="DaddysGirl" panose="02000603000000000000" pitchFamily="2" charset="0"/>
                    <a:cs typeface="Times New Roman" pitchFamily="18" charset="0"/>
                  </a:rPr>
                  <a:t>Minh còn phải đọc 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DaddysGirl" panose="02000603000000000000" pitchFamily="2" charset="0"/>
                    <a:ea typeface="DaddysGirl" panose="02000603000000000000" pitchFamily="2" charset="0"/>
                    <a:cs typeface="Times New Roman" pitchFamily="18" charset="0"/>
                  </a:rPr>
                  <a:t>bao </a:t>
                </a:r>
                <a:r>
                  <a:rPr lang="en-US" sz="2400" b="1" dirty="0">
                    <a:solidFill>
                      <a:schemeClr val="bg1"/>
                    </a:solidFill>
                    <a:latin typeface="DaddysGirl" panose="02000603000000000000" pitchFamily="2" charset="0"/>
                    <a:ea typeface="DaddysGirl" panose="02000603000000000000" pitchFamily="2" charset="0"/>
                    <a:cs typeface="Times New Roman" pitchFamily="18" charset="0"/>
                  </a:rPr>
                  <a:t>nhiêu trang nữa thì đọc xong quyển truyện?</a:t>
                </a:r>
                <a:endParaRPr lang="en-US" sz="2400" b="1" dirty="0">
                  <a:solidFill>
                    <a:schemeClr val="bg1"/>
                  </a:solidFill>
                  <a:latin typeface="DaddysGirl" panose="02000603000000000000" pitchFamily="2" charset="0"/>
                  <a:ea typeface="DaddysGirl" panose="02000603000000000000" pitchFamily="2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334" name="Google Shape;5334;p5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04834" y="1870258"/>
                <a:ext cx="7024641" cy="572700"/>
              </a:xfrm>
              <a:prstGeom prst="rect">
                <a:avLst/>
              </a:prstGeom>
              <a:blipFill>
                <a:blip r:embed="rId3"/>
                <a:stretch>
                  <a:fillRect t="-2128" r="-521" b="-16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35" name="Google Shape;5335;p51"/>
          <p:cNvGrpSpPr/>
          <p:nvPr/>
        </p:nvGrpSpPr>
        <p:grpSpPr>
          <a:xfrm>
            <a:off x="2380624" y="86025"/>
            <a:ext cx="829366" cy="1357172"/>
            <a:chOff x="1923424" y="86025"/>
            <a:chExt cx="829366" cy="1357172"/>
          </a:xfrm>
        </p:grpSpPr>
        <p:grpSp>
          <p:nvGrpSpPr>
            <p:cNvPr id="5336" name="Google Shape;5336;p51"/>
            <p:cNvGrpSpPr/>
            <p:nvPr/>
          </p:nvGrpSpPr>
          <p:grpSpPr>
            <a:xfrm rot="1198408" flipH="1">
              <a:off x="2010047" y="706326"/>
              <a:ext cx="656120" cy="642914"/>
              <a:chOff x="8831950" y="699050"/>
              <a:chExt cx="717875" cy="693775"/>
            </a:xfrm>
          </p:grpSpPr>
          <p:sp>
            <p:nvSpPr>
              <p:cNvPr id="5337" name="Google Shape;5337;p51"/>
              <p:cNvSpPr/>
              <p:nvPr/>
            </p:nvSpPr>
            <p:spPr>
              <a:xfrm>
                <a:off x="9207425" y="699050"/>
                <a:ext cx="175775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7236" extrusionOk="0">
                    <a:moveTo>
                      <a:pt x="1621" y="0"/>
                    </a:moveTo>
                    <a:cubicBezTo>
                      <a:pt x="1233" y="1324"/>
                      <a:pt x="297" y="4474"/>
                      <a:pt x="0" y="5410"/>
                    </a:cubicBezTo>
                    <a:lnTo>
                      <a:pt x="5615" y="7236"/>
                    </a:lnTo>
                    <a:cubicBezTo>
                      <a:pt x="6186" y="5044"/>
                      <a:pt x="6574" y="3812"/>
                      <a:pt x="7031" y="1529"/>
                    </a:cubicBezTo>
                    <a:cubicBezTo>
                      <a:pt x="7031" y="1529"/>
                      <a:pt x="4565" y="274"/>
                      <a:pt x="1621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51"/>
              <p:cNvSpPr/>
              <p:nvPr/>
            </p:nvSpPr>
            <p:spPr>
              <a:xfrm>
                <a:off x="8831950" y="795325"/>
                <a:ext cx="717875" cy="597500"/>
              </a:xfrm>
              <a:custGeom>
                <a:avLst/>
                <a:gdLst/>
                <a:ahLst/>
                <a:cxnLst/>
                <a:rect l="l" t="t" r="r" b="b"/>
                <a:pathLst>
                  <a:path w="28715" h="23900" extrusionOk="0">
                    <a:moveTo>
                      <a:pt x="12533" y="0"/>
                    </a:moveTo>
                    <a:cubicBezTo>
                      <a:pt x="7927" y="0"/>
                      <a:pt x="4475" y="2910"/>
                      <a:pt x="2648" y="7653"/>
                    </a:cubicBezTo>
                    <a:cubicBezTo>
                      <a:pt x="0" y="14683"/>
                      <a:pt x="4360" y="20595"/>
                      <a:pt x="11025" y="22877"/>
                    </a:cubicBezTo>
                    <a:cubicBezTo>
                      <a:pt x="13020" y="23559"/>
                      <a:pt x="14889" y="23899"/>
                      <a:pt x="16603" y="23899"/>
                    </a:cubicBezTo>
                    <a:cubicBezTo>
                      <a:pt x="21830" y="23899"/>
                      <a:pt x="25621" y="20740"/>
                      <a:pt x="27185" y="14501"/>
                    </a:cubicBezTo>
                    <a:cubicBezTo>
                      <a:pt x="28715" y="7744"/>
                      <a:pt x="24332" y="2609"/>
                      <a:pt x="17964" y="1193"/>
                    </a:cubicBezTo>
                    <a:cubicBezTo>
                      <a:pt x="16017" y="381"/>
                      <a:pt x="14200" y="0"/>
                      <a:pt x="125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51"/>
              <p:cNvSpPr/>
              <p:nvPr/>
            </p:nvSpPr>
            <p:spPr>
              <a:xfrm>
                <a:off x="8901025" y="953550"/>
                <a:ext cx="617946" cy="239327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10860" extrusionOk="0">
                    <a:moveTo>
                      <a:pt x="740" y="1"/>
                    </a:moveTo>
                    <a:cubicBezTo>
                      <a:pt x="302" y="1"/>
                      <a:pt x="0" y="779"/>
                      <a:pt x="469" y="1173"/>
                    </a:cubicBezTo>
                    <a:cubicBezTo>
                      <a:pt x="1428" y="1835"/>
                      <a:pt x="1314" y="3456"/>
                      <a:pt x="2364" y="4118"/>
                    </a:cubicBezTo>
                    <a:cubicBezTo>
                      <a:pt x="2754" y="4363"/>
                      <a:pt x="3156" y="4452"/>
                      <a:pt x="3567" y="4452"/>
                    </a:cubicBezTo>
                    <a:cubicBezTo>
                      <a:pt x="4261" y="4452"/>
                      <a:pt x="4979" y="4198"/>
                      <a:pt x="5696" y="4026"/>
                    </a:cubicBezTo>
                    <a:cubicBezTo>
                      <a:pt x="5793" y="4000"/>
                      <a:pt x="5886" y="3988"/>
                      <a:pt x="5976" y="3988"/>
                    </a:cubicBezTo>
                    <a:cubicBezTo>
                      <a:pt x="7225" y="3988"/>
                      <a:pt x="7873" y="6353"/>
                      <a:pt x="8937" y="6971"/>
                    </a:cubicBezTo>
                    <a:cubicBezTo>
                      <a:pt x="9134" y="7091"/>
                      <a:pt x="9346" y="7139"/>
                      <a:pt x="9567" y="7139"/>
                    </a:cubicBezTo>
                    <a:cubicBezTo>
                      <a:pt x="10444" y="7139"/>
                      <a:pt x="11472" y="6383"/>
                      <a:pt x="12336" y="6383"/>
                    </a:cubicBezTo>
                    <a:cubicBezTo>
                      <a:pt x="12616" y="6383"/>
                      <a:pt x="12879" y="6462"/>
                      <a:pt x="13114" y="6674"/>
                    </a:cubicBezTo>
                    <a:cubicBezTo>
                      <a:pt x="14073" y="7450"/>
                      <a:pt x="14256" y="8591"/>
                      <a:pt x="15306" y="9162"/>
                    </a:cubicBezTo>
                    <a:cubicBezTo>
                      <a:pt x="15525" y="9254"/>
                      <a:pt x="15752" y="9293"/>
                      <a:pt x="15981" y="9293"/>
                    </a:cubicBezTo>
                    <a:cubicBezTo>
                      <a:pt x="16943" y="9293"/>
                      <a:pt x="17955" y="8608"/>
                      <a:pt x="18729" y="8295"/>
                    </a:cubicBezTo>
                    <a:cubicBezTo>
                      <a:pt x="18801" y="8270"/>
                      <a:pt x="18875" y="8258"/>
                      <a:pt x="18949" y="8258"/>
                    </a:cubicBezTo>
                    <a:cubicBezTo>
                      <a:pt x="19960" y="8258"/>
                      <a:pt x="21175" y="10421"/>
                      <a:pt x="22153" y="10783"/>
                    </a:cubicBezTo>
                    <a:cubicBezTo>
                      <a:pt x="22308" y="10836"/>
                      <a:pt x="22461" y="10860"/>
                      <a:pt x="22612" y="10860"/>
                    </a:cubicBezTo>
                    <a:cubicBezTo>
                      <a:pt x="23746" y="10860"/>
                      <a:pt x="24763" y="9516"/>
                      <a:pt x="25851" y="9436"/>
                    </a:cubicBezTo>
                    <a:cubicBezTo>
                      <a:pt x="26627" y="9436"/>
                      <a:pt x="26627" y="8295"/>
                      <a:pt x="25851" y="8295"/>
                    </a:cubicBezTo>
                    <a:cubicBezTo>
                      <a:pt x="24946" y="8367"/>
                      <a:pt x="23567" y="9531"/>
                      <a:pt x="22511" y="9531"/>
                    </a:cubicBezTo>
                    <a:cubicBezTo>
                      <a:pt x="22236" y="9531"/>
                      <a:pt x="21982" y="9452"/>
                      <a:pt x="21765" y="9253"/>
                    </a:cubicBezTo>
                    <a:cubicBezTo>
                      <a:pt x="21012" y="8500"/>
                      <a:pt x="20624" y="7541"/>
                      <a:pt x="19483" y="7153"/>
                    </a:cubicBezTo>
                    <a:cubicBezTo>
                      <a:pt x="19334" y="7095"/>
                      <a:pt x="19172" y="7070"/>
                      <a:pt x="19002" y="7070"/>
                    </a:cubicBezTo>
                    <a:cubicBezTo>
                      <a:pt x="18104" y="7070"/>
                      <a:pt x="16974" y="7771"/>
                      <a:pt x="16264" y="8021"/>
                    </a:cubicBezTo>
                    <a:cubicBezTo>
                      <a:pt x="16201" y="8045"/>
                      <a:pt x="16136" y="8056"/>
                      <a:pt x="16071" y="8056"/>
                    </a:cubicBezTo>
                    <a:cubicBezTo>
                      <a:pt x="15156" y="8056"/>
                      <a:pt x="14107" y="5798"/>
                      <a:pt x="13297" y="5350"/>
                    </a:cubicBezTo>
                    <a:cubicBezTo>
                      <a:pt x="13061" y="5229"/>
                      <a:pt x="12807" y="5181"/>
                      <a:pt x="12544" y="5181"/>
                    </a:cubicBezTo>
                    <a:cubicBezTo>
                      <a:pt x="11763" y="5181"/>
                      <a:pt x="10910" y="5607"/>
                      <a:pt x="10261" y="5829"/>
                    </a:cubicBezTo>
                    <a:cubicBezTo>
                      <a:pt x="10137" y="5869"/>
                      <a:pt x="10018" y="5887"/>
                      <a:pt x="9904" y="5887"/>
                    </a:cubicBezTo>
                    <a:cubicBezTo>
                      <a:pt x="8621" y="5887"/>
                      <a:pt x="7984" y="3584"/>
                      <a:pt x="7020" y="2976"/>
                    </a:cubicBezTo>
                    <a:cubicBezTo>
                      <a:pt x="6775" y="2811"/>
                      <a:pt x="6490" y="2749"/>
                      <a:pt x="6188" y="2749"/>
                    </a:cubicBezTo>
                    <a:cubicBezTo>
                      <a:pt x="5446" y="2749"/>
                      <a:pt x="4600" y="3121"/>
                      <a:pt x="3984" y="3250"/>
                    </a:cubicBezTo>
                    <a:cubicBezTo>
                      <a:pt x="3895" y="3275"/>
                      <a:pt x="3809" y="3286"/>
                      <a:pt x="3726" y="3286"/>
                    </a:cubicBezTo>
                    <a:cubicBezTo>
                      <a:pt x="2495" y="3286"/>
                      <a:pt x="1938" y="743"/>
                      <a:pt x="1040" y="123"/>
                    </a:cubicBezTo>
                    <a:cubicBezTo>
                      <a:pt x="938" y="38"/>
                      <a:pt x="836" y="1"/>
                      <a:pt x="740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51"/>
              <p:cNvSpPr/>
              <p:nvPr/>
            </p:nvSpPr>
            <p:spPr>
              <a:xfrm>
                <a:off x="8924400" y="886474"/>
                <a:ext cx="601405" cy="216564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9908" extrusionOk="0">
                    <a:moveTo>
                      <a:pt x="1145" y="1"/>
                    </a:moveTo>
                    <a:cubicBezTo>
                      <a:pt x="453" y="1"/>
                      <a:pt x="0" y="1111"/>
                      <a:pt x="746" y="1444"/>
                    </a:cubicBezTo>
                    <a:cubicBezTo>
                      <a:pt x="8735" y="5713"/>
                      <a:pt x="17660" y="8863"/>
                      <a:pt x="26607" y="9890"/>
                    </a:cubicBezTo>
                    <a:cubicBezTo>
                      <a:pt x="26670" y="9902"/>
                      <a:pt x="26728" y="9908"/>
                      <a:pt x="26784" y="9908"/>
                    </a:cubicBezTo>
                    <a:cubicBezTo>
                      <a:pt x="27653" y="9908"/>
                      <a:pt x="27595" y="8469"/>
                      <a:pt x="26607" y="8383"/>
                    </a:cubicBezTo>
                    <a:cubicBezTo>
                      <a:pt x="17956" y="7333"/>
                      <a:pt x="9306" y="4183"/>
                      <a:pt x="1499" y="98"/>
                    </a:cubicBezTo>
                    <a:cubicBezTo>
                      <a:pt x="1378" y="30"/>
                      <a:pt x="1258" y="1"/>
                      <a:pt x="1145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51"/>
              <p:cNvSpPr/>
              <p:nvPr/>
            </p:nvSpPr>
            <p:spPr>
              <a:xfrm>
                <a:off x="8861475" y="1042225"/>
                <a:ext cx="624430" cy="216578"/>
              </a:xfrm>
              <a:custGeom>
                <a:avLst/>
                <a:gdLst/>
                <a:ahLst/>
                <a:cxnLst/>
                <a:rect l="l" t="t" r="r" b="b"/>
                <a:pathLst>
                  <a:path w="27648" h="9877" extrusionOk="0">
                    <a:moveTo>
                      <a:pt x="1199" y="0"/>
                    </a:moveTo>
                    <a:cubicBezTo>
                      <a:pt x="485" y="0"/>
                      <a:pt x="1" y="1066"/>
                      <a:pt x="740" y="1485"/>
                    </a:cubicBezTo>
                    <a:cubicBezTo>
                      <a:pt x="8729" y="5685"/>
                      <a:pt x="17676" y="8812"/>
                      <a:pt x="26624" y="9862"/>
                    </a:cubicBezTo>
                    <a:cubicBezTo>
                      <a:pt x="26678" y="9872"/>
                      <a:pt x="26730" y="9877"/>
                      <a:pt x="26779" y="9877"/>
                    </a:cubicBezTo>
                    <a:cubicBezTo>
                      <a:pt x="27648" y="9877"/>
                      <a:pt x="27596" y="8419"/>
                      <a:pt x="26624" y="8333"/>
                    </a:cubicBezTo>
                    <a:cubicBezTo>
                      <a:pt x="17950" y="7283"/>
                      <a:pt x="9299" y="4156"/>
                      <a:pt x="1516" y="70"/>
                    </a:cubicBezTo>
                    <a:cubicBezTo>
                      <a:pt x="1407" y="22"/>
                      <a:pt x="1301" y="0"/>
                      <a:pt x="1199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51"/>
              <p:cNvSpPr/>
              <p:nvPr/>
            </p:nvSpPr>
            <p:spPr>
              <a:xfrm>
                <a:off x="8977325" y="853124"/>
                <a:ext cx="548464" cy="190061"/>
              </a:xfrm>
              <a:custGeom>
                <a:avLst/>
                <a:gdLst/>
                <a:ahLst/>
                <a:cxnLst/>
                <a:rect l="l" t="t" r="r" b="b"/>
                <a:pathLst>
                  <a:path w="26998" h="9509" extrusionOk="0">
                    <a:moveTo>
                      <a:pt x="859" y="0"/>
                    </a:moveTo>
                    <a:cubicBezTo>
                      <a:pt x="336" y="0"/>
                      <a:pt x="0" y="814"/>
                      <a:pt x="567" y="1126"/>
                    </a:cubicBezTo>
                    <a:cubicBezTo>
                      <a:pt x="8464" y="5326"/>
                      <a:pt x="17298" y="8453"/>
                      <a:pt x="26336" y="9503"/>
                    </a:cubicBezTo>
                    <a:cubicBezTo>
                      <a:pt x="26362" y="9507"/>
                      <a:pt x="26386" y="9508"/>
                      <a:pt x="26410" y="9508"/>
                    </a:cubicBezTo>
                    <a:cubicBezTo>
                      <a:pt x="26997" y="9508"/>
                      <a:pt x="26973" y="8450"/>
                      <a:pt x="26336" y="8362"/>
                    </a:cubicBezTo>
                    <a:cubicBezTo>
                      <a:pt x="17503" y="7312"/>
                      <a:pt x="8852" y="4185"/>
                      <a:pt x="1137" y="76"/>
                    </a:cubicBezTo>
                    <a:cubicBezTo>
                      <a:pt x="1042" y="24"/>
                      <a:pt x="948" y="0"/>
                      <a:pt x="8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51"/>
              <p:cNvSpPr/>
              <p:nvPr/>
            </p:nvSpPr>
            <p:spPr>
              <a:xfrm>
                <a:off x="9013025" y="820025"/>
                <a:ext cx="472876" cy="159597"/>
              </a:xfrm>
              <a:custGeom>
                <a:avLst/>
                <a:gdLst/>
                <a:ahLst/>
                <a:cxnLst/>
                <a:rect l="l" t="t" r="r" b="b"/>
                <a:pathLst>
                  <a:path w="26581" h="9163" extrusionOk="0">
                    <a:moveTo>
                      <a:pt x="670" y="1"/>
                    </a:moveTo>
                    <a:cubicBezTo>
                      <a:pt x="322" y="1"/>
                      <a:pt x="1" y="534"/>
                      <a:pt x="423" y="694"/>
                    </a:cubicBezTo>
                    <a:cubicBezTo>
                      <a:pt x="8412" y="4894"/>
                      <a:pt x="17154" y="8021"/>
                      <a:pt x="26102" y="9163"/>
                    </a:cubicBezTo>
                    <a:cubicBezTo>
                      <a:pt x="26581" y="9163"/>
                      <a:pt x="26581" y="8409"/>
                      <a:pt x="26102" y="8318"/>
                    </a:cubicBezTo>
                    <a:cubicBezTo>
                      <a:pt x="17359" y="7268"/>
                      <a:pt x="8594" y="4118"/>
                      <a:pt x="811" y="33"/>
                    </a:cubicBezTo>
                    <a:cubicBezTo>
                      <a:pt x="765" y="11"/>
                      <a:pt x="717" y="1"/>
                      <a:pt x="670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51"/>
              <p:cNvSpPr/>
              <p:nvPr/>
            </p:nvSpPr>
            <p:spPr>
              <a:xfrm>
                <a:off x="8861475" y="1110300"/>
                <a:ext cx="601383" cy="190048"/>
              </a:xfrm>
              <a:custGeom>
                <a:avLst/>
                <a:gdLst/>
                <a:ahLst/>
                <a:cxnLst/>
                <a:rect l="l" t="t" r="r" b="b"/>
                <a:pathLst>
                  <a:path w="27126" h="9573" extrusionOk="0">
                    <a:moveTo>
                      <a:pt x="910" y="0"/>
                    </a:moveTo>
                    <a:cubicBezTo>
                      <a:pt x="366" y="0"/>
                      <a:pt x="1" y="760"/>
                      <a:pt x="580" y="1100"/>
                    </a:cubicBezTo>
                    <a:cubicBezTo>
                      <a:pt x="8569" y="5277"/>
                      <a:pt x="17425" y="8427"/>
                      <a:pt x="26350" y="9568"/>
                    </a:cubicBezTo>
                    <a:cubicBezTo>
                      <a:pt x="26378" y="9571"/>
                      <a:pt x="26404" y="9573"/>
                      <a:pt x="26430" y="9573"/>
                    </a:cubicBezTo>
                    <a:cubicBezTo>
                      <a:pt x="27125" y="9573"/>
                      <a:pt x="27098" y="8423"/>
                      <a:pt x="26350" y="8335"/>
                    </a:cubicBezTo>
                    <a:cubicBezTo>
                      <a:pt x="17608" y="7285"/>
                      <a:pt x="8957" y="4135"/>
                      <a:pt x="1151" y="50"/>
                    </a:cubicBezTo>
                    <a:cubicBezTo>
                      <a:pt x="1068" y="16"/>
                      <a:pt x="987" y="0"/>
                      <a:pt x="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51"/>
              <p:cNvSpPr/>
              <p:nvPr/>
            </p:nvSpPr>
            <p:spPr>
              <a:xfrm>
                <a:off x="8884475" y="1176875"/>
                <a:ext cx="536954" cy="154716"/>
              </a:xfrm>
              <a:custGeom>
                <a:avLst/>
                <a:gdLst/>
                <a:ahLst/>
                <a:cxnLst/>
                <a:rect l="l" t="t" r="r" b="b"/>
                <a:pathLst>
                  <a:path w="26572" h="9113" extrusionOk="0">
                    <a:moveTo>
                      <a:pt x="562" y="1"/>
                    </a:moveTo>
                    <a:cubicBezTo>
                      <a:pt x="217" y="1"/>
                      <a:pt x="0" y="499"/>
                      <a:pt x="324" y="728"/>
                    </a:cubicBezTo>
                    <a:cubicBezTo>
                      <a:pt x="8313" y="4927"/>
                      <a:pt x="17055" y="8054"/>
                      <a:pt x="26002" y="9104"/>
                    </a:cubicBezTo>
                    <a:cubicBezTo>
                      <a:pt x="26035" y="9110"/>
                      <a:pt x="26066" y="9112"/>
                      <a:pt x="26094" y="9112"/>
                    </a:cubicBezTo>
                    <a:cubicBezTo>
                      <a:pt x="26571" y="9112"/>
                      <a:pt x="26541" y="8437"/>
                      <a:pt x="26002" y="8351"/>
                    </a:cubicBezTo>
                    <a:cubicBezTo>
                      <a:pt x="17238" y="7301"/>
                      <a:pt x="8587" y="4151"/>
                      <a:pt x="781" y="66"/>
                    </a:cubicBezTo>
                    <a:cubicBezTo>
                      <a:pt x="705" y="20"/>
                      <a:pt x="631" y="1"/>
                      <a:pt x="562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51"/>
              <p:cNvSpPr/>
              <p:nvPr/>
            </p:nvSpPr>
            <p:spPr>
              <a:xfrm>
                <a:off x="8943800" y="953550"/>
                <a:ext cx="4965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507" extrusionOk="0">
                    <a:moveTo>
                      <a:pt x="1027" y="0"/>
                    </a:moveTo>
                    <a:cubicBezTo>
                      <a:pt x="0" y="0"/>
                      <a:pt x="0" y="1507"/>
                      <a:pt x="1027" y="1507"/>
                    </a:cubicBezTo>
                    <a:cubicBezTo>
                      <a:pt x="1986" y="1507"/>
                      <a:pt x="1986" y="0"/>
                      <a:pt x="10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51"/>
              <p:cNvSpPr/>
              <p:nvPr/>
            </p:nvSpPr>
            <p:spPr>
              <a:xfrm>
                <a:off x="9012756" y="1051031"/>
                <a:ext cx="4967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08" extrusionOk="0">
                    <a:moveTo>
                      <a:pt x="936" y="1"/>
                    </a:moveTo>
                    <a:cubicBezTo>
                      <a:pt x="1" y="1"/>
                      <a:pt x="1" y="1507"/>
                      <a:pt x="936" y="1507"/>
                    </a:cubicBezTo>
                    <a:cubicBezTo>
                      <a:pt x="1986" y="1507"/>
                      <a:pt x="1986" y="1"/>
                      <a:pt x="9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51"/>
              <p:cNvSpPr/>
              <p:nvPr/>
            </p:nvSpPr>
            <p:spPr>
              <a:xfrm>
                <a:off x="9100725" y="1019725"/>
                <a:ext cx="496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531" extrusionOk="0">
                    <a:moveTo>
                      <a:pt x="936" y="1"/>
                    </a:moveTo>
                    <a:cubicBezTo>
                      <a:pt x="0" y="1"/>
                      <a:pt x="0" y="1530"/>
                      <a:pt x="936" y="1530"/>
                    </a:cubicBezTo>
                    <a:cubicBezTo>
                      <a:pt x="1986" y="1530"/>
                      <a:pt x="1986" y="1"/>
                      <a:pt x="9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51"/>
              <p:cNvSpPr/>
              <p:nvPr/>
            </p:nvSpPr>
            <p:spPr>
              <a:xfrm>
                <a:off x="9160050" y="1103050"/>
                <a:ext cx="496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30" extrusionOk="0">
                    <a:moveTo>
                      <a:pt x="1051" y="0"/>
                    </a:moveTo>
                    <a:cubicBezTo>
                      <a:pt x="1" y="0"/>
                      <a:pt x="1" y="1530"/>
                      <a:pt x="1051" y="1530"/>
                    </a:cubicBezTo>
                    <a:cubicBezTo>
                      <a:pt x="1987" y="1530"/>
                      <a:pt x="1987" y="0"/>
                      <a:pt x="10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51"/>
              <p:cNvSpPr/>
              <p:nvPr/>
            </p:nvSpPr>
            <p:spPr>
              <a:xfrm>
                <a:off x="9257625" y="1069950"/>
                <a:ext cx="496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30" extrusionOk="0">
                    <a:moveTo>
                      <a:pt x="937" y="0"/>
                    </a:moveTo>
                    <a:cubicBezTo>
                      <a:pt x="1" y="0"/>
                      <a:pt x="1" y="1530"/>
                      <a:pt x="937" y="1530"/>
                    </a:cubicBezTo>
                    <a:cubicBezTo>
                      <a:pt x="1987" y="1530"/>
                      <a:pt x="1987" y="0"/>
                      <a:pt x="9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51"/>
              <p:cNvSpPr/>
              <p:nvPr/>
            </p:nvSpPr>
            <p:spPr>
              <a:xfrm>
                <a:off x="9321550" y="1150975"/>
                <a:ext cx="502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599" extrusionOk="0">
                    <a:moveTo>
                      <a:pt x="1050" y="1"/>
                    </a:moveTo>
                    <a:cubicBezTo>
                      <a:pt x="0" y="1"/>
                      <a:pt x="0" y="1598"/>
                      <a:pt x="1050" y="1598"/>
                    </a:cubicBezTo>
                    <a:cubicBezTo>
                      <a:pt x="2009" y="1598"/>
                      <a:pt x="2009" y="1"/>
                      <a:pt x="1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51"/>
              <p:cNvSpPr/>
              <p:nvPr/>
            </p:nvSpPr>
            <p:spPr>
              <a:xfrm>
                <a:off x="9421400" y="1108175"/>
                <a:ext cx="502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599" extrusionOk="0">
                    <a:moveTo>
                      <a:pt x="960" y="1"/>
                    </a:moveTo>
                    <a:cubicBezTo>
                      <a:pt x="1" y="1"/>
                      <a:pt x="1" y="1599"/>
                      <a:pt x="960" y="1599"/>
                    </a:cubicBezTo>
                    <a:cubicBezTo>
                      <a:pt x="2009" y="1599"/>
                      <a:pt x="2009" y="1"/>
                      <a:pt x="9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53" name="Google Shape;5353;p51"/>
            <p:cNvSpPr/>
            <p:nvPr/>
          </p:nvSpPr>
          <p:spPr>
            <a:xfrm>
              <a:off x="2310948" y="86025"/>
              <a:ext cx="36626" cy="618201"/>
            </a:xfrm>
            <a:custGeom>
              <a:avLst/>
              <a:gdLst/>
              <a:ahLst/>
              <a:cxnLst/>
              <a:rect l="l" t="t" r="r" b="b"/>
              <a:pathLst>
                <a:path w="719" h="6915" extrusionOk="0">
                  <a:moveTo>
                    <a:pt x="0" y="1"/>
                  </a:moveTo>
                  <a:lnTo>
                    <a:pt x="0" y="6915"/>
                  </a:lnTo>
                  <a:lnTo>
                    <a:pt x="719" y="6915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4" name="Google Shape;5354;p51"/>
          <p:cNvGrpSpPr/>
          <p:nvPr/>
        </p:nvGrpSpPr>
        <p:grpSpPr>
          <a:xfrm>
            <a:off x="4971445" y="238426"/>
            <a:ext cx="704132" cy="1152239"/>
            <a:chOff x="1923424" y="86025"/>
            <a:chExt cx="829366" cy="1357172"/>
          </a:xfrm>
        </p:grpSpPr>
        <p:grpSp>
          <p:nvGrpSpPr>
            <p:cNvPr id="5355" name="Google Shape;5355;p51"/>
            <p:cNvGrpSpPr/>
            <p:nvPr/>
          </p:nvGrpSpPr>
          <p:grpSpPr>
            <a:xfrm rot="1198408" flipH="1">
              <a:off x="2010047" y="706326"/>
              <a:ext cx="656120" cy="642914"/>
              <a:chOff x="8831950" y="699050"/>
              <a:chExt cx="717875" cy="693775"/>
            </a:xfrm>
          </p:grpSpPr>
          <p:sp>
            <p:nvSpPr>
              <p:cNvPr id="5356" name="Google Shape;5356;p51"/>
              <p:cNvSpPr/>
              <p:nvPr/>
            </p:nvSpPr>
            <p:spPr>
              <a:xfrm>
                <a:off x="9207425" y="699050"/>
                <a:ext cx="175775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7236" extrusionOk="0">
                    <a:moveTo>
                      <a:pt x="1621" y="0"/>
                    </a:moveTo>
                    <a:cubicBezTo>
                      <a:pt x="1233" y="1324"/>
                      <a:pt x="297" y="4474"/>
                      <a:pt x="0" y="5410"/>
                    </a:cubicBezTo>
                    <a:lnTo>
                      <a:pt x="5615" y="7236"/>
                    </a:lnTo>
                    <a:cubicBezTo>
                      <a:pt x="6186" y="5044"/>
                      <a:pt x="6574" y="3812"/>
                      <a:pt x="7031" y="1529"/>
                    </a:cubicBezTo>
                    <a:cubicBezTo>
                      <a:pt x="7031" y="1529"/>
                      <a:pt x="4565" y="274"/>
                      <a:pt x="1621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51"/>
              <p:cNvSpPr/>
              <p:nvPr/>
            </p:nvSpPr>
            <p:spPr>
              <a:xfrm>
                <a:off x="8831950" y="795325"/>
                <a:ext cx="717875" cy="597500"/>
              </a:xfrm>
              <a:custGeom>
                <a:avLst/>
                <a:gdLst/>
                <a:ahLst/>
                <a:cxnLst/>
                <a:rect l="l" t="t" r="r" b="b"/>
                <a:pathLst>
                  <a:path w="28715" h="23900" extrusionOk="0">
                    <a:moveTo>
                      <a:pt x="12533" y="0"/>
                    </a:moveTo>
                    <a:cubicBezTo>
                      <a:pt x="7927" y="0"/>
                      <a:pt x="4475" y="2910"/>
                      <a:pt x="2648" y="7653"/>
                    </a:cubicBezTo>
                    <a:cubicBezTo>
                      <a:pt x="0" y="14683"/>
                      <a:pt x="4360" y="20595"/>
                      <a:pt x="11025" y="22877"/>
                    </a:cubicBezTo>
                    <a:cubicBezTo>
                      <a:pt x="13020" y="23559"/>
                      <a:pt x="14889" y="23899"/>
                      <a:pt x="16603" y="23899"/>
                    </a:cubicBezTo>
                    <a:cubicBezTo>
                      <a:pt x="21830" y="23899"/>
                      <a:pt x="25621" y="20740"/>
                      <a:pt x="27185" y="14501"/>
                    </a:cubicBezTo>
                    <a:cubicBezTo>
                      <a:pt x="28715" y="7744"/>
                      <a:pt x="24332" y="2609"/>
                      <a:pt x="17964" y="1193"/>
                    </a:cubicBezTo>
                    <a:cubicBezTo>
                      <a:pt x="16017" y="381"/>
                      <a:pt x="14200" y="0"/>
                      <a:pt x="125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51"/>
              <p:cNvSpPr/>
              <p:nvPr/>
            </p:nvSpPr>
            <p:spPr>
              <a:xfrm>
                <a:off x="8901025" y="953550"/>
                <a:ext cx="617946" cy="239327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10860" extrusionOk="0">
                    <a:moveTo>
                      <a:pt x="740" y="1"/>
                    </a:moveTo>
                    <a:cubicBezTo>
                      <a:pt x="302" y="1"/>
                      <a:pt x="0" y="779"/>
                      <a:pt x="469" y="1173"/>
                    </a:cubicBezTo>
                    <a:cubicBezTo>
                      <a:pt x="1428" y="1835"/>
                      <a:pt x="1314" y="3456"/>
                      <a:pt x="2364" y="4118"/>
                    </a:cubicBezTo>
                    <a:cubicBezTo>
                      <a:pt x="2754" y="4363"/>
                      <a:pt x="3156" y="4452"/>
                      <a:pt x="3567" y="4452"/>
                    </a:cubicBezTo>
                    <a:cubicBezTo>
                      <a:pt x="4261" y="4452"/>
                      <a:pt x="4979" y="4198"/>
                      <a:pt x="5696" y="4026"/>
                    </a:cubicBezTo>
                    <a:cubicBezTo>
                      <a:pt x="5793" y="4000"/>
                      <a:pt x="5886" y="3988"/>
                      <a:pt x="5976" y="3988"/>
                    </a:cubicBezTo>
                    <a:cubicBezTo>
                      <a:pt x="7225" y="3988"/>
                      <a:pt x="7873" y="6353"/>
                      <a:pt x="8937" y="6971"/>
                    </a:cubicBezTo>
                    <a:cubicBezTo>
                      <a:pt x="9134" y="7091"/>
                      <a:pt x="9346" y="7139"/>
                      <a:pt x="9567" y="7139"/>
                    </a:cubicBezTo>
                    <a:cubicBezTo>
                      <a:pt x="10444" y="7139"/>
                      <a:pt x="11472" y="6383"/>
                      <a:pt x="12336" y="6383"/>
                    </a:cubicBezTo>
                    <a:cubicBezTo>
                      <a:pt x="12616" y="6383"/>
                      <a:pt x="12879" y="6462"/>
                      <a:pt x="13114" y="6674"/>
                    </a:cubicBezTo>
                    <a:cubicBezTo>
                      <a:pt x="14073" y="7450"/>
                      <a:pt x="14256" y="8591"/>
                      <a:pt x="15306" y="9162"/>
                    </a:cubicBezTo>
                    <a:cubicBezTo>
                      <a:pt x="15525" y="9254"/>
                      <a:pt x="15752" y="9293"/>
                      <a:pt x="15981" y="9293"/>
                    </a:cubicBezTo>
                    <a:cubicBezTo>
                      <a:pt x="16943" y="9293"/>
                      <a:pt x="17955" y="8608"/>
                      <a:pt x="18729" y="8295"/>
                    </a:cubicBezTo>
                    <a:cubicBezTo>
                      <a:pt x="18801" y="8270"/>
                      <a:pt x="18875" y="8258"/>
                      <a:pt x="18949" y="8258"/>
                    </a:cubicBezTo>
                    <a:cubicBezTo>
                      <a:pt x="19960" y="8258"/>
                      <a:pt x="21175" y="10421"/>
                      <a:pt x="22153" y="10783"/>
                    </a:cubicBezTo>
                    <a:cubicBezTo>
                      <a:pt x="22308" y="10836"/>
                      <a:pt x="22461" y="10860"/>
                      <a:pt x="22612" y="10860"/>
                    </a:cubicBezTo>
                    <a:cubicBezTo>
                      <a:pt x="23746" y="10860"/>
                      <a:pt x="24763" y="9516"/>
                      <a:pt x="25851" y="9436"/>
                    </a:cubicBezTo>
                    <a:cubicBezTo>
                      <a:pt x="26627" y="9436"/>
                      <a:pt x="26627" y="8295"/>
                      <a:pt x="25851" y="8295"/>
                    </a:cubicBezTo>
                    <a:cubicBezTo>
                      <a:pt x="24946" y="8367"/>
                      <a:pt x="23567" y="9531"/>
                      <a:pt x="22511" y="9531"/>
                    </a:cubicBezTo>
                    <a:cubicBezTo>
                      <a:pt x="22236" y="9531"/>
                      <a:pt x="21982" y="9452"/>
                      <a:pt x="21765" y="9253"/>
                    </a:cubicBezTo>
                    <a:cubicBezTo>
                      <a:pt x="21012" y="8500"/>
                      <a:pt x="20624" y="7541"/>
                      <a:pt x="19483" y="7153"/>
                    </a:cubicBezTo>
                    <a:cubicBezTo>
                      <a:pt x="19334" y="7095"/>
                      <a:pt x="19172" y="7070"/>
                      <a:pt x="19002" y="7070"/>
                    </a:cubicBezTo>
                    <a:cubicBezTo>
                      <a:pt x="18104" y="7070"/>
                      <a:pt x="16974" y="7771"/>
                      <a:pt x="16264" y="8021"/>
                    </a:cubicBezTo>
                    <a:cubicBezTo>
                      <a:pt x="16201" y="8045"/>
                      <a:pt x="16136" y="8056"/>
                      <a:pt x="16071" y="8056"/>
                    </a:cubicBezTo>
                    <a:cubicBezTo>
                      <a:pt x="15156" y="8056"/>
                      <a:pt x="14107" y="5798"/>
                      <a:pt x="13297" y="5350"/>
                    </a:cubicBezTo>
                    <a:cubicBezTo>
                      <a:pt x="13061" y="5229"/>
                      <a:pt x="12807" y="5181"/>
                      <a:pt x="12544" y="5181"/>
                    </a:cubicBezTo>
                    <a:cubicBezTo>
                      <a:pt x="11763" y="5181"/>
                      <a:pt x="10910" y="5607"/>
                      <a:pt x="10261" y="5829"/>
                    </a:cubicBezTo>
                    <a:cubicBezTo>
                      <a:pt x="10137" y="5869"/>
                      <a:pt x="10018" y="5887"/>
                      <a:pt x="9904" y="5887"/>
                    </a:cubicBezTo>
                    <a:cubicBezTo>
                      <a:pt x="8621" y="5887"/>
                      <a:pt x="7984" y="3584"/>
                      <a:pt x="7020" y="2976"/>
                    </a:cubicBezTo>
                    <a:cubicBezTo>
                      <a:pt x="6775" y="2811"/>
                      <a:pt x="6490" y="2749"/>
                      <a:pt x="6188" y="2749"/>
                    </a:cubicBezTo>
                    <a:cubicBezTo>
                      <a:pt x="5446" y="2749"/>
                      <a:pt x="4600" y="3121"/>
                      <a:pt x="3984" y="3250"/>
                    </a:cubicBezTo>
                    <a:cubicBezTo>
                      <a:pt x="3895" y="3275"/>
                      <a:pt x="3809" y="3286"/>
                      <a:pt x="3726" y="3286"/>
                    </a:cubicBezTo>
                    <a:cubicBezTo>
                      <a:pt x="2495" y="3286"/>
                      <a:pt x="1938" y="743"/>
                      <a:pt x="1040" y="123"/>
                    </a:cubicBezTo>
                    <a:cubicBezTo>
                      <a:pt x="938" y="38"/>
                      <a:pt x="836" y="1"/>
                      <a:pt x="740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51"/>
              <p:cNvSpPr/>
              <p:nvPr/>
            </p:nvSpPr>
            <p:spPr>
              <a:xfrm>
                <a:off x="8924400" y="886474"/>
                <a:ext cx="601405" cy="216564"/>
              </a:xfrm>
              <a:custGeom>
                <a:avLst/>
                <a:gdLst/>
                <a:ahLst/>
                <a:cxnLst/>
                <a:rect l="l" t="t" r="r" b="b"/>
                <a:pathLst>
                  <a:path w="27654" h="9908" extrusionOk="0">
                    <a:moveTo>
                      <a:pt x="1145" y="1"/>
                    </a:moveTo>
                    <a:cubicBezTo>
                      <a:pt x="453" y="1"/>
                      <a:pt x="0" y="1111"/>
                      <a:pt x="746" y="1444"/>
                    </a:cubicBezTo>
                    <a:cubicBezTo>
                      <a:pt x="8735" y="5713"/>
                      <a:pt x="17660" y="8863"/>
                      <a:pt x="26607" y="9890"/>
                    </a:cubicBezTo>
                    <a:cubicBezTo>
                      <a:pt x="26670" y="9902"/>
                      <a:pt x="26728" y="9908"/>
                      <a:pt x="26784" y="9908"/>
                    </a:cubicBezTo>
                    <a:cubicBezTo>
                      <a:pt x="27653" y="9908"/>
                      <a:pt x="27595" y="8469"/>
                      <a:pt x="26607" y="8383"/>
                    </a:cubicBezTo>
                    <a:cubicBezTo>
                      <a:pt x="17956" y="7333"/>
                      <a:pt x="9306" y="4183"/>
                      <a:pt x="1499" y="98"/>
                    </a:cubicBezTo>
                    <a:cubicBezTo>
                      <a:pt x="1378" y="30"/>
                      <a:pt x="1258" y="1"/>
                      <a:pt x="1145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51"/>
              <p:cNvSpPr/>
              <p:nvPr/>
            </p:nvSpPr>
            <p:spPr>
              <a:xfrm>
                <a:off x="8861475" y="1042225"/>
                <a:ext cx="624430" cy="216578"/>
              </a:xfrm>
              <a:custGeom>
                <a:avLst/>
                <a:gdLst/>
                <a:ahLst/>
                <a:cxnLst/>
                <a:rect l="l" t="t" r="r" b="b"/>
                <a:pathLst>
                  <a:path w="27648" h="9877" extrusionOk="0">
                    <a:moveTo>
                      <a:pt x="1199" y="0"/>
                    </a:moveTo>
                    <a:cubicBezTo>
                      <a:pt x="485" y="0"/>
                      <a:pt x="1" y="1066"/>
                      <a:pt x="740" y="1485"/>
                    </a:cubicBezTo>
                    <a:cubicBezTo>
                      <a:pt x="8729" y="5685"/>
                      <a:pt x="17676" y="8812"/>
                      <a:pt x="26624" y="9862"/>
                    </a:cubicBezTo>
                    <a:cubicBezTo>
                      <a:pt x="26678" y="9872"/>
                      <a:pt x="26730" y="9877"/>
                      <a:pt x="26779" y="9877"/>
                    </a:cubicBezTo>
                    <a:cubicBezTo>
                      <a:pt x="27648" y="9877"/>
                      <a:pt x="27596" y="8419"/>
                      <a:pt x="26624" y="8333"/>
                    </a:cubicBezTo>
                    <a:cubicBezTo>
                      <a:pt x="17950" y="7283"/>
                      <a:pt x="9299" y="4156"/>
                      <a:pt x="1516" y="70"/>
                    </a:cubicBezTo>
                    <a:cubicBezTo>
                      <a:pt x="1407" y="22"/>
                      <a:pt x="1301" y="0"/>
                      <a:pt x="1199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51"/>
              <p:cNvSpPr/>
              <p:nvPr/>
            </p:nvSpPr>
            <p:spPr>
              <a:xfrm>
                <a:off x="8977325" y="853124"/>
                <a:ext cx="548464" cy="190061"/>
              </a:xfrm>
              <a:custGeom>
                <a:avLst/>
                <a:gdLst/>
                <a:ahLst/>
                <a:cxnLst/>
                <a:rect l="l" t="t" r="r" b="b"/>
                <a:pathLst>
                  <a:path w="26998" h="9509" extrusionOk="0">
                    <a:moveTo>
                      <a:pt x="859" y="0"/>
                    </a:moveTo>
                    <a:cubicBezTo>
                      <a:pt x="336" y="0"/>
                      <a:pt x="0" y="814"/>
                      <a:pt x="567" y="1126"/>
                    </a:cubicBezTo>
                    <a:cubicBezTo>
                      <a:pt x="8464" y="5326"/>
                      <a:pt x="17298" y="8453"/>
                      <a:pt x="26336" y="9503"/>
                    </a:cubicBezTo>
                    <a:cubicBezTo>
                      <a:pt x="26362" y="9507"/>
                      <a:pt x="26386" y="9508"/>
                      <a:pt x="26410" y="9508"/>
                    </a:cubicBezTo>
                    <a:cubicBezTo>
                      <a:pt x="26997" y="9508"/>
                      <a:pt x="26973" y="8450"/>
                      <a:pt x="26336" y="8362"/>
                    </a:cubicBezTo>
                    <a:cubicBezTo>
                      <a:pt x="17503" y="7312"/>
                      <a:pt x="8852" y="4185"/>
                      <a:pt x="1137" y="76"/>
                    </a:cubicBezTo>
                    <a:cubicBezTo>
                      <a:pt x="1042" y="24"/>
                      <a:pt x="948" y="0"/>
                      <a:pt x="8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51"/>
              <p:cNvSpPr/>
              <p:nvPr/>
            </p:nvSpPr>
            <p:spPr>
              <a:xfrm>
                <a:off x="9013025" y="820025"/>
                <a:ext cx="472876" cy="159597"/>
              </a:xfrm>
              <a:custGeom>
                <a:avLst/>
                <a:gdLst/>
                <a:ahLst/>
                <a:cxnLst/>
                <a:rect l="l" t="t" r="r" b="b"/>
                <a:pathLst>
                  <a:path w="26581" h="9163" extrusionOk="0">
                    <a:moveTo>
                      <a:pt x="670" y="1"/>
                    </a:moveTo>
                    <a:cubicBezTo>
                      <a:pt x="322" y="1"/>
                      <a:pt x="1" y="534"/>
                      <a:pt x="423" y="694"/>
                    </a:cubicBezTo>
                    <a:cubicBezTo>
                      <a:pt x="8412" y="4894"/>
                      <a:pt x="17154" y="8021"/>
                      <a:pt x="26102" y="9163"/>
                    </a:cubicBezTo>
                    <a:cubicBezTo>
                      <a:pt x="26581" y="9163"/>
                      <a:pt x="26581" y="8409"/>
                      <a:pt x="26102" y="8318"/>
                    </a:cubicBezTo>
                    <a:cubicBezTo>
                      <a:pt x="17359" y="7268"/>
                      <a:pt x="8594" y="4118"/>
                      <a:pt x="811" y="33"/>
                    </a:cubicBezTo>
                    <a:cubicBezTo>
                      <a:pt x="765" y="11"/>
                      <a:pt x="717" y="1"/>
                      <a:pt x="670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51"/>
              <p:cNvSpPr/>
              <p:nvPr/>
            </p:nvSpPr>
            <p:spPr>
              <a:xfrm>
                <a:off x="8861475" y="1110300"/>
                <a:ext cx="601383" cy="190048"/>
              </a:xfrm>
              <a:custGeom>
                <a:avLst/>
                <a:gdLst/>
                <a:ahLst/>
                <a:cxnLst/>
                <a:rect l="l" t="t" r="r" b="b"/>
                <a:pathLst>
                  <a:path w="27126" h="9573" extrusionOk="0">
                    <a:moveTo>
                      <a:pt x="910" y="0"/>
                    </a:moveTo>
                    <a:cubicBezTo>
                      <a:pt x="366" y="0"/>
                      <a:pt x="1" y="760"/>
                      <a:pt x="580" y="1100"/>
                    </a:cubicBezTo>
                    <a:cubicBezTo>
                      <a:pt x="8569" y="5277"/>
                      <a:pt x="17425" y="8427"/>
                      <a:pt x="26350" y="9568"/>
                    </a:cubicBezTo>
                    <a:cubicBezTo>
                      <a:pt x="26378" y="9571"/>
                      <a:pt x="26404" y="9573"/>
                      <a:pt x="26430" y="9573"/>
                    </a:cubicBezTo>
                    <a:cubicBezTo>
                      <a:pt x="27125" y="9573"/>
                      <a:pt x="27098" y="8423"/>
                      <a:pt x="26350" y="8335"/>
                    </a:cubicBezTo>
                    <a:cubicBezTo>
                      <a:pt x="17608" y="7285"/>
                      <a:pt x="8957" y="4135"/>
                      <a:pt x="1151" y="50"/>
                    </a:cubicBezTo>
                    <a:cubicBezTo>
                      <a:pt x="1068" y="16"/>
                      <a:pt x="987" y="0"/>
                      <a:pt x="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51"/>
              <p:cNvSpPr/>
              <p:nvPr/>
            </p:nvSpPr>
            <p:spPr>
              <a:xfrm>
                <a:off x="8884475" y="1176875"/>
                <a:ext cx="536954" cy="154716"/>
              </a:xfrm>
              <a:custGeom>
                <a:avLst/>
                <a:gdLst/>
                <a:ahLst/>
                <a:cxnLst/>
                <a:rect l="l" t="t" r="r" b="b"/>
                <a:pathLst>
                  <a:path w="26572" h="9113" extrusionOk="0">
                    <a:moveTo>
                      <a:pt x="562" y="1"/>
                    </a:moveTo>
                    <a:cubicBezTo>
                      <a:pt x="217" y="1"/>
                      <a:pt x="0" y="499"/>
                      <a:pt x="324" y="728"/>
                    </a:cubicBezTo>
                    <a:cubicBezTo>
                      <a:pt x="8313" y="4927"/>
                      <a:pt x="17055" y="8054"/>
                      <a:pt x="26002" y="9104"/>
                    </a:cubicBezTo>
                    <a:cubicBezTo>
                      <a:pt x="26035" y="9110"/>
                      <a:pt x="26066" y="9112"/>
                      <a:pt x="26094" y="9112"/>
                    </a:cubicBezTo>
                    <a:cubicBezTo>
                      <a:pt x="26571" y="9112"/>
                      <a:pt x="26541" y="8437"/>
                      <a:pt x="26002" y="8351"/>
                    </a:cubicBezTo>
                    <a:cubicBezTo>
                      <a:pt x="17238" y="7301"/>
                      <a:pt x="8587" y="4151"/>
                      <a:pt x="781" y="66"/>
                    </a:cubicBezTo>
                    <a:cubicBezTo>
                      <a:pt x="705" y="20"/>
                      <a:pt x="631" y="1"/>
                      <a:pt x="562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51"/>
              <p:cNvSpPr/>
              <p:nvPr/>
            </p:nvSpPr>
            <p:spPr>
              <a:xfrm>
                <a:off x="8943800" y="953550"/>
                <a:ext cx="4965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507" extrusionOk="0">
                    <a:moveTo>
                      <a:pt x="1027" y="0"/>
                    </a:moveTo>
                    <a:cubicBezTo>
                      <a:pt x="0" y="0"/>
                      <a:pt x="0" y="1507"/>
                      <a:pt x="1027" y="1507"/>
                    </a:cubicBezTo>
                    <a:cubicBezTo>
                      <a:pt x="1986" y="1507"/>
                      <a:pt x="1986" y="0"/>
                      <a:pt x="10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51"/>
              <p:cNvSpPr/>
              <p:nvPr/>
            </p:nvSpPr>
            <p:spPr>
              <a:xfrm>
                <a:off x="9012756" y="1051031"/>
                <a:ext cx="4967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08" extrusionOk="0">
                    <a:moveTo>
                      <a:pt x="936" y="1"/>
                    </a:moveTo>
                    <a:cubicBezTo>
                      <a:pt x="1" y="1"/>
                      <a:pt x="1" y="1507"/>
                      <a:pt x="936" y="1507"/>
                    </a:cubicBezTo>
                    <a:cubicBezTo>
                      <a:pt x="1986" y="1507"/>
                      <a:pt x="1986" y="1"/>
                      <a:pt x="9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51"/>
              <p:cNvSpPr/>
              <p:nvPr/>
            </p:nvSpPr>
            <p:spPr>
              <a:xfrm>
                <a:off x="9100725" y="1019725"/>
                <a:ext cx="496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1531" extrusionOk="0">
                    <a:moveTo>
                      <a:pt x="936" y="1"/>
                    </a:moveTo>
                    <a:cubicBezTo>
                      <a:pt x="0" y="1"/>
                      <a:pt x="0" y="1530"/>
                      <a:pt x="936" y="1530"/>
                    </a:cubicBezTo>
                    <a:cubicBezTo>
                      <a:pt x="1986" y="1530"/>
                      <a:pt x="1986" y="1"/>
                      <a:pt x="9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51"/>
              <p:cNvSpPr/>
              <p:nvPr/>
            </p:nvSpPr>
            <p:spPr>
              <a:xfrm>
                <a:off x="9160050" y="1103050"/>
                <a:ext cx="496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30" extrusionOk="0">
                    <a:moveTo>
                      <a:pt x="1051" y="0"/>
                    </a:moveTo>
                    <a:cubicBezTo>
                      <a:pt x="1" y="0"/>
                      <a:pt x="1" y="1530"/>
                      <a:pt x="1051" y="1530"/>
                    </a:cubicBezTo>
                    <a:cubicBezTo>
                      <a:pt x="1987" y="1530"/>
                      <a:pt x="1987" y="0"/>
                      <a:pt x="10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51"/>
              <p:cNvSpPr/>
              <p:nvPr/>
            </p:nvSpPr>
            <p:spPr>
              <a:xfrm>
                <a:off x="9257625" y="1069950"/>
                <a:ext cx="496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530" extrusionOk="0">
                    <a:moveTo>
                      <a:pt x="937" y="0"/>
                    </a:moveTo>
                    <a:cubicBezTo>
                      <a:pt x="1" y="0"/>
                      <a:pt x="1" y="1530"/>
                      <a:pt x="937" y="1530"/>
                    </a:cubicBezTo>
                    <a:cubicBezTo>
                      <a:pt x="1987" y="1530"/>
                      <a:pt x="1987" y="0"/>
                      <a:pt x="9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51"/>
              <p:cNvSpPr/>
              <p:nvPr/>
            </p:nvSpPr>
            <p:spPr>
              <a:xfrm>
                <a:off x="9321550" y="1150975"/>
                <a:ext cx="502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599" extrusionOk="0">
                    <a:moveTo>
                      <a:pt x="1050" y="1"/>
                    </a:moveTo>
                    <a:cubicBezTo>
                      <a:pt x="0" y="1"/>
                      <a:pt x="0" y="1598"/>
                      <a:pt x="1050" y="1598"/>
                    </a:cubicBezTo>
                    <a:cubicBezTo>
                      <a:pt x="2009" y="1598"/>
                      <a:pt x="2009" y="1"/>
                      <a:pt x="1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51"/>
              <p:cNvSpPr/>
              <p:nvPr/>
            </p:nvSpPr>
            <p:spPr>
              <a:xfrm>
                <a:off x="9421400" y="1108175"/>
                <a:ext cx="50250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599" extrusionOk="0">
                    <a:moveTo>
                      <a:pt x="960" y="1"/>
                    </a:moveTo>
                    <a:cubicBezTo>
                      <a:pt x="1" y="1"/>
                      <a:pt x="1" y="1599"/>
                      <a:pt x="960" y="1599"/>
                    </a:cubicBezTo>
                    <a:cubicBezTo>
                      <a:pt x="2009" y="1599"/>
                      <a:pt x="2009" y="1"/>
                      <a:pt x="9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72" name="Google Shape;5372;p51"/>
            <p:cNvSpPr/>
            <p:nvPr/>
          </p:nvSpPr>
          <p:spPr>
            <a:xfrm>
              <a:off x="2310948" y="86025"/>
              <a:ext cx="36626" cy="618201"/>
            </a:xfrm>
            <a:custGeom>
              <a:avLst/>
              <a:gdLst/>
              <a:ahLst/>
              <a:cxnLst/>
              <a:rect l="l" t="t" r="r" b="b"/>
              <a:pathLst>
                <a:path w="719" h="6915" extrusionOk="0">
                  <a:moveTo>
                    <a:pt x="0" y="1"/>
                  </a:moveTo>
                  <a:lnTo>
                    <a:pt x="0" y="6915"/>
                  </a:lnTo>
                  <a:lnTo>
                    <a:pt x="719" y="6915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3" name="Google Shape;5373;p51"/>
          <p:cNvGrpSpPr/>
          <p:nvPr/>
        </p:nvGrpSpPr>
        <p:grpSpPr>
          <a:xfrm>
            <a:off x="6091675" y="238426"/>
            <a:ext cx="668823" cy="1531692"/>
            <a:chOff x="2331150" y="-231251"/>
            <a:chExt cx="1014905" cy="2324267"/>
          </a:xfrm>
        </p:grpSpPr>
        <p:sp>
          <p:nvSpPr>
            <p:cNvPr id="5374" name="Google Shape;5374;p51"/>
            <p:cNvSpPr/>
            <p:nvPr/>
          </p:nvSpPr>
          <p:spPr>
            <a:xfrm>
              <a:off x="2684115" y="885144"/>
              <a:ext cx="320309" cy="230769"/>
            </a:xfrm>
            <a:custGeom>
              <a:avLst/>
              <a:gdLst/>
              <a:ahLst/>
              <a:cxnLst/>
              <a:rect l="l" t="t" r="r" b="b"/>
              <a:pathLst>
                <a:path w="6296" h="4536" extrusionOk="0">
                  <a:moveTo>
                    <a:pt x="1116" y="1"/>
                  </a:moveTo>
                  <a:cubicBezTo>
                    <a:pt x="496" y="1"/>
                    <a:pt x="1" y="620"/>
                    <a:pt x="1" y="1240"/>
                  </a:cubicBezTo>
                  <a:lnTo>
                    <a:pt x="1" y="4536"/>
                  </a:lnTo>
                  <a:lnTo>
                    <a:pt x="6295" y="4437"/>
                  </a:lnTo>
                  <a:lnTo>
                    <a:pt x="6295" y="1240"/>
                  </a:lnTo>
                  <a:cubicBezTo>
                    <a:pt x="6295" y="521"/>
                    <a:pt x="5775" y="1"/>
                    <a:pt x="5056" y="1"/>
                  </a:cubicBez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51"/>
            <p:cNvSpPr/>
            <p:nvPr/>
          </p:nvSpPr>
          <p:spPr>
            <a:xfrm>
              <a:off x="2689152" y="885144"/>
              <a:ext cx="58048" cy="31593"/>
            </a:xfrm>
            <a:custGeom>
              <a:avLst/>
              <a:gdLst/>
              <a:ahLst/>
              <a:cxnLst/>
              <a:rect l="l" t="t" r="r" b="b"/>
              <a:pathLst>
                <a:path w="1141" h="621" extrusionOk="0">
                  <a:moveTo>
                    <a:pt x="1017" y="1"/>
                  </a:moveTo>
                  <a:cubicBezTo>
                    <a:pt x="937" y="1"/>
                    <a:pt x="856" y="14"/>
                    <a:pt x="776" y="37"/>
                  </a:cubicBezTo>
                  <a:lnTo>
                    <a:pt x="776" y="37"/>
                  </a:lnTo>
                  <a:cubicBezTo>
                    <a:pt x="890" y="13"/>
                    <a:pt x="1012" y="1"/>
                    <a:pt x="1141" y="1"/>
                  </a:cubicBezTo>
                  <a:close/>
                  <a:moveTo>
                    <a:pt x="776" y="37"/>
                  </a:moveTo>
                  <a:cubicBezTo>
                    <a:pt x="426" y="112"/>
                    <a:pt x="150" y="303"/>
                    <a:pt x="1" y="620"/>
                  </a:cubicBezTo>
                  <a:cubicBezTo>
                    <a:pt x="159" y="383"/>
                    <a:pt x="459" y="130"/>
                    <a:pt x="776" y="37"/>
                  </a:cubicBezTo>
                  <a:close/>
                </a:path>
              </a:pathLst>
            </a:custGeom>
            <a:solidFill>
              <a:srgbClr val="228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51"/>
            <p:cNvSpPr/>
            <p:nvPr/>
          </p:nvSpPr>
          <p:spPr>
            <a:xfrm>
              <a:off x="2684115" y="885144"/>
              <a:ext cx="189153" cy="157662"/>
            </a:xfrm>
            <a:custGeom>
              <a:avLst/>
              <a:gdLst/>
              <a:ahLst/>
              <a:cxnLst/>
              <a:rect l="l" t="t" r="r" b="b"/>
              <a:pathLst>
                <a:path w="3718" h="3099" extrusionOk="0">
                  <a:moveTo>
                    <a:pt x="1116" y="1"/>
                  </a:moveTo>
                  <a:cubicBezTo>
                    <a:pt x="719" y="1"/>
                    <a:pt x="298" y="323"/>
                    <a:pt x="100" y="620"/>
                  </a:cubicBezTo>
                  <a:cubicBezTo>
                    <a:pt x="100" y="819"/>
                    <a:pt x="1" y="1042"/>
                    <a:pt x="1" y="1141"/>
                  </a:cubicBezTo>
                  <a:lnTo>
                    <a:pt x="1" y="2182"/>
                  </a:lnTo>
                  <a:lnTo>
                    <a:pt x="1" y="3099"/>
                  </a:lnTo>
                  <a:lnTo>
                    <a:pt x="2479" y="3099"/>
                  </a:lnTo>
                  <a:lnTo>
                    <a:pt x="2479" y="1240"/>
                  </a:lnTo>
                  <a:cubicBezTo>
                    <a:pt x="2479" y="521"/>
                    <a:pt x="2974" y="1"/>
                    <a:pt x="3718" y="1"/>
                  </a:cubicBezTo>
                  <a:close/>
                </a:path>
              </a:pathLst>
            </a:custGeom>
            <a:solidFill>
              <a:srgbClr val="D5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51"/>
            <p:cNvSpPr/>
            <p:nvPr/>
          </p:nvSpPr>
          <p:spPr>
            <a:xfrm>
              <a:off x="2331150" y="1042753"/>
              <a:ext cx="1014905" cy="1050264"/>
            </a:xfrm>
            <a:custGeom>
              <a:avLst/>
              <a:gdLst/>
              <a:ahLst/>
              <a:cxnLst/>
              <a:rect l="l" t="t" r="r" b="b"/>
              <a:pathLst>
                <a:path w="19949" h="20644" extrusionOk="0">
                  <a:moveTo>
                    <a:pt x="6939" y="1"/>
                  </a:moveTo>
                  <a:cubicBezTo>
                    <a:pt x="6939" y="1"/>
                    <a:pt x="6815" y="1438"/>
                    <a:pt x="4238" y="4238"/>
                  </a:cubicBezTo>
                  <a:cubicBezTo>
                    <a:pt x="1759" y="6915"/>
                    <a:pt x="0" y="9294"/>
                    <a:pt x="1660" y="12589"/>
                  </a:cubicBezTo>
                  <a:cubicBezTo>
                    <a:pt x="3321" y="15910"/>
                    <a:pt x="9912" y="20643"/>
                    <a:pt x="9912" y="20643"/>
                  </a:cubicBezTo>
                  <a:cubicBezTo>
                    <a:pt x="9912" y="20643"/>
                    <a:pt x="16628" y="16009"/>
                    <a:pt x="18289" y="12812"/>
                  </a:cubicBezTo>
                  <a:cubicBezTo>
                    <a:pt x="19949" y="9492"/>
                    <a:pt x="18289" y="7014"/>
                    <a:pt x="15810" y="4238"/>
                  </a:cubicBezTo>
                  <a:cubicBezTo>
                    <a:pt x="13332" y="1562"/>
                    <a:pt x="13233" y="1"/>
                    <a:pt x="13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51"/>
            <p:cNvSpPr/>
            <p:nvPr/>
          </p:nvSpPr>
          <p:spPr>
            <a:xfrm>
              <a:off x="2810182" y="1042753"/>
              <a:ext cx="36630" cy="51"/>
            </a:xfrm>
            <a:custGeom>
              <a:avLst/>
              <a:gdLst/>
              <a:ahLst/>
              <a:cxnLst/>
              <a:rect l="l" t="t" r="r" b="b"/>
              <a:pathLst>
                <a:path w="720" h="1" extrusionOk="0">
                  <a:moveTo>
                    <a:pt x="1" y="1"/>
                  </a:moveTo>
                  <a:lnTo>
                    <a:pt x="1" y="1"/>
                  </a:lnTo>
                  <a:lnTo>
                    <a:pt x="720" y="1"/>
                  </a:lnTo>
                  <a:lnTo>
                    <a:pt x="720" y="1"/>
                  </a:lnTo>
                  <a:close/>
                </a:path>
              </a:pathLst>
            </a:custGeom>
            <a:solidFill>
              <a:srgbClr val="DA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51"/>
            <p:cNvSpPr/>
            <p:nvPr/>
          </p:nvSpPr>
          <p:spPr>
            <a:xfrm>
              <a:off x="2684115" y="1042753"/>
              <a:ext cx="126119" cy="51"/>
            </a:xfrm>
            <a:custGeom>
              <a:avLst/>
              <a:gdLst/>
              <a:ahLst/>
              <a:cxnLst/>
              <a:rect l="l" t="t" r="r" b="b"/>
              <a:pathLst>
                <a:path w="2479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479" y="1"/>
                  </a:lnTo>
                  <a:lnTo>
                    <a:pt x="2479" y="1"/>
                  </a:lnTo>
                  <a:close/>
                </a:path>
              </a:pathLst>
            </a:custGeom>
            <a:solidFill>
              <a:srgbClr val="BE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51"/>
            <p:cNvSpPr/>
            <p:nvPr/>
          </p:nvSpPr>
          <p:spPr>
            <a:xfrm>
              <a:off x="2384059" y="1042753"/>
              <a:ext cx="462759" cy="1050264"/>
            </a:xfrm>
            <a:custGeom>
              <a:avLst/>
              <a:gdLst/>
              <a:ahLst/>
              <a:cxnLst/>
              <a:rect l="l" t="t" r="r" b="b"/>
              <a:pathLst>
                <a:path w="9096" h="20644" extrusionOk="0">
                  <a:moveTo>
                    <a:pt x="5899" y="1"/>
                  </a:moveTo>
                  <a:cubicBezTo>
                    <a:pt x="5775" y="323"/>
                    <a:pt x="5477" y="1760"/>
                    <a:pt x="3198" y="4238"/>
                  </a:cubicBezTo>
                  <a:cubicBezTo>
                    <a:pt x="1438" y="6196"/>
                    <a:pt x="1" y="8054"/>
                    <a:pt x="1" y="10111"/>
                  </a:cubicBezTo>
                  <a:cubicBezTo>
                    <a:pt x="1" y="10954"/>
                    <a:pt x="199" y="11772"/>
                    <a:pt x="620" y="12589"/>
                  </a:cubicBezTo>
                  <a:cubicBezTo>
                    <a:pt x="2281" y="15910"/>
                    <a:pt x="8872" y="20643"/>
                    <a:pt x="8872" y="20643"/>
                  </a:cubicBezTo>
                  <a:cubicBezTo>
                    <a:pt x="6394" y="13952"/>
                    <a:pt x="6196" y="7014"/>
                    <a:pt x="9096" y="1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51"/>
            <p:cNvSpPr/>
            <p:nvPr/>
          </p:nvSpPr>
          <p:spPr>
            <a:xfrm>
              <a:off x="2735804" y="1208246"/>
              <a:ext cx="210622" cy="198870"/>
            </a:xfrm>
            <a:custGeom>
              <a:avLst/>
              <a:gdLst/>
              <a:ahLst/>
              <a:cxnLst/>
              <a:rect l="l" t="t" r="r" b="b"/>
              <a:pathLst>
                <a:path w="4140" h="3909" extrusionOk="0">
                  <a:moveTo>
                    <a:pt x="1971" y="0"/>
                  </a:moveTo>
                  <a:cubicBezTo>
                    <a:pt x="1890" y="0"/>
                    <a:pt x="1810" y="56"/>
                    <a:pt x="1760" y="167"/>
                  </a:cubicBezTo>
                  <a:lnTo>
                    <a:pt x="1339" y="985"/>
                  </a:lnTo>
                  <a:cubicBezTo>
                    <a:pt x="1339" y="1084"/>
                    <a:pt x="1240" y="1183"/>
                    <a:pt x="1141" y="1183"/>
                  </a:cubicBezTo>
                  <a:lnTo>
                    <a:pt x="224" y="1283"/>
                  </a:lnTo>
                  <a:cubicBezTo>
                    <a:pt x="1" y="1406"/>
                    <a:pt x="1" y="1605"/>
                    <a:pt x="100" y="1803"/>
                  </a:cubicBezTo>
                  <a:lnTo>
                    <a:pt x="843" y="2422"/>
                  </a:lnTo>
                  <a:cubicBezTo>
                    <a:pt x="942" y="2422"/>
                    <a:pt x="942" y="2522"/>
                    <a:pt x="942" y="2646"/>
                  </a:cubicBezTo>
                  <a:lnTo>
                    <a:pt x="719" y="3562"/>
                  </a:lnTo>
                  <a:cubicBezTo>
                    <a:pt x="719" y="3727"/>
                    <a:pt x="873" y="3909"/>
                    <a:pt x="1039" y="3909"/>
                  </a:cubicBezTo>
                  <a:cubicBezTo>
                    <a:pt x="1073" y="3909"/>
                    <a:pt x="1107" y="3901"/>
                    <a:pt x="1141" y="3885"/>
                  </a:cubicBezTo>
                  <a:lnTo>
                    <a:pt x="1958" y="3364"/>
                  </a:lnTo>
                  <a:lnTo>
                    <a:pt x="2182" y="3364"/>
                  </a:lnTo>
                  <a:lnTo>
                    <a:pt x="3098" y="3761"/>
                  </a:lnTo>
                  <a:cubicBezTo>
                    <a:pt x="3118" y="3785"/>
                    <a:pt x="3147" y="3796"/>
                    <a:pt x="3179" y="3796"/>
                  </a:cubicBezTo>
                  <a:cubicBezTo>
                    <a:pt x="3310" y="3796"/>
                    <a:pt x="3500" y="3622"/>
                    <a:pt x="3421" y="3463"/>
                  </a:cubicBezTo>
                  <a:lnTo>
                    <a:pt x="3198" y="2522"/>
                  </a:lnTo>
                  <a:cubicBezTo>
                    <a:pt x="3198" y="2422"/>
                    <a:pt x="3198" y="2422"/>
                    <a:pt x="3321" y="2323"/>
                  </a:cubicBezTo>
                  <a:lnTo>
                    <a:pt x="3941" y="1605"/>
                  </a:lnTo>
                  <a:cubicBezTo>
                    <a:pt x="4139" y="1506"/>
                    <a:pt x="4040" y="1183"/>
                    <a:pt x="3817" y="1183"/>
                  </a:cubicBezTo>
                  <a:lnTo>
                    <a:pt x="2900" y="1084"/>
                  </a:lnTo>
                  <a:cubicBezTo>
                    <a:pt x="2801" y="1084"/>
                    <a:pt x="2702" y="1084"/>
                    <a:pt x="2702" y="985"/>
                  </a:cubicBezTo>
                  <a:lnTo>
                    <a:pt x="2182" y="167"/>
                  </a:lnTo>
                  <a:cubicBezTo>
                    <a:pt x="2132" y="56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51"/>
            <p:cNvSpPr/>
            <p:nvPr/>
          </p:nvSpPr>
          <p:spPr>
            <a:xfrm>
              <a:off x="2488707" y="1192018"/>
              <a:ext cx="179080" cy="172975"/>
            </a:xfrm>
            <a:custGeom>
              <a:avLst/>
              <a:gdLst/>
              <a:ahLst/>
              <a:cxnLst/>
              <a:rect l="l" t="t" r="r" b="b"/>
              <a:pathLst>
                <a:path w="3520" h="3400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5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106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1"/>
                  </a:lnTo>
                  <a:cubicBezTo>
                    <a:pt x="323" y="2965"/>
                    <a:pt x="422" y="3064"/>
                    <a:pt x="620" y="3064"/>
                  </a:cubicBezTo>
                  <a:lnTo>
                    <a:pt x="1463" y="2741"/>
                  </a:lnTo>
                  <a:cubicBezTo>
                    <a:pt x="1463" y="2741"/>
                    <a:pt x="1562" y="2741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45"/>
                  </a:lnTo>
                  <a:cubicBezTo>
                    <a:pt x="2603" y="2221"/>
                    <a:pt x="2603" y="2221"/>
                    <a:pt x="2702" y="2122"/>
                  </a:cubicBezTo>
                  <a:lnTo>
                    <a:pt x="3321" y="1725"/>
                  </a:lnTo>
                  <a:cubicBezTo>
                    <a:pt x="3520" y="1602"/>
                    <a:pt x="3420" y="1403"/>
                    <a:pt x="3321" y="1304"/>
                  </a:cubicBezTo>
                  <a:lnTo>
                    <a:pt x="2479" y="1106"/>
                  </a:lnTo>
                  <a:lnTo>
                    <a:pt x="2380" y="982"/>
                  </a:lnTo>
                  <a:lnTo>
                    <a:pt x="2181" y="164"/>
                  </a:lnTo>
                  <a:cubicBezTo>
                    <a:pt x="2181" y="48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51"/>
            <p:cNvSpPr/>
            <p:nvPr/>
          </p:nvSpPr>
          <p:spPr>
            <a:xfrm>
              <a:off x="2999332" y="1192018"/>
              <a:ext cx="172772" cy="172975"/>
            </a:xfrm>
            <a:custGeom>
              <a:avLst/>
              <a:gdLst/>
              <a:ahLst/>
              <a:cxnLst/>
              <a:rect l="l" t="t" r="r" b="b"/>
              <a:pathLst>
                <a:path w="3396" h="3400" extrusionOk="0">
                  <a:moveTo>
                    <a:pt x="1483" y="0"/>
                  </a:moveTo>
                  <a:cubicBezTo>
                    <a:pt x="1406" y="0"/>
                    <a:pt x="1338" y="48"/>
                    <a:pt x="1338" y="164"/>
                  </a:cubicBezTo>
                  <a:lnTo>
                    <a:pt x="1016" y="982"/>
                  </a:lnTo>
                  <a:cubicBezTo>
                    <a:pt x="1016" y="982"/>
                    <a:pt x="1016" y="1106"/>
                    <a:pt x="917" y="1106"/>
                  </a:cubicBezTo>
                  <a:lnTo>
                    <a:pt x="198" y="1304"/>
                  </a:lnTo>
                  <a:cubicBezTo>
                    <a:pt x="0" y="1403"/>
                    <a:pt x="0" y="1602"/>
                    <a:pt x="99" y="1725"/>
                  </a:cubicBezTo>
                  <a:lnTo>
                    <a:pt x="818" y="2122"/>
                  </a:lnTo>
                  <a:cubicBezTo>
                    <a:pt x="818" y="2221"/>
                    <a:pt x="917" y="2221"/>
                    <a:pt x="917" y="2345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1"/>
                    <a:pt x="1958" y="2741"/>
                    <a:pt x="2057" y="2741"/>
                  </a:cubicBezTo>
                  <a:lnTo>
                    <a:pt x="2776" y="3064"/>
                  </a:lnTo>
                  <a:cubicBezTo>
                    <a:pt x="2974" y="3064"/>
                    <a:pt x="3197" y="2965"/>
                    <a:pt x="3098" y="2741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106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5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51"/>
            <p:cNvSpPr/>
            <p:nvPr/>
          </p:nvSpPr>
          <p:spPr>
            <a:xfrm>
              <a:off x="2735804" y="1770203"/>
              <a:ext cx="210622" cy="198514"/>
            </a:xfrm>
            <a:custGeom>
              <a:avLst/>
              <a:gdLst/>
              <a:ahLst/>
              <a:cxnLst/>
              <a:rect l="l" t="t" r="r" b="b"/>
              <a:pathLst>
                <a:path w="4140" h="3902" extrusionOk="0">
                  <a:moveTo>
                    <a:pt x="1971" y="0"/>
                  </a:moveTo>
                  <a:cubicBezTo>
                    <a:pt x="1890" y="0"/>
                    <a:pt x="1810" y="50"/>
                    <a:pt x="1760" y="149"/>
                  </a:cubicBezTo>
                  <a:lnTo>
                    <a:pt x="1339" y="992"/>
                  </a:lnTo>
                  <a:cubicBezTo>
                    <a:pt x="1339" y="1091"/>
                    <a:pt x="1240" y="1190"/>
                    <a:pt x="1141" y="1190"/>
                  </a:cubicBezTo>
                  <a:lnTo>
                    <a:pt x="224" y="1289"/>
                  </a:lnTo>
                  <a:cubicBezTo>
                    <a:pt x="1" y="1388"/>
                    <a:pt x="1" y="1611"/>
                    <a:pt x="100" y="1809"/>
                  </a:cubicBezTo>
                  <a:lnTo>
                    <a:pt x="843" y="2429"/>
                  </a:lnTo>
                  <a:cubicBezTo>
                    <a:pt x="942" y="2429"/>
                    <a:pt x="942" y="2528"/>
                    <a:pt x="942" y="2627"/>
                  </a:cubicBezTo>
                  <a:lnTo>
                    <a:pt x="719" y="3569"/>
                  </a:lnTo>
                  <a:cubicBezTo>
                    <a:pt x="719" y="3727"/>
                    <a:pt x="862" y="3902"/>
                    <a:pt x="1021" y="3902"/>
                  </a:cubicBezTo>
                  <a:cubicBezTo>
                    <a:pt x="1060" y="3902"/>
                    <a:pt x="1101" y="3891"/>
                    <a:pt x="1141" y="3866"/>
                  </a:cubicBezTo>
                  <a:lnTo>
                    <a:pt x="1958" y="3371"/>
                  </a:lnTo>
                  <a:lnTo>
                    <a:pt x="2182" y="3371"/>
                  </a:lnTo>
                  <a:lnTo>
                    <a:pt x="3098" y="3767"/>
                  </a:lnTo>
                  <a:cubicBezTo>
                    <a:pt x="3117" y="3785"/>
                    <a:pt x="3142" y="3793"/>
                    <a:pt x="3172" y="3793"/>
                  </a:cubicBezTo>
                  <a:cubicBezTo>
                    <a:pt x="3302" y="3793"/>
                    <a:pt x="3502" y="3632"/>
                    <a:pt x="3421" y="3470"/>
                  </a:cubicBezTo>
                  <a:lnTo>
                    <a:pt x="3198" y="2528"/>
                  </a:lnTo>
                  <a:cubicBezTo>
                    <a:pt x="3198" y="2429"/>
                    <a:pt x="3198" y="2429"/>
                    <a:pt x="3321" y="2330"/>
                  </a:cubicBezTo>
                  <a:lnTo>
                    <a:pt x="3941" y="1611"/>
                  </a:lnTo>
                  <a:cubicBezTo>
                    <a:pt x="4139" y="1512"/>
                    <a:pt x="4040" y="1190"/>
                    <a:pt x="3817" y="1190"/>
                  </a:cubicBezTo>
                  <a:lnTo>
                    <a:pt x="2900" y="1091"/>
                  </a:lnTo>
                  <a:cubicBezTo>
                    <a:pt x="2801" y="1091"/>
                    <a:pt x="2702" y="1091"/>
                    <a:pt x="2702" y="992"/>
                  </a:cubicBezTo>
                  <a:lnTo>
                    <a:pt x="2182" y="149"/>
                  </a:lnTo>
                  <a:cubicBezTo>
                    <a:pt x="2132" y="50"/>
                    <a:pt x="2051" y="0"/>
                    <a:pt x="19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51"/>
            <p:cNvSpPr/>
            <p:nvPr/>
          </p:nvSpPr>
          <p:spPr>
            <a:xfrm>
              <a:off x="2488707" y="1754279"/>
              <a:ext cx="179080" cy="173026"/>
            </a:xfrm>
            <a:custGeom>
              <a:avLst/>
              <a:gdLst/>
              <a:ahLst/>
              <a:cxnLst/>
              <a:rect l="l" t="t" r="r" b="b"/>
              <a:pathLst>
                <a:path w="3520" h="3401" extrusionOk="0">
                  <a:moveTo>
                    <a:pt x="1959" y="0"/>
                  </a:moveTo>
                  <a:cubicBezTo>
                    <a:pt x="1881" y="0"/>
                    <a:pt x="1801" y="24"/>
                    <a:pt x="1760" y="66"/>
                  </a:cubicBezTo>
                  <a:lnTo>
                    <a:pt x="1364" y="784"/>
                  </a:lnTo>
                  <a:cubicBezTo>
                    <a:pt x="1240" y="784"/>
                    <a:pt x="1240" y="883"/>
                    <a:pt x="1141" y="883"/>
                  </a:cubicBezTo>
                  <a:lnTo>
                    <a:pt x="323" y="784"/>
                  </a:lnTo>
                  <a:cubicBezTo>
                    <a:pt x="224" y="784"/>
                    <a:pt x="1" y="982"/>
                    <a:pt x="125" y="1082"/>
                  </a:cubicBezTo>
                  <a:lnTo>
                    <a:pt x="620" y="1825"/>
                  </a:lnTo>
                  <a:lnTo>
                    <a:pt x="620" y="2023"/>
                  </a:lnTo>
                  <a:lnTo>
                    <a:pt x="422" y="2742"/>
                  </a:lnTo>
                  <a:cubicBezTo>
                    <a:pt x="323" y="2940"/>
                    <a:pt x="422" y="3064"/>
                    <a:pt x="620" y="3064"/>
                  </a:cubicBezTo>
                  <a:lnTo>
                    <a:pt x="1463" y="2742"/>
                  </a:lnTo>
                  <a:cubicBezTo>
                    <a:pt x="1463" y="2742"/>
                    <a:pt x="1562" y="2742"/>
                    <a:pt x="1562" y="2841"/>
                  </a:cubicBezTo>
                  <a:lnTo>
                    <a:pt x="2281" y="3361"/>
                  </a:lnTo>
                  <a:cubicBezTo>
                    <a:pt x="2307" y="3388"/>
                    <a:pt x="2343" y="3400"/>
                    <a:pt x="2380" y="3400"/>
                  </a:cubicBezTo>
                  <a:cubicBezTo>
                    <a:pt x="2483" y="3400"/>
                    <a:pt x="2603" y="3308"/>
                    <a:pt x="2603" y="3163"/>
                  </a:cubicBezTo>
                  <a:lnTo>
                    <a:pt x="2603" y="2321"/>
                  </a:lnTo>
                  <a:cubicBezTo>
                    <a:pt x="2603" y="2222"/>
                    <a:pt x="2603" y="2222"/>
                    <a:pt x="2702" y="2122"/>
                  </a:cubicBezTo>
                  <a:lnTo>
                    <a:pt x="3321" y="1701"/>
                  </a:lnTo>
                  <a:cubicBezTo>
                    <a:pt x="3520" y="1602"/>
                    <a:pt x="3420" y="1404"/>
                    <a:pt x="3321" y="1305"/>
                  </a:cubicBezTo>
                  <a:lnTo>
                    <a:pt x="2479" y="1082"/>
                  </a:lnTo>
                  <a:lnTo>
                    <a:pt x="2380" y="982"/>
                  </a:lnTo>
                  <a:lnTo>
                    <a:pt x="2181" y="165"/>
                  </a:lnTo>
                  <a:cubicBezTo>
                    <a:pt x="2181" y="49"/>
                    <a:pt x="2071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51"/>
            <p:cNvSpPr/>
            <p:nvPr/>
          </p:nvSpPr>
          <p:spPr>
            <a:xfrm>
              <a:off x="2999332" y="1754279"/>
              <a:ext cx="172772" cy="173026"/>
            </a:xfrm>
            <a:custGeom>
              <a:avLst/>
              <a:gdLst/>
              <a:ahLst/>
              <a:cxnLst/>
              <a:rect l="l" t="t" r="r" b="b"/>
              <a:pathLst>
                <a:path w="3396" h="3401" extrusionOk="0">
                  <a:moveTo>
                    <a:pt x="1483" y="0"/>
                  </a:moveTo>
                  <a:cubicBezTo>
                    <a:pt x="1406" y="0"/>
                    <a:pt x="1338" y="49"/>
                    <a:pt x="1338" y="165"/>
                  </a:cubicBezTo>
                  <a:lnTo>
                    <a:pt x="1016" y="982"/>
                  </a:lnTo>
                  <a:cubicBezTo>
                    <a:pt x="1016" y="982"/>
                    <a:pt x="1016" y="1082"/>
                    <a:pt x="917" y="1082"/>
                  </a:cubicBezTo>
                  <a:lnTo>
                    <a:pt x="198" y="1305"/>
                  </a:lnTo>
                  <a:cubicBezTo>
                    <a:pt x="0" y="1404"/>
                    <a:pt x="0" y="1602"/>
                    <a:pt x="99" y="1701"/>
                  </a:cubicBezTo>
                  <a:lnTo>
                    <a:pt x="818" y="2122"/>
                  </a:lnTo>
                  <a:cubicBezTo>
                    <a:pt x="818" y="2222"/>
                    <a:pt x="917" y="2222"/>
                    <a:pt x="917" y="2321"/>
                  </a:cubicBezTo>
                  <a:lnTo>
                    <a:pt x="917" y="3163"/>
                  </a:lnTo>
                  <a:cubicBezTo>
                    <a:pt x="917" y="3308"/>
                    <a:pt x="1023" y="3400"/>
                    <a:pt x="1129" y="3400"/>
                  </a:cubicBezTo>
                  <a:cubicBezTo>
                    <a:pt x="1167" y="3400"/>
                    <a:pt x="1206" y="3388"/>
                    <a:pt x="1239" y="3361"/>
                  </a:cubicBezTo>
                  <a:lnTo>
                    <a:pt x="1859" y="2841"/>
                  </a:lnTo>
                  <a:cubicBezTo>
                    <a:pt x="1958" y="2742"/>
                    <a:pt x="1958" y="2742"/>
                    <a:pt x="2057" y="2742"/>
                  </a:cubicBezTo>
                  <a:lnTo>
                    <a:pt x="2776" y="3064"/>
                  </a:lnTo>
                  <a:cubicBezTo>
                    <a:pt x="2974" y="3064"/>
                    <a:pt x="3197" y="2940"/>
                    <a:pt x="3098" y="2742"/>
                  </a:cubicBezTo>
                  <a:lnTo>
                    <a:pt x="2776" y="2023"/>
                  </a:lnTo>
                  <a:cubicBezTo>
                    <a:pt x="2776" y="1924"/>
                    <a:pt x="2776" y="1825"/>
                    <a:pt x="2875" y="1825"/>
                  </a:cubicBezTo>
                  <a:lnTo>
                    <a:pt x="3296" y="1082"/>
                  </a:lnTo>
                  <a:cubicBezTo>
                    <a:pt x="3395" y="982"/>
                    <a:pt x="3296" y="784"/>
                    <a:pt x="3098" y="784"/>
                  </a:cubicBezTo>
                  <a:lnTo>
                    <a:pt x="2354" y="883"/>
                  </a:lnTo>
                  <a:cubicBezTo>
                    <a:pt x="2255" y="883"/>
                    <a:pt x="2156" y="784"/>
                    <a:pt x="2156" y="784"/>
                  </a:cubicBezTo>
                  <a:lnTo>
                    <a:pt x="1636" y="66"/>
                  </a:lnTo>
                  <a:cubicBezTo>
                    <a:pt x="1595" y="24"/>
                    <a:pt x="1536" y="0"/>
                    <a:pt x="1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51"/>
            <p:cNvSpPr/>
            <p:nvPr/>
          </p:nvSpPr>
          <p:spPr>
            <a:xfrm>
              <a:off x="2720694" y="1455037"/>
              <a:ext cx="240842" cy="227920"/>
            </a:xfrm>
            <a:custGeom>
              <a:avLst/>
              <a:gdLst/>
              <a:ahLst/>
              <a:cxnLst/>
              <a:rect l="l" t="t" r="r" b="b"/>
              <a:pathLst>
                <a:path w="4734" h="4480" extrusionOk="0">
                  <a:moveTo>
                    <a:pt x="2317" y="0"/>
                  </a:moveTo>
                  <a:cubicBezTo>
                    <a:pt x="2212" y="0"/>
                    <a:pt x="2107" y="50"/>
                    <a:pt x="2057" y="149"/>
                  </a:cubicBezTo>
                  <a:lnTo>
                    <a:pt x="1537" y="1190"/>
                  </a:lnTo>
                  <a:cubicBezTo>
                    <a:pt x="1537" y="1289"/>
                    <a:pt x="1438" y="1289"/>
                    <a:pt x="1339" y="1289"/>
                  </a:cubicBezTo>
                  <a:lnTo>
                    <a:pt x="298" y="1512"/>
                  </a:lnTo>
                  <a:cubicBezTo>
                    <a:pt x="0" y="1611"/>
                    <a:pt x="0" y="1908"/>
                    <a:pt x="100" y="2007"/>
                  </a:cubicBezTo>
                  <a:lnTo>
                    <a:pt x="917" y="2751"/>
                  </a:lnTo>
                  <a:cubicBezTo>
                    <a:pt x="1016" y="2850"/>
                    <a:pt x="1016" y="2949"/>
                    <a:pt x="1016" y="3048"/>
                  </a:cubicBezTo>
                  <a:lnTo>
                    <a:pt x="917" y="4188"/>
                  </a:lnTo>
                  <a:cubicBezTo>
                    <a:pt x="848" y="4328"/>
                    <a:pt x="986" y="4479"/>
                    <a:pt x="1144" y="4479"/>
                  </a:cubicBezTo>
                  <a:cubicBezTo>
                    <a:pt x="1210" y="4479"/>
                    <a:pt x="1280" y="4452"/>
                    <a:pt x="1339" y="4386"/>
                  </a:cubicBezTo>
                  <a:lnTo>
                    <a:pt x="2255" y="3866"/>
                  </a:lnTo>
                  <a:lnTo>
                    <a:pt x="2578" y="3866"/>
                  </a:lnTo>
                  <a:lnTo>
                    <a:pt x="3618" y="4386"/>
                  </a:lnTo>
                  <a:cubicBezTo>
                    <a:pt x="3654" y="4404"/>
                    <a:pt x="3689" y="4412"/>
                    <a:pt x="3723" y="4412"/>
                  </a:cubicBezTo>
                  <a:cubicBezTo>
                    <a:pt x="3881" y="4412"/>
                    <a:pt x="4015" y="4235"/>
                    <a:pt x="4015" y="3990"/>
                  </a:cubicBezTo>
                  <a:lnTo>
                    <a:pt x="3718" y="2949"/>
                  </a:lnTo>
                  <a:cubicBezTo>
                    <a:pt x="3718" y="2850"/>
                    <a:pt x="3718" y="2751"/>
                    <a:pt x="3817" y="2627"/>
                  </a:cubicBezTo>
                  <a:lnTo>
                    <a:pt x="4634" y="1908"/>
                  </a:lnTo>
                  <a:cubicBezTo>
                    <a:pt x="4734" y="1710"/>
                    <a:pt x="4634" y="1388"/>
                    <a:pt x="4436" y="1388"/>
                  </a:cubicBezTo>
                  <a:lnTo>
                    <a:pt x="3296" y="1289"/>
                  </a:lnTo>
                  <a:cubicBezTo>
                    <a:pt x="3197" y="1289"/>
                    <a:pt x="3098" y="1190"/>
                    <a:pt x="3098" y="1090"/>
                  </a:cubicBezTo>
                  <a:lnTo>
                    <a:pt x="2578" y="149"/>
                  </a:lnTo>
                  <a:cubicBezTo>
                    <a:pt x="2528" y="50"/>
                    <a:pt x="2423" y="0"/>
                    <a:pt x="2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51"/>
            <p:cNvSpPr/>
            <p:nvPr/>
          </p:nvSpPr>
          <p:spPr>
            <a:xfrm>
              <a:off x="2437019" y="1436366"/>
              <a:ext cx="204314" cy="197141"/>
            </a:xfrm>
            <a:custGeom>
              <a:avLst/>
              <a:gdLst/>
              <a:ahLst/>
              <a:cxnLst/>
              <a:rect l="l" t="t" r="r" b="b"/>
              <a:pathLst>
                <a:path w="4016" h="3875" extrusionOk="0">
                  <a:moveTo>
                    <a:pt x="2209" y="0"/>
                  </a:moveTo>
                  <a:cubicBezTo>
                    <a:pt x="2150" y="0"/>
                    <a:pt x="2095" y="35"/>
                    <a:pt x="2057" y="119"/>
                  </a:cubicBezTo>
                  <a:lnTo>
                    <a:pt x="1438" y="838"/>
                  </a:lnTo>
                  <a:cubicBezTo>
                    <a:pt x="1438" y="937"/>
                    <a:pt x="1339" y="937"/>
                    <a:pt x="1240" y="937"/>
                  </a:cubicBezTo>
                  <a:lnTo>
                    <a:pt x="298" y="937"/>
                  </a:lnTo>
                  <a:cubicBezTo>
                    <a:pt x="100" y="937"/>
                    <a:pt x="1" y="1135"/>
                    <a:pt x="100" y="1358"/>
                  </a:cubicBezTo>
                  <a:lnTo>
                    <a:pt x="620" y="2077"/>
                  </a:lnTo>
                  <a:cubicBezTo>
                    <a:pt x="719" y="2176"/>
                    <a:pt x="719" y="2176"/>
                    <a:pt x="719" y="2275"/>
                  </a:cubicBezTo>
                  <a:lnTo>
                    <a:pt x="397" y="3217"/>
                  </a:lnTo>
                  <a:cubicBezTo>
                    <a:pt x="298" y="3415"/>
                    <a:pt x="521" y="3514"/>
                    <a:pt x="620" y="3514"/>
                  </a:cubicBezTo>
                  <a:lnTo>
                    <a:pt x="1537" y="3217"/>
                  </a:lnTo>
                  <a:lnTo>
                    <a:pt x="1760" y="3217"/>
                  </a:lnTo>
                  <a:lnTo>
                    <a:pt x="2479" y="3836"/>
                  </a:lnTo>
                  <a:cubicBezTo>
                    <a:pt x="2531" y="3862"/>
                    <a:pt x="2583" y="3875"/>
                    <a:pt x="2632" y="3875"/>
                  </a:cubicBezTo>
                  <a:cubicBezTo>
                    <a:pt x="2768" y="3875"/>
                    <a:pt x="2875" y="3778"/>
                    <a:pt x="2875" y="3613"/>
                  </a:cubicBezTo>
                  <a:lnTo>
                    <a:pt x="2875" y="2696"/>
                  </a:lnTo>
                  <a:cubicBezTo>
                    <a:pt x="2875" y="2597"/>
                    <a:pt x="2999" y="2597"/>
                    <a:pt x="2999" y="2498"/>
                  </a:cubicBezTo>
                  <a:lnTo>
                    <a:pt x="3817" y="1978"/>
                  </a:lnTo>
                  <a:cubicBezTo>
                    <a:pt x="4015" y="1879"/>
                    <a:pt x="3916" y="1557"/>
                    <a:pt x="3718" y="1557"/>
                  </a:cubicBezTo>
                  <a:lnTo>
                    <a:pt x="2875" y="1259"/>
                  </a:lnTo>
                  <a:cubicBezTo>
                    <a:pt x="2776" y="1259"/>
                    <a:pt x="2776" y="1135"/>
                    <a:pt x="2677" y="1036"/>
                  </a:cubicBezTo>
                  <a:lnTo>
                    <a:pt x="2479" y="218"/>
                  </a:lnTo>
                  <a:cubicBezTo>
                    <a:pt x="2417" y="95"/>
                    <a:pt x="2307" y="0"/>
                    <a:pt x="2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51"/>
            <p:cNvSpPr/>
            <p:nvPr/>
          </p:nvSpPr>
          <p:spPr>
            <a:xfrm>
              <a:off x="3024515" y="1436366"/>
              <a:ext cx="205535" cy="197141"/>
            </a:xfrm>
            <a:custGeom>
              <a:avLst/>
              <a:gdLst/>
              <a:ahLst/>
              <a:cxnLst/>
              <a:rect l="l" t="t" r="r" b="b"/>
              <a:pathLst>
                <a:path w="4040" h="3875" extrusionOk="0">
                  <a:moveTo>
                    <a:pt x="1794" y="0"/>
                  </a:moveTo>
                  <a:cubicBezTo>
                    <a:pt x="1677" y="0"/>
                    <a:pt x="1562" y="95"/>
                    <a:pt x="1562" y="218"/>
                  </a:cubicBezTo>
                  <a:lnTo>
                    <a:pt x="1240" y="1036"/>
                  </a:lnTo>
                  <a:cubicBezTo>
                    <a:pt x="1240" y="1135"/>
                    <a:pt x="1240" y="1259"/>
                    <a:pt x="1141" y="1259"/>
                  </a:cubicBezTo>
                  <a:lnTo>
                    <a:pt x="224" y="1557"/>
                  </a:lnTo>
                  <a:cubicBezTo>
                    <a:pt x="1" y="1557"/>
                    <a:pt x="1" y="1879"/>
                    <a:pt x="224" y="1978"/>
                  </a:cubicBezTo>
                  <a:lnTo>
                    <a:pt x="942" y="2498"/>
                  </a:lnTo>
                  <a:cubicBezTo>
                    <a:pt x="1041" y="2597"/>
                    <a:pt x="1041" y="2597"/>
                    <a:pt x="1041" y="2696"/>
                  </a:cubicBezTo>
                  <a:lnTo>
                    <a:pt x="1041" y="3613"/>
                  </a:lnTo>
                  <a:cubicBezTo>
                    <a:pt x="1041" y="3778"/>
                    <a:pt x="1216" y="3875"/>
                    <a:pt x="1348" y="3875"/>
                  </a:cubicBezTo>
                  <a:cubicBezTo>
                    <a:pt x="1395" y="3875"/>
                    <a:pt x="1437" y="3862"/>
                    <a:pt x="1463" y="3836"/>
                  </a:cubicBezTo>
                  <a:lnTo>
                    <a:pt x="2181" y="3217"/>
                  </a:lnTo>
                  <a:lnTo>
                    <a:pt x="2380" y="3217"/>
                  </a:lnTo>
                  <a:lnTo>
                    <a:pt x="3321" y="3514"/>
                  </a:lnTo>
                  <a:cubicBezTo>
                    <a:pt x="3520" y="3514"/>
                    <a:pt x="3718" y="3415"/>
                    <a:pt x="3619" y="3217"/>
                  </a:cubicBezTo>
                  <a:lnTo>
                    <a:pt x="3321" y="2275"/>
                  </a:lnTo>
                  <a:lnTo>
                    <a:pt x="3321" y="2077"/>
                  </a:lnTo>
                  <a:lnTo>
                    <a:pt x="3941" y="1358"/>
                  </a:lnTo>
                  <a:cubicBezTo>
                    <a:pt x="4040" y="1135"/>
                    <a:pt x="3842" y="937"/>
                    <a:pt x="3619" y="937"/>
                  </a:cubicBezTo>
                  <a:lnTo>
                    <a:pt x="2702" y="937"/>
                  </a:lnTo>
                  <a:cubicBezTo>
                    <a:pt x="2702" y="937"/>
                    <a:pt x="2603" y="937"/>
                    <a:pt x="2479" y="838"/>
                  </a:cubicBezTo>
                  <a:lnTo>
                    <a:pt x="1983" y="119"/>
                  </a:lnTo>
                  <a:cubicBezTo>
                    <a:pt x="1936" y="35"/>
                    <a:pt x="1865" y="0"/>
                    <a:pt x="1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51"/>
            <p:cNvSpPr/>
            <p:nvPr/>
          </p:nvSpPr>
          <p:spPr>
            <a:xfrm>
              <a:off x="2825271" y="-231251"/>
              <a:ext cx="36646" cy="1116461"/>
            </a:xfrm>
            <a:custGeom>
              <a:avLst/>
              <a:gdLst/>
              <a:ahLst/>
              <a:cxnLst/>
              <a:rect l="l" t="t" r="r" b="b"/>
              <a:pathLst>
                <a:path w="719" h="6915" extrusionOk="0">
                  <a:moveTo>
                    <a:pt x="0" y="1"/>
                  </a:moveTo>
                  <a:lnTo>
                    <a:pt x="0" y="6915"/>
                  </a:lnTo>
                  <a:lnTo>
                    <a:pt x="719" y="6915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6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1" name="Google Shape;5391;p51"/>
          <p:cNvGrpSpPr/>
          <p:nvPr/>
        </p:nvGrpSpPr>
        <p:grpSpPr>
          <a:xfrm rot="-2700000" flipH="1">
            <a:off x="1857708" y="1265976"/>
            <a:ext cx="841239" cy="729123"/>
            <a:chOff x="11338850" y="445438"/>
            <a:chExt cx="1208300" cy="1126925"/>
          </a:xfrm>
        </p:grpSpPr>
        <p:sp>
          <p:nvSpPr>
            <p:cNvPr id="5392" name="Google Shape;5392;p51"/>
            <p:cNvSpPr/>
            <p:nvPr/>
          </p:nvSpPr>
          <p:spPr>
            <a:xfrm>
              <a:off x="12428825" y="861163"/>
              <a:ext cx="118325" cy="41950"/>
            </a:xfrm>
            <a:custGeom>
              <a:avLst/>
              <a:gdLst/>
              <a:ahLst/>
              <a:cxnLst/>
              <a:rect l="l" t="t" r="r" b="b"/>
              <a:pathLst>
                <a:path w="4733" h="1678" extrusionOk="0">
                  <a:moveTo>
                    <a:pt x="4732" y="1"/>
                  </a:moveTo>
                  <a:cubicBezTo>
                    <a:pt x="4732" y="344"/>
                    <a:pt x="4556" y="694"/>
                    <a:pt x="4293" y="922"/>
                  </a:cubicBezTo>
                  <a:lnTo>
                    <a:pt x="4293" y="922"/>
                  </a:lnTo>
                  <a:cubicBezTo>
                    <a:pt x="4300" y="921"/>
                    <a:pt x="4306" y="920"/>
                    <a:pt x="4313" y="919"/>
                  </a:cubicBezTo>
                  <a:cubicBezTo>
                    <a:pt x="4572" y="679"/>
                    <a:pt x="4732" y="340"/>
                    <a:pt x="4732" y="1"/>
                  </a:cubicBezTo>
                  <a:close/>
                  <a:moveTo>
                    <a:pt x="4293" y="922"/>
                  </a:moveTo>
                  <a:cubicBezTo>
                    <a:pt x="3374" y="1081"/>
                    <a:pt x="2485" y="1233"/>
                    <a:pt x="1612" y="1387"/>
                  </a:cubicBezTo>
                  <a:lnTo>
                    <a:pt x="1612" y="1387"/>
                  </a:lnTo>
                  <a:cubicBezTo>
                    <a:pt x="2270" y="1317"/>
                    <a:pt x="2924" y="1248"/>
                    <a:pt x="3654" y="1178"/>
                  </a:cubicBezTo>
                  <a:cubicBezTo>
                    <a:pt x="3890" y="1178"/>
                    <a:pt x="4112" y="1079"/>
                    <a:pt x="4293" y="922"/>
                  </a:cubicBezTo>
                  <a:close/>
                  <a:moveTo>
                    <a:pt x="1612" y="1387"/>
                  </a:moveTo>
                  <a:cubicBezTo>
                    <a:pt x="1514" y="1397"/>
                    <a:pt x="1417" y="1407"/>
                    <a:pt x="1318" y="1418"/>
                  </a:cubicBezTo>
                  <a:cubicBezTo>
                    <a:pt x="1310" y="1426"/>
                    <a:pt x="1303" y="1434"/>
                    <a:pt x="1296" y="1442"/>
                  </a:cubicBezTo>
                  <a:lnTo>
                    <a:pt x="1296" y="1442"/>
                  </a:lnTo>
                  <a:cubicBezTo>
                    <a:pt x="1401" y="1424"/>
                    <a:pt x="1507" y="1405"/>
                    <a:pt x="1612" y="1387"/>
                  </a:cubicBezTo>
                  <a:close/>
                  <a:moveTo>
                    <a:pt x="1296" y="1442"/>
                  </a:moveTo>
                  <a:lnTo>
                    <a:pt x="1296" y="1442"/>
                  </a:lnTo>
                  <a:cubicBezTo>
                    <a:pt x="861" y="1520"/>
                    <a:pt x="430" y="1597"/>
                    <a:pt x="1" y="1677"/>
                  </a:cubicBezTo>
                  <a:lnTo>
                    <a:pt x="1239" y="1677"/>
                  </a:lnTo>
                  <a:cubicBezTo>
                    <a:pt x="1239" y="1588"/>
                    <a:pt x="1239" y="1514"/>
                    <a:pt x="1296" y="1442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51"/>
            <p:cNvSpPr/>
            <p:nvPr/>
          </p:nvSpPr>
          <p:spPr>
            <a:xfrm>
              <a:off x="11455300" y="903088"/>
              <a:ext cx="1004500" cy="669275"/>
            </a:xfrm>
            <a:custGeom>
              <a:avLst/>
              <a:gdLst/>
              <a:ahLst/>
              <a:cxnLst/>
              <a:rect l="l" t="t" r="r" b="b"/>
              <a:pathLst>
                <a:path w="40180" h="26771" extrusionOk="0">
                  <a:moveTo>
                    <a:pt x="38682" y="0"/>
                  </a:moveTo>
                  <a:cubicBezTo>
                    <a:pt x="34849" y="8145"/>
                    <a:pt x="31955" y="18865"/>
                    <a:pt x="31955" y="19045"/>
                  </a:cubicBezTo>
                  <a:cubicBezTo>
                    <a:pt x="31855" y="19364"/>
                    <a:pt x="32035" y="19704"/>
                    <a:pt x="32354" y="19863"/>
                  </a:cubicBezTo>
                  <a:lnTo>
                    <a:pt x="32534" y="19863"/>
                  </a:lnTo>
                  <a:cubicBezTo>
                    <a:pt x="32853" y="19863"/>
                    <a:pt x="33113" y="19624"/>
                    <a:pt x="33192" y="19364"/>
                  </a:cubicBezTo>
                  <a:cubicBezTo>
                    <a:pt x="33192" y="19284"/>
                    <a:pt x="36187" y="8065"/>
                    <a:pt x="40180" y="0"/>
                  </a:cubicBezTo>
                  <a:lnTo>
                    <a:pt x="38942" y="0"/>
                  </a:lnTo>
                  <a:cubicBezTo>
                    <a:pt x="38842" y="0"/>
                    <a:pt x="38762" y="0"/>
                    <a:pt x="38682" y="80"/>
                  </a:cubicBezTo>
                  <a:lnTo>
                    <a:pt x="38682" y="0"/>
                  </a:lnTo>
                  <a:close/>
                  <a:moveTo>
                    <a:pt x="174" y="23357"/>
                  </a:moveTo>
                  <a:cubicBezTo>
                    <a:pt x="14" y="23536"/>
                    <a:pt x="14" y="23856"/>
                    <a:pt x="14" y="24035"/>
                  </a:cubicBezTo>
                  <a:cubicBezTo>
                    <a:pt x="19" y="24027"/>
                    <a:pt x="23" y="24018"/>
                    <a:pt x="28" y="24009"/>
                  </a:cubicBezTo>
                  <a:lnTo>
                    <a:pt x="28" y="24009"/>
                  </a:lnTo>
                  <a:cubicBezTo>
                    <a:pt x="1" y="23783"/>
                    <a:pt x="42" y="23550"/>
                    <a:pt x="174" y="23357"/>
                  </a:cubicBezTo>
                  <a:close/>
                  <a:moveTo>
                    <a:pt x="31615" y="1657"/>
                  </a:moveTo>
                  <a:lnTo>
                    <a:pt x="31615" y="1657"/>
                  </a:lnTo>
                  <a:cubicBezTo>
                    <a:pt x="22971" y="3993"/>
                    <a:pt x="14807" y="7726"/>
                    <a:pt x="7899" y="14054"/>
                  </a:cubicBezTo>
                  <a:cubicBezTo>
                    <a:pt x="4753" y="16962"/>
                    <a:pt x="2023" y="20267"/>
                    <a:pt x="28" y="24009"/>
                  </a:cubicBezTo>
                  <a:lnTo>
                    <a:pt x="28" y="24009"/>
                  </a:lnTo>
                  <a:cubicBezTo>
                    <a:pt x="72" y="24366"/>
                    <a:pt x="287" y="24707"/>
                    <a:pt x="593" y="24854"/>
                  </a:cubicBezTo>
                  <a:cubicBezTo>
                    <a:pt x="753" y="25034"/>
                    <a:pt x="1012" y="25034"/>
                    <a:pt x="1172" y="25034"/>
                  </a:cubicBezTo>
                  <a:cubicBezTo>
                    <a:pt x="1591" y="25034"/>
                    <a:pt x="2010" y="24854"/>
                    <a:pt x="2170" y="24455"/>
                  </a:cubicBezTo>
                  <a:cubicBezTo>
                    <a:pt x="2170" y="24455"/>
                    <a:pt x="2909" y="23197"/>
                    <a:pt x="4326" y="21281"/>
                  </a:cubicBezTo>
                  <a:lnTo>
                    <a:pt x="4825" y="26191"/>
                  </a:lnTo>
                  <a:cubicBezTo>
                    <a:pt x="4905" y="26531"/>
                    <a:pt x="5164" y="26770"/>
                    <a:pt x="5504" y="26770"/>
                  </a:cubicBezTo>
                  <a:lnTo>
                    <a:pt x="5584" y="26770"/>
                  </a:lnTo>
                  <a:cubicBezTo>
                    <a:pt x="5903" y="26770"/>
                    <a:pt x="6163" y="26451"/>
                    <a:pt x="6163" y="26032"/>
                  </a:cubicBezTo>
                  <a:lnTo>
                    <a:pt x="5504" y="19704"/>
                  </a:lnTo>
                  <a:cubicBezTo>
                    <a:pt x="6901" y="17967"/>
                    <a:pt x="8738" y="15871"/>
                    <a:pt x="10994" y="13795"/>
                  </a:cubicBezTo>
                  <a:lnTo>
                    <a:pt x="10994" y="13795"/>
                  </a:lnTo>
                  <a:cubicBezTo>
                    <a:pt x="10654" y="16789"/>
                    <a:pt x="10075" y="22119"/>
                    <a:pt x="9496" y="26032"/>
                  </a:cubicBezTo>
                  <a:cubicBezTo>
                    <a:pt x="9397" y="26351"/>
                    <a:pt x="9656" y="26691"/>
                    <a:pt x="10075" y="26770"/>
                  </a:cubicBezTo>
                  <a:lnTo>
                    <a:pt x="10155" y="26770"/>
                  </a:lnTo>
                  <a:cubicBezTo>
                    <a:pt x="10495" y="26770"/>
                    <a:pt x="10734" y="26531"/>
                    <a:pt x="10814" y="26191"/>
                  </a:cubicBezTo>
                  <a:cubicBezTo>
                    <a:pt x="11493" y="21540"/>
                    <a:pt x="12231" y="14633"/>
                    <a:pt x="12491" y="12477"/>
                  </a:cubicBezTo>
                  <a:cubicBezTo>
                    <a:pt x="14308" y="10800"/>
                    <a:pt x="16563" y="9063"/>
                    <a:pt x="19139" y="7486"/>
                  </a:cubicBezTo>
                  <a:lnTo>
                    <a:pt x="19139" y="7486"/>
                  </a:lnTo>
                  <a:cubicBezTo>
                    <a:pt x="18639" y="11299"/>
                    <a:pt x="17142" y="19364"/>
                    <a:pt x="16224" y="23856"/>
                  </a:cubicBezTo>
                  <a:cubicBezTo>
                    <a:pt x="16144" y="24195"/>
                    <a:pt x="16384" y="24614"/>
                    <a:pt x="16803" y="24614"/>
                  </a:cubicBezTo>
                  <a:lnTo>
                    <a:pt x="16883" y="24694"/>
                  </a:lnTo>
                  <a:cubicBezTo>
                    <a:pt x="17222" y="24694"/>
                    <a:pt x="17482" y="24455"/>
                    <a:pt x="17561" y="24115"/>
                  </a:cubicBezTo>
                  <a:cubicBezTo>
                    <a:pt x="17641" y="23536"/>
                    <a:pt x="20137" y="10720"/>
                    <a:pt x="20636" y="6568"/>
                  </a:cubicBezTo>
                  <a:cubicBezTo>
                    <a:pt x="22971" y="5151"/>
                    <a:pt x="25627" y="3813"/>
                    <a:pt x="28461" y="2735"/>
                  </a:cubicBezTo>
                  <a:lnTo>
                    <a:pt x="28461" y="2735"/>
                  </a:lnTo>
                  <a:cubicBezTo>
                    <a:pt x="27283" y="6308"/>
                    <a:pt x="24968" y="13795"/>
                    <a:pt x="24049" y="19364"/>
                  </a:cubicBezTo>
                  <a:cubicBezTo>
                    <a:pt x="24049" y="19783"/>
                    <a:pt x="24289" y="20123"/>
                    <a:pt x="24628" y="20123"/>
                  </a:cubicBezTo>
                  <a:lnTo>
                    <a:pt x="24708" y="20123"/>
                  </a:lnTo>
                  <a:cubicBezTo>
                    <a:pt x="25048" y="20123"/>
                    <a:pt x="25367" y="19863"/>
                    <a:pt x="25367" y="19624"/>
                  </a:cubicBezTo>
                  <a:cubicBezTo>
                    <a:pt x="26285" y="13475"/>
                    <a:pt x="29040" y="5151"/>
                    <a:pt x="30118" y="2156"/>
                  </a:cubicBezTo>
                  <a:lnTo>
                    <a:pt x="31615" y="1657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51"/>
            <p:cNvSpPr/>
            <p:nvPr/>
          </p:nvSpPr>
          <p:spPr>
            <a:xfrm>
              <a:off x="12245675" y="905213"/>
              <a:ext cx="169650" cy="39325"/>
            </a:xfrm>
            <a:custGeom>
              <a:avLst/>
              <a:gdLst/>
              <a:ahLst/>
              <a:cxnLst/>
              <a:rect l="l" t="t" r="r" b="b"/>
              <a:pathLst>
                <a:path w="6786" h="1573" extrusionOk="0">
                  <a:moveTo>
                    <a:pt x="6785" y="1"/>
                  </a:moveTo>
                  <a:lnTo>
                    <a:pt x="6785" y="1"/>
                  </a:lnTo>
                  <a:cubicBezTo>
                    <a:pt x="4386" y="321"/>
                    <a:pt x="2144" y="917"/>
                    <a:pt x="0" y="1572"/>
                  </a:cubicBezTo>
                  <a:lnTo>
                    <a:pt x="80" y="1572"/>
                  </a:lnTo>
                  <a:cubicBezTo>
                    <a:pt x="2144" y="917"/>
                    <a:pt x="4386" y="321"/>
                    <a:pt x="67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51"/>
            <p:cNvSpPr/>
            <p:nvPr/>
          </p:nvSpPr>
          <p:spPr>
            <a:xfrm>
              <a:off x="11550950" y="445438"/>
              <a:ext cx="996200" cy="457675"/>
            </a:xfrm>
            <a:custGeom>
              <a:avLst/>
              <a:gdLst/>
              <a:ahLst/>
              <a:cxnLst/>
              <a:rect l="l" t="t" r="r" b="b"/>
              <a:pathLst>
                <a:path w="39848" h="18307" extrusionOk="0">
                  <a:moveTo>
                    <a:pt x="680" y="10061"/>
                  </a:moveTo>
                  <a:cubicBezTo>
                    <a:pt x="340" y="10061"/>
                    <a:pt x="81" y="10221"/>
                    <a:pt x="1" y="10481"/>
                  </a:cubicBezTo>
                  <a:lnTo>
                    <a:pt x="1" y="10720"/>
                  </a:lnTo>
                  <a:cubicBezTo>
                    <a:pt x="1" y="10980"/>
                    <a:pt x="181" y="11319"/>
                    <a:pt x="420" y="11399"/>
                  </a:cubicBezTo>
                  <a:cubicBezTo>
                    <a:pt x="500" y="11399"/>
                    <a:pt x="12158" y="15631"/>
                    <a:pt x="20723" y="18306"/>
                  </a:cubicBezTo>
                  <a:lnTo>
                    <a:pt x="25454" y="18306"/>
                  </a:lnTo>
                  <a:cubicBezTo>
                    <a:pt x="17229" y="16130"/>
                    <a:pt x="999" y="10141"/>
                    <a:pt x="839" y="10141"/>
                  </a:cubicBezTo>
                  <a:cubicBezTo>
                    <a:pt x="760" y="10061"/>
                    <a:pt x="680" y="10061"/>
                    <a:pt x="680" y="10061"/>
                  </a:cubicBezTo>
                  <a:close/>
                  <a:moveTo>
                    <a:pt x="13316" y="0"/>
                  </a:moveTo>
                  <a:cubicBezTo>
                    <a:pt x="13157" y="0"/>
                    <a:pt x="12897" y="160"/>
                    <a:pt x="12817" y="340"/>
                  </a:cubicBezTo>
                  <a:cubicBezTo>
                    <a:pt x="12737" y="419"/>
                    <a:pt x="12657" y="579"/>
                    <a:pt x="12657" y="659"/>
                  </a:cubicBezTo>
                  <a:cubicBezTo>
                    <a:pt x="12657" y="918"/>
                    <a:pt x="12817" y="1158"/>
                    <a:pt x="12977" y="1238"/>
                  </a:cubicBezTo>
                  <a:cubicBezTo>
                    <a:pt x="20383" y="5909"/>
                    <a:pt x="30125" y="13056"/>
                    <a:pt x="34018" y="16050"/>
                  </a:cubicBezTo>
                  <a:cubicBezTo>
                    <a:pt x="31023" y="16629"/>
                    <a:pt x="28129" y="17388"/>
                    <a:pt x="25454" y="18306"/>
                  </a:cubicBezTo>
                  <a:lnTo>
                    <a:pt x="35116" y="18306"/>
                  </a:lnTo>
                  <a:cubicBezTo>
                    <a:pt x="36513" y="18047"/>
                    <a:pt x="37931" y="17807"/>
                    <a:pt x="39428" y="17548"/>
                  </a:cubicBezTo>
                  <a:cubicBezTo>
                    <a:pt x="39687" y="17308"/>
                    <a:pt x="39847" y="16969"/>
                    <a:pt x="39847" y="16629"/>
                  </a:cubicBezTo>
                  <a:lnTo>
                    <a:pt x="39847" y="16549"/>
                  </a:lnTo>
                  <a:lnTo>
                    <a:pt x="39767" y="16549"/>
                  </a:lnTo>
                  <a:cubicBezTo>
                    <a:pt x="39767" y="15970"/>
                    <a:pt x="39268" y="15471"/>
                    <a:pt x="38689" y="15471"/>
                  </a:cubicBezTo>
                  <a:lnTo>
                    <a:pt x="38510" y="15471"/>
                  </a:lnTo>
                  <a:cubicBezTo>
                    <a:pt x="37691" y="15551"/>
                    <a:pt x="36773" y="15711"/>
                    <a:pt x="35854" y="15811"/>
                  </a:cubicBezTo>
                  <a:cubicBezTo>
                    <a:pt x="32860" y="13555"/>
                    <a:pt x="21880" y="5230"/>
                    <a:pt x="13735" y="80"/>
                  </a:cubicBezTo>
                  <a:cubicBezTo>
                    <a:pt x="13556" y="80"/>
                    <a:pt x="13476" y="0"/>
                    <a:pt x="1331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51"/>
            <p:cNvSpPr/>
            <p:nvPr/>
          </p:nvSpPr>
          <p:spPr>
            <a:xfrm>
              <a:off x="11338850" y="903088"/>
              <a:ext cx="1090000" cy="600900"/>
            </a:xfrm>
            <a:custGeom>
              <a:avLst/>
              <a:gdLst/>
              <a:ahLst/>
              <a:cxnLst/>
              <a:rect l="l" t="t" r="r" b="b"/>
              <a:pathLst>
                <a:path w="43600" h="24036" extrusionOk="0">
                  <a:moveTo>
                    <a:pt x="43340" y="0"/>
                  </a:moveTo>
                  <a:lnTo>
                    <a:pt x="43340" y="80"/>
                  </a:lnTo>
                  <a:cubicBezTo>
                    <a:pt x="43420" y="0"/>
                    <a:pt x="43500" y="0"/>
                    <a:pt x="43600" y="0"/>
                  </a:cubicBezTo>
                  <a:close/>
                  <a:moveTo>
                    <a:pt x="29207" y="0"/>
                  </a:moveTo>
                  <a:cubicBezTo>
                    <a:pt x="30125" y="240"/>
                    <a:pt x="31023" y="499"/>
                    <a:pt x="31782" y="739"/>
                  </a:cubicBezTo>
                  <a:cubicBezTo>
                    <a:pt x="28787" y="1996"/>
                    <a:pt x="26032" y="3394"/>
                    <a:pt x="23537" y="4811"/>
                  </a:cubicBezTo>
                  <a:cubicBezTo>
                    <a:pt x="20044" y="4572"/>
                    <a:pt x="9244" y="3653"/>
                    <a:pt x="3913" y="2655"/>
                  </a:cubicBezTo>
                  <a:lnTo>
                    <a:pt x="3834" y="2655"/>
                  </a:lnTo>
                  <a:cubicBezTo>
                    <a:pt x="3494" y="2655"/>
                    <a:pt x="3255" y="2895"/>
                    <a:pt x="3175" y="3234"/>
                  </a:cubicBezTo>
                  <a:lnTo>
                    <a:pt x="3175" y="3314"/>
                  </a:lnTo>
                  <a:cubicBezTo>
                    <a:pt x="3175" y="3653"/>
                    <a:pt x="3414" y="3893"/>
                    <a:pt x="3754" y="3993"/>
                  </a:cubicBezTo>
                  <a:cubicBezTo>
                    <a:pt x="8405" y="4811"/>
                    <a:pt x="17149" y="5650"/>
                    <a:pt x="21720" y="6069"/>
                  </a:cubicBezTo>
                  <a:cubicBezTo>
                    <a:pt x="19225" y="7726"/>
                    <a:pt x="16969" y="9383"/>
                    <a:pt x="15232" y="11060"/>
                  </a:cubicBezTo>
                  <a:lnTo>
                    <a:pt x="679" y="11060"/>
                  </a:lnTo>
                  <a:cubicBezTo>
                    <a:pt x="340" y="11060"/>
                    <a:pt x="1" y="11299"/>
                    <a:pt x="1" y="11718"/>
                  </a:cubicBezTo>
                  <a:cubicBezTo>
                    <a:pt x="1" y="12058"/>
                    <a:pt x="340" y="12377"/>
                    <a:pt x="679" y="12377"/>
                  </a:cubicBezTo>
                  <a:lnTo>
                    <a:pt x="13735" y="12377"/>
                  </a:lnTo>
                  <a:cubicBezTo>
                    <a:pt x="11479" y="14553"/>
                    <a:pt x="9663" y="16629"/>
                    <a:pt x="8245" y="18366"/>
                  </a:cubicBezTo>
                  <a:lnTo>
                    <a:pt x="2416" y="19544"/>
                  </a:lnTo>
                  <a:cubicBezTo>
                    <a:pt x="2077" y="19624"/>
                    <a:pt x="1837" y="19863"/>
                    <a:pt x="1837" y="20203"/>
                  </a:cubicBezTo>
                  <a:lnTo>
                    <a:pt x="1837" y="20282"/>
                  </a:lnTo>
                  <a:cubicBezTo>
                    <a:pt x="1917" y="20622"/>
                    <a:pt x="2177" y="20861"/>
                    <a:pt x="2496" y="20861"/>
                  </a:cubicBezTo>
                  <a:lnTo>
                    <a:pt x="2676" y="20861"/>
                  </a:lnTo>
                  <a:lnTo>
                    <a:pt x="7068" y="19963"/>
                  </a:lnTo>
                  <a:lnTo>
                    <a:pt x="7068" y="19963"/>
                  </a:lnTo>
                  <a:cubicBezTo>
                    <a:pt x="5570" y="21959"/>
                    <a:pt x="4912" y="23197"/>
                    <a:pt x="4832" y="23277"/>
                  </a:cubicBezTo>
                  <a:lnTo>
                    <a:pt x="4832" y="23357"/>
                  </a:lnTo>
                  <a:cubicBezTo>
                    <a:pt x="4672" y="23536"/>
                    <a:pt x="4672" y="23856"/>
                    <a:pt x="4672" y="24035"/>
                  </a:cubicBezTo>
                  <a:cubicBezTo>
                    <a:pt x="6668" y="20282"/>
                    <a:pt x="9403" y="16969"/>
                    <a:pt x="12557" y="14054"/>
                  </a:cubicBezTo>
                  <a:cubicBezTo>
                    <a:pt x="19465" y="7726"/>
                    <a:pt x="27629" y="3993"/>
                    <a:pt x="36273" y="1657"/>
                  </a:cubicBezTo>
                  <a:cubicBezTo>
                    <a:pt x="38429" y="998"/>
                    <a:pt x="40685" y="399"/>
                    <a:pt x="43101" y="80"/>
                  </a:cubicBezTo>
                  <a:lnTo>
                    <a:pt x="43181" y="80"/>
                  </a:lnTo>
                  <a:lnTo>
                    <a:pt x="43181" y="0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7" name="Google Shape;5397;p51"/>
          <p:cNvGrpSpPr/>
          <p:nvPr/>
        </p:nvGrpSpPr>
        <p:grpSpPr>
          <a:xfrm rot="2077470">
            <a:off x="935534" y="3625203"/>
            <a:ext cx="1208309" cy="1126934"/>
            <a:chOff x="11338850" y="445438"/>
            <a:chExt cx="1208300" cy="1126925"/>
          </a:xfrm>
        </p:grpSpPr>
        <p:sp>
          <p:nvSpPr>
            <p:cNvPr id="5398" name="Google Shape;5398;p51"/>
            <p:cNvSpPr/>
            <p:nvPr/>
          </p:nvSpPr>
          <p:spPr>
            <a:xfrm>
              <a:off x="12428825" y="861163"/>
              <a:ext cx="118325" cy="41950"/>
            </a:xfrm>
            <a:custGeom>
              <a:avLst/>
              <a:gdLst/>
              <a:ahLst/>
              <a:cxnLst/>
              <a:rect l="l" t="t" r="r" b="b"/>
              <a:pathLst>
                <a:path w="4733" h="1678" extrusionOk="0">
                  <a:moveTo>
                    <a:pt x="4732" y="1"/>
                  </a:moveTo>
                  <a:cubicBezTo>
                    <a:pt x="4732" y="344"/>
                    <a:pt x="4556" y="694"/>
                    <a:pt x="4293" y="922"/>
                  </a:cubicBezTo>
                  <a:lnTo>
                    <a:pt x="4293" y="922"/>
                  </a:lnTo>
                  <a:cubicBezTo>
                    <a:pt x="4300" y="921"/>
                    <a:pt x="4306" y="920"/>
                    <a:pt x="4313" y="919"/>
                  </a:cubicBezTo>
                  <a:cubicBezTo>
                    <a:pt x="4572" y="679"/>
                    <a:pt x="4732" y="340"/>
                    <a:pt x="4732" y="1"/>
                  </a:cubicBezTo>
                  <a:close/>
                  <a:moveTo>
                    <a:pt x="4293" y="922"/>
                  </a:moveTo>
                  <a:cubicBezTo>
                    <a:pt x="3374" y="1081"/>
                    <a:pt x="2485" y="1233"/>
                    <a:pt x="1612" y="1387"/>
                  </a:cubicBezTo>
                  <a:lnTo>
                    <a:pt x="1612" y="1387"/>
                  </a:lnTo>
                  <a:cubicBezTo>
                    <a:pt x="2270" y="1317"/>
                    <a:pt x="2924" y="1248"/>
                    <a:pt x="3654" y="1178"/>
                  </a:cubicBezTo>
                  <a:cubicBezTo>
                    <a:pt x="3890" y="1178"/>
                    <a:pt x="4112" y="1079"/>
                    <a:pt x="4293" y="922"/>
                  </a:cubicBezTo>
                  <a:close/>
                  <a:moveTo>
                    <a:pt x="1612" y="1387"/>
                  </a:moveTo>
                  <a:cubicBezTo>
                    <a:pt x="1514" y="1397"/>
                    <a:pt x="1417" y="1407"/>
                    <a:pt x="1318" y="1418"/>
                  </a:cubicBezTo>
                  <a:cubicBezTo>
                    <a:pt x="1310" y="1426"/>
                    <a:pt x="1303" y="1434"/>
                    <a:pt x="1296" y="1442"/>
                  </a:cubicBezTo>
                  <a:lnTo>
                    <a:pt x="1296" y="1442"/>
                  </a:lnTo>
                  <a:cubicBezTo>
                    <a:pt x="1401" y="1424"/>
                    <a:pt x="1507" y="1405"/>
                    <a:pt x="1612" y="1387"/>
                  </a:cubicBezTo>
                  <a:close/>
                  <a:moveTo>
                    <a:pt x="1296" y="1442"/>
                  </a:moveTo>
                  <a:lnTo>
                    <a:pt x="1296" y="1442"/>
                  </a:lnTo>
                  <a:cubicBezTo>
                    <a:pt x="861" y="1520"/>
                    <a:pt x="430" y="1597"/>
                    <a:pt x="1" y="1677"/>
                  </a:cubicBezTo>
                  <a:lnTo>
                    <a:pt x="1239" y="1677"/>
                  </a:lnTo>
                  <a:cubicBezTo>
                    <a:pt x="1239" y="1588"/>
                    <a:pt x="1239" y="1514"/>
                    <a:pt x="1296" y="1442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51"/>
            <p:cNvSpPr/>
            <p:nvPr/>
          </p:nvSpPr>
          <p:spPr>
            <a:xfrm>
              <a:off x="11455300" y="903088"/>
              <a:ext cx="1004500" cy="669275"/>
            </a:xfrm>
            <a:custGeom>
              <a:avLst/>
              <a:gdLst/>
              <a:ahLst/>
              <a:cxnLst/>
              <a:rect l="l" t="t" r="r" b="b"/>
              <a:pathLst>
                <a:path w="40180" h="26771" extrusionOk="0">
                  <a:moveTo>
                    <a:pt x="38682" y="0"/>
                  </a:moveTo>
                  <a:cubicBezTo>
                    <a:pt x="34849" y="8145"/>
                    <a:pt x="31955" y="18865"/>
                    <a:pt x="31955" y="19045"/>
                  </a:cubicBezTo>
                  <a:cubicBezTo>
                    <a:pt x="31855" y="19364"/>
                    <a:pt x="32035" y="19704"/>
                    <a:pt x="32354" y="19863"/>
                  </a:cubicBezTo>
                  <a:lnTo>
                    <a:pt x="32534" y="19863"/>
                  </a:lnTo>
                  <a:cubicBezTo>
                    <a:pt x="32853" y="19863"/>
                    <a:pt x="33113" y="19624"/>
                    <a:pt x="33192" y="19364"/>
                  </a:cubicBezTo>
                  <a:cubicBezTo>
                    <a:pt x="33192" y="19284"/>
                    <a:pt x="36187" y="8065"/>
                    <a:pt x="40180" y="0"/>
                  </a:cubicBezTo>
                  <a:lnTo>
                    <a:pt x="38942" y="0"/>
                  </a:lnTo>
                  <a:cubicBezTo>
                    <a:pt x="38842" y="0"/>
                    <a:pt x="38762" y="0"/>
                    <a:pt x="38682" y="80"/>
                  </a:cubicBezTo>
                  <a:lnTo>
                    <a:pt x="38682" y="0"/>
                  </a:lnTo>
                  <a:close/>
                  <a:moveTo>
                    <a:pt x="174" y="23357"/>
                  </a:moveTo>
                  <a:cubicBezTo>
                    <a:pt x="14" y="23536"/>
                    <a:pt x="14" y="23856"/>
                    <a:pt x="14" y="24035"/>
                  </a:cubicBezTo>
                  <a:cubicBezTo>
                    <a:pt x="19" y="24027"/>
                    <a:pt x="23" y="24018"/>
                    <a:pt x="28" y="24009"/>
                  </a:cubicBezTo>
                  <a:lnTo>
                    <a:pt x="28" y="24009"/>
                  </a:lnTo>
                  <a:cubicBezTo>
                    <a:pt x="1" y="23783"/>
                    <a:pt x="42" y="23550"/>
                    <a:pt x="174" y="23357"/>
                  </a:cubicBezTo>
                  <a:close/>
                  <a:moveTo>
                    <a:pt x="31615" y="1657"/>
                  </a:moveTo>
                  <a:lnTo>
                    <a:pt x="31615" y="1657"/>
                  </a:lnTo>
                  <a:cubicBezTo>
                    <a:pt x="22971" y="3993"/>
                    <a:pt x="14807" y="7726"/>
                    <a:pt x="7899" y="14054"/>
                  </a:cubicBezTo>
                  <a:cubicBezTo>
                    <a:pt x="4753" y="16962"/>
                    <a:pt x="2023" y="20267"/>
                    <a:pt x="28" y="24009"/>
                  </a:cubicBezTo>
                  <a:lnTo>
                    <a:pt x="28" y="24009"/>
                  </a:lnTo>
                  <a:cubicBezTo>
                    <a:pt x="72" y="24366"/>
                    <a:pt x="287" y="24707"/>
                    <a:pt x="593" y="24854"/>
                  </a:cubicBezTo>
                  <a:cubicBezTo>
                    <a:pt x="753" y="25034"/>
                    <a:pt x="1012" y="25034"/>
                    <a:pt x="1172" y="25034"/>
                  </a:cubicBezTo>
                  <a:cubicBezTo>
                    <a:pt x="1591" y="25034"/>
                    <a:pt x="2010" y="24854"/>
                    <a:pt x="2170" y="24455"/>
                  </a:cubicBezTo>
                  <a:cubicBezTo>
                    <a:pt x="2170" y="24455"/>
                    <a:pt x="2909" y="23197"/>
                    <a:pt x="4326" y="21281"/>
                  </a:cubicBezTo>
                  <a:lnTo>
                    <a:pt x="4825" y="26191"/>
                  </a:lnTo>
                  <a:cubicBezTo>
                    <a:pt x="4905" y="26531"/>
                    <a:pt x="5164" y="26770"/>
                    <a:pt x="5504" y="26770"/>
                  </a:cubicBezTo>
                  <a:lnTo>
                    <a:pt x="5584" y="26770"/>
                  </a:lnTo>
                  <a:cubicBezTo>
                    <a:pt x="5903" y="26770"/>
                    <a:pt x="6163" y="26451"/>
                    <a:pt x="6163" y="26032"/>
                  </a:cubicBezTo>
                  <a:lnTo>
                    <a:pt x="5504" y="19704"/>
                  </a:lnTo>
                  <a:cubicBezTo>
                    <a:pt x="6901" y="17967"/>
                    <a:pt x="8738" y="15871"/>
                    <a:pt x="10994" y="13795"/>
                  </a:cubicBezTo>
                  <a:lnTo>
                    <a:pt x="10994" y="13795"/>
                  </a:lnTo>
                  <a:cubicBezTo>
                    <a:pt x="10654" y="16789"/>
                    <a:pt x="10075" y="22119"/>
                    <a:pt x="9496" y="26032"/>
                  </a:cubicBezTo>
                  <a:cubicBezTo>
                    <a:pt x="9397" y="26351"/>
                    <a:pt x="9656" y="26691"/>
                    <a:pt x="10075" y="26770"/>
                  </a:cubicBezTo>
                  <a:lnTo>
                    <a:pt x="10155" y="26770"/>
                  </a:lnTo>
                  <a:cubicBezTo>
                    <a:pt x="10495" y="26770"/>
                    <a:pt x="10734" y="26531"/>
                    <a:pt x="10814" y="26191"/>
                  </a:cubicBezTo>
                  <a:cubicBezTo>
                    <a:pt x="11493" y="21540"/>
                    <a:pt x="12231" y="14633"/>
                    <a:pt x="12491" y="12477"/>
                  </a:cubicBezTo>
                  <a:cubicBezTo>
                    <a:pt x="14308" y="10800"/>
                    <a:pt x="16563" y="9063"/>
                    <a:pt x="19139" y="7486"/>
                  </a:cubicBezTo>
                  <a:lnTo>
                    <a:pt x="19139" y="7486"/>
                  </a:lnTo>
                  <a:cubicBezTo>
                    <a:pt x="18639" y="11299"/>
                    <a:pt x="17142" y="19364"/>
                    <a:pt x="16224" y="23856"/>
                  </a:cubicBezTo>
                  <a:cubicBezTo>
                    <a:pt x="16144" y="24195"/>
                    <a:pt x="16384" y="24614"/>
                    <a:pt x="16803" y="24614"/>
                  </a:cubicBezTo>
                  <a:lnTo>
                    <a:pt x="16883" y="24694"/>
                  </a:lnTo>
                  <a:cubicBezTo>
                    <a:pt x="17222" y="24694"/>
                    <a:pt x="17482" y="24455"/>
                    <a:pt x="17561" y="24115"/>
                  </a:cubicBezTo>
                  <a:cubicBezTo>
                    <a:pt x="17641" y="23536"/>
                    <a:pt x="20137" y="10720"/>
                    <a:pt x="20636" y="6568"/>
                  </a:cubicBezTo>
                  <a:cubicBezTo>
                    <a:pt x="22971" y="5151"/>
                    <a:pt x="25627" y="3813"/>
                    <a:pt x="28461" y="2735"/>
                  </a:cubicBezTo>
                  <a:lnTo>
                    <a:pt x="28461" y="2735"/>
                  </a:lnTo>
                  <a:cubicBezTo>
                    <a:pt x="27283" y="6308"/>
                    <a:pt x="24968" y="13795"/>
                    <a:pt x="24049" y="19364"/>
                  </a:cubicBezTo>
                  <a:cubicBezTo>
                    <a:pt x="24049" y="19783"/>
                    <a:pt x="24289" y="20123"/>
                    <a:pt x="24628" y="20123"/>
                  </a:cubicBezTo>
                  <a:lnTo>
                    <a:pt x="24708" y="20123"/>
                  </a:lnTo>
                  <a:cubicBezTo>
                    <a:pt x="25048" y="20123"/>
                    <a:pt x="25367" y="19863"/>
                    <a:pt x="25367" y="19624"/>
                  </a:cubicBezTo>
                  <a:cubicBezTo>
                    <a:pt x="26285" y="13475"/>
                    <a:pt x="29040" y="5151"/>
                    <a:pt x="30118" y="2156"/>
                  </a:cubicBezTo>
                  <a:lnTo>
                    <a:pt x="31615" y="1657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51"/>
            <p:cNvSpPr/>
            <p:nvPr/>
          </p:nvSpPr>
          <p:spPr>
            <a:xfrm>
              <a:off x="12245675" y="905213"/>
              <a:ext cx="169650" cy="39325"/>
            </a:xfrm>
            <a:custGeom>
              <a:avLst/>
              <a:gdLst/>
              <a:ahLst/>
              <a:cxnLst/>
              <a:rect l="l" t="t" r="r" b="b"/>
              <a:pathLst>
                <a:path w="6786" h="1573" extrusionOk="0">
                  <a:moveTo>
                    <a:pt x="6785" y="1"/>
                  </a:moveTo>
                  <a:lnTo>
                    <a:pt x="6785" y="1"/>
                  </a:lnTo>
                  <a:cubicBezTo>
                    <a:pt x="4386" y="321"/>
                    <a:pt x="2144" y="917"/>
                    <a:pt x="0" y="1572"/>
                  </a:cubicBezTo>
                  <a:lnTo>
                    <a:pt x="80" y="1572"/>
                  </a:lnTo>
                  <a:cubicBezTo>
                    <a:pt x="2144" y="917"/>
                    <a:pt x="4386" y="321"/>
                    <a:pt x="67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51"/>
            <p:cNvSpPr/>
            <p:nvPr/>
          </p:nvSpPr>
          <p:spPr>
            <a:xfrm>
              <a:off x="11550950" y="445438"/>
              <a:ext cx="996200" cy="457675"/>
            </a:xfrm>
            <a:custGeom>
              <a:avLst/>
              <a:gdLst/>
              <a:ahLst/>
              <a:cxnLst/>
              <a:rect l="l" t="t" r="r" b="b"/>
              <a:pathLst>
                <a:path w="39848" h="18307" extrusionOk="0">
                  <a:moveTo>
                    <a:pt x="680" y="10061"/>
                  </a:moveTo>
                  <a:cubicBezTo>
                    <a:pt x="340" y="10061"/>
                    <a:pt x="81" y="10221"/>
                    <a:pt x="1" y="10481"/>
                  </a:cubicBezTo>
                  <a:lnTo>
                    <a:pt x="1" y="10720"/>
                  </a:lnTo>
                  <a:cubicBezTo>
                    <a:pt x="1" y="10980"/>
                    <a:pt x="181" y="11319"/>
                    <a:pt x="420" y="11399"/>
                  </a:cubicBezTo>
                  <a:cubicBezTo>
                    <a:pt x="500" y="11399"/>
                    <a:pt x="12158" y="15631"/>
                    <a:pt x="20723" y="18306"/>
                  </a:cubicBezTo>
                  <a:lnTo>
                    <a:pt x="25454" y="18306"/>
                  </a:lnTo>
                  <a:cubicBezTo>
                    <a:pt x="17229" y="16130"/>
                    <a:pt x="999" y="10141"/>
                    <a:pt x="839" y="10141"/>
                  </a:cubicBezTo>
                  <a:cubicBezTo>
                    <a:pt x="760" y="10061"/>
                    <a:pt x="680" y="10061"/>
                    <a:pt x="680" y="10061"/>
                  </a:cubicBezTo>
                  <a:close/>
                  <a:moveTo>
                    <a:pt x="13316" y="0"/>
                  </a:moveTo>
                  <a:cubicBezTo>
                    <a:pt x="13157" y="0"/>
                    <a:pt x="12897" y="160"/>
                    <a:pt x="12817" y="340"/>
                  </a:cubicBezTo>
                  <a:cubicBezTo>
                    <a:pt x="12737" y="419"/>
                    <a:pt x="12657" y="579"/>
                    <a:pt x="12657" y="659"/>
                  </a:cubicBezTo>
                  <a:cubicBezTo>
                    <a:pt x="12657" y="918"/>
                    <a:pt x="12817" y="1158"/>
                    <a:pt x="12977" y="1238"/>
                  </a:cubicBezTo>
                  <a:cubicBezTo>
                    <a:pt x="20383" y="5909"/>
                    <a:pt x="30125" y="13056"/>
                    <a:pt x="34018" y="16050"/>
                  </a:cubicBezTo>
                  <a:cubicBezTo>
                    <a:pt x="31023" y="16629"/>
                    <a:pt x="28129" y="17388"/>
                    <a:pt x="25454" y="18306"/>
                  </a:cubicBezTo>
                  <a:lnTo>
                    <a:pt x="35116" y="18306"/>
                  </a:lnTo>
                  <a:cubicBezTo>
                    <a:pt x="36513" y="18047"/>
                    <a:pt x="37931" y="17807"/>
                    <a:pt x="39428" y="17548"/>
                  </a:cubicBezTo>
                  <a:cubicBezTo>
                    <a:pt x="39687" y="17308"/>
                    <a:pt x="39847" y="16969"/>
                    <a:pt x="39847" y="16629"/>
                  </a:cubicBezTo>
                  <a:lnTo>
                    <a:pt x="39847" y="16549"/>
                  </a:lnTo>
                  <a:lnTo>
                    <a:pt x="39767" y="16549"/>
                  </a:lnTo>
                  <a:cubicBezTo>
                    <a:pt x="39767" y="15970"/>
                    <a:pt x="39268" y="15471"/>
                    <a:pt x="38689" y="15471"/>
                  </a:cubicBezTo>
                  <a:lnTo>
                    <a:pt x="38510" y="15471"/>
                  </a:lnTo>
                  <a:cubicBezTo>
                    <a:pt x="37691" y="15551"/>
                    <a:pt x="36773" y="15711"/>
                    <a:pt x="35854" y="15811"/>
                  </a:cubicBezTo>
                  <a:cubicBezTo>
                    <a:pt x="32860" y="13555"/>
                    <a:pt x="21880" y="5230"/>
                    <a:pt x="13735" y="80"/>
                  </a:cubicBezTo>
                  <a:cubicBezTo>
                    <a:pt x="13556" y="80"/>
                    <a:pt x="13476" y="0"/>
                    <a:pt x="1331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51"/>
            <p:cNvSpPr/>
            <p:nvPr/>
          </p:nvSpPr>
          <p:spPr>
            <a:xfrm>
              <a:off x="11338850" y="903088"/>
              <a:ext cx="1090000" cy="600900"/>
            </a:xfrm>
            <a:custGeom>
              <a:avLst/>
              <a:gdLst/>
              <a:ahLst/>
              <a:cxnLst/>
              <a:rect l="l" t="t" r="r" b="b"/>
              <a:pathLst>
                <a:path w="43600" h="24036" extrusionOk="0">
                  <a:moveTo>
                    <a:pt x="43340" y="0"/>
                  </a:moveTo>
                  <a:lnTo>
                    <a:pt x="43340" y="80"/>
                  </a:lnTo>
                  <a:cubicBezTo>
                    <a:pt x="43420" y="0"/>
                    <a:pt x="43500" y="0"/>
                    <a:pt x="43600" y="0"/>
                  </a:cubicBezTo>
                  <a:close/>
                  <a:moveTo>
                    <a:pt x="29207" y="0"/>
                  </a:moveTo>
                  <a:cubicBezTo>
                    <a:pt x="30125" y="240"/>
                    <a:pt x="31023" y="499"/>
                    <a:pt x="31782" y="739"/>
                  </a:cubicBezTo>
                  <a:cubicBezTo>
                    <a:pt x="28787" y="1996"/>
                    <a:pt x="26032" y="3394"/>
                    <a:pt x="23537" y="4811"/>
                  </a:cubicBezTo>
                  <a:cubicBezTo>
                    <a:pt x="20044" y="4572"/>
                    <a:pt x="9244" y="3653"/>
                    <a:pt x="3913" y="2655"/>
                  </a:cubicBezTo>
                  <a:lnTo>
                    <a:pt x="3834" y="2655"/>
                  </a:lnTo>
                  <a:cubicBezTo>
                    <a:pt x="3494" y="2655"/>
                    <a:pt x="3255" y="2895"/>
                    <a:pt x="3175" y="3234"/>
                  </a:cubicBezTo>
                  <a:lnTo>
                    <a:pt x="3175" y="3314"/>
                  </a:lnTo>
                  <a:cubicBezTo>
                    <a:pt x="3175" y="3653"/>
                    <a:pt x="3414" y="3893"/>
                    <a:pt x="3754" y="3993"/>
                  </a:cubicBezTo>
                  <a:cubicBezTo>
                    <a:pt x="8405" y="4811"/>
                    <a:pt x="17149" y="5650"/>
                    <a:pt x="21720" y="6069"/>
                  </a:cubicBezTo>
                  <a:cubicBezTo>
                    <a:pt x="19225" y="7726"/>
                    <a:pt x="16969" y="9383"/>
                    <a:pt x="15232" y="11060"/>
                  </a:cubicBezTo>
                  <a:lnTo>
                    <a:pt x="679" y="11060"/>
                  </a:lnTo>
                  <a:cubicBezTo>
                    <a:pt x="340" y="11060"/>
                    <a:pt x="1" y="11299"/>
                    <a:pt x="1" y="11718"/>
                  </a:cubicBezTo>
                  <a:cubicBezTo>
                    <a:pt x="1" y="12058"/>
                    <a:pt x="340" y="12377"/>
                    <a:pt x="679" y="12377"/>
                  </a:cubicBezTo>
                  <a:lnTo>
                    <a:pt x="13735" y="12377"/>
                  </a:lnTo>
                  <a:cubicBezTo>
                    <a:pt x="11479" y="14553"/>
                    <a:pt x="9663" y="16629"/>
                    <a:pt x="8245" y="18366"/>
                  </a:cubicBezTo>
                  <a:lnTo>
                    <a:pt x="2416" y="19544"/>
                  </a:lnTo>
                  <a:cubicBezTo>
                    <a:pt x="2077" y="19624"/>
                    <a:pt x="1837" y="19863"/>
                    <a:pt x="1837" y="20203"/>
                  </a:cubicBezTo>
                  <a:lnTo>
                    <a:pt x="1837" y="20282"/>
                  </a:lnTo>
                  <a:cubicBezTo>
                    <a:pt x="1917" y="20622"/>
                    <a:pt x="2177" y="20861"/>
                    <a:pt x="2496" y="20861"/>
                  </a:cubicBezTo>
                  <a:lnTo>
                    <a:pt x="2676" y="20861"/>
                  </a:lnTo>
                  <a:lnTo>
                    <a:pt x="7068" y="19963"/>
                  </a:lnTo>
                  <a:lnTo>
                    <a:pt x="7068" y="19963"/>
                  </a:lnTo>
                  <a:cubicBezTo>
                    <a:pt x="5570" y="21959"/>
                    <a:pt x="4912" y="23197"/>
                    <a:pt x="4832" y="23277"/>
                  </a:cubicBezTo>
                  <a:lnTo>
                    <a:pt x="4832" y="23357"/>
                  </a:lnTo>
                  <a:cubicBezTo>
                    <a:pt x="4672" y="23536"/>
                    <a:pt x="4672" y="23856"/>
                    <a:pt x="4672" y="24035"/>
                  </a:cubicBezTo>
                  <a:cubicBezTo>
                    <a:pt x="6668" y="20282"/>
                    <a:pt x="9403" y="16969"/>
                    <a:pt x="12557" y="14054"/>
                  </a:cubicBezTo>
                  <a:cubicBezTo>
                    <a:pt x="19465" y="7726"/>
                    <a:pt x="27629" y="3993"/>
                    <a:pt x="36273" y="1657"/>
                  </a:cubicBezTo>
                  <a:cubicBezTo>
                    <a:pt x="38429" y="998"/>
                    <a:pt x="40685" y="399"/>
                    <a:pt x="43101" y="80"/>
                  </a:cubicBezTo>
                  <a:lnTo>
                    <a:pt x="43181" y="80"/>
                  </a:lnTo>
                  <a:lnTo>
                    <a:pt x="43181" y="0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3" name="Google Shape;5403;p51"/>
          <p:cNvGrpSpPr/>
          <p:nvPr/>
        </p:nvGrpSpPr>
        <p:grpSpPr>
          <a:xfrm>
            <a:off x="7692613" y="3930688"/>
            <a:ext cx="1164375" cy="906850"/>
            <a:chOff x="14327300" y="2445713"/>
            <a:chExt cx="1164375" cy="906850"/>
          </a:xfrm>
        </p:grpSpPr>
        <p:sp>
          <p:nvSpPr>
            <p:cNvPr id="5404" name="Google Shape;5404;p51"/>
            <p:cNvSpPr/>
            <p:nvPr/>
          </p:nvSpPr>
          <p:spPr>
            <a:xfrm>
              <a:off x="15144300" y="2487638"/>
              <a:ext cx="347375" cy="424225"/>
            </a:xfrm>
            <a:custGeom>
              <a:avLst/>
              <a:gdLst/>
              <a:ahLst/>
              <a:cxnLst/>
              <a:rect l="l" t="t" r="r" b="b"/>
              <a:pathLst>
                <a:path w="13895" h="16969" extrusionOk="0">
                  <a:moveTo>
                    <a:pt x="12657" y="13795"/>
                  </a:moveTo>
                  <a:cubicBezTo>
                    <a:pt x="12809" y="13795"/>
                    <a:pt x="12968" y="13827"/>
                    <a:pt x="13126" y="13876"/>
                  </a:cubicBezTo>
                  <a:lnTo>
                    <a:pt x="13126" y="13876"/>
                  </a:lnTo>
                  <a:cubicBezTo>
                    <a:pt x="12981" y="13822"/>
                    <a:pt x="12822" y="13795"/>
                    <a:pt x="12657" y="13795"/>
                  </a:cubicBezTo>
                  <a:close/>
                  <a:moveTo>
                    <a:pt x="13126" y="13876"/>
                  </a:moveTo>
                  <a:lnTo>
                    <a:pt x="13126" y="13876"/>
                  </a:lnTo>
                  <a:cubicBezTo>
                    <a:pt x="13202" y="13904"/>
                    <a:pt x="13275" y="13939"/>
                    <a:pt x="13342" y="13981"/>
                  </a:cubicBezTo>
                  <a:lnTo>
                    <a:pt x="13342" y="13981"/>
                  </a:lnTo>
                  <a:cubicBezTo>
                    <a:pt x="13360" y="13979"/>
                    <a:pt x="13378" y="13977"/>
                    <a:pt x="13396" y="13974"/>
                  </a:cubicBezTo>
                  <a:cubicBezTo>
                    <a:pt x="13308" y="13938"/>
                    <a:pt x="13217" y="13904"/>
                    <a:pt x="13126" y="13876"/>
                  </a:cubicBezTo>
                  <a:close/>
                  <a:moveTo>
                    <a:pt x="0" y="0"/>
                  </a:moveTo>
                  <a:lnTo>
                    <a:pt x="0" y="1997"/>
                  </a:lnTo>
                  <a:cubicBezTo>
                    <a:pt x="1757" y="5889"/>
                    <a:pt x="3414" y="11878"/>
                    <a:pt x="4173" y="14713"/>
                  </a:cubicBezTo>
                  <a:cubicBezTo>
                    <a:pt x="2995" y="14793"/>
                    <a:pt x="1837" y="14793"/>
                    <a:pt x="579" y="14793"/>
                  </a:cubicBezTo>
                  <a:lnTo>
                    <a:pt x="0" y="14793"/>
                  </a:lnTo>
                  <a:lnTo>
                    <a:pt x="0" y="16370"/>
                  </a:lnTo>
                  <a:cubicBezTo>
                    <a:pt x="1997" y="16550"/>
                    <a:pt x="3913" y="16629"/>
                    <a:pt x="5909" y="16629"/>
                  </a:cubicBezTo>
                  <a:cubicBezTo>
                    <a:pt x="7169" y="16629"/>
                    <a:pt x="8411" y="16629"/>
                    <a:pt x="9602" y="16563"/>
                  </a:cubicBezTo>
                  <a:lnTo>
                    <a:pt x="9602" y="16563"/>
                  </a:lnTo>
                  <a:cubicBezTo>
                    <a:pt x="9171" y="16620"/>
                    <a:pt x="8734" y="16674"/>
                    <a:pt x="8291" y="16723"/>
                  </a:cubicBezTo>
                  <a:lnTo>
                    <a:pt x="8291" y="16723"/>
                  </a:lnTo>
                  <a:cubicBezTo>
                    <a:pt x="8815" y="16667"/>
                    <a:pt x="9330" y="16608"/>
                    <a:pt x="9822" y="16550"/>
                  </a:cubicBezTo>
                  <a:lnTo>
                    <a:pt x="9822" y="16550"/>
                  </a:lnTo>
                  <a:cubicBezTo>
                    <a:pt x="9749" y="16554"/>
                    <a:pt x="9676" y="16559"/>
                    <a:pt x="9602" y="16563"/>
                  </a:cubicBezTo>
                  <a:lnTo>
                    <a:pt x="9602" y="16563"/>
                  </a:lnTo>
                  <a:cubicBezTo>
                    <a:pt x="10707" y="16416"/>
                    <a:pt x="11777" y="16244"/>
                    <a:pt x="12817" y="16051"/>
                  </a:cubicBezTo>
                  <a:cubicBezTo>
                    <a:pt x="13475" y="15971"/>
                    <a:pt x="13895" y="15372"/>
                    <a:pt x="13815" y="14713"/>
                  </a:cubicBezTo>
                  <a:cubicBezTo>
                    <a:pt x="13770" y="14387"/>
                    <a:pt x="13592" y="14137"/>
                    <a:pt x="13342" y="13981"/>
                  </a:cubicBezTo>
                  <a:lnTo>
                    <a:pt x="13342" y="13981"/>
                  </a:lnTo>
                  <a:cubicBezTo>
                    <a:pt x="11444" y="14217"/>
                    <a:pt x="9546" y="14375"/>
                    <a:pt x="7746" y="14473"/>
                  </a:cubicBezTo>
                  <a:cubicBezTo>
                    <a:pt x="6987" y="14553"/>
                    <a:pt x="6249" y="14553"/>
                    <a:pt x="5490" y="14633"/>
                  </a:cubicBezTo>
                  <a:cubicBezTo>
                    <a:pt x="4752" y="11639"/>
                    <a:pt x="2755" y="4492"/>
                    <a:pt x="759" y="400"/>
                  </a:cubicBezTo>
                  <a:cubicBezTo>
                    <a:pt x="579" y="160"/>
                    <a:pt x="340" y="0"/>
                    <a:pt x="80" y="0"/>
                  </a:cubicBezTo>
                  <a:close/>
                  <a:moveTo>
                    <a:pt x="8291" y="16723"/>
                  </a:moveTo>
                  <a:lnTo>
                    <a:pt x="8291" y="16723"/>
                  </a:lnTo>
                  <a:cubicBezTo>
                    <a:pt x="7393" y="16819"/>
                    <a:pt x="6465" y="16906"/>
                    <a:pt x="5570" y="16969"/>
                  </a:cubicBezTo>
                  <a:cubicBezTo>
                    <a:pt x="6502" y="16904"/>
                    <a:pt x="7408" y="16822"/>
                    <a:pt x="8291" y="16723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51"/>
            <p:cNvSpPr/>
            <p:nvPr/>
          </p:nvSpPr>
          <p:spPr>
            <a:xfrm>
              <a:off x="14360625" y="2445713"/>
              <a:ext cx="783700" cy="451175"/>
            </a:xfrm>
            <a:custGeom>
              <a:avLst/>
              <a:gdLst/>
              <a:ahLst/>
              <a:cxnLst/>
              <a:rect l="l" t="t" r="r" b="b"/>
              <a:pathLst>
                <a:path w="31348" h="18047" extrusionOk="0">
                  <a:moveTo>
                    <a:pt x="225" y="3624"/>
                  </a:moveTo>
                  <a:lnTo>
                    <a:pt x="225" y="3624"/>
                  </a:lnTo>
                  <a:cubicBezTo>
                    <a:pt x="231" y="3640"/>
                    <a:pt x="238" y="3657"/>
                    <a:pt x="245" y="3674"/>
                  </a:cubicBezTo>
                  <a:cubicBezTo>
                    <a:pt x="238" y="3657"/>
                    <a:pt x="231" y="3641"/>
                    <a:pt x="225" y="3624"/>
                  </a:cubicBezTo>
                  <a:close/>
                  <a:moveTo>
                    <a:pt x="31347" y="1677"/>
                  </a:moveTo>
                  <a:cubicBezTo>
                    <a:pt x="31268" y="1757"/>
                    <a:pt x="31268" y="1757"/>
                    <a:pt x="31188" y="1757"/>
                  </a:cubicBezTo>
                  <a:cubicBezTo>
                    <a:pt x="30848" y="1917"/>
                    <a:pt x="30689" y="2336"/>
                    <a:pt x="30848" y="2676"/>
                  </a:cubicBezTo>
                  <a:cubicBezTo>
                    <a:pt x="31028" y="2995"/>
                    <a:pt x="31188" y="3334"/>
                    <a:pt x="31347" y="3674"/>
                  </a:cubicBezTo>
                  <a:lnTo>
                    <a:pt x="31347" y="1677"/>
                  </a:lnTo>
                  <a:close/>
                  <a:moveTo>
                    <a:pt x="8310" y="0"/>
                  </a:moveTo>
                  <a:cubicBezTo>
                    <a:pt x="7891" y="0"/>
                    <a:pt x="7651" y="340"/>
                    <a:pt x="7651" y="759"/>
                  </a:cubicBezTo>
                  <a:cubicBezTo>
                    <a:pt x="7731" y="2755"/>
                    <a:pt x="7731" y="6748"/>
                    <a:pt x="7651" y="9064"/>
                  </a:cubicBezTo>
                  <a:cubicBezTo>
                    <a:pt x="6653" y="8245"/>
                    <a:pt x="5735" y="7327"/>
                    <a:pt x="5076" y="6568"/>
                  </a:cubicBezTo>
                  <a:cubicBezTo>
                    <a:pt x="5076" y="5490"/>
                    <a:pt x="5156" y="3674"/>
                    <a:pt x="5076" y="2416"/>
                  </a:cubicBezTo>
                  <a:cubicBezTo>
                    <a:pt x="5076" y="2077"/>
                    <a:pt x="4817" y="1837"/>
                    <a:pt x="4397" y="1837"/>
                  </a:cubicBezTo>
                  <a:cubicBezTo>
                    <a:pt x="3978" y="1837"/>
                    <a:pt x="3739" y="2077"/>
                    <a:pt x="3739" y="2496"/>
                  </a:cubicBezTo>
                  <a:cubicBezTo>
                    <a:pt x="3818" y="3254"/>
                    <a:pt x="3739" y="4173"/>
                    <a:pt x="3739" y="4991"/>
                  </a:cubicBezTo>
                  <a:cubicBezTo>
                    <a:pt x="2820" y="3674"/>
                    <a:pt x="2401" y="2835"/>
                    <a:pt x="2321" y="2755"/>
                  </a:cubicBezTo>
                  <a:cubicBezTo>
                    <a:pt x="2161" y="2336"/>
                    <a:pt x="1742" y="2077"/>
                    <a:pt x="1323" y="2077"/>
                  </a:cubicBezTo>
                  <a:cubicBezTo>
                    <a:pt x="1163" y="2077"/>
                    <a:pt x="984" y="2077"/>
                    <a:pt x="824" y="2176"/>
                  </a:cubicBezTo>
                  <a:cubicBezTo>
                    <a:pt x="261" y="2409"/>
                    <a:pt x="0" y="3039"/>
                    <a:pt x="225" y="3624"/>
                  </a:cubicBezTo>
                  <a:lnTo>
                    <a:pt x="225" y="3624"/>
                  </a:lnTo>
                  <a:cubicBezTo>
                    <a:pt x="165" y="3464"/>
                    <a:pt x="165" y="3319"/>
                    <a:pt x="165" y="3175"/>
                  </a:cubicBezTo>
                  <a:lnTo>
                    <a:pt x="165" y="3175"/>
                  </a:lnTo>
                  <a:cubicBezTo>
                    <a:pt x="8150" y="12477"/>
                    <a:pt x="19449" y="16969"/>
                    <a:pt x="31347" y="18047"/>
                  </a:cubicBezTo>
                  <a:lnTo>
                    <a:pt x="31347" y="16470"/>
                  </a:lnTo>
                  <a:lnTo>
                    <a:pt x="29770" y="16470"/>
                  </a:lnTo>
                  <a:cubicBezTo>
                    <a:pt x="28852" y="13815"/>
                    <a:pt x="26277" y="6668"/>
                    <a:pt x="23941" y="2676"/>
                  </a:cubicBezTo>
                  <a:cubicBezTo>
                    <a:pt x="23861" y="2416"/>
                    <a:pt x="23622" y="2336"/>
                    <a:pt x="23362" y="2336"/>
                  </a:cubicBezTo>
                  <a:cubicBezTo>
                    <a:pt x="23282" y="2336"/>
                    <a:pt x="23123" y="2336"/>
                    <a:pt x="23043" y="2416"/>
                  </a:cubicBezTo>
                  <a:cubicBezTo>
                    <a:pt x="22703" y="2576"/>
                    <a:pt x="22624" y="2995"/>
                    <a:pt x="22783" y="3334"/>
                  </a:cubicBezTo>
                  <a:cubicBezTo>
                    <a:pt x="24859" y="6908"/>
                    <a:pt x="27275" y="13475"/>
                    <a:pt x="28353" y="16390"/>
                  </a:cubicBezTo>
                  <a:cubicBezTo>
                    <a:pt x="26277" y="16230"/>
                    <a:pt x="24201" y="15971"/>
                    <a:pt x="22204" y="15651"/>
                  </a:cubicBezTo>
                  <a:cubicBezTo>
                    <a:pt x="21546" y="13056"/>
                    <a:pt x="19709" y="6169"/>
                    <a:pt x="17793" y="2176"/>
                  </a:cubicBezTo>
                  <a:cubicBezTo>
                    <a:pt x="17713" y="1917"/>
                    <a:pt x="17453" y="1757"/>
                    <a:pt x="17214" y="1757"/>
                  </a:cubicBezTo>
                  <a:cubicBezTo>
                    <a:pt x="17134" y="1757"/>
                    <a:pt x="17054" y="1757"/>
                    <a:pt x="16874" y="1837"/>
                  </a:cubicBezTo>
                  <a:cubicBezTo>
                    <a:pt x="16555" y="1997"/>
                    <a:pt x="16455" y="2336"/>
                    <a:pt x="16635" y="2676"/>
                  </a:cubicBezTo>
                  <a:cubicBezTo>
                    <a:pt x="18292" y="6329"/>
                    <a:pt x="19949" y="12397"/>
                    <a:pt x="20707" y="15312"/>
                  </a:cubicBezTo>
                  <a:cubicBezTo>
                    <a:pt x="18631" y="14813"/>
                    <a:pt x="16555" y="14154"/>
                    <a:pt x="14638" y="13316"/>
                  </a:cubicBezTo>
                  <a:cubicBezTo>
                    <a:pt x="14459" y="11060"/>
                    <a:pt x="13960" y="5490"/>
                    <a:pt x="13061" y="2416"/>
                  </a:cubicBezTo>
                  <a:cubicBezTo>
                    <a:pt x="12961" y="2077"/>
                    <a:pt x="12722" y="1917"/>
                    <a:pt x="12383" y="1917"/>
                  </a:cubicBezTo>
                  <a:lnTo>
                    <a:pt x="12223" y="1917"/>
                  </a:lnTo>
                  <a:cubicBezTo>
                    <a:pt x="11883" y="2077"/>
                    <a:pt x="11644" y="2416"/>
                    <a:pt x="11804" y="2755"/>
                  </a:cubicBezTo>
                  <a:cubicBezTo>
                    <a:pt x="12562" y="5410"/>
                    <a:pt x="13061" y="10162"/>
                    <a:pt x="13221" y="12657"/>
                  </a:cubicBezTo>
                  <a:cubicBezTo>
                    <a:pt x="12303" y="12238"/>
                    <a:pt x="11384" y="11739"/>
                    <a:pt x="10566" y="11160"/>
                  </a:cubicBezTo>
                  <a:cubicBezTo>
                    <a:pt x="9967" y="10820"/>
                    <a:pt x="9468" y="10481"/>
                    <a:pt x="8969" y="10162"/>
                  </a:cubicBezTo>
                  <a:cubicBezTo>
                    <a:pt x="8969" y="7986"/>
                    <a:pt x="9069" y="3075"/>
                    <a:pt x="8969" y="679"/>
                  </a:cubicBezTo>
                  <a:cubicBezTo>
                    <a:pt x="8969" y="340"/>
                    <a:pt x="8649" y="0"/>
                    <a:pt x="8310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51"/>
            <p:cNvSpPr/>
            <p:nvPr/>
          </p:nvSpPr>
          <p:spPr>
            <a:xfrm>
              <a:off x="15335950" y="2832638"/>
              <a:ext cx="117500" cy="16850"/>
            </a:xfrm>
            <a:custGeom>
              <a:avLst/>
              <a:gdLst/>
              <a:ahLst/>
              <a:cxnLst/>
              <a:rect l="l" t="t" r="r" b="b"/>
              <a:pathLst>
                <a:path w="4700" h="674" extrusionOk="0">
                  <a:moveTo>
                    <a:pt x="4700" y="0"/>
                  </a:moveTo>
                  <a:lnTo>
                    <a:pt x="4700" y="0"/>
                  </a:lnTo>
                  <a:cubicBezTo>
                    <a:pt x="3212" y="258"/>
                    <a:pt x="1645" y="495"/>
                    <a:pt x="0" y="673"/>
                  </a:cubicBezTo>
                  <a:lnTo>
                    <a:pt x="80" y="673"/>
                  </a:lnTo>
                  <a:cubicBezTo>
                    <a:pt x="1646" y="495"/>
                    <a:pt x="3212" y="258"/>
                    <a:pt x="4700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51"/>
            <p:cNvSpPr/>
            <p:nvPr/>
          </p:nvSpPr>
          <p:spPr>
            <a:xfrm>
              <a:off x="15337950" y="2832488"/>
              <a:ext cx="141250" cy="17000"/>
            </a:xfrm>
            <a:custGeom>
              <a:avLst/>
              <a:gdLst/>
              <a:ahLst/>
              <a:cxnLst/>
              <a:rect l="l" t="t" r="r" b="b"/>
              <a:pathLst>
                <a:path w="5650" h="680" extrusionOk="0">
                  <a:moveTo>
                    <a:pt x="4651" y="1"/>
                  </a:moveTo>
                  <a:cubicBezTo>
                    <a:pt x="3154" y="260"/>
                    <a:pt x="1577" y="500"/>
                    <a:pt x="0" y="679"/>
                  </a:cubicBezTo>
                  <a:cubicBezTo>
                    <a:pt x="1817" y="580"/>
                    <a:pt x="3733" y="420"/>
                    <a:pt x="5650" y="180"/>
                  </a:cubicBezTo>
                  <a:cubicBezTo>
                    <a:pt x="5410" y="81"/>
                    <a:pt x="5150" y="1"/>
                    <a:pt x="4911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51"/>
            <p:cNvSpPr/>
            <p:nvPr/>
          </p:nvSpPr>
          <p:spPr>
            <a:xfrm>
              <a:off x="14345775" y="2537538"/>
              <a:ext cx="170700" cy="180700"/>
            </a:xfrm>
            <a:custGeom>
              <a:avLst/>
              <a:gdLst/>
              <a:ahLst/>
              <a:cxnLst/>
              <a:rect l="l" t="t" r="r" b="b"/>
              <a:pathLst>
                <a:path w="6828" h="7228" extrusionOk="0">
                  <a:moveTo>
                    <a:pt x="4073" y="4652"/>
                  </a:moveTo>
                  <a:cubicBezTo>
                    <a:pt x="2496" y="4991"/>
                    <a:pt x="420" y="5151"/>
                    <a:pt x="1" y="5231"/>
                  </a:cubicBezTo>
                  <a:cubicBezTo>
                    <a:pt x="420" y="5151"/>
                    <a:pt x="2496" y="4991"/>
                    <a:pt x="4073" y="4652"/>
                  </a:cubicBezTo>
                  <a:cubicBezTo>
                    <a:pt x="4832" y="5490"/>
                    <a:pt x="5750" y="6389"/>
                    <a:pt x="6828" y="7227"/>
                  </a:cubicBezTo>
                  <a:cubicBezTo>
                    <a:pt x="5750" y="6389"/>
                    <a:pt x="4832" y="5490"/>
                    <a:pt x="4073" y="4652"/>
                  </a:cubicBezTo>
                  <a:close/>
                  <a:moveTo>
                    <a:pt x="839" y="1"/>
                  </a:moveTo>
                  <a:lnTo>
                    <a:pt x="839" y="1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51"/>
            <p:cNvSpPr/>
            <p:nvPr/>
          </p:nvSpPr>
          <p:spPr>
            <a:xfrm>
              <a:off x="15144300" y="2911838"/>
              <a:ext cx="139275" cy="239100"/>
            </a:xfrm>
            <a:custGeom>
              <a:avLst/>
              <a:gdLst/>
              <a:ahLst/>
              <a:cxnLst/>
              <a:rect l="l" t="t" r="r" b="b"/>
              <a:pathLst>
                <a:path w="5571" h="9564" extrusionOk="0">
                  <a:moveTo>
                    <a:pt x="5570" y="1"/>
                  </a:moveTo>
                  <a:cubicBezTo>
                    <a:pt x="3913" y="3494"/>
                    <a:pt x="1917" y="6808"/>
                    <a:pt x="0" y="9563"/>
                  </a:cubicBezTo>
                  <a:lnTo>
                    <a:pt x="0" y="9563"/>
                  </a:lnTo>
                  <a:cubicBezTo>
                    <a:pt x="1917" y="6808"/>
                    <a:pt x="3913" y="3494"/>
                    <a:pt x="557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51"/>
            <p:cNvSpPr/>
            <p:nvPr/>
          </p:nvSpPr>
          <p:spPr>
            <a:xfrm>
              <a:off x="14994575" y="3150913"/>
              <a:ext cx="149750" cy="197650"/>
            </a:xfrm>
            <a:custGeom>
              <a:avLst/>
              <a:gdLst/>
              <a:ahLst/>
              <a:cxnLst/>
              <a:rect l="l" t="t" r="r" b="b"/>
              <a:pathLst>
                <a:path w="5990" h="7906" extrusionOk="0">
                  <a:moveTo>
                    <a:pt x="5989" y="0"/>
                  </a:moveTo>
                  <a:cubicBezTo>
                    <a:pt x="2915" y="4572"/>
                    <a:pt x="180" y="7646"/>
                    <a:pt x="0" y="7905"/>
                  </a:cubicBezTo>
                  <a:cubicBezTo>
                    <a:pt x="180" y="7646"/>
                    <a:pt x="2915" y="4572"/>
                    <a:pt x="5989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51"/>
            <p:cNvSpPr/>
            <p:nvPr/>
          </p:nvSpPr>
          <p:spPr>
            <a:xfrm>
              <a:off x="15144300" y="2896863"/>
              <a:ext cx="245575" cy="254075"/>
            </a:xfrm>
            <a:custGeom>
              <a:avLst/>
              <a:gdLst/>
              <a:ahLst/>
              <a:cxnLst/>
              <a:rect l="l" t="t" r="r" b="b"/>
              <a:pathLst>
                <a:path w="9823" h="10163" extrusionOk="0">
                  <a:moveTo>
                    <a:pt x="0" y="1"/>
                  </a:moveTo>
                  <a:lnTo>
                    <a:pt x="0" y="760"/>
                  </a:lnTo>
                  <a:lnTo>
                    <a:pt x="579" y="760"/>
                  </a:lnTo>
                  <a:cubicBezTo>
                    <a:pt x="1757" y="760"/>
                    <a:pt x="2915" y="760"/>
                    <a:pt x="3993" y="680"/>
                  </a:cubicBezTo>
                  <a:lnTo>
                    <a:pt x="3993" y="680"/>
                  </a:lnTo>
                  <a:cubicBezTo>
                    <a:pt x="2835" y="3255"/>
                    <a:pt x="1418" y="5591"/>
                    <a:pt x="0" y="7747"/>
                  </a:cubicBezTo>
                  <a:lnTo>
                    <a:pt x="0" y="10162"/>
                  </a:lnTo>
                  <a:cubicBezTo>
                    <a:pt x="1917" y="7407"/>
                    <a:pt x="3913" y="4093"/>
                    <a:pt x="5570" y="600"/>
                  </a:cubicBezTo>
                  <a:cubicBezTo>
                    <a:pt x="6987" y="500"/>
                    <a:pt x="8485" y="340"/>
                    <a:pt x="9822" y="181"/>
                  </a:cubicBezTo>
                  <a:lnTo>
                    <a:pt x="9822" y="181"/>
                  </a:lnTo>
                  <a:cubicBezTo>
                    <a:pt x="8564" y="260"/>
                    <a:pt x="7247" y="260"/>
                    <a:pt x="5909" y="260"/>
                  </a:cubicBezTo>
                  <a:cubicBezTo>
                    <a:pt x="3913" y="260"/>
                    <a:pt x="1997" y="181"/>
                    <a:pt x="0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51"/>
            <p:cNvSpPr/>
            <p:nvPr/>
          </p:nvSpPr>
          <p:spPr>
            <a:xfrm>
              <a:off x="14327300" y="2525063"/>
              <a:ext cx="817025" cy="827500"/>
            </a:xfrm>
            <a:custGeom>
              <a:avLst/>
              <a:gdLst/>
              <a:ahLst/>
              <a:cxnLst/>
              <a:rect l="l" t="t" r="r" b="b"/>
              <a:pathLst>
                <a:path w="32681" h="33100" extrusionOk="0">
                  <a:moveTo>
                    <a:pt x="1498" y="1"/>
                  </a:moveTo>
                  <a:cubicBezTo>
                    <a:pt x="1498" y="160"/>
                    <a:pt x="1498" y="320"/>
                    <a:pt x="1578" y="500"/>
                  </a:cubicBezTo>
                  <a:cubicBezTo>
                    <a:pt x="1578" y="659"/>
                    <a:pt x="2237" y="2077"/>
                    <a:pt x="3814" y="3993"/>
                  </a:cubicBezTo>
                  <a:cubicBezTo>
                    <a:pt x="2317" y="4233"/>
                    <a:pt x="580" y="4392"/>
                    <a:pt x="580" y="4392"/>
                  </a:cubicBezTo>
                  <a:cubicBezTo>
                    <a:pt x="241" y="4392"/>
                    <a:pt x="1" y="4732"/>
                    <a:pt x="1" y="5071"/>
                  </a:cubicBezTo>
                  <a:cubicBezTo>
                    <a:pt x="1" y="5490"/>
                    <a:pt x="320" y="5730"/>
                    <a:pt x="660" y="5730"/>
                  </a:cubicBezTo>
                  <a:lnTo>
                    <a:pt x="740" y="5730"/>
                  </a:lnTo>
                  <a:cubicBezTo>
                    <a:pt x="1159" y="5650"/>
                    <a:pt x="3235" y="5490"/>
                    <a:pt x="4812" y="5151"/>
                  </a:cubicBezTo>
                  <a:cubicBezTo>
                    <a:pt x="5571" y="5989"/>
                    <a:pt x="6489" y="6888"/>
                    <a:pt x="7567" y="7726"/>
                  </a:cubicBezTo>
                  <a:cubicBezTo>
                    <a:pt x="7567" y="7806"/>
                    <a:pt x="7567" y="7806"/>
                    <a:pt x="7647" y="7806"/>
                  </a:cubicBezTo>
                  <a:cubicBezTo>
                    <a:pt x="5072" y="8645"/>
                    <a:pt x="2656" y="9483"/>
                    <a:pt x="2576" y="9483"/>
                  </a:cubicBezTo>
                  <a:cubicBezTo>
                    <a:pt x="2317" y="9563"/>
                    <a:pt x="2157" y="9802"/>
                    <a:pt x="2157" y="10142"/>
                  </a:cubicBezTo>
                  <a:lnTo>
                    <a:pt x="2157" y="10301"/>
                  </a:lnTo>
                  <a:cubicBezTo>
                    <a:pt x="2317" y="10641"/>
                    <a:pt x="2576" y="10801"/>
                    <a:pt x="2816" y="10801"/>
                  </a:cubicBezTo>
                  <a:cubicBezTo>
                    <a:pt x="2916" y="10801"/>
                    <a:pt x="2995" y="10801"/>
                    <a:pt x="3075" y="10721"/>
                  </a:cubicBezTo>
                  <a:cubicBezTo>
                    <a:pt x="3075" y="10721"/>
                    <a:pt x="6070" y="9643"/>
                    <a:pt x="8904" y="8804"/>
                  </a:cubicBezTo>
                  <a:cubicBezTo>
                    <a:pt x="9404" y="9144"/>
                    <a:pt x="9903" y="9563"/>
                    <a:pt x="10482" y="9882"/>
                  </a:cubicBezTo>
                  <a:cubicBezTo>
                    <a:pt x="11480" y="10481"/>
                    <a:pt x="12478" y="11060"/>
                    <a:pt x="13476" y="11559"/>
                  </a:cubicBezTo>
                  <a:cubicBezTo>
                    <a:pt x="10222" y="13476"/>
                    <a:pt x="5411" y="15212"/>
                    <a:pt x="5411" y="15292"/>
                  </a:cubicBezTo>
                  <a:cubicBezTo>
                    <a:pt x="5072" y="15372"/>
                    <a:pt x="4912" y="15632"/>
                    <a:pt x="4912" y="15871"/>
                  </a:cubicBezTo>
                  <a:cubicBezTo>
                    <a:pt x="4912" y="15971"/>
                    <a:pt x="4912" y="16051"/>
                    <a:pt x="4992" y="16131"/>
                  </a:cubicBezTo>
                  <a:cubicBezTo>
                    <a:pt x="5072" y="16370"/>
                    <a:pt x="5311" y="16550"/>
                    <a:pt x="5571" y="16550"/>
                  </a:cubicBezTo>
                  <a:lnTo>
                    <a:pt x="5810" y="16550"/>
                  </a:lnTo>
                  <a:cubicBezTo>
                    <a:pt x="6070" y="16470"/>
                    <a:pt x="11639" y="14374"/>
                    <a:pt x="14973" y="12218"/>
                  </a:cubicBezTo>
                  <a:cubicBezTo>
                    <a:pt x="16970" y="13136"/>
                    <a:pt x="19046" y="13795"/>
                    <a:pt x="21122" y="14294"/>
                  </a:cubicBezTo>
                  <a:cubicBezTo>
                    <a:pt x="16051" y="18127"/>
                    <a:pt x="9723" y="21361"/>
                    <a:pt x="9643" y="21461"/>
                  </a:cubicBezTo>
                  <a:cubicBezTo>
                    <a:pt x="9404" y="21541"/>
                    <a:pt x="9304" y="21780"/>
                    <a:pt x="9304" y="22040"/>
                  </a:cubicBezTo>
                  <a:cubicBezTo>
                    <a:pt x="9304" y="22119"/>
                    <a:pt x="9304" y="22199"/>
                    <a:pt x="9404" y="22279"/>
                  </a:cubicBezTo>
                  <a:cubicBezTo>
                    <a:pt x="9483" y="22539"/>
                    <a:pt x="9723" y="22698"/>
                    <a:pt x="9982" y="22698"/>
                  </a:cubicBezTo>
                  <a:cubicBezTo>
                    <a:pt x="10062" y="22698"/>
                    <a:pt x="10142" y="22698"/>
                    <a:pt x="10222" y="22619"/>
                  </a:cubicBezTo>
                  <a:cubicBezTo>
                    <a:pt x="10302" y="22539"/>
                    <a:pt x="17548" y="18866"/>
                    <a:pt x="22779" y="14633"/>
                  </a:cubicBezTo>
                  <a:cubicBezTo>
                    <a:pt x="24875" y="15053"/>
                    <a:pt x="26951" y="15372"/>
                    <a:pt x="29107" y="15472"/>
                  </a:cubicBezTo>
                  <a:cubicBezTo>
                    <a:pt x="24036" y="21201"/>
                    <a:pt x="16890" y="26851"/>
                    <a:pt x="16790" y="26950"/>
                  </a:cubicBezTo>
                  <a:cubicBezTo>
                    <a:pt x="16630" y="27030"/>
                    <a:pt x="16550" y="27190"/>
                    <a:pt x="16550" y="27450"/>
                  </a:cubicBezTo>
                  <a:cubicBezTo>
                    <a:pt x="16550" y="27609"/>
                    <a:pt x="16550" y="27689"/>
                    <a:pt x="16710" y="27849"/>
                  </a:cubicBezTo>
                  <a:cubicBezTo>
                    <a:pt x="16790" y="28028"/>
                    <a:pt x="16970" y="28108"/>
                    <a:pt x="17209" y="28108"/>
                  </a:cubicBezTo>
                  <a:cubicBezTo>
                    <a:pt x="17389" y="28108"/>
                    <a:pt x="17469" y="28028"/>
                    <a:pt x="17628" y="27949"/>
                  </a:cubicBezTo>
                  <a:cubicBezTo>
                    <a:pt x="17708" y="27849"/>
                    <a:pt x="25613" y="21700"/>
                    <a:pt x="30764" y="15632"/>
                  </a:cubicBezTo>
                  <a:lnTo>
                    <a:pt x="32680" y="15632"/>
                  </a:lnTo>
                  <a:lnTo>
                    <a:pt x="32680" y="14873"/>
                  </a:lnTo>
                  <a:cubicBezTo>
                    <a:pt x="20782" y="13795"/>
                    <a:pt x="9483" y="9303"/>
                    <a:pt x="1498" y="1"/>
                  </a:cubicBezTo>
                  <a:close/>
                  <a:moveTo>
                    <a:pt x="32680" y="22619"/>
                  </a:moveTo>
                  <a:cubicBezTo>
                    <a:pt x="29187" y="28108"/>
                    <a:pt x="25773" y="31941"/>
                    <a:pt x="25693" y="32021"/>
                  </a:cubicBezTo>
                  <a:cubicBezTo>
                    <a:pt x="25613" y="32181"/>
                    <a:pt x="25534" y="32340"/>
                    <a:pt x="25534" y="32440"/>
                  </a:cubicBezTo>
                  <a:cubicBezTo>
                    <a:pt x="25534" y="32680"/>
                    <a:pt x="25613" y="32840"/>
                    <a:pt x="25773" y="32939"/>
                  </a:cubicBezTo>
                  <a:cubicBezTo>
                    <a:pt x="25953" y="33099"/>
                    <a:pt x="26113" y="33099"/>
                    <a:pt x="26192" y="33099"/>
                  </a:cubicBezTo>
                  <a:cubicBezTo>
                    <a:pt x="26452" y="33099"/>
                    <a:pt x="26612" y="33099"/>
                    <a:pt x="26691" y="32939"/>
                  </a:cubicBezTo>
                  <a:cubicBezTo>
                    <a:pt x="26871" y="32680"/>
                    <a:pt x="29606" y="29606"/>
                    <a:pt x="32680" y="25034"/>
                  </a:cubicBezTo>
                  <a:lnTo>
                    <a:pt x="32680" y="22619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3" name="Google Shape;5413;p51"/>
          <p:cNvGrpSpPr/>
          <p:nvPr/>
        </p:nvGrpSpPr>
        <p:grpSpPr>
          <a:xfrm rot="2271873" flipH="1">
            <a:off x="7099625" y="1314674"/>
            <a:ext cx="698841" cy="605711"/>
            <a:chOff x="11338850" y="445438"/>
            <a:chExt cx="1208300" cy="1126925"/>
          </a:xfrm>
        </p:grpSpPr>
        <p:sp>
          <p:nvSpPr>
            <p:cNvPr id="5414" name="Google Shape;5414;p51"/>
            <p:cNvSpPr/>
            <p:nvPr/>
          </p:nvSpPr>
          <p:spPr>
            <a:xfrm>
              <a:off x="12428825" y="861163"/>
              <a:ext cx="118325" cy="41950"/>
            </a:xfrm>
            <a:custGeom>
              <a:avLst/>
              <a:gdLst/>
              <a:ahLst/>
              <a:cxnLst/>
              <a:rect l="l" t="t" r="r" b="b"/>
              <a:pathLst>
                <a:path w="4733" h="1678" extrusionOk="0">
                  <a:moveTo>
                    <a:pt x="4732" y="1"/>
                  </a:moveTo>
                  <a:cubicBezTo>
                    <a:pt x="4732" y="344"/>
                    <a:pt x="4556" y="694"/>
                    <a:pt x="4293" y="922"/>
                  </a:cubicBezTo>
                  <a:lnTo>
                    <a:pt x="4293" y="922"/>
                  </a:lnTo>
                  <a:cubicBezTo>
                    <a:pt x="4300" y="921"/>
                    <a:pt x="4306" y="920"/>
                    <a:pt x="4313" y="919"/>
                  </a:cubicBezTo>
                  <a:cubicBezTo>
                    <a:pt x="4572" y="679"/>
                    <a:pt x="4732" y="340"/>
                    <a:pt x="4732" y="1"/>
                  </a:cubicBezTo>
                  <a:close/>
                  <a:moveTo>
                    <a:pt x="4293" y="922"/>
                  </a:moveTo>
                  <a:cubicBezTo>
                    <a:pt x="3374" y="1081"/>
                    <a:pt x="2485" y="1233"/>
                    <a:pt x="1612" y="1387"/>
                  </a:cubicBezTo>
                  <a:lnTo>
                    <a:pt x="1612" y="1387"/>
                  </a:lnTo>
                  <a:cubicBezTo>
                    <a:pt x="2270" y="1317"/>
                    <a:pt x="2924" y="1248"/>
                    <a:pt x="3654" y="1178"/>
                  </a:cubicBezTo>
                  <a:cubicBezTo>
                    <a:pt x="3890" y="1178"/>
                    <a:pt x="4112" y="1079"/>
                    <a:pt x="4293" y="922"/>
                  </a:cubicBezTo>
                  <a:close/>
                  <a:moveTo>
                    <a:pt x="1612" y="1387"/>
                  </a:moveTo>
                  <a:cubicBezTo>
                    <a:pt x="1514" y="1397"/>
                    <a:pt x="1417" y="1407"/>
                    <a:pt x="1318" y="1418"/>
                  </a:cubicBezTo>
                  <a:cubicBezTo>
                    <a:pt x="1310" y="1426"/>
                    <a:pt x="1303" y="1434"/>
                    <a:pt x="1296" y="1442"/>
                  </a:cubicBezTo>
                  <a:lnTo>
                    <a:pt x="1296" y="1442"/>
                  </a:lnTo>
                  <a:cubicBezTo>
                    <a:pt x="1401" y="1424"/>
                    <a:pt x="1507" y="1405"/>
                    <a:pt x="1612" y="1387"/>
                  </a:cubicBezTo>
                  <a:close/>
                  <a:moveTo>
                    <a:pt x="1296" y="1442"/>
                  </a:moveTo>
                  <a:lnTo>
                    <a:pt x="1296" y="1442"/>
                  </a:lnTo>
                  <a:cubicBezTo>
                    <a:pt x="861" y="1520"/>
                    <a:pt x="430" y="1597"/>
                    <a:pt x="1" y="1677"/>
                  </a:cubicBezTo>
                  <a:lnTo>
                    <a:pt x="1239" y="1677"/>
                  </a:lnTo>
                  <a:cubicBezTo>
                    <a:pt x="1239" y="1588"/>
                    <a:pt x="1239" y="1514"/>
                    <a:pt x="1296" y="1442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51"/>
            <p:cNvSpPr/>
            <p:nvPr/>
          </p:nvSpPr>
          <p:spPr>
            <a:xfrm>
              <a:off x="11455300" y="903088"/>
              <a:ext cx="1004500" cy="669275"/>
            </a:xfrm>
            <a:custGeom>
              <a:avLst/>
              <a:gdLst/>
              <a:ahLst/>
              <a:cxnLst/>
              <a:rect l="l" t="t" r="r" b="b"/>
              <a:pathLst>
                <a:path w="40180" h="26771" extrusionOk="0">
                  <a:moveTo>
                    <a:pt x="38682" y="0"/>
                  </a:moveTo>
                  <a:cubicBezTo>
                    <a:pt x="34849" y="8145"/>
                    <a:pt x="31955" y="18865"/>
                    <a:pt x="31955" y="19045"/>
                  </a:cubicBezTo>
                  <a:cubicBezTo>
                    <a:pt x="31855" y="19364"/>
                    <a:pt x="32035" y="19704"/>
                    <a:pt x="32354" y="19863"/>
                  </a:cubicBezTo>
                  <a:lnTo>
                    <a:pt x="32534" y="19863"/>
                  </a:lnTo>
                  <a:cubicBezTo>
                    <a:pt x="32853" y="19863"/>
                    <a:pt x="33113" y="19624"/>
                    <a:pt x="33192" y="19364"/>
                  </a:cubicBezTo>
                  <a:cubicBezTo>
                    <a:pt x="33192" y="19284"/>
                    <a:pt x="36187" y="8065"/>
                    <a:pt x="40180" y="0"/>
                  </a:cubicBezTo>
                  <a:lnTo>
                    <a:pt x="38942" y="0"/>
                  </a:lnTo>
                  <a:cubicBezTo>
                    <a:pt x="38842" y="0"/>
                    <a:pt x="38762" y="0"/>
                    <a:pt x="38682" y="80"/>
                  </a:cubicBezTo>
                  <a:lnTo>
                    <a:pt x="38682" y="0"/>
                  </a:lnTo>
                  <a:close/>
                  <a:moveTo>
                    <a:pt x="174" y="23357"/>
                  </a:moveTo>
                  <a:cubicBezTo>
                    <a:pt x="14" y="23536"/>
                    <a:pt x="14" y="23856"/>
                    <a:pt x="14" y="24035"/>
                  </a:cubicBezTo>
                  <a:cubicBezTo>
                    <a:pt x="19" y="24027"/>
                    <a:pt x="23" y="24018"/>
                    <a:pt x="28" y="24009"/>
                  </a:cubicBezTo>
                  <a:lnTo>
                    <a:pt x="28" y="24009"/>
                  </a:lnTo>
                  <a:cubicBezTo>
                    <a:pt x="1" y="23783"/>
                    <a:pt x="42" y="23550"/>
                    <a:pt x="174" y="23357"/>
                  </a:cubicBezTo>
                  <a:close/>
                  <a:moveTo>
                    <a:pt x="31615" y="1657"/>
                  </a:moveTo>
                  <a:lnTo>
                    <a:pt x="31615" y="1657"/>
                  </a:lnTo>
                  <a:cubicBezTo>
                    <a:pt x="22971" y="3993"/>
                    <a:pt x="14807" y="7726"/>
                    <a:pt x="7899" y="14054"/>
                  </a:cubicBezTo>
                  <a:cubicBezTo>
                    <a:pt x="4753" y="16962"/>
                    <a:pt x="2023" y="20267"/>
                    <a:pt x="28" y="24009"/>
                  </a:cubicBezTo>
                  <a:lnTo>
                    <a:pt x="28" y="24009"/>
                  </a:lnTo>
                  <a:cubicBezTo>
                    <a:pt x="72" y="24366"/>
                    <a:pt x="287" y="24707"/>
                    <a:pt x="593" y="24854"/>
                  </a:cubicBezTo>
                  <a:cubicBezTo>
                    <a:pt x="753" y="25034"/>
                    <a:pt x="1012" y="25034"/>
                    <a:pt x="1172" y="25034"/>
                  </a:cubicBezTo>
                  <a:cubicBezTo>
                    <a:pt x="1591" y="25034"/>
                    <a:pt x="2010" y="24854"/>
                    <a:pt x="2170" y="24455"/>
                  </a:cubicBezTo>
                  <a:cubicBezTo>
                    <a:pt x="2170" y="24455"/>
                    <a:pt x="2909" y="23197"/>
                    <a:pt x="4326" y="21281"/>
                  </a:cubicBezTo>
                  <a:lnTo>
                    <a:pt x="4825" y="26191"/>
                  </a:lnTo>
                  <a:cubicBezTo>
                    <a:pt x="4905" y="26531"/>
                    <a:pt x="5164" y="26770"/>
                    <a:pt x="5504" y="26770"/>
                  </a:cubicBezTo>
                  <a:lnTo>
                    <a:pt x="5584" y="26770"/>
                  </a:lnTo>
                  <a:cubicBezTo>
                    <a:pt x="5903" y="26770"/>
                    <a:pt x="6163" y="26451"/>
                    <a:pt x="6163" y="26032"/>
                  </a:cubicBezTo>
                  <a:lnTo>
                    <a:pt x="5504" y="19704"/>
                  </a:lnTo>
                  <a:cubicBezTo>
                    <a:pt x="6901" y="17967"/>
                    <a:pt x="8738" y="15871"/>
                    <a:pt x="10994" y="13795"/>
                  </a:cubicBezTo>
                  <a:lnTo>
                    <a:pt x="10994" y="13795"/>
                  </a:lnTo>
                  <a:cubicBezTo>
                    <a:pt x="10654" y="16789"/>
                    <a:pt x="10075" y="22119"/>
                    <a:pt x="9496" y="26032"/>
                  </a:cubicBezTo>
                  <a:cubicBezTo>
                    <a:pt x="9397" y="26351"/>
                    <a:pt x="9656" y="26691"/>
                    <a:pt x="10075" y="26770"/>
                  </a:cubicBezTo>
                  <a:lnTo>
                    <a:pt x="10155" y="26770"/>
                  </a:lnTo>
                  <a:cubicBezTo>
                    <a:pt x="10495" y="26770"/>
                    <a:pt x="10734" y="26531"/>
                    <a:pt x="10814" y="26191"/>
                  </a:cubicBezTo>
                  <a:cubicBezTo>
                    <a:pt x="11493" y="21540"/>
                    <a:pt x="12231" y="14633"/>
                    <a:pt x="12491" y="12477"/>
                  </a:cubicBezTo>
                  <a:cubicBezTo>
                    <a:pt x="14308" y="10800"/>
                    <a:pt x="16563" y="9063"/>
                    <a:pt x="19139" y="7486"/>
                  </a:cubicBezTo>
                  <a:lnTo>
                    <a:pt x="19139" y="7486"/>
                  </a:lnTo>
                  <a:cubicBezTo>
                    <a:pt x="18639" y="11299"/>
                    <a:pt x="17142" y="19364"/>
                    <a:pt x="16224" y="23856"/>
                  </a:cubicBezTo>
                  <a:cubicBezTo>
                    <a:pt x="16144" y="24195"/>
                    <a:pt x="16384" y="24614"/>
                    <a:pt x="16803" y="24614"/>
                  </a:cubicBezTo>
                  <a:lnTo>
                    <a:pt x="16883" y="24694"/>
                  </a:lnTo>
                  <a:cubicBezTo>
                    <a:pt x="17222" y="24694"/>
                    <a:pt x="17482" y="24455"/>
                    <a:pt x="17561" y="24115"/>
                  </a:cubicBezTo>
                  <a:cubicBezTo>
                    <a:pt x="17641" y="23536"/>
                    <a:pt x="20137" y="10720"/>
                    <a:pt x="20636" y="6568"/>
                  </a:cubicBezTo>
                  <a:cubicBezTo>
                    <a:pt x="22971" y="5151"/>
                    <a:pt x="25627" y="3813"/>
                    <a:pt x="28461" y="2735"/>
                  </a:cubicBezTo>
                  <a:lnTo>
                    <a:pt x="28461" y="2735"/>
                  </a:lnTo>
                  <a:cubicBezTo>
                    <a:pt x="27283" y="6308"/>
                    <a:pt x="24968" y="13795"/>
                    <a:pt x="24049" y="19364"/>
                  </a:cubicBezTo>
                  <a:cubicBezTo>
                    <a:pt x="24049" y="19783"/>
                    <a:pt x="24289" y="20123"/>
                    <a:pt x="24628" y="20123"/>
                  </a:cubicBezTo>
                  <a:lnTo>
                    <a:pt x="24708" y="20123"/>
                  </a:lnTo>
                  <a:cubicBezTo>
                    <a:pt x="25048" y="20123"/>
                    <a:pt x="25367" y="19863"/>
                    <a:pt x="25367" y="19624"/>
                  </a:cubicBezTo>
                  <a:cubicBezTo>
                    <a:pt x="26285" y="13475"/>
                    <a:pt x="29040" y="5151"/>
                    <a:pt x="30118" y="2156"/>
                  </a:cubicBezTo>
                  <a:lnTo>
                    <a:pt x="31615" y="1657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51"/>
            <p:cNvSpPr/>
            <p:nvPr/>
          </p:nvSpPr>
          <p:spPr>
            <a:xfrm>
              <a:off x="12245675" y="905213"/>
              <a:ext cx="169650" cy="39325"/>
            </a:xfrm>
            <a:custGeom>
              <a:avLst/>
              <a:gdLst/>
              <a:ahLst/>
              <a:cxnLst/>
              <a:rect l="l" t="t" r="r" b="b"/>
              <a:pathLst>
                <a:path w="6786" h="1573" extrusionOk="0">
                  <a:moveTo>
                    <a:pt x="6785" y="1"/>
                  </a:moveTo>
                  <a:lnTo>
                    <a:pt x="6785" y="1"/>
                  </a:lnTo>
                  <a:cubicBezTo>
                    <a:pt x="4386" y="321"/>
                    <a:pt x="2144" y="917"/>
                    <a:pt x="0" y="1572"/>
                  </a:cubicBezTo>
                  <a:lnTo>
                    <a:pt x="80" y="1572"/>
                  </a:lnTo>
                  <a:cubicBezTo>
                    <a:pt x="2144" y="917"/>
                    <a:pt x="4386" y="321"/>
                    <a:pt x="6785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51"/>
            <p:cNvSpPr/>
            <p:nvPr/>
          </p:nvSpPr>
          <p:spPr>
            <a:xfrm>
              <a:off x="11550950" y="445438"/>
              <a:ext cx="996200" cy="457675"/>
            </a:xfrm>
            <a:custGeom>
              <a:avLst/>
              <a:gdLst/>
              <a:ahLst/>
              <a:cxnLst/>
              <a:rect l="l" t="t" r="r" b="b"/>
              <a:pathLst>
                <a:path w="39848" h="18307" extrusionOk="0">
                  <a:moveTo>
                    <a:pt x="680" y="10061"/>
                  </a:moveTo>
                  <a:cubicBezTo>
                    <a:pt x="340" y="10061"/>
                    <a:pt x="81" y="10221"/>
                    <a:pt x="1" y="10481"/>
                  </a:cubicBezTo>
                  <a:lnTo>
                    <a:pt x="1" y="10720"/>
                  </a:lnTo>
                  <a:cubicBezTo>
                    <a:pt x="1" y="10980"/>
                    <a:pt x="181" y="11319"/>
                    <a:pt x="420" y="11399"/>
                  </a:cubicBezTo>
                  <a:cubicBezTo>
                    <a:pt x="500" y="11399"/>
                    <a:pt x="12158" y="15631"/>
                    <a:pt x="20723" y="18306"/>
                  </a:cubicBezTo>
                  <a:lnTo>
                    <a:pt x="25454" y="18306"/>
                  </a:lnTo>
                  <a:cubicBezTo>
                    <a:pt x="17229" y="16130"/>
                    <a:pt x="999" y="10141"/>
                    <a:pt x="839" y="10141"/>
                  </a:cubicBezTo>
                  <a:cubicBezTo>
                    <a:pt x="760" y="10061"/>
                    <a:pt x="680" y="10061"/>
                    <a:pt x="680" y="10061"/>
                  </a:cubicBezTo>
                  <a:close/>
                  <a:moveTo>
                    <a:pt x="13316" y="0"/>
                  </a:moveTo>
                  <a:cubicBezTo>
                    <a:pt x="13157" y="0"/>
                    <a:pt x="12897" y="160"/>
                    <a:pt x="12817" y="340"/>
                  </a:cubicBezTo>
                  <a:cubicBezTo>
                    <a:pt x="12737" y="419"/>
                    <a:pt x="12657" y="579"/>
                    <a:pt x="12657" y="659"/>
                  </a:cubicBezTo>
                  <a:cubicBezTo>
                    <a:pt x="12657" y="918"/>
                    <a:pt x="12817" y="1158"/>
                    <a:pt x="12977" y="1238"/>
                  </a:cubicBezTo>
                  <a:cubicBezTo>
                    <a:pt x="20383" y="5909"/>
                    <a:pt x="30125" y="13056"/>
                    <a:pt x="34018" y="16050"/>
                  </a:cubicBezTo>
                  <a:cubicBezTo>
                    <a:pt x="31023" y="16629"/>
                    <a:pt x="28129" y="17388"/>
                    <a:pt x="25454" y="18306"/>
                  </a:cubicBezTo>
                  <a:lnTo>
                    <a:pt x="35116" y="18306"/>
                  </a:lnTo>
                  <a:cubicBezTo>
                    <a:pt x="36513" y="18047"/>
                    <a:pt x="37931" y="17807"/>
                    <a:pt x="39428" y="17548"/>
                  </a:cubicBezTo>
                  <a:cubicBezTo>
                    <a:pt x="39687" y="17308"/>
                    <a:pt x="39847" y="16969"/>
                    <a:pt x="39847" y="16629"/>
                  </a:cubicBezTo>
                  <a:lnTo>
                    <a:pt x="39847" y="16549"/>
                  </a:lnTo>
                  <a:lnTo>
                    <a:pt x="39767" y="16549"/>
                  </a:lnTo>
                  <a:cubicBezTo>
                    <a:pt x="39767" y="15970"/>
                    <a:pt x="39268" y="15471"/>
                    <a:pt x="38689" y="15471"/>
                  </a:cubicBezTo>
                  <a:lnTo>
                    <a:pt x="38510" y="15471"/>
                  </a:lnTo>
                  <a:cubicBezTo>
                    <a:pt x="37691" y="15551"/>
                    <a:pt x="36773" y="15711"/>
                    <a:pt x="35854" y="15811"/>
                  </a:cubicBezTo>
                  <a:cubicBezTo>
                    <a:pt x="32860" y="13555"/>
                    <a:pt x="21880" y="5230"/>
                    <a:pt x="13735" y="80"/>
                  </a:cubicBezTo>
                  <a:cubicBezTo>
                    <a:pt x="13556" y="80"/>
                    <a:pt x="13476" y="0"/>
                    <a:pt x="13316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51"/>
            <p:cNvSpPr/>
            <p:nvPr/>
          </p:nvSpPr>
          <p:spPr>
            <a:xfrm>
              <a:off x="11338850" y="903088"/>
              <a:ext cx="1090000" cy="600900"/>
            </a:xfrm>
            <a:custGeom>
              <a:avLst/>
              <a:gdLst/>
              <a:ahLst/>
              <a:cxnLst/>
              <a:rect l="l" t="t" r="r" b="b"/>
              <a:pathLst>
                <a:path w="43600" h="24036" extrusionOk="0">
                  <a:moveTo>
                    <a:pt x="43340" y="0"/>
                  </a:moveTo>
                  <a:lnTo>
                    <a:pt x="43340" y="80"/>
                  </a:lnTo>
                  <a:cubicBezTo>
                    <a:pt x="43420" y="0"/>
                    <a:pt x="43500" y="0"/>
                    <a:pt x="43600" y="0"/>
                  </a:cubicBezTo>
                  <a:close/>
                  <a:moveTo>
                    <a:pt x="29207" y="0"/>
                  </a:moveTo>
                  <a:cubicBezTo>
                    <a:pt x="30125" y="240"/>
                    <a:pt x="31023" y="499"/>
                    <a:pt x="31782" y="739"/>
                  </a:cubicBezTo>
                  <a:cubicBezTo>
                    <a:pt x="28787" y="1996"/>
                    <a:pt x="26032" y="3394"/>
                    <a:pt x="23537" y="4811"/>
                  </a:cubicBezTo>
                  <a:cubicBezTo>
                    <a:pt x="20044" y="4572"/>
                    <a:pt x="9244" y="3653"/>
                    <a:pt x="3913" y="2655"/>
                  </a:cubicBezTo>
                  <a:lnTo>
                    <a:pt x="3834" y="2655"/>
                  </a:lnTo>
                  <a:cubicBezTo>
                    <a:pt x="3494" y="2655"/>
                    <a:pt x="3255" y="2895"/>
                    <a:pt x="3175" y="3234"/>
                  </a:cubicBezTo>
                  <a:lnTo>
                    <a:pt x="3175" y="3314"/>
                  </a:lnTo>
                  <a:cubicBezTo>
                    <a:pt x="3175" y="3653"/>
                    <a:pt x="3414" y="3893"/>
                    <a:pt x="3754" y="3993"/>
                  </a:cubicBezTo>
                  <a:cubicBezTo>
                    <a:pt x="8405" y="4811"/>
                    <a:pt x="17149" y="5650"/>
                    <a:pt x="21720" y="6069"/>
                  </a:cubicBezTo>
                  <a:cubicBezTo>
                    <a:pt x="19225" y="7726"/>
                    <a:pt x="16969" y="9383"/>
                    <a:pt x="15232" y="11060"/>
                  </a:cubicBezTo>
                  <a:lnTo>
                    <a:pt x="679" y="11060"/>
                  </a:lnTo>
                  <a:cubicBezTo>
                    <a:pt x="340" y="11060"/>
                    <a:pt x="1" y="11299"/>
                    <a:pt x="1" y="11718"/>
                  </a:cubicBezTo>
                  <a:cubicBezTo>
                    <a:pt x="1" y="12058"/>
                    <a:pt x="340" y="12377"/>
                    <a:pt x="679" y="12377"/>
                  </a:cubicBezTo>
                  <a:lnTo>
                    <a:pt x="13735" y="12377"/>
                  </a:lnTo>
                  <a:cubicBezTo>
                    <a:pt x="11479" y="14553"/>
                    <a:pt x="9663" y="16629"/>
                    <a:pt x="8245" y="18366"/>
                  </a:cubicBezTo>
                  <a:lnTo>
                    <a:pt x="2416" y="19544"/>
                  </a:lnTo>
                  <a:cubicBezTo>
                    <a:pt x="2077" y="19624"/>
                    <a:pt x="1837" y="19863"/>
                    <a:pt x="1837" y="20203"/>
                  </a:cubicBezTo>
                  <a:lnTo>
                    <a:pt x="1837" y="20282"/>
                  </a:lnTo>
                  <a:cubicBezTo>
                    <a:pt x="1917" y="20622"/>
                    <a:pt x="2177" y="20861"/>
                    <a:pt x="2496" y="20861"/>
                  </a:cubicBezTo>
                  <a:lnTo>
                    <a:pt x="2676" y="20861"/>
                  </a:lnTo>
                  <a:lnTo>
                    <a:pt x="7068" y="19963"/>
                  </a:lnTo>
                  <a:lnTo>
                    <a:pt x="7068" y="19963"/>
                  </a:lnTo>
                  <a:cubicBezTo>
                    <a:pt x="5570" y="21959"/>
                    <a:pt x="4912" y="23197"/>
                    <a:pt x="4832" y="23277"/>
                  </a:cubicBezTo>
                  <a:lnTo>
                    <a:pt x="4832" y="23357"/>
                  </a:lnTo>
                  <a:cubicBezTo>
                    <a:pt x="4672" y="23536"/>
                    <a:pt x="4672" y="23856"/>
                    <a:pt x="4672" y="24035"/>
                  </a:cubicBezTo>
                  <a:cubicBezTo>
                    <a:pt x="6668" y="20282"/>
                    <a:pt x="9403" y="16969"/>
                    <a:pt x="12557" y="14054"/>
                  </a:cubicBezTo>
                  <a:cubicBezTo>
                    <a:pt x="19465" y="7726"/>
                    <a:pt x="27629" y="3993"/>
                    <a:pt x="36273" y="1657"/>
                  </a:cubicBezTo>
                  <a:cubicBezTo>
                    <a:pt x="38429" y="998"/>
                    <a:pt x="40685" y="399"/>
                    <a:pt x="43101" y="80"/>
                  </a:cubicBezTo>
                  <a:lnTo>
                    <a:pt x="43181" y="80"/>
                  </a:lnTo>
                  <a:lnTo>
                    <a:pt x="43181" y="0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3523710" y="4266470"/>
            <a:ext cx="1408509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DaddysGirl" panose="02000603000000000000" pitchFamily="2" charset="0"/>
                <a:ea typeface="DaddysGirl" panose="02000603000000000000" pitchFamily="2" charset="0"/>
                <a:cs typeface="Times New Roman" pitchFamily="18" charset="0"/>
              </a:rPr>
              <a:t>trang đã đọc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DaddysGirl" panose="02000603000000000000" pitchFamily="2" charset="0"/>
              <a:ea typeface="DaddysGirl" panose="02000603000000000000" pitchFamily="2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463818" y="3594540"/>
            <a:ext cx="2084785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DaddysGirl" panose="02000603000000000000" pitchFamily="2" charset="0"/>
                <a:ea typeface="DaddysGirl" panose="02000603000000000000" pitchFamily="2" charset="0"/>
                <a:cs typeface="Times New Roman" pitchFamily="18" charset="0"/>
              </a:rPr>
              <a:t>132 </a:t>
            </a:r>
            <a:r>
              <a:rPr lang="en-US" sz="2100" b="1" dirty="0" err="1">
                <a:solidFill>
                  <a:schemeClr val="accent1">
                    <a:lumMod val="75000"/>
                  </a:schemeClr>
                </a:solidFill>
                <a:latin typeface="DaddysGirl" panose="02000603000000000000" pitchFamily="2" charset="0"/>
                <a:ea typeface="DaddysGirl" panose="02000603000000000000" pitchFamily="2" charset="0"/>
                <a:cs typeface="Times New Roman" pitchFamily="18" charset="0"/>
              </a:rPr>
              <a:t>trang</a:t>
            </a:r>
            <a:endParaRPr lang="en-US" sz="2100" b="1" dirty="0">
              <a:solidFill>
                <a:schemeClr val="accent1">
                  <a:lumMod val="75000"/>
                </a:schemeClr>
              </a:solidFill>
              <a:latin typeface="DaddysGirl" panose="02000603000000000000" pitchFamily="2" charset="0"/>
              <a:ea typeface="DaddysGirl" panose="02000603000000000000" pitchFamily="2" charset="0"/>
              <a:cs typeface="Times New Roman" pitchFamily="18" charset="0"/>
            </a:endParaRPr>
          </a:p>
        </p:txBody>
      </p:sp>
      <p:sp>
        <p:nvSpPr>
          <p:cNvPr id="146" name="Arc 145"/>
          <p:cNvSpPr/>
          <p:nvPr/>
        </p:nvSpPr>
        <p:spPr>
          <a:xfrm>
            <a:off x="3820880" y="3950538"/>
            <a:ext cx="3400425" cy="325040"/>
          </a:xfrm>
          <a:prstGeom prst="arc">
            <a:avLst>
              <a:gd name="adj1" fmla="val 10848648"/>
              <a:gd name="adj2" fmla="val 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DaddysGirl" panose="02000603000000000000" pitchFamily="2" charset="0"/>
              <a:ea typeface="DaddysGirl" panose="02000603000000000000" pitchFamily="2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921959" y="3790994"/>
            <a:ext cx="8572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 err="1">
                <a:solidFill>
                  <a:schemeClr val="accent1">
                    <a:lumMod val="75000"/>
                  </a:schemeClr>
                </a:solidFill>
                <a:latin typeface="DaddysGirl" panose="02000603000000000000" pitchFamily="2" charset="0"/>
                <a:ea typeface="DaddysGirl" panose="02000603000000000000" pitchFamily="2" charset="0"/>
                <a:cs typeface="Times New Roman" pitchFamily="18" charset="0"/>
              </a:rPr>
              <a:t>Có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DaddysGirl" panose="02000603000000000000" pitchFamily="2" charset="0"/>
                <a:ea typeface="DaddysGirl" panose="02000603000000000000" pitchFamily="2" charset="0"/>
                <a:cs typeface="Times New Roman" pitchFamily="18" charset="0"/>
              </a:rPr>
              <a:t>: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219865" y="4275578"/>
            <a:ext cx="16192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DaddysGirl" panose="02000603000000000000" pitchFamily="2" charset="0"/>
                <a:ea typeface="DaddysGirl" panose="02000603000000000000" pitchFamily="2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DaddysGirl" panose="02000603000000000000" pitchFamily="2" charset="0"/>
                <a:ea typeface="DaddysGirl" panose="02000603000000000000" pitchFamily="2" charset="0"/>
                <a:cs typeface="Times New Roman" pitchFamily="18" charset="0"/>
              </a:rPr>
              <a:t>trang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DaddysGirl" panose="02000603000000000000" pitchFamily="2" charset="0"/>
              <a:ea typeface="DaddysGirl" panose="02000603000000000000" pitchFamily="2" charset="0"/>
              <a:cs typeface="Times New Roman" pitchFamily="18" charset="0"/>
            </a:endParaRPr>
          </a:p>
        </p:txBody>
      </p:sp>
      <p:sp>
        <p:nvSpPr>
          <p:cNvPr id="149" name="Right Brace 148"/>
          <p:cNvSpPr/>
          <p:nvPr/>
        </p:nvSpPr>
        <p:spPr>
          <a:xfrm rot="5400000">
            <a:off x="5856253" y="2990298"/>
            <a:ext cx="215504" cy="2514600"/>
          </a:xfrm>
          <a:prstGeom prst="rightBrace">
            <a:avLst>
              <a:gd name="adj1" fmla="val 5079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DaddysGirl" panose="02000603000000000000" pitchFamily="2" charset="0"/>
              <a:ea typeface="DaddysGirl" panose="02000603000000000000" pitchFamily="2" charset="0"/>
            </a:endParaRPr>
          </a:p>
        </p:txBody>
      </p:sp>
      <p:grpSp>
        <p:nvGrpSpPr>
          <p:cNvPr id="150" name="Group 149"/>
          <p:cNvGrpSpPr>
            <a:grpSpLocks/>
          </p:cNvGrpSpPr>
          <p:nvPr/>
        </p:nvGrpSpPr>
        <p:grpSpPr bwMode="auto">
          <a:xfrm>
            <a:off x="3792305" y="4094603"/>
            <a:ext cx="3429000" cy="2381"/>
            <a:chOff x="2637009" y="3684977"/>
            <a:chExt cx="4572000" cy="3411"/>
          </a:xfrm>
        </p:grpSpPr>
        <p:cxnSp>
          <p:nvCxnSpPr>
            <p:cNvPr id="151" name="Straight Connector 150"/>
            <p:cNvCxnSpPr/>
            <p:nvPr/>
          </p:nvCxnSpPr>
          <p:spPr bwMode="auto">
            <a:xfrm>
              <a:off x="2637009" y="3688388"/>
              <a:ext cx="11430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 bwMode="auto">
            <a:xfrm>
              <a:off x="3780009" y="3688388"/>
              <a:ext cx="11430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 bwMode="auto">
            <a:xfrm>
              <a:off x="4923009" y="3688388"/>
              <a:ext cx="11430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 bwMode="auto">
            <a:xfrm>
              <a:off x="6066009" y="3684977"/>
              <a:ext cx="11430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Arc 156"/>
          <p:cNvSpPr/>
          <p:nvPr/>
        </p:nvSpPr>
        <p:spPr>
          <a:xfrm rot="10800000">
            <a:off x="3850588" y="4111912"/>
            <a:ext cx="765867" cy="182601"/>
          </a:xfrm>
          <a:prstGeom prst="arc">
            <a:avLst>
              <a:gd name="adj1" fmla="val 10848648"/>
              <a:gd name="adj2" fmla="val 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latin typeface="DaddysGirl" panose="02000603000000000000" pitchFamily="2" charset="0"/>
              <a:ea typeface="DaddysGirl" panose="02000603000000000000" pitchFamily="2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111783" y="3398568"/>
            <a:ext cx="2084785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  <a:latin typeface="DaddysGirl" panose="02000603000000000000" pitchFamily="2" charset="0"/>
                <a:ea typeface="DaddysGirl" panose="02000603000000000000" pitchFamily="2" charset="0"/>
                <a:cs typeface="Times New Roman" pitchFamily="18" charset="0"/>
              </a:rPr>
              <a:t>Tóm tắt: </a:t>
            </a:r>
            <a:endParaRPr lang="en-US" sz="2100" b="1" dirty="0">
              <a:solidFill>
                <a:schemeClr val="accent1">
                  <a:lumMod val="75000"/>
                </a:schemeClr>
              </a:solidFill>
              <a:latin typeface="DaddysGirl" panose="02000603000000000000" pitchFamily="2" charset="0"/>
              <a:ea typeface="DaddysGirl" panose="02000603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5" grpId="0"/>
      <p:bldP spid="147" grpId="0"/>
      <p:bldP spid="148" grpId="0"/>
      <p:bldP spid="149" grpId="0" animBg="1"/>
      <p:bldP spid="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4" name="Google Shape;8934;p59"/>
          <p:cNvSpPr/>
          <p:nvPr/>
        </p:nvSpPr>
        <p:spPr>
          <a:xfrm>
            <a:off x="2287000" y="-44200"/>
            <a:ext cx="1159112" cy="5221225"/>
          </a:xfrm>
          <a:custGeom>
            <a:avLst/>
            <a:gdLst/>
            <a:ahLst/>
            <a:cxnLst/>
            <a:rect l="l" t="t" r="r" b="b"/>
            <a:pathLst>
              <a:path w="208849" h="208849" extrusionOk="0">
                <a:moveTo>
                  <a:pt x="1" y="0"/>
                </a:moveTo>
                <a:lnTo>
                  <a:pt x="1" y="208848"/>
                </a:lnTo>
                <a:lnTo>
                  <a:pt x="208849" y="208848"/>
                </a:lnTo>
                <a:lnTo>
                  <a:pt x="208849" y="0"/>
                </a:lnTo>
                <a:close/>
              </a:path>
            </a:pathLst>
          </a:custGeom>
          <a:solidFill>
            <a:srgbClr val="EEF0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5" name="Google Shape;8935;p59"/>
          <p:cNvSpPr/>
          <p:nvPr/>
        </p:nvSpPr>
        <p:spPr>
          <a:xfrm rot="5400000" flipH="1">
            <a:off x="4368963" y="5143350"/>
            <a:ext cx="31350" cy="27450"/>
          </a:xfrm>
          <a:custGeom>
            <a:avLst/>
            <a:gdLst/>
            <a:ahLst/>
            <a:cxnLst/>
            <a:rect l="l" t="t" r="r" b="b"/>
            <a:pathLst>
              <a:path w="1254" h="1098" extrusionOk="0">
                <a:moveTo>
                  <a:pt x="527" y="1"/>
                </a:moveTo>
                <a:cubicBezTo>
                  <a:pt x="527" y="1"/>
                  <a:pt x="201" y="427"/>
                  <a:pt x="0" y="1053"/>
                </a:cubicBezTo>
                <a:lnTo>
                  <a:pt x="101" y="1053"/>
                </a:lnTo>
                <a:cubicBezTo>
                  <a:pt x="209" y="1087"/>
                  <a:pt x="315" y="1098"/>
                  <a:pt x="416" y="1098"/>
                </a:cubicBezTo>
                <a:cubicBezTo>
                  <a:pt x="619" y="1098"/>
                  <a:pt x="802" y="1053"/>
                  <a:pt x="953" y="1053"/>
                </a:cubicBezTo>
                <a:cubicBezTo>
                  <a:pt x="1153" y="1053"/>
                  <a:pt x="1254" y="1053"/>
                  <a:pt x="1254" y="928"/>
                </a:cubicBezTo>
                <a:lnTo>
                  <a:pt x="164" y="928"/>
                </a:lnTo>
                <a:cubicBezTo>
                  <a:pt x="440" y="371"/>
                  <a:pt x="527" y="1"/>
                  <a:pt x="527" y="1"/>
                </a:cubicBezTo>
                <a:close/>
              </a:path>
            </a:pathLst>
          </a:custGeom>
          <a:solidFill>
            <a:srgbClr val="D656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6" name="Google Shape;8936;p59"/>
          <p:cNvSpPr/>
          <p:nvPr/>
        </p:nvSpPr>
        <p:spPr>
          <a:xfrm>
            <a:off x="2117175" y="1023450"/>
            <a:ext cx="36375" cy="167325"/>
          </a:xfrm>
          <a:custGeom>
            <a:avLst/>
            <a:gdLst/>
            <a:ahLst/>
            <a:cxnLst/>
            <a:rect l="l" t="t" r="r" b="b"/>
            <a:pathLst>
              <a:path w="1455" h="6693" extrusionOk="0">
                <a:moveTo>
                  <a:pt x="1354" y="1"/>
                </a:moveTo>
                <a:cubicBezTo>
                  <a:pt x="1354" y="1"/>
                  <a:pt x="1054" y="1480"/>
                  <a:pt x="627" y="3359"/>
                </a:cubicBezTo>
                <a:cubicBezTo>
                  <a:pt x="327" y="5114"/>
                  <a:pt x="1" y="6693"/>
                  <a:pt x="1" y="6693"/>
                </a:cubicBezTo>
                <a:cubicBezTo>
                  <a:pt x="101" y="6693"/>
                  <a:pt x="427" y="5239"/>
                  <a:pt x="728" y="3359"/>
                </a:cubicBezTo>
                <a:cubicBezTo>
                  <a:pt x="1154" y="1580"/>
                  <a:pt x="1455" y="101"/>
                  <a:pt x="1354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7" name="Google Shape;8937;p59"/>
          <p:cNvSpPr/>
          <p:nvPr/>
        </p:nvSpPr>
        <p:spPr>
          <a:xfrm>
            <a:off x="2169200" y="1151275"/>
            <a:ext cx="28850" cy="31350"/>
          </a:xfrm>
          <a:custGeom>
            <a:avLst/>
            <a:gdLst/>
            <a:ahLst/>
            <a:cxnLst/>
            <a:rect l="l" t="t" r="r" b="b"/>
            <a:pathLst>
              <a:path w="1154" h="1254" extrusionOk="0">
                <a:moveTo>
                  <a:pt x="125" y="1"/>
                </a:moveTo>
                <a:lnTo>
                  <a:pt x="125" y="126"/>
                </a:lnTo>
                <a:cubicBezTo>
                  <a:pt x="0" y="427"/>
                  <a:pt x="125" y="753"/>
                  <a:pt x="125" y="953"/>
                </a:cubicBezTo>
                <a:cubicBezTo>
                  <a:pt x="125" y="1154"/>
                  <a:pt x="125" y="1254"/>
                  <a:pt x="226" y="1254"/>
                </a:cubicBezTo>
                <a:lnTo>
                  <a:pt x="226" y="953"/>
                </a:lnTo>
                <a:lnTo>
                  <a:pt x="226" y="173"/>
                </a:lnTo>
                <a:lnTo>
                  <a:pt x="226" y="173"/>
                </a:lnTo>
                <a:cubicBezTo>
                  <a:pt x="794" y="437"/>
                  <a:pt x="1153" y="527"/>
                  <a:pt x="1153" y="527"/>
                </a:cubicBezTo>
                <a:cubicBezTo>
                  <a:pt x="1153" y="527"/>
                  <a:pt x="752" y="327"/>
                  <a:pt x="125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8" name="Google Shape;8938;p59"/>
          <p:cNvSpPr/>
          <p:nvPr/>
        </p:nvSpPr>
        <p:spPr>
          <a:xfrm>
            <a:off x="2159175" y="1135625"/>
            <a:ext cx="20700" cy="21325"/>
          </a:xfrm>
          <a:custGeom>
            <a:avLst/>
            <a:gdLst/>
            <a:ahLst/>
            <a:cxnLst/>
            <a:rect l="l" t="t" r="r" b="b"/>
            <a:pathLst>
              <a:path w="828" h="853" extrusionOk="0">
                <a:moveTo>
                  <a:pt x="100" y="0"/>
                </a:moveTo>
                <a:lnTo>
                  <a:pt x="100" y="126"/>
                </a:lnTo>
                <a:cubicBezTo>
                  <a:pt x="0" y="326"/>
                  <a:pt x="100" y="527"/>
                  <a:pt x="100" y="627"/>
                </a:cubicBezTo>
                <a:lnTo>
                  <a:pt x="100" y="852"/>
                </a:lnTo>
                <a:cubicBezTo>
                  <a:pt x="201" y="852"/>
                  <a:pt x="201" y="852"/>
                  <a:pt x="201" y="627"/>
                </a:cubicBezTo>
                <a:lnTo>
                  <a:pt x="201" y="172"/>
                </a:lnTo>
                <a:lnTo>
                  <a:pt x="201" y="172"/>
                </a:lnTo>
                <a:cubicBezTo>
                  <a:pt x="464" y="292"/>
                  <a:pt x="669" y="365"/>
                  <a:pt x="766" y="365"/>
                </a:cubicBezTo>
                <a:cubicBezTo>
                  <a:pt x="806" y="365"/>
                  <a:pt x="827" y="353"/>
                  <a:pt x="827" y="326"/>
                </a:cubicBezTo>
                <a:cubicBezTo>
                  <a:pt x="827" y="326"/>
                  <a:pt x="526" y="226"/>
                  <a:pt x="10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9" name="Google Shape;8939;p59"/>
          <p:cNvSpPr/>
          <p:nvPr/>
        </p:nvSpPr>
        <p:spPr>
          <a:xfrm>
            <a:off x="2184850" y="1041625"/>
            <a:ext cx="34500" cy="28850"/>
          </a:xfrm>
          <a:custGeom>
            <a:avLst/>
            <a:gdLst/>
            <a:ahLst/>
            <a:cxnLst/>
            <a:rect l="l" t="t" r="r" b="b"/>
            <a:pathLst>
              <a:path w="1380" h="1154" extrusionOk="0">
                <a:moveTo>
                  <a:pt x="527" y="1"/>
                </a:moveTo>
                <a:cubicBezTo>
                  <a:pt x="527" y="1"/>
                  <a:pt x="348" y="382"/>
                  <a:pt x="159" y="953"/>
                </a:cubicBezTo>
                <a:lnTo>
                  <a:pt x="126" y="953"/>
                </a:lnTo>
                <a:lnTo>
                  <a:pt x="151" y="978"/>
                </a:lnTo>
                <a:lnTo>
                  <a:pt x="151" y="978"/>
                </a:lnTo>
                <a:cubicBezTo>
                  <a:pt x="142" y="1003"/>
                  <a:pt x="134" y="1028"/>
                  <a:pt x="126" y="1053"/>
                </a:cubicBezTo>
                <a:lnTo>
                  <a:pt x="1" y="1154"/>
                </a:lnTo>
                <a:lnTo>
                  <a:pt x="126" y="1154"/>
                </a:lnTo>
                <a:cubicBezTo>
                  <a:pt x="527" y="1154"/>
                  <a:pt x="753" y="1053"/>
                  <a:pt x="953" y="1053"/>
                </a:cubicBezTo>
                <a:lnTo>
                  <a:pt x="1379" y="1053"/>
                </a:lnTo>
                <a:cubicBezTo>
                  <a:pt x="1379" y="953"/>
                  <a:pt x="1154" y="953"/>
                  <a:pt x="953" y="953"/>
                </a:cubicBezTo>
                <a:cubicBezTo>
                  <a:pt x="819" y="953"/>
                  <a:pt x="675" y="998"/>
                  <a:pt x="504" y="998"/>
                </a:cubicBezTo>
                <a:cubicBezTo>
                  <a:pt x="428" y="998"/>
                  <a:pt x="347" y="989"/>
                  <a:pt x="260" y="964"/>
                </a:cubicBezTo>
                <a:lnTo>
                  <a:pt x="260" y="964"/>
                </a:lnTo>
                <a:cubicBezTo>
                  <a:pt x="449" y="469"/>
                  <a:pt x="622" y="1"/>
                  <a:pt x="527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0" name="Google Shape;8940;p59"/>
          <p:cNvSpPr/>
          <p:nvPr/>
        </p:nvSpPr>
        <p:spPr>
          <a:xfrm>
            <a:off x="2169200" y="1060425"/>
            <a:ext cx="23825" cy="20700"/>
          </a:xfrm>
          <a:custGeom>
            <a:avLst/>
            <a:gdLst/>
            <a:ahLst/>
            <a:cxnLst/>
            <a:rect l="l" t="t" r="r" b="b"/>
            <a:pathLst>
              <a:path w="953" h="828" extrusionOk="0">
                <a:moveTo>
                  <a:pt x="426" y="1"/>
                </a:moveTo>
                <a:cubicBezTo>
                  <a:pt x="326" y="1"/>
                  <a:pt x="226" y="301"/>
                  <a:pt x="0" y="728"/>
                </a:cubicBezTo>
                <a:lnTo>
                  <a:pt x="0" y="828"/>
                </a:lnTo>
                <a:lnTo>
                  <a:pt x="125" y="828"/>
                </a:lnTo>
                <a:cubicBezTo>
                  <a:pt x="326" y="828"/>
                  <a:pt x="526" y="728"/>
                  <a:pt x="752" y="728"/>
                </a:cubicBezTo>
                <a:lnTo>
                  <a:pt x="953" y="728"/>
                </a:lnTo>
                <a:cubicBezTo>
                  <a:pt x="953" y="728"/>
                  <a:pt x="852" y="627"/>
                  <a:pt x="627" y="627"/>
                </a:cubicBezTo>
                <a:cubicBezTo>
                  <a:pt x="560" y="627"/>
                  <a:pt x="448" y="672"/>
                  <a:pt x="322" y="672"/>
                </a:cubicBezTo>
                <a:cubicBezTo>
                  <a:pt x="296" y="672"/>
                  <a:pt x="268" y="670"/>
                  <a:pt x="241" y="665"/>
                </a:cubicBezTo>
                <a:lnTo>
                  <a:pt x="241" y="665"/>
                </a:lnTo>
                <a:cubicBezTo>
                  <a:pt x="336" y="272"/>
                  <a:pt x="426" y="1"/>
                  <a:pt x="426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1" name="Google Shape;8941;p59"/>
          <p:cNvSpPr/>
          <p:nvPr/>
        </p:nvSpPr>
        <p:spPr>
          <a:xfrm>
            <a:off x="2137875" y="1031600"/>
            <a:ext cx="23825" cy="20700"/>
          </a:xfrm>
          <a:custGeom>
            <a:avLst/>
            <a:gdLst/>
            <a:ahLst/>
            <a:cxnLst/>
            <a:rect l="l" t="t" r="r" b="b"/>
            <a:pathLst>
              <a:path w="953" h="828" extrusionOk="0">
                <a:moveTo>
                  <a:pt x="0" y="1"/>
                </a:moveTo>
                <a:cubicBezTo>
                  <a:pt x="0" y="1"/>
                  <a:pt x="125" y="402"/>
                  <a:pt x="226" y="828"/>
                </a:cubicBezTo>
                <a:lnTo>
                  <a:pt x="326" y="828"/>
                </a:lnTo>
                <a:cubicBezTo>
                  <a:pt x="526" y="627"/>
                  <a:pt x="627" y="527"/>
                  <a:pt x="752" y="402"/>
                </a:cubicBezTo>
                <a:cubicBezTo>
                  <a:pt x="852" y="302"/>
                  <a:pt x="952" y="201"/>
                  <a:pt x="852" y="201"/>
                </a:cubicBezTo>
                <a:lnTo>
                  <a:pt x="752" y="302"/>
                </a:lnTo>
                <a:cubicBezTo>
                  <a:pt x="526" y="402"/>
                  <a:pt x="426" y="627"/>
                  <a:pt x="326" y="728"/>
                </a:cubicBezTo>
                <a:cubicBezTo>
                  <a:pt x="226" y="302"/>
                  <a:pt x="125" y="1"/>
                  <a:pt x="0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2" name="Google Shape;8942;p59"/>
          <p:cNvSpPr/>
          <p:nvPr/>
        </p:nvSpPr>
        <p:spPr>
          <a:xfrm>
            <a:off x="2109675" y="1151275"/>
            <a:ext cx="23200" cy="21325"/>
          </a:xfrm>
          <a:custGeom>
            <a:avLst/>
            <a:gdLst/>
            <a:ahLst/>
            <a:cxnLst/>
            <a:rect l="l" t="t" r="r" b="b"/>
            <a:pathLst>
              <a:path w="928" h="853" extrusionOk="0">
                <a:moveTo>
                  <a:pt x="627" y="1"/>
                </a:moveTo>
                <a:cubicBezTo>
                  <a:pt x="401" y="226"/>
                  <a:pt x="301" y="327"/>
                  <a:pt x="201" y="427"/>
                </a:cubicBezTo>
                <a:cubicBezTo>
                  <a:pt x="100" y="527"/>
                  <a:pt x="0" y="627"/>
                  <a:pt x="100" y="627"/>
                </a:cubicBezTo>
                <a:lnTo>
                  <a:pt x="201" y="527"/>
                </a:lnTo>
                <a:cubicBezTo>
                  <a:pt x="301" y="427"/>
                  <a:pt x="501" y="327"/>
                  <a:pt x="627" y="126"/>
                </a:cubicBezTo>
                <a:cubicBezTo>
                  <a:pt x="727" y="527"/>
                  <a:pt x="827" y="853"/>
                  <a:pt x="927" y="853"/>
                </a:cubicBezTo>
                <a:cubicBezTo>
                  <a:pt x="927" y="853"/>
                  <a:pt x="827" y="427"/>
                  <a:pt x="727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3" name="Google Shape;8943;p59"/>
          <p:cNvSpPr/>
          <p:nvPr/>
        </p:nvSpPr>
        <p:spPr>
          <a:xfrm>
            <a:off x="2184850" y="1099275"/>
            <a:ext cx="21325" cy="20700"/>
          </a:xfrm>
          <a:custGeom>
            <a:avLst/>
            <a:gdLst/>
            <a:ahLst/>
            <a:cxnLst/>
            <a:rect l="l" t="t" r="r" b="b"/>
            <a:pathLst>
              <a:path w="853" h="828" extrusionOk="0">
                <a:moveTo>
                  <a:pt x="753" y="1"/>
                </a:moveTo>
                <a:cubicBezTo>
                  <a:pt x="752" y="1"/>
                  <a:pt x="427" y="101"/>
                  <a:pt x="126" y="326"/>
                </a:cubicBezTo>
                <a:lnTo>
                  <a:pt x="1" y="427"/>
                </a:lnTo>
                <a:lnTo>
                  <a:pt x="126" y="427"/>
                </a:lnTo>
                <a:cubicBezTo>
                  <a:pt x="327" y="627"/>
                  <a:pt x="427" y="727"/>
                  <a:pt x="627" y="727"/>
                </a:cubicBezTo>
                <a:cubicBezTo>
                  <a:pt x="753" y="828"/>
                  <a:pt x="853" y="828"/>
                  <a:pt x="853" y="828"/>
                </a:cubicBezTo>
                <a:cubicBezTo>
                  <a:pt x="853" y="828"/>
                  <a:pt x="753" y="727"/>
                  <a:pt x="627" y="627"/>
                </a:cubicBezTo>
                <a:cubicBezTo>
                  <a:pt x="533" y="627"/>
                  <a:pt x="348" y="538"/>
                  <a:pt x="244" y="358"/>
                </a:cubicBezTo>
                <a:lnTo>
                  <a:pt x="244" y="358"/>
                </a:lnTo>
                <a:cubicBezTo>
                  <a:pt x="571" y="162"/>
                  <a:pt x="753" y="1"/>
                  <a:pt x="753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4" name="Google Shape;8944;p59"/>
          <p:cNvSpPr/>
          <p:nvPr/>
        </p:nvSpPr>
        <p:spPr>
          <a:xfrm>
            <a:off x="2130350" y="1052275"/>
            <a:ext cx="31350" cy="28850"/>
          </a:xfrm>
          <a:custGeom>
            <a:avLst/>
            <a:gdLst/>
            <a:ahLst/>
            <a:cxnLst/>
            <a:rect l="l" t="t" r="r" b="b"/>
            <a:pathLst>
              <a:path w="1254" h="1154" extrusionOk="0">
                <a:moveTo>
                  <a:pt x="100" y="1"/>
                </a:moveTo>
                <a:cubicBezTo>
                  <a:pt x="0" y="1"/>
                  <a:pt x="100" y="527"/>
                  <a:pt x="301" y="1154"/>
                </a:cubicBezTo>
                <a:lnTo>
                  <a:pt x="426" y="1154"/>
                </a:lnTo>
                <a:cubicBezTo>
                  <a:pt x="727" y="953"/>
                  <a:pt x="928" y="728"/>
                  <a:pt x="1053" y="627"/>
                </a:cubicBezTo>
                <a:cubicBezTo>
                  <a:pt x="1253" y="427"/>
                  <a:pt x="1253" y="327"/>
                  <a:pt x="1253" y="327"/>
                </a:cubicBezTo>
                <a:lnTo>
                  <a:pt x="1253" y="327"/>
                </a:lnTo>
                <a:cubicBezTo>
                  <a:pt x="1253" y="327"/>
                  <a:pt x="1153" y="427"/>
                  <a:pt x="1053" y="527"/>
                </a:cubicBezTo>
                <a:cubicBezTo>
                  <a:pt x="827" y="627"/>
                  <a:pt x="627" y="828"/>
                  <a:pt x="426" y="1054"/>
                </a:cubicBezTo>
                <a:cubicBezTo>
                  <a:pt x="301" y="527"/>
                  <a:pt x="100" y="1"/>
                  <a:pt x="100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5" name="Google Shape;8945;p59"/>
          <p:cNvSpPr/>
          <p:nvPr/>
        </p:nvSpPr>
        <p:spPr>
          <a:xfrm>
            <a:off x="2112175" y="1117450"/>
            <a:ext cx="31350" cy="26650"/>
          </a:xfrm>
          <a:custGeom>
            <a:avLst/>
            <a:gdLst/>
            <a:ahLst/>
            <a:cxnLst/>
            <a:rect l="l" t="t" r="r" b="b"/>
            <a:pathLst>
              <a:path w="1254" h="1066" extrusionOk="0">
                <a:moveTo>
                  <a:pt x="827" y="0"/>
                </a:moveTo>
                <a:cubicBezTo>
                  <a:pt x="627" y="226"/>
                  <a:pt x="401" y="426"/>
                  <a:pt x="201" y="527"/>
                </a:cubicBezTo>
                <a:lnTo>
                  <a:pt x="0" y="727"/>
                </a:lnTo>
                <a:cubicBezTo>
                  <a:pt x="0" y="765"/>
                  <a:pt x="9" y="780"/>
                  <a:pt x="27" y="780"/>
                </a:cubicBezTo>
                <a:cubicBezTo>
                  <a:pt x="69" y="780"/>
                  <a:pt x="161" y="697"/>
                  <a:pt x="301" y="627"/>
                </a:cubicBezTo>
                <a:cubicBezTo>
                  <a:pt x="506" y="445"/>
                  <a:pt x="690" y="263"/>
                  <a:pt x="872" y="137"/>
                </a:cubicBezTo>
                <a:lnTo>
                  <a:pt x="872" y="137"/>
                </a:lnTo>
                <a:cubicBezTo>
                  <a:pt x="1043" y="651"/>
                  <a:pt x="1219" y="1065"/>
                  <a:pt x="1249" y="1065"/>
                </a:cubicBezTo>
                <a:cubicBezTo>
                  <a:pt x="1252" y="1065"/>
                  <a:pt x="1254" y="1061"/>
                  <a:pt x="1254" y="1053"/>
                </a:cubicBezTo>
                <a:cubicBezTo>
                  <a:pt x="1254" y="1053"/>
                  <a:pt x="1153" y="627"/>
                  <a:pt x="928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6" name="Google Shape;8946;p59"/>
          <p:cNvSpPr/>
          <p:nvPr/>
        </p:nvSpPr>
        <p:spPr>
          <a:xfrm>
            <a:off x="2153525" y="1094275"/>
            <a:ext cx="28850" cy="31350"/>
          </a:xfrm>
          <a:custGeom>
            <a:avLst/>
            <a:gdLst/>
            <a:ahLst/>
            <a:cxnLst/>
            <a:rect l="l" t="t" r="r" b="b"/>
            <a:pathLst>
              <a:path w="1154" h="1254" extrusionOk="0">
                <a:moveTo>
                  <a:pt x="1153" y="0"/>
                </a:moveTo>
                <a:cubicBezTo>
                  <a:pt x="1153" y="0"/>
                  <a:pt x="627" y="100"/>
                  <a:pt x="126" y="301"/>
                </a:cubicBezTo>
                <a:lnTo>
                  <a:pt x="1" y="301"/>
                </a:lnTo>
                <a:lnTo>
                  <a:pt x="1" y="401"/>
                </a:lnTo>
                <a:lnTo>
                  <a:pt x="627" y="1028"/>
                </a:lnTo>
                <a:lnTo>
                  <a:pt x="853" y="1253"/>
                </a:lnTo>
                <a:cubicBezTo>
                  <a:pt x="853" y="1253"/>
                  <a:pt x="853" y="1153"/>
                  <a:pt x="627" y="927"/>
                </a:cubicBezTo>
                <a:cubicBezTo>
                  <a:pt x="539" y="750"/>
                  <a:pt x="372" y="573"/>
                  <a:pt x="196" y="378"/>
                </a:cubicBezTo>
                <a:lnTo>
                  <a:pt x="196" y="378"/>
                </a:lnTo>
                <a:cubicBezTo>
                  <a:pt x="782" y="186"/>
                  <a:pt x="1153" y="0"/>
                  <a:pt x="1153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7" name="Google Shape;8947;p59"/>
          <p:cNvSpPr/>
          <p:nvPr/>
        </p:nvSpPr>
        <p:spPr>
          <a:xfrm>
            <a:off x="2221825" y="778475"/>
            <a:ext cx="107175" cy="164175"/>
          </a:xfrm>
          <a:custGeom>
            <a:avLst/>
            <a:gdLst/>
            <a:ahLst/>
            <a:cxnLst/>
            <a:rect l="l" t="t" r="r" b="b"/>
            <a:pathLst>
              <a:path w="4287" h="6567" extrusionOk="0">
                <a:moveTo>
                  <a:pt x="0" y="0"/>
                </a:moveTo>
                <a:cubicBezTo>
                  <a:pt x="1" y="1"/>
                  <a:pt x="928" y="1555"/>
                  <a:pt x="2081" y="3334"/>
                </a:cubicBezTo>
                <a:cubicBezTo>
                  <a:pt x="3234" y="5113"/>
                  <a:pt x="4286" y="6567"/>
                  <a:pt x="4286" y="6567"/>
                </a:cubicBezTo>
                <a:cubicBezTo>
                  <a:pt x="4286" y="6567"/>
                  <a:pt x="3334" y="5013"/>
                  <a:pt x="2181" y="3234"/>
                </a:cubicBezTo>
                <a:cubicBezTo>
                  <a:pt x="1028" y="1454"/>
                  <a:pt x="1" y="1"/>
                  <a:pt x="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8" name="Google Shape;8948;p59"/>
          <p:cNvSpPr/>
          <p:nvPr/>
        </p:nvSpPr>
        <p:spPr>
          <a:xfrm>
            <a:off x="2195500" y="803950"/>
            <a:ext cx="149150" cy="96725"/>
          </a:xfrm>
          <a:custGeom>
            <a:avLst/>
            <a:gdLst/>
            <a:ahLst/>
            <a:cxnLst/>
            <a:rect l="l" t="t" r="r" b="b"/>
            <a:pathLst>
              <a:path w="5966" h="3869" extrusionOk="0">
                <a:moveTo>
                  <a:pt x="5953" y="1"/>
                </a:moveTo>
                <a:cubicBezTo>
                  <a:pt x="5813" y="1"/>
                  <a:pt x="4496" y="799"/>
                  <a:pt x="2933" y="1889"/>
                </a:cubicBezTo>
                <a:cubicBezTo>
                  <a:pt x="1254" y="2941"/>
                  <a:pt x="1" y="3869"/>
                  <a:pt x="1" y="3869"/>
                </a:cubicBezTo>
                <a:cubicBezTo>
                  <a:pt x="1" y="3869"/>
                  <a:pt x="1354" y="3042"/>
                  <a:pt x="3033" y="1989"/>
                </a:cubicBezTo>
                <a:cubicBezTo>
                  <a:pt x="4713" y="861"/>
                  <a:pt x="5966" y="9"/>
                  <a:pt x="5966" y="9"/>
                </a:cubicBezTo>
                <a:cubicBezTo>
                  <a:pt x="5966" y="4"/>
                  <a:pt x="5962" y="1"/>
                  <a:pt x="5953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9" name="Google Shape;8949;p59"/>
          <p:cNvSpPr/>
          <p:nvPr/>
        </p:nvSpPr>
        <p:spPr>
          <a:xfrm>
            <a:off x="2247500" y="775350"/>
            <a:ext cx="37000" cy="164800"/>
          </a:xfrm>
          <a:custGeom>
            <a:avLst/>
            <a:gdLst/>
            <a:ahLst/>
            <a:cxnLst/>
            <a:rect l="l" t="t" r="r" b="b"/>
            <a:pathLst>
              <a:path w="1480" h="6592" extrusionOk="0">
                <a:moveTo>
                  <a:pt x="1480" y="0"/>
                </a:moveTo>
                <a:lnTo>
                  <a:pt x="1480" y="0"/>
                </a:lnTo>
                <a:cubicBezTo>
                  <a:pt x="1379" y="0"/>
                  <a:pt x="1054" y="1479"/>
                  <a:pt x="628" y="3258"/>
                </a:cubicBezTo>
                <a:cubicBezTo>
                  <a:pt x="327" y="5138"/>
                  <a:pt x="1" y="6592"/>
                  <a:pt x="126" y="6592"/>
                </a:cubicBezTo>
                <a:cubicBezTo>
                  <a:pt x="126" y="6592"/>
                  <a:pt x="427" y="5138"/>
                  <a:pt x="853" y="3359"/>
                </a:cubicBezTo>
                <a:cubicBezTo>
                  <a:pt x="1154" y="1479"/>
                  <a:pt x="1480" y="0"/>
                  <a:pt x="148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0" name="Google Shape;8950;p59"/>
          <p:cNvSpPr/>
          <p:nvPr/>
        </p:nvSpPr>
        <p:spPr>
          <a:xfrm>
            <a:off x="2182350" y="830475"/>
            <a:ext cx="180475" cy="36850"/>
          </a:xfrm>
          <a:custGeom>
            <a:avLst/>
            <a:gdLst/>
            <a:ahLst/>
            <a:cxnLst/>
            <a:rect l="l" t="t" r="r" b="b"/>
            <a:pathLst>
              <a:path w="7219" h="1474" extrusionOk="0">
                <a:moveTo>
                  <a:pt x="0" y="1"/>
                </a:moveTo>
                <a:cubicBezTo>
                  <a:pt x="0" y="101"/>
                  <a:pt x="1579" y="427"/>
                  <a:pt x="3660" y="828"/>
                </a:cubicBezTo>
                <a:cubicBezTo>
                  <a:pt x="5380" y="1198"/>
                  <a:pt x="6798" y="1474"/>
                  <a:pt x="7140" y="1474"/>
                </a:cubicBezTo>
                <a:cubicBezTo>
                  <a:pt x="7191" y="1474"/>
                  <a:pt x="7219" y="1467"/>
                  <a:pt x="7219" y="1454"/>
                </a:cubicBezTo>
                <a:cubicBezTo>
                  <a:pt x="7219" y="1454"/>
                  <a:pt x="5640" y="1154"/>
                  <a:pt x="3660" y="727"/>
                </a:cubicBezTo>
                <a:cubicBezTo>
                  <a:pt x="1680" y="301"/>
                  <a:pt x="1" y="1"/>
                  <a:pt x="0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1" name="Google Shape;8951;p59"/>
          <p:cNvSpPr/>
          <p:nvPr/>
        </p:nvSpPr>
        <p:spPr>
          <a:xfrm>
            <a:off x="2213675" y="775350"/>
            <a:ext cx="26350" cy="31350"/>
          </a:xfrm>
          <a:custGeom>
            <a:avLst/>
            <a:gdLst/>
            <a:ahLst/>
            <a:cxnLst/>
            <a:rect l="l" t="t" r="r" b="b"/>
            <a:pathLst>
              <a:path w="1054" h="1254" extrusionOk="0">
                <a:moveTo>
                  <a:pt x="953" y="0"/>
                </a:moveTo>
                <a:lnTo>
                  <a:pt x="953" y="326"/>
                </a:lnTo>
                <a:lnTo>
                  <a:pt x="953" y="1106"/>
                </a:lnTo>
                <a:lnTo>
                  <a:pt x="953" y="1106"/>
                </a:lnTo>
                <a:cubicBezTo>
                  <a:pt x="382" y="842"/>
                  <a:pt x="1" y="752"/>
                  <a:pt x="1" y="752"/>
                </a:cubicBezTo>
                <a:lnTo>
                  <a:pt x="1" y="752"/>
                </a:lnTo>
                <a:cubicBezTo>
                  <a:pt x="1" y="752"/>
                  <a:pt x="427" y="1053"/>
                  <a:pt x="1053" y="1253"/>
                </a:cubicBezTo>
                <a:lnTo>
                  <a:pt x="1053" y="1153"/>
                </a:lnTo>
                <a:lnTo>
                  <a:pt x="1053" y="326"/>
                </a:lnTo>
                <a:cubicBezTo>
                  <a:pt x="1053" y="125"/>
                  <a:pt x="953" y="0"/>
                  <a:pt x="953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2" name="Google Shape;8952;p59"/>
          <p:cNvSpPr/>
          <p:nvPr/>
        </p:nvSpPr>
        <p:spPr>
          <a:xfrm>
            <a:off x="2302650" y="900650"/>
            <a:ext cx="28850" cy="34500"/>
          </a:xfrm>
          <a:custGeom>
            <a:avLst/>
            <a:gdLst/>
            <a:ahLst/>
            <a:cxnLst/>
            <a:rect l="l" t="t" r="r" b="b"/>
            <a:pathLst>
              <a:path w="1154" h="1380" extrusionOk="0">
                <a:moveTo>
                  <a:pt x="1" y="1"/>
                </a:moveTo>
                <a:lnTo>
                  <a:pt x="1" y="126"/>
                </a:lnTo>
                <a:lnTo>
                  <a:pt x="1" y="226"/>
                </a:lnTo>
                <a:lnTo>
                  <a:pt x="1" y="953"/>
                </a:lnTo>
                <a:cubicBezTo>
                  <a:pt x="101" y="1154"/>
                  <a:pt x="101" y="1379"/>
                  <a:pt x="101" y="1379"/>
                </a:cubicBezTo>
                <a:lnTo>
                  <a:pt x="101" y="953"/>
                </a:lnTo>
                <a:lnTo>
                  <a:pt x="101" y="259"/>
                </a:lnTo>
                <a:lnTo>
                  <a:pt x="101" y="259"/>
                </a:lnTo>
                <a:cubicBezTo>
                  <a:pt x="561" y="411"/>
                  <a:pt x="898" y="554"/>
                  <a:pt x="1012" y="554"/>
                </a:cubicBezTo>
                <a:cubicBezTo>
                  <a:pt x="1039" y="554"/>
                  <a:pt x="1053" y="545"/>
                  <a:pt x="1053" y="527"/>
                </a:cubicBezTo>
                <a:cubicBezTo>
                  <a:pt x="1153" y="527"/>
                  <a:pt x="627" y="327"/>
                  <a:pt x="101" y="126"/>
                </a:cubicBezTo>
                <a:lnTo>
                  <a:pt x="1" y="1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3" name="Google Shape;8953;p59"/>
          <p:cNvSpPr/>
          <p:nvPr/>
        </p:nvSpPr>
        <p:spPr>
          <a:xfrm>
            <a:off x="2292000" y="885000"/>
            <a:ext cx="18200" cy="23825"/>
          </a:xfrm>
          <a:custGeom>
            <a:avLst/>
            <a:gdLst/>
            <a:ahLst/>
            <a:cxnLst/>
            <a:rect l="l" t="t" r="r" b="b"/>
            <a:pathLst>
              <a:path w="728" h="953" extrusionOk="0">
                <a:moveTo>
                  <a:pt x="0" y="0"/>
                </a:moveTo>
                <a:lnTo>
                  <a:pt x="0" y="125"/>
                </a:lnTo>
                <a:lnTo>
                  <a:pt x="0" y="752"/>
                </a:lnTo>
                <a:cubicBezTo>
                  <a:pt x="0" y="852"/>
                  <a:pt x="0" y="953"/>
                  <a:pt x="101" y="953"/>
                </a:cubicBezTo>
                <a:lnTo>
                  <a:pt x="101" y="752"/>
                </a:lnTo>
                <a:lnTo>
                  <a:pt x="101" y="250"/>
                </a:lnTo>
                <a:lnTo>
                  <a:pt x="101" y="250"/>
                </a:lnTo>
                <a:cubicBezTo>
                  <a:pt x="473" y="341"/>
                  <a:pt x="727" y="426"/>
                  <a:pt x="727" y="426"/>
                </a:cubicBezTo>
                <a:cubicBezTo>
                  <a:pt x="727" y="426"/>
                  <a:pt x="427" y="226"/>
                  <a:pt x="101" y="1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4" name="Google Shape;8954;p59"/>
          <p:cNvSpPr/>
          <p:nvPr/>
        </p:nvSpPr>
        <p:spPr>
          <a:xfrm>
            <a:off x="2318325" y="791000"/>
            <a:ext cx="31350" cy="28850"/>
          </a:xfrm>
          <a:custGeom>
            <a:avLst/>
            <a:gdLst/>
            <a:ahLst/>
            <a:cxnLst/>
            <a:rect l="l" t="t" r="r" b="b"/>
            <a:pathLst>
              <a:path w="1254" h="1154" extrusionOk="0">
                <a:moveTo>
                  <a:pt x="426" y="1"/>
                </a:moveTo>
                <a:cubicBezTo>
                  <a:pt x="426" y="1"/>
                  <a:pt x="201" y="527"/>
                  <a:pt x="0" y="1053"/>
                </a:cubicBezTo>
                <a:lnTo>
                  <a:pt x="0" y="1154"/>
                </a:lnTo>
                <a:lnTo>
                  <a:pt x="927" y="1154"/>
                </a:lnTo>
                <a:cubicBezTo>
                  <a:pt x="1153" y="1053"/>
                  <a:pt x="1253" y="1053"/>
                  <a:pt x="1253" y="1053"/>
                </a:cubicBezTo>
                <a:lnTo>
                  <a:pt x="133" y="1053"/>
                </a:lnTo>
                <a:cubicBezTo>
                  <a:pt x="324" y="472"/>
                  <a:pt x="521" y="1"/>
                  <a:pt x="426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5" name="Google Shape;8955;p59"/>
          <p:cNvSpPr/>
          <p:nvPr/>
        </p:nvSpPr>
        <p:spPr>
          <a:xfrm>
            <a:off x="2300150" y="811825"/>
            <a:ext cx="23200" cy="18675"/>
          </a:xfrm>
          <a:custGeom>
            <a:avLst/>
            <a:gdLst/>
            <a:ahLst/>
            <a:cxnLst/>
            <a:rect l="l" t="t" r="r" b="b"/>
            <a:pathLst>
              <a:path w="928" h="747" extrusionOk="0">
                <a:moveTo>
                  <a:pt x="392" y="0"/>
                </a:moveTo>
                <a:cubicBezTo>
                  <a:pt x="350" y="0"/>
                  <a:pt x="188" y="276"/>
                  <a:pt x="101" y="646"/>
                </a:cubicBezTo>
                <a:lnTo>
                  <a:pt x="0" y="747"/>
                </a:lnTo>
                <a:lnTo>
                  <a:pt x="727" y="747"/>
                </a:lnTo>
                <a:cubicBezTo>
                  <a:pt x="827" y="646"/>
                  <a:pt x="928" y="646"/>
                  <a:pt x="928" y="646"/>
                </a:cubicBezTo>
                <a:lnTo>
                  <a:pt x="225" y="646"/>
                </a:lnTo>
                <a:cubicBezTo>
                  <a:pt x="316" y="274"/>
                  <a:pt x="401" y="20"/>
                  <a:pt x="401" y="20"/>
                </a:cubicBezTo>
                <a:cubicBezTo>
                  <a:pt x="401" y="7"/>
                  <a:pt x="398" y="0"/>
                  <a:pt x="392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6" name="Google Shape;8956;p59"/>
          <p:cNvSpPr/>
          <p:nvPr/>
        </p:nvSpPr>
        <p:spPr>
          <a:xfrm>
            <a:off x="2188000" y="885000"/>
            <a:ext cx="31350" cy="28850"/>
          </a:xfrm>
          <a:custGeom>
            <a:avLst/>
            <a:gdLst/>
            <a:ahLst/>
            <a:cxnLst/>
            <a:rect l="l" t="t" r="r" b="b"/>
            <a:pathLst>
              <a:path w="1254" h="1154" extrusionOk="0">
                <a:moveTo>
                  <a:pt x="301" y="0"/>
                </a:moveTo>
                <a:cubicBezTo>
                  <a:pt x="100" y="125"/>
                  <a:pt x="0" y="125"/>
                  <a:pt x="0" y="125"/>
                </a:cubicBezTo>
                <a:lnTo>
                  <a:pt x="1087" y="125"/>
                </a:lnTo>
                <a:cubicBezTo>
                  <a:pt x="901" y="683"/>
                  <a:pt x="727" y="1060"/>
                  <a:pt x="727" y="1153"/>
                </a:cubicBezTo>
                <a:cubicBezTo>
                  <a:pt x="827" y="1153"/>
                  <a:pt x="1028" y="627"/>
                  <a:pt x="1253" y="125"/>
                </a:cubicBezTo>
                <a:lnTo>
                  <a:pt x="1253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7" name="Google Shape;8957;p59"/>
          <p:cNvSpPr/>
          <p:nvPr/>
        </p:nvSpPr>
        <p:spPr>
          <a:xfrm>
            <a:off x="2213675" y="874975"/>
            <a:ext cx="23825" cy="18175"/>
          </a:xfrm>
          <a:custGeom>
            <a:avLst/>
            <a:gdLst/>
            <a:ahLst/>
            <a:cxnLst/>
            <a:rect l="l" t="t" r="r" b="b"/>
            <a:pathLst>
              <a:path w="953" h="727" extrusionOk="0">
                <a:moveTo>
                  <a:pt x="226" y="0"/>
                </a:moveTo>
                <a:cubicBezTo>
                  <a:pt x="101" y="0"/>
                  <a:pt x="1" y="100"/>
                  <a:pt x="1" y="100"/>
                </a:cubicBezTo>
                <a:lnTo>
                  <a:pt x="702" y="100"/>
                </a:lnTo>
                <a:cubicBezTo>
                  <a:pt x="611" y="454"/>
                  <a:pt x="527" y="727"/>
                  <a:pt x="527" y="727"/>
                </a:cubicBezTo>
                <a:cubicBezTo>
                  <a:pt x="527" y="727"/>
                  <a:pt x="727" y="401"/>
                  <a:pt x="853" y="100"/>
                </a:cubicBezTo>
                <a:lnTo>
                  <a:pt x="953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8" name="Google Shape;8958;p59"/>
          <p:cNvSpPr/>
          <p:nvPr/>
        </p:nvSpPr>
        <p:spPr>
          <a:xfrm>
            <a:off x="2198025" y="825475"/>
            <a:ext cx="21325" cy="20700"/>
          </a:xfrm>
          <a:custGeom>
            <a:avLst/>
            <a:gdLst/>
            <a:ahLst/>
            <a:cxnLst/>
            <a:rect l="l" t="t" r="r" b="b"/>
            <a:pathLst>
              <a:path w="853" h="828" extrusionOk="0">
                <a:moveTo>
                  <a:pt x="100" y="0"/>
                </a:moveTo>
                <a:cubicBezTo>
                  <a:pt x="100" y="0"/>
                  <a:pt x="100" y="100"/>
                  <a:pt x="226" y="201"/>
                </a:cubicBezTo>
                <a:cubicBezTo>
                  <a:pt x="317" y="201"/>
                  <a:pt x="493" y="368"/>
                  <a:pt x="599" y="474"/>
                </a:cubicBezTo>
                <a:lnTo>
                  <a:pt x="599" y="474"/>
                </a:lnTo>
                <a:cubicBezTo>
                  <a:pt x="259" y="668"/>
                  <a:pt x="0" y="827"/>
                  <a:pt x="0" y="827"/>
                </a:cubicBezTo>
                <a:cubicBezTo>
                  <a:pt x="100" y="827"/>
                  <a:pt x="426" y="727"/>
                  <a:pt x="727" y="501"/>
                </a:cubicBezTo>
                <a:lnTo>
                  <a:pt x="852" y="501"/>
                </a:lnTo>
                <a:lnTo>
                  <a:pt x="727" y="401"/>
                </a:lnTo>
                <a:cubicBezTo>
                  <a:pt x="627" y="301"/>
                  <a:pt x="426" y="201"/>
                  <a:pt x="326" y="100"/>
                </a:cubicBezTo>
                <a:cubicBezTo>
                  <a:pt x="226" y="0"/>
                  <a:pt x="100" y="0"/>
                  <a:pt x="100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9" name="Google Shape;8959;p59"/>
          <p:cNvSpPr/>
          <p:nvPr/>
        </p:nvSpPr>
        <p:spPr>
          <a:xfrm>
            <a:off x="2268825" y="783475"/>
            <a:ext cx="23200" cy="20725"/>
          </a:xfrm>
          <a:custGeom>
            <a:avLst/>
            <a:gdLst/>
            <a:ahLst/>
            <a:cxnLst/>
            <a:rect l="l" t="t" r="r" b="b"/>
            <a:pathLst>
              <a:path w="928" h="829" extrusionOk="0">
                <a:moveTo>
                  <a:pt x="927" y="101"/>
                </a:moveTo>
                <a:lnTo>
                  <a:pt x="927" y="101"/>
                </a:lnTo>
                <a:cubicBezTo>
                  <a:pt x="927" y="101"/>
                  <a:pt x="827" y="201"/>
                  <a:pt x="727" y="302"/>
                </a:cubicBezTo>
                <a:cubicBezTo>
                  <a:pt x="827" y="201"/>
                  <a:pt x="927" y="201"/>
                  <a:pt x="927" y="101"/>
                </a:cubicBezTo>
                <a:close/>
                <a:moveTo>
                  <a:pt x="100" y="1"/>
                </a:moveTo>
                <a:cubicBezTo>
                  <a:pt x="0" y="1"/>
                  <a:pt x="100" y="302"/>
                  <a:pt x="201" y="728"/>
                </a:cubicBezTo>
                <a:lnTo>
                  <a:pt x="301" y="828"/>
                </a:lnTo>
                <a:lnTo>
                  <a:pt x="301" y="728"/>
                </a:lnTo>
                <a:cubicBezTo>
                  <a:pt x="324" y="717"/>
                  <a:pt x="346" y="706"/>
                  <a:pt x="367" y="694"/>
                </a:cubicBezTo>
                <a:lnTo>
                  <a:pt x="367" y="694"/>
                </a:lnTo>
                <a:lnTo>
                  <a:pt x="401" y="728"/>
                </a:lnTo>
                <a:cubicBezTo>
                  <a:pt x="394" y="713"/>
                  <a:pt x="388" y="699"/>
                  <a:pt x="381" y="685"/>
                </a:cubicBezTo>
                <a:lnTo>
                  <a:pt x="381" y="685"/>
                </a:lnTo>
                <a:cubicBezTo>
                  <a:pt x="552" y="578"/>
                  <a:pt x="639" y="411"/>
                  <a:pt x="727" y="302"/>
                </a:cubicBezTo>
                <a:lnTo>
                  <a:pt x="727" y="302"/>
                </a:lnTo>
                <a:cubicBezTo>
                  <a:pt x="638" y="413"/>
                  <a:pt x="450" y="504"/>
                  <a:pt x="339" y="593"/>
                </a:cubicBezTo>
                <a:lnTo>
                  <a:pt x="339" y="593"/>
                </a:lnTo>
                <a:cubicBezTo>
                  <a:pt x="180" y="240"/>
                  <a:pt x="100" y="1"/>
                  <a:pt x="100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0" name="Google Shape;8960;p59"/>
          <p:cNvSpPr/>
          <p:nvPr/>
        </p:nvSpPr>
        <p:spPr>
          <a:xfrm>
            <a:off x="2242500" y="900650"/>
            <a:ext cx="20700" cy="21325"/>
          </a:xfrm>
          <a:custGeom>
            <a:avLst/>
            <a:gdLst/>
            <a:ahLst/>
            <a:cxnLst/>
            <a:rect l="l" t="t" r="r" b="b"/>
            <a:pathLst>
              <a:path w="828" h="853" extrusionOk="0">
                <a:moveTo>
                  <a:pt x="627" y="1"/>
                </a:moveTo>
                <a:lnTo>
                  <a:pt x="527" y="126"/>
                </a:lnTo>
                <a:cubicBezTo>
                  <a:pt x="326" y="226"/>
                  <a:pt x="201" y="427"/>
                  <a:pt x="101" y="527"/>
                </a:cubicBezTo>
                <a:cubicBezTo>
                  <a:pt x="0" y="627"/>
                  <a:pt x="0" y="627"/>
                  <a:pt x="0" y="753"/>
                </a:cubicBezTo>
                <a:lnTo>
                  <a:pt x="201" y="527"/>
                </a:lnTo>
                <a:cubicBezTo>
                  <a:pt x="312" y="438"/>
                  <a:pt x="403" y="350"/>
                  <a:pt x="561" y="261"/>
                </a:cubicBezTo>
                <a:lnTo>
                  <a:pt x="561" y="261"/>
                </a:lnTo>
                <a:cubicBezTo>
                  <a:pt x="650" y="598"/>
                  <a:pt x="739" y="853"/>
                  <a:pt x="828" y="853"/>
                </a:cubicBezTo>
                <a:cubicBezTo>
                  <a:pt x="828" y="853"/>
                  <a:pt x="727" y="527"/>
                  <a:pt x="627" y="126"/>
                </a:cubicBezTo>
                <a:lnTo>
                  <a:pt x="627" y="1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1" name="Google Shape;8961;p59"/>
          <p:cNvSpPr/>
          <p:nvPr/>
        </p:nvSpPr>
        <p:spPr>
          <a:xfrm>
            <a:off x="2315800" y="848650"/>
            <a:ext cx="20700" cy="22100"/>
          </a:xfrm>
          <a:custGeom>
            <a:avLst/>
            <a:gdLst/>
            <a:ahLst/>
            <a:cxnLst/>
            <a:rect l="l" t="t" r="r" b="b"/>
            <a:pathLst>
              <a:path w="828" h="884" extrusionOk="0">
                <a:moveTo>
                  <a:pt x="728" y="0"/>
                </a:moveTo>
                <a:cubicBezTo>
                  <a:pt x="728" y="0"/>
                  <a:pt x="402" y="201"/>
                  <a:pt x="101" y="427"/>
                </a:cubicBezTo>
                <a:lnTo>
                  <a:pt x="1" y="427"/>
                </a:lnTo>
                <a:lnTo>
                  <a:pt x="101" y="527"/>
                </a:lnTo>
                <a:cubicBezTo>
                  <a:pt x="302" y="627"/>
                  <a:pt x="527" y="727"/>
                  <a:pt x="627" y="828"/>
                </a:cubicBezTo>
                <a:cubicBezTo>
                  <a:pt x="694" y="828"/>
                  <a:pt x="761" y="883"/>
                  <a:pt x="798" y="883"/>
                </a:cubicBezTo>
                <a:cubicBezTo>
                  <a:pt x="817" y="883"/>
                  <a:pt x="828" y="869"/>
                  <a:pt x="828" y="828"/>
                </a:cubicBezTo>
                <a:cubicBezTo>
                  <a:pt x="828" y="828"/>
                  <a:pt x="728" y="828"/>
                  <a:pt x="627" y="727"/>
                </a:cubicBezTo>
                <a:cubicBezTo>
                  <a:pt x="546" y="646"/>
                  <a:pt x="382" y="564"/>
                  <a:pt x="269" y="483"/>
                </a:cubicBezTo>
                <a:lnTo>
                  <a:pt x="269" y="483"/>
                </a:lnTo>
                <a:cubicBezTo>
                  <a:pt x="567" y="282"/>
                  <a:pt x="821" y="0"/>
                  <a:pt x="728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2" name="Google Shape;8962;p59"/>
          <p:cNvSpPr/>
          <p:nvPr/>
        </p:nvSpPr>
        <p:spPr>
          <a:xfrm>
            <a:off x="2263175" y="801650"/>
            <a:ext cx="31350" cy="31350"/>
          </a:xfrm>
          <a:custGeom>
            <a:avLst/>
            <a:gdLst/>
            <a:ahLst/>
            <a:cxnLst/>
            <a:rect l="l" t="t" r="r" b="b"/>
            <a:pathLst>
              <a:path w="1254" h="1254" extrusionOk="0">
                <a:moveTo>
                  <a:pt x="1166" y="385"/>
                </a:moveTo>
                <a:cubicBezTo>
                  <a:pt x="1095" y="385"/>
                  <a:pt x="1024" y="456"/>
                  <a:pt x="953" y="527"/>
                </a:cubicBezTo>
                <a:cubicBezTo>
                  <a:pt x="752" y="728"/>
                  <a:pt x="527" y="953"/>
                  <a:pt x="326" y="1053"/>
                </a:cubicBezTo>
                <a:lnTo>
                  <a:pt x="326" y="1154"/>
                </a:lnTo>
                <a:cubicBezTo>
                  <a:pt x="627" y="953"/>
                  <a:pt x="853" y="728"/>
                  <a:pt x="953" y="627"/>
                </a:cubicBezTo>
                <a:cubicBezTo>
                  <a:pt x="1153" y="527"/>
                  <a:pt x="1254" y="427"/>
                  <a:pt x="1254" y="427"/>
                </a:cubicBezTo>
                <a:cubicBezTo>
                  <a:pt x="1224" y="397"/>
                  <a:pt x="1195" y="385"/>
                  <a:pt x="1166" y="385"/>
                </a:cubicBezTo>
                <a:close/>
                <a:moveTo>
                  <a:pt x="1" y="1"/>
                </a:moveTo>
                <a:cubicBezTo>
                  <a:pt x="1" y="101"/>
                  <a:pt x="126" y="527"/>
                  <a:pt x="226" y="1154"/>
                </a:cubicBezTo>
                <a:lnTo>
                  <a:pt x="326" y="1254"/>
                </a:lnTo>
                <a:lnTo>
                  <a:pt x="326" y="1154"/>
                </a:lnTo>
                <a:cubicBezTo>
                  <a:pt x="226" y="527"/>
                  <a:pt x="1" y="1"/>
                  <a:pt x="1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3" name="Google Shape;8963;p59"/>
          <p:cNvSpPr/>
          <p:nvPr/>
        </p:nvSpPr>
        <p:spPr>
          <a:xfrm>
            <a:off x="2224325" y="822325"/>
            <a:ext cx="28850" cy="31350"/>
          </a:xfrm>
          <a:custGeom>
            <a:avLst/>
            <a:gdLst/>
            <a:ahLst/>
            <a:cxnLst/>
            <a:rect l="l" t="t" r="r" b="b"/>
            <a:pathLst>
              <a:path w="1154" h="1254" extrusionOk="0">
                <a:moveTo>
                  <a:pt x="301" y="1"/>
                </a:moveTo>
                <a:cubicBezTo>
                  <a:pt x="301" y="1"/>
                  <a:pt x="301" y="126"/>
                  <a:pt x="427" y="327"/>
                </a:cubicBezTo>
                <a:cubicBezTo>
                  <a:pt x="616" y="421"/>
                  <a:pt x="805" y="605"/>
                  <a:pt x="910" y="900"/>
                </a:cubicBezTo>
                <a:lnTo>
                  <a:pt x="910" y="900"/>
                </a:lnTo>
                <a:cubicBezTo>
                  <a:pt x="363" y="1084"/>
                  <a:pt x="1" y="1254"/>
                  <a:pt x="1" y="1254"/>
                </a:cubicBezTo>
                <a:cubicBezTo>
                  <a:pt x="1" y="1254"/>
                  <a:pt x="427" y="1154"/>
                  <a:pt x="1053" y="953"/>
                </a:cubicBezTo>
                <a:lnTo>
                  <a:pt x="1154" y="953"/>
                </a:lnTo>
                <a:lnTo>
                  <a:pt x="1154" y="853"/>
                </a:lnTo>
                <a:lnTo>
                  <a:pt x="1053" y="853"/>
                </a:lnTo>
                <a:cubicBezTo>
                  <a:pt x="928" y="627"/>
                  <a:pt x="727" y="427"/>
                  <a:pt x="527" y="226"/>
                </a:cubicBezTo>
                <a:lnTo>
                  <a:pt x="301" y="1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4" name="Google Shape;8964;p59"/>
          <p:cNvSpPr/>
          <p:nvPr/>
        </p:nvSpPr>
        <p:spPr>
          <a:xfrm>
            <a:off x="2242500" y="864325"/>
            <a:ext cx="31350" cy="31350"/>
          </a:xfrm>
          <a:custGeom>
            <a:avLst/>
            <a:gdLst/>
            <a:ahLst/>
            <a:cxnLst/>
            <a:rect l="l" t="t" r="r" b="b"/>
            <a:pathLst>
              <a:path w="1254" h="1254" extrusionOk="0">
                <a:moveTo>
                  <a:pt x="953" y="0"/>
                </a:moveTo>
                <a:lnTo>
                  <a:pt x="953" y="100"/>
                </a:lnTo>
                <a:cubicBezTo>
                  <a:pt x="627" y="326"/>
                  <a:pt x="427" y="526"/>
                  <a:pt x="326" y="627"/>
                </a:cubicBezTo>
                <a:lnTo>
                  <a:pt x="0" y="952"/>
                </a:lnTo>
                <a:cubicBezTo>
                  <a:pt x="101" y="952"/>
                  <a:pt x="201" y="827"/>
                  <a:pt x="326" y="727"/>
                </a:cubicBezTo>
                <a:cubicBezTo>
                  <a:pt x="527" y="627"/>
                  <a:pt x="727" y="426"/>
                  <a:pt x="953" y="201"/>
                </a:cubicBezTo>
                <a:cubicBezTo>
                  <a:pt x="1053" y="727"/>
                  <a:pt x="1254" y="1253"/>
                  <a:pt x="1254" y="1253"/>
                </a:cubicBezTo>
                <a:cubicBezTo>
                  <a:pt x="1254" y="1253"/>
                  <a:pt x="1153" y="727"/>
                  <a:pt x="1053" y="100"/>
                </a:cubicBezTo>
                <a:lnTo>
                  <a:pt x="953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5" name="Google Shape;8965;p59"/>
          <p:cNvSpPr/>
          <p:nvPr/>
        </p:nvSpPr>
        <p:spPr>
          <a:xfrm>
            <a:off x="2284475" y="845150"/>
            <a:ext cx="28850" cy="29850"/>
          </a:xfrm>
          <a:custGeom>
            <a:avLst/>
            <a:gdLst/>
            <a:ahLst/>
            <a:cxnLst/>
            <a:rect l="l" t="t" r="r" b="b"/>
            <a:pathLst>
              <a:path w="1154" h="1194" extrusionOk="0">
                <a:moveTo>
                  <a:pt x="1066" y="1"/>
                </a:moveTo>
                <a:cubicBezTo>
                  <a:pt x="911" y="1"/>
                  <a:pt x="560" y="94"/>
                  <a:pt x="101" y="241"/>
                </a:cubicBezTo>
                <a:lnTo>
                  <a:pt x="1" y="241"/>
                </a:lnTo>
                <a:lnTo>
                  <a:pt x="1" y="341"/>
                </a:lnTo>
                <a:lnTo>
                  <a:pt x="101" y="341"/>
                </a:lnTo>
                <a:cubicBezTo>
                  <a:pt x="201" y="667"/>
                  <a:pt x="402" y="867"/>
                  <a:pt x="627" y="968"/>
                </a:cubicBezTo>
                <a:cubicBezTo>
                  <a:pt x="728" y="1093"/>
                  <a:pt x="828" y="1193"/>
                  <a:pt x="828" y="1193"/>
                </a:cubicBezTo>
                <a:cubicBezTo>
                  <a:pt x="828" y="1193"/>
                  <a:pt x="828" y="1093"/>
                  <a:pt x="728" y="968"/>
                </a:cubicBezTo>
                <a:cubicBezTo>
                  <a:pt x="540" y="780"/>
                  <a:pt x="331" y="593"/>
                  <a:pt x="222" y="303"/>
                </a:cubicBezTo>
                <a:lnTo>
                  <a:pt x="222" y="303"/>
                </a:lnTo>
                <a:cubicBezTo>
                  <a:pt x="782" y="128"/>
                  <a:pt x="1154" y="40"/>
                  <a:pt x="1154" y="40"/>
                </a:cubicBezTo>
                <a:cubicBezTo>
                  <a:pt x="1154" y="13"/>
                  <a:pt x="1123" y="1"/>
                  <a:pt x="1066" y="1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6" name="Google Shape;8966;p59"/>
          <p:cNvSpPr/>
          <p:nvPr/>
        </p:nvSpPr>
        <p:spPr>
          <a:xfrm>
            <a:off x="2101525" y="1487750"/>
            <a:ext cx="39500" cy="68325"/>
          </a:xfrm>
          <a:custGeom>
            <a:avLst/>
            <a:gdLst/>
            <a:ahLst/>
            <a:cxnLst/>
            <a:rect l="l" t="t" r="r" b="b"/>
            <a:pathLst>
              <a:path w="1580" h="2733" extrusionOk="0">
                <a:moveTo>
                  <a:pt x="201" y="1"/>
                </a:moveTo>
                <a:cubicBezTo>
                  <a:pt x="82" y="1"/>
                  <a:pt x="0" y="26"/>
                  <a:pt x="0" y="26"/>
                </a:cubicBezTo>
                <a:cubicBezTo>
                  <a:pt x="0" y="26"/>
                  <a:pt x="201" y="26"/>
                  <a:pt x="527" y="226"/>
                </a:cubicBezTo>
                <a:cubicBezTo>
                  <a:pt x="827" y="326"/>
                  <a:pt x="1253" y="752"/>
                  <a:pt x="1253" y="1178"/>
                </a:cubicBezTo>
                <a:cubicBezTo>
                  <a:pt x="1354" y="1705"/>
                  <a:pt x="1053" y="2106"/>
                  <a:pt x="827" y="2432"/>
                </a:cubicBezTo>
                <a:cubicBezTo>
                  <a:pt x="627" y="2632"/>
                  <a:pt x="426" y="2632"/>
                  <a:pt x="426" y="2732"/>
                </a:cubicBezTo>
                <a:cubicBezTo>
                  <a:pt x="426" y="2732"/>
                  <a:pt x="627" y="2732"/>
                  <a:pt x="953" y="2532"/>
                </a:cubicBezTo>
                <a:cubicBezTo>
                  <a:pt x="1053" y="2432"/>
                  <a:pt x="1253" y="2206"/>
                  <a:pt x="1354" y="2006"/>
                </a:cubicBezTo>
                <a:cubicBezTo>
                  <a:pt x="1454" y="1805"/>
                  <a:pt x="1579" y="1479"/>
                  <a:pt x="1454" y="1178"/>
                </a:cubicBezTo>
                <a:cubicBezTo>
                  <a:pt x="1454" y="853"/>
                  <a:pt x="1354" y="652"/>
                  <a:pt x="1153" y="452"/>
                </a:cubicBezTo>
                <a:cubicBezTo>
                  <a:pt x="953" y="226"/>
                  <a:pt x="827" y="126"/>
                  <a:pt x="627" y="126"/>
                </a:cubicBezTo>
                <a:cubicBezTo>
                  <a:pt x="477" y="26"/>
                  <a:pt x="320" y="1"/>
                  <a:pt x="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7" name="Google Shape;8967;p59"/>
          <p:cNvSpPr/>
          <p:nvPr/>
        </p:nvSpPr>
        <p:spPr>
          <a:xfrm>
            <a:off x="2177325" y="1661400"/>
            <a:ext cx="107175" cy="94975"/>
          </a:xfrm>
          <a:custGeom>
            <a:avLst/>
            <a:gdLst/>
            <a:ahLst/>
            <a:cxnLst/>
            <a:rect l="l" t="t" r="r" b="b"/>
            <a:pathLst>
              <a:path w="4287" h="3799" extrusionOk="0">
                <a:moveTo>
                  <a:pt x="2116" y="1"/>
                </a:moveTo>
                <a:cubicBezTo>
                  <a:pt x="1759" y="1"/>
                  <a:pt x="1391" y="90"/>
                  <a:pt x="1054" y="273"/>
                </a:cubicBezTo>
                <a:cubicBezTo>
                  <a:pt x="201" y="899"/>
                  <a:pt x="1" y="2052"/>
                  <a:pt x="527" y="2904"/>
                </a:cubicBezTo>
                <a:cubicBezTo>
                  <a:pt x="931" y="3502"/>
                  <a:pt x="1555" y="3798"/>
                  <a:pt x="2168" y="3798"/>
                </a:cubicBezTo>
                <a:cubicBezTo>
                  <a:pt x="2506" y="3798"/>
                  <a:pt x="2840" y="3709"/>
                  <a:pt x="3134" y="3531"/>
                </a:cubicBezTo>
                <a:cubicBezTo>
                  <a:pt x="4061" y="2904"/>
                  <a:pt x="4287" y="1751"/>
                  <a:pt x="3660" y="799"/>
                </a:cubicBezTo>
                <a:cubicBezTo>
                  <a:pt x="3326" y="273"/>
                  <a:pt x="2738" y="1"/>
                  <a:pt x="21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8" name="Google Shape;8968;p59"/>
          <p:cNvSpPr/>
          <p:nvPr/>
        </p:nvSpPr>
        <p:spPr>
          <a:xfrm>
            <a:off x="2188000" y="1678850"/>
            <a:ext cx="33850" cy="63325"/>
          </a:xfrm>
          <a:custGeom>
            <a:avLst/>
            <a:gdLst/>
            <a:ahLst/>
            <a:cxnLst/>
            <a:rect l="l" t="t" r="r" b="b"/>
            <a:pathLst>
              <a:path w="1354" h="2533" extrusionOk="0">
                <a:moveTo>
                  <a:pt x="927" y="1"/>
                </a:moveTo>
                <a:cubicBezTo>
                  <a:pt x="927" y="1"/>
                  <a:pt x="727" y="1"/>
                  <a:pt x="501" y="326"/>
                </a:cubicBezTo>
                <a:cubicBezTo>
                  <a:pt x="201" y="527"/>
                  <a:pt x="0" y="953"/>
                  <a:pt x="100" y="1454"/>
                </a:cubicBezTo>
                <a:cubicBezTo>
                  <a:pt x="201" y="1981"/>
                  <a:pt x="627" y="2306"/>
                  <a:pt x="827" y="2407"/>
                </a:cubicBezTo>
                <a:cubicBezTo>
                  <a:pt x="977" y="2507"/>
                  <a:pt x="1109" y="2532"/>
                  <a:pt x="1203" y="2532"/>
                </a:cubicBezTo>
                <a:cubicBezTo>
                  <a:pt x="1297" y="2532"/>
                  <a:pt x="1353" y="2507"/>
                  <a:pt x="1353" y="2507"/>
                </a:cubicBezTo>
                <a:cubicBezTo>
                  <a:pt x="1353" y="2507"/>
                  <a:pt x="1128" y="2507"/>
                  <a:pt x="927" y="2306"/>
                </a:cubicBezTo>
                <a:cubicBezTo>
                  <a:pt x="727" y="2206"/>
                  <a:pt x="401" y="1880"/>
                  <a:pt x="301" y="1454"/>
                </a:cubicBezTo>
                <a:cubicBezTo>
                  <a:pt x="201" y="953"/>
                  <a:pt x="401" y="627"/>
                  <a:pt x="627" y="326"/>
                </a:cubicBezTo>
                <a:cubicBezTo>
                  <a:pt x="727" y="101"/>
                  <a:pt x="927" y="1"/>
                  <a:pt x="9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9" name="Google Shape;8969;p59"/>
          <p:cNvSpPr/>
          <p:nvPr/>
        </p:nvSpPr>
        <p:spPr>
          <a:xfrm>
            <a:off x="2229350" y="1673850"/>
            <a:ext cx="36975" cy="67675"/>
          </a:xfrm>
          <a:custGeom>
            <a:avLst/>
            <a:gdLst/>
            <a:ahLst/>
            <a:cxnLst/>
            <a:rect l="l" t="t" r="r" b="b"/>
            <a:pathLst>
              <a:path w="1479" h="2707" extrusionOk="0">
                <a:moveTo>
                  <a:pt x="0" y="0"/>
                </a:moveTo>
                <a:cubicBezTo>
                  <a:pt x="0" y="100"/>
                  <a:pt x="226" y="100"/>
                  <a:pt x="526" y="201"/>
                </a:cubicBezTo>
                <a:cubicBezTo>
                  <a:pt x="727" y="401"/>
                  <a:pt x="1153" y="727"/>
                  <a:pt x="1253" y="1253"/>
                </a:cubicBezTo>
                <a:cubicBezTo>
                  <a:pt x="1253" y="1780"/>
                  <a:pt x="1053" y="2181"/>
                  <a:pt x="727" y="2406"/>
                </a:cubicBezTo>
                <a:cubicBezTo>
                  <a:pt x="526" y="2607"/>
                  <a:pt x="326" y="2707"/>
                  <a:pt x="326" y="2707"/>
                </a:cubicBezTo>
                <a:cubicBezTo>
                  <a:pt x="326" y="2707"/>
                  <a:pt x="526" y="2707"/>
                  <a:pt x="852" y="2506"/>
                </a:cubicBezTo>
                <a:cubicBezTo>
                  <a:pt x="1053" y="2406"/>
                  <a:pt x="1153" y="2181"/>
                  <a:pt x="1253" y="1980"/>
                </a:cubicBezTo>
                <a:cubicBezTo>
                  <a:pt x="1354" y="1780"/>
                  <a:pt x="1479" y="1454"/>
                  <a:pt x="1479" y="1253"/>
                </a:cubicBezTo>
                <a:cubicBezTo>
                  <a:pt x="1354" y="928"/>
                  <a:pt x="1253" y="627"/>
                  <a:pt x="1053" y="401"/>
                </a:cubicBezTo>
                <a:cubicBezTo>
                  <a:pt x="953" y="301"/>
                  <a:pt x="727" y="201"/>
                  <a:pt x="526" y="100"/>
                </a:cubicBezTo>
                <a:cubicBezTo>
                  <a:pt x="226" y="0"/>
                  <a:pt x="0" y="0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0" name="Google Shape;8970;p59"/>
          <p:cNvSpPr/>
          <p:nvPr/>
        </p:nvSpPr>
        <p:spPr>
          <a:xfrm>
            <a:off x="2224325" y="1712700"/>
            <a:ext cx="7550" cy="18175"/>
          </a:xfrm>
          <a:custGeom>
            <a:avLst/>
            <a:gdLst/>
            <a:ahLst/>
            <a:cxnLst/>
            <a:rect l="l" t="t" r="r" b="b"/>
            <a:pathLst>
              <a:path w="302" h="727" extrusionOk="0">
                <a:moveTo>
                  <a:pt x="201" y="0"/>
                </a:moveTo>
                <a:cubicBezTo>
                  <a:pt x="201" y="0"/>
                  <a:pt x="101" y="226"/>
                  <a:pt x="101" y="326"/>
                </a:cubicBezTo>
                <a:cubicBezTo>
                  <a:pt x="101" y="526"/>
                  <a:pt x="1" y="727"/>
                  <a:pt x="101" y="727"/>
                </a:cubicBezTo>
                <a:cubicBezTo>
                  <a:pt x="201" y="727"/>
                  <a:pt x="301" y="627"/>
                  <a:pt x="301" y="426"/>
                </a:cubicBezTo>
                <a:cubicBezTo>
                  <a:pt x="301" y="226"/>
                  <a:pt x="301" y="0"/>
                  <a:pt x="2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1" name="Google Shape;8971;p59"/>
          <p:cNvSpPr/>
          <p:nvPr/>
        </p:nvSpPr>
        <p:spPr>
          <a:xfrm>
            <a:off x="2216175" y="1718325"/>
            <a:ext cx="23850" cy="6925"/>
          </a:xfrm>
          <a:custGeom>
            <a:avLst/>
            <a:gdLst/>
            <a:ahLst/>
            <a:cxnLst/>
            <a:rect l="l" t="t" r="r" b="b"/>
            <a:pathLst>
              <a:path w="954" h="277" extrusionOk="0">
                <a:moveTo>
                  <a:pt x="527" y="1"/>
                </a:moveTo>
                <a:cubicBezTo>
                  <a:pt x="226" y="1"/>
                  <a:pt x="1" y="101"/>
                  <a:pt x="1" y="101"/>
                </a:cubicBezTo>
                <a:cubicBezTo>
                  <a:pt x="1" y="201"/>
                  <a:pt x="226" y="201"/>
                  <a:pt x="427" y="201"/>
                </a:cubicBezTo>
                <a:cubicBezTo>
                  <a:pt x="590" y="251"/>
                  <a:pt x="721" y="276"/>
                  <a:pt x="812" y="276"/>
                </a:cubicBezTo>
                <a:cubicBezTo>
                  <a:pt x="903" y="276"/>
                  <a:pt x="953" y="251"/>
                  <a:pt x="953" y="201"/>
                </a:cubicBezTo>
                <a:cubicBezTo>
                  <a:pt x="953" y="201"/>
                  <a:pt x="753" y="101"/>
                  <a:pt x="5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2" name="Google Shape;8972;p59"/>
          <p:cNvSpPr/>
          <p:nvPr/>
        </p:nvSpPr>
        <p:spPr>
          <a:xfrm>
            <a:off x="2221825" y="1683875"/>
            <a:ext cx="10050" cy="19425"/>
          </a:xfrm>
          <a:custGeom>
            <a:avLst/>
            <a:gdLst/>
            <a:ahLst/>
            <a:cxnLst/>
            <a:rect l="l" t="t" r="r" b="b"/>
            <a:pathLst>
              <a:path w="402" h="777" extrusionOk="0">
                <a:moveTo>
                  <a:pt x="301" y="0"/>
                </a:moveTo>
                <a:cubicBezTo>
                  <a:pt x="301" y="0"/>
                  <a:pt x="201" y="226"/>
                  <a:pt x="101" y="326"/>
                </a:cubicBezTo>
                <a:cubicBezTo>
                  <a:pt x="101" y="527"/>
                  <a:pt x="0" y="752"/>
                  <a:pt x="101" y="752"/>
                </a:cubicBezTo>
                <a:cubicBezTo>
                  <a:pt x="101" y="769"/>
                  <a:pt x="106" y="777"/>
                  <a:pt x="116" y="777"/>
                </a:cubicBezTo>
                <a:cubicBezTo>
                  <a:pt x="163" y="777"/>
                  <a:pt x="301" y="593"/>
                  <a:pt x="301" y="426"/>
                </a:cubicBezTo>
                <a:cubicBezTo>
                  <a:pt x="401" y="226"/>
                  <a:pt x="401" y="0"/>
                  <a:pt x="3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3" name="Google Shape;8973;p59"/>
          <p:cNvSpPr/>
          <p:nvPr/>
        </p:nvSpPr>
        <p:spPr>
          <a:xfrm>
            <a:off x="2213675" y="1689500"/>
            <a:ext cx="26350" cy="7550"/>
          </a:xfrm>
          <a:custGeom>
            <a:avLst/>
            <a:gdLst/>
            <a:ahLst/>
            <a:cxnLst/>
            <a:rect l="l" t="t" r="r" b="b"/>
            <a:pathLst>
              <a:path w="1054" h="302" extrusionOk="0">
                <a:moveTo>
                  <a:pt x="1" y="1"/>
                </a:moveTo>
                <a:cubicBezTo>
                  <a:pt x="1" y="101"/>
                  <a:pt x="226" y="201"/>
                  <a:pt x="527" y="302"/>
                </a:cubicBezTo>
                <a:lnTo>
                  <a:pt x="953" y="302"/>
                </a:lnTo>
                <a:cubicBezTo>
                  <a:pt x="1053" y="201"/>
                  <a:pt x="853" y="101"/>
                  <a:pt x="527" y="101"/>
                </a:cubicBezTo>
                <a:cubicBezTo>
                  <a:pt x="326" y="1"/>
                  <a:pt x="1" y="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4" name="Google Shape;8974;p59"/>
          <p:cNvSpPr/>
          <p:nvPr/>
        </p:nvSpPr>
        <p:spPr>
          <a:xfrm>
            <a:off x="2479975" y="3227100"/>
            <a:ext cx="8175" cy="107175"/>
          </a:xfrm>
          <a:custGeom>
            <a:avLst/>
            <a:gdLst/>
            <a:ahLst/>
            <a:cxnLst/>
            <a:rect l="l" t="t" r="r" b="b"/>
            <a:pathLst>
              <a:path w="327" h="4287" extrusionOk="0">
                <a:moveTo>
                  <a:pt x="0" y="1"/>
                </a:moveTo>
                <a:lnTo>
                  <a:pt x="0" y="101"/>
                </a:lnTo>
                <a:cubicBezTo>
                  <a:pt x="2" y="103"/>
                  <a:pt x="4" y="105"/>
                  <a:pt x="6" y="107"/>
                </a:cubicBezTo>
                <a:lnTo>
                  <a:pt x="6" y="107"/>
                </a:lnTo>
                <a:lnTo>
                  <a:pt x="226" y="4287"/>
                </a:lnTo>
                <a:cubicBezTo>
                  <a:pt x="266" y="4287"/>
                  <a:pt x="290" y="4132"/>
                  <a:pt x="298" y="3866"/>
                </a:cubicBezTo>
                <a:lnTo>
                  <a:pt x="298" y="3866"/>
                </a:lnTo>
                <a:cubicBezTo>
                  <a:pt x="314" y="3799"/>
                  <a:pt x="326" y="3730"/>
                  <a:pt x="326" y="3660"/>
                </a:cubicBezTo>
                <a:cubicBezTo>
                  <a:pt x="326" y="3234"/>
                  <a:pt x="326" y="2708"/>
                  <a:pt x="226" y="2081"/>
                </a:cubicBezTo>
                <a:lnTo>
                  <a:pt x="226" y="2081"/>
                </a:lnTo>
                <a:cubicBezTo>
                  <a:pt x="226" y="2081"/>
                  <a:pt x="226" y="2081"/>
                  <a:pt x="226" y="2081"/>
                </a:cubicBezTo>
                <a:cubicBezTo>
                  <a:pt x="226" y="1769"/>
                  <a:pt x="226" y="1465"/>
                  <a:pt x="200" y="1181"/>
                </a:cubicBezTo>
                <a:lnTo>
                  <a:pt x="200" y="1181"/>
                </a:lnTo>
                <a:cubicBezTo>
                  <a:pt x="158" y="482"/>
                  <a:pt x="72" y="1"/>
                  <a:pt x="0" y="1"/>
                </a:cubicBezTo>
                <a:close/>
              </a:path>
            </a:pathLst>
          </a:custGeom>
          <a:solidFill>
            <a:srgbClr val="D656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5" name="Google Shape;8975;p59"/>
          <p:cNvSpPr/>
          <p:nvPr/>
        </p:nvSpPr>
        <p:spPr>
          <a:xfrm>
            <a:off x="2177325" y="3062325"/>
            <a:ext cx="543275" cy="514425"/>
          </a:xfrm>
          <a:custGeom>
            <a:avLst/>
            <a:gdLst/>
            <a:ahLst/>
            <a:cxnLst/>
            <a:rect l="l" t="t" r="r" b="b"/>
            <a:pathLst>
              <a:path w="21731" h="20577" extrusionOk="0">
                <a:moveTo>
                  <a:pt x="12006" y="4086"/>
                </a:moveTo>
                <a:lnTo>
                  <a:pt x="17745" y="8672"/>
                </a:lnTo>
                <a:lnTo>
                  <a:pt x="9400" y="17244"/>
                </a:lnTo>
                <a:lnTo>
                  <a:pt x="4287" y="11905"/>
                </a:lnTo>
                <a:lnTo>
                  <a:pt x="12006" y="4086"/>
                </a:lnTo>
                <a:close/>
                <a:moveTo>
                  <a:pt x="12532" y="0"/>
                </a:moveTo>
                <a:lnTo>
                  <a:pt x="1" y="12532"/>
                </a:lnTo>
                <a:lnTo>
                  <a:pt x="8247" y="20577"/>
                </a:lnTo>
                <a:cubicBezTo>
                  <a:pt x="13785" y="17143"/>
                  <a:pt x="18372" y="12858"/>
                  <a:pt x="21730" y="7419"/>
                </a:cubicBezTo>
                <a:lnTo>
                  <a:pt x="125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6" name="Google Shape;8976;p59"/>
          <p:cNvSpPr/>
          <p:nvPr/>
        </p:nvSpPr>
        <p:spPr>
          <a:xfrm>
            <a:off x="2513800" y="2388750"/>
            <a:ext cx="109675" cy="167325"/>
          </a:xfrm>
          <a:custGeom>
            <a:avLst/>
            <a:gdLst/>
            <a:ahLst/>
            <a:cxnLst/>
            <a:rect l="l" t="t" r="r" b="b"/>
            <a:pathLst>
              <a:path w="4387" h="6693" extrusionOk="0">
                <a:moveTo>
                  <a:pt x="1" y="1"/>
                </a:moveTo>
                <a:cubicBezTo>
                  <a:pt x="1" y="126"/>
                  <a:pt x="953" y="1580"/>
                  <a:pt x="2206" y="3359"/>
                </a:cubicBezTo>
                <a:cubicBezTo>
                  <a:pt x="3359" y="5239"/>
                  <a:pt x="4387" y="6693"/>
                  <a:pt x="4387" y="6693"/>
                </a:cubicBezTo>
                <a:cubicBezTo>
                  <a:pt x="4387" y="6592"/>
                  <a:pt x="3459" y="5139"/>
                  <a:pt x="2306" y="3359"/>
                </a:cubicBezTo>
                <a:cubicBezTo>
                  <a:pt x="1053" y="1480"/>
                  <a:pt x="126" y="1"/>
                  <a:pt x="1" y="1"/>
                </a:cubicBezTo>
                <a:close/>
              </a:path>
            </a:pathLst>
          </a:custGeom>
          <a:solidFill>
            <a:srgbClr val="D656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7" name="Google Shape;8977;p59"/>
          <p:cNvSpPr/>
          <p:nvPr/>
        </p:nvSpPr>
        <p:spPr>
          <a:xfrm>
            <a:off x="2474950" y="2443400"/>
            <a:ext cx="183000" cy="36850"/>
          </a:xfrm>
          <a:custGeom>
            <a:avLst/>
            <a:gdLst/>
            <a:ahLst/>
            <a:cxnLst/>
            <a:rect l="l" t="t" r="r" b="b"/>
            <a:pathLst>
              <a:path w="7320" h="1474" extrusionOk="0">
                <a:moveTo>
                  <a:pt x="84" y="1"/>
                </a:moveTo>
                <a:cubicBezTo>
                  <a:pt x="30" y="1"/>
                  <a:pt x="1" y="7"/>
                  <a:pt x="1" y="20"/>
                </a:cubicBezTo>
                <a:cubicBezTo>
                  <a:pt x="1" y="20"/>
                  <a:pt x="1680" y="321"/>
                  <a:pt x="3660" y="747"/>
                </a:cubicBezTo>
                <a:cubicBezTo>
                  <a:pt x="5640" y="1173"/>
                  <a:pt x="7319" y="1474"/>
                  <a:pt x="7319" y="1474"/>
                </a:cubicBezTo>
                <a:cubicBezTo>
                  <a:pt x="7319" y="1474"/>
                  <a:pt x="5740" y="1073"/>
                  <a:pt x="3660" y="647"/>
                </a:cubicBezTo>
                <a:cubicBezTo>
                  <a:pt x="1939" y="277"/>
                  <a:pt x="446" y="1"/>
                  <a:pt x="84" y="1"/>
                </a:cubicBezTo>
                <a:close/>
              </a:path>
            </a:pathLst>
          </a:custGeom>
          <a:solidFill>
            <a:srgbClr val="D656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8" name="Google Shape;8978;p59"/>
          <p:cNvSpPr/>
          <p:nvPr/>
        </p:nvSpPr>
        <p:spPr>
          <a:xfrm>
            <a:off x="2177325" y="4080125"/>
            <a:ext cx="169825" cy="251150"/>
          </a:xfrm>
          <a:custGeom>
            <a:avLst/>
            <a:gdLst/>
            <a:ahLst/>
            <a:cxnLst/>
            <a:rect l="l" t="t" r="r" b="b"/>
            <a:pathLst>
              <a:path w="6793" h="10046" extrusionOk="0">
                <a:moveTo>
                  <a:pt x="260" y="1"/>
                </a:moveTo>
                <a:cubicBezTo>
                  <a:pt x="237" y="1"/>
                  <a:pt x="217" y="6"/>
                  <a:pt x="201" y="15"/>
                </a:cubicBezTo>
                <a:cubicBezTo>
                  <a:pt x="1" y="241"/>
                  <a:pt x="1455" y="2321"/>
                  <a:pt x="3234" y="5153"/>
                </a:cubicBezTo>
                <a:cubicBezTo>
                  <a:pt x="4870" y="7789"/>
                  <a:pt x="6101" y="10045"/>
                  <a:pt x="6442" y="10045"/>
                </a:cubicBezTo>
                <a:cubicBezTo>
                  <a:pt x="6451" y="10045"/>
                  <a:pt x="6459" y="10044"/>
                  <a:pt x="6467" y="10040"/>
                </a:cubicBezTo>
                <a:cubicBezTo>
                  <a:pt x="6793" y="9940"/>
                  <a:pt x="5841" y="7334"/>
                  <a:pt x="4061" y="4527"/>
                </a:cubicBezTo>
                <a:cubicBezTo>
                  <a:pt x="2488" y="1833"/>
                  <a:pt x="710" y="1"/>
                  <a:pt x="26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79" name="Google Shape;8979;p59"/>
          <p:cNvGrpSpPr/>
          <p:nvPr/>
        </p:nvGrpSpPr>
        <p:grpSpPr>
          <a:xfrm>
            <a:off x="0" y="-44200"/>
            <a:ext cx="3049550" cy="5231875"/>
            <a:chOff x="0" y="-44200"/>
            <a:chExt cx="3049550" cy="5231875"/>
          </a:xfrm>
        </p:grpSpPr>
        <p:sp>
          <p:nvSpPr>
            <p:cNvPr id="8980" name="Google Shape;8980;p59"/>
            <p:cNvSpPr/>
            <p:nvPr/>
          </p:nvSpPr>
          <p:spPr>
            <a:xfrm>
              <a:off x="0" y="-44200"/>
              <a:ext cx="2297650" cy="5221225"/>
            </a:xfrm>
            <a:custGeom>
              <a:avLst/>
              <a:gdLst/>
              <a:ahLst/>
              <a:cxnLst/>
              <a:rect l="l" t="t" r="r" b="b"/>
              <a:pathLst>
                <a:path w="91906" h="208849" extrusionOk="0">
                  <a:moveTo>
                    <a:pt x="1" y="0"/>
                  </a:moveTo>
                  <a:lnTo>
                    <a:pt x="1" y="208848"/>
                  </a:lnTo>
                  <a:lnTo>
                    <a:pt x="91906" y="208848"/>
                  </a:lnTo>
                  <a:lnTo>
                    <a:pt x="91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59"/>
            <p:cNvSpPr/>
            <p:nvPr/>
          </p:nvSpPr>
          <p:spPr>
            <a:xfrm>
              <a:off x="1342125" y="887675"/>
              <a:ext cx="1618450" cy="1421500"/>
            </a:xfrm>
            <a:custGeom>
              <a:avLst/>
              <a:gdLst/>
              <a:ahLst/>
              <a:cxnLst/>
              <a:rect l="l" t="t" r="r" b="b"/>
              <a:pathLst>
                <a:path w="64738" h="56860" extrusionOk="0">
                  <a:moveTo>
                    <a:pt x="32326" y="0"/>
                  </a:moveTo>
                  <a:cubicBezTo>
                    <a:pt x="26957" y="0"/>
                    <a:pt x="21522" y="1522"/>
                    <a:pt x="16692" y="4705"/>
                  </a:cubicBezTo>
                  <a:cubicBezTo>
                    <a:pt x="3534" y="13277"/>
                    <a:pt x="0" y="30921"/>
                    <a:pt x="8547" y="44079"/>
                  </a:cubicBezTo>
                  <a:cubicBezTo>
                    <a:pt x="14045" y="52359"/>
                    <a:pt x="23151" y="56859"/>
                    <a:pt x="32408" y="56859"/>
                  </a:cubicBezTo>
                  <a:cubicBezTo>
                    <a:pt x="37750" y="56859"/>
                    <a:pt x="43142" y="55361"/>
                    <a:pt x="47920" y="52224"/>
                  </a:cubicBezTo>
                  <a:cubicBezTo>
                    <a:pt x="61078" y="43553"/>
                    <a:pt x="64737" y="25908"/>
                    <a:pt x="56066" y="12851"/>
                  </a:cubicBezTo>
                  <a:cubicBezTo>
                    <a:pt x="50641" y="4523"/>
                    <a:pt x="41582" y="0"/>
                    <a:pt x="32326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59"/>
            <p:cNvSpPr/>
            <p:nvPr/>
          </p:nvSpPr>
          <p:spPr>
            <a:xfrm>
              <a:off x="1835225" y="5043725"/>
              <a:ext cx="216825" cy="63550"/>
            </a:xfrm>
            <a:custGeom>
              <a:avLst/>
              <a:gdLst/>
              <a:ahLst/>
              <a:cxnLst/>
              <a:rect l="l" t="t" r="r" b="b"/>
              <a:pathLst>
                <a:path w="8673" h="2542" extrusionOk="0">
                  <a:moveTo>
                    <a:pt x="8118" y="1"/>
                  </a:moveTo>
                  <a:cubicBezTo>
                    <a:pt x="7385" y="1"/>
                    <a:pt x="5860" y="285"/>
                    <a:pt x="4186" y="745"/>
                  </a:cubicBezTo>
                  <a:cubicBezTo>
                    <a:pt x="1880" y="1371"/>
                    <a:pt x="1" y="2198"/>
                    <a:pt x="101" y="2424"/>
                  </a:cubicBezTo>
                  <a:cubicBezTo>
                    <a:pt x="128" y="2504"/>
                    <a:pt x="280" y="2541"/>
                    <a:pt x="536" y="2541"/>
                  </a:cubicBezTo>
                  <a:cubicBezTo>
                    <a:pt x="1239" y="2541"/>
                    <a:pt x="2721" y="2257"/>
                    <a:pt x="4487" y="1797"/>
                  </a:cubicBezTo>
                  <a:cubicBezTo>
                    <a:pt x="6793" y="1171"/>
                    <a:pt x="8672" y="444"/>
                    <a:pt x="8572" y="118"/>
                  </a:cubicBezTo>
                  <a:cubicBezTo>
                    <a:pt x="8545" y="38"/>
                    <a:pt x="8384" y="1"/>
                    <a:pt x="81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59"/>
            <p:cNvSpPr/>
            <p:nvPr/>
          </p:nvSpPr>
          <p:spPr>
            <a:xfrm>
              <a:off x="1125325" y="444250"/>
              <a:ext cx="1161675" cy="1070075"/>
            </a:xfrm>
            <a:custGeom>
              <a:avLst/>
              <a:gdLst/>
              <a:ahLst/>
              <a:cxnLst/>
              <a:rect l="l" t="t" r="r" b="b"/>
              <a:pathLst>
                <a:path w="46467" h="42803" extrusionOk="0">
                  <a:moveTo>
                    <a:pt x="23264" y="0"/>
                  </a:moveTo>
                  <a:cubicBezTo>
                    <a:pt x="21890" y="0"/>
                    <a:pt x="20497" y="134"/>
                    <a:pt x="19098" y="412"/>
                  </a:cubicBezTo>
                  <a:cubicBezTo>
                    <a:pt x="7519" y="2592"/>
                    <a:pt x="1" y="13871"/>
                    <a:pt x="2181" y="25475"/>
                  </a:cubicBezTo>
                  <a:cubicBezTo>
                    <a:pt x="4210" y="35662"/>
                    <a:pt x="13105" y="42803"/>
                    <a:pt x="23099" y="42803"/>
                  </a:cubicBezTo>
                  <a:cubicBezTo>
                    <a:pt x="24465" y="42803"/>
                    <a:pt x="25852" y="42669"/>
                    <a:pt x="27244" y="42392"/>
                  </a:cubicBezTo>
                  <a:cubicBezTo>
                    <a:pt x="38848" y="40086"/>
                    <a:pt x="46467" y="28908"/>
                    <a:pt x="44161" y="17329"/>
                  </a:cubicBezTo>
                  <a:cubicBezTo>
                    <a:pt x="42243" y="7124"/>
                    <a:pt x="33289" y="0"/>
                    <a:pt x="2326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59"/>
            <p:cNvSpPr/>
            <p:nvPr/>
          </p:nvSpPr>
          <p:spPr>
            <a:xfrm>
              <a:off x="1540125" y="889225"/>
              <a:ext cx="216800" cy="242000"/>
            </a:xfrm>
            <a:custGeom>
              <a:avLst/>
              <a:gdLst/>
              <a:ahLst/>
              <a:cxnLst/>
              <a:rect l="l" t="t" r="r" b="b"/>
              <a:pathLst>
                <a:path w="8672" h="9680" extrusionOk="0">
                  <a:moveTo>
                    <a:pt x="7227" y="1"/>
                  </a:moveTo>
                  <a:cubicBezTo>
                    <a:pt x="6700" y="1"/>
                    <a:pt x="6366" y="458"/>
                    <a:pt x="6366" y="458"/>
                  </a:cubicBezTo>
                  <a:cubicBezTo>
                    <a:pt x="6366" y="458"/>
                    <a:pt x="0" y="8728"/>
                    <a:pt x="852" y="9656"/>
                  </a:cubicBezTo>
                  <a:cubicBezTo>
                    <a:pt x="860" y="9671"/>
                    <a:pt x="874" y="9679"/>
                    <a:pt x="896" y="9679"/>
                  </a:cubicBezTo>
                  <a:cubicBezTo>
                    <a:pt x="1455" y="9679"/>
                    <a:pt x="6642" y="4493"/>
                    <a:pt x="7945" y="3190"/>
                  </a:cubicBezTo>
                  <a:cubicBezTo>
                    <a:pt x="8146" y="2964"/>
                    <a:pt x="8371" y="2563"/>
                    <a:pt x="8471" y="2237"/>
                  </a:cubicBezTo>
                  <a:cubicBezTo>
                    <a:pt x="8572" y="1711"/>
                    <a:pt x="8672" y="984"/>
                    <a:pt x="8146" y="458"/>
                  </a:cubicBezTo>
                  <a:cubicBezTo>
                    <a:pt x="7803" y="115"/>
                    <a:pt x="7491" y="1"/>
                    <a:pt x="7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59"/>
            <p:cNvSpPr/>
            <p:nvPr/>
          </p:nvSpPr>
          <p:spPr>
            <a:xfrm>
              <a:off x="1662925" y="879975"/>
              <a:ext cx="203650" cy="227475"/>
            </a:xfrm>
            <a:custGeom>
              <a:avLst/>
              <a:gdLst/>
              <a:ahLst/>
              <a:cxnLst/>
              <a:rect l="l" t="t" r="r" b="b"/>
              <a:pathLst>
                <a:path w="8146" h="9099" extrusionOk="0">
                  <a:moveTo>
                    <a:pt x="7519" y="1"/>
                  </a:moveTo>
                  <a:lnTo>
                    <a:pt x="7519" y="101"/>
                  </a:lnTo>
                  <a:cubicBezTo>
                    <a:pt x="7519" y="201"/>
                    <a:pt x="7619" y="427"/>
                    <a:pt x="7619" y="527"/>
                  </a:cubicBezTo>
                  <a:cubicBezTo>
                    <a:pt x="7619" y="953"/>
                    <a:pt x="7720" y="1354"/>
                    <a:pt x="7619" y="1981"/>
                  </a:cubicBezTo>
                  <a:cubicBezTo>
                    <a:pt x="7619" y="2607"/>
                    <a:pt x="7519" y="3334"/>
                    <a:pt x="7319" y="4086"/>
                  </a:cubicBezTo>
                  <a:cubicBezTo>
                    <a:pt x="7218" y="4487"/>
                    <a:pt x="6993" y="4913"/>
                    <a:pt x="6792" y="5214"/>
                  </a:cubicBezTo>
                  <a:cubicBezTo>
                    <a:pt x="6592" y="5640"/>
                    <a:pt x="6366" y="5966"/>
                    <a:pt x="6066" y="6367"/>
                  </a:cubicBezTo>
                  <a:lnTo>
                    <a:pt x="5113" y="7319"/>
                  </a:lnTo>
                  <a:cubicBezTo>
                    <a:pt x="4712" y="7519"/>
                    <a:pt x="4386" y="7720"/>
                    <a:pt x="3960" y="7946"/>
                  </a:cubicBezTo>
                  <a:cubicBezTo>
                    <a:pt x="3334" y="8246"/>
                    <a:pt x="2607" y="8472"/>
                    <a:pt x="1980" y="8572"/>
                  </a:cubicBezTo>
                  <a:cubicBezTo>
                    <a:pt x="1354" y="8773"/>
                    <a:pt x="827" y="8773"/>
                    <a:pt x="527" y="8773"/>
                  </a:cubicBezTo>
                  <a:lnTo>
                    <a:pt x="0" y="8773"/>
                  </a:lnTo>
                  <a:cubicBezTo>
                    <a:pt x="0" y="8873"/>
                    <a:pt x="0" y="8873"/>
                    <a:pt x="101" y="8873"/>
                  </a:cubicBezTo>
                  <a:cubicBezTo>
                    <a:pt x="201" y="8873"/>
                    <a:pt x="326" y="8973"/>
                    <a:pt x="527" y="8973"/>
                  </a:cubicBezTo>
                  <a:cubicBezTo>
                    <a:pt x="827" y="9098"/>
                    <a:pt x="1354" y="9098"/>
                    <a:pt x="2081" y="9098"/>
                  </a:cubicBezTo>
                  <a:cubicBezTo>
                    <a:pt x="2707" y="8973"/>
                    <a:pt x="3459" y="8873"/>
                    <a:pt x="4286" y="8472"/>
                  </a:cubicBezTo>
                  <a:cubicBezTo>
                    <a:pt x="4712" y="8246"/>
                    <a:pt x="5113" y="8046"/>
                    <a:pt x="5439" y="7845"/>
                  </a:cubicBezTo>
                  <a:cubicBezTo>
                    <a:pt x="5840" y="7519"/>
                    <a:pt x="6166" y="7219"/>
                    <a:pt x="6592" y="6793"/>
                  </a:cubicBezTo>
                  <a:cubicBezTo>
                    <a:pt x="6893" y="6367"/>
                    <a:pt x="7093" y="5966"/>
                    <a:pt x="7419" y="5539"/>
                  </a:cubicBezTo>
                  <a:cubicBezTo>
                    <a:pt x="7619" y="5113"/>
                    <a:pt x="7720" y="4712"/>
                    <a:pt x="7845" y="4286"/>
                  </a:cubicBezTo>
                  <a:cubicBezTo>
                    <a:pt x="8146" y="3459"/>
                    <a:pt x="8146" y="2607"/>
                    <a:pt x="8146" y="1981"/>
                  </a:cubicBezTo>
                  <a:cubicBezTo>
                    <a:pt x="8046" y="1354"/>
                    <a:pt x="7945" y="828"/>
                    <a:pt x="7845" y="527"/>
                  </a:cubicBezTo>
                  <a:cubicBezTo>
                    <a:pt x="7845" y="326"/>
                    <a:pt x="7720" y="201"/>
                    <a:pt x="7619" y="101"/>
                  </a:cubicBezTo>
                  <a:cubicBezTo>
                    <a:pt x="7619" y="1"/>
                    <a:pt x="7619" y="1"/>
                    <a:pt x="7519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59"/>
            <p:cNvSpPr/>
            <p:nvPr/>
          </p:nvSpPr>
          <p:spPr>
            <a:xfrm>
              <a:off x="1808925" y="762150"/>
              <a:ext cx="50150" cy="52050"/>
            </a:xfrm>
            <a:custGeom>
              <a:avLst/>
              <a:gdLst/>
              <a:ahLst/>
              <a:cxnLst/>
              <a:rect l="l" t="t" r="r" b="b"/>
              <a:pathLst>
                <a:path w="2006" h="2082" extrusionOk="0">
                  <a:moveTo>
                    <a:pt x="332" y="0"/>
                  </a:moveTo>
                  <a:cubicBezTo>
                    <a:pt x="290" y="0"/>
                    <a:pt x="255" y="9"/>
                    <a:pt x="226" y="27"/>
                  </a:cubicBezTo>
                  <a:cubicBezTo>
                    <a:pt x="0" y="227"/>
                    <a:pt x="125" y="854"/>
                    <a:pt x="526" y="1380"/>
                  </a:cubicBezTo>
                  <a:cubicBezTo>
                    <a:pt x="847" y="1851"/>
                    <a:pt x="1224" y="2082"/>
                    <a:pt x="1519" y="2082"/>
                  </a:cubicBezTo>
                  <a:cubicBezTo>
                    <a:pt x="1616" y="2082"/>
                    <a:pt x="1705" y="2057"/>
                    <a:pt x="1779" y="2007"/>
                  </a:cubicBezTo>
                  <a:cubicBezTo>
                    <a:pt x="2005" y="1781"/>
                    <a:pt x="1779" y="1280"/>
                    <a:pt x="1378" y="754"/>
                  </a:cubicBezTo>
                  <a:cubicBezTo>
                    <a:pt x="1014" y="304"/>
                    <a:pt x="576" y="0"/>
                    <a:pt x="332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59"/>
            <p:cNvSpPr/>
            <p:nvPr/>
          </p:nvSpPr>
          <p:spPr>
            <a:xfrm>
              <a:off x="1485600" y="1011900"/>
              <a:ext cx="49525" cy="52625"/>
            </a:xfrm>
            <a:custGeom>
              <a:avLst/>
              <a:gdLst/>
              <a:ahLst/>
              <a:cxnLst/>
              <a:rect l="l" t="t" r="r" b="b"/>
              <a:pathLst>
                <a:path w="1981" h="2105" extrusionOk="0">
                  <a:moveTo>
                    <a:pt x="346" y="0"/>
                  </a:moveTo>
                  <a:cubicBezTo>
                    <a:pt x="288" y="0"/>
                    <a:pt x="239" y="20"/>
                    <a:pt x="201" y="62"/>
                  </a:cubicBezTo>
                  <a:cubicBezTo>
                    <a:pt x="1" y="262"/>
                    <a:pt x="101" y="889"/>
                    <a:pt x="527" y="1415"/>
                  </a:cubicBezTo>
                  <a:cubicBezTo>
                    <a:pt x="843" y="1830"/>
                    <a:pt x="1236" y="2105"/>
                    <a:pt x="1548" y="2105"/>
                  </a:cubicBezTo>
                  <a:cubicBezTo>
                    <a:pt x="1633" y="2105"/>
                    <a:pt x="1711" y="2085"/>
                    <a:pt x="1780" y="2042"/>
                  </a:cubicBezTo>
                  <a:cubicBezTo>
                    <a:pt x="1981" y="1816"/>
                    <a:pt x="1780" y="1315"/>
                    <a:pt x="1354" y="789"/>
                  </a:cubicBezTo>
                  <a:cubicBezTo>
                    <a:pt x="1008" y="361"/>
                    <a:pt x="596" y="0"/>
                    <a:pt x="346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59"/>
            <p:cNvSpPr/>
            <p:nvPr/>
          </p:nvSpPr>
          <p:spPr>
            <a:xfrm>
              <a:off x="1819575" y="865775"/>
              <a:ext cx="62675" cy="30275"/>
            </a:xfrm>
            <a:custGeom>
              <a:avLst/>
              <a:gdLst/>
              <a:ahLst/>
              <a:cxnLst/>
              <a:rect l="l" t="t" r="r" b="b"/>
              <a:pathLst>
                <a:path w="2507" h="1211" extrusionOk="0">
                  <a:moveTo>
                    <a:pt x="1405" y="1"/>
                  </a:moveTo>
                  <a:cubicBezTo>
                    <a:pt x="1290" y="1"/>
                    <a:pt x="1170" y="13"/>
                    <a:pt x="1053" y="42"/>
                  </a:cubicBezTo>
                  <a:cubicBezTo>
                    <a:pt x="627" y="143"/>
                    <a:pt x="326" y="468"/>
                    <a:pt x="100" y="669"/>
                  </a:cubicBezTo>
                  <a:cubicBezTo>
                    <a:pt x="0" y="894"/>
                    <a:pt x="0" y="1095"/>
                    <a:pt x="100" y="1195"/>
                  </a:cubicBezTo>
                  <a:cubicBezTo>
                    <a:pt x="111" y="1206"/>
                    <a:pt x="126" y="1211"/>
                    <a:pt x="144" y="1211"/>
                  </a:cubicBezTo>
                  <a:cubicBezTo>
                    <a:pt x="295" y="1211"/>
                    <a:pt x="694" y="870"/>
                    <a:pt x="1253" y="669"/>
                  </a:cubicBezTo>
                  <a:cubicBezTo>
                    <a:pt x="1516" y="619"/>
                    <a:pt x="1780" y="619"/>
                    <a:pt x="1989" y="619"/>
                  </a:cubicBezTo>
                  <a:cubicBezTo>
                    <a:pt x="2199" y="619"/>
                    <a:pt x="2356" y="619"/>
                    <a:pt x="2406" y="569"/>
                  </a:cubicBezTo>
                  <a:cubicBezTo>
                    <a:pt x="2506" y="468"/>
                    <a:pt x="2406" y="368"/>
                    <a:pt x="2080" y="143"/>
                  </a:cubicBezTo>
                  <a:cubicBezTo>
                    <a:pt x="1939" y="72"/>
                    <a:pt x="1684" y="1"/>
                    <a:pt x="1405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59"/>
            <p:cNvSpPr/>
            <p:nvPr/>
          </p:nvSpPr>
          <p:spPr>
            <a:xfrm>
              <a:off x="1892875" y="718325"/>
              <a:ext cx="141000" cy="119700"/>
            </a:xfrm>
            <a:custGeom>
              <a:avLst/>
              <a:gdLst/>
              <a:ahLst/>
              <a:cxnLst/>
              <a:rect l="l" t="t" r="r" b="b"/>
              <a:pathLst>
                <a:path w="5640" h="4788" extrusionOk="0">
                  <a:moveTo>
                    <a:pt x="3234" y="0"/>
                  </a:moveTo>
                  <a:cubicBezTo>
                    <a:pt x="2607" y="0"/>
                    <a:pt x="1980" y="201"/>
                    <a:pt x="1454" y="727"/>
                  </a:cubicBezTo>
                  <a:cubicBezTo>
                    <a:pt x="301" y="1554"/>
                    <a:pt x="0" y="3133"/>
                    <a:pt x="727" y="4061"/>
                  </a:cubicBezTo>
                  <a:cubicBezTo>
                    <a:pt x="1153" y="4487"/>
                    <a:pt x="1655" y="4787"/>
                    <a:pt x="2281" y="4787"/>
                  </a:cubicBezTo>
                  <a:cubicBezTo>
                    <a:pt x="2908" y="4787"/>
                    <a:pt x="3534" y="4587"/>
                    <a:pt x="4161" y="4061"/>
                  </a:cubicBezTo>
                  <a:cubicBezTo>
                    <a:pt x="5314" y="3133"/>
                    <a:pt x="5640" y="1655"/>
                    <a:pt x="4913" y="727"/>
                  </a:cubicBezTo>
                  <a:cubicBezTo>
                    <a:pt x="4487" y="201"/>
                    <a:pt x="3860" y="0"/>
                    <a:pt x="3234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59"/>
            <p:cNvSpPr/>
            <p:nvPr/>
          </p:nvSpPr>
          <p:spPr>
            <a:xfrm>
              <a:off x="1383475" y="1104300"/>
              <a:ext cx="141000" cy="117800"/>
            </a:xfrm>
            <a:custGeom>
              <a:avLst/>
              <a:gdLst/>
              <a:ahLst/>
              <a:cxnLst/>
              <a:rect l="l" t="t" r="r" b="b"/>
              <a:pathLst>
                <a:path w="5640" h="4712" extrusionOk="0">
                  <a:moveTo>
                    <a:pt x="3233" y="0"/>
                  </a:moveTo>
                  <a:cubicBezTo>
                    <a:pt x="2607" y="0"/>
                    <a:pt x="1880" y="226"/>
                    <a:pt x="1354" y="627"/>
                  </a:cubicBezTo>
                  <a:cubicBezTo>
                    <a:pt x="326" y="1579"/>
                    <a:pt x="0" y="3033"/>
                    <a:pt x="727" y="3985"/>
                  </a:cubicBezTo>
                  <a:cubicBezTo>
                    <a:pt x="1053" y="4511"/>
                    <a:pt x="1680" y="4712"/>
                    <a:pt x="2306" y="4712"/>
                  </a:cubicBezTo>
                  <a:cubicBezTo>
                    <a:pt x="2832" y="4712"/>
                    <a:pt x="3559" y="4511"/>
                    <a:pt x="4086" y="3985"/>
                  </a:cubicBezTo>
                  <a:cubicBezTo>
                    <a:pt x="5339" y="3033"/>
                    <a:pt x="5640" y="1579"/>
                    <a:pt x="4812" y="627"/>
                  </a:cubicBezTo>
                  <a:cubicBezTo>
                    <a:pt x="4386" y="226"/>
                    <a:pt x="3860" y="0"/>
                    <a:pt x="3233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59"/>
            <p:cNvSpPr/>
            <p:nvPr/>
          </p:nvSpPr>
          <p:spPr>
            <a:xfrm>
              <a:off x="1305150" y="720825"/>
              <a:ext cx="1018200" cy="852700"/>
            </a:xfrm>
            <a:custGeom>
              <a:avLst/>
              <a:gdLst/>
              <a:ahLst/>
              <a:cxnLst/>
              <a:rect l="l" t="t" r="r" b="b"/>
              <a:pathLst>
                <a:path w="40728" h="34108" extrusionOk="0">
                  <a:moveTo>
                    <a:pt x="35314" y="1"/>
                  </a:moveTo>
                  <a:cubicBezTo>
                    <a:pt x="35314" y="1"/>
                    <a:pt x="34362" y="10327"/>
                    <a:pt x="22783" y="19725"/>
                  </a:cubicBezTo>
                  <a:cubicBezTo>
                    <a:pt x="16628" y="24710"/>
                    <a:pt x="10593" y="25881"/>
                    <a:pt x="6282" y="25881"/>
                  </a:cubicBezTo>
                  <a:cubicBezTo>
                    <a:pt x="2466" y="25881"/>
                    <a:pt x="1" y="24963"/>
                    <a:pt x="1" y="24963"/>
                  </a:cubicBezTo>
                  <a:lnTo>
                    <a:pt x="1" y="24963"/>
                  </a:lnTo>
                  <a:cubicBezTo>
                    <a:pt x="627" y="28823"/>
                    <a:pt x="2833" y="31229"/>
                    <a:pt x="5539" y="33309"/>
                  </a:cubicBezTo>
                  <a:cubicBezTo>
                    <a:pt x="5539" y="33309"/>
                    <a:pt x="7799" y="34108"/>
                    <a:pt x="11441" y="34108"/>
                  </a:cubicBezTo>
                  <a:cubicBezTo>
                    <a:pt x="15594" y="34108"/>
                    <a:pt x="21546" y="33069"/>
                    <a:pt x="27996" y="28622"/>
                  </a:cubicBezTo>
                  <a:cubicBezTo>
                    <a:pt x="40201" y="20251"/>
                    <a:pt x="40728" y="8973"/>
                    <a:pt x="40728" y="8973"/>
                  </a:cubicBezTo>
                  <a:cubicBezTo>
                    <a:pt x="40001" y="5113"/>
                    <a:pt x="38447" y="1981"/>
                    <a:pt x="35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59"/>
            <p:cNvSpPr/>
            <p:nvPr/>
          </p:nvSpPr>
          <p:spPr>
            <a:xfrm>
              <a:off x="1882225" y="1260800"/>
              <a:ext cx="107175" cy="162450"/>
            </a:xfrm>
            <a:custGeom>
              <a:avLst/>
              <a:gdLst/>
              <a:ahLst/>
              <a:cxnLst/>
              <a:rect l="l" t="t" r="r" b="b"/>
              <a:pathLst>
                <a:path w="4287" h="6498" extrusionOk="0">
                  <a:moveTo>
                    <a:pt x="4" y="1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6"/>
                    <a:pt x="953" y="1485"/>
                    <a:pt x="2081" y="3264"/>
                  </a:cubicBezTo>
                  <a:cubicBezTo>
                    <a:pt x="3334" y="5144"/>
                    <a:pt x="4286" y="6497"/>
                    <a:pt x="4286" y="6497"/>
                  </a:cubicBezTo>
                  <a:cubicBezTo>
                    <a:pt x="4286" y="6497"/>
                    <a:pt x="3459" y="5018"/>
                    <a:pt x="2206" y="3264"/>
                  </a:cubicBezTo>
                  <a:cubicBezTo>
                    <a:pt x="1090" y="1445"/>
                    <a:pt x="68" y="1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59"/>
            <p:cNvSpPr/>
            <p:nvPr/>
          </p:nvSpPr>
          <p:spPr>
            <a:xfrm>
              <a:off x="1855900" y="1284750"/>
              <a:ext cx="151650" cy="99025"/>
            </a:xfrm>
            <a:custGeom>
              <a:avLst/>
              <a:gdLst/>
              <a:ahLst/>
              <a:cxnLst/>
              <a:rect l="l" t="t" r="r" b="b"/>
              <a:pathLst>
                <a:path w="6066" h="3961" extrusionOk="0">
                  <a:moveTo>
                    <a:pt x="5966" y="0"/>
                  </a:moveTo>
                  <a:cubicBezTo>
                    <a:pt x="5966" y="0"/>
                    <a:pt x="4612" y="827"/>
                    <a:pt x="2933" y="1880"/>
                  </a:cubicBezTo>
                  <a:cubicBezTo>
                    <a:pt x="1379" y="3033"/>
                    <a:pt x="1" y="3860"/>
                    <a:pt x="1" y="3960"/>
                  </a:cubicBezTo>
                  <a:cubicBezTo>
                    <a:pt x="1" y="3960"/>
                    <a:pt x="1379" y="3133"/>
                    <a:pt x="3033" y="1980"/>
                  </a:cubicBezTo>
                  <a:cubicBezTo>
                    <a:pt x="4713" y="928"/>
                    <a:pt x="6066" y="0"/>
                    <a:pt x="5966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59"/>
            <p:cNvSpPr/>
            <p:nvPr/>
          </p:nvSpPr>
          <p:spPr>
            <a:xfrm>
              <a:off x="1908550" y="1255925"/>
              <a:ext cx="36350" cy="164800"/>
            </a:xfrm>
            <a:custGeom>
              <a:avLst/>
              <a:gdLst/>
              <a:ahLst/>
              <a:cxnLst/>
              <a:rect l="l" t="t" r="r" b="b"/>
              <a:pathLst>
                <a:path w="1454" h="6592" extrusionOk="0">
                  <a:moveTo>
                    <a:pt x="1454" y="0"/>
                  </a:moveTo>
                  <a:lnTo>
                    <a:pt x="1454" y="0"/>
                  </a:lnTo>
                  <a:cubicBezTo>
                    <a:pt x="1353" y="0"/>
                    <a:pt x="1028" y="1454"/>
                    <a:pt x="727" y="3334"/>
                  </a:cubicBezTo>
                  <a:cubicBezTo>
                    <a:pt x="301" y="5113"/>
                    <a:pt x="0" y="6592"/>
                    <a:pt x="100" y="6592"/>
                  </a:cubicBezTo>
                  <a:cubicBezTo>
                    <a:pt x="100" y="6592"/>
                    <a:pt x="401" y="5113"/>
                    <a:pt x="827" y="3334"/>
                  </a:cubicBezTo>
                  <a:cubicBezTo>
                    <a:pt x="1153" y="1579"/>
                    <a:pt x="1454" y="0"/>
                    <a:pt x="145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59"/>
            <p:cNvSpPr/>
            <p:nvPr/>
          </p:nvSpPr>
          <p:spPr>
            <a:xfrm>
              <a:off x="1843375" y="1313075"/>
              <a:ext cx="179850" cy="36850"/>
            </a:xfrm>
            <a:custGeom>
              <a:avLst/>
              <a:gdLst/>
              <a:ahLst/>
              <a:cxnLst/>
              <a:rect l="l" t="t" r="r" b="b"/>
              <a:pathLst>
                <a:path w="7194" h="1474" extrusionOk="0">
                  <a:moveTo>
                    <a:pt x="83" y="1"/>
                  </a:moveTo>
                  <a:cubicBezTo>
                    <a:pt x="29" y="1"/>
                    <a:pt x="0" y="7"/>
                    <a:pt x="0" y="20"/>
                  </a:cubicBezTo>
                  <a:cubicBezTo>
                    <a:pt x="0" y="20"/>
                    <a:pt x="1655" y="321"/>
                    <a:pt x="3635" y="747"/>
                  </a:cubicBezTo>
                  <a:cubicBezTo>
                    <a:pt x="5640" y="1173"/>
                    <a:pt x="7194" y="1474"/>
                    <a:pt x="7194" y="1474"/>
                  </a:cubicBezTo>
                  <a:cubicBezTo>
                    <a:pt x="7194" y="1474"/>
                    <a:pt x="5640" y="1048"/>
                    <a:pt x="3635" y="647"/>
                  </a:cubicBezTo>
                  <a:cubicBezTo>
                    <a:pt x="1914" y="276"/>
                    <a:pt x="439" y="1"/>
                    <a:pt x="83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59"/>
            <p:cNvSpPr/>
            <p:nvPr/>
          </p:nvSpPr>
          <p:spPr>
            <a:xfrm>
              <a:off x="1874700" y="1255925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928" y="0"/>
                  </a:moveTo>
                  <a:lnTo>
                    <a:pt x="928" y="426"/>
                  </a:lnTo>
                  <a:lnTo>
                    <a:pt x="928" y="1115"/>
                  </a:lnTo>
                  <a:lnTo>
                    <a:pt x="928" y="1115"/>
                  </a:lnTo>
                  <a:cubicBezTo>
                    <a:pt x="528" y="959"/>
                    <a:pt x="161" y="803"/>
                    <a:pt x="41" y="803"/>
                  </a:cubicBezTo>
                  <a:cubicBezTo>
                    <a:pt x="15" y="803"/>
                    <a:pt x="1" y="810"/>
                    <a:pt x="1" y="827"/>
                  </a:cubicBezTo>
                  <a:cubicBezTo>
                    <a:pt x="1" y="827"/>
                    <a:pt x="359" y="1029"/>
                    <a:pt x="928" y="1221"/>
                  </a:cubicBezTo>
                  <a:lnTo>
                    <a:pt x="928" y="1221"/>
                  </a:lnTo>
                  <a:lnTo>
                    <a:pt x="928" y="1253"/>
                  </a:lnTo>
                  <a:lnTo>
                    <a:pt x="953" y="1229"/>
                  </a:lnTo>
                  <a:lnTo>
                    <a:pt x="953" y="1229"/>
                  </a:lnTo>
                  <a:cubicBezTo>
                    <a:pt x="977" y="1237"/>
                    <a:pt x="1003" y="1245"/>
                    <a:pt x="1028" y="1253"/>
                  </a:cubicBezTo>
                  <a:lnTo>
                    <a:pt x="1028" y="1153"/>
                  </a:lnTo>
                  <a:cubicBezTo>
                    <a:pt x="1128" y="827"/>
                    <a:pt x="1028" y="527"/>
                    <a:pt x="1028" y="326"/>
                  </a:cubicBezTo>
                  <a:cubicBezTo>
                    <a:pt x="1028" y="101"/>
                    <a:pt x="1028" y="0"/>
                    <a:pt x="9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59"/>
            <p:cNvSpPr/>
            <p:nvPr/>
          </p:nvSpPr>
          <p:spPr>
            <a:xfrm>
              <a:off x="1963050" y="1383750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0" y="0"/>
                  </a:moveTo>
                  <a:lnTo>
                    <a:pt x="0" y="100"/>
                  </a:lnTo>
                  <a:lnTo>
                    <a:pt x="0" y="952"/>
                  </a:lnTo>
                  <a:cubicBezTo>
                    <a:pt x="101" y="1153"/>
                    <a:pt x="101" y="1253"/>
                    <a:pt x="101" y="1253"/>
                  </a:cubicBezTo>
                  <a:lnTo>
                    <a:pt x="101" y="952"/>
                  </a:lnTo>
                  <a:lnTo>
                    <a:pt x="101" y="151"/>
                  </a:lnTo>
                  <a:lnTo>
                    <a:pt x="101" y="151"/>
                  </a:lnTo>
                  <a:cubicBezTo>
                    <a:pt x="672" y="437"/>
                    <a:pt x="1059" y="526"/>
                    <a:pt x="1153" y="526"/>
                  </a:cubicBezTo>
                  <a:cubicBezTo>
                    <a:pt x="1153" y="426"/>
                    <a:pt x="627" y="226"/>
                    <a:pt x="10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59"/>
            <p:cNvSpPr/>
            <p:nvPr/>
          </p:nvSpPr>
          <p:spPr>
            <a:xfrm>
              <a:off x="1953025" y="1368075"/>
              <a:ext cx="18200" cy="21325"/>
            </a:xfrm>
            <a:custGeom>
              <a:avLst/>
              <a:gdLst/>
              <a:ahLst/>
              <a:cxnLst/>
              <a:rect l="l" t="t" r="r" b="b"/>
              <a:pathLst>
                <a:path w="728" h="853" extrusionOk="0">
                  <a:moveTo>
                    <a:pt x="0" y="1"/>
                  </a:moveTo>
                  <a:lnTo>
                    <a:pt x="0" y="101"/>
                  </a:lnTo>
                  <a:lnTo>
                    <a:pt x="0" y="627"/>
                  </a:lnTo>
                  <a:cubicBezTo>
                    <a:pt x="0" y="727"/>
                    <a:pt x="101" y="853"/>
                    <a:pt x="101" y="853"/>
                  </a:cubicBezTo>
                  <a:lnTo>
                    <a:pt x="101" y="627"/>
                  </a:lnTo>
                  <a:lnTo>
                    <a:pt x="101" y="155"/>
                  </a:lnTo>
                  <a:lnTo>
                    <a:pt x="101" y="155"/>
                  </a:lnTo>
                  <a:cubicBezTo>
                    <a:pt x="353" y="288"/>
                    <a:pt x="564" y="365"/>
                    <a:pt x="664" y="365"/>
                  </a:cubicBezTo>
                  <a:cubicBezTo>
                    <a:pt x="705" y="365"/>
                    <a:pt x="727" y="353"/>
                    <a:pt x="727" y="326"/>
                  </a:cubicBezTo>
                  <a:cubicBezTo>
                    <a:pt x="727" y="326"/>
                    <a:pt x="401" y="101"/>
                    <a:pt x="10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59"/>
            <p:cNvSpPr/>
            <p:nvPr/>
          </p:nvSpPr>
          <p:spPr>
            <a:xfrm>
              <a:off x="1978725" y="1274100"/>
              <a:ext cx="31350" cy="27450"/>
            </a:xfrm>
            <a:custGeom>
              <a:avLst/>
              <a:gdLst/>
              <a:ahLst/>
              <a:cxnLst/>
              <a:rect l="l" t="t" r="r" b="b"/>
              <a:pathLst>
                <a:path w="1254" h="1098" extrusionOk="0">
                  <a:moveTo>
                    <a:pt x="526" y="0"/>
                  </a:moveTo>
                  <a:cubicBezTo>
                    <a:pt x="426" y="0"/>
                    <a:pt x="226" y="426"/>
                    <a:pt x="0" y="1053"/>
                  </a:cubicBezTo>
                  <a:lnTo>
                    <a:pt x="100" y="1053"/>
                  </a:lnTo>
                  <a:cubicBezTo>
                    <a:pt x="209" y="1086"/>
                    <a:pt x="315" y="1097"/>
                    <a:pt x="416" y="1097"/>
                  </a:cubicBezTo>
                  <a:cubicBezTo>
                    <a:pt x="618" y="1097"/>
                    <a:pt x="802" y="1053"/>
                    <a:pt x="952" y="1053"/>
                  </a:cubicBezTo>
                  <a:cubicBezTo>
                    <a:pt x="1153" y="1053"/>
                    <a:pt x="1253" y="953"/>
                    <a:pt x="1253" y="953"/>
                  </a:cubicBezTo>
                  <a:lnTo>
                    <a:pt x="137" y="953"/>
                  </a:lnTo>
                  <a:cubicBezTo>
                    <a:pt x="347" y="381"/>
                    <a:pt x="526" y="0"/>
                    <a:pt x="526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59"/>
            <p:cNvSpPr/>
            <p:nvPr/>
          </p:nvSpPr>
          <p:spPr>
            <a:xfrm>
              <a:off x="1963050" y="1292250"/>
              <a:ext cx="21325" cy="19950"/>
            </a:xfrm>
            <a:custGeom>
              <a:avLst/>
              <a:gdLst/>
              <a:ahLst/>
              <a:cxnLst/>
              <a:rect l="l" t="t" r="r" b="b"/>
              <a:pathLst>
                <a:path w="853" h="798" extrusionOk="0">
                  <a:moveTo>
                    <a:pt x="326" y="1"/>
                  </a:moveTo>
                  <a:cubicBezTo>
                    <a:pt x="326" y="1"/>
                    <a:pt x="144" y="265"/>
                    <a:pt x="34" y="628"/>
                  </a:cubicBezTo>
                  <a:lnTo>
                    <a:pt x="0" y="628"/>
                  </a:lnTo>
                  <a:lnTo>
                    <a:pt x="25" y="658"/>
                  </a:lnTo>
                  <a:lnTo>
                    <a:pt x="25" y="658"/>
                  </a:lnTo>
                  <a:cubicBezTo>
                    <a:pt x="16" y="689"/>
                    <a:pt x="8" y="721"/>
                    <a:pt x="0" y="753"/>
                  </a:cubicBezTo>
                  <a:cubicBezTo>
                    <a:pt x="109" y="786"/>
                    <a:pt x="204" y="797"/>
                    <a:pt x="285" y="797"/>
                  </a:cubicBezTo>
                  <a:cubicBezTo>
                    <a:pt x="449" y="797"/>
                    <a:pt x="560" y="753"/>
                    <a:pt x="627" y="753"/>
                  </a:cubicBezTo>
                  <a:lnTo>
                    <a:pt x="853" y="753"/>
                  </a:lnTo>
                  <a:cubicBezTo>
                    <a:pt x="853" y="628"/>
                    <a:pt x="727" y="628"/>
                    <a:pt x="627" y="628"/>
                  </a:cubicBezTo>
                  <a:lnTo>
                    <a:pt x="138" y="628"/>
                  </a:lnTo>
                  <a:cubicBezTo>
                    <a:pt x="245" y="265"/>
                    <a:pt x="326" y="1"/>
                    <a:pt x="326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59"/>
            <p:cNvSpPr/>
            <p:nvPr/>
          </p:nvSpPr>
          <p:spPr>
            <a:xfrm>
              <a:off x="1848375" y="1365575"/>
              <a:ext cx="31375" cy="28850"/>
            </a:xfrm>
            <a:custGeom>
              <a:avLst/>
              <a:gdLst/>
              <a:ahLst/>
              <a:cxnLst/>
              <a:rect l="l" t="t" r="r" b="b"/>
              <a:pathLst>
                <a:path w="1255" h="1154" extrusionOk="0">
                  <a:moveTo>
                    <a:pt x="1154" y="0"/>
                  </a:moveTo>
                  <a:cubicBezTo>
                    <a:pt x="828" y="0"/>
                    <a:pt x="527" y="0"/>
                    <a:pt x="302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302" y="201"/>
                  </a:cubicBezTo>
                  <a:cubicBezTo>
                    <a:pt x="628" y="201"/>
                    <a:pt x="828" y="101"/>
                    <a:pt x="1154" y="101"/>
                  </a:cubicBezTo>
                  <a:cubicBezTo>
                    <a:pt x="928" y="627"/>
                    <a:pt x="728" y="1153"/>
                    <a:pt x="828" y="1153"/>
                  </a:cubicBezTo>
                  <a:cubicBezTo>
                    <a:pt x="828" y="1153"/>
                    <a:pt x="1054" y="727"/>
                    <a:pt x="1254" y="101"/>
                  </a:cubicBezTo>
                  <a:lnTo>
                    <a:pt x="125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59"/>
            <p:cNvSpPr/>
            <p:nvPr/>
          </p:nvSpPr>
          <p:spPr>
            <a:xfrm>
              <a:off x="1879725" y="1354925"/>
              <a:ext cx="18175" cy="21325"/>
            </a:xfrm>
            <a:custGeom>
              <a:avLst/>
              <a:gdLst/>
              <a:ahLst/>
              <a:cxnLst/>
              <a:rect l="l" t="t" r="r" b="b"/>
              <a:pathLst>
                <a:path w="727" h="853" extrusionOk="0">
                  <a:moveTo>
                    <a:pt x="627" y="0"/>
                  </a:moveTo>
                  <a:cubicBezTo>
                    <a:pt x="426" y="0"/>
                    <a:pt x="201" y="0"/>
                    <a:pt x="0" y="126"/>
                  </a:cubicBezTo>
                  <a:lnTo>
                    <a:pt x="526" y="126"/>
                  </a:lnTo>
                  <a:cubicBezTo>
                    <a:pt x="426" y="426"/>
                    <a:pt x="301" y="852"/>
                    <a:pt x="301" y="852"/>
                  </a:cubicBezTo>
                  <a:cubicBezTo>
                    <a:pt x="301" y="852"/>
                    <a:pt x="526" y="527"/>
                    <a:pt x="627" y="126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59"/>
            <p:cNvSpPr/>
            <p:nvPr/>
          </p:nvSpPr>
          <p:spPr>
            <a:xfrm>
              <a:off x="1859250" y="1305425"/>
              <a:ext cx="20500" cy="21950"/>
            </a:xfrm>
            <a:custGeom>
              <a:avLst/>
              <a:gdLst/>
              <a:ahLst/>
              <a:cxnLst/>
              <a:rect l="l" t="t" r="r" b="b"/>
              <a:pathLst>
                <a:path w="820" h="878" extrusionOk="0">
                  <a:moveTo>
                    <a:pt x="92" y="0"/>
                  </a:moveTo>
                  <a:cubicBezTo>
                    <a:pt x="92" y="0"/>
                    <a:pt x="92" y="101"/>
                    <a:pt x="193" y="226"/>
                  </a:cubicBezTo>
                  <a:cubicBezTo>
                    <a:pt x="277" y="310"/>
                    <a:pt x="431" y="394"/>
                    <a:pt x="612" y="478"/>
                  </a:cubicBezTo>
                  <a:lnTo>
                    <a:pt x="612" y="478"/>
                  </a:lnTo>
                  <a:cubicBezTo>
                    <a:pt x="244" y="664"/>
                    <a:pt x="1" y="852"/>
                    <a:pt x="92" y="852"/>
                  </a:cubicBezTo>
                  <a:cubicBezTo>
                    <a:pt x="92" y="870"/>
                    <a:pt x="102" y="878"/>
                    <a:pt x="118" y="878"/>
                  </a:cubicBezTo>
                  <a:cubicBezTo>
                    <a:pt x="198" y="878"/>
                    <a:pt x="450" y="710"/>
                    <a:pt x="719" y="627"/>
                  </a:cubicBezTo>
                  <a:lnTo>
                    <a:pt x="819" y="527"/>
                  </a:lnTo>
                  <a:lnTo>
                    <a:pt x="719" y="527"/>
                  </a:lnTo>
                  <a:lnTo>
                    <a:pt x="719" y="426"/>
                  </a:lnTo>
                  <a:cubicBezTo>
                    <a:pt x="619" y="326"/>
                    <a:pt x="393" y="226"/>
                    <a:pt x="293" y="101"/>
                  </a:cubicBezTo>
                  <a:cubicBezTo>
                    <a:pt x="193" y="101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59"/>
            <p:cNvSpPr/>
            <p:nvPr/>
          </p:nvSpPr>
          <p:spPr>
            <a:xfrm>
              <a:off x="1929225" y="1264075"/>
              <a:ext cx="23825" cy="20700"/>
            </a:xfrm>
            <a:custGeom>
              <a:avLst/>
              <a:gdLst/>
              <a:ahLst/>
              <a:cxnLst/>
              <a:rect l="l" t="t" r="r" b="b"/>
              <a:pathLst>
                <a:path w="953" h="828" extrusionOk="0">
                  <a:moveTo>
                    <a:pt x="100" y="0"/>
                  </a:moveTo>
                  <a:cubicBezTo>
                    <a:pt x="0" y="0"/>
                    <a:pt x="100" y="301"/>
                    <a:pt x="326" y="727"/>
                  </a:cubicBezTo>
                  <a:lnTo>
                    <a:pt x="326" y="827"/>
                  </a:lnTo>
                  <a:lnTo>
                    <a:pt x="426" y="827"/>
                  </a:lnTo>
                  <a:cubicBezTo>
                    <a:pt x="526" y="627"/>
                    <a:pt x="727" y="501"/>
                    <a:pt x="727" y="401"/>
                  </a:cubicBezTo>
                  <a:cubicBezTo>
                    <a:pt x="827" y="301"/>
                    <a:pt x="952" y="201"/>
                    <a:pt x="952" y="201"/>
                  </a:cubicBezTo>
                  <a:lnTo>
                    <a:pt x="952" y="201"/>
                  </a:lnTo>
                  <a:cubicBezTo>
                    <a:pt x="952" y="201"/>
                    <a:pt x="827" y="201"/>
                    <a:pt x="727" y="301"/>
                  </a:cubicBezTo>
                  <a:cubicBezTo>
                    <a:pt x="642" y="386"/>
                    <a:pt x="484" y="471"/>
                    <a:pt x="377" y="633"/>
                  </a:cubicBezTo>
                  <a:lnTo>
                    <a:pt x="377" y="633"/>
                  </a:lnTo>
                  <a:cubicBezTo>
                    <a:pt x="186" y="257"/>
                    <a:pt x="100" y="0"/>
                    <a:pt x="10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59"/>
            <p:cNvSpPr/>
            <p:nvPr/>
          </p:nvSpPr>
          <p:spPr>
            <a:xfrm>
              <a:off x="1902900" y="1383750"/>
              <a:ext cx="21325" cy="18875"/>
            </a:xfrm>
            <a:custGeom>
              <a:avLst/>
              <a:gdLst/>
              <a:ahLst/>
              <a:cxnLst/>
              <a:rect l="l" t="t" r="r" b="b"/>
              <a:pathLst>
                <a:path w="853" h="755" extrusionOk="0">
                  <a:moveTo>
                    <a:pt x="527" y="0"/>
                  </a:moveTo>
                  <a:cubicBezTo>
                    <a:pt x="326" y="226"/>
                    <a:pt x="226" y="326"/>
                    <a:pt x="126" y="426"/>
                  </a:cubicBezTo>
                  <a:cubicBezTo>
                    <a:pt x="0" y="526"/>
                    <a:pt x="0" y="627"/>
                    <a:pt x="0" y="627"/>
                  </a:cubicBezTo>
                  <a:cubicBezTo>
                    <a:pt x="0" y="627"/>
                    <a:pt x="126" y="627"/>
                    <a:pt x="226" y="526"/>
                  </a:cubicBezTo>
                  <a:cubicBezTo>
                    <a:pt x="311" y="441"/>
                    <a:pt x="396" y="284"/>
                    <a:pt x="542" y="162"/>
                  </a:cubicBezTo>
                  <a:lnTo>
                    <a:pt x="542" y="162"/>
                  </a:lnTo>
                  <a:cubicBezTo>
                    <a:pt x="632" y="496"/>
                    <a:pt x="792" y="754"/>
                    <a:pt x="839" y="754"/>
                  </a:cubicBezTo>
                  <a:cubicBezTo>
                    <a:pt x="848" y="754"/>
                    <a:pt x="853" y="745"/>
                    <a:pt x="853" y="727"/>
                  </a:cubicBezTo>
                  <a:cubicBezTo>
                    <a:pt x="853" y="727"/>
                    <a:pt x="752" y="426"/>
                    <a:pt x="627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59"/>
            <p:cNvSpPr/>
            <p:nvPr/>
          </p:nvSpPr>
          <p:spPr>
            <a:xfrm>
              <a:off x="1976200" y="1331075"/>
              <a:ext cx="20700" cy="21350"/>
            </a:xfrm>
            <a:custGeom>
              <a:avLst/>
              <a:gdLst/>
              <a:ahLst/>
              <a:cxnLst/>
              <a:rect l="l" t="t" r="r" b="b"/>
              <a:pathLst>
                <a:path w="828" h="854" extrusionOk="0">
                  <a:moveTo>
                    <a:pt x="762" y="0"/>
                  </a:moveTo>
                  <a:cubicBezTo>
                    <a:pt x="646" y="0"/>
                    <a:pt x="449" y="164"/>
                    <a:pt x="101" y="328"/>
                  </a:cubicBezTo>
                  <a:lnTo>
                    <a:pt x="1" y="453"/>
                  </a:lnTo>
                  <a:lnTo>
                    <a:pt x="101" y="453"/>
                  </a:lnTo>
                  <a:cubicBezTo>
                    <a:pt x="327" y="653"/>
                    <a:pt x="527" y="653"/>
                    <a:pt x="627" y="754"/>
                  </a:cubicBezTo>
                  <a:cubicBezTo>
                    <a:pt x="728" y="854"/>
                    <a:pt x="828" y="854"/>
                    <a:pt x="828" y="854"/>
                  </a:cubicBezTo>
                  <a:cubicBezTo>
                    <a:pt x="828" y="854"/>
                    <a:pt x="728" y="754"/>
                    <a:pt x="627" y="653"/>
                  </a:cubicBezTo>
                  <a:cubicBezTo>
                    <a:pt x="539" y="565"/>
                    <a:pt x="451" y="555"/>
                    <a:pt x="278" y="400"/>
                  </a:cubicBezTo>
                  <a:lnTo>
                    <a:pt x="278" y="400"/>
                  </a:lnTo>
                  <a:cubicBezTo>
                    <a:pt x="573" y="197"/>
                    <a:pt x="828" y="27"/>
                    <a:pt x="828" y="27"/>
                  </a:cubicBezTo>
                  <a:cubicBezTo>
                    <a:pt x="809" y="8"/>
                    <a:pt x="788" y="0"/>
                    <a:pt x="76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59"/>
            <p:cNvSpPr/>
            <p:nvPr/>
          </p:nvSpPr>
          <p:spPr>
            <a:xfrm>
              <a:off x="1924200" y="128475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" y="0"/>
                  </a:moveTo>
                  <a:cubicBezTo>
                    <a:pt x="1" y="0"/>
                    <a:pt x="101" y="527"/>
                    <a:pt x="201" y="1053"/>
                  </a:cubicBezTo>
                  <a:lnTo>
                    <a:pt x="301" y="1153"/>
                  </a:lnTo>
                  <a:lnTo>
                    <a:pt x="402" y="1153"/>
                  </a:lnTo>
                  <a:lnTo>
                    <a:pt x="1028" y="527"/>
                  </a:lnTo>
                  <a:lnTo>
                    <a:pt x="1254" y="301"/>
                  </a:lnTo>
                  <a:lnTo>
                    <a:pt x="1254" y="301"/>
                  </a:lnTo>
                  <a:cubicBezTo>
                    <a:pt x="1254" y="301"/>
                    <a:pt x="1153" y="301"/>
                    <a:pt x="928" y="527"/>
                  </a:cubicBezTo>
                  <a:cubicBezTo>
                    <a:pt x="750" y="615"/>
                    <a:pt x="572" y="783"/>
                    <a:pt x="377" y="977"/>
                  </a:cubicBezTo>
                  <a:lnTo>
                    <a:pt x="377" y="977"/>
                  </a:lnTo>
                  <a:cubicBezTo>
                    <a:pt x="185" y="39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59"/>
            <p:cNvSpPr/>
            <p:nvPr/>
          </p:nvSpPr>
          <p:spPr>
            <a:xfrm>
              <a:off x="1884725" y="1304450"/>
              <a:ext cx="28850" cy="30500"/>
            </a:xfrm>
            <a:custGeom>
              <a:avLst/>
              <a:gdLst/>
              <a:ahLst/>
              <a:cxnLst/>
              <a:rect l="l" t="t" r="r" b="b"/>
              <a:pathLst>
                <a:path w="1154" h="1220" extrusionOk="0">
                  <a:moveTo>
                    <a:pt x="345" y="0"/>
                  </a:moveTo>
                  <a:cubicBezTo>
                    <a:pt x="333" y="0"/>
                    <a:pt x="326" y="13"/>
                    <a:pt x="326" y="39"/>
                  </a:cubicBezTo>
                  <a:cubicBezTo>
                    <a:pt x="326" y="39"/>
                    <a:pt x="326" y="140"/>
                    <a:pt x="527" y="265"/>
                  </a:cubicBezTo>
                  <a:cubicBezTo>
                    <a:pt x="453" y="99"/>
                    <a:pt x="379" y="0"/>
                    <a:pt x="345" y="0"/>
                  </a:cubicBezTo>
                  <a:close/>
                  <a:moveTo>
                    <a:pt x="527" y="265"/>
                  </a:moveTo>
                  <a:cubicBezTo>
                    <a:pt x="627" y="465"/>
                    <a:pt x="853" y="666"/>
                    <a:pt x="1053" y="891"/>
                  </a:cubicBezTo>
                  <a:cubicBezTo>
                    <a:pt x="427" y="992"/>
                    <a:pt x="1" y="1192"/>
                    <a:pt x="1" y="1192"/>
                  </a:cubicBezTo>
                  <a:cubicBezTo>
                    <a:pt x="1" y="1211"/>
                    <a:pt x="20" y="1219"/>
                    <a:pt x="55" y="1219"/>
                  </a:cubicBezTo>
                  <a:cubicBezTo>
                    <a:pt x="202" y="1219"/>
                    <a:pt x="627" y="1073"/>
                    <a:pt x="1053" y="992"/>
                  </a:cubicBezTo>
                  <a:lnTo>
                    <a:pt x="1154" y="992"/>
                  </a:lnTo>
                  <a:lnTo>
                    <a:pt x="1154" y="891"/>
                  </a:lnTo>
                  <a:cubicBezTo>
                    <a:pt x="953" y="566"/>
                    <a:pt x="727" y="365"/>
                    <a:pt x="527" y="26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59"/>
            <p:cNvSpPr/>
            <p:nvPr/>
          </p:nvSpPr>
          <p:spPr>
            <a:xfrm>
              <a:off x="1906025" y="13474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201" y="627"/>
                  </a:moveTo>
                  <a:lnTo>
                    <a:pt x="201" y="627"/>
                  </a:lnTo>
                  <a:cubicBezTo>
                    <a:pt x="1" y="727"/>
                    <a:pt x="1" y="828"/>
                    <a:pt x="1" y="828"/>
                  </a:cubicBezTo>
                  <a:cubicBezTo>
                    <a:pt x="1" y="828"/>
                    <a:pt x="101" y="828"/>
                    <a:pt x="201" y="627"/>
                  </a:cubicBezTo>
                  <a:close/>
                  <a:moveTo>
                    <a:pt x="828" y="0"/>
                  </a:moveTo>
                  <a:cubicBezTo>
                    <a:pt x="502" y="201"/>
                    <a:pt x="302" y="427"/>
                    <a:pt x="201" y="627"/>
                  </a:cubicBezTo>
                  <a:cubicBezTo>
                    <a:pt x="402" y="527"/>
                    <a:pt x="627" y="301"/>
                    <a:pt x="828" y="101"/>
                  </a:cubicBezTo>
                  <a:cubicBezTo>
                    <a:pt x="928" y="727"/>
                    <a:pt x="1129" y="1153"/>
                    <a:pt x="1129" y="1153"/>
                  </a:cubicBezTo>
                  <a:cubicBezTo>
                    <a:pt x="1254" y="1153"/>
                    <a:pt x="1129" y="627"/>
                    <a:pt x="928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59"/>
            <p:cNvSpPr/>
            <p:nvPr/>
          </p:nvSpPr>
          <p:spPr>
            <a:xfrm>
              <a:off x="1944875" y="13267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254" y="0"/>
                  </a:moveTo>
                  <a:cubicBezTo>
                    <a:pt x="1154" y="0"/>
                    <a:pt x="727" y="101"/>
                    <a:pt x="101" y="201"/>
                  </a:cubicBezTo>
                  <a:lnTo>
                    <a:pt x="1" y="301"/>
                  </a:lnTo>
                  <a:lnTo>
                    <a:pt x="101" y="301"/>
                  </a:lnTo>
                  <a:lnTo>
                    <a:pt x="101" y="401"/>
                  </a:lnTo>
                  <a:lnTo>
                    <a:pt x="627" y="928"/>
                  </a:lnTo>
                  <a:cubicBezTo>
                    <a:pt x="828" y="1128"/>
                    <a:pt x="828" y="1254"/>
                    <a:pt x="953" y="1254"/>
                  </a:cubicBezTo>
                  <a:cubicBezTo>
                    <a:pt x="953" y="1254"/>
                    <a:pt x="828" y="1028"/>
                    <a:pt x="727" y="928"/>
                  </a:cubicBezTo>
                  <a:cubicBezTo>
                    <a:pt x="544" y="744"/>
                    <a:pt x="444" y="539"/>
                    <a:pt x="255" y="352"/>
                  </a:cubicBezTo>
                  <a:lnTo>
                    <a:pt x="255" y="352"/>
                  </a:lnTo>
                  <a:cubicBezTo>
                    <a:pt x="811" y="169"/>
                    <a:pt x="1254" y="0"/>
                    <a:pt x="125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59"/>
            <p:cNvSpPr/>
            <p:nvPr/>
          </p:nvSpPr>
          <p:spPr>
            <a:xfrm>
              <a:off x="2088375" y="1029100"/>
              <a:ext cx="109675" cy="161800"/>
            </a:xfrm>
            <a:custGeom>
              <a:avLst/>
              <a:gdLst/>
              <a:ahLst/>
              <a:cxnLst/>
              <a:rect l="l" t="t" r="r" b="b"/>
              <a:pathLst>
                <a:path w="4387" h="6472" extrusionOk="0">
                  <a:moveTo>
                    <a:pt x="100" y="1"/>
                  </a:moveTo>
                  <a:lnTo>
                    <a:pt x="100" y="1"/>
                  </a:lnTo>
                  <a:cubicBezTo>
                    <a:pt x="0" y="1"/>
                    <a:pt x="952" y="1454"/>
                    <a:pt x="2206" y="3234"/>
                  </a:cubicBezTo>
                  <a:cubicBezTo>
                    <a:pt x="3321" y="5052"/>
                    <a:pt x="4319" y="6472"/>
                    <a:pt x="4383" y="6472"/>
                  </a:cubicBezTo>
                  <a:cubicBezTo>
                    <a:pt x="4385" y="6472"/>
                    <a:pt x="4386" y="6470"/>
                    <a:pt x="4386" y="6467"/>
                  </a:cubicBezTo>
                  <a:cubicBezTo>
                    <a:pt x="4386" y="6467"/>
                    <a:pt x="3459" y="5013"/>
                    <a:pt x="2306" y="3234"/>
                  </a:cubicBezTo>
                  <a:cubicBezTo>
                    <a:pt x="1053" y="1354"/>
                    <a:pt x="100" y="1"/>
                    <a:pt x="10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59"/>
            <p:cNvSpPr/>
            <p:nvPr/>
          </p:nvSpPr>
          <p:spPr>
            <a:xfrm>
              <a:off x="2065175" y="1052275"/>
              <a:ext cx="148525" cy="99025"/>
            </a:xfrm>
            <a:custGeom>
              <a:avLst/>
              <a:gdLst/>
              <a:ahLst/>
              <a:cxnLst/>
              <a:rect l="l" t="t" r="r" b="b"/>
              <a:pathLst>
                <a:path w="5941" h="3961" extrusionOk="0">
                  <a:moveTo>
                    <a:pt x="5941" y="1"/>
                  </a:moveTo>
                  <a:cubicBezTo>
                    <a:pt x="5940" y="1"/>
                    <a:pt x="4587" y="828"/>
                    <a:pt x="2908" y="1881"/>
                  </a:cubicBezTo>
                  <a:cubicBezTo>
                    <a:pt x="1254" y="3033"/>
                    <a:pt x="1" y="3861"/>
                    <a:pt x="1" y="3961"/>
                  </a:cubicBezTo>
                  <a:cubicBezTo>
                    <a:pt x="1" y="3961"/>
                    <a:pt x="1354" y="3134"/>
                    <a:pt x="3033" y="1981"/>
                  </a:cubicBezTo>
                  <a:cubicBezTo>
                    <a:pt x="4687" y="953"/>
                    <a:pt x="5940" y="1"/>
                    <a:pt x="594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59"/>
            <p:cNvSpPr/>
            <p:nvPr/>
          </p:nvSpPr>
          <p:spPr>
            <a:xfrm>
              <a:off x="2052025" y="1080625"/>
              <a:ext cx="179850" cy="36850"/>
            </a:xfrm>
            <a:custGeom>
              <a:avLst/>
              <a:gdLst/>
              <a:ahLst/>
              <a:cxnLst/>
              <a:rect l="l" t="t" r="r" b="b"/>
              <a:pathLst>
                <a:path w="7194" h="1474" extrusionOk="0">
                  <a:moveTo>
                    <a:pt x="84" y="0"/>
                  </a:moveTo>
                  <a:cubicBezTo>
                    <a:pt x="29" y="0"/>
                    <a:pt x="0" y="7"/>
                    <a:pt x="0" y="20"/>
                  </a:cubicBezTo>
                  <a:cubicBezTo>
                    <a:pt x="0" y="20"/>
                    <a:pt x="1554" y="446"/>
                    <a:pt x="3559" y="847"/>
                  </a:cubicBezTo>
                  <a:cubicBezTo>
                    <a:pt x="5539" y="1173"/>
                    <a:pt x="7193" y="1473"/>
                    <a:pt x="7193" y="1473"/>
                  </a:cubicBezTo>
                  <a:cubicBezTo>
                    <a:pt x="7193" y="1473"/>
                    <a:pt x="5640" y="1072"/>
                    <a:pt x="3660" y="646"/>
                  </a:cubicBezTo>
                  <a:cubicBezTo>
                    <a:pt x="1939" y="276"/>
                    <a:pt x="445" y="0"/>
                    <a:pt x="8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59"/>
            <p:cNvSpPr/>
            <p:nvPr/>
          </p:nvSpPr>
          <p:spPr>
            <a:xfrm>
              <a:off x="2080850" y="1023450"/>
              <a:ext cx="28850" cy="33875"/>
            </a:xfrm>
            <a:custGeom>
              <a:avLst/>
              <a:gdLst/>
              <a:ahLst/>
              <a:cxnLst/>
              <a:rect l="l" t="t" r="r" b="b"/>
              <a:pathLst>
                <a:path w="1154" h="1355" extrusionOk="0">
                  <a:moveTo>
                    <a:pt x="1028" y="1"/>
                  </a:moveTo>
                  <a:lnTo>
                    <a:pt x="1028" y="427"/>
                  </a:lnTo>
                  <a:lnTo>
                    <a:pt x="1028" y="1113"/>
                  </a:lnTo>
                  <a:lnTo>
                    <a:pt x="1028" y="1113"/>
                  </a:lnTo>
                  <a:cubicBezTo>
                    <a:pt x="590" y="965"/>
                    <a:pt x="264" y="817"/>
                    <a:pt x="99" y="817"/>
                  </a:cubicBezTo>
                  <a:cubicBezTo>
                    <a:pt x="53" y="817"/>
                    <a:pt x="20" y="828"/>
                    <a:pt x="0" y="853"/>
                  </a:cubicBezTo>
                  <a:cubicBezTo>
                    <a:pt x="0" y="853"/>
                    <a:pt x="527" y="1054"/>
                    <a:pt x="1028" y="1254"/>
                  </a:cubicBezTo>
                  <a:lnTo>
                    <a:pt x="1153" y="1354"/>
                  </a:lnTo>
                  <a:lnTo>
                    <a:pt x="1153" y="1254"/>
                  </a:lnTo>
                  <a:lnTo>
                    <a:pt x="1153" y="427"/>
                  </a:lnTo>
                  <a:cubicBezTo>
                    <a:pt x="1028" y="227"/>
                    <a:pt x="1028" y="1"/>
                    <a:pt x="1028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59"/>
            <p:cNvSpPr/>
            <p:nvPr/>
          </p:nvSpPr>
          <p:spPr>
            <a:xfrm>
              <a:off x="2057025" y="1133100"/>
              <a:ext cx="31375" cy="28850"/>
            </a:xfrm>
            <a:custGeom>
              <a:avLst/>
              <a:gdLst/>
              <a:ahLst/>
              <a:cxnLst/>
              <a:rect l="l" t="t" r="r" b="b"/>
              <a:pathLst>
                <a:path w="1255" h="1154" extrusionOk="0">
                  <a:moveTo>
                    <a:pt x="1154" y="1"/>
                  </a:moveTo>
                  <a:cubicBezTo>
                    <a:pt x="853" y="1"/>
                    <a:pt x="527" y="101"/>
                    <a:pt x="327" y="101"/>
                  </a:cubicBezTo>
                  <a:lnTo>
                    <a:pt x="1" y="101"/>
                  </a:lnTo>
                  <a:cubicBezTo>
                    <a:pt x="1" y="227"/>
                    <a:pt x="101" y="227"/>
                    <a:pt x="327" y="227"/>
                  </a:cubicBezTo>
                  <a:cubicBezTo>
                    <a:pt x="460" y="227"/>
                    <a:pt x="650" y="171"/>
                    <a:pt x="850" y="171"/>
                  </a:cubicBezTo>
                  <a:cubicBezTo>
                    <a:pt x="931" y="171"/>
                    <a:pt x="1014" y="180"/>
                    <a:pt x="1096" y="206"/>
                  </a:cubicBezTo>
                  <a:lnTo>
                    <a:pt x="1096" y="206"/>
                  </a:lnTo>
                  <a:cubicBezTo>
                    <a:pt x="837" y="695"/>
                    <a:pt x="728" y="1154"/>
                    <a:pt x="728" y="1154"/>
                  </a:cubicBezTo>
                  <a:cubicBezTo>
                    <a:pt x="728" y="1154"/>
                    <a:pt x="1054" y="728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59"/>
            <p:cNvSpPr/>
            <p:nvPr/>
          </p:nvSpPr>
          <p:spPr>
            <a:xfrm>
              <a:off x="2083350" y="1123075"/>
              <a:ext cx="20700" cy="20725"/>
            </a:xfrm>
            <a:custGeom>
              <a:avLst/>
              <a:gdLst/>
              <a:ahLst/>
              <a:cxnLst/>
              <a:rect l="l" t="t" r="r" b="b"/>
              <a:pathLst>
                <a:path w="828" h="829" extrusionOk="0">
                  <a:moveTo>
                    <a:pt x="727" y="1"/>
                  </a:moveTo>
                  <a:cubicBezTo>
                    <a:pt x="527" y="1"/>
                    <a:pt x="301" y="101"/>
                    <a:pt x="201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201" y="201"/>
                  </a:cubicBezTo>
                  <a:cubicBezTo>
                    <a:pt x="268" y="201"/>
                    <a:pt x="390" y="157"/>
                    <a:pt x="524" y="157"/>
                  </a:cubicBezTo>
                  <a:cubicBezTo>
                    <a:pt x="578" y="157"/>
                    <a:pt x="633" y="164"/>
                    <a:pt x="687" y="184"/>
                  </a:cubicBezTo>
                  <a:lnTo>
                    <a:pt x="687" y="184"/>
                  </a:lnTo>
                  <a:cubicBezTo>
                    <a:pt x="514" y="546"/>
                    <a:pt x="434" y="828"/>
                    <a:pt x="527" y="828"/>
                  </a:cubicBezTo>
                  <a:cubicBezTo>
                    <a:pt x="527" y="828"/>
                    <a:pt x="627" y="502"/>
                    <a:pt x="828" y="101"/>
                  </a:cubicBezTo>
                  <a:lnTo>
                    <a:pt x="82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59"/>
            <p:cNvSpPr/>
            <p:nvPr/>
          </p:nvSpPr>
          <p:spPr>
            <a:xfrm>
              <a:off x="2067675" y="1072950"/>
              <a:ext cx="20725" cy="23850"/>
            </a:xfrm>
            <a:custGeom>
              <a:avLst/>
              <a:gdLst/>
              <a:ahLst/>
              <a:cxnLst/>
              <a:rect l="l" t="t" r="r" b="b"/>
              <a:pathLst>
                <a:path w="829" h="954" extrusionOk="0">
                  <a:moveTo>
                    <a:pt x="101" y="1"/>
                  </a:moveTo>
                  <a:cubicBezTo>
                    <a:pt x="1" y="126"/>
                    <a:pt x="101" y="126"/>
                    <a:pt x="201" y="227"/>
                  </a:cubicBezTo>
                  <a:cubicBezTo>
                    <a:pt x="289" y="314"/>
                    <a:pt x="473" y="402"/>
                    <a:pt x="584" y="557"/>
                  </a:cubicBezTo>
                  <a:lnTo>
                    <a:pt x="584" y="557"/>
                  </a:lnTo>
                  <a:cubicBezTo>
                    <a:pt x="276" y="762"/>
                    <a:pt x="1" y="858"/>
                    <a:pt x="1" y="953"/>
                  </a:cubicBezTo>
                  <a:cubicBezTo>
                    <a:pt x="1" y="953"/>
                    <a:pt x="302" y="853"/>
                    <a:pt x="728" y="628"/>
                  </a:cubicBezTo>
                  <a:lnTo>
                    <a:pt x="828" y="527"/>
                  </a:lnTo>
                  <a:lnTo>
                    <a:pt x="728" y="527"/>
                  </a:lnTo>
                  <a:cubicBezTo>
                    <a:pt x="527" y="327"/>
                    <a:pt x="427" y="227"/>
                    <a:pt x="302" y="126"/>
                  </a:cubicBezTo>
                  <a:cubicBezTo>
                    <a:pt x="101" y="126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59"/>
            <p:cNvSpPr/>
            <p:nvPr/>
          </p:nvSpPr>
          <p:spPr>
            <a:xfrm>
              <a:off x="2090875" y="1072950"/>
              <a:ext cx="31350" cy="29850"/>
            </a:xfrm>
            <a:custGeom>
              <a:avLst/>
              <a:gdLst/>
              <a:ahLst/>
              <a:cxnLst/>
              <a:rect l="l" t="t" r="r" b="b"/>
              <a:pathLst>
                <a:path w="1254" h="1194" extrusionOk="0">
                  <a:moveTo>
                    <a:pt x="326" y="1"/>
                  </a:moveTo>
                  <a:lnTo>
                    <a:pt x="527" y="227"/>
                  </a:lnTo>
                  <a:cubicBezTo>
                    <a:pt x="752" y="427"/>
                    <a:pt x="852" y="628"/>
                    <a:pt x="1053" y="853"/>
                  </a:cubicBezTo>
                  <a:lnTo>
                    <a:pt x="1053" y="870"/>
                  </a:lnTo>
                  <a:lnTo>
                    <a:pt x="1053" y="870"/>
                  </a:lnTo>
                  <a:cubicBezTo>
                    <a:pt x="471" y="974"/>
                    <a:pt x="0" y="1154"/>
                    <a:pt x="0" y="1154"/>
                  </a:cubicBezTo>
                  <a:cubicBezTo>
                    <a:pt x="34" y="1181"/>
                    <a:pt x="87" y="1193"/>
                    <a:pt x="159" y="1193"/>
                  </a:cubicBezTo>
                  <a:cubicBezTo>
                    <a:pt x="357" y="1193"/>
                    <a:pt x="694" y="1100"/>
                    <a:pt x="1153" y="953"/>
                  </a:cubicBezTo>
                  <a:lnTo>
                    <a:pt x="1253" y="953"/>
                  </a:lnTo>
                  <a:lnTo>
                    <a:pt x="1153" y="853"/>
                  </a:lnTo>
                  <a:cubicBezTo>
                    <a:pt x="953" y="527"/>
                    <a:pt x="752" y="327"/>
                    <a:pt x="627" y="227"/>
                  </a:cubicBezTo>
                  <a:cubicBezTo>
                    <a:pt x="426" y="1"/>
                    <a:pt x="426" y="1"/>
                    <a:pt x="326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59"/>
            <p:cNvSpPr/>
            <p:nvPr/>
          </p:nvSpPr>
          <p:spPr>
            <a:xfrm>
              <a:off x="1589625" y="1376225"/>
              <a:ext cx="107150" cy="164175"/>
            </a:xfrm>
            <a:custGeom>
              <a:avLst/>
              <a:gdLst/>
              <a:ahLst/>
              <a:cxnLst/>
              <a:rect l="l" t="t" r="r" b="b"/>
              <a:pathLst>
                <a:path w="4286" h="6567" extrusionOk="0">
                  <a:moveTo>
                    <a:pt x="0" y="0"/>
                  </a:moveTo>
                  <a:cubicBezTo>
                    <a:pt x="0" y="1"/>
                    <a:pt x="953" y="1454"/>
                    <a:pt x="2105" y="3334"/>
                  </a:cubicBezTo>
                  <a:cubicBezTo>
                    <a:pt x="3258" y="5113"/>
                    <a:pt x="4286" y="6567"/>
                    <a:pt x="4286" y="6567"/>
                  </a:cubicBezTo>
                  <a:cubicBezTo>
                    <a:pt x="4286" y="6467"/>
                    <a:pt x="3358" y="5013"/>
                    <a:pt x="2206" y="3233"/>
                  </a:cubicBezTo>
                  <a:cubicBezTo>
                    <a:pt x="1053" y="145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59"/>
            <p:cNvSpPr/>
            <p:nvPr/>
          </p:nvSpPr>
          <p:spPr>
            <a:xfrm>
              <a:off x="1563925" y="1399400"/>
              <a:ext cx="148525" cy="99650"/>
            </a:xfrm>
            <a:custGeom>
              <a:avLst/>
              <a:gdLst/>
              <a:ahLst/>
              <a:cxnLst/>
              <a:rect l="l" t="t" r="r" b="b"/>
              <a:pathLst>
                <a:path w="5941" h="3986" extrusionOk="0">
                  <a:moveTo>
                    <a:pt x="5940" y="1"/>
                  </a:moveTo>
                  <a:cubicBezTo>
                    <a:pt x="5940" y="1"/>
                    <a:pt x="4587" y="853"/>
                    <a:pt x="2908" y="1981"/>
                  </a:cubicBezTo>
                  <a:cubicBezTo>
                    <a:pt x="1254" y="3033"/>
                    <a:pt x="0" y="3986"/>
                    <a:pt x="0" y="3986"/>
                  </a:cubicBezTo>
                  <a:cubicBezTo>
                    <a:pt x="0" y="3986"/>
                    <a:pt x="1354" y="3134"/>
                    <a:pt x="3033" y="2106"/>
                  </a:cubicBezTo>
                  <a:cubicBezTo>
                    <a:pt x="4687" y="953"/>
                    <a:pt x="5940" y="101"/>
                    <a:pt x="594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59"/>
            <p:cNvSpPr/>
            <p:nvPr/>
          </p:nvSpPr>
          <p:spPr>
            <a:xfrm>
              <a:off x="1615925" y="1373725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354" y="0"/>
                  </a:moveTo>
                  <a:cubicBezTo>
                    <a:pt x="1354" y="0"/>
                    <a:pt x="1053" y="1454"/>
                    <a:pt x="627" y="3233"/>
                  </a:cubicBezTo>
                  <a:cubicBezTo>
                    <a:pt x="327" y="5113"/>
                    <a:pt x="1" y="6567"/>
                    <a:pt x="1" y="6567"/>
                  </a:cubicBezTo>
                  <a:cubicBezTo>
                    <a:pt x="101" y="6567"/>
                    <a:pt x="427" y="5113"/>
                    <a:pt x="828" y="3233"/>
                  </a:cubicBezTo>
                  <a:cubicBezTo>
                    <a:pt x="1154" y="1454"/>
                    <a:pt x="1454" y="0"/>
                    <a:pt x="135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59"/>
            <p:cNvSpPr/>
            <p:nvPr/>
          </p:nvSpPr>
          <p:spPr>
            <a:xfrm>
              <a:off x="1550775" y="1428225"/>
              <a:ext cx="179850" cy="37050"/>
            </a:xfrm>
            <a:custGeom>
              <a:avLst/>
              <a:gdLst/>
              <a:ahLst/>
              <a:cxnLst/>
              <a:rect l="l" t="t" r="r" b="b"/>
              <a:pathLst>
                <a:path w="7194" h="1482" extrusionOk="0">
                  <a:moveTo>
                    <a:pt x="0" y="1"/>
                  </a:moveTo>
                  <a:cubicBezTo>
                    <a:pt x="0" y="1"/>
                    <a:pt x="1554" y="427"/>
                    <a:pt x="3559" y="828"/>
                  </a:cubicBezTo>
                  <a:cubicBezTo>
                    <a:pt x="5247" y="1191"/>
                    <a:pt x="6699" y="1481"/>
                    <a:pt x="7090" y="1481"/>
                  </a:cubicBezTo>
                  <a:cubicBezTo>
                    <a:pt x="7157" y="1481"/>
                    <a:pt x="7193" y="1473"/>
                    <a:pt x="7193" y="1454"/>
                  </a:cubicBezTo>
                  <a:cubicBezTo>
                    <a:pt x="7193" y="1454"/>
                    <a:pt x="5639" y="1153"/>
                    <a:pt x="3659" y="727"/>
                  </a:cubicBezTo>
                  <a:cubicBezTo>
                    <a:pt x="1680" y="32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59"/>
            <p:cNvSpPr/>
            <p:nvPr/>
          </p:nvSpPr>
          <p:spPr>
            <a:xfrm>
              <a:off x="1579600" y="1373725"/>
              <a:ext cx="28825" cy="31350"/>
            </a:xfrm>
            <a:custGeom>
              <a:avLst/>
              <a:gdLst/>
              <a:ahLst/>
              <a:cxnLst/>
              <a:rect l="l" t="t" r="r" b="b"/>
              <a:pathLst>
                <a:path w="1153" h="1254" extrusionOk="0">
                  <a:moveTo>
                    <a:pt x="1028" y="0"/>
                  </a:moveTo>
                  <a:lnTo>
                    <a:pt x="1028" y="301"/>
                  </a:lnTo>
                  <a:lnTo>
                    <a:pt x="1028" y="1069"/>
                  </a:lnTo>
                  <a:lnTo>
                    <a:pt x="1028" y="1069"/>
                  </a:lnTo>
                  <a:cubicBezTo>
                    <a:pt x="470" y="814"/>
                    <a:pt x="93" y="727"/>
                    <a:pt x="0" y="727"/>
                  </a:cubicBezTo>
                  <a:cubicBezTo>
                    <a:pt x="0" y="727"/>
                    <a:pt x="526" y="927"/>
                    <a:pt x="1028" y="1253"/>
                  </a:cubicBezTo>
                  <a:lnTo>
                    <a:pt x="1153" y="1253"/>
                  </a:lnTo>
                  <a:lnTo>
                    <a:pt x="1153" y="1128"/>
                  </a:lnTo>
                  <a:lnTo>
                    <a:pt x="1153" y="301"/>
                  </a:lnTo>
                  <a:cubicBezTo>
                    <a:pt x="1028" y="100"/>
                    <a:pt x="1028" y="0"/>
                    <a:pt x="10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59"/>
            <p:cNvSpPr/>
            <p:nvPr/>
          </p:nvSpPr>
          <p:spPr>
            <a:xfrm>
              <a:off x="1667925" y="1501525"/>
              <a:ext cx="28850" cy="31375"/>
            </a:xfrm>
            <a:custGeom>
              <a:avLst/>
              <a:gdLst/>
              <a:ahLst/>
              <a:cxnLst/>
              <a:rect l="l" t="t" r="r" b="b"/>
              <a:pathLst>
                <a:path w="1154" h="1255" extrusionOk="0">
                  <a:moveTo>
                    <a:pt x="126" y="1"/>
                  </a:moveTo>
                  <a:cubicBezTo>
                    <a:pt x="1" y="402"/>
                    <a:pt x="126" y="627"/>
                    <a:pt x="126" y="828"/>
                  </a:cubicBezTo>
                  <a:cubicBezTo>
                    <a:pt x="126" y="1028"/>
                    <a:pt x="226" y="1254"/>
                    <a:pt x="226" y="1254"/>
                  </a:cubicBezTo>
                  <a:lnTo>
                    <a:pt x="226" y="828"/>
                  </a:lnTo>
                  <a:lnTo>
                    <a:pt x="226" y="134"/>
                  </a:lnTo>
                  <a:lnTo>
                    <a:pt x="226" y="134"/>
                  </a:lnTo>
                  <a:cubicBezTo>
                    <a:pt x="675" y="285"/>
                    <a:pt x="993" y="438"/>
                    <a:pt x="1107" y="438"/>
                  </a:cubicBezTo>
                  <a:cubicBezTo>
                    <a:pt x="1138" y="438"/>
                    <a:pt x="1154" y="427"/>
                    <a:pt x="1154" y="402"/>
                  </a:cubicBezTo>
                  <a:cubicBezTo>
                    <a:pt x="1154" y="402"/>
                    <a:pt x="795" y="223"/>
                    <a:pt x="226" y="34"/>
                  </a:cubicBezTo>
                  <a:lnTo>
                    <a:pt x="226" y="34"/>
                  </a:lnTo>
                  <a:lnTo>
                    <a:pt x="226" y="1"/>
                  </a:lnTo>
                  <a:lnTo>
                    <a:pt x="202" y="25"/>
                  </a:lnTo>
                  <a:lnTo>
                    <a:pt x="202" y="25"/>
                  </a:lnTo>
                  <a:cubicBezTo>
                    <a:pt x="177" y="17"/>
                    <a:pt x="152" y="9"/>
                    <a:pt x="126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59"/>
            <p:cNvSpPr/>
            <p:nvPr/>
          </p:nvSpPr>
          <p:spPr>
            <a:xfrm>
              <a:off x="1657900" y="1483375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101" y="0"/>
                  </a:moveTo>
                  <a:lnTo>
                    <a:pt x="101" y="100"/>
                  </a:lnTo>
                  <a:cubicBezTo>
                    <a:pt x="1" y="301"/>
                    <a:pt x="101" y="501"/>
                    <a:pt x="101" y="727"/>
                  </a:cubicBezTo>
                  <a:lnTo>
                    <a:pt x="101" y="927"/>
                  </a:lnTo>
                  <a:cubicBezTo>
                    <a:pt x="201" y="927"/>
                    <a:pt x="201" y="827"/>
                    <a:pt x="201" y="627"/>
                  </a:cubicBezTo>
                  <a:lnTo>
                    <a:pt x="201" y="147"/>
                  </a:lnTo>
                  <a:lnTo>
                    <a:pt x="201" y="147"/>
                  </a:lnTo>
                  <a:cubicBezTo>
                    <a:pt x="574" y="316"/>
                    <a:pt x="828" y="401"/>
                    <a:pt x="828" y="401"/>
                  </a:cubicBezTo>
                  <a:cubicBezTo>
                    <a:pt x="828" y="301"/>
                    <a:pt x="527" y="201"/>
                    <a:pt x="10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59"/>
            <p:cNvSpPr/>
            <p:nvPr/>
          </p:nvSpPr>
          <p:spPr>
            <a:xfrm>
              <a:off x="1683600" y="1389375"/>
              <a:ext cx="34475" cy="28225"/>
            </a:xfrm>
            <a:custGeom>
              <a:avLst/>
              <a:gdLst/>
              <a:ahLst/>
              <a:cxnLst/>
              <a:rect l="l" t="t" r="r" b="b"/>
              <a:pathLst>
                <a:path w="1379" h="1129" extrusionOk="0">
                  <a:moveTo>
                    <a:pt x="1152" y="984"/>
                  </a:moveTo>
                  <a:cubicBezTo>
                    <a:pt x="1089" y="984"/>
                    <a:pt x="1020" y="995"/>
                    <a:pt x="953" y="1028"/>
                  </a:cubicBezTo>
                  <a:lnTo>
                    <a:pt x="1379" y="1028"/>
                  </a:lnTo>
                  <a:cubicBezTo>
                    <a:pt x="1379" y="1028"/>
                    <a:pt x="1279" y="984"/>
                    <a:pt x="1152" y="984"/>
                  </a:cubicBezTo>
                  <a:close/>
                  <a:moveTo>
                    <a:pt x="527" y="1"/>
                  </a:moveTo>
                  <a:cubicBezTo>
                    <a:pt x="527" y="1"/>
                    <a:pt x="326" y="402"/>
                    <a:pt x="126" y="1028"/>
                  </a:cubicBezTo>
                  <a:lnTo>
                    <a:pt x="0" y="1128"/>
                  </a:lnTo>
                  <a:lnTo>
                    <a:pt x="226" y="1128"/>
                  </a:lnTo>
                  <a:cubicBezTo>
                    <a:pt x="527" y="1128"/>
                    <a:pt x="752" y="1128"/>
                    <a:pt x="953" y="1028"/>
                  </a:cubicBezTo>
                  <a:lnTo>
                    <a:pt x="226" y="1028"/>
                  </a:lnTo>
                  <a:cubicBezTo>
                    <a:pt x="427" y="502"/>
                    <a:pt x="627" y="1"/>
                    <a:pt x="527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59"/>
            <p:cNvSpPr/>
            <p:nvPr/>
          </p:nvSpPr>
          <p:spPr>
            <a:xfrm>
              <a:off x="1667925" y="1407550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427" y="0"/>
                  </a:moveTo>
                  <a:cubicBezTo>
                    <a:pt x="427" y="1"/>
                    <a:pt x="226" y="301"/>
                    <a:pt x="1" y="727"/>
                  </a:cubicBezTo>
                  <a:lnTo>
                    <a:pt x="1" y="828"/>
                  </a:lnTo>
                  <a:lnTo>
                    <a:pt x="753" y="828"/>
                  </a:lnTo>
                  <a:cubicBezTo>
                    <a:pt x="853" y="727"/>
                    <a:pt x="953" y="727"/>
                    <a:pt x="953" y="727"/>
                  </a:cubicBezTo>
                  <a:lnTo>
                    <a:pt x="251" y="727"/>
                  </a:lnTo>
                  <a:cubicBezTo>
                    <a:pt x="342" y="354"/>
                    <a:pt x="427" y="93"/>
                    <a:pt x="427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59"/>
            <p:cNvSpPr/>
            <p:nvPr/>
          </p:nvSpPr>
          <p:spPr>
            <a:xfrm>
              <a:off x="1555775" y="1483375"/>
              <a:ext cx="31350" cy="26025"/>
            </a:xfrm>
            <a:custGeom>
              <a:avLst/>
              <a:gdLst/>
              <a:ahLst/>
              <a:cxnLst/>
              <a:rect l="l" t="t" r="r" b="b"/>
              <a:pathLst>
                <a:path w="1254" h="1041" extrusionOk="0">
                  <a:moveTo>
                    <a:pt x="326" y="0"/>
                  </a:moveTo>
                  <a:cubicBezTo>
                    <a:pt x="101" y="0"/>
                    <a:pt x="1" y="100"/>
                    <a:pt x="1" y="100"/>
                  </a:cubicBezTo>
                  <a:lnTo>
                    <a:pt x="1106" y="100"/>
                  </a:lnTo>
                  <a:cubicBezTo>
                    <a:pt x="840" y="669"/>
                    <a:pt x="727" y="1028"/>
                    <a:pt x="727" y="1028"/>
                  </a:cubicBezTo>
                  <a:cubicBezTo>
                    <a:pt x="738" y="1036"/>
                    <a:pt x="750" y="1041"/>
                    <a:pt x="762" y="1041"/>
                  </a:cubicBezTo>
                  <a:cubicBezTo>
                    <a:pt x="888" y="1041"/>
                    <a:pt x="1071" y="581"/>
                    <a:pt x="1254" y="100"/>
                  </a:cubicBezTo>
                  <a:lnTo>
                    <a:pt x="125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59"/>
            <p:cNvSpPr/>
            <p:nvPr/>
          </p:nvSpPr>
          <p:spPr>
            <a:xfrm>
              <a:off x="1582100" y="1472725"/>
              <a:ext cx="20700" cy="18175"/>
            </a:xfrm>
            <a:custGeom>
              <a:avLst/>
              <a:gdLst/>
              <a:ahLst/>
              <a:cxnLst/>
              <a:rect l="l" t="t" r="r" b="b"/>
              <a:pathLst>
                <a:path w="828" h="727" extrusionOk="0">
                  <a:moveTo>
                    <a:pt x="201" y="0"/>
                  </a:moveTo>
                  <a:cubicBezTo>
                    <a:pt x="101" y="0"/>
                    <a:pt x="0" y="0"/>
                    <a:pt x="0" y="100"/>
                  </a:cubicBezTo>
                  <a:lnTo>
                    <a:pt x="681" y="100"/>
                  </a:lnTo>
                  <a:cubicBezTo>
                    <a:pt x="512" y="473"/>
                    <a:pt x="434" y="727"/>
                    <a:pt x="527" y="727"/>
                  </a:cubicBezTo>
                  <a:cubicBezTo>
                    <a:pt x="527" y="727"/>
                    <a:pt x="696" y="473"/>
                    <a:pt x="801" y="100"/>
                  </a:cubicBezTo>
                  <a:lnTo>
                    <a:pt x="827" y="100"/>
                  </a:lnTo>
                  <a:lnTo>
                    <a:pt x="807" y="80"/>
                  </a:lnTo>
                  <a:lnTo>
                    <a:pt x="807" y="80"/>
                  </a:lnTo>
                  <a:cubicBezTo>
                    <a:pt x="814" y="54"/>
                    <a:pt x="821" y="27"/>
                    <a:pt x="827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59"/>
            <p:cNvSpPr/>
            <p:nvPr/>
          </p:nvSpPr>
          <p:spPr>
            <a:xfrm>
              <a:off x="1566425" y="142322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101" y="0"/>
                  </a:moveTo>
                  <a:cubicBezTo>
                    <a:pt x="1" y="0"/>
                    <a:pt x="101" y="100"/>
                    <a:pt x="201" y="100"/>
                  </a:cubicBezTo>
                  <a:cubicBezTo>
                    <a:pt x="287" y="186"/>
                    <a:pt x="464" y="272"/>
                    <a:pt x="577" y="436"/>
                  </a:cubicBezTo>
                  <a:lnTo>
                    <a:pt x="577" y="436"/>
                  </a:lnTo>
                  <a:cubicBezTo>
                    <a:pt x="271" y="647"/>
                    <a:pt x="1" y="827"/>
                    <a:pt x="1" y="827"/>
                  </a:cubicBezTo>
                  <a:cubicBezTo>
                    <a:pt x="1" y="827"/>
                    <a:pt x="301" y="727"/>
                    <a:pt x="728" y="526"/>
                  </a:cubicBezTo>
                  <a:lnTo>
                    <a:pt x="828" y="526"/>
                  </a:lnTo>
                  <a:lnTo>
                    <a:pt x="728" y="401"/>
                  </a:lnTo>
                  <a:cubicBezTo>
                    <a:pt x="527" y="201"/>
                    <a:pt x="427" y="100"/>
                    <a:pt x="301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59"/>
            <p:cNvSpPr/>
            <p:nvPr/>
          </p:nvSpPr>
          <p:spPr>
            <a:xfrm>
              <a:off x="1636600" y="138122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53" y="101"/>
                  </a:moveTo>
                  <a:cubicBezTo>
                    <a:pt x="853" y="101"/>
                    <a:pt x="853" y="201"/>
                    <a:pt x="753" y="327"/>
                  </a:cubicBezTo>
                  <a:cubicBezTo>
                    <a:pt x="853" y="201"/>
                    <a:pt x="953" y="101"/>
                    <a:pt x="853" y="101"/>
                  </a:cubicBezTo>
                  <a:close/>
                  <a:moveTo>
                    <a:pt x="1" y="1"/>
                  </a:moveTo>
                  <a:cubicBezTo>
                    <a:pt x="1" y="1"/>
                    <a:pt x="126" y="327"/>
                    <a:pt x="226" y="728"/>
                  </a:cubicBezTo>
                  <a:lnTo>
                    <a:pt x="327" y="828"/>
                  </a:lnTo>
                  <a:lnTo>
                    <a:pt x="327" y="728"/>
                  </a:lnTo>
                  <a:cubicBezTo>
                    <a:pt x="527" y="627"/>
                    <a:pt x="627" y="427"/>
                    <a:pt x="753" y="327"/>
                  </a:cubicBezTo>
                  <a:cubicBezTo>
                    <a:pt x="627" y="327"/>
                    <a:pt x="427" y="527"/>
                    <a:pt x="327" y="627"/>
                  </a:cubicBezTo>
                  <a:cubicBezTo>
                    <a:pt x="226" y="327"/>
                    <a:pt x="126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59"/>
            <p:cNvSpPr/>
            <p:nvPr/>
          </p:nvSpPr>
          <p:spPr>
            <a:xfrm>
              <a:off x="1608400" y="1499025"/>
              <a:ext cx="23225" cy="20700"/>
            </a:xfrm>
            <a:custGeom>
              <a:avLst/>
              <a:gdLst/>
              <a:ahLst/>
              <a:cxnLst/>
              <a:rect l="l" t="t" r="r" b="b"/>
              <a:pathLst>
                <a:path w="929" h="828" extrusionOk="0">
                  <a:moveTo>
                    <a:pt x="201" y="502"/>
                  </a:moveTo>
                  <a:lnTo>
                    <a:pt x="201" y="502"/>
                  </a:lnTo>
                  <a:cubicBezTo>
                    <a:pt x="101" y="627"/>
                    <a:pt x="1" y="627"/>
                    <a:pt x="101" y="627"/>
                  </a:cubicBezTo>
                  <a:lnTo>
                    <a:pt x="201" y="502"/>
                  </a:lnTo>
                  <a:close/>
                  <a:moveTo>
                    <a:pt x="628" y="1"/>
                  </a:moveTo>
                  <a:lnTo>
                    <a:pt x="628" y="101"/>
                  </a:lnTo>
                  <a:cubicBezTo>
                    <a:pt x="402" y="201"/>
                    <a:pt x="302" y="301"/>
                    <a:pt x="201" y="502"/>
                  </a:cubicBezTo>
                  <a:cubicBezTo>
                    <a:pt x="302" y="402"/>
                    <a:pt x="502" y="301"/>
                    <a:pt x="628" y="201"/>
                  </a:cubicBezTo>
                  <a:lnTo>
                    <a:pt x="648" y="181"/>
                  </a:lnTo>
                  <a:lnTo>
                    <a:pt x="648" y="181"/>
                  </a:lnTo>
                  <a:cubicBezTo>
                    <a:pt x="741" y="544"/>
                    <a:pt x="835" y="828"/>
                    <a:pt x="928" y="828"/>
                  </a:cubicBezTo>
                  <a:cubicBezTo>
                    <a:pt x="928" y="828"/>
                    <a:pt x="828" y="502"/>
                    <a:pt x="728" y="101"/>
                  </a:cubicBezTo>
                  <a:lnTo>
                    <a:pt x="62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59"/>
            <p:cNvSpPr/>
            <p:nvPr/>
          </p:nvSpPr>
          <p:spPr>
            <a:xfrm>
              <a:off x="1683600" y="1446400"/>
              <a:ext cx="21075" cy="18200"/>
            </a:xfrm>
            <a:custGeom>
              <a:avLst/>
              <a:gdLst/>
              <a:ahLst/>
              <a:cxnLst/>
              <a:rect l="l" t="t" r="r" b="b"/>
              <a:pathLst>
                <a:path w="843" h="728" extrusionOk="0">
                  <a:moveTo>
                    <a:pt x="752" y="0"/>
                  </a:moveTo>
                  <a:cubicBezTo>
                    <a:pt x="752" y="0"/>
                    <a:pt x="427" y="101"/>
                    <a:pt x="126" y="426"/>
                  </a:cubicBezTo>
                  <a:lnTo>
                    <a:pt x="0" y="426"/>
                  </a:lnTo>
                  <a:lnTo>
                    <a:pt x="126" y="527"/>
                  </a:lnTo>
                  <a:cubicBezTo>
                    <a:pt x="326" y="627"/>
                    <a:pt x="427" y="727"/>
                    <a:pt x="627" y="727"/>
                  </a:cubicBezTo>
                  <a:cubicBezTo>
                    <a:pt x="532" y="632"/>
                    <a:pt x="345" y="536"/>
                    <a:pt x="241" y="441"/>
                  </a:cubicBezTo>
                  <a:lnTo>
                    <a:pt x="241" y="441"/>
                  </a:lnTo>
                  <a:cubicBezTo>
                    <a:pt x="586" y="184"/>
                    <a:pt x="843" y="0"/>
                    <a:pt x="75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59"/>
            <p:cNvSpPr/>
            <p:nvPr/>
          </p:nvSpPr>
          <p:spPr>
            <a:xfrm>
              <a:off x="1629100" y="1399400"/>
              <a:ext cx="33850" cy="31350"/>
            </a:xfrm>
            <a:custGeom>
              <a:avLst/>
              <a:gdLst/>
              <a:ahLst/>
              <a:cxnLst/>
              <a:rect l="l" t="t" r="r" b="b"/>
              <a:pathLst>
                <a:path w="1354" h="1254" extrusionOk="0">
                  <a:moveTo>
                    <a:pt x="100" y="1"/>
                  </a:moveTo>
                  <a:cubicBezTo>
                    <a:pt x="0" y="1"/>
                    <a:pt x="201" y="527"/>
                    <a:pt x="301" y="1154"/>
                  </a:cubicBezTo>
                  <a:lnTo>
                    <a:pt x="301" y="1254"/>
                  </a:lnTo>
                  <a:lnTo>
                    <a:pt x="426" y="1154"/>
                  </a:lnTo>
                  <a:cubicBezTo>
                    <a:pt x="727" y="953"/>
                    <a:pt x="927" y="727"/>
                    <a:pt x="1053" y="627"/>
                  </a:cubicBezTo>
                  <a:cubicBezTo>
                    <a:pt x="1253" y="427"/>
                    <a:pt x="1353" y="427"/>
                    <a:pt x="1253" y="326"/>
                  </a:cubicBezTo>
                  <a:lnTo>
                    <a:pt x="1253" y="326"/>
                  </a:lnTo>
                  <a:lnTo>
                    <a:pt x="1053" y="527"/>
                  </a:lnTo>
                  <a:cubicBezTo>
                    <a:pt x="827" y="627"/>
                    <a:pt x="627" y="853"/>
                    <a:pt x="426" y="1053"/>
                  </a:cubicBezTo>
                  <a:lnTo>
                    <a:pt x="405" y="1053"/>
                  </a:lnTo>
                  <a:cubicBezTo>
                    <a:pt x="280" y="472"/>
                    <a:pt x="100" y="1"/>
                    <a:pt x="10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59"/>
            <p:cNvSpPr/>
            <p:nvPr/>
          </p:nvSpPr>
          <p:spPr>
            <a:xfrm>
              <a:off x="1589625" y="1420700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426" y="1"/>
                  </a:moveTo>
                  <a:cubicBezTo>
                    <a:pt x="326" y="1"/>
                    <a:pt x="426" y="101"/>
                    <a:pt x="526" y="302"/>
                  </a:cubicBezTo>
                  <a:cubicBezTo>
                    <a:pt x="736" y="395"/>
                    <a:pt x="924" y="597"/>
                    <a:pt x="1030" y="866"/>
                  </a:cubicBezTo>
                  <a:lnTo>
                    <a:pt x="1030" y="866"/>
                  </a:lnTo>
                  <a:cubicBezTo>
                    <a:pt x="459" y="1042"/>
                    <a:pt x="0" y="1137"/>
                    <a:pt x="0" y="1254"/>
                  </a:cubicBezTo>
                  <a:cubicBezTo>
                    <a:pt x="125" y="1254"/>
                    <a:pt x="526" y="1129"/>
                    <a:pt x="1153" y="928"/>
                  </a:cubicBezTo>
                  <a:lnTo>
                    <a:pt x="1253" y="928"/>
                  </a:lnTo>
                  <a:lnTo>
                    <a:pt x="1153" y="828"/>
                  </a:lnTo>
                  <a:cubicBezTo>
                    <a:pt x="952" y="627"/>
                    <a:pt x="752" y="402"/>
                    <a:pt x="627" y="201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59"/>
            <p:cNvSpPr/>
            <p:nvPr/>
          </p:nvSpPr>
          <p:spPr>
            <a:xfrm>
              <a:off x="1610925" y="1462050"/>
              <a:ext cx="31350" cy="31375"/>
            </a:xfrm>
            <a:custGeom>
              <a:avLst/>
              <a:gdLst/>
              <a:ahLst/>
              <a:cxnLst/>
              <a:rect l="l" t="t" r="r" b="b"/>
              <a:pathLst>
                <a:path w="1254" h="1255" extrusionOk="0">
                  <a:moveTo>
                    <a:pt x="928" y="1"/>
                  </a:moveTo>
                  <a:lnTo>
                    <a:pt x="928" y="101"/>
                  </a:lnTo>
                  <a:lnTo>
                    <a:pt x="827" y="101"/>
                  </a:lnTo>
                  <a:cubicBezTo>
                    <a:pt x="627" y="327"/>
                    <a:pt x="401" y="527"/>
                    <a:pt x="201" y="628"/>
                  </a:cubicBezTo>
                  <a:cubicBezTo>
                    <a:pt x="100" y="853"/>
                    <a:pt x="0" y="953"/>
                    <a:pt x="0" y="953"/>
                  </a:cubicBezTo>
                  <a:cubicBezTo>
                    <a:pt x="0" y="953"/>
                    <a:pt x="201" y="853"/>
                    <a:pt x="301" y="728"/>
                  </a:cubicBezTo>
                  <a:cubicBezTo>
                    <a:pt x="510" y="635"/>
                    <a:pt x="697" y="456"/>
                    <a:pt x="883" y="271"/>
                  </a:cubicBezTo>
                  <a:lnTo>
                    <a:pt x="883" y="271"/>
                  </a:lnTo>
                  <a:cubicBezTo>
                    <a:pt x="1067" y="820"/>
                    <a:pt x="1253" y="1254"/>
                    <a:pt x="1253" y="1254"/>
                  </a:cubicBezTo>
                  <a:cubicBezTo>
                    <a:pt x="1253" y="1254"/>
                    <a:pt x="1153" y="728"/>
                    <a:pt x="10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59"/>
            <p:cNvSpPr/>
            <p:nvPr/>
          </p:nvSpPr>
          <p:spPr>
            <a:xfrm>
              <a:off x="1652275" y="1441375"/>
              <a:ext cx="28850" cy="31375"/>
            </a:xfrm>
            <a:custGeom>
              <a:avLst/>
              <a:gdLst/>
              <a:ahLst/>
              <a:cxnLst/>
              <a:rect l="l" t="t" r="r" b="b"/>
              <a:pathLst>
                <a:path w="1154" h="1255" extrusionOk="0">
                  <a:moveTo>
                    <a:pt x="1153" y="1"/>
                  </a:moveTo>
                  <a:cubicBezTo>
                    <a:pt x="1153" y="1"/>
                    <a:pt x="627" y="101"/>
                    <a:pt x="126" y="302"/>
                  </a:cubicBezTo>
                  <a:lnTo>
                    <a:pt x="0" y="302"/>
                  </a:lnTo>
                  <a:lnTo>
                    <a:pt x="0" y="427"/>
                  </a:lnTo>
                  <a:cubicBezTo>
                    <a:pt x="226" y="728"/>
                    <a:pt x="426" y="928"/>
                    <a:pt x="627" y="1054"/>
                  </a:cubicBezTo>
                  <a:cubicBezTo>
                    <a:pt x="752" y="1154"/>
                    <a:pt x="852" y="1254"/>
                    <a:pt x="852" y="1254"/>
                  </a:cubicBezTo>
                  <a:cubicBezTo>
                    <a:pt x="852" y="1254"/>
                    <a:pt x="852" y="1154"/>
                    <a:pt x="627" y="928"/>
                  </a:cubicBezTo>
                  <a:cubicBezTo>
                    <a:pt x="538" y="839"/>
                    <a:pt x="369" y="670"/>
                    <a:pt x="191" y="404"/>
                  </a:cubicBezTo>
                  <a:lnTo>
                    <a:pt x="191" y="404"/>
                  </a:lnTo>
                  <a:cubicBezTo>
                    <a:pt x="780" y="194"/>
                    <a:pt x="1153" y="98"/>
                    <a:pt x="1153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59"/>
            <p:cNvSpPr/>
            <p:nvPr/>
          </p:nvSpPr>
          <p:spPr>
            <a:xfrm>
              <a:off x="1338975" y="1365575"/>
              <a:ext cx="109675" cy="164800"/>
            </a:xfrm>
            <a:custGeom>
              <a:avLst/>
              <a:gdLst/>
              <a:ahLst/>
              <a:cxnLst/>
              <a:rect l="l" t="t" r="r" b="b"/>
              <a:pathLst>
                <a:path w="4387" h="659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953" y="1579"/>
                    <a:pt x="2106" y="3334"/>
                  </a:cubicBezTo>
                  <a:cubicBezTo>
                    <a:pt x="3359" y="5113"/>
                    <a:pt x="4287" y="6592"/>
                    <a:pt x="4287" y="6592"/>
                  </a:cubicBezTo>
                  <a:cubicBezTo>
                    <a:pt x="4387" y="6592"/>
                    <a:pt x="3460" y="5013"/>
                    <a:pt x="2206" y="3233"/>
                  </a:cubicBezTo>
                  <a:cubicBezTo>
                    <a:pt x="1054" y="145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59"/>
            <p:cNvSpPr/>
            <p:nvPr/>
          </p:nvSpPr>
          <p:spPr>
            <a:xfrm>
              <a:off x="1313300" y="1389375"/>
              <a:ext cx="151025" cy="99025"/>
            </a:xfrm>
            <a:custGeom>
              <a:avLst/>
              <a:gdLst/>
              <a:ahLst/>
              <a:cxnLst/>
              <a:rect l="l" t="t" r="r" b="b"/>
              <a:pathLst>
                <a:path w="6041" h="3961" extrusionOk="0">
                  <a:moveTo>
                    <a:pt x="5940" y="1"/>
                  </a:moveTo>
                  <a:cubicBezTo>
                    <a:pt x="5940" y="1"/>
                    <a:pt x="4587" y="828"/>
                    <a:pt x="2908" y="1981"/>
                  </a:cubicBezTo>
                  <a:cubicBezTo>
                    <a:pt x="1354" y="3008"/>
                    <a:pt x="0" y="3961"/>
                    <a:pt x="0" y="3961"/>
                  </a:cubicBezTo>
                  <a:cubicBezTo>
                    <a:pt x="0" y="3961"/>
                    <a:pt x="1354" y="3134"/>
                    <a:pt x="3033" y="2081"/>
                  </a:cubicBezTo>
                  <a:cubicBezTo>
                    <a:pt x="4687" y="928"/>
                    <a:pt x="6040" y="101"/>
                    <a:pt x="594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59"/>
            <p:cNvSpPr/>
            <p:nvPr/>
          </p:nvSpPr>
          <p:spPr>
            <a:xfrm>
              <a:off x="1365300" y="1363075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454" y="0"/>
                  </a:moveTo>
                  <a:cubicBezTo>
                    <a:pt x="1354" y="0"/>
                    <a:pt x="1053" y="1454"/>
                    <a:pt x="727" y="3233"/>
                  </a:cubicBezTo>
                  <a:cubicBezTo>
                    <a:pt x="326" y="5113"/>
                    <a:pt x="1" y="6566"/>
                    <a:pt x="101" y="6566"/>
                  </a:cubicBezTo>
                  <a:cubicBezTo>
                    <a:pt x="101" y="6566"/>
                    <a:pt x="427" y="5113"/>
                    <a:pt x="828" y="3233"/>
                  </a:cubicBezTo>
                  <a:cubicBezTo>
                    <a:pt x="1153" y="1454"/>
                    <a:pt x="1454" y="0"/>
                    <a:pt x="145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59"/>
            <p:cNvSpPr/>
            <p:nvPr/>
          </p:nvSpPr>
          <p:spPr>
            <a:xfrm>
              <a:off x="1300150" y="1417575"/>
              <a:ext cx="179850" cy="37450"/>
            </a:xfrm>
            <a:custGeom>
              <a:avLst/>
              <a:gdLst/>
              <a:ahLst/>
              <a:cxnLst/>
              <a:rect l="l" t="t" r="r" b="b"/>
              <a:pathLst>
                <a:path w="7194" h="149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679" y="427"/>
                    <a:pt x="3659" y="853"/>
                  </a:cubicBezTo>
                  <a:cubicBezTo>
                    <a:pt x="5394" y="1204"/>
                    <a:pt x="6801" y="1498"/>
                    <a:pt x="7124" y="1498"/>
                  </a:cubicBezTo>
                  <a:cubicBezTo>
                    <a:pt x="7169" y="1498"/>
                    <a:pt x="7193" y="1492"/>
                    <a:pt x="7193" y="1479"/>
                  </a:cubicBezTo>
                  <a:cubicBezTo>
                    <a:pt x="7193" y="1479"/>
                    <a:pt x="5639" y="1153"/>
                    <a:pt x="3659" y="752"/>
                  </a:cubicBezTo>
                  <a:cubicBezTo>
                    <a:pt x="1679" y="32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59"/>
            <p:cNvSpPr/>
            <p:nvPr/>
          </p:nvSpPr>
          <p:spPr>
            <a:xfrm>
              <a:off x="1331475" y="13630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928" y="0"/>
                  </a:moveTo>
                  <a:lnTo>
                    <a:pt x="928" y="301"/>
                  </a:lnTo>
                  <a:lnTo>
                    <a:pt x="928" y="1079"/>
                  </a:lnTo>
                  <a:lnTo>
                    <a:pt x="928" y="1079"/>
                  </a:lnTo>
                  <a:cubicBezTo>
                    <a:pt x="446" y="812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927"/>
                    <a:pt x="1053" y="1253"/>
                  </a:cubicBezTo>
                  <a:lnTo>
                    <a:pt x="1153" y="1153"/>
                  </a:lnTo>
                  <a:cubicBezTo>
                    <a:pt x="1153" y="827"/>
                    <a:pt x="1053" y="526"/>
                    <a:pt x="1053" y="301"/>
                  </a:cubicBezTo>
                  <a:cubicBezTo>
                    <a:pt x="1053" y="100"/>
                    <a:pt x="1053" y="0"/>
                    <a:pt x="9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59"/>
            <p:cNvSpPr/>
            <p:nvPr/>
          </p:nvSpPr>
          <p:spPr>
            <a:xfrm>
              <a:off x="1420450" y="1488375"/>
              <a:ext cx="28200" cy="33850"/>
            </a:xfrm>
            <a:custGeom>
              <a:avLst/>
              <a:gdLst/>
              <a:ahLst/>
              <a:cxnLst/>
              <a:rect l="l" t="t" r="r" b="b"/>
              <a:pathLst>
                <a:path w="1128" h="1354" extrusionOk="0">
                  <a:moveTo>
                    <a:pt x="0" y="1"/>
                  </a:moveTo>
                  <a:lnTo>
                    <a:pt x="0" y="101"/>
                  </a:lnTo>
                  <a:lnTo>
                    <a:pt x="0" y="928"/>
                  </a:lnTo>
                  <a:cubicBezTo>
                    <a:pt x="100" y="1153"/>
                    <a:pt x="100" y="1354"/>
                    <a:pt x="100" y="1354"/>
                  </a:cubicBezTo>
                  <a:lnTo>
                    <a:pt x="100" y="928"/>
                  </a:lnTo>
                  <a:lnTo>
                    <a:pt x="100" y="237"/>
                  </a:lnTo>
                  <a:lnTo>
                    <a:pt x="100" y="237"/>
                  </a:lnTo>
                  <a:cubicBezTo>
                    <a:pt x="568" y="407"/>
                    <a:pt x="951" y="553"/>
                    <a:pt x="1080" y="553"/>
                  </a:cubicBezTo>
                  <a:cubicBezTo>
                    <a:pt x="1111" y="553"/>
                    <a:pt x="1128" y="545"/>
                    <a:pt x="1128" y="527"/>
                  </a:cubicBezTo>
                  <a:cubicBezTo>
                    <a:pt x="1128" y="527"/>
                    <a:pt x="627" y="301"/>
                    <a:pt x="100" y="1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59"/>
            <p:cNvSpPr/>
            <p:nvPr/>
          </p:nvSpPr>
          <p:spPr>
            <a:xfrm>
              <a:off x="1409800" y="1472725"/>
              <a:ext cx="18175" cy="23200"/>
            </a:xfrm>
            <a:custGeom>
              <a:avLst/>
              <a:gdLst/>
              <a:ahLst/>
              <a:cxnLst/>
              <a:rect l="l" t="t" r="r" b="b"/>
              <a:pathLst>
                <a:path w="727" h="928" extrusionOk="0">
                  <a:moveTo>
                    <a:pt x="0" y="0"/>
                  </a:moveTo>
                  <a:lnTo>
                    <a:pt x="0" y="100"/>
                  </a:lnTo>
                  <a:lnTo>
                    <a:pt x="0" y="727"/>
                  </a:lnTo>
                  <a:cubicBezTo>
                    <a:pt x="0" y="827"/>
                    <a:pt x="100" y="927"/>
                    <a:pt x="100" y="927"/>
                  </a:cubicBezTo>
                  <a:lnTo>
                    <a:pt x="100" y="727"/>
                  </a:lnTo>
                  <a:lnTo>
                    <a:pt x="100" y="225"/>
                  </a:lnTo>
                  <a:lnTo>
                    <a:pt x="100" y="225"/>
                  </a:lnTo>
                  <a:cubicBezTo>
                    <a:pt x="473" y="320"/>
                    <a:pt x="727" y="426"/>
                    <a:pt x="727" y="426"/>
                  </a:cubicBezTo>
                  <a:cubicBezTo>
                    <a:pt x="727" y="301"/>
                    <a:pt x="526" y="201"/>
                    <a:pt x="10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59"/>
            <p:cNvSpPr/>
            <p:nvPr/>
          </p:nvSpPr>
          <p:spPr>
            <a:xfrm>
              <a:off x="1436100" y="1378725"/>
              <a:ext cx="23200" cy="28850"/>
            </a:xfrm>
            <a:custGeom>
              <a:avLst/>
              <a:gdLst/>
              <a:ahLst/>
              <a:cxnLst/>
              <a:rect l="l" t="t" r="r" b="b"/>
              <a:pathLst>
                <a:path w="928" h="1154" extrusionOk="0">
                  <a:moveTo>
                    <a:pt x="502" y="1"/>
                  </a:moveTo>
                  <a:cubicBezTo>
                    <a:pt x="402" y="1"/>
                    <a:pt x="201" y="527"/>
                    <a:pt x="1" y="1053"/>
                  </a:cubicBezTo>
                  <a:lnTo>
                    <a:pt x="1" y="1153"/>
                  </a:lnTo>
                  <a:lnTo>
                    <a:pt x="101" y="1153"/>
                  </a:lnTo>
                  <a:cubicBezTo>
                    <a:pt x="402" y="1153"/>
                    <a:pt x="727" y="1153"/>
                    <a:pt x="928" y="1053"/>
                  </a:cubicBezTo>
                  <a:lnTo>
                    <a:pt x="133" y="1053"/>
                  </a:lnTo>
                  <a:cubicBezTo>
                    <a:pt x="322" y="472"/>
                    <a:pt x="502" y="1"/>
                    <a:pt x="502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59"/>
            <p:cNvSpPr/>
            <p:nvPr/>
          </p:nvSpPr>
          <p:spPr>
            <a:xfrm>
              <a:off x="1417300" y="1398950"/>
              <a:ext cx="23850" cy="18650"/>
            </a:xfrm>
            <a:custGeom>
              <a:avLst/>
              <a:gdLst/>
              <a:ahLst/>
              <a:cxnLst/>
              <a:rect l="l" t="t" r="r" b="b"/>
              <a:pathLst>
                <a:path w="954" h="746" extrusionOk="0">
                  <a:moveTo>
                    <a:pt x="418" y="0"/>
                  </a:moveTo>
                  <a:cubicBezTo>
                    <a:pt x="379" y="0"/>
                    <a:pt x="214" y="294"/>
                    <a:pt x="126" y="645"/>
                  </a:cubicBezTo>
                  <a:lnTo>
                    <a:pt x="1" y="745"/>
                  </a:lnTo>
                  <a:lnTo>
                    <a:pt x="753" y="745"/>
                  </a:lnTo>
                  <a:cubicBezTo>
                    <a:pt x="853" y="645"/>
                    <a:pt x="953" y="645"/>
                    <a:pt x="953" y="645"/>
                  </a:cubicBezTo>
                  <a:lnTo>
                    <a:pt x="252" y="645"/>
                  </a:lnTo>
                  <a:cubicBezTo>
                    <a:pt x="343" y="292"/>
                    <a:pt x="427" y="19"/>
                    <a:pt x="427" y="19"/>
                  </a:cubicBezTo>
                  <a:cubicBezTo>
                    <a:pt x="427" y="6"/>
                    <a:pt x="424" y="0"/>
                    <a:pt x="41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59"/>
            <p:cNvSpPr/>
            <p:nvPr/>
          </p:nvSpPr>
          <p:spPr>
            <a:xfrm>
              <a:off x="1305150" y="1472725"/>
              <a:ext cx="31350" cy="26650"/>
            </a:xfrm>
            <a:custGeom>
              <a:avLst/>
              <a:gdLst/>
              <a:ahLst/>
              <a:cxnLst/>
              <a:rect l="l" t="t" r="r" b="b"/>
              <a:pathLst>
                <a:path w="1254" h="1066" extrusionOk="0">
                  <a:moveTo>
                    <a:pt x="326" y="0"/>
                  </a:moveTo>
                  <a:cubicBezTo>
                    <a:pt x="101" y="100"/>
                    <a:pt x="1" y="100"/>
                    <a:pt x="1" y="100"/>
                  </a:cubicBezTo>
                  <a:lnTo>
                    <a:pt x="1121" y="100"/>
                  </a:lnTo>
                  <a:cubicBezTo>
                    <a:pt x="929" y="672"/>
                    <a:pt x="734" y="1053"/>
                    <a:pt x="853" y="1053"/>
                  </a:cubicBezTo>
                  <a:cubicBezTo>
                    <a:pt x="853" y="1061"/>
                    <a:pt x="854" y="1065"/>
                    <a:pt x="857" y="1065"/>
                  </a:cubicBezTo>
                  <a:cubicBezTo>
                    <a:pt x="886" y="1065"/>
                    <a:pt x="1070" y="583"/>
                    <a:pt x="1254" y="100"/>
                  </a:cubicBezTo>
                  <a:lnTo>
                    <a:pt x="1254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59"/>
            <p:cNvSpPr/>
            <p:nvPr/>
          </p:nvSpPr>
          <p:spPr>
            <a:xfrm>
              <a:off x="1331475" y="1462050"/>
              <a:ext cx="23200" cy="18200"/>
            </a:xfrm>
            <a:custGeom>
              <a:avLst/>
              <a:gdLst/>
              <a:ahLst/>
              <a:cxnLst/>
              <a:rect l="l" t="t" r="r" b="b"/>
              <a:pathLst>
                <a:path w="928" h="728" extrusionOk="0">
                  <a:moveTo>
                    <a:pt x="201" y="1"/>
                  </a:moveTo>
                  <a:cubicBezTo>
                    <a:pt x="100" y="1"/>
                    <a:pt x="0" y="1"/>
                    <a:pt x="0" y="101"/>
                  </a:cubicBezTo>
                  <a:lnTo>
                    <a:pt x="703" y="101"/>
                  </a:lnTo>
                  <a:cubicBezTo>
                    <a:pt x="611" y="473"/>
                    <a:pt x="527" y="728"/>
                    <a:pt x="527" y="728"/>
                  </a:cubicBezTo>
                  <a:cubicBezTo>
                    <a:pt x="527" y="728"/>
                    <a:pt x="727" y="427"/>
                    <a:pt x="827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59"/>
            <p:cNvSpPr/>
            <p:nvPr/>
          </p:nvSpPr>
          <p:spPr>
            <a:xfrm>
              <a:off x="1315925" y="1412550"/>
              <a:ext cx="20575" cy="20725"/>
            </a:xfrm>
            <a:custGeom>
              <a:avLst/>
              <a:gdLst/>
              <a:ahLst/>
              <a:cxnLst/>
              <a:rect l="l" t="t" r="r" b="b"/>
              <a:pathLst>
                <a:path w="823" h="829" extrusionOk="0">
                  <a:moveTo>
                    <a:pt x="96" y="1"/>
                  </a:moveTo>
                  <a:cubicBezTo>
                    <a:pt x="96" y="1"/>
                    <a:pt x="96" y="101"/>
                    <a:pt x="196" y="101"/>
                  </a:cubicBezTo>
                  <a:cubicBezTo>
                    <a:pt x="395" y="190"/>
                    <a:pt x="496" y="298"/>
                    <a:pt x="655" y="459"/>
                  </a:cubicBezTo>
                  <a:lnTo>
                    <a:pt x="655" y="459"/>
                  </a:lnTo>
                  <a:cubicBezTo>
                    <a:pt x="265" y="648"/>
                    <a:pt x="1" y="828"/>
                    <a:pt x="96" y="828"/>
                  </a:cubicBezTo>
                  <a:cubicBezTo>
                    <a:pt x="96" y="828"/>
                    <a:pt x="422" y="728"/>
                    <a:pt x="722" y="527"/>
                  </a:cubicBezTo>
                  <a:lnTo>
                    <a:pt x="823" y="527"/>
                  </a:lnTo>
                  <a:lnTo>
                    <a:pt x="722" y="427"/>
                  </a:lnTo>
                  <a:cubicBezTo>
                    <a:pt x="622" y="327"/>
                    <a:pt x="422" y="201"/>
                    <a:pt x="296" y="101"/>
                  </a:cubicBezTo>
                  <a:cubicBezTo>
                    <a:pt x="196" y="1"/>
                    <a:pt x="96" y="1"/>
                    <a:pt x="96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59"/>
            <p:cNvSpPr/>
            <p:nvPr/>
          </p:nvSpPr>
          <p:spPr>
            <a:xfrm>
              <a:off x="1385975" y="1370575"/>
              <a:ext cx="23850" cy="21325"/>
            </a:xfrm>
            <a:custGeom>
              <a:avLst/>
              <a:gdLst/>
              <a:ahLst/>
              <a:cxnLst/>
              <a:rect l="l" t="t" r="r" b="b"/>
              <a:pathLst>
                <a:path w="954" h="853" extrusionOk="0">
                  <a:moveTo>
                    <a:pt x="126" y="1"/>
                  </a:moveTo>
                  <a:cubicBezTo>
                    <a:pt x="1" y="1"/>
                    <a:pt x="126" y="327"/>
                    <a:pt x="326" y="753"/>
                  </a:cubicBezTo>
                  <a:lnTo>
                    <a:pt x="326" y="853"/>
                  </a:lnTo>
                  <a:lnTo>
                    <a:pt x="427" y="753"/>
                  </a:lnTo>
                  <a:lnTo>
                    <a:pt x="853" y="327"/>
                  </a:lnTo>
                  <a:cubicBezTo>
                    <a:pt x="853" y="226"/>
                    <a:pt x="953" y="226"/>
                    <a:pt x="953" y="126"/>
                  </a:cubicBezTo>
                  <a:lnTo>
                    <a:pt x="953" y="126"/>
                  </a:lnTo>
                  <a:cubicBezTo>
                    <a:pt x="953" y="126"/>
                    <a:pt x="853" y="226"/>
                    <a:pt x="753" y="327"/>
                  </a:cubicBezTo>
                  <a:cubicBezTo>
                    <a:pt x="635" y="421"/>
                    <a:pt x="539" y="515"/>
                    <a:pt x="361" y="609"/>
                  </a:cubicBezTo>
                  <a:lnTo>
                    <a:pt x="361" y="609"/>
                  </a:lnTo>
                  <a:cubicBezTo>
                    <a:pt x="204" y="256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59"/>
            <p:cNvSpPr/>
            <p:nvPr/>
          </p:nvSpPr>
          <p:spPr>
            <a:xfrm>
              <a:off x="1360300" y="14883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627" y="1"/>
                  </a:moveTo>
                  <a:lnTo>
                    <a:pt x="526" y="101"/>
                  </a:lnTo>
                  <a:cubicBezTo>
                    <a:pt x="301" y="201"/>
                    <a:pt x="201" y="427"/>
                    <a:pt x="100" y="527"/>
                  </a:cubicBezTo>
                  <a:lnTo>
                    <a:pt x="0" y="627"/>
                  </a:lnTo>
                  <a:cubicBezTo>
                    <a:pt x="0" y="657"/>
                    <a:pt x="9" y="669"/>
                    <a:pt x="23" y="669"/>
                  </a:cubicBezTo>
                  <a:cubicBezTo>
                    <a:pt x="59" y="669"/>
                    <a:pt x="130" y="598"/>
                    <a:pt x="201" y="527"/>
                  </a:cubicBezTo>
                  <a:cubicBezTo>
                    <a:pt x="291" y="437"/>
                    <a:pt x="381" y="327"/>
                    <a:pt x="561" y="232"/>
                  </a:cubicBezTo>
                  <a:lnTo>
                    <a:pt x="561" y="232"/>
                  </a:lnTo>
                  <a:cubicBezTo>
                    <a:pt x="667" y="588"/>
                    <a:pt x="827" y="828"/>
                    <a:pt x="827" y="828"/>
                  </a:cubicBezTo>
                  <a:cubicBezTo>
                    <a:pt x="827" y="828"/>
                    <a:pt x="727" y="527"/>
                    <a:pt x="6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59"/>
            <p:cNvSpPr/>
            <p:nvPr/>
          </p:nvSpPr>
          <p:spPr>
            <a:xfrm>
              <a:off x="1432975" y="1436375"/>
              <a:ext cx="21325" cy="21825"/>
            </a:xfrm>
            <a:custGeom>
              <a:avLst/>
              <a:gdLst/>
              <a:ahLst/>
              <a:cxnLst/>
              <a:rect l="l" t="t" r="r" b="b"/>
              <a:pathLst>
                <a:path w="853" h="873" extrusionOk="0">
                  <a:moveTo>
                    <a:pt x="852" y="0"/>
                  </a:moveTo>
                  <a:cubicBezTo>
                    <a:pt x="752" y="0"/>
                    <a:pt x="527" y="101"/>
                    <a:pt x="126" y="401"/>
                  </a:cubicBezTo>
                  <a:lnTo>
                    <a:pt x="0" y="401"/>
                  </a:lnTo>
                  <a:lnTo>
                    <a:pt x="126" y="502"/>
                  </a:lnTo>
                  <a:cubicBezTo>
                    <a:pt x="326" y="627"/>
                    <a:pt x="527" y="727"/>
                    <a:pt x="627" y="827"/>
                  </a:cubicBezTo>
                  <a:cubicBezTo>
                    <a:pt x="710" y="827"/>
                    <a:pt x="783" y="872"/>
                    <a:pt x="822" y="872"/>
                  </a:cubicBezTo>
                  <a:cubicBezTo>
                    <a:pt x="841" y="872"/>
                    <a:pt x="852" y="861"/>
                    <a:pt x="852" y="827"/>
                  </a:cubicBezTo>
                  <a:lnTo>
                    <a:pt x="627" y="727"/>
                  </a:lnTo>
                  <a:cubicBezTo>
                    <a:pt x="538" y="639"/>
                    <a:pt x="450" y="531"/>
                    <a:pt x="292" y="437"/>
                  </a:cubicBezTo>
                  <a:lnTo>
                    <a:pt x="292" y="437"/>
                  </a:lnTo>
                  <a:cubicBezTo>
                    <a:pt x="573" y="173"/>
                    <a:pt x="852" y="0"/>
                    <a:pt x="85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59"/>
            <p:cNvSpPr/>
            <p:nvPr/>
          </p:nvSpPr>
          <p:spPr>
            <a:xfrm>
              <a:off x="1380975" y="1389375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0" y="1"/>
                  </a:moveTo>
                  <a:cubicBezTo>
                    <a:pt x="0" y="101"/>
                    <a:pt x="100" y="502"/>
                    <a:pt x="326" y="1128"/>
                  </a:cubicBezTo>
                  <a:lnTo>
                    <a:pt x="426" y="1128"/>
                  </a:lnTo>
                  <a:cubicBezTo>
                    <a:pt x="627" y="928"/>
                    <a:pt x="827" y="727"/>
                    <a:pt x="1053" y="627"/>
                  </a:cubicBezTo>
                  <a:cubicBezTo>
                    <a:pt x="1153" y="402"/>
                    <a:pt x="1253" y="402"/>
                    <a:pt x="1253" y="301"/>
                  </a:cubicBezTo>
                  <a:lnTo>
                    <a:pt x="1253" y="301"/>
                  </a:lnTo>
                  <a:cubicBezTo>
                    <a:pt x="1253" y="301"/>
                    <a:pt x="1153" y="402"/>
                    <a:pt x="953" y="502"/>
                  </a:cubicBezTo>
                  <a:cubicBezTo>
                    <a:pt x="745" y="710"/>
                    <a:pt x="558" y="811"/>
                    <a:pt x="373" y="983"/>
                  </a:cubicBezTo>
                  <a:lnTo>
                    <a:pt x="373" y="983"/>
                  </a:lnTo>
                  <a:cubicBezTo>
                    <a:pt x="170" y="42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59"/>
            <p:cNvSpPr/>
            <p:nvPr/>
          </p:nvSpPr>
          <p:spPr>
            <a:xfrm>
              <a:off x="1342125" y="1410050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301" y="1"/>
                  </a:moveTo>
                  <a:cubicBezTo>
                    <a:pt x="301" y="1"/>
                    <a:pt x="301" y="101"/>
                    <a:pt x="502" y="301"/>
                  </a:cubicBezTo>
                  <a:cubicBezTo>
                    <a:pt x="615" y="415"/>
                    <a:pt x="791" y="591"/>
                    <a:pt x="973" y="848"/>
                  </a:cubicBezTo>
                  <a:lnTo>
                    <a:pt x="973" y="848"/>
                  </a:lnTo>
                  <a:cubicBezTo>
                    <a:pt x="378" y="1059"/>
                    <a:pt x="0" y="1157"/>
                    <a:pt x="0" y="1254"/>
                  </a:cubicBezTo>
                  <a:cubicBezTo>
                    <a:pt x="0" y="1254"/>
                    <a:pt x="502" y="1154"/>
                    <a:pt x="1028" y="928"/>
                  </a:cubicBezTo>
                  <a:lnTo>
                    <a:pt x="1128" y="928"/>
                  </a:lnTo>
                  <a:lnTo>
                    <a:pt x="1128" y="828"/>
                  </a:lnTo>
                  <a:cubicBezTo>
                    <a:pt x="928" y="627"/>
                    <a:pt x="727" y="427"/>
                    <a:pt x="502" y="201"/>
                  </a:cubicBezTo>
                  <a:cubicBezTo>
                    <a:pt x="401" y="101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59"/>
            <p:cNvSpPr/>
            <p:nvPr/>
          </p:nvSpPr>
          <p:spPr>
            <a:xfrm>
              <a:off x="1362800" y="1452025"/>
              <a:ext cx="31350" cy="31375"/>
            </a:xfrm>
            <a:custGeom>
              <a:avLst/>
              <a:gdLst/>
              <a:ahLst/>
              <a:cxnLst/>
              <a:rect l="l" t="t" r="r" b="b"/>
              <a:pathLst>
                <a:path w="1254" h="1255" extrusionOk="0">
                  <a:moveTo>
                    <a:pt x="928" y="1"/>
                  </a:moveTo>
                  <a:lnTo>
                    <a:pt x="827" y="101"/>
                  </a:lnTo>
                  <a:cubicBezTo>
                    <a:pt x="527" y="302"/>
                    <a:pt x="301" y="502"/>
                    <a:pt x="201" y="628"/>
                  </a:cubicBezTo>
                  <a:cubicBezTo>
                    <a:pt x="0" y="828"/>
                    <a:pt x="0" y="928"/>
                    <a:pt x="0" y="928"/>
                  </a:cubicBezTo>
                  <a:cubicBezTo>
                    <a:pt x="0" y="928"/>
                    <a:pt x="101" y="828"/>
                    <a:pt x="201" y="728"/>
                  </a:cubicBezTo>
                  <a:cubicBezTo>
                    <a:pt x="426" y="628"/>
                    <a:pt x="627" y="402"/>
                    <a:pt x="827" y="201"/>
                  </a:cubicBezTo>
                  <a:cubicBezTo>
                    <a:pt x="928" y="728"/>
                    <a:pt x="1153" y="1254"/>
                    <a:pt x="1153" y="1254"/>
                  </a:cubicBezTo>
                  <a:cubicBezTo>
                    <a:pt x="1253" y="1254"/>
                    <a:pt x="1153" y="728"/>
                    <a:pt x="9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59"/>
            <p:cNvSpPr/>
            <p:nvPr/>
          </p:nvSpPr>
          <p:spPr>
            <a:xfrm>
              <a:off x="1401650" y="14307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253" y="1"/>
                  </a:moveTo>
                  <a:cubicBezTo>
                    <a:pt x="1153" y="1"/>
                    <a:pt x="752" y="101"/>
                    <a:pt x="126" y="327"/>
                  </a:cubicBezTo>
                  <a:lnTo>
                    <a:pt x="0" y="327"/>
                  </a:lnTo>
                  <a:lnTo>
                    <a:pt x="126" y="427"/>
                  </a:lnTo>
                  <a:cubicBezTo>
                    <a:pt x="326" y="728"/>
                    <a:pt x="527" y="953"/>
                    <a:pt x="627" y="1053"/>
                  </a:cubicBezTo>
                  <a:cubicBezTo>
                    <a:pt x="852" y="1154"/>
                    <a:pt x="852" y="1254"/>
                    <a:pt x="953" y="1254"/>
                  </a:cubicBezTo>
                  <a:cubicBezTo>
                    <a:pt x="953" y="1254"/>
                    <a:pt x="852" y="1154"/>
                    <a:pt x="752" y="953"/>
                  </a:cubicBezTo>
                  <a:cubicBezTo>
                    <a:pt x="541" y="859"/>
                    <a:pt x="440" y="656"/>
                    <a:pt x="263" y="383"/>
                  </a:cubicBezTo>
                  <a:lnTo>
                    <a:pt x="263" y="383"/>
                  </a:lnTo>
                  <a:cubicBezTo>
                    <a:pt x="824" y="208"/>
                    <a:pt x="1253" y="94"/>
                    <a:pt x="1253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59"/>
            <p:cNvSpPr/>
            <p:nvPr/>
          </p:nvSpPr>
          <p:spPr>
            <a:xfrm>
              <a:off x="1276325" y="540375"/>
              <a:ext cx="318950" cy="355525"/>
            </a:xfrm>
            <a:custGeom>
              <a:avLst/>
              <a:gdLst/>
              <a:ahLst/>
              <a:cxnLst/>
              <a:rect l="l" t="t" r="r" b="b"/>
              <a:pathLst>
                <a:path w="12758" h="14221" extrusionOk="0">
                  <a:moveTo>
                    <a:pt x="7269" y="6016"/>
                  </a:moveTo>
                  <a:cubicBezTo>
                    <a:pt x="7501" y="6016"/>
                    <a:pt x="7733" y="6066"/>
                    <a:pt x="7946" y="6166"/>
                  </a:cubicBezTo>
                  <a:cubicBezTo>
                    <a:pt x="8372" y="6492"/>
                    <a:pt x="8672" y="6893"/>
                    <a:pt x="8898" y="7419"/>
                  </a:cubicBezTo>
                  <a:cubicBezTo>
                    <a:pt x="9005" y="7757"/>
                    <a:pt x="9036" y="8121"/>
                    <a:pt x="9012" y="8486"/>
                  </a:cubicBezTo>
                  <a:lnTo>
                    <a:pt x="9012" y="8486"/>
                  </a:lnTo>
                  <a:cubicBezTo>
                    <a:pt x="8735" y="8560"/>
                    <a:pt x="8441" y="8616"/>
                    <a:pt x="8146" y="8672"/>
                  </a:cubicBezTo>
                  <a:cubicBezTo>
                    <a:pt x="7645" y="8672"/>
                    <a:pt x="7118" y="8572"/>
                    <a:pt x="6692" y="8372"/>
                  </a:cubicBezTo>
                  <a:cubicBezTo>
                    <a:pt x="6266" y="8146"/>
                    <a:pt x="5966" y="7745"/>
                    <a:pt x="5865" y="7219"/>
                  </a:cubicBezTo>
                  <a:cubicBezTo>
                    <a:pt x="5865" y="6793"/>
                    <a:pt x="6066" y="6392"/>
                    <a:pt x="6592" y="6166"/>
                  </a:cubicBezTo>
                  <a:cubicBezTo>
                    <a:pt x="6805" y="6066"/>
                    <a:pt x="7037" y="6016"/>
                    <a:pt x="7269" y="6016"/>
                  </a:cubicBezTo>
                  <a:close/>
                  <a:moveTo>
                    <a:pt x="9525" y="1"/>
                  </a:moveTo>
                  <a:cubicBezTo>
                    <a:pt x="9399" y="1"/>
                    <a:pt x="9525" y="126"/>
                    <a:pt x="9725" y="226"/>
                  </a:cubicBezTo>
                  <a:cubicBezTo>
                    <a:pt x="9926" y="326"/>
                    <a:pt x="10251" y="527"/>
                    <a:pt x="10552" y="853"/>
                  </a:cubicBezTo>
                  <a:cubicBezTo>
                    <a:pt x="10878" y="1053"/>
                    <a:pt x="11279" y="1479"/>
                    <a:pt x="11605" y="2006"/>
                  </a:cubicBezTo>
                  <a:cubicBezTo>
                    <a:pt x="11805" y="2507"/>
                    <a:pt x="12131" y="3259"/>
                    <a:pt x="12131" y="3986"/>
                  </a:cubicBezTo>
                  <a:cubicBezTo>
                    <a:pt x="12231" y="4712"/>
                    <a:pt x="12031" y="5539"/>
                    <a:pt x="11605" y="6392"/>
                  </a:cubicBezTo>
                  <a:cubicBezTo>
                    <a:pt x="11189" y="7101"/>
                    <a:pt x="10582" y="7811"/>
                    <a:pt x="9690" y="8241"/>
                  </a:cubicBezTo>
                  <a:lnTo>
                    <a:pt x="9690" y="8241"/>
                  </a:lnTo>
                  <a:cubicBezTo>
                    <a:pt x="9685" y="7911"/>
                    <a:pt x="9635" y="7565"/>
                    <a:pt x="9525" y="7219"/>
                  </a:cubicBezTo>
                  <a:cubicBezTo>
                    <a:pt x="9299" y="6592"/>
                    <a:pt x="8898" y="6066"/>
                    <a:pt x="8372" y="5640"/>
                  </a:cubicBezTo>
                  <a:cubicBezTo>
                    <a:pt x="8046" y="5439"/>
                    <a:pt x="7745" y="5339"/>
                    <a:pt x="7319" y="5339"/>
                  </a:cubicBezTo>
                  <a:cubicBezTo>
                    <a:pt x="7018" y="5339"/>
                    <a:pt x="6592" y="5439"/>
                    <a:pt x="6266" y="5539"/>
                  </a:cubicBezTo>
                  <a:cubicBezTo>
                    <a:pt x="5966" y="5765"/>
                    <a:pt x="5640" y="5966"/>
                    <a:pt x="5439" y="6266"/>
                  </a:cubicBezTo>
                  <a:cubicBezTo>
                    <a:pt x="5239" y="6592"/>
                    <a:pt x="5239" y="7018"/>
                    <a:pt x="5239" y="7319"/>
                  </a:cubicBezTo>
                  <a:cubicBezTo>
                    <a:pt x="5339" y="8046"/>
                    <a:pt x="5865" y="8672"/>
                    <a:pt x="6392" y="8998"/>
                  </a:cubicBezTo>
                  <a:cubicBezTo>
                    <a:pt x="6850" y="9145"/>
                    <a:pt x="7309" y="9238"/>
                    <a:pt x="7768" y="9238"/>
                  </a:cubicBezTo>
                  <a:cubicBezTo>
                    <a:pt x="7936" y="9238"/>
                    <a:pt x="8103" y="9225"/>
                    <a:pt x="8271" y="9199"/>
                  </a:cubicBezTo>
                  <a:cubicBezTo>
                    <a:pt x="8473" y="9199"/>
                    <a:pt x="8694" y="9166"/>
                    <a:pt x="8921" y="9113"/>
                  </a:cubicBezTo>
                  <a:lnTo>
                    <a:pt x="8921" y="9113"/>
                  </a:lnTo>
                  <a:cubicBezTo>
                    <a:pt x="8823" y="9559"/>
                    <a:pt x="8660" y="9987"/>
                    <a:pt x="8472" y="10352"/>
                  </a:cubicBezTo>
                  <a:cubicBezTo>
                    <a:pt x="8046" y="11279"/>
                    <a:pt x="7419" y="12031"/>
                    <a:pt x="6692" y="12657"/>
                  </a:cubicBezTo>
                  <a:cubicBezTo>
                    <a:pt x="6066" y="13159"/>
                    <a:pt x="5239" y="13585"/>
                    <a:pt x="4512" y="13685"/>
                  </a:cubicBezTo>
                  <a:cubicBezTo>
                    <a:pt x="4136" y="13735"/>
                    <a:pt x="3766" y="13760"/>
                    <a:pt x="3412" y="13760"/>
                  </a:cubicBezTo>
                  <a:cubicBezTo>
                    <a:pt x="3058" y="13760"/>
                    <a:pt x="2720" y="13735"/>
                    <a:pt x="2407" y="13685"/>
                  </a:cubicBezTo>
                  <a:cubicBezTo>
                    <a:pt x="1880" y="13484"/>
                    <a:pt x="1379" y="13284"/>
                    <a:pt x="1053" y="13058"/>
                  </a:cubicBezTo>
                  <a:cubicBezTo>
                    <a:pt x="627" y="12858"/>
                    <a:pt x="427" y="12532"/>
                    <a:pt x="226" y="12432"/>
                  </a:cubicBezTo>
                  <a:cubicBezTo>
                    <a:pt x="126" y="12231"/>
                    <a:pt x="1" y="12131"/>
                    <a:pt x="1" y="12131"/>
                  </a:cubicBezTo>
                  <a:lnTo>
                    <a:pt x="1" y="12131"/>
                  </a:lnTo>
                  <a:cubicBezTo>
                    <a:pt x="1" y="12131"/>
                    <a:pt x="1" y="12331"/>
                    <a:pt x="126" y="12432"/>
                  </a:cubicBezTo>
                  <a:cubicBezTo>
                    <a:pt x="326" y="12657"/>
                    <a:pt x="527" y="12958"/>
                    <a:pt x="853" y="13284"/>
                  </a:cubicBezTo>
                  <a:cubicBezTo>
                    <a:pt x="1254" y="13484"/>
                    <a:pt x="1680" y="13785"/>
                    <a:pt x="2407" y="14011"/>
                  </a:cubicBezTo>
                  <a:cubicBezTo>
                    <a:pt x="2794" y="14135"/>
                    <a:pt x="3219" y="14220"/>
                    <a:pt x="3689" y="14220"/>
                  </a:cubicBezTo>
                  <a:cubicBezTo>
                    <a:pt x="3980" y="14220"/>
                    <a:pt x="4287" y="14188"/>
                    <a:pt x="4612" y="14111"/>
                  </a:cubicBezTo>
                  <a:cubicBezTo>
                    <a:pt x="5439" y="14011"/>
                    <a:pt x="6266" y="13585"/>
                    <a:pt x="7018" y="13058"/>
                  </a:cubicBezTo>
                  <a:cubicBezTo>
                    <a:pt x="7845" y="12432"/>
                    <a:pt x="8472" y="11605"/>
                    <a:pt x="8998" y="10652"/>
                  </a:cubicBezTo>
                  <a:cubicBezTo>
                    <a:pt x="9299" y="10151"/>
                    <a:pt x="9399" y="9625"/>
                    <a:pt x="9625" y="8998"/>
                  </a:cubicBezTo>
                  <a:cubicBezTo>
                    <a:pt x="9632" y="8961"/>
                    <a:pt x="9638" y="8924"/>
                    <a:pt x="9644" y="8887"/>
                  </a:cubicBezTo>
                  <a:lnTo>
                    <a:pt x="9644" y="8887"/>
                  </a:lnTo>
                  <a:cubicBezTo>
                    <a:pt x="9740" y="8850"/>
                    <a:pt x="9834" y="8812"/>
                    <a:pt x="9926" y="8773"/>
                  </a:cubicBezTo>
                  <a:cubicBezTo>
                    <a:pt x="10878" y="8271"/>
                    <a:pt x="11605" y="7419"/>
                    <a:pt x="12131" y="6592"/>
                  </a:cubicBezTo>
                  <a:cubicBezTo>
                    <a:pt x="12532" y="5765"/>
                    <a:pt x="12758" y="4712"/>
                    <a:pt x="12657" y="3885"/>
                  </a:cubicBezTo>
                  <a:cubicBezTo>
                    <a:pt x="12532" y="3033"/>
                    <a:pt x="12231" y="2407"/>
                    <a:pt x="11905" y="1780"/>
                  </a:cubicBezTo>
                  <a:cubicBezTo>
                    <a:pt x="11504" y="1254"/>
                    <a:pt x="11078" y="853"/>
                    <a:pt x="10778" y="627"/>
                  </a:cubicBezTo>
                  <a:cubicBezTo>
                    <a:pt x="10352" y="326"/>
                    <a:pt x="10026" y="226"/>
                    <a:pt x="9825" y="126"/>
                  </a:cubicBezTo>
                  <a:cubicBezTo>
                    <a:pt x="9625" y="1"/>
                    <a:pt x="9525" y="1"/>
                    <a:pt x="9525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59"/>
            <p:cNvSpPr/>
            <p:nvPr/>
          </p:nvSpPr>
          <p:spPr>
            <a:xfrm>
              <a:off x="984350" y="389375"/>
              <a:ext cx="438625" cy="412300"/>
            </a:xfrm>
            <a:custGeom>
              <a:avLst/>
              <a:gdLst/>
              <a:ahLst/>
              <a:cxnLst/>
              <a:rect l="l" t="t" r="r" b="b"/>
              <a:pathLst>
                <a:path w="17545" h="16492" extrusionOk="0">
                  <a:moveTo>
                    <a:pt x="5640" y="0"/>
                  </a:moveTo>
                  <a:lnTo>
                    <a:pt x="0" y="7720"/>
                  </a:lnTo>
                  <a:lnTo>
                    <a:pt x="9399" y="13058"/>
                  </a:lnTo>
                  <a:lnTo>
                    <a:pt x="7720" y="16066"/>
                  </a:lnTo>
                  <a:lnTo>
                    <a:pt x="8672" y="16492"/>
                  </a:lnTo>
                  <a:lnTo>
                    <a:pt x="17544" y="4487"/>
                  </a:lnTo>
                  <a:lnTo>
                    <a:pt x="16391" y="4061"/>
                  </a:lnTo>
                  <a:lnTo>
                    <a:pt x="14086" y="6667"/>
                  </a:lnTo>
                  <a:lnTo>
                    <a:pt x="56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59"/>
            <p:cNvSpPr/>
            <p:nvPr/>
          </p:nvSpPr>
          <p:spPr>
            <a:xfrm>
              <a:off x="1185475" y="697025"/>
              <a:ext cx="33850" cy="18825"/>
            </a:xfrm>
            <a:custGeom>
              <a:avLst/>
              <a:gdLst/>
              <a:ahLst/>
              <a:cxnLst/>
              <a:rect l="l" t="t" r="r" b="b"/>
              <a:pathLst>
                <a:path w="1354" h="753" extrusionOk="0">
                  <a:moveTo>
                    <a:pt x="1" y="0"/>
                  </a:moveTo>
                  <a:lnTo>
                    <a:pt x="1" y="0"/>
                  </a:lnTo>
                  <a:lnTo>
                    <a:pt x="1354" y="752"/>
                  </a:ln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59"/>
            <p:cNvSpPr/>
            <p:nvPr/>
          </p:nvSpPr>
          <p:spPr>
            <a:xfrm>
              <a:off x="1185475" y="527850"/>
              <a:ext cx="151025" cy="188000"/>
            </a:xfrm>
            <a:custGeom>
              <a:avLst/>
              <a:gdLst/>
              <a:ahLst/>
              <a:cxnLst/>
              <a:rect l="l" t="t" r="r" b="b"/>
              <a:pathLst>
                <a:path w="6041" h="7520" extrusionOk="0">
                  <a:moveTo>
                    <a:pt x="4487" y="0"/>
                  </a:moveTo>
                  <a:lnTo>
                    <a:pt x="1" y="6767"/>
                  </a:lnTo>
                  <a:lnTo>
                    <a:pt x="1354" y="7519"/>
                  </a:lnTo>
                  <a:lnTo>
                    <a:pt x="6041" y="1128"/>
                  </a:lnTo>
                  <a:lnTo>
                    <a:pt x="44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59"/>
            <p:cNvSpPr/>
            <p:nvPr/>
          </p:nvSpPr>
          <p:spPr>
            <a:xfrm>
              <a:off x="1125325" y="499025"/>
              <a:ext cx="78350" cy="117200"/>
            </a:xfrm>
            <a:custGeom>
              <a:avLst/>
              <a:gdLst/>
              <a:ahLst/>
              <a:cxnLst/>
              <a:rect l="l" t="t" r="r" b="b"/>
              <a:pathLst>
                <a:path w="3134" h="4688" extrusionOk="0">
                  <a:moveTo>
                    <a:pt x="1" y="0"/>
                  </a:moveTo>
                  <a:cubicBezTo>
                    <a:pt x="1" y="0"/>
                    <a:pt x="727" y="1028"/>
                    <a:pt x="1554" y="2281"/>
                  </a:cubicBezTo>
                  <a:cubicBezTo>
                    <a:pt x="2407" y="3660"/>
                    <a:pt x="3133" y="4687"/>
                    <a:pt x="3133" y="4687"/>
                  </a:cubicBezTo>
                  <a:cubicBezTo>
                    <a:pt x="3133" y="4587"/>
                    <a:pt x="2507" y="3534"/>
                    <a:pt x="1655" y="2281"/>
                  </a:cubicBezTo>
                  <a:cubicBezTo>
                    <a:pt x="727" y="1028"/>
                    <a:pt x="101" y="0"/>
                    <a:pt x="1" y="0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59"/>
            <p:cNvSpPr/>
            <p:nvPr/>
          </p:nvSpPr>
          <p:spPr>
            <a:xfrm>
              <a:off x="1107150" y="516925"/>
              <a:ext cx="106550" cy="68225"/>
            </a:xfrm>
            <a:custGeom>
              <a:avLst/>
              <a:gdLst/>
              <a:ahLst/>
              <a:cxnLst/>
              <a:rect l="l" t="t" r="r" b="b"/>
              <a:pathLst>
                <a:path w="4262" h="2729" extrusionOk="0">
                  <a:moveTo>
                    <a:pt x="4248" y="1"/>
                  </a:moveTo>
                  <a:cubicBezTo>
                    <a:pt x="4129" y="1"/>
                    <a:pt x="3252" y="596"/>
                    <a:pt x="2181" y="1365"/>
                  </a:cubicBezTo>
                  <a:cubicBezTo>
                    <a:pt x="3334" y="638"/>
                    <a:pt x="4261" y="11"/>
                    <a:pt x="4261" y="11"/>
                  </a:cubicBezTo>
                  <a:cubicBezTo>
                    <a:pt x="4261" y="4"/>
                    <a:pt x="4257" y="1"/>
                    <a:pt x="4248" y="1"/>
                  </a:cubicBezTo>
                  <a:close/>
                  <a:moveTo>
                    <a:pt x="2181" y="1365"/>
                  </a:moveTo>
                  <a:lnTo>
                    <a:pt x="2181" y="1365"/>
                  </a:lnTo>
                  <a:cubicBezTo>
                    <a:pt x="928" y="2091"/>
                    <a:pt x="1" y="2718"/>
                    <a:pt x="1" y="2718"/>
                  </a:cubicBezTo>
                  <a:cubicBezTo>
                    <a:pt x="1" y="2725"/>
                    <a:pt x="6" y="2729"/>
                    <a:pt x="16" y="2729"/>
                  </a:cubicBezTo>
                  <a:cubicBezTo>
                    <a:pt x="147" y="2729"/>
                    <a:pt x="1110" y="2133"/>
                    <a:pt x="2181" y="1365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59"/>
            <p:cNvSpPr/>
            <p:nvPr/>
          </p:nvSpPr>
          <p:spPr>
            <a:xfrm>
              <a:off x="1146000" y="496525"/>
              <a:ext cx="26350" cy="117175"/>
            </a:xfrm>
            <a:custGeom>
              <a:avLst/>
              <a:gdLst/>
              <a:ahLst/>
              <a:cxnLst/>
              <a:rect l="l" t="t" r="r" b="b"/>
              <a:pathLst>
                <a:path w="1054" h="4687" extrusionOk="0">
                  <a:moveTo>
                    <a:pt x="953" y="0"/>
                  </a:moveTo>
                  <a:cubicBezTo>
                    <a:pt x="953" y="0"/>
                    <a:pt x="727" y="1028"/>
                    <a:pt x="427" y="2281"/>
                  </a:cubicBezTo>
                  <a:cubicBezTo>
                    <a:pt x="201" y="3634"/>
                    <a:pt x="1" y="4687"/>
                    <a:pt x="1" y="4687"/>
                  </a:cubicBezTo>
                  <a:cubicBezTo>
                    <a:pt x="1" y="4687"/>
                    <a:pt x="326" y="3634"/>
                    <a:pt x="527" y="2381"/>
                  </a:cubicBezTo>
                  <a:cubicBezTo>
                    <a:pt x="828" y="1028"/>
                    <a:pt x="1053" y="0"/>
                    <a:pt x="953" y="0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59"/>
            <p:cNvSpPr/>
            <p:nvPr/>
          </p:nvSpPr>
          <p:spPr>
            <a:xfrm>
              <a:off x="1099000" y="535375"/>
              <a:ext cx="127850" cy="26800"/>
            </a:xfrm>
            <a:custGeom>
              <a:avLst/>
              <a:gdLst/>
              <a:ahLst/>
              <a:cxnLst/>
              <a:rect l="l" t="t" r="r" b="b"/>
              <a:pathLst>
                <a:path w="5114" h="107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154" y="326"/>
                    <a:pt x="2507" y="627"/>
                  </a:cubicBezTo>
                  <a:cubicBezTo>
                    <a:pt x="3774" y="801"/>
                    <a:pt x="4813" y="1071"/>
                    <a:pt x="5059" y="1071"/>
                  </a:cubicBezTo>
                  <a:cubicBezTo>
                    <a:pt x="5095" y="1071"/>
                    <a:pt x="5114" y="1066"/>
                    <a:pt x="5114" y="1053"/>
                  </a:cubicBezTo>
                  <a:cubicBezTo>
                    <a:pt x="5114" y="1053"/>
                    <a:pt x="3961" y="827"/>
                    <a:pt x="2607" y="526"/>
                  </a:cubicBezTo>
                  <a:cubicBezTo>
                    <a:pt x="1154" y="2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59"/>
            <p:cNvSpPr/>
            <p:nvPr/>
          </p:nvSpPr>
          <p:spPr>
            <a:xfrm>
              <a:off x="1119675" y="501525"/>
              <a:ext cx="21350" cy="18200"/>
            </a:xfrm>
            <a:custGeom>
              <a:avLst/>
              <a:gdLst/>
              <a:ahLst/>
              <a:cxnLst/>
              <a:rect l="l" t="t" r="r" b="b"/>
              <a:pathLst>
                <a:path w="854" h="728" extrusionOk="0">
                  <a:moveTo>
                    <a:pt x="1" y="301"/>
                  </a:moveTo>
                  <a:lnTo>
                    <a:pt x="1" y="301"/>
                  </a:lnTo>
                  <a:cubicBezTo>
                    <a:pt x="1" y="301"/>
                    <a:pt x="327" y="527"/>
                    <a:pt x="753" y="627"/>
                  </a:cubicBezTo>
                  <a:cubicBezTo>
                    <a:pt x="327" y="427"/>
                    <a:pt x="1" y="301"/>
                    <a:pt x="1" y="301"/>
                  </a:cubicBezTo>
                  <a:close/>
                  <a:moveTo>
                    <a:pt x="753" y="1"/>
                  </a:moveTo>
                  <a:lnTo>
                    <a:pt x="753" y="627"/>
                  </a:lnTo>
                  <a:lnTo>
                    <a:pt x="853" y="728"/>
                  </a:lnTo>
                  <a:lnTo>
                    <a:pt x="853" y="627"/>
                  </a:lnTo>
                  <a:cubicBezTo>
                    <a:pt x="853" y="427"/>
                    <a:pt x="853" y="201"/>
                    <a:pt x="753" y="1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59"/>
            <p:cNvSpPr/>
            <p:nvPr/>
          </p:nvSpPr>
          <p:spPr>
            <a:xfrm>
              <a:off x="1182350" y="587375"/>
              <a:ext cx="21325" cy="21325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26" y="0"/>
                  </a:moveTo>
                  <a:cubicBezTo>
                    <a:pt x="0" y="326"/>
                    <a:pt x="126" y="527"/>
                    <a:pt x="126" y="627"/>
                  </a:cubicBezTo>
                  <a:lnTo>
                    <a:pt x="126" y="126"/>
                  </a:lnTo>
                  <a:cubicBezTo>
                    <a:pt x="527" y="226"/>
                    <a:pt x="852" y="326"/>
                    <a:pt x="852" y="326"/>
                  </a:cubicBezTo>
                  <a:cubicBezTo>
                    <a:pt x="852" y="326"/>
                    <a:pt x="527" y="126"/>
                    <a:pt x="126" y="0"/>
                  </a:cubicBezTo>
                  <a:close/>
                  <a:moveTo>
                    <a:pt x="126" y="627"/>
                  </a:moveTo>
                  <a:lnTo>
                    <a:pt x="126" y="852"/>
                  </a:lnTo>
                  <a:cubicBezTo>
                    <a:pt x="126" y="852"/>
                    <a:pt x="226" y="852"/>
                    <a:pt x="126" y="627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59"/>
            <p:cNvSpPr/>
            <p:nvPr/>
          </p:nvSpPr>
          <p:spPr>
            <a:xfrm>
              <a:off x="1177325" y="574850"/>
              <a:ext cx="13200" cy="7525"/>
            </a:xfrm>
            <a:custGeom>
              <a:avLst/>
              <a:gdLst/>
              <a:ahLst/>
              <a:cxnLst/>
              <a:rect l="l" t="t" r="r" b="b"/>
              <a:pathLst>
                <a:path w="528" h="301" extrusionOk="0">
                  <a:moveTo>
                    <a:pt x="1" y="0"/>
                  </a:moveTo>
                  <a:lnTo>
                    <a:pt x="1" y="100"/>
                  </a:lnTo>
                  <a:cubicBezTo>
                    <a:pt x="327" y="201"/>
                    <a:pt x="527" y="301"/>
                    <a:pt x="527" y="301"/>
                  </a:cubicBezTo>
                  <a:cubicBezTo>
                    <a:pt x="527" y="301"/>
                    <a:pt x="327" y="201"/>
                    <a:pt x="1" y="0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59"/>
            <p:cNvSpPr/>
            <p:nvPr/>
          </p:nvSpPr>
          <p:spPr>
            <a:xfrm>
              <a:off x="1195500" y="506550"/>
              <a:ext cx="21325" cy="21325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326" y="0"/>
                  </a:moveTo>
                  <a:lnTo>
                    <a:pt x="326" y="0"/>
                  </a:lnTo>
                  <a:cubicBezTo>
                    <a:pt x="326" y="0"/>
                    <a:pt x="143" y="347"/>
                    <a:pt x="33" y="727"/>
                  </a:cubicBezTo>
                  <a:lnTo>
                    <a:pt x="1" y="727"/>
                  </a:lnTo>
                  <a:lnTo>
                    <a:pt x="25" y="757"/>
                  </a:lnTo>
                  <a:lnTo>
                    <a:pt x="25" y="757"/>
                  </a:lnTo>
                  <a:cubicBezTo>
                    <a:pt x="16" y="789"/>
                    <a:pt x="8" y="821"/>
                    <a:pt x="1" y="852"/>
                  </a:cubicBezTo>
                  <a:lnTo>
                    <a:pt x="627" y="852"/>
                  </a:lnTo>
                  <a:cubicBezTo>
                    <a:pt x="853" y="852"/>
                    <a:pt x="853" y="852"/>
                    <a:pt x="853" y="727"/>
                  </a:cubicBezTo>
                  <a:lnTo>
                    <a:pt x="138" y="727"/>
                  </a:lnTo>
                  <a:cubicBezTo>
                    <a:pt x="245" y="363"/>
                    <a:pt x="326" y="90"/>
                    <a:pt x="326" y="0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59"/>
            <p:cNvSpPr/>
            <p:nvPr/>
          </p:nvSpPr>
          <p:spPr>
            <a:xfrm>
              <a:off x="1182350" y="522200"/>
              <a:ext cx="15675" cy="13200"/>
            </a:xfrm>
            <a:custGeom>
              <a:avLst/>
              <a:gdLst/>
              <a:ahLst/>
              <a:cxnLst/>
              <a:rect l="l" t="t" r="r" b="b"/>
              <a:pathLst>
                <a:path w="627" h="528" extrusionOk="0">
                  <a:moveTo>
                    <a:pt x="326" y="1"/>
                  </a:moveTo>
                  <a:cubicBezTo>
                    <a:pt x="325" y="2"/>
                    <a:pt x="225" y="227"/>
                    <a:pt x="0" y="427"/>
                  </a:cubicBezTo>
                  <a:lnTo>
                    <a:pt x="0" y="527"/>
                  </a:lnTo>
                  <a:lnTo>
                    <a:pt x="527" y="527"/>
                  </a:lnTo>
                  <a:cubicBezTo>
                    <a:pt x="627" y="527"/>
                    <a:pt x="627" y="527"/>
                    <a:pt x="627" y="427"/>
                  </a:cubicBezTo>
                  <a:lnTo>
                    <a:pt x="160" y="427"/>
                  </a:lnTo>
                  <a:cubicBezTo>
                    <a:pt x="247" y="179"/>
                    <a:pt x="325" y="2"/>
                    <a:pt x="326" y="1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59"/>
            <p:cNvSpPr/>
            <p:nvPr/>
          </p:nvSpPr>
          <p:spPr>
            <a:xfrm>
              <a:off x="1101525" y="574850"/>
              <a:ext cx="23825" cy="20700"/>
            </a:xfrm>
            <a:custGeom>
              <a:avLst/>
              <a:gdLst/>
              <a:ahLst/>
              <a:cxnLst/>
              <a:rect l="l" t="t" r="r" b="b"/>
              <a:pathLst>
                <a:path w="953" h="828" extrusionOk="0">
                  <a:moveTo>
                    <a:pt x="326" y="0"/>
                  </a:moveTo>
                  <a:cubicBezTo>
                    <a:pt x="100" y="0"/>
                    <a:pt x="0" y="100"/>
                    <a:pt x="0" y="100"/>
                  </a:cubicBezTo>
                  <a:lnTo>
                    <a:pt x="798" y="100"/>
                  </a:lnTo>
                  <a:cubicBezTo>
                    <a:pt x="610" y="455"/>
                    <a:pt x="526" y="735"/>
                    <a:pt x="526" y="827"/>
                  </a:cubicBezTo>
                  <a:cubicBezTo>
                    <a:pt x="627" y="827"/>
                    <a:pt x="727" y="501"/>
                    <a:pt x="953" y="10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59"/>
            <p:cNvSpPr/>
            <p:nvPr/>
          </p:nvSpPr>
          <p:spPr>
            <a:xfrm>
              <a:off x="1119675" y="566700"/>
              <a:ext cx="15700" cy="13175"/>
            </a:xfrm>
            <a:custGeom>
              <a:avLst/>
              <a:gdLst/>
              <a:ahLst/>
              <a:cxnLst/>
              <a:rect l="l" t="t" r="r" b="b"/>
              <a:pathLst>
                <a:path w="628" h="527" extrusionOk="0">
                  <a:moveTo>
                    <a:pt x="227" y="0"/>
                  </a:moveTo>
                  <a:cubicBezTo>
                    <a:pt x="126" y="0"/>
                    <a:pt x="1" y="100"/>
                    <a:pt x="1" y="100"/>
                  </a:cubicBezTo>
                  <a:lnTo>
                    <a:pt x="498" y="100"/>
                  </a:lnTo>
                  <a:cubicBezTo>
                    <a:pt x="427" y="367"/>
                    <a:pt x="427" y="527"/>
                    <a:pt x="427" y="527"/>
                  </a:cubicBezTo>
                  <a:cubicBezTo>
                    <a:pt x="427" y="527"/>
                    <a:pt x="527" y="326"/>
                    <a:pt x="628" y="100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59"/>
            <p:cNvSpPr/>
            <p:nvPr/>
          </p:nvSpPr>
          <p:spPr>
            <a:xfrm>
              <a:off x="1109650" y="530350"/>
              <a:ext cx="13200" cy="16675"/>
            </a:xfrm>
            <a:custGeom>
              <a:avLst/>
              <a:gdLst/>
              <a:ahLst/>
              <a:cxnLst/>
              <a:rect l="l" t="t" r="r" b="b"/>
              <a:pathLst>
                <a:path w="528" h="667" extrusionOk="0">
                  <a:moveTo>
                    <a:pt x="101" y="1"/>
                  </a:moveTo>
                  <a:cubicBezTo>
                    <a:pt x="101" y="101"/>
                    <a:pt x="101" y="101"/>
                    <a:pt x="201" y="201"/>
                  </a:cubicBezTo>
                  <a:cubicBezTo>
                    <a:pt x="201" y="201"/>
                    <a:pt x="338" y="269"/>
                    <a:pt x="456" y="350"/>
                  </a:cubicBezTo>
                  <a:lnTo>
                    <a:pt x="456" y="350"/>
                  </a:lnTo>
                  <a:cubicBezTo>
                    <a:pt x="173" y="541"/>
                    <a:pt x="1" y="627"/>
                    <a:pt x="1" y="627"/>
                  </a:cubicBezTo>
                  <a:cubicBezTo>
                    <a:pt x="1" y="654"/>
                    <a:pt x="22" y="666"/>
                    <a:pt x="57" y="666"/>
                  </a:cubicBezTo>
                  <a:cubicBezTo>
                    <a:pt x="154" y="666"/>
                    <a:pt x="361" y="568"/>
                    <a:pt x="527" y="402"/>
                  </a:cubicBezTo>
                  <a:lnTo>
                    <a:pt x="527" y="301"/>
                  </a:lnTo>
                  <a:cubicBezTo>
                    <a:pt x="402" y="201"/>
                    <a:pt x="302" y="201"/>
                    <a:pt x="201" y="101"/>
                  </a:cubicBezTo>
                  <a:cubicBezTo>
                    <a:pt x="102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59"/>
            <p:cNvSpPr/>
            <p:nvPr/>
          </p:nvSpPr>
          <p:spPr>
            <a:xfrm>
              <a:off x="1161675" y="501525"/>
              <a:ext cx="15675" cy="15700"/>
            </a:xfrm>
            <a:custGeom>
              <a:avLst/>
              <a:gdLst/>
              <a:ahLst/>
              <a:cxnLst/>
              <a:rect l="l" t="t" r="r" b="b"/>
              <a:pathLst>
                <a:path w="627" h="628" extrusionOk="0">
                  <a:moveTo>
                    <a:pt x="0" y="1"/>
                  </a:moveTo>
                  <a:cubicBezTo>
                    <a:pt x="0" y="1"/>
                    <a:pt x="0" y="201"/>
                    <a:pt x="100" y="527"/>
                  </a:cubicBezTo>
                  <a:lnTo>
                    <a:pt x="100" y="627"/>
                  </a:lnTo>
                  <a:lnTo>
                    <a:pt x="201" y="527"/>
                  </a:lnTo>
                  <a:cubicBezTo>
                    <a:pt x="326" y="427"/>
                    <a:pt x="426" y="301"/>
                    <a:pt x="526" y="301"/>
                  </a:cubicBezTo>
                  <a:cubicBezTo>
                    <a:pt x="526" y="201"/>
                    <a:pt x="627" y="101"/>
                    <a:pt x="627" y="101"/>
                  </a:cubicBezTo>
                  <a:cubicBezTo>
                    <a:pt x="526" y="101"/>
                    <a:pt x="526" y="101"/>
                    <a:pt x="426" y="201"/>
                  </a:cubicBezTo>
                  <a:cubicBezTo>
                    <a:pt x="350" y="277"/>
                    <a:pt x="260" y="368"/>
                    <a:pt x="177" y="451"/>
                  </a:cubicBezTo>
                  <a:lnTo>
                    <a:pt x="177" y="451"/>
                  </a:lnTo>
                  <a:cubicBezTo>
                    <a:pt x="85" y="17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59"/>
            <p:cNvSpPr/>
            <p:nvPr/>
          </p:nvSpPr>
          <p:spPr>
            <a:xfrm>
              <a:off x="1141000" y="587375"/>
              <a:ext cx="10050" cy="10675"/>
            </a:xfrm>
            <a:custGeom>
              <a:avLst/>
              <a:gdLst/>
              <a:ahLst/>
              <a:cxnLst/>
              <a:rect l="l" t="t" r="r" b="b"/>
              <a:pathLst>
                <a:path w="402" h="427" extrusionOk="0">
                  <a:moveTo>
                    <a:pt x="401" y="0"/>
                  </a:moveTo>
                  <a:cubicBezTo>
                    <a:pt x="201" y="126"/>
                    <a:pt x="201" y="226"/>
                    <a:pt x="100" y="326"/>
                  </a:cubicBezTo>
                  <a:cubicBezTo>
                    <a:pt x="201" y="226"/>
                    <a:pt x="301" y="126"/>
                    <a:pt x="401" y="126"/>
                  </a:cubicBezTo>
                  <a:lnTo>
                    <a:pt x="401" y="0"/>
                  </a:lnTo>
                  <a:close/>
                  <a:moveTo>
                    <a:pt x="100" y="326"/>
                  </a:moveTo>
                  <a:cubicBezTo>
                    <a:pt x="0" y="326"/>
                    <a:pt x="0" y="426"/>
                    <a:pt x="0" y="426"/>
                  </a:cubicBezTo>
                  <a:cubicBezTo>
                    <a:pt x="0" y="426"/>
                    <a:pt x="100" y="426"/>
                    <a:pt x="100" y="326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59"/>
            <p:cNvSpPr/>
            <p:nvPr/>
          </p:nvSpPr>
          <p:spPr>
            <a:xfrm>
              <a:off x="1195500" y="548525"/>
              <a:ext cx="13175" cy="15675"/>
            </a:xfrm>
            <a:custGeom>
              <a:avLst/>
              <a:gdLst/>
              <a:ahLst/>
              <a:cxnLst/>
              <a:rect l="l" t="t" r="r" b="b"/>
              <a:pathLst>
                <a:path w="527" h="627" extrusionOk="0">
                  <a:moveTo>
                    <a:pt x="527" y="0"/>
                  </a:moveTo>
                  <a:cubicBezTo>
                    <a:pt x="427" y="0"/>
                    <a:pt x="226" y="101"/>
                    <a:pt x="1" y="301"/>
                  </a:cubicBezTo>
                  <a:cubicBezTo>
                    <a:pt x="326" y="201"/>
                    <a:pt x="527" y="0"/>
                    <a:pt x="527" y="0"/>
                  </a:cubicBezTo>
                  <a:close/>
                  <a:moveTo>
                    <a:pt x="1" y="301"/>
                  </a:moveTo>
                  <a:lnTo>
                    <a:pt x="1" y="426"/>
                  </a:lnTo>
                  <a:cubicBezTo>
                    <a:pt x="101" y="426"/>
                    <a:pt x="226" y="527"/>
                    <a:pt x="326" y="527"/>
                  </a:cubicBezTo>
                  <a:cubicBezTo>
                    <a:pt x="427" y="627"/>
                    <a:pt x="527" y="627"/>
                    <a:pt x="527" y="627"/>
                  </a:cubicBezTo>
                  <a:cubicBezTo>
                    <a:pt x="527" y="627"/>
                    <a:pt x="427" y="627"/>
                    <a:pt x="427" y="527"/>
                  </a:cubicBezTo>
                  <a:cubicBezTo>
                    <a:pt x="326" y="426"/>
                    <a:pt x="226" y="426"/>
                    <a:pt x="101" y="301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59"/>
            <p:cNvSpPr/>
            <p:nvPr/>
          </p:nvSpPr>
          <p:spPr>
            <a:xfrm>
              <a:off x="1156650" y="514700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1" y="0"/>
                  </a:moveTo>
                  <a:cubicBezTo>
                    <a:pt x="1" y="100"/>
                    <a:pt x="1" y="401"/>
                    <a:pt x="201" y="827"/>
                  </a:cubicBezTo>
                  <a:cubicBezTo>
                    <a:pt x="101" y="401"/>
                    <a:pt x="1" y="0"/>
                    <a:pt x="1" y="0"/>
                  </a:cubicBezTo>
                  <a:close/>
                  <a:moveTo>
                    <a:pt x="828" y="301"/>
                  </a:moveTo>
                  <a:cubicBezTo>
                    <a:pt x="828" y="301"/>
                    <a:pt x="727" y="301"/>
                    <a:pt x="627" y="401"/>
                  </a:cubicBezTo>
                  <a:cubicBezTo>
                    <a:pt x="527" y="526"/>
                    <a:pt x="402" y="627"/>
                    <a:pt x="201" y="827"/>
                  </a:cubicBezTo>
                  <a:cubicBezTo>
                    <a:pt x="402" y="727"/>
                    <a:pt x="627" y="526"/>
                    <a:pt x="727" y="401"/>
                  </a:cubicBezTo>
                  <a:lnTo>
                    <a:pt x="828" y="301"/>
                  </a:ln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59"/>
            <p:cNvSpPr/>
            <p:nvPr/>
          </p:nvSpPr>
          <p:spPr>
            <a:xfrm>
              <a:off x="1127825" y="530350"/>
              <a:ext cx="20700" cy="21750"/>
            </a:xfrm>
            <a:custGeom>
              <a:avLst/>
              <a:gdLst/>
              <a:ahLst/>
              <a:cxnLst/>
              <a:rect l="l" t="t" r="r" b="b"/>
              <a:pathLst>
                <a:path w="828" h="870" extrusionOk="0">
                  <a:moveTo>
                    <a:pt x="201" y="1"/>
                  </a:moveTo>
                  <a:cubicBezTo>
                    <a:pt x="201" y="1"/>
                    <a:pt x="201" y="101"/>
                    <a:pt x="302" y="201"/>
                  </a:cubicBezTo>
                  <a:cubicBezTo>
                    <a:pt x="427" y="301"/>
                    <a:pt x="627" y="402"/>
                    <a:pt x="728" y="627"/>
                  </a:cubicBezTo>
                  <a:cubicBezTo>
                    <a:pt x="302" y="727"/>
                    <a:pt x="1" y="828"/>
                    <a:pt x="1" y="828"/>
                  </a:cubicBezTo>
                  <a:cubicBezTo>
                    <a:pt x="1" y="857"/>
                    <a:pt x="27" y="869"/>
                    <a:pt x="76" y="869"/>
                  </a:cubicBezTo>
                  <a:cubicBezTo>
                    <a:pt x="196" y="869"/>
                    <a:pt x="456" y="798"/>
                    <a:pt x="828" y="727"/>
                  </a:cubicBezTo>
                  <a:lnTo>
                    <a:pt x="828" y="627"/>
                  </a:lnTo>
                  <a:cubicBezTo>
                    <a:pt x="627" y="402"/>
                    <a:pt x="527" y="301"/>
                    <a:pt x="427" y="201"/>
                  </a:cubicBezTo>
                  <a:cubicBezTo>
                    <a:pt x="302" y="101"/>
                    <a:pt x="201" y="1"/>
                    <a:pt x="201" y="1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59"/>
            <p:cNvSpPr/>
            <p:nvPr/>
          </p:nvSpPr>
          <p:spPr>
            <a:xfrm>
              <a:off x="1141000" y="561675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627" y="1"/>
                  </a:moveTo>
                  <a:cubicBezTo>
                    <a:pt x="526" y="101"/>
                    <a:pt x="301" y="301"/>
                    <a:pt x="201" y="402"/>
                  </a:cubicBezTo>
                  <a:cubicBezTo>
                    <a:pt x="100" y="527"/>
                    <a:pt x="0" y="627"/>
                    <a:pt x="100" y="627"/>
                  </a:cubicBezTo>
                  <a:cubicBezTo>
                    <a:pt x="100" y="627"/>
                    <a:pt x="100" y="527"/>
                    <a:pt x="301" y="402"/>
                  </a:cubicBezTo>
                  <a:cubicBezTo>
                    <a:pt x="392" y="310"/>
                    <a:pt x="504" y="219"/>
                    <a:pt x="675" y="128"/>
                  </a:cubicBezTo>
                  <a:lnTo>
                    <a:pt x="675" y="128"/>
                  </a:lnTo>
                  <a:cubicBezTo>
                    <a:pt x="843" y="575"/>
                    <a:pt x="927" y="828"/>
                    <a:pt x="927" y="828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59"/>
            <p:cNvSpPr/>
            <p:nvPr/>
          </p:nvSpPr>
          <p:spPr>
            <a:xfrm>
              <a:off x="1172325" y="54602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827" y="0"/>
                  </a:moveTo>
                  <a:cubicBezTo>
                    <a:pt x="827" y="0"/>
                    <a:pt x="401" y="100"/>
                    <a:pt x="0" y="201"/>
                  </a:cubicBezTo>
                  <a:lnTo>
                    <a:pt x="0" y="301"/>
                  </a:lnTo>
                  <a:cubicBezTo>
                    <a:pt x="100" y="401"/>
                    <a:pt x="301" y="627"/>
                    <a:pt x="401" y="727"/>
                  </a:cubicBezTo>
                  <a:cubicBezTo>
                    <a:pt x="527" y="827"/>
                    <a:pt x="627" y="827"/>
                    <a:pt x="627" y="827"/>
                  </a:cubicBezTo>
                  <a:lnTo>
                    <a:pt x="401" y="627"/>
                  </a:lnTo>
                  <a:cubicBezTo>
                    <a:pt x="310" y="535"/>
                    <a:pt x="219" y="423"/>
                    <a:pt x="127" y="253"/>
                  </a:cubicBezTo>
                  <a:lnTo>
                    <a:pt x="127" y="253"/>
                  </a:lnTo>
                  <a:cubicBezTo>
                    <a:pt x="575" y="84"/>
                    <a:pt x="827" y="0"/>
                    <a:pt x="827" y="0"/>
                  </a:cubicBezTo>
                  <a:close/>
                </a:path>
              </a:pathLst>
            </a:custGeom>
            <a:solidFill>
              <a:srgbClr val="4A4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59"/>
            <p:cNvSpPr/>
            <p:nvPr/>
          </p:nvSpPr>
          <p:spPr>
            <a:xfrm>
              <a:off x="1555775" y="1540375"/>
              <a:ext cx="444275" cy="472475"/>
            </a:xfrm>
            <a:custGeom>
              <a:avLst/>
              <a:gdLst/>
              <a:ahLst/>
              <a:cxnLst/>
              <a:rect l="l" t="t" r="r" b="b"/>
              <a:pathLst>
                <a:path w="17771" h="18899" extrusionOk="0">
                  <a:moveTo>
                    <a:pt x="9725" y="1"/>
                  </a:moveTo>
                  <a:cubicBezTo>
                    <a:pt x="9725" y="1"/>
                    <a:pt x="2693" y="1277"/>
                    <a:pt x="430" y="1277"/>
                  </a:cubicBezTo>
                  <a:cubicBezTo>
                    <a:pt x="257" y="1277"/>
                    <a:pt x="113" y="1270"/>
                    <a:pt x="1" y="1254"/>
                  </a:cubicBezTo>
                  <a:lnTo>
                    <a:pt x="1" y="1254"/>
                  </a:lnTo>
                  <a:lnTo>
                    <a:pt x="7946" y="18898"/>
                  </a:lnTo>
                  <a:cubicBezTo>
                    <a:pt x="7946" y="18898"/>
                    <a:pt x="16818" y="18898"/>
                    <a:pt x="17770" y="18171"/>
                  </a:cubicBezTo>
                  <a:lnTo>
                    <a:pt x="97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59"/>
            <p:cNvSpPr/>
            <p:nvPr/>
          </p:nvSpPr>
          <p:spPr>
            <a:xfrm>
              <a:off x="1798900" y="1540375"/>
              <a:ext cx="23200" cy="49525"/>
            </a:xfrm>
            <a:custGeom>
              <a:avLst/>
              <a:gdLst/>
              <a:ahLst/>
              <a:cxnLst/>
              <a:rect l="l" t="t" r="r" b="b"/>
              <a:pathLst>
                <a:path w="928" h="1981" extrusionOk="0">
                  <a:moveTo>
                    <a:pt x="0" y="1"/>
                  </a:moveTo>
                  <a:lnTo>
                    <a:pt x="0" y="1981"/>
                  </a:lnTo>
                  <a:lnTo>
                    <a:pt x="927" y="1981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59"/>
            <p:cNvSpPr/>
            <p:nvPr/>
          </p:nvSpPr>
          <p:spPr>
            <a:xfrm>
              <a:off x="1555775" y="1540375"/>
              <a:ext cx="266325" cy="86500"/>
            </a:xfrm>
            <a:custGeom>
              <a:avLst/>
              <a:gdLst/>
              <a:ahLst/>
              <a:cxnLst/>
              <a:rect l="l" t="t" r="r" b="b"/>
              <a:pathLst>
                <a:path w="10653" h="3460" extrusionOk="0">
                  <a:moveTo>
                    <a:pt x="9725" y="1"/>
                  </a:moveTo>
                  <a:cubicBezTo>
                    <a:pt x="6993" y="1154"/>
                    <a:pt x="4286" y="1480"/>
                    <a:pt x="2407" y="1480"/>
                  </a:cubicBezTo>
                  <a:cubicBezTo>
                    <a:pt x="953" y="1480"/>
                    <a:pt x="1" y="1254"/>
                    <a:pt x="1" y="1254"/>
                  </a:cubicBezTo>
                  <a:lnTo>
                    <a:pt x="1" y="1254"/>
                  </a:lnTo>
                  <a:lnTo>
                    <a:pt x="853" y="3033"/>
                  </a:lnTo>
                  <a:cubicBezTo>
                    <a:pt x="1981" y="3359"/>
                    <a:pt x="3134" y="3459"/>
                    <a:pt x="4086" y="3459"/>
                  </a:cubicBezTo>
                  <a:cubicBezTo>
                    <a:pt x="7946" y="3459"/>
                    <a:pt x="10552" y="1981"/>
                    <a:pt x="10652" y="1981"/>
                  </a:cubicBezTo>
                  <a:lnTo>
                    <a:pt x="9725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59"/>
            <p:cNvSpPr/>
            <p:nvPr/>
          </p:nvSpPr>
          <p:spPr>
            <a:xfrm>
              <a:off x="1730600" y="1697025"/>
              <a:ext cx="109675" cy="162425"/>
            </a:xfrm>
            <a:custGeom>
              <a:avLst/>
              <a:gdLst/>
              <a:ahLst/>
              <a:cxnLst/>
              <a:rect l="l" t="t" r="r" b="b"/>
              <a:pathLst>
                <a:path w="4387" h="6497" extrusionOk="0">
                  <a:moveTo>
                    <a:pt x="125" y="1"/>
                  </a:moveTo>
                  <a:cubicBezTo>
                    <a:pt x="0" y="1"/>
                    <a:pt x="953" y="1479"/>
                    <a:pt x="2206" y="3234"/>
                  </a:cubicBezTo>
                  <a:cubicBezTo>
                    <a:pt x="3322" y="5053"/>
                    <a:pt x="4320" y="6497"/>
                    <a:pt x="4383" y="6497"/>
                  </a:cubicBezTo>
                  <a:cubicBezTo>
                    <a:pt x="4385" y="6497"/>
                    <a:pt x="4386" y="6495"/>
                    <a:pt x="4386" y="6492"/>
                  </a:cubicBezTo>
                  <a:cubicBezTo>
                    <a:pt x="4386" y="6492"/>
                    <a:pt x="3459" y="5013"/>
                    <a:pt x="2306" y="3234"/>
                  </a:cubicBezTo>
                  <a:cubicBezTo>
                    <a:pt x="1053" y="1479"/>
                    <a:pt x="125" y="1"/>
                    <a:pt x="125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59"/>
            <p:cNvSpPr/>
            <p:nvPr/>
          </p:nvSpPr>
          <p:spPr>
            <a:xfrm>
              <a:off x="1707400" y="1720825"/>
              <a:ext cx="148525" cy="99025"/>
            </a:xfrm>
            <a:custGeom>
              <a:avLst/>
              <a:gdLst/>
              <a:ahLst/>
              <a:cxnLst/>
              <a:rect l="l" t="t" r="r" b="b"/>
              <a:pathLst>
                <a:path w="5941" h="3961" extrusionOk="0">
                  <a:moveTo>
                    <a:pt x="5941" y="1"/>
                  </a:moveTo>
                  <a:cubicBezTo>
                    <a:pt x="5940" y="1"/>
                    <a:pt x="4587" y="828"/>
                    <a:pt x="2933" y="1981"/>
                  </a:cubicBezTo>
                  <a:cubicBezTo>
                    <a:pt x="1254" y="3033"/>
                    <a:pt x="1" y="3961"/>
                    <a:pt x="1" y="3961"/>
                  </a:cubicBezTo>
                  <a:cubicBezTo>
                    <a:pt x="1" y="3961"/>
                    <a:pt x="1354" y="3134"/>
                    <a:pt x="3033" y="2081"/>
                  </a:cubicBezTo>
                  <a:cubicBezTo>
                    <a:pt x="4687" y="928"/>
                    <a:pt x="5940" y="1"/>
                    <a:pt x="594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59"/>
            <p:cNvSpPr/>
            <p:nvPr/>
          </p:nvSpPr>
          <p:spPr>
            <a:xfrm>
              <a:off x="1759425" y="1694400"/>
              <a:ext cx="36975" cy="164925"/>
            </a:xfrm>
            <a:custGeom>
              <a:avLst/>
              <a:gdLst/>
              <a:ahLst/>
              <a:cxnLst/>
              <a:rect l="l" t="t" r="r" b="b"/>
              <a:pathLst>
                <a:path w="1479" h="6597" extrusionOk="0">
                  <a:moveTo>
                    <a:pt x="1353" y="1"/>
                  </a:moveTo>
                  <a:cubicBezTo>
                    <a:pt x="1335" y="1"/>
                    <a:pt x="1040" y="1514"/>
                    <a:pt x="627" y="3238"/>
                  </a:cubicBezTo>
                  <a:cubicBezTo>
                    <a:pt x="326" y="5018"/>
                    <a:pt x="0" y="6597"/>
                    <a:pt x="0" y="6597"/>
                  </a:cubicBezTo>
                  <a:cubicBezTo>
                    <a:pt x="100" y="6597"/>
                    <a:pt x="426" y="5118"/>
                    <a:pt x="727" y="3238"/>
                  </a:cubicBezTo>
                  <a:cubicBezTo>
                    <a:pt x="1153" y="1459"/>
                    <a:pt x="1479" y="5"/>
                    <a:pt x="1353" y="5"/>
                  </a:cubicBezTo>
                  <a:cubicBezTo>
                    <a:pt x="1353" y="2"/>
                    <a:pt x="1353" y="1"/>
                    <a:pt x="1353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59"/>
            <p:cNvSpPr/>
            <p:nvPr/>
          </p:nvSpPr>
          <p:spPr>
            <a:xfrm>
              <a:off x="1694250" y="1749650"/>
              <a:ext cx="180475" cy="36375"/>
            </a:xfrm>
            <a:custGeom>
              <a:avLst/>
              <a:gdLst/>
              <a:ahLst/>
              <a:cxnLst/>
              <a:rect l="l" t="t" r="r" b="b"/>
              <a:pathLst>
                <a:path w="7219" h="1455" extrusionOk="0">
                  <a:moveTo>
                    <a:pt x="1" y="1"/>
                  </a:moveTo>
                  <a:cubicBezTo>
                    <a:pt x="1" y="1"/>
                    <a:pt x="1580" y="402"/>
                    <a:pt x="3559" y="828"/>
                  </a:cubicBezTo>
                  <a:cubicBezTo>
                    <a:pt x="5539" y="1254"/>
                    <a:pt x="7219" y="1454"/>
                    <a:pt x="7219" y="1454"/>
                  </a:cubicBezTo>
                  <a:cubicBezTo>
                    <a:pt x="7219" y="1454"/>
                    <a:pt x="5640" y="1028"/>
                    <a:pt x="3660" y="627"/>
                  </a:cubicBezTo>
                  <a:cubicBezTo>
                    <a:pt x="1580" y="2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59"/>
            <p:cNvSpPr/>
            <p:nvPr/>
          </p:nvSpPr>
          <p:spPr>
            <a:xfrm>
              <a:off x="1723075" y="169452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053" y="0"/>
                  </a:moveTo>
                  <a:lnTo>
                    <a:pt x="1053" y="326"/>
                  </a:lnTo>
                  <a:lnTo>
                    <a:pt x="1053" y="1017"/>
                  </a:lnTo>
                  <a:lnTo>
                    <a:pt x="1053" y="1017"/>
                  </a:lnTo>
                  <a:cubicBezTo>
                    <a:pt x="481" y="817"/>
                    <a:pt x="95" y="727"/>
                    <a:pt x="0" y="727"/>
                  </a:cubicBezTo>
                  <a:cubicBezTo>
                    <a:pt x="0" y="727"/>
                    <a:pt x="527" y="953"/>
                    <a:pt x="1053" y="1153"/>
                  </a:cubicBezTo>
                  <a:lnTo>
                    <a:pt x="1153" y="1253"/>
                  </a:lnTo>
                  <a:lnTo>
                    <a:pt x="1153" y="1153"/>
                  </a:lnTo>
                  <a:lnTo>
                    <a:pt x="1153" y="326"/>
                  </a:lnTo>
                  <a:cubicBezTo>
                    <a:pt x="1053" y="101"/>
                    <a:pt x="1053" y="0"/>
                    <a:pt x="105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59"/>
            <p:cNvSpPr/>
            <p:nvPr/>
          </p:nvSpPr>
          <p:spPr>
            <a:xfrm>
              <a:off x="1812050" y="1819825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01" y="1"/>
                  </a:moveTo>
                  <a:lnTo>
                    <a:pt x="101" y="101"/>
                  </a:lnTo>
                  <a:cubicBezTo>
                    <a:pt x="0" y="427"/>
                    <a:pt x="101" y="728"/>
                    <a:pt x="101" y="953"/>
                  </a:cubicBezTo>
                  <a:cubicBezTo>
                    <a:pt x="101" y="1154"/>
                    <a:pt x="101" y="1254"/>
                    <a:pt x="201" y="1254"/>
                  </a:cubicBezTo>
                  <a:lnTo>
                    <a:pt x="201" y="953"/>
                  </a:lnTo>
                  <a:lnTo>
                    <a:pt x="201" y="237"/>
                  </a:lnTo>
                  <a:lnTo>
                    <a:pt x="201" y="237"/>
                  </a:lnTo>
                  <a:cubicBezTo>
                    <a:pt x="770" y="437"/>
                    <a:pt x="1128" y="527"/>
                    <a:pt x="1128" y="527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59"/>
            <p:cNvSpPr/>
            <p:nvPr/>
          </p:nvSpPr>
          <p:spPr>
            <a:xfrm>
              <a:off x="1801400" y="180417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101" y="0"/>
                  </a:moveTo>
                  <a:lnTo>
                    <a:pt x="0" y="100"/>
                  </a:lnTo>
                  <a:cubicBezTo>
                    <a:pt x="0" y="326"/>
                    <a:pt x="101" y="527"/>
                    <a:pt x="101" y="627"/>
                  </a:cubicBezTo>
                  <a:lnTo>
                    <a:pt x="101" y="827"/>
                  </a:lnTo>
                  <a:cubicBezTo>
                    <a:pt x="201" y="827"/>
                    <a:pt x="201" y="827"/>
                    <a:pt x="201" y="627"/>
                  </a:cubicBezTo>
                  <a:lnTo>
                    <a:pt x="201" y="152"/>
                  </a:lnTo>
                  <a:lnTo>
                    <a:pt x="201" y="152"/>
                  </a:lnTo>
                  <a:cubicBezTo>
                    <a:pt x="467" y="287"/>
                    <a:pt x="672" y="365"/>
                    <a:pt x="768" y="365"/>
                  </a:cubicBezTo>
                  <a:cubicBezTo>
                    <a:pt x="807" y="365"/>
                    <a:pt x="827" y="352"/>
                    <a:pt x="827" y="326"/>
                  </a:cubicBezTo>
                  <a:cubicBezTo>
                    <a:pt x="827" y="326"/>
                    <a:pt x="527" y="201"/>
                    <a:pt x="10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59"/>
            <p:cNvSpPr/>
            <p:nvPr/>
          </p:nvSpPr>
          <p:spPr>
            <a:xfrm>
              <a:off x="1827700" y="1710175"/>
              <a:ext cx="33875" cy="28850"/>
            </a:xfrm>
            <a:custGeom>
              <a:avLst/>
              <a:gdLst/>
              <a:ahLst/>
              <a:cxnLst/>
              <a:rect l="l" t="t" r="r" b="b"/>
              <a:pathLst>
                <a:path w="1355" h="1154" extrusionOk="0">
                  <a:moveTo>
                    <a:pt x="502" y="1"/>
                  </a:moveTo>
                  <a:cubicBezTo>
                    <a:pt x="502" y="1"/>
                    <a:pt x="321" y="386"/>
                    <a:pt x="131" y="962"/>
                  </a:cubicBezTo>
                  <a:lnTo>
                    <a:pt x="131" y="962"/>
                  </a:lnTo>
                  <a:cubicBezTo>
                    <a:pt x="121" y="960"/>
                    <a:pt x="111" y="956"/>
                    <a:pt x="101" y="953"/>
                  </a:cubicBezTo>
                  <a:lnTo>
                    <a:pt x="101" y="953"/>
                  </a:lnTo>
                  <a:lnTo>
                    <a:pt x="126" y="978"/>
                  </a:lnTo>
                  <a:lnTo>
                    <a:pt x="126" y="978"/>
                  </a:lnTo>
                  <a:cubicBezTo>
                    <a:pt x="118" y="1003"/>
                    <a:pt x="109" y="1028"/>
                    <a:pt x="101" y="1053"/>
                  </a:cubicBezTo>
                  <a:lnTo>
                    <a:pt x="1" y="1154"/>
                  </a:lnTo>
                  <a:lnTo>
                    <a:pt x="101" y="1154"/>
                  </a:lnTo>
                  <a:cubicBezTo>
                    <a:pt x="502" y="1154"/>
                    <a:pt x="728" y="1053"/>
                    <a:pt x="928" y="1053"/>
                  </a:cubicBezTo>
                  <a:lnTo>
                    <a:pt x="1354" y="1053"/>
                  </a:lnTo>
                  <a:cubicBezTo>
                    <a:pt x="1354" y="953"/>
                    <a:pt x="1129" y="953"/>
                    <a:pt x="928" y="953"/>
                  </a:cubicBezTo>
                  <a:cubicBezTo>
                    <a:pt x="795" y="953"/>
                    <a:pt x="605" y="998"/>
                    <a:pt x="405" y="998"/>
                  </a:cubicBezTo>
                  <a:cubicBezTo>
                    <a:pt x="346" y="998"/>
                    <a:pt x="287" y="994"/>
                    <a:pt x="228" y="984"/>
                  </a:cubicBezTo>
                  <a:lnTo>
                    <a:pt x="228" y="984"/>
                  </a:lnTo>
                  <a:cubicBezTo>
                    <a:pt x="421" y="482"/>
                    <a:pt x="622" y="1"/>
                    <a:pt x="502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59"/>
            <p:cNvSpPr/>
            <p:nvPr/>
          </p:nvSpPr>
          <p:spPr>
            <a:xfrm>
              <a:off x="1812050" y="1728350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401" y="1"/>
                  </a:moveTo>
                  <a:cubicBezTo>
                    <a:pt x="301" y="1"/>
                    <a:pt x="201" y="326"/>
                    <a:pt x="0" y="727"/>
                  </a:cubicBezTo>
                  <a:lnTo>
                    <a:pt x="0" y="853"/>
                  </a:lnTo>
                  <a:lnTo>
                    <a:pt x="101" y="853"/>
                  </a:lnTo>
                  <a:cubicBezTo>
                    <a:pt x="301" y="853"/>
                    <a:pt x="502" y="853"/>
                    <a:pt x="727" y="727"/>
                  </a:cubicBezTo>
                  <a:lnTo>
                    <a:pt x="928" y="727"/>
                  </a:lnTo>
                  <a:cubicBezTo>
                    <a:pt x="928" y="727"/>
                    <a:pt x="827" y="627"/>
                    <a:pt x="627" y="627"/>
                  </a:cubicBezTo>
                  <a:cubicBezTo>
                    <a:pt x="502" y="627"/>
                    <a:pt x="301" y="727"/>
                    <a:pt x="101" y="727"/>
                  </a:cubicBezTo>
                  <a:cubicBezTo>
                    <a:pt x="301" y="427"/>
                    <a:pt x="401" y="1"/>
                    <a:pt x="40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59"/>
            <p:cNvSpPr/>
            <p:nvPr/>
          </p:nvSpPr>
          <p:spPr>
            <a:xfrm>
              <a:off x="1699275" y="180165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52" y="1"/>
                    <a:pt x="526" y="101"/>
                    <a:pt x="326" y="101"/>
                  </a:cubicBezTo>
                  <a:cubicBezTo>
                    <a:pt x="125" y="101"/>
                    <a:pt x="0" y="101"/>
                    <a:pt x="0" y="201"/>
                  </a:cubicBezTo>
                  <a:lnTo>
                    <a:pt x="1098" y="201"/>
                  </a:lnTo>
                  <a:cubicBezTo>
                    <a:pt x="840" y="692"/>
                    <a:pt x="752" y="1154"/>
                    <a:pt x="752" y="1154"/>
                  </a:cubicBezTo>
                  <a:cubicBezTo>
                    <a:pt x="752" y="1154"/>
                    <a:pt x="952" y="728"/>
                    <a:pt x="1253" y="101"/>
                  </a:cubicBezTo>
                  <a:lnTo>
                    <a:pt x="1153" y="101"/>
                  </a:lnTo>
                  <a:lnTo>
                    <a:pt x="1153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59"/>
            <p:cNvSpPr/>
            <p:nvPr/>
          </p:nvSpPr>
          <p:spPr>
            <a:xfrm>
              <a:off x="1725575" y="1791000"/>
              <a:ext cx="20700" cy="21350"/>
            </a:xfrm>
            <a:custGeom>
              <a:avLst/>
              <a:gdLst/>
              <a:ahLst/>
              <a:cxnLst/>
              <a:rect l="l" t="t" r="r" b="b"/>
              <a:pathLst>
                <a:path w="828" h="854" extrusionOk="0">
                  <a:moveTo>
                    <a:pt x="728" y="1"/>
                  </a:moveTo>
                  <a:cubicBezTo>
                    <a:pt x="527" y="1"/>
                    <a:pt x="326" y="101"/>
                    <a:pt x="201" y="101"/>
                  </a:cubicBezTo>
                  <a:lnTo>
                    <a:pt x="1" y="101"/>
                  </a:lnTo>
                  <a:cubicBezTo>
                    <a:pt x="1" y="226"/>
                    <a:pt x="101" y="226"/>
                    <a:pt x="201" y="226"/>
                  </a:cubicBezTo>
                  <a:lnTo>
                    <a:pt x="670" y="226"/>
                  </a:lnTo>
                  <a:cubicBezTo>
                    <a:pt x="509" y="589"/>
                    <a:pt x="437" y="853"/>
                    <a:pt x="527" y="853"/>
                  </a:cubicBezTo>
                  <a:cubicBezTo>
                    <a:pt x="527" y="853"/>
                    <a:pt x="627" y="527"/>
                    <a:pt x="828" y="101"/>
                  </a:cubicBezTo>
                  <a:lnTo>
                    <a:pt x="828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59"/>
            <p:cNvSpPr/>
            <p:nvPr/>
          </p:nvSpPr>
          <p:spPr>
            <a:xfrm>
              <a:off x="1709925" y="1742975"/>
              <a:ext cx="20700" cy="22375"/>
            </a:xfrm>
            <a:custGeom>
              <a:avLst/>
              <a:gdLst/>
              <a:ahLst/>
              <a:cxnLst/>
              <a:rect l="l" t="t" r="r" b="b"/>
              <a:pathLst>
                <a:path w="828" h="895" extrusionOk="0">
                  <a:moveTo>
                    <a:pt x="106" y="1"/>
                  </a:moveTo>
                  <a:cubicBezTo>
                    <a:pt x="100" y="1"/>
                    <a:pt x="100" y="13"/>
                    <a:pt x="100" y="42"/>
                  </a:cubicBezTo>
                  <a:cubicBezTo>
                    <a:pt x="0" y="42"/>
                    <a:pt x="100" y="42"/>
                    <a:pt x="201" y="142"/>
                  </a:cubicBezTo>
                  <a:cubicBezTo>
                    <a:pt x="310" y="252"/>
                    <a:pt x="476" y="342"/>
                    <a:pt x="584" y="496"/>
                  </a:cubicBezTo>
                  <a:lnTo>
                    <a:pt x="584" y="496"/>
                  </a:lnTo>
                  <a:cubicBezTo>
                    <a:pt x="296" y="678"/>
                    <a:pt x="0" y="775"/>
                    <a:pt x="0" y="894"/>
                  </a:cubicBezTo>
                  <a:cubicBezTo>
                    <a:pt x="0" y="894"/>
                    <a:pt x="326" y="769"/>
                    <a:pt x="727" y="569"/>
                  </a:cubicBezTo>
                  <a:lnTo>
                    <a:pt x="827" y="468"/>
                  </a:lnTo>
                  <a:lnTo>
                    <a:pt x="727" y="468"/>
                  </a:lnTo>
                  <a:cubicBezTo>
                    <a:pt x="526" y="268"/>
                    <a:pt x="426" y="142"/>
                    <a:pt x="326" y="142"/>
                  </a:cubicBezTo>
                  <a:cubicBezTo>
                    <a:pt x="166" y="72"/>
                    <a:pt x="120" y="1"/>
                    <a:pt x="106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59"/>
            <p:cNvSpPr/>
            <p:nvPr/>
          </p:nvSpPr>
          <p:spPr>
            <a:xfrm>
              <a:off x="1780725" y="1699525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0" y="1"/>
                  </a:moveTo>
                  <a:cubicBezTo>
                    <a:pt x="0" y="126"/>
                    <a:pt x="100" y="427"/>
                    <a:pt x="201" y="853"/>
                  </a:cubicBezTo>
                  <a:lnTo>
                    <a:pt x="301" y="853"/>
                  </a:lnTo>
                  <a:cubicBezTo>
                    <a:pt x="501" y="627"/>
                    <a:pt x="627" y="527"/>
                    <a:pt x="727" y="427"/>
                  </a:cubicBezTo>
                  <a:cubicBezTo>
                    <a:pt x="827" y="327"/>
                    <a:pt x="928" y="226"/>
                    <a:pt x="827" y="226"/>
                  </a:cubicBezTo>
                  <a:lnTo>
                    <a:pt x="627" y="327"/>
                  </a:lnTo>
                  <a:cubicBezTo>
                    <a:pt x="501" y="427"/>
                    <a:pt x="401" y="627"/>
                    <a:pt x="301" y="753"/>
                  </a:cubicBezTo>
                  <a:cubicBezTo>
                    <a:pt x="201" y="327"/>
                    <a:pt x="100" y="1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59"/>
            <p:cNvSpPr/>
            <p:nvPr/>
          </p:nvSpPr>
          <p:spPr>
            <a:xfrm>
              <a:off x="1751900" y="1819825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627" y="1"/>
                  </a:moveTo>
                  <a:cubicBezTo>
                    <a:pt x="401" y="201"/>
                    <a:pt x="301" y="327"/>
                    <a:pt x="201" y="427"/>
                  </a:cubicBezTo>
                  <a:cubicBezTo>
                    <a:pt x="101" y="527"/>
                    <a:pt x="0" y="627"/>
                    <a:pt x="0" y="627"/>
                  </a:cubicBezTo>
                  <a:cubicBezTo>
                    <a:pt x="101" y="627"/>
                    <a:pt x="101" y="627"/>
                    <a:pt x="201" y="527"/>
                  </a:cubicBezTo>
                  <a:cubicBezTo>
                    <a:pt x="285" y="443"/>
                    <a:pt x="459" y="358"/>
                    <a:pt x="572" y="198"/>
                  </a:cubicBezTo>
                  <a:lnTo>
                    <a:pt x="572" y="198"/>
                  </a:lnTo>
                  <a:cubicBezTo>
                    <a:pt x="743" y="572"/>
                    <a:pt x="835" y="828"/>
                    <a:pt x="928" y="828"/>
                  </a:cubicBezTo>
                  <a:cubicBezTo>
                    <a:pt x="928" y="828"/>
                    <a:pt x="827" y="427"/>
                    <a:pt x="7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59"/>
            <p:cNvSpPr/>
            <p:nvPr/>
          </p:nvSpPr>
          <p:spPr>
            <a:xfrm>
              <a:off x="1827700" y="1767825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728" y="1"/>
                  </a:moveTo>
                  <a:lnTo>
                    <a:pt x="728" y="1"/>
                  </a:lnTo>
                  <a:cubicBezTo>
                    <a:pt x="728" y="1"/>
                    <a:pt x="402" y="101"/>
                    <a:pt x="101" y="301"/>
                  </a:cubicBezTo>
                  <a:lnTo>
                    <a:pt x="1" y="402"/>
                  </a:lnTo>
                  <a:lnTo>
                    <a:pt x="101" y="402"/>
                  </a:lnTo>
                  <a:lnTo>
                    <a:pt x="101" y="527"/>
                  </a:lnTo>
                  <a:cubicBezTo>
                    <a:pt x="302" y="627"/>
                    <a:pt x="402" y="727"/>
                    <a:pt x="627" y="727"/>
                  </a:cubicBezTo>
                  <a:cubicBezTo>
                    <a:pt x="502" y="627"/>
                    <a:pt x="302" y="527"/>
                    <a:pt x="201" y="402"/>
                  </a:cubicBezTo>
                  <a:lnTo>
                    <a:pt x="167" y="368"/>
                  </a:lnTo>
                  <a:lnTo>
                    <a:pt x="167" y="368"/>
                  </a:lnTo>
                  <a:cubicBezTo>
                    <a:pt x="527" y="179"/>
                    <a:pt x="728" y="1"/>
                    <a:pt x="728" y="1"/>
                  </a:cubicBezTo>
                  <a:close/>
                  <a:moveTo>
                    <a:pt x="627" y="727"/>
                  </a:moveTo>
                  <a:cubicBezTo>
                    <a:pt x="728" y="828"/>
                    <a:pt x="828" y="828"/>
                    <a:pt x="828" y="828"/>
                  </a:cubicBezTo>
                  <a:cubicBezTo>
                    <a:pt x="828" y="828"/>
                    <a:pt x="728" y="727"/>
                    <a:pt x="627" y="72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59"/>
            <p:cNvSpPr/>
            <p:nvPr/>
          </p:nvSpPr>
          <p:spPr>
            <a:xfrm>
              <a:off x="1772575" y="1720825"/>
              <a:ext cx="31350" cy="31375"/>
            </a:xfrm>
            <a:custGeom>
              <a:avLst/>
              <a:gdLst/>
              <a:ahLst/>
              <a:cxnLst/>
              <a:rect l="l" t="t" r="r" b="b"/>
              <a:pathLst>
                <a:path w="1254" h="1255" extrusionOk="0">
                  <a:moveTo>
                    <a:pt x="101" y="1"/>
                  </a:moveTo>
                  <a:cubicBezTo>
                    <a:pt x="0" y="1"/>
                    <a:pt x="101" y="527"/>
                    <a:pt x="326" y="1154"/>
                  </a:cubicBezTo>
                  <a:lnTo>
                    <a:pt x="326" y="1254"/>
                  </a:lnTo>
                  <a:lnTo>
                    <a:pt x="426" y="1154"/>
                  </a:lnTo>
                  <a:cubicBezTo>
                    <a:pt x="727" y="928"/>
                    <a:pt x="953" y="728"/>
                    <a:pt x="1053" y="627"/>
                  </a:cubicBezTo>
                  <a:cubicBezTo>
                    <a:pt x="1253" y="402"/>
                    <a:pt x="1254" y="302"/>
                    <a:pt x="1254" y="302"/>
                  </a:cubicBezTo>
                  <a:lnTo>
                    <a:pt x="1254" y="302"/>
                  </a:lnTo>
                  <a:cubicBezTo>
                    <a:pt x="1253" y="302"/>
                    <a:pt x="1153" y="402"/>
                    <a:pt x="1053" y="527"/>
                  </a:cubicBezTo>
                  <a:cubicBezTo>
                    <a:pt x="827" y="627"/>
                    <a:pt x="627" y="828"/>
                    <a:pt x="426" y="1028"/>
                  </a:cubicBezTo>
                  <a:cubicBezTo>
                    <a:pt x="326" y="527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59"/>
            <p:cNvSpPr/>
            <p:nvPr/>
          </p:nvSpPr>
          <p:spPr>
            <a:xfrm>
              <a:off x="1733725" y="1741500"/>
              <a:ext cx="31350" cy="29850"/>
            </a:xfrm>
            <a:custGeom>
              <a:avLst/>
              <a:gdLst/>
              <a:ahLst/>
              <a:cxnLst/>
              <a:rect l="l" t="t" r="r" b="b"/>
              <a:pathLst>
                <a:path w="1254" h="1194" extrusionOk="0">
                  <a:moveTo>
                    <a:pt x="301" y="1"/>
                  </a:moveTo>
                  <a:cubicBezTo>
                    <a:pt x="301" y="1"/>
                    <a:pt x="402" y="101"/>
                    <a:pt x="502" y="327"/>
                  </a:cubicBezTo>
                  <a:cubicBezTo>
                    <a:pt x="710" y="419"/>
                    <a:pt x="811" y="597"/>
                    <a:pt x="983" y="879"/>
                  </a:cubicBezTo>
                  <a:lnTo>
                    <a:pt x="983" y="879"/>
                  </a:lnTo>
                  <a:cubicBezTo>
                    <a:pt x="426" y="1069"/>
                    <a:pt x="0" y="1154"/>
                    <a:pt x="0" y="1154"/>
                  </a:cubicBezTo>
                  <a:cubicBezTo>
                    <a:pt x="0" y="1181"/>
                    <a:pt x="36" y="1193"/>
                    <a:pt x="101" y="1193"/>
                  </a:cubicBezTo>
                  <a:cubicBezTo>
                    <a:pt x="278" y="1193"/>
                    <a:pt x="670" y="1100"/>
                    <a:pt x="1128" y="953"/>
                  </a:cubicBezTo>
                  <a:lnTo>
                    <a:pt x="1254" y="953"/>
                  </a:lnTo>
                  <a:lnTo>
                    <a:pt x="1128" y="828"/>
                  </a:lnTo>
                  <a:cubicBezTo>
                    <a:pt x="928" y="527"/>
                    <a:pt x="727" y="327"/>
                    <a:pt x="627" y="201"/>
                  </a:cubicBezTo>
                  <a:cubicBezTo>
                    <a:pt x="402" y="101"/>
                    <a:pt x="402" y="1"/>
                    <a:pt x="30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59"/>
            <p:cNvSpPr/>
            <p:nvPr/>
          </p:nvSpPr>
          <p:spPr>
            <a:xfrm>
              <a:off x="1754400" y="17860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828" y="0"/>
                  </a:moveTo>
                  <a:cubicBezTo>
                    <a:pt x="627" y="201"/>
                    <a:pt x="427" y="426"/>
                    <a:pt x="201" y="527"/>
                  </a:cubicBezTo>
                  <a:cubicBezTo>
                    <a:pt x="101" y="627"/>
                    <a:pt x="1" y="727"/>
                    <a:pt x="1" y="727"/>
                  </a:cubicBezTo>
                  <a:cubicBezTo>
                    <a:pt x="1" y="757"/>
                    <a:pt x="9" y="769"/>
                    <a:pt x="26" y="769"/>
                  </a:cubicBezTo>
                  <a:cubicBezTo>
                    <a:pt x="68" y="769"/>
                    <a:pt x="160" y="698"/>
                    <a:pt x="301" y="627"/>
                  </a:cubicBezTo>
                  <a:cubicBezTo>
                    <a:pt x="509" y="442"/>
                    <a:pt x="696" y="321"/>
                    <a:pt x="881" y="147"/>
                  </a:cubicBezTo>
                  <a:lnTo>
                    <a:pt x="881" y="147"/>
                  </a:lnTo>
                  <a:cubicBezTo>
                    <a:pt x="1084" y="707"/>
                    <a:pt x="1254" y="1153"/>
                    <a:pt x="1254" y="1153"/>
                  </a:cubicBezTo>
                  <a:cubicBezTo>
                    <a:pt x="1254" y="1053"/>
                    <a:pt x="1153" y="627"/>
                    <a:pt x="9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59"/>
            <p:cNvSpPr/>
            <p:nvPr/>
          </p:nvSpPr>
          <p:spPr>
            <a:xfrm>
              <a:off x="1796375" y="1762200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129" y="0"/>
                  </a:moveTo>
                  <a:cubicBezTo>
                    <a:pt x="1129" y="0"/>
                    <a:pt x="627" y="125"/>
                    <a:pt x="101" y="326"/>
                  </a:cubicBezTo>
                  <a:lnTo>
                    <a:pt x="1" y="326"/>
                  </a:lnTo>
                  <a:lnTo>
                    <a:pt x="1" y="426"/>
                  </a:lnTo>
                  <a:lnTo>
                    <a:pt x="627" y="1053"/>
                  </a:lnTo>
                  <a:lnTo>
                    <a:pt x="828" y="1253"/>
                  </a:lnTo>
                  <a:cubicBezTo>
                    <a:pt x="828" y="1253"/>
                    <a:pt x="828" y="1153"/>
                    <a:pt x="627" y="952"/>
                  </a:cubicBezTo>
                  <a:cubicBezTo>
                    <a:pt x="514" y="862"/>
                    <a:pt x="338" y="668"/>
                    <a:pt x="157" y="408"/>
                  </a:cubicBezTo>
                  <a:lnTo>
                    <a:pt x="157" y="408"/>
                  </a:lnTo>
                  <a:cubicBezTo>
                    <a:pt x="751" y="220"/>
                    <a:pt x="1129" y="122"/>
                    <a:pt x="112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59"/>
            <p:cNvSpPr/>
            <p:nvPr/>
          </p:nvSpPr>
          <p:spPr>
            <a:xfrm>
              <a:off x="2049525" y="1475000"/>
              <a:ext cx="109675" cy="94900"/>
            </a:xfrm>
            <a:custGeom>
              <a:avLst/>
              <a:gdLst/>
              <a:ahLst/>
              <a:cxnLst/>
              <a:rect l="l" t="t" r="r" b="b"/>
              <a:pathLst>
                <a:path w="4387" h="3796" extrusionOk="0">
                  <a:moveTo>
                    <a:pt x="2179" y="0"/>
                  </a:moveTo>
                  <a:cubicBezTo>
                    <a:pt x="1817" y="0"/>
                    <a:pt x="1457" y="105"/>
                    <a:pt x="1153" y="335"/>
                  </a:cubicBezTo>
                  <a:cubicBezTo>
                    <a:pt x="301" y="836"/>
                    <a:pt x="0" y="2089"/>
                    <a:pt x="627" y="2942"/>
                  </a:cubicBezTo>
                  <a:cubicBezTo>
                    <a:pt x="964" y="3471"/>
                    <a:pt x="1599" y="3795"/>
                    <a:pt x="2229" y="3795"/>
                  </a:cubicBezTo>
                  <a:cubicBezTo>
                    <a:pt x="2583" y="3795"/>
                    <a:pt x="2936" y="3693"/>
                    <a:pt x="3233" y="3468"/>
                  </a:cubicBezTo>
                  <a:cubicBezTo>
                    <a:pt x="4060" y="2942"/>
                    <a:pt x="4386" y="1688"/>
                    <a:pt x="3760" y="836"/>
                  </a:cubicBezTo>
                  <a:cubicBezTo>
                    <a:pt x="3426" y="313"/>
                    <a:pt x="2802" y="0"/>
                    <a:pt x="2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59"/>
            <p:cNvSpPr/>
            <p:nvPr/>
          </p:nvSpPr>
          <p:spPr>
            <a:xfrm>
              <a:off x="2062675" y="1492425"/>
              <a:ext cx="33850" cy="63650"/>
            </a:xfrm>
            <a:custGeom>
              <a:avLst/>
              <a:gdLst/>
              <a:ahLst/>
              <a:cxnLst/>
              <a:rect l="l" t="t" r="r" b="b"/>
              <a:pathLst>
                <a:path w="1354" h="2546" extrusionOk="0">
                  <a:moveTo>
                    <a:pt x="789" y="0"/>
                  </a:moveTo>
                  <a:cubicBezTo>
                    <a:pt x="720" y="0"/>
                    <a:pt x="568" y="98"/>
                    <a:pt x="401" y="265"/>
                  </a:cubicBezTo>
                  <a:cubicBezTo>
                    <a:pt x="201" y="465"/>
                    <a:pt x="0" y="991"/>
                    <a:pt x="101" y="1518"/>
                  </a:cubicBezTo>
                  <a:cubicBezTo>
                    <a:pt x="201" y="2019"/>
                    <a:pt x="502" y="2345"/>
                    <a:pt x="828" y="2445"/>
                  </a:cubicBezTo>
                  <a:cubicBezTo>
                    <a:pt x="1128" y="2545"/>
                    <a:pt x="1354" y="2545"/>
                    <a:pt x="1354" y="2545"/>
                  </a:cubicBezTo>
                  <a:cubicBezTo>
                    <a:pt x="1354" y="2545"/>
                    <a:pt x="1128" y="2445"/>
                    <a:pt x="928" y="2345"/>
                  </a:cubicBezTo>
                  <a:cubicBezTo>
                    <a:pt x="627" y="2144"/>
                    <a:pt x="301" y="1819"/>
                    <a:pt x="301" y="1392"/>
                  </a:cubicBezTo>
                  <a:cubicBezTo>
                    <a:pt x="201" y="991"/>
                    <a:pt x="401" y="565"/>
                    <a:pt x="502" y="365"/>
                  </a:cubicBezTo>
                  <a:cubicBezTo>
                    <a:pt x="727" y="139"/>
                    <a:pt x="928" y="39"/>
                    <a:pt x="828" y="39"/>
                  </a:cubicBezTo>
                  <a:cubicBezTo>
                    <a:pt x="828" y="13"/>
                    <a:pt x="814" y="0"/>
                    <a:pt x="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59"/>
            <p:cNvSpPr/>
            <p:nvPr/>
          </p:nvSpPr>
          <p:spPr>
            <a:xfrm>
              <a:off x="2099025" y="1527225"/>
              <a:ext cx="7525" cy="18825"/>
            </a:xfrm>
            <a:custGeom>
              <a:avLst/>
              <a:gdLst/>
              <a:ahLst/>
              <a:cxnLst/>
              <a:rect l="l" t="t" r="r" b="b"/>
              <a:pathLst>
                <a:path w="301" h="753" extrusionOk="0">
                  <a:moveTo>
                    <a:pt x="201" y="0"/>
                  </a:moveTo>
                  <a:cubicBezTo>
                    <a:pt x="100" y="0"/>
                    <a:pt x="100" y="126"/>
                    <a:pt x="100" y="326"/>
                  </a:cubicBezTo>
                  <a:cubicBezTo>
                    <a:pt x="0" y="527"/>
                    <a:pt x="0" y="752"/>
                    <a:pt x="100" y="752"/>
                  </a:cubicBezTo>
                  <a:cubicBezTo>
                    <a:pt x="100" y="752"/>
                    <a:pt x="201" y="627"/>
                    <a:pt x="301" y="427"/>
                  </a:cubicBezTo>
                  <a:cubicBezTo>
                    <a:pt x="301" y="126"/>
                    <a:pt x="301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59"/>
            <p:cNvSpPr/>
            <p:nvPr/>
          </p:nvSpPr>
          <p:spPr>
            <a:xfrm>
              <a:off x="2090875" y="1532875"/>
              <a:ext cx="23825" cy="6150"/>
            </a:xfrm>
            <a:custGeom>
              <a:avLst/>
              <a:gdLst/>
              <a:ahLst/>
              <a:cxnLst/>
              <a:rect l="l" t="t" r="r" b="b"/>
              <a:pathLst>
                <a:path w="953" h="246" extrusionOk="0">
                  <a:moveTo>
                    <a:pt x="426" y="0"/>
                  </a:moveTo>
                  <a:cubicBezTo>
                    <a:pt x="226" y="0"/>
                    <a:pt x="0" y="0"/>
                    <a:pt x="0" y="100"/>
                  </a:cubicBezTo>
                  <a:cubicBezTo>
                    <a:pt x="0" y="100"/>
                    <a:pt x="226" y="201"/>
                    <a:pt x="426" y="201"/>
                  </a:cubicBezTo>
                  <a:cubicBezTo>
                    <a:pt x="560" y="201"/>
                    <a:pt x="705" y="245"/>
                    <a:pt x="787" y="245"/>
                  </a:cubicBezTo>
                  <a:cubicBezTo>
                    <a:pt x="827" y="245"/>
                    <a:pt x="852" y="234"/>
                    <a:pt x="852" y="201"/>
                  </a:cubicBezTo>
                  <a:cubicBezTo>
                    <a:pt x="953" y="100"/>
                    <a:pt x="752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59"/>
            <p:cNvSpPr/>
            <p:nvPr/>
          </p:nvSpPr>
          <p:spPr>
            <a:xfrm>
              <a:off x="2096500" y="1499025"/>
              <a:ext cx="7550" cy="18200"/>
            </a:xfrm>
            <a:custGeom>
              <a:avLst/>
              <a:gdLst/>
              <a:ahLst/>
              <a:cxnLst/>
              <a:rect l="l" t="t" r="r" b="b"/>
              <a:pathLst>
                <a:path w="302" h="728" extrusionOk="0">
                  <a:moveTo>
                    <a:pt x="302" y="1"/>
                  </a:moveTo>
                  <a:cubicBezTo>
                    <a:pt x="201" y="1"/>
                    <a:pt x="101" y="101"/>
                    <a:pt x="101" y="301"/>
                  </a:cubicBezTo>
                  <a:cubicBezTo>
                    <a:pt x="1" y="502"/>
                    <a:pt x="1" y="727"/>
                    <a:pt x="101" y="727"/>
                  </a:cubicBezTo>
                  <a:cubicBezTo>
                    <a:pt x="101" y="727"/>
                    <a:pt x="201" y="627"/>
                    <a:pt x="302" y="4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59"/>
            <p:cNvSpPr/>
            <p:nvPr/>
          </p:nvSpPr>
          <p:spPr>
            <a:xfrm>
              <a:off x="2088375" y="1504050"/>
              <a:ext cx="23825" cy="6900"/>
            </a:xfrm>
            <a:custGeom>
              <a:avLst/>
              <a:gdLst/>
              <a:ahLst/>
              <a:cxnLst/>
              <a:rect l="l" t="t" r="r" b="b"/>
              <a:pathLst>
                <a:path w="953" h="276" extrusionOk="0">
                  <a:moveTo>
                    <a:pt x="0" y="0"/>
                  </a:moveTo>
                  <a:cubicBezTo>
                    <a:pt x="0" y="100"/>
                    <a:pt x="226" y="201"/>
                    <a:pt x="426" y="201"/>
                  </a:cubicBezTo>
                  <a:cubicBezTo>
                    <a:pt x="576" y="251"/>
                    <a:pt x="708" y="276"/>
                    <a:pt x="802" y="276"/>
                  </a:cubicBezTo>
                  <a:cubicBezTo>
                    <a:pt x="896" y="276"/>
                    <a:pt x="952" y="251"/>
                    <a:pt x="952" y="201"/>
                  </a:cubicBezTo>
                  <a:cubicBezTo>
                    <a:pt x="952" y="201"/>
                    <a:pt x="727" y="100"/>
                    <a:pt x="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59"/>
            <p:cNvSpPr/>
            <p:nvPr/>
          </p:nvSpPr>
          <p:spPr>
            <a:xfrm>
              <a:off x="1203650" y="843625"/>
              <a:ext cx="135350" cy="426400"/>
            </a:xfrm>
            <a:custGeom>
              <a:avLst/>
              <a:gdLst/>
              <a:ahLst/>
              <a:cxnLst/>
              <a:rect l="l" t="t" r="r" b="b"/>
              <a:pathLst>
                <a:path w="5414" h="17056" extrusionOk="0">
                  <a:moveTo>
                    <a:pt x="1655" y="1"/>
                  </a:moveTo>
                  <a:cubicBezTo>
                    <a:pt x="1554" y="1"/>
                    <a:pt x="1354" y="201"/>
                    <a:pt x="1153" y="628"/>
                  </a:cubicBezTo>
                  <a:cubicBezTo>
                    <a:pt x="928" y="828"/>
                    <a:pt x="827" y="1154"/>
                    <a:pt x="727" y="1455"/>
                  </a:cubicBezTo>
                  <a:cubicBezTo>
                    <a:pt x="627" y="1780"/>
                    <a:pt x="527" y="2081"/>
                    <a:pt x="401" y="2507"/>
                  </a:cubicBezTo>
                  <a:cubicBezTo>
                    <a:pt x="301" y="2908"/>
                    <a:pt x="201" y="3435"/>
                    <a:pt x="201" y="3961"/>
                  </a:cubicBezTo>
                  <a:cubicBezTo>
                    <a:pt x="101" y="4387"/>
                    <a:pt x="101" y="5014"/>
                    <a:pt x="101" y="5540"/>
                  </a:cubicBezTo>
                  <a:cubicBezTo>
                    <a:pt x="0" y="5841"/>
                    <a:pt x="101" y="6166"/>
                    <a:pt x="101" y="6367"/>
                  </a:cubicBezTo>
                  <a:lnTo>
                    <a:pt x="101" y="7294"/>
                  </a:lnTo>
                  <a:cubicBezTo>
                    <a:pt x="201" y="7921"/>
                    <a:pt x="301" y="8547"/>
                    <a:pt x="401" y="9174"/>
                  </a:cubicBezTo>
                  <a:cubicBezTo>
                    <a:pt x="627" y="9801"/>
                    <a:pt x="727" y="10427"/>
                    <a:pt x="928" y="11054"/>
                  </a:cubicBezTo>
                  <a:cubicBezTo>
                    <a:pt x="1028" y="11379"/>
                    <a:pt x="1153" y="11680"/>
                    <a:pt x="1254" y="11906"/>
                  </a:cubicBezTo>
                  <a:cubicBezTo>
                    <a:pt x="1354" y="12207"/>
                    <a:pt x="1454" y="12432"/>
                    <a:pt x="1554" y="12733"/>
                  </a:cubicBezTo>
                  <a:cubicBezTo>
                    <a:pt x="1880" y="13259"/>
                    <a:pt x="2081" y="13685"/>
                    <a:pt x="2406" y="14086"/>
                  </a:cubicBezTo>
                  <a:cubicBezTo>
                    <a:pt x="2607" y="14613"/>
                    <a:pt x="2908" y="14938"/>
                    <a:pt x="3133" y="15239"/>
                  </a:cubicBezTo>
                  <a:cubicBezTo>
                    <a:pt x="3434" y="15665"/>
                    <a:pt x="3660" y="15866"/>
                    <a:pt x="3960" y="16192"/>
                  </a:cubicBezTo>
                  <a:cubicBezTo>
                    <a:pt x="4161" y="16392"/>
                    <a:pt x="4386" y="16593"/>
                    <a:pt x="4587" y="16693"/>
                  </a:cubicBezTo>
                  <a:cubicBezTo>
                    <a:pt x="4908" y="16938"/>
                    <a:pt x="5101" y="17056"/>
                    <a:pt x="5220" y="17056"/>
                  </a:cubicBezTo>
                  <a:cubicBezTo>
                    <a:pt x="5258" y="17056"/>
                    <a:pt x="5289" y="17043"/>
                    <a:pt x="5314" y="17019"/>
                  </a:cubicBezTo>
                  <a:cubicBezTo>
                    <a:pt x="5414" y="16918"/>
                    <a:pt x="5414" y="16693"/>
                    <a:pt x="5213" y="16192"/>
                  </a:cubicBezTo>
                  <a:cubicBezTo>
                    <a:pt x="5113" y="15966"/>
                    <a:pt x="5013" y="15765"/>
                    <a:pt x="4913" y="15440"/>
                  </a:cubicBezTo>
                  <a:cubicBezTo>
                    <a:pt x="4787" y="15139"/>
                    <a:pt x="4587" y="14813"/>
                    <a:pt x="4487" y="14512"/>
                  </a:cubicBezTo>
                  <a:cubicBezTo>
                    <a:pt x="4286" y="14086"/>
                    <a:pt x="4161" y="13786"/>
                    <a:pt x="3960" y="13359"/>
                  </a:cubicBezTo>
                  <a:cubicBezTo>
                    <a:pt x="3760" y="12933"/>
                    <a:pt x="3660" y="12432"/>
                    <a:pt x="3434" y="11906"/>
                  </a:cubicBezTo>
                  <a:cubicBezTo>
                    <a:pt x="3334" y="11680"/>
                    <a:pt x="3334" y="11480"/>
                    <a:pt x="3233" y="11179"/>
                  </a:cubicBezTo>
                  <a:cubicBezTo>
                    <a:pt x="3133" y="10953"/>
                    <a:pt x="3033" y="10653"/>
                    <a:pt x="2908" y="10427"/>
                  </a:cubicBezTo>
                  <a:cubicBezTo>
                    <a:pt x="2807" y="9926"/>
                    <a:pt x="2707" y="9299"/>
                    <a:pt x="2507" y="8773"/>
                  </a:cubicBezTo>
                  <a:cubicBezTo>
                    <a:pt x="2406" y="8146"/>
                    <a:pt x="2281" y="7620"/>
                    <a:pt x="2281" y="7094"/>
                  </a:cubicBezTo>
                  <a:cubicBezTo>
                    <a:pt x="2181" y="6793"/>
                    <a:pt x="2181" y="6467"/>
                    <a:pt x="2181" y="6267"/>
                  </a:cubicBezTo>
                  <a:cubicBezTo>
                    <a:pt x="2081" y="5941"/>
                    <a:pt x="2081" y="5740"/>
                    <a:pt x="2081" y="5415"/>
                  </a:cubicBezTo>
                  <a:cubicBezTo>
                    <a:pt x="1980" y="5014"/>
                    <a:pt x="1980" y="4487"/>
                    <a:pt x="1980" y="3961"/>
                  </a:cubicBezTo>
                  <a:lnTo>
                    <a:pt x="1980" y="2708"/>
                  </a:lnTo>
                  <a:lnTo>
                    <a:pt x="1980" y="1655"/>
                  </a:lnTo>
                  <a:lnTo>
                    <a:pt x="1980" y="828"/>
                  </a:lnTo>
                  <a:cubicBezTo>
                    <a:pt x="1880" y="402"/>
                    <a:pt x="1880" y="101"/>
                    <a:pt x="1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59"/>
            <p:cNvSpPr/>
            <p:nvPr/>
          </p:nvSpPr>
          <p:spPr>
            <a:xfrm>
              <a:off x="978700" y="1433250"/>
              <a:ext cx="556425" cy="295125"/>
            </a:xfrm>
            <a:custGeom>
              <a:avLst/>
              <a:gdLst/>
              <a:ahLst/>
              <a:cxnLst/>
              <a:rect l="l" t="t" r="r" b="b"/>
              <a:pathLst>
                <a:path w="22257" h="11805" extrusionOk="0">
                  <a:moveTo>
                    <a:pt x="10452" y="0"/>
                  </a:moveTo>
                  <a:lnTo>
                    <a:pt x="9099" y="627"/>
                  </a:lnTo>
                  <a:lnTo>
                    <a:pt x="10552" y="6592"/>
                  </a:lnTo>
                  <a:lnTo>
                    <a:pt x="126" y="3258"/>
                  </a:lnTo>
                  <a:lnTo>
                    <a:pt x="1" y="4912"/>
                  </a:lnTo>
                  <a:lnTo>
                    <a:pt x="5139" y="6391"/>
                  </a:lnTo>
                  <a:lnTo>
                    <a:pt x="2507" y="8772"/>
                  </a:lnTo>
                  <a:lnTo>
                    <a:pt x="3560" y="9524"/>
                  </a:lnTo>
                  <a:lnTo>
                    <a:pt x="6267" y="7218"/>
                  </a:lnTo>
                  <a:lnTo>
                    <a:pt x="21931" y="11805"/>
                  </a:lnTo>
                  <a:lnTo>
                    <a:pt x="22257" y="9925"/>
                  </a:lnTo>
                  <a:lnTo>
                    <a:pt x="12658" y="7419"/>
                  </a:lnTo>
                  <a:lnTo>
                    <a:pt x="104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59"/>
            <p:cNvSpPr/>
            <p:nvPr/>
          </p:nvSpPr>
          <p:spPr>
            <a:xfrm>
              <a:off x="684225" y="2971475"/>
              <a:ext cx="822075" cy="541200"/>
            </a:xfrm>
            <a:custGeom>
              <a:avLst/>
              <a:gdLst/>
              <a:ahLst/>
              <a:cxnLst/>
              <a:rect l="l" t="t" r="r" b="b"/>
              <a:pathLst>
                <a:path w="32883" h="21648" extrusionOk="0">
                  <a:moveTo>
                    <a:pt x="26617" y="0"/>
                  </a:moveTo>
                  <a:cubicBezTo>
                    <a:pt x="26617" y="0"/>
                    <a:pt x="24601" y="11142"/>
                    <a:pt x="14104" y="11142"/>
                  </a:cubicBezTo>
                  <a:cubicBezTo>
                    <a:pt x="11514" y="11142"/>
                    <a:pt x="8407" y="10464"/>
                    <a:pt x="4687" y="8772"/>
                  </a:cubicBezTo>
                  <a:lnTo>
                    <a:pt x="0" y="17644"/>
                  </a:lnTo>
                  <a:cubicBezTo>
                    <a:pt x="0" y="17644"/>
                    <a:pt x="7785" y="21648"/>
                    <a:pt x="16278" y="21648"/>
                  </a:cubicBezTo>
                  <a:cubicBezTo>
                    <a:pt x="21158" y="21648"/>
                    <a:pt x="26271" y="20327"/>
                    <a:pt x="30276" y="16166"/>
                  </a:cubicBezTo>
                  <a:lnTo>
                    <a:pt x="32883" y="11153"/>
                  </a:lnTo>
                  <a:lnTo>
                    <a:pt x="266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59"/>
            <p:cNvSpPr/>
            <p:nvPr/>
          </p:nvSpPr>
          <p:spPr>
            <a:xfrm>
              <a:off x="1385975" y="2333075"/>
              <a:ext cx="1663575" cy="1618275"/>
            </a:xfrm>
            <a:custGeom>
              <a:avLst/>
              <a:gdLst/>
              <a:ahLst/>
              <a:cxnLst/>
              <a:rect l="l" t="t" r="r" b="b"/>
              <a:pathLst>
                <a:path w="66543" h="64731" extrusionOk="0">
                  <a:moveTo>
                    <a:pt x="33397" y="1"/>
                  </a:moveTo>
                  <a:cubicBezTo>
                    <a:pt x="32819" y="1"/>
                    <a:pt x="32238" y="16"/>
                    <a:pt x="31655" y="47"/>
                  </a:cubicBezTo>
                  <a:cubicBezTo>
                    <a:pt x="13785" y="874"/>
                    <a:pt x="1" y="16138"/>
                    <a:pt x="953" y="33982"/>
                  </a:cubicBezTo>
                  <a:cubicBezTo>
                    <a:pt x="1753" y="51268"/>
                    <a:pt x="16061" y="64731"/>
                    <a:pt x="33146" y="64731"/>
                  </a:cubicBezTo>
                  <a:cubicBezTo>
                    <a:pt x="33724" y="64731"/>
                    <a:pt x="34305" y="64715"/>
                    <a:pt x="34888" y="64684"/>
                  </a:cubicBezTo>
                  <a:cubicBezTo>
                    <a:pt x="52758" y="63857"/>
                    <a:pt x="66542" y="48594"/>
                    <a:pt x="65590" y="30749"/>
                  </a:cubicBezTo>
                  <a:cubicBezTo>
                    <a:pt x="64790" y="13464"/>
                    <a:pt x="50482" y="1"/>
                    <a:pt x="33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59"/>
            <p:cNvSpPr/>
            <p:nvPr/>
          </p:nvSpPr>
          <p:spPr>
            <a:xfrm>
              <a:off x="1219300" y="2097575"/>
              <a:ext cx="1159200" cy="1068175"/>
            </a:xfrm>
            <a:custGeom>
              <a:avLst/>
              <a:gdLst/>
              <a:ahLst/>
              <a:cxnLst/>
              <a:rect l="l" t="t" r="r" b="b"/>
              <a:pathLst>
                <a:path w="46368" h="42727" extrusionOk="0">
                  <a:moveTo>
                    <a:pt x="23286" y="1"/>
                  </a:moveTo>
                  <a:cubicBezTo>
                    <a:pt x="21981" y="1"/>
                    <a:pt x="20657" y="121"/>
                    <a:pt x="19324" y="370"/>
                  </a:cubicBezTo>
                  <a:cubicBezTo>
                    <a:pt x="7720" y="2475"/>
                    <a:pt x="1" y="13653"/>
                    <a:pt x="2181" y="25232"/>
                  </a:cubicBezTo>
                  <a:cubicBezTo>
                    <a:pt x="4044" y="35500"/>
                    <a:pt x="12991" y="42726"/>
                    <a:pt x="23066" y="42726"/>
                  </a:cubicBezTo>
                  <a:cubicBezTo>
                    <a:pt x="24377" y="42726"/>
                    <a:pt x="25708" y="42604"/>
                    <a:pt x="27044" y="42350"/>
                  </a:cubicBezTo>
                  <a:cubicBezTo>
                    <a:pt x="38623" y="40270"/>
                    <a:pt x="46367" y="29092"/>
                    <a:pt x="44262" y="17513"/>
                  </a:cubicBezTo>
                  <a:cubicBezTo>
                    <a:pt x="42330" y="7232"/>
                    <a:pt x="33415" y="1"/>
                    <a:pt x="23286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59"/>
            <p:cNvSpPr/>
            <p:nvPr/>
          </p:nvSpPr>
          <p:spPr>
            <a:xfrm>
              <a:off x="1313300" y="2213950"/>
              <a:ext cx="1221825" cy="1176150"/>
            </a:xfrm>
            <a:custGeom>
              <a:avLst/>
              <a:gdLst/>
              <a:ahLst/>
              <a:cxnLst/>
              <a:rect l="l" t="t" r="r" b="b"/>
              <a:pathLst>
                <a:path w="48873" h="47046" extrusionOk="0">
                  <a:moveTo>
                    <a:pt x="32782" y="0"/>
                  </a:moveTo>
                  <a:cubicBezTo>
                    <a:pt x="32782" y="0"/>
                    <a:pt x="32256" y="8572"/>
                    <a:pt x="23284" y="17444"/>
                  </a:cubicBezTo>
                  <a:cubicBezTo>
                    <a:pt x="14311" y="26216"/>
                    <a:pt x="0" y="25289"/>
                    <a:pt x="101" y="25915"/>
                  </a:cubicBezTo>
                  <a:cubicBezTo>
                    <a:pt x="5086" y="43551"/>
                    <a:pt x="10501" y="47045"/>
                    <a:pt x="14667" y="47045"/>
                  </a:cubicBezTo>
                  <a:cubicBezTo>
                    <a:pt x="16617" y="47045"/>
                    <a:pt x="18294" y="46280"/>
                    <a:pt x="19524" y="45840"/>
                  </a:cubicBezTo>
                  <a:cubicBezTo>
                    <a:pt x="23384" y="44587"/>
                    <a:pt x="23183" y="39073"/>
                    <a:pt x="23183" y="39073"/>
                  </a:cubicBezTo>
                  <a:lnTo>
                    <a:pt x="23183" y="39073"/>
                  </a:lnTo>
                  <a:cubicBezTo>
                    <a:pt x="23184" y="39073"/>
                    <a:pt x="27196" y="42359"/>
                    <a:pt x="32298" y="42359"/>
                  </a:cubicBezTo>
                  <a:cubicBezTo>
                    <a:pt x="33623" y="42359"/>
                    <a:pt x="35021" y="42137"/>
                    <a:pt x="36442" y="41579"/>
                  </a:cubicBezTo>
                  <a:cubicBezTo>
                    <a:pt x="43334" y="38848"/>
                    <a:pt x="38622" y="29549"/>
                    <a:pt x="38622" y="29549"/>
                  </a:cubicBezTo>
                  <a:cubicBezTo>
                    <a:pt x="38622" y="29549"/>
                    <a:pt x="46367" y="29249"/>
                    <a:pt x="47620" y="22256"/>
                  </a:cubicBezTo>
                  <a:cubicBezTo>
                    <a:pt x="48873" y="15364"/>
                    <a:pt x="32782" y="0"/>
                    <a:pt x="32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59"/>
            <p:cNvSpPr/>
            <p:nvPr/>
          </p:nvSpPr>
          <p:spPr>
            <a:xfrm>
              <a:off x="1874700" y="2396425"/>
              <a:ext cx="49525" cy="53125"/>
            </a:xfrm>
            <a:custGeom>
              <a:avLst/>
              <a:gdLst/>
              <a:ahLst/>
              <a:cxnLst/>
              <a:rect l="l" t="t" r="r" b="b"/>
              <a:pathLst>
                <a:path w="1981" h="2125" extrusionOk="0">
                  <a:moveTo>
                    <a:pt x="294" y="0"/>
                  </a:moveTo>
                  <a:cubicBezTo>
                    <a:pt x="258" y="0"/>
                    <a:pt x="227" y="7"/>
                    <a:pt x="201" y="20"/>
                  </a:cubicBezTo>
                  <a:cubicBezTo>
                    <a:pt x="1" y="220"/>
                    <a:pt x="101" y="847"/>
                    <a:pt x="502" y="1373"/>
                  </a:cubicBezTo>
                  <a:cubicBezTo>
                    <a:pt x="859" y="1899"/>
                    <a:pt x="1287" y="2124"/>
                    <a:pt x="1534" y="2124"/>
                  </a:cubicBezTo>
                  <a:cubicBezTo>
                    <a:pt x="1582" y="2124"/>
                    <a:pt x="1622" y="2116"/>
                    <a:pt x="1655" y="2100"/>
                  </a:cubicBezTo>
                  <a:cubicBezTo>
                    <a:pt x="1981" y="1899"/>
                    <a:pt x="1755" y="1273"/>
                    <a:pt x="1354" y="746"/>
                  </a:cubicBezTo>
                  <a:cubicBezTo>
                    <a:pt x="983" y="288"/>
                    <a:pt x="535" y="0"/>
                    <a:pt x="294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59"/>
            <p:cNvSpPr/>
            <p:nvPr/>
          </p:nvSpPr>
          <p:spPr>
            <a:xfrm>
              <a:off x="1600275" y="2618225"/>
              <a:ext cx="49525" cy="52150"/>
            </a:xfrm>
            <a:custGeom>
              <a:avLst/>
              <a:gdLst/>
              <a:ahLst/>
              <a:cxnLst/>
              <a:rect l="l" t="t" r="r" b="b"/>
              <a:pathLst>
                <a:path w="1981" h="2086" extrusionOk="0">
                  <a:moveTo>
                    <a:pt x="331" y="1"/>
                  </a:moveTo>
                  <a:cubicBezTo>
                    <a:pt x="286" y="1"/>
                    <a:pt x="243" y="7"/>
                    <a:pt x="201" y="20"/>
                  </a:cubicBezTo>
                  <a:cubicBezTo>
                    <a:pt x="0" y="220"/>
                    <a:pt x="100" y="847"/>
                    <a:pt x="526" y="1373"/>
                  </a:cubicBezTo>
                  <a:cubicBezTo>
                    <a:pt x="844" y="1841"/>
                    <a:pt x="1274" y="2085"/>
                    <a:pt x="1555" y="2085"/>
                  </a:cubicBezTo>
                  <a:cubicBezTo>
                    <a:pt x="1651" y="2085"/>
                    <a:pt x="1729" y="2057"/>
                    <a:pt x="1780" y="2000"/>
                  </a:cubicBezTo>
                  <a:cubicBezTo>
                    <a:pt x="1980" y="1799"/>
                    <a:pt x="1780" y="1273"/>
                    <a:pt x="1354" y="747"/>
                  </a:cubicBezTo>
                  <a:cubicBezTo>
                    <a:pt x="1004" y="288"/>
                    <a:pt x="636" y="1"/>
                    <a:pt x="331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59"/>
            <p:cNvSpPr/>
            <p:nvPr/>
          </p:nvSpPr>
          <p:spPr>
            <a:xfrm>
              <a:off x="1409800" y="2678850"/>
              <a:ext cx="141000" cy="117200"/>
            </a:xfrm>
            <a:custGeom>
              <a:avLst/>
              <a:gdLst/>
              <a:ahLst/>
              <a:cxnLst/>
              <a:rect l="l" t="t" r="r" b="b"/>
              <a:pathLst>
                <a:path w="5640" h="4688" extrusionOk="0">
                  <a:moveTo>
                    <a:pt x="3233" y="1"/>
                  </a:moveTo>
                  <a:cubicBezTo>
                    <a:pt x="2707" y="1"/>
                    <a:pt x="1980" y="201"/>
                    <a:pt x="1454" y="627"/>
                  </a:cubicBezTo>
                  <a:cubicBezTo>
                    <a:pt x="301" y="1455"/>
                    <a:pt x="0" y="3033"/>
                    <a:pt x="727" y="3961"/>
                  </a:cubicBezTo>
                  <a:cubicBezTo>
                    <a:pt x="1153" y="4487"/>
                    <a:pt x="1679" y="4688"/>
                    <a:pt x="2306" y="4688"/>
                  </a:cubicBezTo>
                  <a:cubicBezTo>
                    <a:pt x="2932" y="4688"/>
                    <a:pt x="3559" y="4487"/>
                    <a:pt x="4186" y="3961"/>
                  </a:cubicBezTo>
                  <a:cubicBezTo>
                    <a:pt x="5313" y="3033"/>
                    <a:pt x="5639" y="1555"/>
                    <a:pt x="4912" y="627"/>
                  </a:cubicBezTo>
                  <a:cubicBezTo>
                    <a:pt x="4486" y="201"/>
                    <a:pt x="3860" y="1"/>
                    <a:pt x="3233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59"/>
            <p:cNvSpPr/>
            <p:nvPr/>
          </p:nvSpPr>
          <p:spPr>
            <a:xfrm>
              <a:off x="1691750" y="2503950"/>
              <a:ext cx="193000" cy="148000"/>
            </a:xfrm>
            <a:custGeom>
              <a:avLst/>
              <a:gdLst/>
              <a:ahLst/>
              <a:cxnLst/>
              <a:rect l="l" t="t" r="r" b="b"/>
              <a:pathLst>
                <a:path w="7720" h="5920" extrusionOk="0">
                  <a:moveTo>
                    <a:pt x="114" y="0"/>
                  </a:moveTo>
                  <a:cubicBezTo>
                    <a:pt x="108" y="0"/>
                    <a:pt x="103" y="1"/>
                    <a:pt x="101" y="4"/>
                  </a:cubicBezTo>
                  <a:cubicBezTo>
                    <a:pt x="0" y="105"/>
                    <a:pt x="1679" y="1984"/>
                    <a:pt x="3860" y="4290"/>
                  </a:cubicBezTo>
                  <a:lnTo>
                    <a:pt x="4186" y="4591"/>
                  </a:lnTo>
                  <a:lnTo>
                    <a:pt x="4386" y="4165"/>
                  </a:lnTo>
                  <a:cubicBezTo>
                    <a:pt x="4587" y="3764"/>
                    <a:pt x="4812" y="3338"/>
                    <a:pt x="5213" y="2912"/>
                  </a:cubicBezTo>
                  <a:cubicBezTo>
                    <a:pt x="5439" y="2711"/>
                    <a:pt x="5840" y="2511"/>
                    <a:pt x="6266" y="2511"/>
                  </a:cubicBezTo>
                  <a:cubicBezTo>
                    <a:pt x="6567" y="2511"/>
                    <a:pt x="6792" y="2811"/>
                    <a:pt x="6993" y="3137"/>
                  </a:cubicBezTo>
                  <a:cubicBezTo>
                    <a:pt x="7093" y="3438"/>
                    <a:pt x="7093" y="3764"/>
                    <a:pt x="6893" y="4065"/>
                  </a:cubicBezTo>
                  <a:cubicBezTo>
                    <a:pt x="6792" y="4390"/>
                    <a:pt x="6567" y="4691"/>
                    <a:pt x="6366" y="4917"/>
                  </a:cubicBezTo>
                  <a:cubicBezTo>
                    <a:pt x="5940" y="5217"/>
                    <a:pt x="5439" y="5418"/>
                    <a:pt x="5113" y="5644"/>
                  </a:cubicBezTo>
                  <a:cubicBezTo>
                    <a:pt x="4687" y="5744"/>
                    <a:pt x="4587" y="5844"/>
                    <a:pt x="4587" y="5844"/>
                  </a:cubicBezTo>
                  <a:cubicBezTo>
                    <a:pt x="4587" y="5894"/>
                    <a:pt x="4643" y="5919"/>
                    <a:pt x="4737" y="5919"/>
                  </a:cubicBezTo>
                  <a:cubicBezTo>
                    <a:pt x="4831" y="5919"/>
                    <a:pt x="4963" y="5894"/>
                    <a:pt x="5113" y="5844"/>
                  </a:cubicBezTo>
                  <a:cubicBezTo>
                    <a:pt x="5539" y="5744"/>
                    <a:pt x="6065" y="5644"/>
                    <a:pt x="6692" y="5217"/>
                  </a:cubicBezTo>
                  <a:cubicBezTo>
                    <a:pt x="6893" y="5017"/>
                    <a:pt x="7193" y="4691"/>
                    <a:pt x="7419" y="4290"/>
                  </a:cubicBezTo>
                  <a:cubicBezTo>
                    <a:pt x="7619" y="3964"/>
                    <a:pt x="7720" y="3438"/>
                    <a:pt x="7519" y="2912"/>
                  </a:cubicBezTo>
                  <a:cubicBezTo>
                    <a:pt x="7419" y="2711"/>
                    <a:pt x="7319" y="2410"/>
                    <a:pt x="7093" y="2185"/>
                  </a:cubicBezTo>
                  <a:cubicBezTo>
                    <a:pt x="6893" y="1984"/>
                    <a:pt x="6567" y="1884"/>
                    <a:pt x="6266" y="1884"/>
                  </a:cubicBezTo>
                  <a:cubicBezTo>
                    <a:pt x="6184" y="1871"/>
                    <a:pt x="6104" y="1865"/>
                    <a:pt x="6025" y="1865"/>
                  </a:cubicBezTo>
                  <a:cubicBezTo>
                    <a:pt x="5503" y="1865"/>
                    <a:pt x="5057" y="2140"/>
                    <a:pt x="4687" y="2511"/>
                  </a:cubicBezTo>
                  <a:cubicBezTo>
                    <a:pt x="4400" y="2798"/>
                    <a:pt x="4202" y="3150"/>
                    <a:pt x="4040" y="3519"/>
                  </a:cubicBezTo>
                  <a:lnTo>
                    <a:pt x="4040" y="3519"/>
                  </a:lnTo>
                  <a:cubicBezTo>
                    <a:pt x="1960" y="1460"/>
                    <a:pt x="299" y="0"/>
                    <a:pt x="114" y="0"/>
                  </a:cubicBezTo>
                  <a:close/>
                </a:path>
              </a:pathLst>
            </a:custGeom>
            <a:solidFill>
              <a:srgbClr val="E89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59"/>
            <p:cNvSpPr/>
            <p:nvPr/>
          </p:nvSpPr>
          <p:spPr>
            <a:xfrm>
              <a:off x="1866550" y="2647525"/>
              <a:ext cx="67700" cy="65200"/>
            </a:xfrm>
            <a:custGeom>
              <a:avLst/>
              <a:gdLst/>
              <a:ahLst/>
              <a:cxnLst/>
              <a:rect l="l" t="t" r="r" b="b"/>
              <a:pathLst>
                <a:path w="2708" h="2608" extrusionOk="0">
                  <a:moveTo>
                    <a:pt x="2206" y="1"/>
                  </a:moveTo>
                  <a:cubicBezTo>
                    <a:pt x="2081" y="101"/>
                    <a:pt x="2206" y="302"/>
                    <a:pt x="2081" y="627"/>
                  </a:cubicBezTo>
                  <a:cubicBezTo>
                    <a:pt x="2081" y="928"/>
                    <a:pt x="1981" y="1354"/>
                    <a:pt x="1680" y="1680"/>
                  </a:cubicBezTo>
                  <a:cubicBezTo>
                    <a:pt x="1354" y="1981"/>
                    <a:pt x="953" y="2081"/>
                    <a:pt x="627" y="2081"/>
                  </a:cubicBezTo>
                  <a:cubicBezTo>
                    <a:pt x="427" y="2081"/>
                    <a:pt x="260" y="2036"/>
                    <a:pt x="141" y="2036"/>
                  </a:cubicBezTo>
                  <a:cubicBezTo>
                    <a:pt x="82" y="2036"/>
                    <a:pt x="34" y="2048"/>
                    <a:pt x="1" y="2081"/>
                  </a:cubicBezTo>
                  <a:cubicBezTo>
                    <a:pt x="1" y="2081"/>
                    <a:pt x="101" y="2407"/>
                    <a:pt x="527" y="2507"/>
                  </a:cubicBezTo>
                  <a:cubicBezTo>
                    <a:pt x="728" y="2607"/>
                    <a:pt x="1053" y="2607"/>
                    <a:pt x="1254" y="2607"/>
                  </a:cubicBezTo>
                  <a:cubicBezTo>
                    <a:pt x="1580" y="2507"/>
                    <a:pt x="1881" y="2407"/>
                    <a:pt x="2206" y="2081"/>
                  </a:cubicBezTo>
                  <a:cubicBezTo>
                    <a:pt x="2407" y="1880"/>
                    <a:pt x="2507" y="1555"/>
                    <a:pt x="2607" y="1254"/>
                  </a:cubicBezTo>
                  <a:cubicBezTo>
                    <a:pt x="2708" y="1053"/>
                    <a:pt x="2607" y="728"/>
                    <a:pt x="2607" y="527"/>
                  </a:cubicBezTo>
                  <a:cubicBezTo>
                    <a:pt x="2507" y="302"/>
                    <a:pt x="2407" y="201"/>
                    <a:pt x="2407" y="101"/>
                  </a:cubicBezTo>
                  <a:cubicBezTo>
                    <a:pt x="2307" y="1"/>
                    <a:pt x="2206" y="1"/>
                    <a:pt x="2206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59"/>
            <p:cNvSpPr/>
            <p:nvPr/>
          </p:nvSpPr>
          <p:spPr>
            <a:xfrm>
              <a:off x="1506275" y="2514075"/>
              <a:ext cx="136000" cy="130350"/>
            </a:xfrm>
            <a:custGeom>
              <a:avLst/>
              <a:gdLst/>
              <a:ahLst/>
              <a:cxnLst/>
              <a:rect l="l" t="t" r="r" b="b"/>
              <a:pathLst>
                <a:path w="5440" h="5214" extrusionOk="0">
                  <a:moveTo>
                    <a:pt x="3961" y="0"/>
                  </a:moveTo>
                  <a:cubicBezTo>
                    <a:pt x="3560" y="0"/>
                    <a:pt x="3134" y="126"/>
                    <a:pt x="2707" y="326"/>
                  </a:cubicBezTo>
                  <a:cubicBezTo>
                    <a:pt x="2507" y="426"/>
                    <a:pt x="2306" y="527"/>
                    <a:pt x="2081" y="752"/>
                  </a:cubicBezTo>
                  <a:cubicBezTo>
                    <a:pt x="1780" y="853"/>
                    <a:pt x="1580" y="1053"/>
                    <a:pt x="1354" y="1153"/>
                  </a:cubicBezTo>
                  <a:cubicBezTo>
                    <a:pt x="1254" y="1379"/>
                    <a:pt x="1053" y="1579"/>
                    <a:pt x="828" y="1780"/>
                  </a:cubicBezTo>
                  <a:cubicBezTo>
                    <a:pt x="728" y="2005"/>
                    <a:pt x="527" y="2206"/>
                    <a:pt x="427" y="2406"/>
                  </a:cubicBezTo>
                  <a:cubicBezTo>
                    <a:pt x="201" y="2832"/>
                    <a:pt x="101" y="3259"/>
                    <a:pt x="1" y="3660"/>
                  </a:cubicBezTo>
                  <a:cubicBezTo>
                    <a:pt x="1" y="3985"/>
                    <a:pt x="1" y="4286"/>
                    <a:pt x="101" y="4612"/>
                  </a:cubicBezTo>
                  <a:cubicBezTo>
                    <a:pt x="201" y="4812"/>
                    <a:pt x="327" y="5013"/>
                    <a:pt x="527" y="5138"/>
                  </a:cubicBezTo>
                  <a:cubicBezTo>
                    <a:pt x="627" y="5188"/>
                    <a:pt x="734" y="5213"/>
                    <a:pt x="853" y="5213"/>
                  </a:cubicBezTo>
                  <a:cubicBezTo>
                    <a:pt x="972" y="5213"/>
                    <a:pt x="1103" y="5188"/>
                    <a:pt x="1254" y="5138"/>
                  </a:cubicBezTo>
                  <a:cubicBezTo>
                    <a:pt x="1454" y="5138"/>
                    <a:pt x="1680" y="5013"/>
                    <a:pt x="1981" y="4812"/>
                  </a:cubicBezTo>
                  <a:cubicBezTo>
                    <a:pt x="2507" y="4512"/>
                    <a:pt x="3033" y="4086"/>
                    <a:pt x="3660" y="3559"/>
                  </a:cubicBezTo>
                  <a:cubicBezTo>
                    <a:pt x="4186" y="3133"/>
                    <a:pt x="4587" y="2632"/>
                    <a:pt x="5013" y="2106"/>
                  </a:cubicBezTo>
                  <a:cubicBezTo>
                    <a:pt x="5114" y="1880"/>
                    <a:pt x="5339" y="1579"/>
                    <a:pt x="5339" y="1379"/>
                  </a:cubicBezTo>
                  <a:cubicBezTo>
                    <a:pt x="5439" y="1153"/>
                    <a:pt x="5439" y="853"/>
                    <a:pt x="5339" y="627"/>
                  </a:cubicBezTo>
                  <a:cubicBezTo>
                    <a:pt x="5339" y="426"/>
                    <a:pt x="5114" y="326"/>
                    <a:pt x="4913" y="226"/>
                  </a:cubicBezTo>
                  <a:cubicBezTo>
                    <a:pt x="4587" y="0"/>
                    <a:pt x="4286" y="0"/>
                    <a:pt x="3961" y="0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59"/>
            <p:cNvSpPr/>
            <p:nvPr/>
          </p:nvSpPr>
          <p:spPr>
            <a:xfrm>
              <a:off x="1770075" y="2305425"/>
              <a:ext cx="138500" cy="129725"/>
            </a:xfrm>
            <a:custGeom>
              <a:avLst/>
              <a:gdLst/>
              <a:ahLst/>
              <a:cxnLst/>
              <a:rect l="l" t="t" r="r" b="b"/>
              <a:pathLst>
                <a:path w="5540" h="5189" extrusionOk="0">
                  <a:moveTo>
                    <a:pt x="3960" y="0"/>
                  </a:moveTo>
                  <a:cubicBezTo>
                    <a:pt x="3659" y="0"/>
                    <a:pt x="3233" y="101"/>
                    <a:pt x="2807" y="326"/>
                  </a:cubicBezTo>
                  <a:cubicBezTo>
                    <a:pt x="2506" y="427"/>
                    <a:pt x="2306" y="527"/>
                    <a:pt x="2080" y="727"/>
                  </a:cubicBezTo>
                  <a:cubicBezTo>
                    <a:pt x="1880" y="828"/>
                    <a:pt x="1679" y="1053"/>
                    <a:pt x="1454" y="1254"/>
                  </a:cubicBezTo>
                  <a:cubicBezTo>
                    <a:pt x="1253" y="1354"/>
                    <a:pt x="1053" y="1579"/>
                    <a:pt x="927" y="1780"/>
                  </a:cubicBezTo>
                  <a:cubicBezTo>
                    <a:pt x="727" y="1980"/>
                    <a:pt x="627" y="2206"/>
                    <a:pt x="526" y="2407"/>
                  </a:cubicBezTo>
                  <a:cubicBezTo>
                    <a:pt x="301" y="2833"/>
                    <a:pt x="100" y="3234"/>
                    <a:pt x="100" y="3660"/>
                  </a:cubicBezTo>
                  <a:cubicBezTo>
                    <a:pt x="0" y="3960"/>
                    <a:pt x="100" y="4286"/>
                    <a:pt x="100" y="4587"/>
                  </a:cubicBezTo>
                  <a:cubicBezTo>
                    <a:pt x="201" y="4813"/>
                    <a:pt x="426" y="5013"/>
                    <a:pt x="627" y="5113"/>
                  </a:cubicBezTo>
                  <a:cubicBezTo>
                    <a:pt x="727" y="5163"/>
                    <a:pt x="833" y="5188"/>
                    <a:pt x="940" y="5188"/>
                  </a:cubicBezTo>
                  <a:cubicBezTo>
                    <a:pt x="1047" y="5188"/>
                    <a:pt x="1153" y="5163"/>
                    <a:pt x="1253" y="5113"/>
                  </a:cubicBezTo>
                  <a:cubicBezTo>
                    <a:pt x="1554" y="5113"/>
                    <a:pt x="1780" y="5013"/>
                    <a:pt x="2080" y="4813"/>
                  </a:cubicBezTo>
                  <a:cubicBezTo>
                    <a:pt x="2607" y="4587"/>
                    <a:pt x="3133" y="4086"/>
                    <a:pt x="3659" y="3660"/>
                  </a:cubicBezTo>
                  <a:cubicBezTo>
                    <a:pt x="4286" y="3133"/>
                    <a:pt x="4687" y="2607"/>
                    <a:pt x="5013" y="2081"/>
                  </a:cubicBezTo>
                  <a:cubicBezTo>
                    <a:pt x="5213" y="1880"/>
                    <a:pt x="5313" y="1579"/>
                    <a:pt x="5439" y="1354"/>
                  </a:cubicBezTo>
                  <a:cubicBezTo>
                    <a:pt x="5539" y="1153"/>
                    <a:pt x="5539" y="828"/>
                    <a:pt x="5439" y="627"/>
                  </a:cubicBezTo>
                  <a:cubicBezTo>
                    <a:pt x="5313" y="427"/>
                    <a:pt x="5213" y="326"/>
                    <a:pt x="4912" y="201"/>
                  </a:cubicBezTo>
                  <a:cubicBezTo>
                    <a:pt x="4687" y="101"/>
                    <a:pt x="4386" y="0"/>
                    <a:pt x="3960" y="0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59"/>
            <p:cNvSpPr/>
            <p:nvPr/>
          </p:nvSpPr>
          <p:spPr>
            <a:xfrm>
              <a:off x="1002525" y="1906900"/>
              <a:ext cx="853400" cy="678000"/>
            </a:xfrm>
            <a:custGeom>
              <a:avLst/>
              <a:gdLst/>
              <a:ahLst/>
              <a:cxnLst/>
              <a:rect l="l" t="t" r="r" b="b"/>
              <a:pathLst>
                <a:path w="34136" h="27120" extrusionOk="0">
                  <a:moveTo>
                    <a:pt x="21502" y="0"/>
                  </a:moveTo>
                  <a:cubicBezTo>
                    <a:pt x="17612" y="0"/>
                    <a:pt x="13710" y="890"/>
                    <a:pt x="10652" y="2583"/>
                  </a:cubicBezTo>
                  <a:cubicBezTo>
                    <a:pt x="3960" y="6342"/>
                    <a:pt x="0" y="14488"/>
                    <a:pt x="1354" y="22007"/>
                  </a:cubicBezTo>
                  <a:cubicBezTo>
                    <a:pt x="3860" y="20327"/>
                    <a:pt x="5840" y="18022"/>
                    <a:pt x="7193" y="15415"/>
                  </a:cubicBezTo>
                  <a:lnTo>
                    <a:pt x="7193" y="15415"/>
                  </a:lnTo>
                  <a:cubicBezTo>
                    <a:pt x="5940" y="18648"/>
                    <a:pt x="6065" y="25440"/>
                    <a:pt x="9198" y="27119"/>
                  </a:cubicBezTo>
                  <a:lnTo>
                    <a:pt x="34136" y="4137"/>
                  </a:lnTo>
                  <a:cubicBezTo>
                    <a:pt x="30981" y="1326"/>
                    <a:pt x="26251" y="0"/>
                    <a:pt x="21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59"/>
            <p:cNvSpPr/>
            <p:nvPr/>
          </p:nvSpPr>
          <p:spPr>
            <a:xfrm>
              <a:off x="1114675" y="1973400"/>
              <a:ext cx="906050" cy="752875"/>
            </a:xfrm>
            <a:custGeom>
              <a:avLst/>
              <a:gdLst/>
              <a:ahLst/>
              <a:cxnLst/>
              <a:rect l="l" t="t" r="r" b="b"/>
              <a:pathLst>
                <a:path w="36242" h="30115" extrusionOk="0">
                  <a:moveTo>
                    <a:pt x="31913" y="0"/>
                  </a:moveTo>
                  <a:cubicBezTo>
                    <a:pt x="31069" y="0"/>
                    <a:pt x="30225" y="272"/>
                    <a:pt x="29549" y="850"/>
                  </a:cubicBezTo>
                  <a:lnTo>
                    <a:pt x="1880" y="23307"/>
                  </a:lnTo>
                  <a:cubicBezTo>
                    <a:pt x="201" y="24560"/>
                    <a:pt x="0" y="27066"/>
                    <a:pt x="1354" y="28645"/>
                  </a:cubicBezTo>
                  <a:cubicBezTo>
                    <a:pt x="2137" y="29602"/>
                    <a:pt x="3272" y="30114"/>
                    <a:pt x="4415" y="30114"/>
                  </a:cubicBezTo>
                  <a:cubicBezTo>
                    <a:pt x="5248" y="30114"/>
                    <a:pt x="6085" y="29842"/>
                    <a:pt x="6792" y="29272"/>
                  </a:cubicBezTo>
                  <a:lnTo>
                    <a:pt x="34362" y="6815"/>
                  </a:lnTo>
                  <a:cubicBezTo>
                    <a:pt x="36041" y="5462"/>
                    <a:pt x="36241" y="3056"/>
                    <a:pt x="34888" y="1377"/>
                  </a:cubicBezTo>
                  <a:cubicBezTo>
                    <a:pt x="34170" y="487"/>
                    <a:pt x="33042" y="0"/>
                    <a:pt x="31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59"/>
            <p:cNvSpPr/>
            <p:nvPr/>
          </p:nvSpPr>
          <p:spPr>
            <a:xfrm>
              <a:off x="929200" y="2414950"/>
              <a:ext cx="174850" cy="170075"/>
            </a:xfrm>
            <a:custGeom>
              <a:avLst/>
              <a:gdLst/>
              <a:ahLst/>
              <a:cxnLst/>
              <a:rect l="l" t="t" r="r" b="b"/>
              <a:pathLst>
                <a:path w="6994" h="6803" extrusionOk="0">
                  <a:moveTo>
                    <a:pt x="3543" y="1"/>
                  </a:moveTo>
                  <a:cubicBezTo>
                    <a:pt x="3482" y="1"/>
                    <a:pt x="3421" y="2"/>
                    <a:pt x="3359" y="5"/>
                  </a:cubicBezTo>
                  <a:cubicBezTo>
                    <a:pt x="1480" y="106"/>
                    <a:pt x="1" y="1685"/>
                    <a:pt x="101" y="3564"/>
                  </a:cubicBezTo>
                  <a:cubicBezTo>
                    <a:pt x="222" y="5383"/>
                    <a:pt x="1680" y="6802"/>
                    <a:pt x="3477" y="6802"/>
                  </a:cubicBezTo>
                  <a:cubicBezTo>
                    <a:pt x="3538" y="6802"/>
                    <a:pt x="3599" y="6801"/>
                    <a:pt x="3660" y="6797"/>
                  </a:cubicBezTo>
                  <a:cubicBezTo>
                    <a:pt x="5540" y="6797"/>
                    <a:pt x="6993" y="5118"/>
                    <a:pt x="6893" y="3239"/>
                  </a:cubicBezTo>
                  <a:cubicBezTo>
                    <a:pt x="6893" y="1420"/>
                    <a:pt x="5345" y="1"/>
                    <a:pt x="3543" y="1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59"/>
            <p:cNvSpPr/>
            <p:nvPr/>
          </p:nvSpPr>
          <p:spPr>
            <a:xfrm>
              <a:off x="2028225" y="2079675"/>
              <a:ext cx="162300" cy="134300"/>
            </a:xfrm>
            <a:custGeom>
              <a:avLst/>
              <a:gdLst/>
              <a:ahLst/>
              <a:cxnLst/>
              <a:rect l="l" t="t" r="r" b="b"/>
              <a:pathLst>
                <a:path w="6492" h="5372" extrusionOk="0">
                  <a:moveTo>
                    <a:pt x="2840" y="0"/>
                  </a:moveTo>
                  <a:cubicBezTo>
                    <a:pt x="814" y="0"/>
                    <a:pt x="0" y="2765"/>
                    <a:pt x="0" y="2765"/>
                  </a:cubicBezTo>
                  <a:lnTo>
                    <a:pt x="4185" y="5371"/>
                  </a:lnTo>
                  <a:cubicBezTo>
                    <a:pt x="6491" y="3091"/>
                    <a:pt x="5764" y="584"/>
                    <a:pt x="3358" y="58"/>
                  </a:cubicBezTo>
                  <a:cubicBezTo>
                    <a:pt x="3177" y="18"/>
                    <a:pt x="3004" y="0"/>
                    <a:pt x="2840" y="0"/>
                  </a:cubicBezTo>
                  <a:close/>
                </a:path>
              </a:pathLst>
            </a:custGeom>
            <a:solidFill>
              <a:srgbClr val="F8CA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59"/>
            <p:cNvSpPr/>
            <p:nvPr/>
          </p:nvSpPr>
          <p:spPr>
            <a:xfrm>
              <a:off x="1200025" y="2735650"/>
              <a:ext cx="131475" cy="132675"/>
            </a:xfrm>
            <a:custGeom>
              <a:avLst/>
              <a:gdLst/>
              <a:ahLst/>
              <a:cxnLst/>
              <a:rect l="l" t="t" r="r" b="b"/>
              <a:pathLst>
                <a:path w="5259" h="5307" extrusionOk="0">
                  <a:moveTo>
                    <a:pt x="3979" y="1"/>
                  </a:moveTo>
                  <a:cubicBezTo>
                    <a:pt x="1205" y="1"/>
                    <a:pt x="0" y="1950"/>
                    <a:pt x="1073" y="4095"/>
                  </a:cubicBezTo>
                  <a:cubicBezTo>
                    <a:pt x="1522" y="5037"/>
                    <a:pt x="2352" y="5307"/>
                    <a:pt x="3154" y="5307"/>
                  </a:cubicBezTo>
                  <a:cubicBezTo>
                    <a:pt x="4230" y="5307"/>
                    <a:pt x="5258" y="4822"/>
                    <a:pt x="5258" y="4822"/>
                  </a:cubicBezTo>
                  <a:lnTo>
                    <a:pt x="4632" y="35"/>
                  </a:lnTo>
                  <a:cubicBezTo>
                    <a:pt x="4406" y="12"/>
                    <a:pt x="4188" y="1"/>
                    <a:pt x="3979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59"/>
            <p:cNvSpPr/>
            <p:nvPr/>
          </p:nvSpPr>
          <p:spPr>
            <a:xfrm>
              <a:off x="1263800" y="2104300"/>
              <a:ext cx="764450" cy="632225"/>
            </a:xfrm>
            <a:custGeom>
              <a:avLst/>
              <a:gdLst/>
              <a:ahLst/>
              <a:cxnLst/>
              <a:rect l="l" t="t" r="r" b="b"/>
              <a:pathLst>
                <a:path w="30578" h="25289" extrusionOk="0">
                  <a:moveTo>
                    <a:pt x="24737" y="0"/>
                  </a:moveTo>
                  <a:lnTo>
                    <a:pt x="2181" y="18697"/>
                  </a:lnTo>
                  <a:lnTo>
                    <a:pt x="0" y="20477"/>
                  </a:lnTo>
                  <a:lnTo>
                    <a:pt x="401" y="25289"/>
                  </a:lnTo>
                  <a:lnTo>
                    <a:pt x="2507" y="19324"/>
                  </a:lnTo>
                  <a:lnTo>
                    <a:pt x="24111" y="1253"/>
                  </a:lnTo>
                  <a:lnTo>
                    <a:pt x="30577" y="1780"/>
                  </a:lnTo>
                  <a:cubicBezTo>
                    <a:pt x="29449" y="426"/>
                    <a:pt x="24737" y="0"/>
                    <a:pt x="24737" y="0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59"/>
            <p:cNvSpPr/>
            <p:nvPr/>
          </p:nvSpPr>
          <p:spPr>
            <a:xfrm>
              <a:off x="1516925" y="2457050"/>
              <a:ext cx="1461825" cy="1257525"/>
            </a:xfrm>
            <a:custGeom>
              <a:avLst/>
              <a:gdLst/>
              <a:ahLst/>
              <a:cxnLst/>
              <a:rect l="l" t="t" r="r" b="b"/>
              <a:pathLst>
                <a:path w="58473" h="50301" extrusionOk="0">
                  <a:moveTo>
                    <a:pt x="45314" y="1"/>
                  </a:moveTo>
                  <a:cubicBezTo>
                    <a:pt x="45314" y="1"/>
                    <a:pt x="46993" y="19951"/>
                    <a:pt x="34036" y="33209"/>
                  </a:cubicBezTo>
                  <a:cubicBezTo>
                    <a:pt x="21605" y="45740"/>
                    <a:pt x="1" y="43535"/>
                    <a:pt x="201" y="43961"/>
                  </a:cubicBezTo>
                  <a:cubicBezTo>
                    <a:pt x="1254" y="45941"/>
                    <a:pt x="3033" y="48648"/>
                    <a:pt x="3033" y="48648"/>
                  </a:cubicBezTo>
                  <a:cubicBezTo>
                    <a:pt x="3033" y="48648"/>
                    <a:pt x="6385" y="50301"/>
                    <a:pt x="12086" y="50301"/>
                  </a:cubicBezTo>
                  <a:cubicBezTo>
                    <a:pt x="18460" y="50301"/>
                    <a:pt x="27773" y="48233"/>
                    <a:pt x="38623" y="39475"/>
                  </a:cubicBezTo>
                  <a:cubicBezTo>
                    <a:pt x="58472" y="23485"/>
                    <a:pt x="49901" y="3535"/>
                    <a:pt x="49901" y="3535"/>
                  </a:cubicBezTo>
                  <a:lnTo>
                    <a:pt x="45314" y="1"/>
                  </a:lnTo>
                  <a:close/>
                </a:path>
              </a:pathLst>
            </a:custGeom>
            <a:solidFill>
              <a:srgbClr val="1D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59"/>
            <p:cNvSpPr/>
            <p:nvPr/>
          </p:nvSpPr>
          <p:spPr>
            <a:xfrm>
              <a:off x="514425" y="3111325"/>
              <a:ext cx="273825" cy="259300"/>
            </a:xfrm>
            <a:custGeom>
              <a:avLst/>
              <a:gdLst/>
              <a:ahLst/>
              <a:cxnLst/>
              <a:rect l="l" t="t" r="r" b="b"/>
              <a:pathLst>
                <a:path w="10953" h="10372" extrusionOk="0">
                  <a:moveTo>
                    <a:pt x="7144" y="1"/>
                  </a:moveTo>
                  <a:cubicBezTo>
                    <a:pt x="6477" y="1"/>
                    <a:pt x="8146" y="3805"/>
                    <a:pt x="8146" y="3805"/>
                  </a:cubicBezTo>
                  <a:cubicBezTo>
                    <a:pt x="8146" y="3805"/>
                    <a:pt x="5323" y="2819"/>
                    <a:pt x="3126" y="2819"/>
                  </a:cubicBezTo>
                  <a:cubicBezTo>
                    <a:pt x="1890" y="2819"/>
                    <a:pt x="852" y="3131"/>
                    <a:pt x="627" y="4106"/>
                  </a:cubicBezTo>
                  <a:cubicBezTo>
                    <a:pt x="0" y="6938"/>
                    <a:pt x="7720" y="10371"/>
                    <a:pt x="7720" y="10371"/>
                  </a:cubicBezTo>
                  <a:lnTo>
                    <a:pt x="10953" y="4106"/>
                  </a:lnTo>
                  <a:cubicBezTo>
                    <a:pt x="10953" y="4106"/>
                    <a:pt x="8346" y="547"/>
                    <a:pt x="7294" y="45"/>
                  </a:cubicBezTo>
                  <a:cubicBezTo>
                    <a:pt x="7234" y="15"/>
                    <a:pt x="7184" y="1"/>
                    <a:pt x="7144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59"/>
            <p:cNvSpPr/>
            <p:nvPr/>
          </p:nvSpPr>
          <p:spPr>
            <a:xfrm>
              <a:off x="684225" y="3190775"/>
              <a:ext cx="200525" cy="258175"/>
            </a:xfrm>
            <a:custGeom>
              <a:avLst/>
              <a:gdLst/>
              <a:ahLst/>
              <a:cxnLst/>
              <a:rect l="l" t="t" r="r" b="b"/>
              <a:pathLst>
                <a:path w="8021" h="10327" extrusionOk="0">
                  <a:moveTo>
                    <a:pt x="4687" y="0"/>
                  </a:moveTo>
                  <a:lnTo>
                    <a:pt x="0" y="8872"/>
                  </a:lnTo>
                  <a:lnTo>
                    <a:pt x="3434" y="10326"/>
                  </a:lnTo>
                  <a:lnTo>
                    <a:pt x="8020" y="1354"/>
                  </a:lnTo>
                  <a:lnTo>
                    <a:pt x="4687" y="0"/>
                  </a:ln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59"/>
            <p:cNvSpPr/>
            <p:nvPr/>
          </p:nvSpPr>
          <p:spPr>
            <a:xfrm>
              <a:off x="1263800" y="2665700"/>
              <a:ext cx="99025" cy="201150"/>
            </a:xfrm>
            <a:custGeom>
              <a:avLst/>
              <a:gdLst/>
              <a:ahLst/>
              <a:cxnLst/>
              <a:rect l="l" t="t" r="r" b="b"/>
              <a:pathLst>
                <a:path w="3961" h="8046" extrusionOk="0">
                  <a:moveTo>
                    <a:pt x="2707" y="1"/>
                  </a:moveTo>
                  <a:lnTo>
                    <a:pt x="0" y="1880"/>
                  </a:lnTo>
                  <a:lnTo>
                    <a:pt x="2181" y="8046"/>
                  </a:lnTo>
                  <a:lnTo>
                    <a:pt x="3960" y="7519"/>
                  </a:lnTo>
                  <a:lnTo>
                    <a:pt x="2707" y="1"/>
                  </a:ln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59"/>
            <p:cNvSpPr/>
            <p:nvPr/>
          </p:nvSpPr>
          <p:spPr>
            <a:xfrm>
              <a:off x="1913550" y="2125600"/>
              <a:ext cx="323950" cy="224325"/>
            </a:xfrm>
            <a:custGeom>
              <a:avLst/>
              <a:gdLst/>
              <a:ahLst/>
              <a:cxnLst/>
              <a:rect l="l" t="t" r="r" b="b"/>
              <a:pathLst>
                <a:path w="12958" h="8973" extrusionOk="0">
                  <a:moveTo>
                    <a:pt x="2933" y="0"/>
                  </a:moveTo>
                  <a:lnTo>
                    <a:pt x="1" y="1980"/>
                  </a:lnTo>
                  <a:lnTo>
                    <a:pt x="8346" y="5514"/>
                  </a:lnTo>
                  <a:lnTo>
                    <a:pt x="10126" y="8973"/>
                  </a:lnTo>
                  <a:lnTo>
                    <a:pt x="12958" y="7820"/>
                  </a:lnTo>
                  <a:cubicBezTo>
                    <a:pt x="12006" y="5840"/>
                    <a:pt x="9600" y="4386"/>
                    <a:pt x="9600" y="4386"/>
                  </a:cubicBezTo>
                  <a:lnTo>
                    <a:pt x="2933" y="0"/>
                  </a:ln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59"/>
            <p:cNvSpPr/>
            <p:nvPr/>
          </p:nvSpPr>
          <p:spPr>
            <a:xfrm>
              <a:off x="1660425" y="4359950"/>
              <a:ext cx="657925" cy="814550"/>
            </a:xfrm>
            <a:custGeom>
              <a:avLst/>
              <a:gdLst/>
              <a:ahLst/>
              <a:cxnLst/>
              <a:rect l="l" t="t" r="r" b="b"/>
              <a:pathLst>
                <a:path w="26317" h="32582" extrusionOk="0">
                  <a:moveTo>
                    <a:pt x="26316" y="0"/>
                  </a:moveTo>
                  <a:lnTo>
                    <a:pt x="0" y="15665"/>
                  </a:lnTo>
                  <a:lnTo>
                    <a:pt x="2306" y="27795"/>
                  </a:lnTo>
                  <a:lnTo>
                    <a:pt x="5113" y="32582"/>
                  </a:lnTo>
                  <a:lnTo>
                    <a:pt x="25790" y="32582"/>
                  </a:lnTo>
                  <a:lnTo>
                    <a:pt x="26316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59"/>
            <p:cNvSpPr/>
            <p:nvPr/>
          </p:nvSpPr>
          <p:spPr>
            <a:xfrm>
              <a:off x="234975" y="681850"/>
              <a:ext cx="913550" cy="736300"/>
            </a:xfrm>
            <a:custGeom>
              <a:avLst/>
              <a:gdLst/>
              <a:ahLst/>
              <a:cxnLst/>
              <a:rect l="l" t="t" r="r" b="b"/>
              <a:pathLst>
                <a:path w="36542" h="29452" extrusionOk="0">
                  <a:moveTo>
                    <a:pt x="16555" y="1"/>
                  </a:moveTo>
                  <a:cubicBezTo>
                    <a:pt x="12910" y="1"/>
                    <a:pt x="9228" y="1260"/>
                    <a:pt x="6366" y="3540"/>
                  </a:cubicBezTo>
                  <a:cubicBezTo>
                    <a:pt x="2306" y="6998"/>
                    <a:pt x="0" y="12412"/>
                    <a:pt x="201" y="17850"/>
                  </a:cubicBezTo>
                  <a:cubicBezTo>
                    <a:pt x="301" y="21084"/>
                    <a:pt x="1454" y="24417"/>
                    <a:pt x="3860" y="26622"/>
                  </a:cubicBezTo>
                  <a:cubicBezTo>
                    <a:pt x="5940" y="28502"/>
                    <a:pt x="8672" y="29329"/>
                    <a:pt x="11479" y="29429"/>
                  </a:cubicBezTo>
                  <a:cubicBezTo>
                    <a:pt x="11805" y="29444"/>
                    <a:pt x="12131" y="29452"/>
                    <a:pt x="12457" y="29452"/>
                  </a:cubicBezTo>
                  <a:cubicBezTo>
                    <a:pt x="14858" y="29452"/>
                    <a:pt x="17241" y="29066"/>
                    <a:pt x="19624" y="28602"/>
                  </a:cubicBezTo>
                  <a:cubicBezTo>
                    <a:pt x="22757" y="27976"/>
                    <a:pt x="25990" y="27349"/>
                    <a:pt x="28923" y="26096"/>
                  </a:cubicBezTo>
                  <a:cubicBezTo>
                    <a:pt x="31955" y="24843"/>
                    <a:pt x="34662" y="22963"/>
                    <a:pt x="36542" y="20257"/>
                  </a:cubicBezTo>
                  <a:lnTo>
                    <a:pt x="36016" y="19630"/>
                  </a:lnTo>
                  <a:cubicBezTo>
                    <a:pt x="35572" y="20333"/>
                    <a:pt x="34783" y="20682"/>
                    <a:pt x="33974" y="20682"/>
                  </a:cubicBezTo>
                  <a:cubicBezTo>
                    <a:pt x="33457" y="20682"/>
                    <a:pt x="32931" y="20540"/>
                    <a:pt x="32482" y="20257"/>
                  </a:cubicBezTo>
                  <a:cubicBezTo>
                    <a:pt x="31429" y="19530"/>
                    <a:pt x="30903" y="18151"/>
                    <a:pt x="30702" y="16898"/>
                  </a:cubicBezTo>
                  <a:cubicBezTo>
                    <a:pt x="30502" y="15645"/>
                    <a:pt x="30702" y="14292"/>
                    <a:pt x="30602" y="12938"/>
                  </a:cubicBezTo>
                  <a:cubicBezTo>
                    <a:pt x="30276" y="7625"/>
                    <a:pt x="26517" y="2713"/>
                    <a:pt x="21504" y="833"/>
                  </a:cubicBezTo>
                  <a:cubicBezTo>
                    <a:pt x="19919" y="270"/>
                    <a:pt x="18241" y="1"/>
                    <a:pt x="165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59"/>
            <p:cNvSpPr/>
            <p:nvPr/>
          </p:nvSpPr>
          <p:spPr>
            <a:xfrm>
              <a:off x="219300" y="1737575"/>
              <a:ext cx="704925" cy="1160000"/>
            </a:xfrm>
            <a:custGeom>
              <a:avLst/>
              <a:gdLst/>
              <a:ahLst/>
              <a:cxnLst/>
              <a:rect l="l" t="t" r="r" b="b"/>
              <a:pathLst>
                <a:path w="28197" h="46400" extrusionOk="0">
                  <a:moveTo>
                    <a:pt x="11461" y="1"/>
                  </a:moveTo>
                  <a:cubicBezTo>
                    <a:pt x="8742" y="1"/>
                    <a:pt x="6062" y="1052"/>
                    <a:pt x="4186" y="3090"/>
                  </a:cubicBezTo>
                  <a:cubicBezTo>
                    <a:pt x="1981" y="5371"/>
                    <a:pt x="1154" y="8504"/>
                    <a:pt x="728" y="11536"/>
                  </a:cubicBezTo>
                  <a:cubicBezTo>
                    <a:pt x="1" y="16975"/>
                    <a:pt x="427" y="22414"/>
                    <a:pt x="928" y="27727"/>
                  </a:cubicBezTo>
                  <a:cubicBezTo>
                    <a:pt x="1154" y="30960"/>
                    <a:pt x="1454" y="34193"/>
                    <a:pt x="2407" y="37326"/>
                  </a:cubicBezTo>
                  <a:cubicBezTo>
                    <a:pt x="3434" y="40359"/>
                    <a:pt x="5314" y="43291"/>
                    <a:pt x="8146" y="44970"/>
                  </a:cubicBezTo>
                  <a:cubicBezTo>
                    <a:pt x="9807" y="45967"/>
                    <a:pt x="11729" y="46400"/>
                    <a:pt x="13684" y="46400"/>
                  </a:cubicBezTo>
                  <a:cubicBezTo>
                    <a:pt x="15416" y="46400"/>
                    <a:pt x="17173" y="46060"/>
                    <a:pt x="18798" y="45471"/>
                  </a:cubicBezTo>
                  <a:cubicBezTo>
                    <a:pt x="22231" y="44218"/>
                    <a:pt x="22457" y="41411"/>
                    <a:pt x="28196" y="40158"/>
                  </a:cubicBezTo>
                  <a:cubicBezTo>
                    <a:pt x="25590" y="39832"/>
                    <a:pt x="22457" y="37226"/>
                    <a:pt x="21605" y="34619"/>
                  </a:cubicBezTo>
                  <a:cubicBezTo>
                    <a:pt x="20778" y="32013"/>
                    <a:pt x="21204" y="29306"/>
                    <a:pt x="21830" y="26674"/>
                  </a:cubicBezTo>
                  <a:cubicBezTo>
                    <a:pt x="22457" y="24068"/>
                    <a:pt x="23384" y="21562"/>
                    <a:pt x="23911" y="18855"/>
                  </a:cubicBezTo>
                  <a:cubicBezTo>
                    <a:pt x="24637" y="15196"/>
                    <a:pt x="24437" y="11236"/>
                    <a:pt x="22758" y="7777"/>
                  </a:cubicBezTo>
                  <a:cubicBezTo>
                    <a:pt x="21204" y="4343"/>
                    <a:pt x="18272" y="1511"/>
                    <a:pt x="14612" y="484"/>
                  </a:cubicBezTo>
                  <a:cubicBezTo>
                    <a:pt x="13586" y="160"/>
                    <a:pt x="12521" y="1"/>
                    <a:pt x="11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59"/>
            <p:cNvSpPr/>
            <p:nvPr/>
          </p:nvSpPr>
          <p:spPr>
            <a:xfrm>
              <a:off x="378450" y="3941900"/>
              <a:ext cx="676100" cy="546450"/>
            </a:xfrm>
            <a:custGeom>
              <a:avLst/>
              <a:gdLst/>
              <a:ahLst/>
              <a:cxnLst/>
              <a:rect l="l" t="t" r="r" b="b"/>
              <a:pathLst>
                <a:path w="27044" h="21858" extrusionOk="0">
                  <a:moveTo>
                    <a:pt x="12157" y="0"/>
                  </a:moveTo>
                  <a:cubicBezTo>
                    <a:pt x="9479" y="0"/>
                    <a:pt x="6750" y="939"/>
                    <a:pt x="4712" y="2637"/>
                  </a:cubicBezTo>
                  <a:cubicBezTo>
                    <a:pt x="1680" y="5244"/>
                    <a:pt x="1" y="9204"/>
                    <a:pt x="101" y="13189"/>
                  </a:cubicBezTo>
                  <a:cubicBezTo>
                    <a:pt x="201" y="15569"/>
                    <a:pt x="1053" y="18076"/>
                    <a:pt x="2833" y="19755"/>
                  </a:cubicBezTo>
                  <a:cubicBezTo>
                    <a:pt x="4387" y="21108"/>
                    <a:pt x="6467" y="21735"/>
                    <a:pt x="8472" y="21835"/>
                  </a:cubicBezTo>
                  <a:cubicBezTo>
                    <a:pt x="8727" y="21851"/>
                    <a:pt x="8980" y="21858"/>
                    <a:pt x="9232" y="21858"/>
                  </a:cubicBezTo>
                  <a:cubicBezTo>
                    <a:pt x="11037" y="21858"/>
                    <a:pt x="12775" y="21495"/>
                    <a:pt x="14512" y="21209"/>
                  </a:cubicBezTo>
                  <a:cubicBezTo>
                    <a:pt x="16918" y="20707"/>
                    <a:pt x="19224" y="20281"/>
                    <a:pt x="21404" y="19329"/>
                  </a:cubicBezTo>
                  <a:cubicBezTo>
                    <a:pt x="23610" y="18402"/>
                    <a:pt x="25690" y="16948"/>
                    <a:pt x="27043" y="15068"/>
                  </a:cubicBezTo>
                  <a:lnTo>
                    <a:pt x="26642" y="14542"/>
                  </a:lnTo>
                  <a:cubicBezTo>
                    <a:pt x="26372" y="15068"/>
                    <a:pt x="25726" y="15340"/>
                    <a:pt x="25105" y="15340"/>
                  </a:cubicBezTo>
                  <a:cubicBezTo>
                    <a:pt x="24749" y="15340"/>
                    <a:pt x="24401" y="15251"/>
                    <a:pt x="24136" y="15068"/>
                  </a:cubicBezTo>
                  <a:cubicBezTo>
                    <a:pt x="23284" y="14442"/>
                    <a:pt x="22883" y="13489"/>
                    <a:pt x="22758" y="12562"/>
                  </a:cubicBezTo>
                  <a:cubicBezTo>
                    <a:pt x="22557" y="11610"/>
                    <a:pt x="22657" y="10557"/>
                    <a:pt x="22657" y="9630"/>
                  </a:cubicBezTo>
                  <a:cubicBezTo>
                    <a:pt x="22457" y="5670"/>
                    <a:pt x="19625" y="2011"/>
                    <a:pt x="15865" y="657"/>
                  </a:cubicBezTo>
                  <a:cubicBezTo>
                    <a:pt x="14694" y="213"/>
                    <a:pt x="13431" y="0"/>
                    <a:pt x="12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59"/>
            <p:cNvSpPr/>
            <p:nvPr/>
          </p:nvSpPr>
          <p:spPr>
            <a:xfrm>
              <a:off x="498750" y="4099975"/>
              <a:ext cx="305175" cy="281300"/>
            </a:xfrm>
            <a:custGeom>
              <a:avLst/>
              <a:gdLst/>
              <a:ahLst/>
              <a:cxnLst/>
              <a:rect l="l" t="t" r="r" b="b"/>
              <a:pathLst>
                <a:path w="12207" h="11252" extrusionOk="0">
                  <a:moveTo>
                    <a:pt x="10108" y="1"/>
                  </a:moveTo>
                  <a:cubicBezTo>
                    <a:pt x="9485" y="1"/>
                    <a:pt x="8936" y="290"/>
                    <a:pt x="8447" y="700"/>
                  </a:cubicBezTo>
                  <a:cubicBezTo>
                    <a:pt x="7094" y="1728"/>
                    <a:pt x="6266" y="3307"/>
                    <a:pt x="6266" y="4986"/>
                  </a:cubicBezTo>
                  <a:cubicBezTo>
                    <a:pt x="5640" y="3507"/>
                    <a:pt x="4587" y="2254"/>
                    <a:pt x="3234" y="1427"/>
                  </a:cubicBezTo>
                  <a:cubicBezTo>
                    <a:pt x="2759" y="1104"/>
                    <a:pt x="2227" y="796"/>
                    <a:pt x="1681" y="796"/>
                  </a:cubicBezTo>
                  <a:cubicBezTo>
                    <a:pt x="1506" y="796"/>
                    <a:pt x="1330" y="828"/>
                    <a:pt x="1154" y="901"/>
                  </a:cubicBezTo>
                  <a:cubicBezTo>
                    <a:pt x="402" y="1101"/>
                    <a:pt x="1" y="1953"/>
                    <a:pt x="1" y="2780"/>
                  </a:cubicBezTo>
                  <a:cubicBezTo>
                    <a:pt x="101" y="3607"/>
                    <a:pt x="402" y="4359"/>
                    <a:pt x="828" y="4986"/>
                  </a:cubicBezTo>
                  <a:cubicBezTo>
                    <a:pt x="2349" y="7400"/>
                    <a:pt x="4335" y="9512"/>
                    <a:pt x="6719" y="11075"/>
                  </a:cubicBezTo>
                  <a:lnTo>
                    <a:pt x="6719" y="11075"/>
                  </a:lnTo>
                  <a:cubicBezTo>
                    <a:pt x="8909" y="8910"/>
                    <a:pt x="11184" y="6616"/>
                    <a:pt x="11906" y="3607"/>
                  </a:cubicBezTo>
                  <a:cubicBezTo>
                    <a:pt x="12106" y="2981"/>
                    <a:pt x="12206" y="2254"/>
                    <a:pt x="12006" y="1527"/>
                  </a:cubicBezTo>
                  <a:cubicBezTo>
                    <a:pt x="11805" y="901"/>
                    <a:pt x="11279" y="274"/>
                    <a:pt x="10652" y="73"/>
                  </a:cubicBezTo>
                  <a:cubicBezTo>
                    <a:pt x="10465" y="24"/>
                    <a:pt x="10284" y="1"/>
                    <a:pt x="10108" y="1"/>
                  </a:cubicBezTo>
                  <a:close/>
                  <a:moveTo>
                    <a:pt x="6367" y="10926"/>
                  </a:moveTo>
                  <a:lnTo>
                    <a:pt x="6667" y="11126"/>
                  </a:lnTo>
                  <a:cubicBezTo>
                    <a:pt x="6679" y="11114"/>
                    <a:pt x="6691" y="11103"/>
                    <a:pt x="6703" y="11091"/>
                  </a:cubicBezTo>
                  <a:lnTo>
                    <a:pt x="6703" y="11091"/>
                  </a:lnTo>
                  <a:cubicBezTo>
                    <a:pt x="6589" y="11033"/>
                    <a:pt x="6474" y="10979"/>
                    <a:pt x="6367" y="10926"/>
                  </a:cubicBezTo>
                  <a:close/>
                  <a:moveTo>
                    <a:pt x="6719" y="11075"/>
                  </a:moveTo>
                  <a:cubicBezTo>
                    <a:pt x="6714" y="11080"/>
                    <a:pt x="6708" y="11086"/>
                    <a:pt x="6703" y="11091"/>
                  </a:cubicBezTo>
                  <a:lnTo>
                    <a:pt x="6703" y="11091"/>
                  </a:lnTo>
                  <a:cubicBezTo>
                    <a:pt x="6802" y="11141"/>
                    <a:pt x="6900" y="11193"/>
                    <a:pt x="6993" y="11252"/>
                  </a:cubicBezTo>
                  <a:cubicBezTo>
                    <a:pt x="6901" y="11194"/>
                    <a:pt x="6810" y="11135"/>
                    <a:pt x="6719" y="11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59"/>
            <p:cNvSpPr/>
            <p:nvPr/>
          </p:nvSpPr>
          <p:spPr>
            <a:xfrm>
              <a:off x="344625" y="219575"/>
              <a:ext cx="114675" cy="114675"/>
            </a:xfrm>
            <a:custGeom>
              <a:avLst/>
              <a:gdLst/>
              <a:ahLst/>
              <a:cxnLst/>
              <a:rect l="l" t="t" r="r" b="b"/>
              <a:pathLst>
                <a:path w="4587" h="4587" extrusionOk="0">
                  <a:moveTo>
                    <a:pt x="2306" y="0"/>
                  </a:moveTo>
                  <a:cubicBezTo>
                    <a:pt x="1053" y="0"/>
                    <a:pt x="0" y="1053"/>
                    <a:pt x="0" y="2306"/>
                  </a:cubicBezTo>
                  <a:cubicBezTo>
                    <a:pt x="0" y="3559"/>
                    <a:pt x="1053" y="4587"/>
                    <a:pt x="2306" y="4587"/>
                  </a:cubicBezTo>
                  <a:cubicBezTo>
                    <a:pt x="3559" y="4587"/>
                    <a:pt x="4587" y="3559"/>
                    <a:pt x="4587" y="2306"/>
                  </a:cubicBezTo>
                  <a:cubicBezTo>
                    <a:pt x="4587" y="1053"/>
                    <a:pt x="3559" y="0"/>
                    <a:pt x="2306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59"/>
            <p:cNvSpPr/>
            <p:nvPr/>
          </p:nvSpPr>
          <p:spPr>
            <a:xfrm>
              <a:off x="2083350" y="242750"/>
              <a:ext cx="132850" cy="133500"/>
            </a:xfrm>
            <a:custGeom>
              <a:avLst/>
              <a:gdLst/>
              <a:ahLst/>
              <a:cxnLst/>
              <a:rect l="l" t="t" r="r" b="b"/>
              <a:pathLst>
                <a:path w="5314" h="5340" extrusionOk="0">
                  <a:moveTo>
                    <a:pt x="2707" y="1"/>
                  </a:moveTo>
                  <a:cubicBezTo>
                    <a:pt x="1254" y="1"/>
                    <a:pt x="1" y="1254"/>
                    <a:pt x="1" y="2733"/>
                  </a:cubicBezTo>
                  <a:cubicBezTo>
                    <a:pt x="1" y="4186"/>
                    <a:pt x="1254" y="5339"/>
                    <a:pt x="2707" y="5339"/>
                  </a:cubicBezTo>
                  <a:cubicBezTo>
                    <a:pt x="4186" y="5339"/>
                    <a:pt x="5314" y="4186"/>
                    <a:pt x="5314" y="2733"/>
                  </a:cubicBezTo>
                  <a:cubicBezTo>
                    <a:pt x="5314" y="1254"/>
                    <a:pt x="4186" y="1"/>
                    <a:pt x="2707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59"/>
            <p:cNvSpPr/>
            <p:nvPr/>
          </p:nvSpPr>
          <p:spPr>
            <a:xfrm>
              <a:off x="913550" y="1715200"/>
              <a:ext cx="133475" cy="133475"/>
            </a:xfrm>
            <a:custGeom>
              <a:avLst/>
              <a:gdLst/>
              <a:ahLst/>
              <a:cxnLst/>
              <a:rect l="l" t="t" r="r" b="b"/>
              <a:pathLst>
                <a:path w="5339" h="5339" extrusionOk="0">
                  <a:moveTo>
                    <a:pt x="2607" y="0"/>
                  </a:moveTo>
                  <a:cubicBezTo>
                    <a:pt x="1153" y="0"/>
                    <a:pt x="0" y="1253"/>
                    <a:pt x="0" y="2732"/>
                  </a:cubicBezTo>
                  <a:cubicBezTo>
                    <a:pt x="0" y="4186"/>
                    <a:pt x="1153" y="5339"/>
                    <a:pt x="2607" y="5339"/>
                  </a:cubicBezTo>
                  <a:cubicBezTo>
                    <a:pt x="4186" y="5339"/>
                    <a:pt x="5339" y="4186"/>
                    <a:pt x="5339" y="2732"/>
                  </a:cubicBezTo>
                  <a:cubicBezTo>
                    <a:pt x="5339" y="1253"/>
                    <a:pt x="4186" y="0"/>
                    <a:pt x="2607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59"/>
            <p:cNvSpPr/>
            <p:nvPr/>
          </p:nvSpPr>
          <p:spPr>
            <a:xfrm>
              <a:off x="229950" y="3600550"/>
              <a:ext cx="132875" cy="132850"/>
            </a:xfrm>
            <a:custGeom>
              <a:avLst/>
              <a:gdLst/>
              <a:ahLst/>
              <a:cxnLst/>
              <a:rect l="l" t="t" r="r" b="b"/>
              <a:pathLst>
                <a:path w="5315" h="5314" extrusionOk="0">
                  <a:moveTo>
                    <a:pt x="2607" y="0"/>
                  </a:moveTo>
                  <a:cubicBezTo>
                    <a:pt x="1129" y="0"/>
                    <a:pt x="1" y="1153"/>
                    <a:pt x="1" y="2607"/>
                  </a:cubicBezTo>
                  <a:cubicBezTo>
                    <a:pt x="1" y="4060"/>
                    <a:pt x="1129" y="5314"/>
                    <a:pt x="2607" y="5314"/>
                  </a:cubicBezTo>
                  <a:cubicBezTo>
                    <a:pt x="4161" y="5314"/>
                    <a:pt x="5314" y="4060"/>
                    <a:pt x="5314" y="2607"/>
                  </a:cubicBezTo>
                  <a:cubicBezTo>
                    <a:pt x="5314" y="1153"/>
                    <a:pt x="4161" y="0"/>
                    <a:pt x="2607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59"/>
            <p:cNvSpPr/>
            <p:nvPr/>
          </p:nvSpPr>
          <p:spPr>
            <a:xfrm>
              <a:off x="521950" y="4856200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2607" y="0"/>
                  </a:moveTo>
                  <a:cubicBezTo>
                    <a:pt x="1153" y="0"/>
                    <a:pt x="0" y="1253"/>
                    <a:pt x="0" y="2707"/>
                  </a:cubicBezTo>
                  <a:cubicBezTo>
                    <a:pt x="0" y="4186"/>
                    <a:pt x="1153" y="5313"/>
                    <a:pt x="2607" y="5313"/>
                  </a:cubicBezTo>
                  <a:cubicBezTo>
                    <a:pt x="4085" y="5313"/>
                    <a:pt x="5338" y="4186"/>
                    <a:pt x="5338" y="2707"/>
                  </a:cubicBezTo>
                  <a:cubicBezTo>
                    <a:pt x="5338" y="1253"/>
                    <a:pt x="4085" y="0"/>
                    <a:pt x="2607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59"/>
            <p:cNvSpPr/>
            <p:nvPr/>
          </p:nvSpPr>
          <p:spPr>
            <a:xfrm>
              <a:off x="232475" y="4678875"/>
              <a:ext cx="52025" cy="49525"/>
            </a:xfrm>
            <a:custGeom>
              <a:avLst/>
              <a:gdLst/>
              <a:ahLst/>
              <a:cxnLst/>
              <a:rect l="l" t="t" r="r" b="b"/>
              <a:pathLst>
                <a:path w="2081" h="1981" extrusionOk="0">
                  <a:moveTo>
                    <a:pt x="1028" y="0"/>
                  </a:moveTo>
                  <a:cubicBezTo>
                    <a:pt x="526" y="0"/>
                    <a:pt x="0" y="401"/>
                    <a:pt x="0" y="928"/>
                  </a:cubicBezTo>
                  <a:cubicBezTo>
                    <a:pt x="0" y="1554"/>
                    <a:pt x="526" y="1980"/>
                    <a:pt x="1028" y="1980"/>
                  </a:cubicBezTo>
                  <a:cubicBezTo>
                    <a:pt x="1554" y="1980"/>
                    <a:pt x="2080" y="1554"/>
                    <a:pt x="2080" y="928"/>
                  </a:cubicBezTo>
                  <a:cubicBezTo>
                    <a:pt x="2080" y="401"/>
                    <a:pt x="1554" y="0"/>
                    <a:pt x="10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59"/>
            <p:cNvSpPr/>
            <p:nvPr/>
          </p:nvSpPr>
          <p:spPr>
            <a:xfrm>
              <a:off x="177325" y="3018450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953" y="1"/>
                  </a:moveTo>
                  <a:cubicBezTo>
                    <a:pt x="427" y="1"/>
                    <a:pt x="1" y="402"/>
                    <a:pt x="1" y="928"/>
                  </a:cubicBezTo>
                  <a:cubicBezTo>
                    <a:pt x="1" y="1455"/>
                    <a:pt x="427" y="1981"/>
                    <a:pt x="953" y="1981"/>
                  </a:cubicBezTo>
                  <a:cubicBezTo>
                    <a:pt x="1579" y="1981"/>
                    <a:pt x="1980" y="1455"/>
                    <a:pt x="1980" y="928"/>
                  </a:cubicBezTo>
                  <a:cubicBezTo>
                    <a:pt x="1980" y="402"/>
                    <a:pt x="1579" y="1"/>
                    <a:pt x="953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59"/>
            <p:cNvSpPr/>
            <p:nvPr/>
          </p:nvSpPr>
          <p:spPr>
            <a:xfrm>
              <a:off x="668550" y="1530350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1028" y="1"/>
                  </a:moveTo>
                  <a:cubicBezTo>
                    <a:pt x="402" y="1"/>
                    <a:pt x="1" y="402"/>
                    <a:pt x="1" y="1028"/>
                  </a:cubicBezTo>
                  <a:cubicBezTo>
                    <a:pt x="1" y="1555"/>
                    <a:pt x="402" y="1981"/>
                    <a:pt x="1028" y="1981"/>
                  </a:cubicBezTo>
                  <a:cubicBezTo>
                    <a:pt x="1555" y="1981"/>
                    <a:pt x="1981" y="1555"/>
                    <a:pt x="1981" y="1028"/>
                  </a:cubicBezTo>
                  <a:cubicBezTo>
                    <a:pt x="1981" y="402"/>
                    <a:pt x="1555" y="1"/>
                    <a:pt x="1028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59"/>
            <p:cNvSpPr/>
            <p:nvPr/>
          </p:nvSpPr>
          <p:spPr>
            <a:xfrm>
              <a:off x="148500" y="1415075"/>
              <a:ext cx="50150" cy="49525"/>
            </a:xfrm>
            <a:custGeom>
              <a:avLst/>
              <a:gdLst/>
              <a:ahLst/>
              <a:cxnLst/>
              <a:rect l="l" t="t" r="r" b="b"/>
              <a:pathLst>
                <a:path w="2006" h="1981" extrusionOk="0">
                  <a:moveTo>
                    <a:pt x="953" y="0"/>
                  </a:moveTo>
                  <a:cubicBezTo>
                    <a:pt x="427" y="0"/>
                    <a:pt x="1" y="426"/>
                    <a:pt x="1" y="953"/>
                  </a:cubicBezTo>
                  <a:cubicBezTo>
                    <a:pt x="1" y="1579"/>
                    <a:pt x="427" y="1980"/>
                    <a:pt x="953" y="1980"/>
                  </a:cubicBezTo>
                  <a:cubicBezTo>
                    <a:pt x="1580" y="1980"/>
                    <a:pt x="2006" y="1579"/>
                    <a:pt x="2006" y="953"/>
                  </a:cubicBezTo>
                  <a:cubicBezTo>
                    <a:pt x="2006" y="426"/>
                    <a:pt x="1580" y="0"/>
                    <a:pt x="95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59"/>
            <p:cNvSpPr/>
            <p:nvPr/>
          </p:nvSpPr>
          <p:spPr>
            <a:xfrm>
              <a:off x="221800" y="527850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953" y="0"/>
                  </a:moveTo>
                  <a:cubicBezTo>
                    <a:pt x="427" y="0"/>
                    <a:pt x="1" y="401"/>
                    <a:pt x="1" y="928"/>
                  </a:cubicBezTo>
                  <a:cubicBezTo>
                    <a:pt x="1" y="1454"/>
                    <a:pt x="427" y="1980"/>
                    <a:pt x="953" y="1980"/>
                  </a:cubicBezTo>
                  <a:cubicBezTo>
                    <a:pt x="1580" y="1980"/>
                    <a:pt x="1981" y="1454"/>
                    <a:pt x="1981" y="928"/>
                  </a:cubicBezTo>
                  <a:cubicBezTo>
                    <a:pt x="1981" y="401"/>
                    <a:pt x="1580" y="0"/>
                    <a:pt x="95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59"/>
            <p:cNvSpPr/>
            <p:nvPr/>
          </p:nvSpPr>
          <p:spPr>
            <a:xfrm>
              <a:off x="892875" y="266575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928" y="0"/>
                  </a:moveTo>
                  <a:cubicBezTo>
                    <a:pt x="426" y="0"/>
                    <a:pt x="0" y="426"/>
                    <a:pt x="0" y="1053"/>
                  </a:cubicBezTo>
                  <a:cubicBezTo>
                    <a:pt x="0" y="1554"/>
                    <a:pt x="426" y="1980"/>
                    <a:pt x="928" y="1980"/>
                  </a:cubicBezTo>
                  <a:cubicBezTo>
                    <a:pt x="1554" y="1980"/>
                    <a:pt x="1980" y="1554"/>
                    <a:pt x="1980" y="1053"/>
                  </a:cubicBezTo>
                  <a:cubicBezTo>
                    <a:pt x="1980" y="426"/>
                    <a:pt x="1554" y="0"/>
                    <a:pt x="9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59"/>
            <p:cNvSpPr/>
            <p:nvPr/>
          </p:nvSpPr>
          <p:spPr>
            <a:xfrm>
              <a:off x="1514425" y="120575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928" y="1"/>
                  </a:moveTo>
                  <a:cubicBezTo>
                    <a:pt x="402" y="1"/>
                    <a:pt x="1" y="402"/>
                    <a:pt x="1" y="1028"/>
                  </a:cubicBezTo>
                  <a:cubicBezTo>
                    <a:pt x="1" y="1554"/>
                    <a:pt x="402" y="1980"/>
                    <a:pt x="928" y="1980"/>
                  </a:cubicBezTo>
                  <a:cubicBezTo>
                    <a:pt x="1454" y="1980"/>
                    <a:pt x="1980" y="1554"/>
                    <a:pt x="1980" y="1028"/>
                  </a:cubicBezTo>
                  <a:cubicBezTo>
                    <a:pt x="1980" y="402"/>
                    <a:pt x="1454" y="1"/>
                    <a:pt x="928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59"/>
            <p:cNvSpPr/>
            <p:nvPr/>
          </p:nvSpPr>
          <p:spPr>
            <a:xfrm>
              <a:off x="1062675" y="725850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1028" y="0"/>
                  </a:moveTo>
                  <a:cubicBezTo>
                    <a:pt x="401" y="0"/>
                    <a:pt x="0" y="426"/>
                    <a:pt x="0" y="953"/>
                  </a:cubicBezTo>
                  <a:cubicBezTo>
                    <a:pt x="0" y="1479"/>
                    <a:pt x="401" y="1980"/>
                    <a:pt x="1028" y="1980"/>
                  </a:cubicBezTo>
                  <a:cubicBezTo>
                    <a:pt x="1554" y="1980"/>
                    <a:pt x="1980" y="1479"/>
                    <a:pt x="1980" y="953"/>
                  </a:cubicBezTo>
                  <a:cubicBezTo>
                    <a:pt x="1980" y="426"/>
                    <a:pt x="1554" y="0"/>
                    <a:pt x="10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59"/>
            <p:cNvSpPr/>
            <p:nvPr/>
          </p:nvSpPr>
          <p:spPr>
            <a:xfrm>
              <a:off x="976200" y="2903175"/>
              <a:ext cx="49525" cy="52650"/>
            </a:xfrm>
            <a:custGeom>
              <a:avLst/>
              <a:gdLst/>
              <a:ahLst/>
              <a:cxnLst/>
              <a:rect l="l" t="t" r="r" b="b"/>
              <a:pathLst>
                <a:path w="1981" h="2106" extrusionOk="0">
                  <a:moveTo>
                    <a:pt x="953" y="0"/>
                  </a:moveTo>
                  <a:cubicBezTo>
                    <a:pt x="427" y="0"/>
                    <a:pt x="1" y="527"/>
                    <a:pt x="1" y="1053"/>
                  </a:cubicBezTo>
                  <a:cubicBezTo>
                    <a:pt x="1" y="1579"/>
                    <a:pt x="427" y="2106"/>
                    <a:pt x="953" y="2106"/>
                  </a:cubicBezTo>
                  <a:cubicBezTo>
                    <a:pt x="1479" y="2106"/>
                    <a:pt x="1981" y="1579"/>
                    <a:pt x="1981" y="1053"/>
                  </a:cubicBezTo>
                  <a:cubicBezTo>
                    <a:pt x="1981" y="527"/>
                    <a:pt x="1479" y="0"/>
                    <a:pt x="95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59"/>
            <p:cNvSpPr/>
            <p:nvPr/>
          </p:nvSpPr>
          <p:spPr>
            <a:xfrm>
              <a:off x="177325" y="4028500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953" y="0"/>
                  </a:moveTo>
                  <a:cubicBezTo>
                    <a:pt x="427" y="0"/>
                    <a:pt x="1" y="426"/>
                    <a:pt x="1" y="953"/>
                  </a:cubicBezTo>
                  <a:cubicBezTo>
                    <a:pt x="1" y="1579"/>
                    <a:pt x="427" y="1980"/>
                    <a:pt x="953" y="1980"/>
                  </a:cubicBezTo>
                  <a:cubicBezTo>
                    <a:pt x="1579" y="1980"/>
                    <a:pt x="1980" y="1579"/>
                    <a:pt x="1980" y="953"/>
                  </a:cubicBezTo>
                  <a:cubicBezTo>
                    <a:pt x="1980" y="426"/>
                    <a:pt x="1579" y="0"/>
                    <a:pt x="95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59"/>
            <p:cNvSpPr/>
            <p:nvPr/>
          </p:nvSpPr>
          <p:spPr>
            <a:xfrm>
              <a:off x="814550" y="4576775"/>
              <a:ext cx="1456800" cy="512775"/>
            </a:xfrm>
            <a:custGeom>
              <a:avLst/>
              <a:gdLst/>
              <a:ahLst/>
              <a:cxnLst/>
              <a:rect l="l" t="t" r="r" b="b"/>
              <a:pathLst>
                <a:path w="58272" h="20511" extrusionOk="0">
                  <a:moveTo>
                    <a:pt x="7080" y="0"/>
                  </a:moveTo>
                  <a:cubicBezTo>
                    <a:pt x="4976" y="0"/>
                    <a:pt x="3416" y="927"/>
                    <a:pt x="2306" y="2305"/>
                  </a:cubicBezTo>
                  <a:cubicBezTo>
                    <a:pt x="0" y="5212"/>
                    <a:pt x="2081" y="15037"/>
                    <a:pt x="20677" y="19749"/>
                  </a:cubicBezTo>
                  <a:cubicBezTo>
                    <a:pt x="22771" y="20276"/>
                    <a:pt x="24870" y="20510"/>
                    <a:pt x="26946" y="20510"/>
                  </a:cubicBezTo>
                  <a:cubicBezTo>
                    <a:pt x="43311" y="20510"/>
                    <a:pt x="58271" y="5964"/>
                    <a:pt x="58271" y="5964"/>
                  </a:cubicBezTo>
                  <a:lnTo>
                    <a:pt x="53058" y="626"/>
                  </a:lnTo>
                  <a:lnTo>
                    <a:pt x="27469" y="7418"/>
                  </a:lnTo>
                  <a:cubicBezTo>
                    <a:pt x="27469" y="7418"/>
                    <a:pt x="26912" y="7557"/>
                    <a:pt x="25918" y="7557"/>
                  </a:cubicBezTo>
                  <a:cubicBezTo>
                    <a:pt x="23930" y="7557"/>
                    <a:pt x="20193" y="7000"/>
                    <a:pt x="15665" y="3658"/>
                  </a:cubicBezTo>
                  <a:cubicBezTo>
                    <a:pt x="12125" y="1033"/>
                    <a:pt x="9300" y="0"/>
                    <a:pt x="708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59"/>
            <p:cNvSpPr/>
            <p:nvPr/>
          </p:nvSpPr>
          <p:spPr>
            <a:xfrm>
              <a:off x="1660425" y="4707075"/>
              <a:ext cx="427975" cy="480600"/>
            </a:xfrm>
            <a:custGeom>
              <a:avLst/>
              <a:gdLst/>
              <a:ahLst/>
              <a:cxnLst/>
              <a:rect l="l" t="t" r="r" b="b"/>
              <a:pathLst>
                <a:path w="17119" h="19224" extrusionOk="0">
                  <a:moveTo>
                    <a:pt x="9073" y="0"/>
                  </a:moveTo>
                  <a:lnTo>
                    <a:pt x="0" y="1780"/>
                  </a:lnTo>
                  <a:lnTo>
                    <a:pt x="8672" y="19223"/>
                  </a:lnTo>
                  <a:lnTo>
                    <a:pt x="17118" y="16291"/>
                  </a:lnTo>
                  <a:lnTo>
                    <a:pt x="90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59"/>
            <p:cNvSpPr/>
            <p:nvPr/>
          </p:nvSpPr>
          <p:spPr>
            <a:xfrm>
              <a:off x="1179825" y="3635250"/>
              <a:ext cx="1138525" cy="1070975"/>
            </a:xfrm>
            <a:custGeom>
              <a:avLst/>
              <a:gdLst/>
              <a:ahLst/>
              <a:cxnLst/>
              <a:rect l="l" t="t" r="r" b="b"/>
              <a:pathLst>
                <a:path w="45541" h="42839" extrusionOk="0">
                  <a:moveTo>
                    <a:pt x="22628" y="0"/>
                  </a:moveTo>
                  <a:cubicBezTo>
                    <a:pt x="21744" y="0"/>
                    <a:pt x="20850" y="54"/>
                    <a:pt x="19951" y="166"/>
                  </a:cubicBezTo>
                  <a:cubicBezTo>
                    <a:pt x="8247" y="1745"/>
                    <a:pt x="1" y="12497"/>
                    <a:pt x="1580" y="24201"/>
                  </a:cubicBezTo>
                  <a:cubicBezTo>
                    <a:pt x="2922" y="34983"/>
                    <a:pt x="12188" y="42839"/>
                    <a:pt x="22812" y="42839"/>
                  </a:cubicBezTo>
                  <a:cubicBezTo>
                    <a:pt x="23697" y="42839"/>
                    <a:pt x="24590" y="42784"/>
                    <a:pt x="25490" y="42673"/>
                  </a:cubicBezTo>
                  <a:cubicBezTo>
                    <a:pt x="37294" y="41119"/>
                    <a:pt x="45540" y="30342"/>
                    <a:pt x="43961" y="18662"/>
                  </a:cubicBezTo>
                  <a:cubicBezTo>
                    <a:pt x="42527" y="7857"/>
                    <a:pt x="33253" y="0"/>
                    <a:pt x="22628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59"/>
            <p:cNvSpPr/>
            <p:nvPr/>
          </p:nvSpPr>
          <p:spPr>
            <a:xfrm>
              <a:off x="1696750" y="4080500"/>
              <a:ext cx="214325" cy="219325"/>
            </a:xfrm>
            <a:custGeom>
              <a:avLst/>
              <a:gdLst/>
              <a:ahLst/>
              <a:cxnLst/>
              <a:rect l="l" t="t" r="r" b="b"/>
              <a:pathLst>
                <a:path w="8573" h="8773" extrusionOk="0">
                  <a:moveTo>
                    <a:pt x="8146" y="0"/>
                  </a:moveTo>
                  <a:lnTo>
                    <a:pt x="8146" y="126"/>
                  </a:lnTo>
                  <a:lnTo>
                    <a:pt x="8146" y="527"/>
                  </a:lnTo>
                  <a:lnTo>
                    <a:pt x="8146" y="2005"/>
                  </a:lnTo>
                  <a:cubicBezTo>
                    <a:pt x="8046" y="2632"/>
                    <a:pt x="7946" y="3359"/>
                    <a:pt x="7620" y="4086"/>
                  </a:cubicBezTo>
                  <a:cubicBezTo>
                    <a:pt x="7520" y="4512"/>
                    <a:pt x="7319" y="4812"/>
                    <a:pt x="7119" y="5238"/>
                  </a:cubicBezTo>
                  <a:cubicBezTo>
                    <a:pt x="6793" y="5539"/>
                    <a:pt x="6592" y="5965"/>
                    <a:pt x="6266" y="6266"/>
                  </a:cubicBezTo>
                  <a:cubicBezTo>
                    <a:pt x="5966" y="6592"/>
                    <a:pt x="5540" y="6893"/>
                    <a:pt x="5239" y="7118"/>
                  </a:cubicBezTo>
                  <a:cubicBezTo>
                    <a:pt x="4813" y="7319"/>
                    <a:pt x="4487" y="7519"/>
                    <a:pt x="4086" y="7745"/>
                  </a:cubicBezTo>
                  <a:cubicBezTo>
                    <a:pt x="3359" y="8046"/>
                    <a:pt x="2607" y="8271"/>
                    <a:pt x="2106" y="8271"/>
                  </a:cubicBezTo>
                  <a:cubicBezTo>
                    <a:pt x="1479" y="8371"/>
                    <a:pt x="953" y="8371"/>
                    <a:pt x="627" y="8371"/>
                  </a:cubicBezTo>
                  <a:cubicBezTo>
                    <a:pt x="427" y="8371"/>
                    <a:pt x="327" y="8271"/>
                    <a:pt x="226" y="8271"/>
                  </a:cubicBezTo>
                  <a:cubicBezTo>
                    <a:pt x="101" y="8271"/>
                    <a:pt x="1" y="8371"/>
                    <a:pt x="1" y="8371"/>
                  </a:cubicBezTo>
                  <a:cubicBezTo>
                    <a:pt x="1" y="8371"/>
                    <a:pt x="101" y="8371"/>
                    <a:pt x="226" y="8472"/>
                  </a:cubicBezTo>
                  <a:cubicBezTo>
                    <a:pt x="226" y="8472"/>
                    <a:pt x="427" y="8572"/>
                    <a:pt x="527" y="8572"/>
                  </a:cubicBezTo>
                  <a:cubicBezTo>
                    <a:pt x="953" y="8672"/>
                    <a:pt x="1479" y="8772"/>
                    <a:pt x="2106" y="8772"/>
                  </a:cubicBezTo>
                  <a:cubicBezTo>
                    <a:pt x="2733" y="8672"/>
                    <a:pt x="3560" y="8572"/>
                    <a:pt x="4387" y="8271"/>
                  </a:cubicBezTo>
                  <a:cubicBezTo>
                    <a:pt x="4713" y="8146"/>
                    <a:pt x="5114" y="7945"/>
                    <a:pt x="5540" y="7645"/>
                  </a:cubicBezTo>
                  <a:cubicBezTo>
                    <a:pt x="5966" y="7419"/>
                    <a:pt x="6367" y="7118"/>
                    <a:pt x="6693" y="6692"/>
                  </a:cubicBezTo>
                  <a:cubicBezTo>
                    <a:pt x="7119" y="6391"/>
                    <a:pt x="7319" y="5965"/>
                    <a:pt x="7620" y="5539"/>
                  </a:cubicBezTo>
                  <a:cubicBezTo>
                    <a:pt x="7845" y="5138"/>
                    <a:pt x="8046" y="4712"/>
                    <a:pt x="8146" y="4286"/>
                  </a:cubicBezTo>
                  <a:cubicBezTo>
                    <a:pt x="8472" y="3459"/>
                    <a:pt x="8572" y="2732"/>
                    <a:pt x="8572" y="2106"/>
                  </a:cubicBezTo>
                  <a:cubicBezTo>
                    <a:pt x="8572" y="1379"/>
                    <a:pt x="8472" y="852"/>
                    <a:pt x="8372" y="527"/>
                  </a:cubicBezTo>
                  <a:cubicBezTo>
                    <a:pt x="8372" y="326"/>
                    <a:pt x="8246" y="226"/>
                    <a:pt x="8246" y="126"/>
                  </a:cubicBezTo>
                  <a:lnTo>
                    <a:pt x="8146" y="0"/>
                  </a:ln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59"/>
            <p:cNvSpPr/>
            <p:nvPr/>
          </p:nvSpPr>
          <p:spPr>
            <a:xfrm>
              <a:off x="1855900" y="3977450"/>
              <a:ext cx="47025" cy="52625"/>
            </a:xfrm>
            <a:custGeom>
              <a:avLst/>
              <a:gdLst/>
              <a:ahLst/>
              <a:cxnLst/>
              <a:rect l="l" t="t" r="r" b="b"/>
              <a:pathLst>
                <a:path w="1881" h="2105" extrusionOk="0">
                  <a:moveTo>
                    <a:pt x="439" y="1"/>
                  </a:moveTo>
                  <a:cubicBezTo>
                    <a:pt x="361" y="1"/>
                    <a:pt x="289" y="21"/>
                    <a:pt x="226" y="62"/>
                  </a:cubicBezTo>
                  <a:cubicBezTo>
                    <a:pt x="1" y="162"/>
                    <a:pt x="126" y="789"/>
                    <a:pt x="527" y="1416"/>
                  </a:cubicBezTo>
                  <a:cubicBezTo>
                    <a:pt x="784" y="1830"/>
                    <a:pt x="1227" y="2105"/>
                    <a:pt x="1501" y="2105"/>
                  </a:cubicBezTo>
                  <a:cubicBezTo>
                    <a:pt x="1576" y="2105"/>
                    <a:pt x="1637" y="2085"/>
                    <a:pt x="1680" y="2042"/>
                  </a:cubicBezTo>
                  <a:cubicBezTo>
                    <a:pt x="1880" y="1842"/>
                    <a:pt x="1780" y="1315"/>
                    <a:pt x="1379" y="789"/>
                  </a:cubicBezTo>
                  <a:cubicBezTo>
                    <a:pt x="1121" y="292"/>
                    <a:pt x="737" y="1"/>
                    <a:pt x="439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59"/>
            <p:cNvSpPr/>
            <p:nvPr/>
          </p:nvSpPr>
          <p:spPr>
            <a:xfrm>
              <a:off x="1545750" y="4189700"/>
              <a:ext cx="47025" cy="54650"/>
            </a:xfrm>
            <a:custGeom>
              <a:avLst/>
              <a:gdLst/>
              <a:ahLst/>
              <a:cxnLst/>
              <a:rect l="l" t="t" r="r" b="b"/>
              <a:pathLst>
                <a:path w="1881" h="2186" extrusionOk="0">
                  <a:moveTo>
                    <a:pt x="387" y="0"/>
                  </a:moveTo>
                  <a:cubicBezTo>
                    <a:pt x="354" y="0"/>
                    <a:pt x="325" y="6"/>
                    <a:pt x="301" y="18"/>
                  </a:cubicBezTo>
                  <a:cubicBezTo>
                    <a:pt x="1" y="244"/>
                    <a:pt x="101" y="870"/>
                    <a:pt x="502" y="1397"/>
                  </a:cubicBezTo>
                  <a:cubicBezTo>
                    <a:pt x="840" y="1893"/>
                    <a:pt x="1240" y="2185"/>
                    <a:pt x="1492" y="2185"/>
                  </a:cubicBezTo>
                  <a:cubicBezTo>
                    <a:pt x="1558" y="2185"/>
                    <a:pt x="1613" y="2165"/>
                    <a:pt x="1655" y="2124"/>
                  </a:cubicBezTo>
                  <a:cubicBezTo>
                    <a:pt x="1880" y="1898"/>
                    <a:pt x="1755" y="1397"/>
                    <a:pt x="1354" y="870"/>
                  </a:cubicBezTo>
                  <a:cubicBezTo>
                    <a:pt x="1067" y="319"/>
                    <a:pt x="625" y="0"/>
                    <a:pt x="387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59"/>
            <p:cNvSpPr/>
            <p:nvPr/>
          </p:nvSpPr>
          <p:spPr>
            <a:xfrm>
              <a:off x="1866550" y="4067975"/>
              <a:ext cx="62700" cy="26100"/>
            </a:xfrm>
            <a:custGeom>
              <a:avLst/>
              <a:gdLst/>
              <a:ahLst/>
              <a:cxnLst/>
              <a:rect l="l" t="t" r="r" b="b"/>
              <a:pathLst>
                <a:path w="2508" h="1044" extrusionOk="0">
                  <a:moveTo>
                    <a:pt x="1154" y="0"/>
                  </a:moveTo>
                  <a:cubicBezTo>
                    <a:pt x="728" y="100"/>
                    <a:pt x="427" y="301"/>
                    <a:pt x="201" y="627"/>
                  </a:cubicBezTo>
                  <a:cubicBezTo>
                    <a:pt x="1" y="827"/>
                    <a:pt x="1" y="1028"/>
                    <a:pt x="101" y="1028"/>
                  </a:cubicBezTo>
                  <a:cubicBezTo>
                    <a:pt x="112" y="1039"/>
                    <a:pt x="127" y="1044"/>
                    <a:pt x="146" y="1044"/>
                  </a:cubicBezTo>
                  <a:cubicBezTo>
                    <a:pt x="297" y="1044"/>
                    <a:pt x="696" y="716"/>
                    <a:pt x="1254" y="627"/>
                  </a:cubicBezTo>
                  <a:cubicBezTo>
                    <a:pt x="1398" y="598"/>
                    <a:pt x="1536" y="588"/>
                    <a:pt x="1665" y="588"/>
                  </a:cubicBezTo>
                  <a:cubicBezTo>
                    <a:pt x="1991" y="588"/>
                    <a:pt x="2259" y="653"/>
                    <a:pt x="2404" y="653"/>
                  </a:cubicBezTo>
                  <a:cubicBezTo>
                    <a:pt x="2453" y="653"/>
                    <a:pt x="2488" y="646"/>
                    <a:pt x="2507" y="627"/>
                  </a:cubicBezTo>
                  <a:cubicBezTo>
                    <a:pt x="2507" y="501"/>
                    <a:pt x="2407" y="301"/>
                    <a:pt x="2206" y="201"/>
                  </a:cubicBezTo>
                  <a:cubicBezTo>
                    <a:pt x="1981" y="100"/>
                    <a:pt x="1580" y="0"/>
                    <a:pt x="1154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59"/>
            <p:cNvSpPr/>
            <p:nvPr/>
          </p:nvSpPr>
          <p:spPr>
            <a:xfrm>
              <a:off x="1924200" y="3942650"/>
              <a:ext cx="141000" cy="117200"/>
            </a:xfrm>
            <a:custGeom>
              <a:avLst/>
              <a:gdLst/>
              <a:ahLst/>
              <a:cxnLst/>
              <a:rect l="l" t="t" r="r" b="b"/>
              <a:pathLst>
                <a:path w="5640" h="4688" extrusionOk="0">
                  <a:moveTo>
                    <a:pt x="3234" y="1"/>
                  </a:moveTo>
                  <a:cubicBezTo>
                    <a:pt x="2607" y="1"/>
                    <a:pt x="1981" y="101"/>
                    <a:pt x="1454" y="502"/>
                  </a:cubicBezTo>
                  <a:cubicBezTo>
                    <a:pt x="301" y="1354"/>
                    <a:pt x="1" y="2808"/>
                    <a:pt x="627" y="3860"/>
                  </a:cubicBezTo>
                  <a:cubicBezTo>
                    <a:pt x="928" y="4387"/>
                    <a:pt x="1554" y="4687"/>
                    <a:pt x="2281" y="4687"/>
                  </a:cubicBezTo>
                  <a:cubicBezTo>
                    <a:pt x="2808" y="4687"/>
                    <a:pt x="3434" y="4487"/>
                    <a:pt x="4061" y="4061"/>
                  </a:cubicBezTo>
                  <a:cubicBezTo>
                    <a:pt x="5214" y="3234"/>
                    <a:pt x="5640" y="1655"/>
                    <a:pt x="4913" y="727"/>
                  </a:cubicBezTo>
                  <a:cubicBezTo>
                    <a:pt x="4487" y="201"/>
                    <a:pt x="3860" y="1"/>
                    <a:pt x="3234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59"/>
            <p:cNvSpPr/>
            <p:nvPr/>
          </p:nvSpPr>
          <p:spPr>
            <a:xfrm>
              <a:off x="1464300" y="4265950"/>
              <a:ext cx="144125" cy="117825"/>
            </a:xfrm>
            <a:custGeom>
              <a:avLst/>
              <a:gdLst/>
              <a:ahLst/>
              <a:cxnLst/>
              <a:rect l="l" t="t" r="r" b="b"/>
              <a:pathLst>
                <a:path w="5765" h="4713" extrusionOk="0">
                  <a:moveTo>
                    <a:pt x="3259" y="1"/>
                  </a:moveTo>
                  <a:cubicBezTo>
                    <a:pt x="2732" y="1"/>
                    <a:pt x="2106" y="227"/>
                    <a:pt x="1579" y="527"/>
                  </a:cubicBezTo>
                  <a:cubicBezTo>
                    <a:pt x="427" y="1354"/>
                    <a:pt x="0" y="2833"/>
                    <a:pt x="752" y="3861"/>
                  </a:cubicBezTo>
                  <a:cubicBezTo>
                    <a:pt x="1053" y="4387"/>
                    <a:pt x="1680" y="4713"/>
                    <a:pt x="2407" y="4713"/>
                  </a:cubicBezTo>
                  <a:cubicBezTo>
                    <a:pt x="2933" y="4713"/>
                    <a:pt x="3559" y="4487"/>
                    <a:pt x="4086" y="4086"/>
                  </a:cubicBezTo>
                  <a:cubicBezTo>
                    <a:pt x="5339" y="3234"/>
                    <a:pt x="5765" y="1780"/>
                    <a:pt x="5013" y="728"/>
                  </a:cubicBezTo>
                  <a:cubicBezTo>
                    <a:pt x="4612" y="327"/>
                    <a:pt x="3985" y="1"/>
                    <a:pt x="3259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59"/>
            <p:cNvSpPr/>
            <p:nvPr/>
          </p:nvSpPr>
          <p:spPr>
            <a:xfrm>
              <a:off x="1686725" y="4119200"/>
              <a:ext cx="166700" cy="119425"/>
            </a:xfrm>
            <a:custGeom>
              <a:avLst/>
              <a:gdLst/>
              <a:ahLst/>
              <a:cxnLst/>
              <a:rect l="l" t="t" r="r" b="b"/>
              <a:pathLst>
                <a:path w="6668" h="4777" extrusionOk="0">
                  <a:moveTo>
                    <a:pt x="4444" y="1"/>
                  </a:moveTo>
                  <a:cubicBezTo>
                    <a:pt x="3783" y="1"/>
                    <a:pt x="3024" y="210"/>
                    <a:pt x="2282" y="658"/>
                  </a:cubicBezTo>
                  <a:cubicBezTo>
                    <a:pt x="728" y="1485"/>
                    <a:pt x="1" y="3064"/>
                    <a:pt x="502" y="3991"/>
                  </a:cubicBezTo>
                  <a:cubicBezTo>
                    <a:pt x="844" y="4511"/>
                    <a:pt x="1499" y="4777"/>
                    <a:pt x="2281" y="4777"/>
                  </a:cubicBezTo>
                  <a:cubicBezTo>
                    <a:pt x="2931" y="4777"/>
                    <a:pt x="3669" y="4593"/>
                    <a:pt x="4387" y="4217"/>
                  </a:cubicBezTo>
                  <a:cubicBezTo>
                    <a:pt x="5941" y="3264"/>
                    <a:pt x="6667" y="1811"/>
                    <a:pt x="6141" y="758"/>
                  </a:cubicBezTo>
                  <a:cubicBezTo>
                    <a:pt x="5809" y="267"/>
                    <a:pt x="5189" y="1"/>
                    <a:pt x="4444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59"/>
            <p:cNvSpPr/>
            <p:nvPr/>
          </p:nvSpPr>
          <p:spPr>
            <a:xfrm>
              <a:off x="1011625" y="3942200"/>
              <a:ext cx="257200" cy="224950"/>
            </a:xfrm>
            <a:custGeom>
              <a:avLst/>
              <a:gdLst/>
              <a:ahLst/>
              <a:cxnLst/>
              <a:rect l="l" t="t" r="r" b="b"/>
              <a:pathLst>
                <a:path w="10288" h="8998" extrusionOk="0">
                  <a:moveTo>
                    <a:pt x="5649" y="0"/>
                  </a:moveTo>
                  <a:cubicBezTo>
                    <a:pt x="4209" y="0"/>
                    <a:pt x="2781" y="742"/>
                    <a:pt x="1942" y="3151"/>
                  </a:cubicBezTo>
                  <a:cubicBezTo>
                    <a:pt x="1" y="8667"/>
                    <a:pt x="6235" y="8997"/>
                    <a:pt x="7756" y="8997"/>
                  </a:cubicBezTo>
                  <a:cubicBezTo>
                    <a:pt x="7963" y="8997"/>
                    <a:pt x="8082" y="8991"/>
                    <a:pt x="8082" y="8991"/>
                  </a:cubicBezTo>
                  <a:lnTo>
                    <a:pt x="10288" y="1898"/>
                  </a:lnTo>
                  <a:cubicBezTo>
                    <a:pt x="10288" y="1898"/>
                    <a:pt x="7953" y="0"/>
                    <a:pt x="5649" y="0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59"/>
            <p:cNvSpPr/>
            <p:nvPr/>
          </p:nvSpPr>
          <p:spPr>
            <a:xfrm>
              <a:off x="1826375" y="3494775"/>
              <a:ext cx="309000" cy="215450"/>
            </a:xfrm>
            <a:custGeom>
              <a:avLst/>
              <a:gdLst/>
              <a:ahLst/>
              <a:cxnLst/>
              <a:rect l="l" t="t" r="r" b="b"/>
              <a:pathLst>
                <a:path w="12360" h="8618" extrusionOk="0">
                  <a:moveTo>
                    <a:pt x="4190" y="1"/>
                  </a:moveTo>
                  <a:cubicBezTo>
                    <a:pt x="0" y="1"/>
                    <a:pt x="254" y="6512"/>
                    <a:pt x="254" y="6512"/>
                  </a:cubicBezTo>
                  <a:lnTo>
                    <a:pt x="7347" y="8617"/>
                  </a:lnTo>
                  <a:cubicBezTo>
                    <a:pt x="7347" y="8617"/>
                    <a:pt x="12360" y="2552"/>
                    <a:pt x="6094" y="372"/>
                  </a:cubicBezTo>
                  <a:cubicBezTo>
                    <a:pt x="5374" y="114"/>
                    <a:pt x="4743" y="1"/>
                    <a:pt x="4190" y="1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59"/>
            <p:cNvSpPr/>
            <p:nvPr/>
          </p:nvSpPr>
          <p:spPr>
            <a:xfrm>
              <a:off x="1882225" y="3558575"/>
              <a:ext cx="114675" cy="114675"/>
            </a:xfrm>
            <a:custGeom>
              <a:avLst/>
              <a:gdLst/>
              <a:ahLst/>
              <a:cxnLst/>
              <a:rect l="l" t="t" r="r" b="b"/>
              <a:pathLst>
                <a:path w="4587" h="4587" extrusionOk="0">
                  <a:moveTo>
                    <a:pt x="2081" y="0"/>
                  </a:moveTo>
                  <a:cubicBezTo>
                    <a:pt x="0" y="0"/>
                    <a:pt x="201" y="3960"/>
                    <a:pt x="201" y="3960"/>
                  </a:cubicBezTo>
                  <a:lnTo>
                    <a:pt x="2206" y="3333"/>
                  </a:lnTo>
                  <a:lnTo>
                    <a:pt x="1354" y="4286"/>
                  </a:lnTo>
                  <a:lnTo>
                    <a:pt x="3233" y="4587"/>
                  </a:lnTo>
                  <a:cubicBezTo>
                    <a:pt x="4587" y="1679"/>
                    <a:pt x="4487" y="100"/>
                    <a:pt x="2206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59"/>
            <p:cNvSpPr/>
            <p:nvPr/>
          </p:nvSpPr>
          <p:spPr>
            <a:xfrm>
              <a:off x="1088350" y="3992150"/>
              <a:ext cx="138500" cy="119700"/>
            </a:xfrm>
            <a:custGeom>
              <a:avLst/>
              <a:gdLst/>
              <a:ahLst/>
              <a:cxnLst/>
              <a:rect l="l" t="t" r="r" b="b"/>
              <a:pathLst>
                <a:path w="5540" h="4788" extrusionOk="0">
                  <a:moveTo>
                    <a:pt x="3033" y="1"/>
                  </a:moveTo>
                  <a:cubicBezTo>
                    <a:pt x="2307" y="1"/>
                    <a:pt x="1580" y="402"/>
                    <a:pt x="1053" y="1780"/>
                  </a:cubicBezTo>
                  <a:cubicBezTo>
                    <a:pt x="1" y="4487"/>
                    <a:pt x="2933" y="4788"/>
                    <a:pt x="4086" y="4788"/>
                  </a:cubicBezTo>
                  <a:lnTo>
                    <a:pt x="4512" y="4788"/>
                  </a:lnTo>
                  <a:lnTo>
                    <a:pt x="2733" y="3334"/>
                  </a:lnTo>
                  <a:lnTo>
                    <a:pt x="4287" y="3334"/>
                  </a:lnTo>
                  <a:lnTo>
                    <a:pt x="3760" y="1880"/>
                  </a:lnTo>
                  <a:lnTo>
                    <a:pt x="3760" y="1880"/>
                  </a:lnTo>
                  <a:lnTo>
                    <a:pt x="5339" y="3033"/>
                  </a:lnTo>
                  <a:lnTo>
                    <a:pt x="5540" y="1153"/>
                  </a:lnTo>
                  <a:cubicBezTo>
                    <a:pt x="5540" y="1153"/>
                    <a:pt x="4287" y="1"/>
                    <a:pt x="3033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59"/>
            <p:cNvSpPr/>
            <p:nvPr/>
          </p:nvSpPr>
          <p:spPr>
            <a:xfrm>
              <a:off x="1404775" y="3536250"/>
              <a:ext cx="242500" cy="213475"/>
            </a:xfrm>
            <a:custGeom>
              <a:avLst/>
              <a:gdLst/>
              <a:ahLst/>
              <a:cxnLst/>
              <a:rect l="l" t="t" r="r" b="b"/>
              <a:pathLst>
                <a:path w="9700" h="8539" extrusionOk="0">
                  <a:moveTo>
                    <a:pt x="4398" y="2496"/>
                  </a:moveTo>
                  <a:cubicBezTo>
                    <a:pt x="4678" y="2684"/>
                    <a:pt x="4925" y="2922"/>
                    <a:pt x="5113" y="3199"/>
                  </a:cubicBezTo>
                  <a:cubicBezTo>
                    <a:pt x="5414" y="3500"/>
                    <a:pt x="5514" y="3926"/>
                    <a:pt x="5514" y="4226"/>
                  </a:cubicBezTo>
                  <a:cubicBezTo>
                    <a:pt x="5640" y="4552"/>
                    <a:pt x="5414" y="4753"/>
                    <a:pt x="5113" y="4753"/>
                  </a:cubicBezTo>
                  <a:cubicBezTo>
                    <a:pt x="4788" y="4753"/>
                    <a:pt x="4587" y="4552"/>
                    <a:pt x="4487" y="4226"/>
                  </a:cubicBezTo>
                  <a:cubicBezTo>
                    <a:pt x="4261" y="4026"/>
                    <a:pt x="4261" y="3600"/>
                    <a:pt x="4261" y="3299"/>
                  </a:cubicBezTo>
                  <a:cubicBezTo>
                    <a:pt x="4261" y="3014"/>
                    <a:pt x="4311" y="2744"/>
                    <a:pt x="4398" y="2496"/>
                  </a:cubicBezTo>
                  <a:close/>
                  <a:moveTo>
                    <a:pt x="7211" y="0"/>
                  </a:moveTo>
                  <a:cubicBezTo>
                    <a:pt x="6896" y="0"/>
                    <a:pt x="6560" y="49"/>
                    <a:pt x="6266" y="166"/>
                  </a:cubicBezTo>
                  <a:cubicBezTo>
                    <a:pt x="5640" y="266"/>
                    <a:pt x="5113" y="693"/>
                    <a:pt x="4587" y="1219"/>
                  </a:cubicBezTo>
                  <a:cubicBezTo>
                    <a:pt x="4456" y="1373"/>
                    <a:pt x="4327" y="1551"/>
                    <a:pt x="4212" y="1747"/>
                  </a:cubicBezTo>
                  <a:lnTo>
                    <a:pt x="4212" y="1747"/>
                  </a:lnTo>
                  <a:cubicBezTo>
                    <a:pt x="3933" y="1631"/>
                    <a:pt x="3638" y="1552"/>
                    <a:pt x="3334" y="1520"/>
                  </a:cubicBezTo>
                  <a:cubicBezTo>
                    <a:pt x="3209" y="1490"/>
                    <a:pt x="3086" y="1478"/>
                    <a:pt x="2965" y="1478"/>
                  </a:cubicBezTo>
                  <a:cubicBezTo>
                    <a:pt x="2671" y="1478"/>
                    <a:pt x="2382" y="1549"/>
                    <a:pt x="2081" y="1620"/>
                  </a:cubicBezTo>
                  <a:cubicBezTo>
                    <a:pt x="1655" y="1720"/>
                    <a:pt x="1254" y="1946"/>
                    <a:pt x="928" y="2246"/>
                  </a:cubicBezTo>
                  <a:cubicBezTo>
                    <a:pt x="301" y="2773"/>
                    <a:pt x="1" y="3600"/>
                    <a:pt x="1" y="4352"/>
                  </a:cubicBezTo>
                  <a:cubicBezTo>
                    <a:pt x="1" y="5079"/>
                    <a:pt x="301" y="5705"/>
                    <a:pt x="627" y="6106"/>
                  </a:cubicBezTo>
                  <a:cubicBezTo>
                    <a:pt x="928" y="6632"/>
                    <a:pt x="1254" y="7059"/>
                    <a:pt x="1554" y="7359"/>
                  </a:cubicBezTo>
                  <a:cubicBezTo>
                    <a:pt x="1980" y="7685"/>
                    <a:pt x="2281" y="7886"/>
                    <a:pt x="2507" y="8111"/>
                  </a:cubicBezTo>
                  <a:cubicBezTo>
                    <a:pt x="2919" y="8359"/>
                    <a:pt x="3213" y="8538"/>
                    <a:pt x="3360" y="8538"/>
                  </a:cubicBezTo>
                  <a:cubicBezTo>
                    <a:pt x="3392" y="8538"/>
                    <a:pt x="3416" y="8530"/>
                    <a:pt x="3434" y="8512"/>
                  </a:cubicBezTo>
                  <a:cubicBezTo>
                    <a:pt x="3434" y="8512"/>
                    <a:pt x="3133" y="8312"/>
                    <a:pt x="2607" y="7886"/>
                  </a:cubicBezTo>
                  <a:cubicBezTo>
                    <a:pt x="2381" y="7685"/>
                    <a:pt x="2081" y="7485"/>
                    <a:pt x="1880" y="7159"/>
                  </a:cubicBezTo>
                  <a:cubicBezTo>
                    <a:pt x="1554" y="6858"/>
                    <a:pt x="1254" y="6432"/>
                    <a:pt x="928" y="5906"/>
                  </a:cubicBezTo>
                  <a:cubicBezTo>
                    <a:pt x="727" y="5480"/>
                    <a:pt x="502" y="4853"/>
                    <a:pt x="502" y="4352"/>
                  </a:cubicBezTo>
                  <a:cubicBezTo>
                    <a:pt x="502" y="3725"/>
                    <a:pt x="828" y="3099"/>
                    <a:pt x="1354" y="2673"/>
                  </a:cubicBezTo>
                  <a:cubicBezTo>
                    <a:pt x="1554" y="2472"/>
                    <a:pt x="1880" y="2246"/>
                    <a:pt x="2181" y="2146"/>
                  </a:cubicBezTo>
                  <a:cubicBezTo>
                    <a:pt x="2507" y="2046"/>
                    <a:pt x="2908" y="2046"/>
                    <a:pt x="3234" y="2046"/>
                  </a:cubicBezTo>
                  <a:cubicBezTo>
                    <a:pt x="3481" y="2080"/>
                    <a:pt x="3729" y="2152"/>
                    <a:pt x="3964" y="2257"/>
                  </a:cubicBezTo>
                  <a:lnTo>
                    <a:pt x="3964" y="2257"/>
                  </a:lnTo>
                  <a:cubicBezTo>
                    <a:pt x="3839" y="2579"/>
                    <a:pt x="3760" y="2932"/>
                    <a:pt x="3760" y="3299"/>
                  </a:cubicBezTo>
                  <a:cubicBezTo>
                    <a:pt x="3760" y="3600"/>
                    <a:pt x="3760" y="4126"/>
                    <a:pt x="3960" y="4552"/>
                  </a:cubicBezTo>
                  <a:cubicBezTo>
                    <a:pt x="4061" y="4753"/>
                    <a:pt x="4161" y="4978"/>
                    <a:pt x="4387" y="5079"/>
                  </a:cubicBezTo>
                  <a:cubicBezTo>
                    <a:pt x="4587" y="5179"/>
                    <a:pt x="4888" y="5279"/>
                    <a:pt x="5113" y="5279"/>
                  </a:cubicBezTo>
                  <a:cubicBezTo>
                    <a:pt x="5414" y="5279"/>
                    <a:pt x="5740" y="5179"/>
                    <a:pt x="5940" y="4978"/>
                  </a:cubicBezTo>
                  <a:cubicBezTo>
                    <a:pt x="6041" y="4753"/>
                    <a:pt x="6141" y="4452"/>
                    <a:pt x="6141" y="4226"/>
                  </a:cubicBezTo>
                  <a:cubicBezTo>
                    <a:pt x="6141" y="3725"/>
                    <a:pt x="5940" y="3299"/>
                    <a:pt x="5640" y="2873"/>
                  </a:cubicBezTo>
                  <a:cubicBezTo>
                    <a:pt x="5380" y="2514"/>
                    <a:pt x="5041" y="2204"/>
                    <a:pt x="4653" y="1971"/>
                  </a:cubicBezTo>
                  <a:lnTo>
                    <a:pt x="4653" y="1971"/>
                  </a:lnTo>
                  <a:cubicBezTo>
                    <a:pt x="4759" y="1803"/>
                    <a:pt x="4881" y="1652"/>
                    <a:pt x="5013" y="1520"/>
                  </a:cubicBezTo>
                  <a:cubicBezTo>
                    <a:pt x="5314" y="993"/>
                    <a:pt x="5840" y="693"/>
                    <a:pt x="6366" y="467"/>
                  </a:cubicBezTo>
                  <a:cubicBezTo>
                    <a:pt x="6893" y="367"/>
                    <a:pt x="7394" y="367"/>
                    <a:pt x="7820" y="367"/>
                  </a:cubicBezTo>
                  <a:cubicBezTo>
                    <a:pt x="8246" y="467"/>
                    <a:pt x="8547" y="592"/>
                    <a:pt x="8873" y="693"/>
                  </a:cubicBezTo>
                  <a:cubicBezTo>
                    <a:pt x="9333" y="955"/>
                    <a:pt x="9544" y="1237"/>
                    <a:pt x="9657" y="1237"/>
                  </a:cubicBezTo>
                  <a:cubicBezTo>
                    <a:pt x="9673" y="1237"/>
                    <a:pt x="9687" y="1232"/>
                    <a:pt x="9700" y="1219"/>
                  </a:cubicBezTo>
                  <a:cubicBezTo>
                    <a:pt x="9700" y="1219"/>
                    <a:pt x="9499" y="893"/>
                    <a:pt x="8973" y="592"/>
                  </a:cubicBezTo>
                  <a:cubicBezTo>
                    <a:pt x="8647" y="367"/>
                    <a:pt x="8346" y="166"/>
                    <a:pt x="7820" y="66"/>
                  </a:cubicBezTo>
                  <a:cubicBezTo>
                    <a:pt x="7644" y="24"/>
                    <a:pt x="7433" y="0"/>
                    <a:pt x="7211" y="0"/>
                  </a:cubicBezTo>
                  <a:close/>
                </a:path>
              </a:pathLst>
            </a:custGeom>
            <a:solidFill>
              <a:srgbClr val="F4E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59"/>
            <p:cNvSpPr/>
            <p:nvPr/>
          </p:nvSpPr>
          <p:spPr>
            <a:xfrm>
              <a:off x="1383475" y="4017850"/>
              <a:ext cx="986875" cy="749925"/>
            </a:xfrm>
            <a:custGeom>
              <a:avLst/>
              <a:gdLst/>
              <a:ahLst/>
              <a:cxnLst/>
              <a:rect l="l" t="t" r="r" b="b"/>
              <a:pathLst>
                <a:path w="39475" h="29997" extrusionOk="0">
                  <a:moveTo>
                    <a:pt x="35088" y="0"/>
                  </a:moveTo>
                  <a:cubicBezTo>
                    <a:pt x="23058" y="19885"/>
                    <a:pt x="8154" y="21979"/>
                    <a:pt x="2411" y="21979"/>
                  </a:cubicBezTo>
                  <a:cubicBezTo>
                    <a:pt x="880" y="21979"/>
                    <a:pt x="1" y="21830"/>
                    <a:pt x="0" y="21830"/>
                  </a:cubicBezTo>
                  <a:lnTo>
                    <a:pt x="0" y="21830"/>
                  </a:lnTo>
                  <a:cubicBezTo>
                    <a:pt x="101" y="21930"/>
                    <a:pt x="101" y="22156"/>
                    <a:pt x="101" y="22256"/>
                  </a:cubicBezTo>
                  <a:cubicBezTo>
                    <a:pt x="699" y="26732"/>
                    <a:pt x="4453" y="29997"/>
                    <a:pt x="8872" y="29997"/>
                  </a:cubicBezTo>
                  <a:cubicBezTo>
                    <a:pt x="9080" y="29997"/>
                    <a:pt x="9289" y="29990"/>
                    <a:pt x="9499" y="29975"/>
                  </a:cubicBezTo>
                  <a:cubicBezTo>
                    <a:pt x="25790" y="29248"/>
                    <a:pt x="33935" y="19424"/>
                    <a:pt x="37394" y="13684"/>
                  </a:cubicBezTo>
                  <a:cubicBezTo>
                    <a:pt x="39374" y="10251"/>
                    <a:pt x="39474" y="5965"/>
                    <a:pt x="37394" y="2632"/>
                  </a:cubicBezTo>
                  <a:cubicBezTo>
                    <a:pt x="36341" y="752"/>
                    <a:pt x="35088" y="0"/>
                    <a:pt x="350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59"/>
            <p:cNvSpPr/>
            <p:nvPr/>
          </p:nvSpPr>
          <p:spPr>
            <a:xfrm>
              <a:off x="1474950" y="4545325"/>
              <a:ext cx="169825" cy="240750"/>
            </a:xfrm>
            <a:custGeom>
              <a:avLst/>
              <a:gdLst/>
              <a:ahLst/>
              <a:cxnLst/>
              <a:rect l="l" t="t" r="r" b="b"/>
              <a:pathLst>
                <a:path w="6793" h="9630" extrusionOk="0">
                  <a:moveTo>
                    <a:pt x="121" y="1"/>
                  </a:moveTo>
                  <a:cubicBezTo>
                    <a:pt x="114" y="1"/>
                    <a:pt x="107" y="2"/>
                    <a:pt x="101" y="4"/>
                  </a:cubicBezTo>
                  <a:cubicBezTo>
                    <a:pt x="1" y="104"/>
                    <a:pt x="1" y="731"/>
                    <a:pt x="427" y="1783"/>
                  </a:cubicBezTo>
                  <a:cubicBezTo>
                    <a:pt x="727" y="2836"/>
                    <a:pt x="1354" y="4189"/>
                    <a:pt x="2306" y="5543"/>
                  </a:cubicBezTo>
                  <a:cubicBezTo>
                    <a:pt x="3234" y="6896"/>
                    <a:pt x="4286" y="8049"/>
                    <a:pt x="5113" y="8676"/>
                  </a:cubicBezTo>
                  <a:cubicBezTo>
                    <a:pt x="5738" y="9301"/>
                    <a:pt x="6289" y="9629"/>
                    <a:pt x="6511" y="9629"/>
                  </a:cubicBezTo>
                  <a:cubicBezTo>
                    <a:pt x="6547" y="9629"/>
                    <a:pt x="6575" y="9621"/>
                    <a:pt x="6592" y="9603"/>
                  </a:cubicBezTo>
                  <a:cubicBezTo>
                    <a:pt x="6793" y="9403"/>
                    <a:pt x="5013" y="7523"/>
                    <a:pt x="3234" y="4916"/>
                  </a:cubicBezTo>
                  <a:cubicBezTo>
                    <a:pt x="1490" y="2362"/>
                    <a:pt x="468" y="1"/>
                    <a:pt x="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59"/>
            <p:cNvSpPr/>
            <p:nvPr/>
          </p:nvSpPr>
          <p:spPr>
            <a:xfrm>
              <a:off x="1595250" y="4529675"/>
              <a:ext cx="169825" cy="240725"/>
            </a:xfrm>
            <a:custGeom>
              <a:avLst/>
              <a:gdLst/>
              <a:ahLst/>
              <a:cxnLst/>
              <a:rect l="l" t="t" r="r" b="b"/>
              <a:pathLst>
                <a:path w="6793" h="9629" extrusionOk="0">
                  <a:moveTo>
                    <a:pt x="120" y="0"/>
                  </a:moveTo>
                  <a:cubicBezTo>
                    <a:pt x="113" y="0"/>
                    <a:pt x="107" y="1"/>
                    <a:pt x="101" y="3"/>
                  </a:cubicBezTo>
                  <a:cubicBezTo>
                    <a:pt x="1" y="3"/>
                    <a:pt x="101" y="730"/>
                    <a:pt x="402" y="1783"/>
                  </a:cubicBezTo>
                  <a:cubicBezTo>
                    <a:pt x="727" y="2710"/>
                    <a:pt x="1454" y="4089"/>
                    <a:pt x="2281" y="5442"/>
                  </a:cubicBezTo>
                  <a:cubicBezTo>
                    <a:pt x="3234" y="6896"/>
                    <a:pt x="4286" y="7948"/>
                    <a:pt x="5113" y="8675"/>
                  </a:cubicBezTo>
                  <a:cubicBezTo>
                    <a:pt x="5825" y="9300"/>
                    <a:pt x="6314" y="9629"/>
                    <a:pt x="6500" y="9629"/>
                  </a:cubicBezTo>
                  <a:cubicBezTo>
                    <a:pt x="6531" y="9629"/>
                    <a:pt x="6553" y="9620"/>
                    <a:pt x="6567" y="9602"/>
                  </a:cubicBezTo>
                  <a:cubicBezTo>
                    <a:pt x="6793" y="9402"/>
                    <a:pt x="5013" y="7522"/>
                    <a:pt x="3234" y="4916"/>
                  </a:cubicBezTo>
                  <a:cubicBezTo>
                    <a:pt x="1490" y="2362"/>
                    <a:pt x="444" y="0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59"/>
            <p:cNvSpPr/>
            <p:nvPr/>
          </p:nvSpPr>
          <p:spPr>
            <a:xfrm>
              <a:off x="1723075" y="4498075"/>
              <a:ext cx="159175" cy="243575"/>
            </a:xfrm>
            <a:custGeom>
              <a:avLst/>
              <a:gdLst/>
              <a:ahLst/>
              <a:cxnLst/>
              <a:rect l="l" t="t" r="r" b="b"/>
              <a:pathLst>
                <a:path w="6367" h="9743" extrusionOk="0">
                  <a:moveTo>
                    <a:pt x="339" y="1"/>
                  </a:moveTo>
                  <a:cubicBezTo>
                    <a:pt x="324" y="1"/>
                    <a:pt x="311" y="5"/>
                    <a:pt x="301" y="14"/>
                  </a:cubicBezTo>
                  <a:cubicBezTo>
                    <a:pt x="0" y="114"/>
                    <a:pt x="1153" y="2420"/>
                    <a:pt x="2707" y="5127"/>
                  </a:cubicBezTo>
                  <a:cubicBezTo>
                    <a:pt x="4248" y="7793"/>
                    <a:pt x="5765" y="9742"/>
                    <a:pt x="6047" y="9742"/>
                  </a:cubicBezTo>
                  <a:cubicBezTo>
                    <a:pt x="6054" y="9742"/>
                    <a:pt x="6060" y="9741"/>
                    <a:pt x="6066" y="9739"/>
                  </a:cubicBezTo>
                  <a:cubicBezTo>
                    <a:pt x="6366" y="9513"/>
                    <a:pt x="5213" y="7232"/>
                    <a:pt x="3660" y="4601"/>
                  </a:cubicBezTo>
                  <a:cubicBezTo>
                    <a:pt x="2055" y="2015"/>
                    <a:pt x="657" y="1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59"/>
            <p:cNvSpPr/>
            <p:nvPr/>
          </p:nvSpPr>
          <p:spPr>
            <a:xfrm>
              <a:off x="1861550" y="4417525"/>
              <a:ext cx="179850" cy="292775"/>
            </a:xfrm>
            <a:custGeom>
              <a:avLst/>
              <a:gdLst/>
              <a:ahLst/>
              <a:cxnLst/>
              <a:rect l="l" t="t" r="r" b="b"/>
              <a:pathLst>
                <a:path w="7194" h="11711" extrusionOk="0">
                  <a:moveTo>
                    <a:pt x="320" y="0"/>
                  </a:moveTo>
                  <a:cubicBezTo>
                    <a:pt x="314" y="0"/>
                    <a:pt x="307" y="1"/>
                    <a:pt x="301" y="3"/>
                  </a:cubicBezTo>
                  <a:cubicBezTo>
                    <a:pt x="0" y="103"/>
                    <a:pt x="1028" y="3036"/>
                    <a:pt x="2908" y="6269"/>
                  </a:cubicBezTo>
                  <a:cubicBezTo>
                    <a:pt x="4748" y="9434"/>
                    <a:pt x="6708" y="11711"/>
                    <a:pt x="6978" y="11711"/>
                  </a:cubicBezTo>
                  <a:cubicBezTo>
                    <a:pt x="6984" y="11711"/>
                    <a:pt x="6989" y="11710"/>
                    <a:pt x="6993" y="11707"/>
                  </a:cubicBezTo>
                  <a:cubicBezTo>
                    <a:pt x="7193" y="11482"/>
                    <a:pt x="5740" y="8875"/>
                    <a:pt x="3860" y="5743"/>
                  </a:cubicBezTo>
                  <a:cubicBezTo>
                    <a:pt x="2114" y="2570"/>
                    <a:pt x="68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59"/>
            <p:cNvSpPr/>
            <p:nvPr/>
          </p:nvSpPr>
          <p:spPr>
            <a:xfrm>
              <a:off x="1971200" y="4321000"/>
              <a:ext cx="177350" cy="271500"/>
            </a:xfrm>
            <a:custGeom>
              <a:avLst/>
              <a:gdLst/>
              <a:ahLst/>
              <a:cxnLst/>
              <a:rect l="l" t="t" r="r" b="b"/>
              <a:pathLst>
                <a:path w="7094" h="10860" extrusionOk="0">
                  <a:moveTo>
                    <a:pt x="321" y="1"/>
                  </a:moveTo>
                  <a:cubicBezTo>
                    <a:pt x="313" y="1"/>
                    <a:pt x="307" y="2"/>
                    <a:pt x="301" y="4"/>
                  </a:cubicBezTo>
                  <a:cubicBezTo>
                    <a:pt x="0" y="205"/>
                    <a:pt x="1780" y="2511"/>
                    <a:pt x="3534" y="5418"/>
                  </a:cubicBezTo>
                  <a:cubicBezTo>
                    <a:pt x="5280" y="8296"/>
                    <a:pt x="6423" y="10859"/>
                    <a:pt x="6773" y="10859"/>
                  </a:cubicBezTo>
                  <a:cubicBezTo>
                    <a:pt x="6780" y="10859"/>
                    <a:pt x="6786" y="10859"/>
                    <a:pt x="6792" y="10857"/>
                  </a:cubicBezTo>
                  <a:cubicBezTo>
                    <a:pt x="7093" y="10756"/>
                    <a:pt x="6266" y="7924"/>
                    <a:pt x="4386" y="4917"/>
                  </a:cubicBezTo>
                  <a:cubicBezTo>
                    <a:pt x="2650" y="1958"/>
                    <a:pt x="627" y="1"/>
                    <a:pt x="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59"/>
            <p:cNvSpPr/>
            <p:nvPr/>
          </p:nvSpPr>
          <p:spPr>
            <a:xfrm>
              <a:off x="2080850" y="4205500"/>
              <a:ext cx="216800" cy="316800"/>
            </a:xfrm>
            <a:custGeom>
              <a:avLst/>
              <a:gdLst/>
              <a:ahLst/>
              <a:cxnLst/>
              <a:rect l="l" t="t" r="r" b="b"/>
              <a:pathLst>
                <a:path w="8672" h="12672" extrusionOk="0">
                  <a:moveTo>
                    <a:pt x="237" y="1"/>
                  </a:moveTo>
                  <a:cubicBezTo>
                    <a:pt x="221" y="1"/>
                    <a:pt x="209" y="5"/>
                    <a:pt x="201" y="13"/>
                  </a:cubicBezTo>
                  <a:cubicBezTo>
                    <a:pt x="0" y="238"/>
                    <a:pt x="2281" y="2745"/>
                    <a:pt x="4587" y="6178"/>
                  </a:cubicBezTo>
                  <a:cubicBezTo>
                    <a:pt x="6857" y="9583"/>
                    <a:pt x="8203" y="12672"/>
                    <a:pt x="8532" y="12672"/>
                  </a:cubicBezTo>
                  <a:cubicBezTo>
                    <a:pt x="8537" y="12672"/>
                    <a:pt x="8542" y="12671"/>
                    <a:pt x="8547" y="12670"/>
                  </a:cubicBezTo>
                  <a:cubicBezTo>
                    <a:pt x="8672" y="12544"/>
                    <a:pt x="8547" y="11717"/>
                    <a:pt x="8045" y="10464"/>
                  </a:cubicBezTo>
                  <a:cubicBezTo>
                    <a:pt x="7519" y="9111"/>
                    <a:pt x="6667" y="7331"/>
                    <a:pt x="5539" y="5552"/>
                  </a:cubicBezTo>
                  <a:cubicBezTo>
                    <a:pt x="4386" y="3772"/>
                    <a:pt x="3033" y="2319"/>
                    <a:pt x="2080" y="1391"/>
                  </a:cubicBezTo>
                  <a:cubicBezTo>
                    <a:pt x="1113" y="516"/>
                    <a:pt x="421" y="1"/>
                    <a:pt x="2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59"/>
            <p:cNvSpPr/>
            <p:nvPr/>
          </p:nvSpPr>
          <p:spPr>
            <a:xfrm>
              <a:off x="1761925" y="4898225"/>
              <a:ext cx="238125" cy="82025"/>
            </a:xfrm>
            <a:custGeom>
              <a:avLst/>
              <a:gdLst/>
              <a:ahLst/>
              <a:cxnLst/>
              <a:rect l="l" t="t" r="r" b="b"/>
              <a:pathLst>
                <a:path w="9525" h="3281" extrusionOk="0">
                  <a:moveTo>
                    <a:pt x="9101" y="1"/>
                  </a:moveTo>
                  <a:cubicBezTo>
                    <a:pt x="8425" y="1"/>
                    <a:pt x="6685" y="468"/>
                    <a:pt x="4612" y="1126"/>
                  </a:cubicBezTo>
                  <a:cubicBezTo>
                    <a:pt x="2005" y="1978"/>
                    <a:pt x="0" y="2906"/>
                    <a:pt x="126" y="3231"/>
                  </a:cubicBezTo>
                  <a:cubicBezTo>
                    <a:pt x="126" y="3264"/>
                    <a:pt x="185" y="3280"/>
                    <a:pt x="296" y="3280"/>
                  </a:cubicBezTo>
                  <a:cubicBezTo>
                    <a:pt x="856" y="3280"/>
                    <a:pt x="2736" y="2869"/>
                    <a:pt x="4913" y="2179"/>
                  </a:cubicBezTo>
                  <a:cubicBezTo>
                    <a:pt x="7519" y="1352"/>
                    <a:pt x="9524" y="399"/>
                    <a:pt x="9399" y="99"/>
                  </a:cubicBezTo>
                  <a:cubicBezTo>
                    <a:pt x="9378" y="32"/>
                    <a:pt x="9275" y="1"/>
                    <a:pt x="9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59"/>
            <p:cNvSpPr/>
            <p:nvPr/>
          </p:nvSpPr>
          <p:spPr>
            <a:xfrm>
              <a:off x="1714925" y="4784175"/>
              <a:ext cx="214325" cy="82275"/>
            </a:xfrm>
            <a:custGeom>
              <a:avLst/>
              <a:gdLst/>
              <a:ahLst/>
              <a:cxnLst/>
              <a:rect l="l" t="t" r="r" b="b"/>
              <a:pathLst>
                <a:path w="8573" h="3291" extrusionOk="0">
                  <a:moveTo>
                    <a:pt x="8280" y="0"/>
                  </a:moveTo>
                  <a:cubicBezTo>
                    <a:pt x="7719" y="0"/>
                    <a:pt x="6017" y="425"/>
                    <a:pt x="4086" y="1202"/>
                  </a:cubicBezTo>
                  <a:cubicBezTo>
                    <a:pt x="1780" y="2054"/>
                    <a:pt x="1" y="2981"/>
                    <a:pt x="126" y="3182"/>
                  </a:cubicBezTo>
                  <a:cubicBezTo>
                    <a:pt x="148" y="3255"/>
                    <a:pt x="261" y="3290"/>
                    <a:pt x="448" y="3290"/>
                  </a:cubicBezTo>
                  <a:cubicBezTo>
                    <a:pt x="1093" y="3290"/>
                    <a:pt x="2619" y="2873"/>
                    <a:pt x="4387" y="2154"/>
                  </a:cubicBezTo>
                  <a:cubicBezTo>
                    <a:pt x="6692" y="1302"/>
                    <a:pt x="8572" y="375"/>
                    <a:pt x="8472" y="49"/>
                  </a:cubicBezTo>
                  <a:cubicBezTo>
                    <a:pt x="8456" y="16"/>
                    <a:pt x="8390" y="0"/>
                    <a:pt x="82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59"/>
            <p:cNvSpPr/>
            <p:nvPr/>
          </p:nvSpPr>
          <p:spPr>
            <a:xfrm>
              <a:off x="1890375" y="4715200"/>
              <a:ext cx="12550" cy="26350"/>
            </a:xfrm>
            <a:custGeom>
              <a:avLst/>
              <a:gdLst/>
              <a:ahLst/>
              <a:cxnLst/>
              <a:rect l="l" t="t" r="r" b="b"/>
              <a:pathLst>
                <a:path w="502" h="1054" extrusionOk="0">
                  <a:moveTo>
                    <a:pt x="0" y="1"/>
                  </a:moveTo>
                  <a:lnTo>
                    <a:pt x="501" y="1054"/>
                  </a:lnTo>
                  <a:lnTo>
                    <a:pt x="501" y="105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BFBA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59"/>
            <p:cNvSpPr/>
            <p:nvPr/>
          </p:nvSpPr>
          <p:spPr>
            <a:xfrm>
              <a:off x="1667925" y="4715200"/>
              <a:ext cx="240650" cy="96525"/>
            </a:xfrm>
            <a:custGeom>
              <a:avLst/>
              <a:gdLst/>
              <a:ahLst/>
              <a:cxnLst/>
              <a:rect l="l" t="t" r="r" b="b"/>
              <a:pathLst>
                <a:path w="9626" h="3861" extrusionOk="0">
                  <a:moveTo>
                    <a:pt x="8898" y="1"/>
                  </a:moveTo>
                  <a:cubicBezTo>
                    <a:pt x="4387" y="1881"/>
                    <a:pt x="226" y="1981"/>
                    <a:pt x="1" y="1981"/>
                  </a:cubicBezTo>
                  <a:lnTo>
                    <a:pt x="953" y="3861"/>
                  </a:lnTo>
                  <a:lnTo>
                    <a:pt x="1154" y="3861"/>
                  </a:lnTo>
                  <a:cubicBezTo>
                    <a:pt x="4186" y="3861"/>
                    <a:pt x="7119" y="3134"/>
                    <a:pt x="9625" y="1555"/>
                  </a:cubicBezTo>
                  <a:lnTo>
                    <a:pt x="9399" y="1054"/>
                  </a:lnTo>
                  <a:lnTo>
                    <a:pt x="8898" y="1"/>
                  </a:lnTo>
                  <a:close/>
                </a:path>
              </a:pathLst>
            </a:custGeom>
            <a:solidFill>
              <a:srgbClr val="166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59"/>
            <p:cNvSpPr/>
            <p:nvPr/>
          </p:nvSpPr>
          <p:spPr>
            <a:xfrm>
              <a:off x="1667925" y="4715200"/>
              <a:ext cx="224975" cy="49525"/>
            </a:xfrm>
            <a:custGeom>
              <a:avLst/>
              <a:gdLst/>
              <a:ahLst/>
              <a:cxnLst/>
              <a:rect l="l" t="t" r="r" b="b"/>
              <a:pathLst>
                <a:path w="8999" h="1981" extrusionOk="0">
                  <a:moveTo>
                    <a:pt x="1" y="1981"/>
                  </a:moveTo>
                  <a:lnTo>
                    <a:pt x="1" y="1981"/>
                  </a:lnTo>
                  <a:lnTo>
                    <a:pt x="1" y="1981"/>
                  </a:lnTo>
                  <a:lnTo>
                    <a:pt x="1" y="1981"/>
                  </a:lnTo>
                  <a:close/>
                  <a:moveTo>
                    <a:pt x="8998" y="1"/>
                  </a:moveTo>
                  <a:lnTo>
                    <a:pt x="8998" y="1"/>
                  </a:lnTo>
                  <a:lnTo>
                    <a:pt x="8998" y="1"/>
                  </a:lnTo>
                  <a:close/>
                </a:path>
              </a:pathLst>
            </a:custGeom>
            <a:solidFill>
              <a:srgbClr val="4880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59"/>
            <p:cNvSpPr/>
            <p:nvPr/>
          </p:nvSpPr>
          <p:spPr>
            <a:xfrm>
              <a:off x="1947950" y="2288325"/>
              <a:ext cx="141000" cy="117200"/>
            </a:xfrm>
            <a:custGeom>
              <a:avLst/>
              <a:gdLst/>
              <a:ahLst/>
              <a:cxnLst/>
              <a:rect l="l" t="t" r="r" b="b"/>
              <a:pathLst>
                <a:path w="5640" h="4688" extrusionOk="0">
                  <a:moveTo>
                    <a:pt x="3233" y="1"/>
                  </a:moveTo>
                  <a:cubicBezTo>
                    <a:pt x="2707" y="1"/>
                    <a:pt x="1980" y="201"/>
                    <a:pt x="1454" y="627"/>
                  </a:cubicBezTo>
                  <a:cubicBezTo>
                    <a:pt x="301" y="1455"/>
                    <a:pt x="0" y="3033"/>
                    <a:pt x="727" y="3961"/>
                  </a:cubicBezTo>
                  <a:cubicBezTo>
                    <a:pt x="1153" y="4487"/>
                    <a:pt x="1679" y="4688"/>
                    <a:pt x="2306" y="4688"/>
                  </a:cubicBezTo>
                  <a:cubicBezTo>
                    <a:pt x="2932" y="4688"/>
                    <a:pt x="3559" y="4487"/>
                    <a:pt x="4186" y="3961"/>
                  </a:cubicBezTo>
                  <a:cubicBezTo>
                    <a:pt x="5313" y="3033"/>
                    <a:pt x="5639" y="1555"/>
                    <a:pt x="4912" y="627"/>
                  </a:cubicBezTo>
                  <a:cubicBezTo>
                    <a:pt x="4486" y="201"/>
                    <a:pt x="3860" y="1"/>
                    <a:pt x="3233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59"/>
            <p:cNvSpPr/>
            <p:nvPr/>
          </p:nvSpPr>
          <p:spPr>
            <a:xfrm rot="-1808828">
              <a:off x="342097" y="2047896"/>
              <a:ext cx="305161" cy="281287"/>
            </a:xfrm>
            <a:custGeom>
              <a:avLst/>
              <a:gdLst/>
              <a:ahLst/>
              <a:cxnLst/>
              <a:rect l="l" t="t" r="r" b="b"/>
              <a:pathLst>
                <a:path w="12207" h="11252" extrusionOk="0">
                  <a:moveTo>
                    <a:pt x="10108" y="1"/>
                  </a:moveTo>
                  <a:cubicBezTo>
                    <a:pt x="9485" y="1"/>
                    <a:pt x="8936" y="290"/>
                    <a:pt x="8447" y="700"/>
                  </a:cubicBezTo>
                  <a:cubicBezTo>
                    <a:pt x="7094" y="1728"/>
                    <a:pt x="6266" y="3307"/>
                    <a:pt x="6266" y="4986"/>
                  </a:cubicBezTo>
                  <a:cubicBezTo>
                    <a:pt x="5640" y="3507"/>
                    <a:pt x="4587" y="2254"/>
                    <a:pt x="3234" y="1427"/>
                  </a:cubicBezTo>
                  <a:cubicBezTo>
                    <a:pt x="2759" y="1104"/>
                    <a:pt x="2227" y="796"/>
                    <a:pt x="1681" y="796"/>
                  </a:cubicBezTo>
                  <a:cubicBezTo>
                    <a:pt x="1506" y="796"/>
                    <a:pt x="1330" y="828"/>
                    <a:pt x="1154" y="901"/>
                  </a:cubicBezTo>
                  <a:cubicBezTo>
                    <a:pt x="402" y="1101"/>
                    <a:pt x="1" y="1953"/>
                    <a:pt x="1" y="2780"/>
                  </a:cubicBezTo>
                  <a:cubicBezTo>
                    <a:pt x="101" y="3607"/>
                    <a:pt x="402" y="4359"/>
                    <a:pt x="828" y="4986"/>
                  </a:cubicBezTo>
                  <a:cubicBezTo>
                    <a:pt x="2349" y="7400"/>
                    <a:pt x="4335" y="9512"/>
                    <a:pt x="6719" y="11075"/>
                  </a:cubicBezTo>
                  <a:lnTo>
                    <a:pt x="6719" y="11075"/>
                  </a:lnTo>
                  <a:cubicBezTo>
                    <a:pt x="8909" y="8910"/>
                    <a:pt x="11184" y="6616"/>
                    <a:pt x="11906" y="3607"/>
                  </a:cubicBezTo>
                  <a:cubicBezTo>
                    <a:pt x="12106" y="2981"/>
                    <a:pt x="12206" y="2254"/>
                    <a:pt x="12006" y="1527"/>
                  </a:cubicBezTo>
                  <a:cubicBezTo>
                    <a:pt x="11805" y="901"/>
                    <a:pt x="11279" y="274"/>
                    <a:pt x="10652" y="73"/>
                  </a:cubicBezTo>
                  <a:cubicBezTo>
                    <a:pt x="10465" y="24"/>
                    <a:pt x="10284" y="1"/>
                    <a:pt x="10108" y="1"/>
                  </a:cubicBezTo>
                  <a:close/>
                  <a:moveTo>
                    <a:pt x="6367" y="10926"/>
                  </a:moveTo>
                  <a:lnTo>
                    <a:pt x="6667" y="11126"/>
                  </a:lnTo>
                  <a:cubicBezTo>
                    <a:pt x="6679" y="11114"/>
                    <a:pt x="6691" y="11103"/>
                    <a:pt x="6703" y="11091"/>
                  </a:cubicBezTo>
                  <a:lnTo>
                    <a:pt x="6703" y="11091"/>
                  </a:lnTo>
                  <a:cubicBezTo>
                    <a:pt x="6589" y="11033"/>
                    <a:pt x="6474" y="10979"/>
                    <a:pt x="6367" y="10926"/>
                  </a:cubicBezTo>
                  <a:close/>
                  <a:moveTo>
                    <a:pt x="6719" y="11075"/>
                  </a:moveTo>
                  <a:cubicBezTo>
                    <a:pt x="6714" y="11080"/>
                    <a:pt x="6708" y="11086"/>
                    <a:pt x="6703" y="11091"/>
                  </a:cubicBezTo>
                  <a:lnTo>
                    <a:pt x="6703" y="11091"/>
                  </a:lnTo>
                  <a:cubicBezTo>
                    <a:pt x="6802" y="11141"/>
                    <a:pt x="6900" y="11193"/>
                    <a:pt x="6993" y="11252"/>
                  </a:cubicBezTo>
                  <a:cubicBezTo>
                    <a:pt x="6901" y="11194"/>
                    <a:pt x="6810" y="11135"/>
                    <a:pt x="6719" y="11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59"/>
            <p:cNvSpPr/>
            <p:nvPr/>
          </p:nvSpPr>
          <p:spPr>
            <a:xfrm rot="-1808828">
              <a:off x="342097" y="2428896"/>
              <a:ext cx="305161" cy="281287"/>
            </a:xfrm>
            <a:custGeom>
              <a:avLst/>
              <a:gdLst/>
              <a:ahLst/>
              <a:cxnLst/>
              <a:rect l="l" t="t" r="r" b="b"/>
              <a:pathLst>
                <a:path w="12207" h="11252" extrusionOk="0">
                  <a:moveTo>
                    <a:pt x="10108" y="1"/>
                  </a:moveTo>
                  <a:cubicBezTo>
                    <a:pt x="9485" y="1"/>
                    <a:pt x="8936" y="290"/>
                    <a:pt x="8447" y="700"/>
                  </a:cubicBezTo>
                  <a:cubicBezTo>
                    <a:pt x="7094" y="1728"/>
                    <a:pt x="6266" y="3307"/>
                    <a:pt x="6266" y="4986"/>
                  </a:cubicBezTo>
                  <a:cubicBezTo>
                    <a:pt x="5640" y="3507"/>
                    <a:pt x="4587" y="2254"/>
                    <a:pt x="3234" y="1427"/>
                  </a:cubicBezTo>
                  <a:cubicBezTo>
                    <a:pt x="2759" y="1104"/>
                    <a:pt x="2227" y="796"/>
                    <a:pt x="1681" y="796"/>
                  </a:cubicBezTo>
                  <a:cubicBezTo>
                    <a:pt x="1506" y="796"/>
                    <a:pt x="1330" y="828"/>
                    <a:pt x="1154" y="901"/>
                  </a:cubicBezTo>
                  <a:cubicBezTo>
                    <a:pt x="402" y="1101"/>
                    <a:pt x="1" y="1953"/>
                    <a:pt x="1" y="2780"/>
                  </a:cubicBezTo>
                  <a:cubicBezTo>
                    <a:pt x="101" y="3607"/>
                    <a:pt x="402" y="4359"/>
                    <a:pt x="828" y="4986"/>
                  </a:cubicBezTo>
                  <a:cubicBezTo>
                    <a:pt x="2349" y="7400"/>
                    <a:pt x="4335" y="9512"/>
                    <a:pt x="6719" y="11075"/>
                  </a:cubicBezTo>
                  <a:lnTo>
                    <a:pt x="6719" y="11075"/>
                  </a:lnTo>
                  <a:cubicBezTo>
                    <a:pt x="8909" y="8910"/>
                    <a:pt x="11184" y="6616"/>
                    <a:pt x="11906" y="3607"/>
                  </a:cubicBezTo>
                  <a:cubicBezTo>
                    <a:pt x="12106" y="2981"/>
                    <a:pt x="12206" y="2254"/>
                    <a:pt x="12006" y="1527"/>
                  </a:cubicBezTo>
                  <a:cubicBezTo>
                    <a:pt x="11805" y="901"/>
                    <a:pt x="11279" y="274"/>
                    <a:pt x="10652" y="73"/>
                  </a:cubicBezTo>
                  <a:cubicBezTo>
                    <a:pt x="10465" y="24"/>
                    <a:pt x="10284" y="1"/>
                    <a:pt x="10108" y="1"/>
                  </a:cubicBezTo>
                  <a:close/>
                  <a:moveTo>
                    <a:pt x="6367" y="10926"/>
                  </a:moveTo>
                  <a:lnTo>
                    <a:pt x="6667" y="11126"/>
                  </a:lnTo>
                  <a:cubicBezTo>
                    <a:pt x="6679" y="11114"/>
                    <a:pt x="6691" y="11103"/>
                    <a:pt x="6703" y="11091"/>
                  </a:cubicBezTo>
                  <a:lnTo>
                    <a:pt x="6703" y="11091"/>
                  </a:lnTo>
                  <a:cubicBezTo>
                    <a:pt x="6589" y="11033"/>
                    <a:pt x="6474" y="10979"/>
                    <a:pt x="6367" y="10926"/>
                  </a:cubicBezTo>
                  <a:close/>
                  <a:moveTo>
                    <a:pt x="6719" y="11075"/>
                  </a:moveTo>
                  <a:cubicBezTo>
                    <a:pt x="6714" y="11080"/>
                    <a:pt x="6708" y="11086"/>
                    <a:pt x="6703" y="11091"/>
                  </a:cubicBezTo>
                  <a:lnTo>
                    <a:pt x="6703" y="11091"/>
                  </a:lnTo>
                  <a:cubicBezTo>
                    <a:pt x="6802" y="11141"/>
                    <a:pt x="6900" y="11193"/>
                    <a:pt x="6993" y="11252"/>
                  </a:cubicBezTo>
                  <a:cubicBezTo>
                    <a:pt x="6901" y="11194"/>
                    <a:pt x="6810" y="11135"/>
                    <a:pt x="6719" y="11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59"/>
            <p:cNvSpPr/>
            <p:nvPr/>
          </p:nvSpPr>
          <p:spPr>
            <a:xfrm rot="1362031">
              <a:off x="469456" y="926867"/>
              <a:ext cx="305164" cy="281289"/>
            </a:xfrm>
            <a:custGeom>
              <a:avLst/>
              <a:gdLst/>
              <a:ahLst/>
              <a:cxnLst/>
              <a:rect l="l" t="t" r="r" b="b"/>
              <a:pathLst>
                <a:path w="12207" h="11252" extrusionOk="0">
                  <a:moveTo>
                    <a:pt x="10108" y="1"/>
                  </a:moveTo>
                  <a:cubicBezTo>
                    <a:pt x="9485" y="1"/>
                    <a:pt x="8936" y="290"/>
                    <a:pt x="8447" y="700"/>
                  </a:cubicBezTo>
                  <a:cubicBezTo>
                    <a:pt x="7094" y="1728"/>
                    <a:pt x="6266" y="3307"/>
                    <a:pt x="6266" y="4986"/>
                  </a:cubicBezTo>
                  <a:cubicBezTo>
                    <a:pt x="5640" y="3507"/>
                    <a:pt x="4587" y="2254"/>
                    <a:pt x="3234" y="1427"/>
                  </a:cubicBezTo>
                  <a:cubicBezTo>
                    <a:pt x="2759" y="1104"/>
                    <a:pt x="2227" y="796"/>
                    <a:pt x="1681" y="796"/>
                  </a:cubicBezTo>
                  <a:cubicBezTo>
                    <a:pt x="1506" y="796"/>
                    <a:pt x="1330" y="828"/>
                    <a:pt x="1154" y="901"/>
                  </a:cubicBezTo>
                  <a:cubicBezTo>
                    <a:pt x="402" y="1101"/>
                    <a:pt x="1" y="1953"/>
                    <a:pt x="1" y="2780"/>
                  </a:cubicBezTo>
                  <a:cubicBezTo>
                    <a:pt x="101" y="3607"/>
                    <a:pt x="402" y="4359"/>
                    <a:pt x="828" y="4986"/>
                  </a:cubicBezTo>
                  <a:cubicBezTo>
                    <a:pt x="2349" y="7400"/>
                    <a:pt x="4335" y="9512"/>
                    <a:pt x="6719" y="11075"/>
                  </a:cubicBezTo>
                  <a:lnTo>
                    <a:pt x="6719" y="11075"/>
                  </a:lnTo>
                  <a:cubicBezTo>
                    <a:pt x="8909" y="8910"/>
                    <a:pt x="11184" y="6616"/>
                    <a:pt x="11906" y="3607"/>
                  </a:cubicBezTo>
                  <a:cubicBezTo>
                    <a:pt x="12106" y="2981"/>
                    <a:pt x="12206" y="2254"/>
                    <a:pt x="12006" y="1527"/>
                  </a:cubicBezTo>
                  <a:cubicBezTo>
                    <a:pt x="11805" y="901"/>
                    <a:pt x="11279" y="274"/>
                    <a:pt x="10652" y="73"/>
                  </a:cubicBezTo>
                  <a:cubicBezTo>
                    <a:pt x="10465" y="24"/>
                    <a:pt x="10284" y="1"/>
                    <a:pt x="10108" y="1"/>
                  </a:cubicBezTo>
                  <a:close/>
                  <a:moveTo>
                    <a:pt x="6367" y="10926"/>
                  </a:moveTo>
                  <a:lnTo>
                    <a:pt x="6667" y="11126"/>
                  </a:lnTo>
                  <a:cubicBezTo>
                    <a:pt x="6679" y="11114"/>
                    <a:pt x="6691" y="11103"/>
                    <a:pt x="6703" y="11091"/>
                  </a:cubicBezTo>
                  <a:lnTo>
                    <a:pt x="6703" y="11091"/>
                  </a:lnTo>
                  <a:cubicBezTo>
                    <a:pt x="6589" y="11033"/>
                    <a:pt x="6474" y="10979"/>
                    <a:pt x="6367" y="10926"/>
                  </a:cubicBezTo>
                  <a:close/>
                  <a:moveTo>
                    <a:pt x="6719" y="11075"/>
                  </a:moveTo>
                  <a:cubicBezTo>
                    <a:pt x="6714" y="11080"/>
                    <a:pt x="6708" y="11086"/>
                    <a:pt x="6703" y="11091"/>
                  </a:cubicBezTo>
                  <a:lnTo>
                    <a:pt x="6703" y="11091"/>
                  </a:lnTo>
                  <a:cubicBezTo>
                    <a:pt x="6802" y="11141"/>
                    <a:pt x="6900" y="11193"/>
                    <a:pt x="6993" y="11252"/>
                  </a:cubicBezTo>
                  <a:cubicBezTo>
                    <a:pt x="6901" y="11194"/>
                    <a:pt x="6810" y="11135"/>
                    <a:pt x="6719" y="11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3" name="Google Shape;9183;p59"/>
          <p:cNvGrpSpPr/>
          <p:nvPr/>
        </p:nvGrpSpPr>
        <p:grpSpPr>
          <a:xfrm>
            <a:off x="2204882" y="-44200"/>
            <a:ext cx="6974680" cy="5221225"/>
            <a:chOff x="2169200" y="-44200"/>
            <a:chExt cx="6946892" cy="5221225"/>
          </a:xfrm>
        </p:grpSpPr>
        <p:sp>
          <p:nvSpPr>
            <p:cNvPr id="9184" name="Google Shape;9184;p59"/>
            <p:cNvSpPr/>
            <p:nvPr/>
          </p:nvSpPr>
          <p:spPr>
            <a:xfrm>
              <a:off x="2287225" y="-44200"/>
              <a:ext cx="6828867" cy="5221225"/>
            </a:xfrm>
            <a:custGeom>
              <a:avLst/>
              <a:gdLst/>
              <a:ahLst/>
              <a:cxnLst/>
              <a:rect l="l" t="t" r="r" b="b"/>
              <a:pathLst>
                <a:path w="117269" h="208849" extrusionOk="0">
                  <a:moveTo>
                    <a:pt x="0" y="0"/>
                  </a:moveTo>
                  <a:lnTo>
                    <a:pt x="0" y="208848"/>
                  </a:lnTo>
                  <a:lnTo>
                    <a:pt x="117269" y="208848"/>
                  </a:lnTo>
                  <a:lnTo>
                    <a:pt x="117269" y="0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59"/>
            <p:cNvSpPr/>
            <p:nvPr/>
          </p:nvSpPr>
          <p:spPr>
            <a:xfrm>
              <a:off x="2307675" y="574850"/>
              <a:ext cx="253150" cy="200525"/>
            </a:xfrm>
            <a:custGeom>
              <a:avLst/>
              <a:gdLst/>
              <a:ahLst/>
              <a:cxnLst/>
              <a:rect l="l" t="t" r="r" b="b"/>
              <a:pathLst>
                <a:path w="10126" h="8021" extrusionOk="0">
                  <a:moveTo>
                    <a:pt x="9499" y="0"/>
                  </a:moveTo>
                  <a:lnTo>
                    <a:pt x="0" y="5113"/>
                  </a:lnTo>
                  <a:lnTo>
                    <a:pt x="0" y="7093"/>
                  </a:lnTo>
                  <a:lnTo>
                    <a:pt x="3358" y="5313"/>
                  </a:lnTo>
                  <a:lnTo>
                    <a:pt x="5865" y="8020"/>
                  </a:lnTo>
                  <a:lnTo>
                    <a:pt x="7218" y="7519"/>
                  </a:lnTo>
                  <a:lnTo>
                    <a:pt x="4186" y="4386"/>
                  </a:lnTo>
                  <a:lnTo>
                    <a:pt x="10125" y="927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59"/>
            <p:cNvSpPr/>
            <p:nvPr/>
          </p:nvSpPr>
          <p:spPr>
            <a:xfrm>
              <a:off x="2226825" y="3649075"/>
              <a:ext cx="460050" cy="334950"/>
            </a:xfrm>
            <a:custGeom>
              <a:avLst/>
              <a:gdLst/>
              <a:ahLst/>
              <a:cxnLst/>
              <a:rect l="l" t="t" r="r" b="b"/>
              <a:pathLst>
                <a:path w="18402" h="13398" extrusionOk="0">
                  <a:moveTo>
                    <a:pt x="7278" y="1"/>
                  </a:moveTo>
                  <a:cubicBezTo>
                    <a:pt x="6067" y="1"/>
                    <a:pt x="4691" y="145"/>
                    <a:pt x="3134" y="465"/>
                  </a:cubicBezTo>
                  <a:cubicBezTo>
                    <a:pt x="3134" y="465"/>
                    <a:pt x="427" y="2345"/>
                    <a:pt x="201" y="6104"/>
                  </a:cubicBezTo>
                  <a:cubicBezTo>
                    <a:pt x="1" y="9739"/>
                    <a:pt x="3134" y="13398"/>
                    <a:pt x="3134" y="13398"/>
                  </a:cubicBezTo>
                  <a:cubicBezTo>
                    <a:pt x="3134" y="13398"/>
                    <a:pt x="8146" y="13297"/>
                    <a:pt x="12332" y="12671"/>
                  </a:cubicBezTo>
                  <a:cubicBezTo>
                    <a:pt x="15632" y="12196"/>
                    <a:pt x="18402" y="1"/>
                    <a:pt x="7278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87" name="Google Shape;9187;p59"/>
            <p:cNvGrpSpPr/>
            <p:nvPr/>
          </p:nvGrpSpPr>
          <p:grpSpPr>
            <a:xfrm>
              <a:off x="2169200" y="1896675"/>
              <a:ext cx="385275" cy="376200"/>
              <a:chOff x="2169200" y="1896675"/>
              <a:chExt cx="385275" cy="376200"/>
            </a:xfrm>
          </p:grpSpPr>
          <p:sp>
            <p:nvSpPr>
              <p:cNvPr id="9188" name="Google Shape;9188;p59"/>
              <p:cNvSpPr/>
              <p:nvPr/>
            </p:nvSpPr>
            <p:spPr>
              <a:xfrm>
                <a:off x="2169200" y="1896675"/>
                <a:ext cx="385275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15411" h="11764" extrusionOk="0">
                    <a:moveTo>
                      <a:pt x="6471" y="0"/>
                    </a:moveTo>
                    <a:cubicBezTo>
                      <a:pt x="5281" y="0"/>
                      <a:pt x="3901" y="180"/>
                      <a:pt x="2306" y="586"/>
                    </a:cubicBezTo>
                    <a:cubicBezTo>
                      <a:pt x="2306" y="586"/>
                      <a:pt x="125" y="2365"/>
                      <a:pt x="0" y="5599"/>
                    </a:cubicBezTo>
                    <a:cubicBezTo>
                      <a:pt x="0" y="8731"/>
                      <a:pt x="2932" y="11764"/>
                      <a:pt x="2932" y="11764"/>
                    </a:cubicBezTo>
                    <a:cubicBezTo>
                      <a:pt x="2932" y="11764"/>
                      <a:pt x="7218" y="11438"/>
                      <a:pt x="10877" y="10711"/>
                    </a:cubicBezTo>
                    <a:cubicBezTo>
                      <a:pt x="13554" y="10158"/>
                      <a:pt x="15410" y="0"/>
                      <a:pt x="6471" y="0"/>
                    </a:cubicBezTo>
                    <a:close/>
                  </a:path>
                </a:pathLst>
              </a:custGeom>
              <a:solidFill>
                <a:srgbClr val="F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9" name="Google Shape;9189;p59"/>
              <p:cNvSpPr/>
              <p:nvPr/>
            </p:nvSpPr>
            <p:spPr>
              <a:xfrm>
                <a:off x="2242500" y="2182625"/>
                <a:ext cx="9902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3610" extrusionOk="0">
                    <a:moveTo>
                      <a:pt x="2833" y="0"/>
                    </a:moveTo>
                    <a:lnTo>
                      <a:pt x="0" y="326"/>
                    </a:lnTo>
                    <a:cubicBezTo>
                      <a:pt x="0" y="326"/>
                      <a:pt x="1730" y="3610"/>
                      <a:pt x="2815" y="3610"/>
                    </a:cubicBezTo>
                    <a:cubicBezTo>
                      <a:pt x="2891" y="3610"/>
                      <a:pt x="2964" y="3594"/>
                      <a:pt x="3033" y="3559"/>
                    </a:cubicBezTo>
                    <a:cubicBezTo>
                      <a:pt x="3960" y="3033"/>
                      <a:pt x="2833" y="0"/>
                      <a:pt x="2833" y="0"/>
                    </a:cubicBezTo>
                    <a:close/>
                  </a:path>
                </a:pathLst>
              </a:custGeom>
              <a:solidFill>
                <a:srgbClr val="F8CA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92" name="Google Shape;9192;p59"/>
          <p:cNvGrpSpPr/>
          <p:nvPr/>
        </p:nvGrpSpPr>
        <p:grpSpPr>
          <a:xfrm>
            <a:off x="2701775" y="197650"/>
            <a:ext cx="6648225" cy="4841650"/>
            <a:chOff x="2701775" y="197650"/>
            <a:chExt cx="6648225" cy="4841650"/>
          </a:xfrm>
        </p:grpSpPr>
        <p:grpSp>
          <p:nvGrpSpPr>
            <p:cNvPr id="9193" name="Google Shape;9193;p59"/>
            <p:cNvGrpSpPr/>
            <p:nvPr/>
          </p:nvGrpSpPr>
          <p:grpSpPr>
            <a:xfrm>
              <a:off x="2701775" y="197650"/>
              <a:ext cx="1903550" cy="3177350"/>
              <a:chOff x="2701775" y="1188250"/>
              <a:chExt cx="1903550" cy="3177350"/>
            </a:xfrm>
          </p:grpSpPr>
          <p:sp>
            <p:nvSpPr>
              <p:cNvPr id="9194" name="Google Shape;9194;p59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5" name="Google Shape;9195;p59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6" name="Google Shape;9196;p59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7" name="Google Shape;9197;p59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8" name="Google Shape;9198;p59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9" name="Google Shape;9199;p59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0" name="Google Shape;9200;p59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1" name="Google Shape;9201;p59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2" name="Google Shape;9202;p59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3" name="Google Shape;9203;p59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4" name="Google Shape;9204;p59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5" name="Google Shape;9205;p59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6" name="Google Shape;9206;p59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7" name="Google Shape;9207;p59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8" name="Google Shape;9208;p59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9" name="Google Shape;9209;p59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0" name="Google Shape;9210;p59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1" name="Google Shape;9211;p59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2" name="Google Shape;9212;p59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3" name="Google Shape;9213;p59"/>
              <p:cNvSpPr/>
              <p:nvPr/>
            </p:nvSpPr>
            <p:spPr>
              <a:xfrm>
                <a:off x="2783225" y="3428175"/>
                <a:ext cx="237500" cy="3522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4091" extrusionOk="0">
                    <a:moveTo>
                      <a:pt x="107" y="1"/>
                    </a:moveTo>
                    <a:cubicBezTo>
                      <a:pt x="105" y="1"/>
                      <a:pt x="102" y="1"/>
                      <a:pt x="101" y="3"/>
                    </a:cubicBezTo>
                    <a:cubicBezTo>
                      <a:pt x="1" y="3"/>
                      <a:pt x="2081" y="3236"/>
                      <a:pt x="4587" y="7096"/>
                    </a:cubicBezTo>
                    <a:cubicBezTo>
                      <a:pt x="7153" y="10994"/>
                      <a:pt x="9330" y="14091"/>
                      <a:pt x="9398" y="14091"/>
                    </a:cubicBezTo>
                    <a:cubicBezTo>
                      <a:pt x="9399" y="14091"/>
                      <a:pt x="9399" y="14090"/>
                      <a:pt x="9399" y="14088"/>
                    </a:cubicBezTo>
                    <a:cubicBezTo>
                      <a:pt x="9499" y="14088"/>
                      <a:pt x="7394" y="10855"/>
                      <a:pt x="4888" y="6996"/>
                    </a:cubicBezTo>
                    <a:cubicBezTo>
                      <a:pt x="2322" y="3097"/>
                      <a:pt x="266" y="1"/>
                      <a:pt x="10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4" name="Google Shape;9214;p59"/>
              <p:cNvSpPr/>
              <p:nvPr/>
            </p:nvSpPr>
            <p:spPr>
              <a:xfrm>
                <a:off x="2728100" y="3480150"/>
                <a:ext cx="326450" cy="212000"/>
              </a:xfrm>
              <a:custGeom>
                <a:avLst/>
                <a:gdLst/>
                <a:ahLst/>
                <a:cxnLst/>
                <a:rect l="l" t="t" r="r" b="b"/>
                <a:pathLst>
                  <a:path w="13058" h="8480" extrusionOk="0">
                    <a:moveTo>
                      <a:pt x="13045" y="0"/>
                    </a:moveTo>
                    <a:cubicBezTo>
                      <a:pt x="12807" y="0"/>
                      <a:pt x="9934" y="1845"/>
                      <a:pt x="6466" y="4190"/>
                    </a:cubicBezTo>
                    <a:cubicBezTo>
                      <a:pt x="2832" y="6470"/>
                      <a:pt x="0" y="8475"/>
                      <a:pt x="0" y="8475"/>
                    </a:cubicBezTo>
                    <a:cubicBezTo>
                      <a:pt x="3" y="8478"/>
                      <a:pt x="7" y="8479"/>
                      <a:pt x="13" y="8479"/>
                    </a:cubicBezTo>
                    <a:cubicBezTo>
                      <a:pt x="251" y="8479"/>
                      <a:pt x="3124" y="6637"/>
                      <a:pt x="6592" y="4390"/>
                    </a:cubicBezTo>
                    <a:cubicBezTo>
                      <a:pt x="10226" y="1984"/>
                      <a:pt x="13058" y="4"/>
                      <a:pt x="13058" y="4"/>
                    </a:cubicBezTo>
                    <a:cubicBezTo>
                      <a:pt x="13055" y="2"/>
                      <a:pt x="13051" y="0"/>
                      <a:pt x="13045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5" name="Google Shape;9215;p59"/>
              <p:cNvSpPr/>
              <p:nvPr/>
            </p:nvSpPr>
            <p:spPr>
              <a:xfrm>
                <a:off x="2842750" y="3420025"/>
                <a:ext cx="783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4315" extrusionOk="0">
                    <a:moveTo>
                      <a:pt x="3033" y="1"/>
                    </a:moveTo>
                    <a:cubicBezTo>
                      <a:pt x="3011" y="1"/>
                      <a:pt x="2294" y="3196"/>
                      <a:pt x="1479" y="7121"/>
                    </a:cubicBezTo>
                    <a:cubicBezTo>
                      <a:pt x="627" y="11081"/>
                      <a:pt x="1" y="14214"/>
                      <a:pt x="126" y="14314"/>
                    </a:cubicBezTo>
                    <a:cubicBezTo>
                      <a:pt x="226" y="14314"/>
                      <a:pt x="953" y="11081"/>
                      <a:pt x="1680" y="7121"/>
                    </a:cubicBezTo>
                    <a:cubicBezTo>
                      <a:pt x="2507" y="3136"/>
                      <a:pt x="3133" y="3"/>
                      <a:pt x="3033" y="3"/>
                    </a:cubicBezTo>
                    <a:cubicBezTo>
                      <a:pt x="3033" y="2"/>
                      <a:pt x="3033" y="1"/>
                      <a:pt x="303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6" name="Google Shape;9216;p59"/>
              <p:cNvSpPr/>
              <p:nvPr/>
            </p:nvSpPr>
            <p:spPr>
              <a:xfrm>
                <a:off x="2701775" y="3540150"/>
                <a:ext cx="391625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3" extrusionOk="0">
                    <a:moveTo>
                      <a:pt x="41" y="1"/>
                    </a:moveTo>
                    <a:cubicBezTo>
                      <a:pt x="14" y="1"/>
                      <a:pt x="1" y="4"/>
                      <a:pt x="1" y="10"/>
                    </a:cubicBezTo>
                    <a:cubicBezTo>
                      <a:pt x="1" y="110"/>
                      <a:pt x="3459" y="837"/>
                      <a:pt x="7745" y="1790"/>
                    </a:cubicBezTo>
                    <a:cubicBezTo>
                      <a:pt x="11858" y="2565"/>
                      <a:pt x="15133" y="3253"/>
                      <a:pt x="15525" y="3253"/>
                    </a:cubicBezTo>
                    <a:cubicBezTo>
                      <a:pt x="15551" y="3253"/>
                      <a:pt x="15565" y="3250"/>
                      <a:pt x="15565" y="3243"/>
                    </a:cubicBezTo>
                    <a:cubicBezTo>
                      <a:pt x="15665" y="3143"/>
                      <a:pt x="12131" y="2416"/>
                      <a:pt x="7845" y="1464"/>
                    </a:cubicBezTo>
                    <a:cubicBezTo>
                      <a:pt x="3826" y="688"/>
                      <a:pt x="447" y="1"/>
                      <a:pt x="4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7" name="Google Shape;9217;p59"/>
              <p:cNvSpPr/>
              <p:nvPr/>
            </p:nvSpPr>
            <p:spPr>
              <a:xfrm>
                <a:off x="2960550" y="3694525"/>
                <a:ext cx="601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808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0" y="928"/>
                      <a:pt x="0" y="1555"/>
                      <a:pt x="101" y="2081"/>
                    </a:cubicBezTo>
                    <a:cubicBezTo>
                      <a:pt x="101" y="2507"/>
                      <a:pt x="201" y="2808"/>
                      <a:pt x="201" y="2808"/>
                    </a:cubicBezTo>
                    <a:cubicBezTo>
                      <a:pt x="201" y="2808"/>
                      <a:pt x="301" y="2507"/>
                      <a:pt x="301" y="1981"/>
                    </a:cubicBezTo>
                    <a:cubicBezTo>
                      <a:pt x="301" y="1564"/>
                      <a:pt x="205" y="956"/>
                      <a:pt x="201" y="343"/>
                    </a:cubicBezTo>
                    <a:lnTo>
                      <a:pt x="201" y="343"/>
                    </a:lnTo>
                    <a:cubicBezTo>
                      <a:pt x="1410" y="845"/>
                      <a:pt x="2406" y="1154"/>
                      <a:pt x="2406" y="1154"/>
                    </a:cubicBezTo>
                    <a:cubicBezTo>
                      <a:pt x="2406" y="1028"/>
                      <a:pt x="1454" y="627"/>
                      <a:pt x="201" y="1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8" name="Google Shape;9218;p59"/>
              <p:cNvSpPr/>
              <p:nvPr/>
            </p:nvSpPr>
            <p:spPr>
              <a:xfrm>
                <a:off x="2936750" y="3657550"/>
                <a:ext cx="420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0" y="1"/>
                    </a:moveTo>
                    <a:lnTo>
                      <a:pt x="0" y="227"/>
                    </a:lnTo>
                    <a:lnTo>
                      <a:pt x="0" y="327"/>
                    </a:lnTo>
                    <a:cubicBezTo>
                      <a:pt x="0" y="753"/>
                      <a:pt x="0" y="1154"/>
                      <a:pt x="125" y="1480"/>
                    </a:cubicBezTo>
                    <a:cubicBezTo>
                      <a:pt x="125" y="1780"/>
                      <a:pt x="226" y="2006"/>
                      <a:pt x="226" y="2006"/>
                    </a:cubicBezTo>
                    <a:cubicBezTo>
                      <a:pt x="226" y="2006"/>
                      <a:pt x="326" y="1780"/>
                      <a:pt x="326" y="1480"/>
                    </a:cubicBezTo>
                    <a:cubicBezTo>
                      <a:pt x="326" y="1197"/>
                      <a:pt x="250" y="857"/>
                      <a:pt x="296" y="493"/>
                    </a:cubicBezTo>
                    <a:lnTo>
                      <a:pt x="296" y="493"/>
                    </a:lnTo>
                    <a:cubicBezTo>
                      <a:pt x="908" y="725"/>
                      <a:pt x="1437" y="879"/>
                      <a:pt x="1615" y="879"/>
                    </a:cubicBezTo>
                    <a:cubicBezTo>
                      <a:pt x="1657" y="879"/>
                      <a:pt x="1679" y="871"/>
                      <a:pt x="1679" y="853"/>
                    </a:cubicBezTo>
                    <a:cubicBezTo>
                      <a:pt x="1679" y="853"/>
                      <a:pt x="1053" y="427"/>
                      <a:pt x="226" y="1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9" name="Google Shape;9219;p59"/>
              <p:cNvSpPr/>
              <p:nvPr/>
            </p:nvSpPr>
            <p:spPr>
              <a:xfrm>
                <a:off x="2991875" y="3456800"/>
                <a:ext cx="702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392" extrusionOk="0">
                    <a:moveTo>
                      <a:pt x="1134" y="1"/>
                    </a:moveTo>
                    <a:cubicBezTo>
                      <a:pt x="1007" y="1"/>
                      <a:pt x="599" y="1006"/>
                      <a:pt x="101" y="2191"/>
                    </a:cubicBezTo>
                    <a:lnTo>
                      <a:pt x="1" y="2392"/>
                    </a:lnTo>
                    <a:lnTo>
                      <a:pt x="301" y="2392"/>
                    </a:lnTo>
                    <a:cubicBezTo>
                      <a:pt x="1053" y="2392"/>
                      <a:pt x="1680" y="2292"/>
                      <a:pt x="2081" y="2292"/>
                    </a:cubicBezTo>
                    <a:cubicBezTo>
                      <a:pt x="2507" y="2191"/>
                      <a:pt x="2808" y="2191"/>
                      <a:pt x="2808" y="2091"/>
                    </a:cubicBezTo>
                    <a:lnTo>
                      <a:pt x="385" y="2091"/>
                    </a:lnTo>
                    <a:cubicBezTo>
                      <a:pt x="872" y="931"/>
                      <a:pt x="1248" y="11"/>
                      <a:pt x="1153" y="11"/>
                    </a:cubicBezTo>
                    <a:cubicBezTo>
                      <a:pt x="1148" y="4"/>
                      <a:pt x="1142" y="1"/>
                      <a:pt x="113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0" name="Google Shape;9220;p59"/>
              <p:cNvSpPr/>
              <p:nvPr/>
            </p:nvSpPr>
            <p:spPr>
              <a:xfrm>
                <a:off x="2958050" y="349590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827" y="1"/>
                    </a:moveTo>
                    <a:cubicBezTo>
                      <a:pt x="727" y="1"/>
                      <a:pt x="401" y="627"/>
                      <a:pt x="0" y="1580"/>
                    </a:cubicBezTo>
                    <a:lnTo>
                      <a:pt x="0" y="1680"/>
                    </a:lnTo>
                    <a:lnTo>
                      <a:pt x="201" y="1780"/>
                    </a:lnTo>
                    <a:cubicBezTo>
                      <a:pt x="727" y="1780"/>
                      <a:pt x="1153" y="1680"/>
                      <a:pt x="1454" y="1680"/>
                    </a:cubicBezTo>
                    <a:cubicBezTo>
                      <a:pt x="1780" y="1580"/>
                      <a:pt x="1980" y="1580"/>
                      <a:pt x="1980" y="1580"/>
                    </a:cubicBezTo>
                    <a:cubicBezTo>
                      <a:pt x="1980" y="1454"/>
                      <a:pt x="1780" y="1454"/>
                      <a:pt x="1454" y="1454"/>
                    </a:cubicBezTo>
                    <a:lnTo>
                      <a:pt x="378" y="1454"/>
                    </a:lnTo>
                    <a:cubicBezTo>
                      <a:pt x="658" y="629"/>
                      <a:pt x="827" y="93"/>
                      <a:pt x="8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1" name="Google Shape;9221;p59"/>
              <p:cNvSpPr/>
              <p:nvPr/>
            </p:nvSpPr>
            <p:spPr>
              <a:xfrm>
                <a:off x="2889750" y="3435750"/>
                <a:ext cx="470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1" extrusionOk="0">
                    <a:moveTo>
                      <a:pt x="0" y="1"/>
                    </a:moveTo>
                    <a:cubicBezTo>
                      <a:pt x="0" y="1"/>
                      <a:pt x="126" y="728"/>
                      <a:pt x="426" y="1680"/>
                    </a:cubicBezTo>
                    <a:lnTo>
                      <a:pt x="527" y="1780"/>
                    </a:lnTo>
                    <a:lnTo>
                      <a:pt x="627" y="1680"/>
                    </a:lnTo>
                    <a:lnTo>
                      <a:pt x="752" y="1680"/>
                    </a:lnTo>
                    <a:lnTo>
                      <a:pt x="1579" y="853"/>
                    </a:lnTo>
                    <a:cubicBezTo>
                      <a:pt x="1780" y="527"/>
                      <a:pt x="1880" y="427"/>
                      <a:pt x="1880" y="427"/>
                    </a:cubicBezTo>
                    <a:cubicBezTo>
                      <a:pt x="1880" y="400"/>
                      <a:pt x="1866" y="387"/>
                      <a:pt x="1841" y="387"/>
                    </a:cubicBezTo>
                    <a:cubicBezTo>
                      <a:pt x="1773" y="387"/>
                      <a:pt x="1626" y="481"/>
                      <a:pt x="1479" y="627"/>
                    </a:cubicBezTo>
                    <a:cubicBezTo>
                      <a:pt x="1201" y="820"/>
                      <a:pt x="941" y="1067"/>
                      <a:pt x="668" y="1339"/>
                    </a:cubicBezTo>
                    <a:lnTo>
                      <a:pt x="668" y="1339"/>
                    </a:lnTo>
                    <a:cubicBezTo>
                      <a:pt x="375" y="523"/>
                      <a:pt x="115" y="1"/>
                      <a:pt x="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2" name="Google Shape;9222;p59"/>
              <p:cNvSpPr/>
              <p:nvPr/>
            </p:nvSpPr>
            <p:spPr>
              <a:xfrm>
                <a:off x="2991875" y="3578875"/>
                <a:ext cx="420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895" extrusionOk="0">
                    <a:moveTo>
                      <a:pt x="1536" y="0"/>
                    </a:moveTo>
                    <a:cubicBezTo>
                      <a:pt x="1428" y="0"/>
                      <a:pt x="846" y="393"/>
                      <a:pt x="101" y="867"/>
                    </a:cubicBezTo>
                    <a:lnTo>
                      <a:pt x="1" y="968"/>
                    </a:lnTo>
                    <a:lnTo>
                      <a:pt x="101" y="1068"/>
                    </a:lnTo>
                    <a:cubicBezTo>
                      <a:pt x="527" y="1394"/>
                      <a:pt x="928" y="1594"/>
                      <a:pt x="1254" y="1694"/>
                    </a:cubicBezTo>
                    <a:cubicBezTo>
                      <a:pt x="1454" y="1795"/>
                      <a:pt x="1680" y="1895"/>
                      <a:pt x="1680" y="1895"/>
                    </a:cubicBezTo>
                    <a:cubicBezTo>
                      <a:pt x="1680" y="1895"/>
                      <a:pt x="1554" y="1694"/>
                      <a:pt x="1354" y="1594"/>
                    </a:cubicBezTo>
                    <a:cubicBezTo>
                      <a:pt x="1088" y="1417"/>
                      <a:pt x="802" y="1220"/>
                      <a:pt x="444" y="968"/>
                    </a:cubicBezTo>
                    <a:lnTo>
                      <a:pt x="444" y="968"/>
                    </a:lnTo>
                    <a:cubicBezTo>
                      <a:pt x="1131" y="491"/>
                      <a:pt x="1672" y="132"/>
                      <a:pt x="1554" y="15"/>
                    </a:cubicBezTo>
                    <a:cubicBezTo>
                      <a:pt x="1554" y="5"/>
                      <a:pt x="1548" y="0"/>
                      <a:pt x="153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3" name="Google Shape;9223;p59"/>
              <p:cNvSpPr/>
              <p:nvPr/>
            </p:nvSpPr>
            <p:spPr>
              <a:xfrm>
                <a:off x="2874075" y="3480075"/>
                <a:ext cx="6832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514" extrusionOk="0">
                    <a:moveTo>
                      <a:pt x="19" y="1"/>
                    </a:moveTo>
                    <a:cubicBezTo>
                      <a:pt x="12" y="1"/>
                      <a:pt x="6" y="3"/>
                      <a:pt x="1" y="7"/>
                    </a:cubicBezTo>
                    <a:cubicBezTo>
                      <a:pt x="1" y="7"/>
                      <a:pt x="226" y="1060"/>
                      <a:pt x="627" y="2413"/>
                    </a:cubicBezTo>
                    <a:lnTo>
                      <a:pt x="627" y="2513"/>
                    </a:lnTo>
                    <a:lnTo>
                      <a:pt x="853" y="2413"/>
                    </a:lnTo>
                    <a:cubicBezTo>
                      <a:pt x="1479" y="1987"/>
                      <a:pt x="1880" y="1586"/>
                      <a:pt x="2206" y="1260"/>
                    </a:cubicBezTo>
                    <a:cubicBezTo>
                      <a:pt x="2507" y="834"/>
                      <a:pt x="2733" y="634"/>
                      <a:pt x="2733" y="634"/>
                    </a:cubicBezTo>
                    <a:lnTo>
                      <a:pt x="2733" y="634"/>
                    </a:lnTo>
                    <a:cubicBezTo>
                      <a:pt x="2733" y="634"/>
                      <a:pt x="2407" y="734"/>
                      <a:pt x="2106" y="1060"/>
                    </a:cubicBezTo>
                    <a:cubicBezTo>
                      <a:pt x="1698" y="1348"/>
                      <a:pt x="1290" y="1751"/>
                      <a:pt x="815" y="2159"/>
                    </a:cubicBezTo>
                    <a:lnTo>
                      <a:pt x="815" y="2159"/>
                    </a:lnTo>
                    <a:cubicBezTo>
                      <a:pt x="511" y="940"/>
                      <a:pt x="156" y="1"/>
                      <a:pt x="19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4" name="Google Shape;9224;p59"/>
              <p:cNvSpPr/>
              <p:nvPr/>
            </p:nvSpPr>
            <p:spPr>
              <a:xfrm>
                <a:off x="2832725" y="3616200"/>
                <a:ext cx="67700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514" extrusionOk="0">
                    <a:moveTo>
                      <a:pt x="2081" y="1"/>
                    </a:moveTo>
                    <a:lnTo>
                      <a:pt x="1880" y="101"/>
                    </a:lnTo>
                    <a:cubicBezTo>
                      <a:pt x="1254" y="527"/>
                      <a:pt x="828" y="928"/>
                      <a:pt x="527" y="1354"/>
                    </a:cubicBezTo>
                    <a:cubicBezTo>
                      <a:pt x="201" y="1655"/>
                      <a:pt x="1" y="1881"/>
                      <a:pt x="1" y="1881"/>
                    </a:cubicBezTo>
                    <a:cubicBezTo>
                      <a:pt x="101" y="1881"/>
                      <a:pt x="301" y="1780"/>
                      <a:pt x="627" y="1454"/>
                    </a:cubicBezTo>
                    <a:cubicBezTo>
                      <a:pt x="1014" y="1165"/>
                      <a:pt x="1423" y="758"/>
                      <a:pt x="1924" y="348"/>
                    </a:cubicBezTo>
                    <a:lnTo>
                      <a:pt x="1924" y="348"/>
                    </a:lnTo>
                    <a:cubicBezTo>
                      <a:pt x="2287" y="1571"/>
                      <a:pt x="2583" y="2514"/>
                      <a:pt x="2693" y="2514"/>
                    </a:cubicBezTo>
                    <a:cubicBezTo>
                      <a:pt x="2698" y="2514"/>
                      <a:pt x="2703" y="2512"/>
                      <a:pt x="2707" y="2507"/>
                    </a:cubicBezTo>
                    <a:cubicBezTo>
                      <a:pt x="2707" y="2507"/>
                      <a:pt x="2507" y="1454"/>
                      <a:pt x="2081" y="1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5" name="Google Shape;9225;p59"/>
              <p:cNvSpPr/>
              <p:nvPr/>
            </p:nvSpPr>
            <p:spPr>
              <a:xfrm>
                <a:off x="2921075" y="3569225"/>
                <a:ext cx="658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707" extrusionOk="0">
                    <a:moveTo>
                      <a:pt x="2632" y="0"/>
                    </a:moveTo>
                    <a:lnTo>
                      <a:pt x="2632" y="0"/>
                    </a:lnTo>
                    <a:cubicBezTo>
                      <a:pt x="2632" y="0"/>
                      <a:pt x="1479" y="201"/>
                      <a:pt x="226" y="627"/>
                    </a:cubicBezTo>
                    <a:lnTo>
                      <a:pt x="0" y="627"/>
                    </a:lnTo>
                    <a:lnTo>
                      <a:pt x="126" y="827"/>
                    </a:lnTo>
                    <a:cubicBezTo>
                      <a:pt x="527" y="1454"/>
                      <a:pt x="1053" y="1880"/>
                      <a:pt x="1379" y="2181"/>
                    </a:cubicBezTo>
                    <a:lnTo>
                      <a:pt x="1880" y="2707"/>
                    </a:lnTo>
                    <a:cubicBezTo>
                      <a:pt x="2006" y="2707"/>
                      <a:pt x="1780" y="2406"/>
                      <a:pt x="1479" y="2080"/>
                    </a:cubicBezTo>
                    <a:cubicBezTo>
                      <a:pt x="1263" y="1672"/>
                      <a:pt x="794" y="1287"/>
                      <a:pt x="468" y="792"/>
                    </a:cubicBezTo>
                    <a:lnTo>
                      <a:pt x="468" y="792"/>
                    </a:lnTo>
                    <a:cubicBezTo>
                      <a:pt x="1658" y="495"/>
                      <a:pt x="2632" y="97"/>
                      <a:pt x="263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6" name="Google Shape;9226;p59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7" name="Google Shape;9227;p59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8" name="Google Shape;9228;p59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9" name="Google Shape;9229;p59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0" name="Google Shape;9230;p59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1" name="Google Shape;9231;p59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2" name="Google Shape;9232;p59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3" name="Google Shape;9233;p59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4" name="Google Shape;9234;p59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5" name="Google Shape;9235;p59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6" name="Google Shape;9236;p59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7" name="Google Shape;9237;p59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8" name="Google Shape;9238;p59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9" name="Google Shape;9239;p59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0" name="Google Shape;9240;p59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1" name="Google Shape;9241;p59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2" name="Google Shape;9242;p59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3" name="Google Shape;9243;p59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4" name="Google Shape;9244;p59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5" name="Google Shape;9245;p59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6" name="Google Shape;9246;p59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7" name="Google Shape;9247;p59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8" name="Google Shape;9248;p59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9" name="Google Shape;9249;p59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0" name="Google Shape;9250;p59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1" name="Google Shape;9251;p59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2" name="Google Shape;9252;p59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3" name="Google Shape;9253;p59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4" name="Google Shape;9254;p59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5" name="Google Shape;9255;p59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6" name="Google Shape;9256;p59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7" name="Google Shape;9257;p59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8" name="Google Shape;9258;p59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9" name="Google Shape;9259;p59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0" name="Google Shape;9260;p59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1" name="Google Shape;9261;p59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2" name="Google Shape;9262;p59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3" name="Google Shape;9263;p59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4" name="Google Shape;9264;p59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5" name="Google Shape;9265;p59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6" name="Google Shape;9266;p59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7" name="Google Shape;9267;p59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8" name="Google Shape;9268;p59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9" name="Google Shape;9269;p59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0" name="Google Shape;9270;p59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1" name="Google Shape;9271;p59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2" name="Google Shape;9272;p59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3" name="Google Shape;9273;p59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4" name="Google Shape;9274;p59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5" name="Google Shape;9275;p59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6" name="Google Shape;9276;p59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7" name="Google Shape;9277;p59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8" name="Google Shape;9278;p59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9" name="Google Shape;9279;p59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0" name="Google Shape;9280;p59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1" name="Google Shape;9281;p59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2" name="Google Shape;9282;p59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3" name="Google Shape;9283;p59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4" name="Google Shape;9284;p59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5" name="Google Shape;9285;p59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6" name="Google Shape;9286;p59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7" name="Google Shape;9287;p59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8" name="Google Shape;9288;p59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9" name="Google Shape;9289;p59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0" name="Google Shape;9290;p59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1" name="Google Shape;9291;p59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2" name="Google Shape;9292;p59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3" name="Google Shape;9293;p59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4" name="Google Shape;9294;p59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5" name="Google Shape;9295;p59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6" name="Google Shape;9296;p59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7" name="Google Shape;9297;p59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8" name="Google Shape;9298;p59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9" name="Google Shape;9299;p59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0" name="Google Shape;9300;p59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1" name="Google Shape;9301;p59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2" name="Google Shape;9302;p59"/>
            <p:cNvGrpSpPr/>
            <p:nvPr/>
          </p:nvGrpSpPr>
          <p:grpSpPr>
            <a:xfrm flipH="1">
              <a:off x="7349975" y="197650"/>
              <a:ext cx="2000025" cy="3177350"/>
              <a:chOff x="2701775" y="1188250"/>
              <a:chExt cx="2000025" cy="3177350"/>
            </a:xfrm>
          </p:grpSpPr>
          <p:sp>
            <p:nvSpPr>
              <p:cNvPr id="9303" name="Google Shape;9303;p59"/>
              <p:cNvSpPr/>
              <p:nvPr/>
            </p:nvSpPr>
            <p:spPr>
              <a:xfrm>
                <a:off x="3365325" y="1770325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4" name="Google Shape;9304;p59"/>
              <p:cNvSpPr/>
              <p:nvPr/>
            </p:nvSpPr>
            <p:spPr>
              <a:xfrm>
                <a:off x="3310175" y="1822350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5" name="Google Shape;9305;p59"/>
              <p:cNvSpPr/>
              <p:nvPr/>
            </p:nvSpPr>
            <p:spPr>
              <a:xfrm>
                <a:off x="3425475" y="1762200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6" name="Google Shape;9306;p59"/>
              <p:cNvSpPr/>
              <p:nvPr/>
            </p:nvSpPr>
            <p:spPr>
              <a:xfrm>
                <a:off x="3281350" y="1882500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7" name="Google Shape;9307;p59"/>
              <p:cNvSpPr/>
              <p:nvPr/>
            </p:nvSpPr>
            <p:spPr>
              <a:xfrm>
                <a:off x="3347150" y="17622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8" name="Google Shape;9308;p59"/>
              <p:cNvSpPr/>
              <p:nvPr/>
            </p:nvSpPr>
            <p:spPr>
              <a:xfrm>
                <a:off x="3540125" y="2039125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9" name="Google Shape;9309;p59"/>
              <p:cNvSpPr/>
              <p:nvPr/>
            </p:nvSpPr>
            <p:spPr>
              <a:xfrm>
                <a:off x="3519450" y="20028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0" name="Google Shape;9310;p59"/>
              <p:cNvSpPr/>
              <p:nvPr/>
            </p:nvSpPr>
            <p:spPr>
              <a:xfrm>
                <a:off x="3573950" y="1799150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1" name="Google Shape;9311;p59"/>
              <p:cNvSpPr/>
              <p:nvPr/>
            </p:nvSpPr>
            <p:spPr>
              <a:xfrm>
                <a:off x="3540125" y="184050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2" name="Google Shape;9312;p59"/>
              <p:cNvSpPr/>
              <p:nvPr/>
            </p:nvSpPr>
            <p:spPr>
              <a:xfrm>
                <a:off x="3294500" y="200027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3" name="Google Shape;9313;p59"/>
              <p:cNvSpPr/>
              <p:nvPr/>
            </p:nvSpPr>
            <p:spPr>
              <a:xfrm>
                <a:off x="3349650" y="197647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4" name="Google Shape;9314;p59"/>
              <p:cNvSpPr/>
              <p:nvPr/>
            </p:nvSpPr>
            <p:spPr>
              <a:xfrm>
                <a:off x="3318325" y="1869325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5" name="Google Shape;9315;p59"/>
              <p:cNvSpPr/>
              <p:nvPr/>
            </p:nvSpPr>
            <p:spPr>
              <a:xfrm>
                <a:off x="3469325" y="1777850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6" name="Google Shape;9316;p59"/>
              <p:cNvSpPr/>
              <p:nvPr/>
            </p:nvSpPr>
            <p:spPr>
              <a:xfrm>
                <a:off x="3409800" y="2036625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7" name="Google Shape;9317;p59"/>
              <p:cNvSpPr/>
              <p:nvPr/>
            </p:nvSpPr>
            <p:spPr>
              <a:xfrm>
                <a:off x="3573950" y="1924075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8" name="Google Shape;9318;p59"/>
              <p:cNvSpPr/>
              <p:nvPr/>
            </p:nvSpPr>
            <p:spPr>
              <a:xfrm>
                <a:off x="3456800" y="1822350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9" name="Google Shape;9319;p59"/>
              <p:cNvSpPr/>
              <p:nvPr/>
            </p:nvSpPr>
            <p:spPr>
              <a:xfrm>
                <a:off x="3370325" y="1866825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0" name="Google Shape;9320;p59"/>
              <p:cNvSpPr/>
              <p:nvPr/>
            </p:nvSpPr>
            <p:spPr>
              <a:xfrm>
                <a:off x="3414800" y="195830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1" name="Google Shape;9321;p59"/>
              <p:cNvSpPr/>
              <p:nvPr/>
            </p:nvSpPr>
            <p:spPr>
              <a:xfrm>
                <a:off x="3503775" y="1913325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2" name="Google Shape;9322;p59"/>
              <p:cNvSpPr/>
              <p:nvPr/>
            </p:nvSpPr>
            <p:spPr>
              <a:xfrm>
                <a:off x="4393525" y="3106800"/>
                <a:ext cx="234975" cy="3553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4214" extrusionOk="0">
                    <a:moveTo>
                      <a:pt x="125" y="1"/>
                    </a:moveTo>
                    <a:lnTo>
                      <a:pt x="125" y="1"/>
                    </a:lnTo>
                    <a:cubicBezTo>
                      <a:pt x="0" y="101"/>
                      <a:pt x="2105" y="3359"/>
                      <a:pt x="4612" y="7219"/>
                    </a:cubicBezTo>
                    <a:cubicBezTo>
                      <a:pt x="7177" y="11117"/>
                      <a:pt x="9233" y="14214"/>
                      <a:pt x="9392" y="14214"/>
                    </a:cubicBezTo>
                    <a:cubicBezTo>
                      <a:pt x="9395" y="14214"/>
                      <a:pt x="9397" y="14213"/>
                      <a:pt x="9399" y="14211"/>
                    </a:cubicBezTo>
                    <a:cubicBezTo>
                      <a:pt x="9399" y="14211"/>
                      <a:pt x="7419" y="10978"/>
                      <a:pt x="4812" y="7119"/>
                    </a:cubicBezTo>
                    <a:cubicBezTo>
                      <a:pt x="2306" y="3134"/>
                      <a:pt x="126" y="1"/>
                      <a:pt x="125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3" name="Google Shape;9323;p59"/>
              <p:cNvSpPr/>
              <p:nvPr/>
            </p:nvSpPr>
            <p:spPr>
              <a:xfrm>
                <a:off x="4339000" y="3161850"/>
                <a:ext cx="326475" cy="211375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455" extrusionOk="0">
                    <a:moveTo>
                      <a:pt x="12952" y="0"/>
                    </a:moveTo>
                    <a:cubicBezTo>
                      <a:pt x="12808" y="0"/>
                      <a:pt x="9935" y="1842"/>
                      <a:pt x="6467" y="4064"/>
                    </a:cubicBezTo>
                    <a:cubicBezTo>
                      <a:pt x="2808" y="6471"/>
                      <a:pt x="1" y="8450"/>
                      <a:pt x="1" y="8450"/>
                    </a:cubicBezTo>
                    <a:cubicBezTo>
                      <a:pt x="1" y="8453"/>
                      <a:pt x="3" y="8454"/>
                      <a:pt x="6" y="8454"/>
                    </a:cubicBezTo>
                    <a:cubicBezTo>
                      <a:pt x="156" y="8454"/>
                      <a:pt x="3124" y="6613"/>
                      <a:pt x="6567" y="4390"/>
                    </a:cubicBezTo>
                    <a:cubicBezTo>
                      <a:pt x="10126" y="1984"/>
                      <a:pt x="13058" y="4"/>
                      <a:pt x="12958" y="4"/>
                    </a:cubicBezTo>
                    <a:cubicBezTo>
                      <a:pt x="12958" y="2"/>
                      <a:pt x="12956" y="0"/>
                      <a:pt x="1295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4" name="Google Shape;9324;p59"/>
              <p:cNvSpPr/>
              <p:nvPr/>
            </p:nvSpPr>
            <p:spPr>
              <a:xfrm>
                <a:off x="4453675" y="3099300"/>
                <a:ext cx="78325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412" extrusionOk="0">
                    <a:moveTo>
                      <a:pt x="3033" y="0"/>
                    </a:moveTo>
                    <a:lnTo>
                      <a:pt x="3033" y="0"/>
                    </a:lnTo>
                    <a:cubicBezTo>
                      <a:pt x="2932" y="0"/>
                      <a:pt x="2206" y="3233"/>
                      <a:pt x="1479" y="7193"/>
                    </a:cubicBezTo>
                    <a:cubicBezTo>
                      <a:pt x="627" y="11178"/>
                      <a:pt x="0" y="14311"/>
                      <a:pt x="100" y="14411"/>
                    </a:cubicBezTo>
                    <a:cubicBezTo>
                      <a:pt x="100" y="14411"/>
                      <a:pt x="852" y="11178"/>
                      <a:pt x="1679" y="7193"/>
                    </a:cubicBezTo>
                    <a:cubicBezTo>
                      <a:pt x="2506" y="3233"/>
                      <a:pt x="3133" y="100"/>
                      <a:pt x="3033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5" name="Google Shape;9325;p59"/>
              <p:cNvSpPr/>
              <p:nvPr/>
            </p:nvSpPr>
            <p:spPr>
              <a:xfrm>
                <a:off x="4310175" y="3221700"/>
                <a:ext cx="39162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0" extrusionOk="0">
                    <a:moveTo>
                      <a:pt x="175" y="0"/>
                    </a:moveTo>
                    <a:cubicBezTo>
                      <a:pt x="126" y="0"/>
                      <a:pt x="101" y="6"/>
                      <a:pt x="101" y="16"/>
                    </a:cubicBezTo>
                    <a:cubicBezTo>
                      <a:pt x="1" y="117"/>
                      <a:pt x="3560" y="843"/>
                      <a:pt x="7845" y="1771"/>
                    </a:cubicBezTo>
                    <a:cubicBezTo>
                      <a:pt x="12106" y="2623"/>
                      <a:pt x="15665" y="3249"/>
                      <a:pt x="15665" y="3249"/>
                    </a:cubicBezTo>
                    <a:cubicBezTo>
                      <a:pt x="15665" y="3149"/>
                      <a:pt x="12231" y="2397"/>
                      <a:pt x="7946" y="1470"/>
                    </a:cubicBezTo>
                    <a:cubicBezTo>
                      <a:pt x="3934" y="599"/>
                      <a:pt x="698" y="0"/>
                      <a:pt x="175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6" name="Google Shape;9326;p59"/>
              <p:cNvSpPr/>
              <p:nvPr/>
            </p:nvSpPr>
            <p:spPr>
              <a:xfrm>
                <a:off x="4375350" y="3099300"/>
                <a:ext cx="626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08" extrusionOk="0">
                    <a:moveTo>
                      <a:pt x="2206" y="0"/>
                    </a:moveTo>
                    <a:lnTo>
                      <a:pt x="2206" y="827"/>
                    </a:lnTo>
                    <a:lnTo>
                      <a:pt x="2206" y="2423"/>
                    </a:lnTo>
                    <a:lnTo>
                      <a:pt x="2206" y="2423"/>
                    </a:lnTo>
                    <a:cubicBezTo>
                      <a:pt x="1043" y="1946"/>
                      <a:pt x="95" y="1654"/>
                      <a:pt x="0" y="1654"/>
                    </a:cubicBezTo>
                    <a:cubicBezTo>
                      <a:pt x="0" y="1779"/>
                      <a:pt x="1053" y="2180"/>
                      <a:pt x="2306" y="2707"/>
                    </a:cubicBezTo>
                    <a:lnTo>
                      <a:pt x="2507" y="2807"/>
                    </a:lnTo>
                    <a:lnTo>
                      <a:pt x="2507" y="2607"/>
                    </a:lnTo>
                    <a:cubicBezTo>
                      <a:pt x="2507" y="1880"/>
                      <a:pt x="2406" y="1253"/>
                      <a:pt x="2406" y="727"/>
                    </a:cubicBezTo>
                    <a:cubicBezTo>
                      <a:pt x="2306" y="301"/>
                      <a:pt x="2306" y="0"/>
                      <a:pt x="220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7" name="Google Shape;9327;p59"/>
              <p:cNvSpPr/>
              <p:nvPr/>
            </p:nvSpPr>
            <p:spPr>
              <a:xfrm>
                <a:off x="4568950" y="33756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101" y="1"/>
                    </a:moveTo>
                    <a:lnTo>
                      <a:pt x="101" y="226"/>
                    </a:lnTo>
                    <a:cubicBezTo>
                      <a:pt x="1" y="953"/>
                      <a:pt x="101" y="1580"/>
                      <a:pt x="201" y="2106"/>
                    </a:cubicBezTo>
                    <a:cubicBezTo>
                      <a:pt x="201" y="2507"/>
                      <a:pt x="201" y="2833"/>
                      <a:pt x="301" y="2833"/>
                    </a:cubicBezTo>
                    <a:cubicBezTo>
                      <a:pt x="301" y="2833"/>
                      <a:pt x="402" y="2507"/>
                      <a:pt x="301" y="2006"/>
                    </a:cubicBezTo>
                    <a:lnTo>
                      <a:pt x="301" y="404"/>
                    </a:lnTo>
                    <a:lnTo>
                      <a:pt x="301" y="404"/>
                    </a:lnTo>
                    <a:cubicBezTo>
                      <a:pt x="1557" y="882"/>
                      <a:pt x="2507" y="1154"/>
                      <a:pt x="2507" y="1154"/>
                    </a:cubicBezTo>
                    <a:cubicBezTo>
                      <a:pt x="2507" y="1053"/>
                      <a:pt x="1454" y="627"/>
                      <a:pt x="201" y="126"/>
                    </a:cubicBez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8" name="Google Shape;9328;p59"/>
              <p:cNvSpPr/>
              <p:nvPr/>
            </p:nvSpPr>
            <p:spPr>
              <a:xfrm>
                <a:off x="4547650" y="3339275"/>
                <a:ext cx="4200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8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0" y="326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26" y="1980"/>
                    </a:cubicBezTo>
                    <a:lnTo>
                      <a:pt x="226" y="1454"/>
                    </a:lnTo>
                    <a:lnTo>
                      <a:pt x="226" y="384"/>
                    </a:lnTo>
                    <a:lnTo>
                      <a:pt x="226" y="384"/>
                    </a:lnTo>
                    <a:cubicBezTo>
                      <a:pt x="866" y="677"/>
                      <a:pt x="1415" y="862"/>
                      <a:pt x="1607" y="862"/>
                    </a:cubicBezTo>
                    <a:cubicBezTo>
                      <a:pt x="1654" y="862"/>
                      <a:pt x="1680" y="851"/>
                      <a:pt x="1680" y="827"/>
                    </a:cubicBezTo>
                    <a:cubicBezTo>
                      <a:pt x="1680" y="827"/>
                      <a:pt x="1053" y="426"/>
                      <a:pt x="226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9" name="Google Shape;9329;p59"/>
              <p:cNvSpPr/>
              <p:nvPr/>
            </p:nvSpPr>
            <p:spPr>
              <a:xfrm>
                <a:off x="4602800" y="3135625"/>
                <a:ext cx="7020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507" extrusionOk="0">
                    <a:moveTo>
                      <a:pt x="1153" y="1"/>
                    </a:moveTo>
                    <a:cubicBezTo>
                      <a:pt x="1028" y="1"/>
                      <a:pt x="627" y="1053"/>
                      <a:pt x="100" y="2306"/>
                    </a:cubicBezTo>
                    <a:lnTo>
                      <a:pt x="0" y="2507"/>
                    </a:lnTo>
                    <a:lnTo>
                      <a:pt x="301" y="2507"/>
                    </a:lnTo>
                    <a:cubicBezTo>
                      <a:pt x="927" y="2507"/>
                      <a:pt x="1554" y="2407"/>
                      <a:pt x="2080" y="2407"/>
                    </a:cubicBezTo>
                    <a:cubicBezTo>
                      <a:pt x="2506" y="2306"/>
                      <a:pt x="2807" y="2306"/>
                      <a:pt x="2807" y="2206"/>
                    </a:cubicBezTo>
                    <a:lnTo>
                      <a:pt x="384" y="2206"/>
                    </a:lnTo>
                    <a:cubicBezTo>
                      <a:pt x="861" y="1043"/>
                      <a:pt x="1153" y="96"/>
                      <a:pt x="115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0" name="Google Shape;9330;p59"/>
              <p:cNvSpPr/>
              <p:nvPr/>
            </p:nvSpPr>
            <p:spPr>
              <a:xfrm>
                <a:off x="4568950" y="3177600"/>
                <a:ext cx="470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11" extrusionOk="0">
                    <a:moveTo>
                      <a:pt x="727" y="1"/>
                    </a:moveTo>
                    <a:cubicBezTo>
                      <a:pt x="727" y="1"/>
                      <a:pt x="402" y="627"/>
                      <a:pt x="1" y="1555"/>
                    </a:cubicBezTo>
                    <a:lnTo>
                      <a:pt x="1" y="1655"/>
                    </a:lnTo>
                    <a:lnTo>
                      <a:pt x="201" y="1655"/>
                    </a:lnTo>
                    <a:cubicBezTo>
                      <a:pt x="343" y="1697"/>
                      <a:pt x="494" y="1711"/>
                      <a:pt x="643" y="1711"/>
                    </a:cubicBezTo>
                    <a:cubicBezTo>
                      <a:pt x="942" y="1711"/>
                      <a:pt x="1237" y="1655"/>
                      <a:pt x="1454" y="1655"/>
                    </a:cubicBezTo>
                    <a:cubicBezTo>
                      <a:pt x="1655" y="1555"/>
                      <a:pt x="1880" y="1555"/>
                      <a:pt x="1880" y="1455"/>
                    </a:cubicBezTo>
                    <a:lnTo>
                      <a:pt x="371" y="1455"/>
                    </a:lnTo>
                    <a:cubicBezTo>
                      <a:pt x="655" y="625"/>
                      <a:pt x="820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1" name="Google Shape;9331;p59"/>
              <p:cNvSpPr/>
              <p:nvPr/>
            </p:nvSpPr>
            <p:spPr>
              <a:xfrm>
                <a:off x="4323350" y="3338225"/>
                <a:ext cx="67675" cy="6122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449" extrusionOk="0">
                    <a:moveTo>
                      <a:pt x="1896" y="1"/>
                    </a:moveTo>
                    <a:cubicBezTo>
                      <a:pt x="1430" y="1"/>
                      <a:pt x="1028" y="71"/>
                      <a:pt x="727" y="142"/>
                    </a:cubicBezTo>
                    <a:cubicBezTo>
                      <a:pt x="201" y="142"/>
                      <a:pt x="0" y="243"/>
                      <a:pt x="0" y="243"/>
                    </a:cubicBezTo>
                    <a:cubicBezTo>
                      <a:pt x="0" y="243"/>
                      <a:pt x="89" y="298"/>
                      <a:pt x="304" y="298"/>
                    </a:cubicBezTo>
                    <a:cubicBezTo>
                      <a:pt x="412" y="298"/>
                      <a:pt x="551" y="284"/>
                      <a:pt x="727" y="243"/>
                    </a:cubicBezTo>
                    <a:lnTo>
                      <a:pt x="2329" y="243"/>
                    </a:lnTo>
                    <a:cubicBezTo>
                      <a:pt x="1848" y="1498"/>
                      <a:pt x="1560" y="2448"/>
                      <a:pt x="1679" y="2448"/>
                    </a:cubicBezTo>
                    <a:cubicBezTo>
                      <a:pt x="1679" y="2448"/>
                      <a:pt x="2180" y="1496"/>
                      <a:pt x="2707" y="142"/>
                    </a:cubicBezTo>
                    <a:lnTo>
                      <a:pt x="2707" y="42"/>
                    </a:lnTo>
                    <a:lnTo>
                      <a:pt x="2506" y="42"/>
                    </a:lnTo>
                    <a:cubicBezTo>
                      <a:pt x="2293" y="13"/>
                      <a:pt x="2089" y="1"/>
                      <a:pt x="189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2" name="Google Shape;9332;p59"/>
              <p:cNvSpPr/>
              <p:nvPr/>
            </p:nvSpPr>
            <p:spPr>
              <a:xfrm>
                <a:off x="4377850" y="3316075"/>
                <a:ext cx="50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55" extrusionOk="0">
                    <a:moveTo>
                      <a:pt x="1780" y="1"/>
                    </a:moveTo>
                    <a:cubicBezTo>
                      <a:pt x="1254" y="1"/>
                      <a:pt x="853" y="1"/>
                      <a:pt x="527" y="101"/>
                    </a:cubicBezTo>
                    <a:cubicBezTo>
                      <a:pt x="226" y="101"/>
                      <a:pt x="0" y="101"/>
                      <a:pt x="0" y="201"/>
                    </a:cubicBezTo>
                    <a:lnTo>
                      <a:pt x="1629" y="201"/>
                    </a:lnTo>
                    <a:cubicBezTo>
                      <a:pt x="1238" y="986"/>
                      <a:pt x="1057" y="1655"/>
                      <a:pt x="1153" y="1655"/>
                    </a:cubicBezTo>
                    <a:cubicBezTo>
                      <a:pt x="1254" y="1655"/>
                      <a:pt x="1579" y="1028"/>
                      <a:pt x="1880" y="201"/>
                    </a:cubicBezTo>
                    <a:lnTo>
                      <a:pt x="2006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3" name="Google Shape;9333;p59"/>
              <p:cNvSpPr/>
              <p:nvPr/>
            </p:nvSpPr>
            <p:spPr>
              <a:xfrm>
                <a:off x="4346525" y="3207950"/>
                <a:ext cx="42000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920" extrusionOk="0">
                    <a:moveTo>
                      <a:pt x="165" y="1"/>
                    </a:moveTo>
                    <a:cubicBezTo>
                      <a:pt x="140" y="1"/>
                      <a:pt x="126" y="13"/>
                      <a:pt x="126" y="40"/>
                    </a:cubicBezTo>
                    <a:cubicBezTo>
                      <a:pt x="126" y="40"/>
                      <a:pt x="226" y="140"/>
                      <a:pt x="426" y="341"/>
                    </a:cubicBezTo>
                    <a:cubicBezTo>
                      <a:pt x="603" y="540"/>
                      <a:pt x="956" y="797"/>
                      <a:pt x="1260" y="1079"/>
                    </a:cubicBezTo>
                    <a:lnTo>
                      <a:pt x="1260" y="1079"/>
                    </a:lnTo>
                    <a:cubicBezTo>
                      <a:pt x="522" y="1466"/>
                      <a:pt x="0" y="1828"/>
                      <a:pt x="0" y="1920"/>
                    </a:cubicBezTo>
                    <a:cubicBezTo>
                      <a:pt x="0" y="1920"/>
                      <a:pt x="752" y="1594"/>
                      <a:pt x="1579" y="1193"/>
                    </a:cubicBezTo>
                    <a:lnTo>
                      <a:pt x="1680" y="1068"/>
                    </a:lnTo>
                    <a:lnTo>
                      <a:pt x="1579" y="967"/>
                    </a:lnTo>
                    <a:cubicBezTo>
                      <a:pt x="1153" y="667"/>
                      <a:pt x="852" y="341"/>
                      <a:pt x="527" y="241"/>
                    </a:cubicBezTo>
                    <a:cubicBezTo>
                      <a:pt x="380" y="94"/>
                      <a:pt x="233" y="1"/>
                      <a:pt x="165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4" name="Google Shape;9334;p59"/>
              <p:cNvSpPr/>
              <p:nvPr/>
            </p:nvSpPr>
            <p:spPr>
              <a:xfrm>
                <a:off x="4498150" y="311745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101" y="1"/>
                    </a:moveTo>
                    <a:cubicBezTo>
                      <a:pt x="1" y="1"/>
                      <a:pt x="201" y="728"/>
                      <a:pt x="527" y="1555"/>
                    </a:cubicBezTo>
                    <a:lnTo>
                      <a:pt x="627" y="1780"/>
                    </a:lnTo>
                    <a:lnTo>
                      <a:pt x="727" y="1680"/>
                    </a:lnTo>
                    <a:cubicBezTo>
                      <a:pt x="1153" y="1354"/>
                      <a:pt x="1454" y="1053"/>
                      <a:pt x="1680" y="728"/>
                    </a:cubicBezTo>
                    <a:cubicBezTo>
                      <a:pt x="1880" y="527"/>
                      <a:pt x="1980" y="427"/>
                      <a:pt x="1980" y="302"/>
                    </a:cubicBezTo>
                    <a:cubicBezTo>
                      <a:pt x="1880" y="302"/>
                      <a:pt x="1780" y="427"/>
                      <a:pt x="1454" y="627"/>
                    </a:cubicBezTo>
                    <a:cubicBezTo>
                      <a:pt x="1280" y="802"/>
                      <a:pt x="1030" y="1070"/>
                      <a:pt x="754" y="1335"/>
                    </a:cubicBezTo>
                    <a:lnTo>
                      <a:pt x="754" y="1335"/>
                    </a:lnTo>
                    <a:cubicBezTo>
                      <a:pt x="475" y="530"/>
                      <a:pt x="193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5" name="Google Shape;9335;p59"/>
              <p:cNvSpPr/>
              <p:nvPr/>
            </p:nvSpPr>
            <p:spPr>
              <a:xfrm>
                <a:off x="4438000" y="3373100"/>
                <a:ext cx="495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881" extrusionOk="0">
                    <a:moveTo>
                      <a:pt x="1354" y="0"/>
                    </a:moveTo>
                    <a:lnTo>
                      <a:pt x="1254" y="101"/>
                    </a:lnTo>
                    <a:lnTo>
                      <a:pt x="1153" y="226"/>
                    </a:lnTo>
                    <a:lnTo>
                      <a:pt x="326" y="1053"/>
                    </a:lnTo>
                    <a:cubicBezTo>
                      <a:pt x="101" y="1254"/>
                      <a:pt x="1" y="1479"/>
                      <a:pt x="1" y="1479"/>
                    </a:cubicBezTo>
                    <a:cubicBezTo>
                      <a:pt x="101" y="1479"/>
                      <a:pt x="226" y="1354"/>
                      <a:pt x="527" y="1153"/>
                    </a:cubicBezTo>
                    <a:cubicBezTo>
                      <a:pt x="700" y="981"/>
                      <a:pt x="966" y="715"/>
                      <a:pt x="1228" y="516"/>
                    </a:cubicBezTo>
                    <a:lnTo>
                      <a:pt x="1228" y="516"/>
                    </a:lnTo>
                    <a:cubicBezTo>
                      <a:pt x="1525" y="1261"/>
                      <a:pt x="1788" y="1880"/>
                      <a:pt x="1880" y="1880"/>
                    </a:cubicBezTo>
                    <a:cubicBezTo>
                      <a:pt x="1980" y="1780"/>
                      <a:pt x="1780" y="1053"/>
                      <a:pt x="1479" y="226"/>
                    </a:cubicBezTo>
                    <a:lnTo>
                      <a:pt x="1354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6" name="Google Shape;9336;p59"/>
              <p:cNvSpPr/>
              <p:nvPr/>
            </p:nvSpPr>
            <p:spPr>
              <a:xfrm>
                <a:off x="4600275" y="3260575"/>
                <a:ext cx="439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1895" extrusionOk="0">
                    <a:moveTo>
                      <a:pt x="1634" y="0"/>
                    </a:moveTo>
                    <a:cubicBezTo>
                      <a:pt x="1510" y="0"/>
                      <a:pt x="856" y="391"/>
                      <a:pt x="201" y="842"/>
                    </a:cubicBezTo>
                    <a:lnTo>
                      <a:pt x="1" y="968"/>
                    </a:lnTo>
                    <a:lnTo>
                      <a:pt x="201" y="1068"/>
                    </a:lnTo>
                    <a:cubicBezTo>
                      <a:pt x="627" y="1369"/>
                      <a:pt x="1028" y="1594"/>
                      <a:pt x="1254" y="1694"/>
                    </a:cubicBezTo>
                    <a:cubicBezTo>
                      <a:pt x="1555" y="1795"/>
                      <a:pt x="1755" y="1895"/>
                      <a:pt x="1755" y="1895"/>
                    </a:cubicBezTo>
                    <a:cubicBezTo>
                      <a:pt x="1755" y="1895"/>
                      <a:pt x="1655" y="1694"/>
                      <a:pt x="1354" y="1594"/>
                    </a:cubicBezTo>
                    <a:cubicBezTo>
                      <a:pt x="1152" y="1392"/>
                      <a:pt x="808" y="1209"/>
                      <a:pt x="504" y="938"/>
                    </a:cubicBezTo>
                    <a:lnTo>
                      <a:pt x="504" y="938"/>
                    </a:lnTo>
                    <a:cubicBezTo>
                      <a:pt x="1228" y="473"/>
                      <a:pt x="1747" y="107"/>
                      <a:pt x="1655" y="15"/>
                    </a:cubicBezTo>
                    <a:cubicBezTo>
                      <a:pt x="1655" y="5"/>
                      <a:pt x="1648" y="0"/>
                      <a:pt x="1634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7" name="Google Shape;9337;p59"/>
              <p:cNvSpPr/>
              <p:nvPr/>
            </p:nvSpPr>
            <p:spPr>
              <a:xfrm>
                <a:off x="4482475" y="3159450"/>
                <a:ext cx="708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607" extrusionOk="0">
                    <a:moveTo>
                      <a:pt x="101" y="0"/>
                    </a:moveTo>
                    <a:cubicBezTo>
                      <a:pt x="1" y="100"/>
                      <a:pt x="327" y="1128"/>
                      <a:pt x="728" y="2506"/>
                    </a:cubicBezTo>
                    <a:lnTo>
                      <a:pt x="728" y="2607"/>
                    </a:lnTo>
                    <a:lnTo>
                      <a:pt x="953" y="2506"/>
                    </a:lnTo>
                    <a:cubicBezTo>
                      <a:pt x="1580" y="2080"/>
                      <a:pt x="1981" y="1654"/>
                      <a:pt x="2307" y="1253"/>
                    </a:cubicBezTo>
                    <a:lnTo>
                      <a:pt x="2833" y="727"/>
                    </a:lnTo>
                    <a:cubicBezTo>
                      <a:pt x="2708" y="727"/>
                      <a:pt x="2507" y="827"/>
                      <a:pt x="2206" y="1128"/>
                    </a:cubicBezTo>
                    <a:cubicBezTo>
                      <a:pt x="1818" y="1425"/>
                      <a:pt x="1429" y="1806"/>
                      <a:pt x="888" y="2175"/>
                    </a:cubicBezTo>
                    <a:lnTo>
                      <a:pt x="888" y="2175"/>
                    </a:lnTo>
                    <a:cubicBezTo>
                      <a:pt x="494" y="925"/>
                      <a:pt x="196" y="0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8" name="Google Shape;9338;p59"/>
              <p:cNvSpPr/>
              <p:nvPr/>
            </p:nvSpPr>
            <p:spPr>
              <a:xfrm>
                <a:off x="4399150" y="3203300"/>
                <a:ext cx="6520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3" extrusionOk="0">
                    <a:moveTo>
                      <a:pt x="727" y="0"/>
                    </a:moveTo>
                    <a:cubicBezTo>
                      <a:pt x="627" y="0"/>
                      <a:pt x="828" y="326"/>
                      <a:pt x="1154" y="627"/>
                    </a:cubicBezTo>
                    <a:cubicBezTo>
                      <a:pt x="1343" y="935"/>
                      <a:pt x="1824" y="1423"/>
                      <a:pt x="2130" y="1920"/>
                    </a:cubicBezTo>
                    <a:lnTo>
                      <a:pt x="2130" y="1920"/>
                    </a:lnTo>
                    <a:cubicBezTo>
                      <a:pt x="947" y="2240"/>
                      <a:pt x="1" y="2636"/>
                      <a:pt x="1" y="2732"/>
                    </a:cubicBezTo>
                    <a:cubicBezTo>
                      <a:pt x="1" y="2732"/>
                      <a:pt x="1154" y="2507"/>
                      <a:pt x="2407" y="2106"/>
                    </a:cubicBezTo>
                    <a:lnTo>
                      <a:pt x="2607" y="2106"/>
                    </a:lnTo>
                    <a:lnTo>
                      <a:pt x="2507" y="1880"/>
                    </a:lnTo>
                    <a:lnTo>
                      <a:pt x="2407" y="1880"/>
                    </a:lnTo>
                    <a:cubicBezTo>
                      <a:pt x="1981" y="1254"/>
                      <a:pt x="1555" y="853"/>
                      <a:pt x="1254" y="527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9" name="Google Shape;9339;p59"/>
              <p:cNvSpPr/>
              <p:nvPr/>
            </p:nvSpPr>
            <p:spPr>
              <a:xfrm>
                <a:off x="4443650" y="3297275"/>
                <a:ext cx="6767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518" extrusionOk="0">
                    <a:moveTo>
                      <a:pt x="2080" y="1"/>
                    </a:moveTo>
                    <a:lnTo>
                      <a:pt x="1880" y="126"/>
                    </a:lnTo>
                    <a:cubicBezTo>
                      <a:pt x="1253" y="527"/>
                      <a:pt x="827" y="953"/>
                      <a:pt x="501" y="1254"/>
                    </a:cubicBezTo>
                    <a:cubicBezTo>
                      <a:pt x="201" y="1680"/>
                      <a:pt x="0" y="1780"/>
                      <a:pt x="0" y="1881"/>
                    </a:cubicBezTo>
                    <a:cubicBezTo>
                      <a:pt x="0" y="1881"/>
                      <a:pt x="301" y="1780"/>
                      <a:pt x="627" y="1480"/>
                    </a:cubicBezTo>
                    <a:cubicBezTo>
                      <a:pt x="915" y="1167"/>
                      <a:pt x="1410" y="786"/>
                      <a:pt x="1915" y="380"/>
                    </a:cubicBezTo>
                    <a:lnTo>
                      <a:pt x="1915" y="380"/>
                    </a:lnTo>
                    <a:cubicBezTo>
                      <a:pt x="2196" y="1586"/>
                      <a:pt x="2566" y="2517"/>
                      <a:pt x="2688" y="2517"/>
                    </a:cubicBezTo>
                    <a:cubicBezTo>
                      <a:pt x="2695" y="2517"/>
                      <a:pt x="2701" y="2514"/>
                      <a:pt x="2707" y="2507"/>
                    </a:cubicBezTo>
                    <a:cubicBezTo>
                      <a:pt x="2707" y="2507"/>
                      <a:pt x="2506" y="1480"/>
                      <a:pt x="2080" y="126"/>
                    </a:cubicBezTo>
                    <a:lnTo>
                      <a:pt x="208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0" name="Google Shape;9340;p59"/>
              <p:cNvSpPr/>
              <p:nvPr/>
            </p:nvSpPr>
            <p:spPr>
              <a:xfrm>
                <a:off x="4531975" y="3250300"/>
                <a:ext cx="6520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32" extrusionOk="0">
                    <a:moveTo>
                      <a:pt x="2607" y="0"/>
                    </a:moveTo>
                    <a:cubicBezTo>
                      <a:pt x="2507" y="0"/>
                      <a:pt x="1480" y="226"/>
                      <a:pt x="226" y="627"/>
                    </a:cubicBezTo>
                    <a:lnTo>
                      <a:pt x="1" y="627"/>
                    </a:lnTo>
                    <a:lnTo>
                      <a:pt x="101" y="852"/>
                    </a:lnTo>
                    <a:cubicBezTo>
                      <a:pt x="527" y="1479"/>
                      <a:pt x="1054" y="1880"/>
                      <a:pt x="1354" y="2206"/>
                    </a:cubicBezTo>
                    <a:lnTo>
                      <a:pt x="1881" y="2732"/>
                    </a:lnTo>
                    <a:cubicBezTo>
                      <a:pt x="1881" y="2732"/>
                      <a:pt x="1780" y="2406"/>
                      <a:pt x="1480" y="2105"/>
                    </a:cubicBezTo>
                    <a:cubicBezTo>
                      <a:pt x="1168" y="1697"/>
                      <a:pt x="764" y="1289"/>
                      <a:pt x="378" y="815"/>
                    </a:cubicBezTo>
                    <a:lnTo>
                      <a:pt x="378" y="815"/>
                    </a:lnTo>
                    <a:cubicBezTo>
                      <a:pt x="1656" y="497"/>
                      <a:pt x="2607" y="121"/>
                      <a:pt x="260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1" name="Google Shape;9341;p59"/>
              <p:cNvSpPr/>
              <p:nvPr/>
            </p:nvSpPr>
            <p:spPr>
              <a:xfrm>
                <a:off x="2783225" y="3428175"/>
                <a:ext cx="237500" cy="3522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4091" extrusionOk="0">
                    <a:moveTo>
                      <a:pt x="107" y="1"/>
                    </a:moveTo>
                    <a:cubicBezTo>
                      <a:pt x="105" y="1"/>
                      <a:pt x="102" y="1"/>
                      <a:pt x="101" y="3"/>
                    </a:cubicBezTo>
                    <a:cubicBezTo>
                      <a:pt x="1" y="3"/>
                      <a:pt x="2081" y="3236"/>
                      <a:pt x="4587" y="7096"/>
                    </a:cubicBezTo>
                    <a:cubicBezTo>
                      <a:pt x="7153" y="10994"/>
                      <a:pt x="9330" y="14091"/>
                      <a:pt x="9398" y="14091"/>
                    </a:cubicBezTo>
                    <a:cubicBezTo>
                      <a:pt x="9399" y="14091"/>
                      <a:pt x="9399" y="14090"/>
                      <a:pt x="9399" y="14088"/>
                    </a:cubicBezTo>
                    <a:cubicBezTo>
                      <a:pt x="9499" y="14088"/>
                      <a:pt x="7394" y="10855"/>
                      <a:pt x="4888" y="6996"/>
                    </a:cubicBezTo>
                    <a:cubicBezTo>
                      <a:pt x="2322" y="3097"/>
                      <a:pt x="266" y="1"/>
                      <a:pt x="10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2" name="Google Shape;9342;p59"/>
              <p:cNvSpPr/>
              <p:nvPr/>
            </p:nvSpPr>
            <p:spPr>
              <a:xfrm>
                <a:off x="2728100" y="3480150"/>
                <a:ext cx="326450" cy="212000"/>
              </a:xfrm>
              <a:custGeom>
                <a:avLst/>
                <a:gdLst/>
                <a:ahLst/>
                <a:cxnLst/>
                <a:rect l="l" t="t" r="r" b="b"/>
                <a:pathLst>
                  <a:path w="13058" h="8480" extrusionOk="0">
                    <a:moveTo>
                      <a:pt x="13045" y="0"/>
                    </a:moveTo>
                    <a:cubicBezTo>
                      <a:pt x="12807" y="0"/>
                      <a:pt x="9934" y="1845"/>
                      <a:pt x="6466" y="4190"/>
                    </a:cubicBezTo>
                    <a:cubicBezTo>
                      <a:pt x="2832" y="6470"/>
                      <a:pt x="0" y="8475"/>
                      <a:pt x="0" y="8475"/>
                    </a:cubicBezTo>
                    <a:cubicBezTo>
                      <a:pt x="3" y="8478"/>
                      <a:pt x="7" y="8479"/>
                      <a:pt x="13" y="8479"/>
                    </a:cubicBezTo>
                    <a:cubicBezTo>
                      <a:pt x="251" y="8479"/>
                      <a:pt x="3124" y="6637"/>
                      <a:pt x="6592" y="4390"/>
                    </a:cubicBezTo>
                    <a:cubicBezTo>
                      <a:pt x="10226" y="1984"/>
                      <a:pt x="13058" y="4"/>
                      <a:pt x="13058" y="4"/>
                    </a:cubicBezTo>
                    <a:cubicBezTo>
                      <a:pt x="13055" y="2"/>
                      <a:pt x="13051" y="0"/>
                      <a:pt x="13045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3" name="Google Shape;9343;p59"/>
              <p:cNvSpPr/>
              <p:nvPr/>
            </p:nvSpPr>
            <p:spPr>
              <a:xfrm>
                <a:off x="2842750" y="3420025"/>
                <a:ext cx="783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4315" extrusionOk="0">
                    <a:moveTo>
                      <a:pt x="3033" y="1"/>
                    </a:moveTo>
                    <a:cubicBezTo>
                      <a:pt x="3011" y="1"/>
                      <a:pt x="2294" y="3196"/>
                      <a:pt x="1479" y="7121"/>
                    </a:cubicBezTo>
                    <a:cubicBezTo>
                      <a:pt x="627" y="11081"/>
                      <a:pt x="1" y="14214"/>
                      <a:pt x="126" y="14314"/>
                    </a:cubicBezTo>
                    <a:cubicBezTo>
                      <a:pt x="226" y="14314"/>
                      <a:pt x="953" y="11081"/>
                      <a:pt x="1680" y="7121"/>
                    </a:cubicBezTo>
                    <a:cubicBezTo>
                      <a:pt x="2507" y="3136"/>
                      <a:pt x="3133" y="3"/>
                      <a:pt x="3033" y="3"/>
                    </a:cubicBezTo>
                    <a:cubicBezTo>
                      <a:pt x="3033" y="2"/>
                      <a:pt x="3033" y="1"/>
                      <a:pt x="303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4" name="Google Shape;9344;p59"/>
              <p:cNvSpPr/>
              <p:nvPr/>
            </p:nvSpPr>
            <p:spPr>
              <a:xfrm>
                <a:off x="2701775" y="3540150"/>
                <a:ext cx="391625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53" extrusionOk="0">
                    <a:moveTo>
                      <a:pt x="41" y="1"/>
                    </a:moveTo>
                    <a:cubicBezTo>
                      <a:pt x="14" y="1"/>
                      <a:pt x="1" y="4"/>
                      <a:pt x="1" y="10"/>
                    </a:cubicBezTo>
                    <a:cubicBezTo>
                      <a:pt x="1" y="110"/>
                      <a:pt x="3459" y="837"/>
                      <a:pt x="7745" y="1790"/>
                    </a:cubicBezTo>
                    <a:cubicBezTo>
                      <a:pt x="11858" y="2565"/>
                      <a:pt x="15133" y="3253"/>
                      <a:pt x="15525" y="3253"/>
                    </a:cubicBezTo>
                    <a:cubicBezTo>
                      <a:pt x="15551" y="3253"/>
                      <a:pt x="15565" y="3250"/>
                      <a:pt x="15565" y="3243"/>
                    </a:cubicBezTo>
                    <a:cubicBezTo>
                      <a:pt x="15665" y="3143"/>
                      <a:pt x="12131" y="2416"/>
                      <a:pt x="7845" y="1464"/>
                    </a:cubicBezTo>
                    <a:cubicBezTo>
                      <a:pt x="3826" y="688"/>
                      <a:pt x="447" y="1"/>
                      <a:pt x="4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5" name="Google Shape;9345;p59"/>
              <p:cNvSpPr/>
              <p:nvPr/>
            </p:nvSpPr>
            <p:spPr>
              <a:xfrm>
                <a:off x="2960550" y="3694525"/>
                <a:ext cx="6017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808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0" y="928"/>
                      <a:pt x="0" y="1555"/>
                      <a:pt x="101" y="2081"/>
                    </a:cubicBezTo>
                    <a:cubicBezTo>
                      <a:pt x="101" y="2507"/>
                      <a:pt x="201" y="2808"/>
                      <a:pt x="201" y="2808"/>
                    </a:cubicBezTo>
                    <a:cubicBezTo>
                      <a:pt x="201" y="2808"/>
                      <a:pt x="301" y="2507"/>
                      <a:pt x="301" y="1981"/>
                    </a:cubicBezTo>
                    <a:cubicBezTo>
                      <a:pt x="301" y="1564"/>
                      <a:pt x="205" y="956"/>
                      <a:pt x="201" y="343"/>
                    </a:cubicBezTo>
                    <a:lnTo>
                      <a:pt x="201" y="343"/>
                    </a:lnTo>
                    <a:cubicBezTo>
                      <a:pt x="1410" y="845"/>
                      <a:pt x="2406" y="1154"/>
                      <a:pt x="2406" y="1154"/>
                    </a:cubicBezTo>
                    <a:cubicBezTo>
                      <a:pt x="2406" y="1028"/>
                      <a:pt x="1454" y="627"/>
                      <a:pt x="201" y="1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6" name="Google Shape;9346;p59"/>
              <p:cNvSpPr/>
              <p:nvPr/>
            </p:nvSpPr>
            <p:spPr>
              <a:xfrm>
                <a:off x="2936750" y="3657550"/>
                <a:ext cx="420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0" y="1"/>
                    </a:moveTo>
                    <a:lnTo>
                      <a:pt x="0" y="227"/>
                    </a:lnTo>
                    <a:lnTo>
                      <a:pt x="0" y="327"/>
                    </a:lnTo>
                    <a:cubicBezTo>
                      <a:pt x="0" y="753"/>
                      <a:pt x="0" y="1154"/>
                      <a:pt x="125" y="1480"/>
                    </a:cubicBezTo>
                    <a:cubicBezTo>
                      <a:pt x="125" y="1780"/>
                      <a:pt x="226" y="2006"/>
                      <a:pt x="226" y="2006"/>
                    </a:cubicBezTo>
                    <a:cubicBezTo>
                      <a:pt x="226" y="2006"/>
                      <a:pt x="326" y="1780"/>
                      <a:pt x="326" y="1480"/>
                    </a:cubicBezTo>
                    <a:cubicBezTo>
                      <a:pt x="326" y="1197"/>
                      <a:pt x="250" y="857"/>
                      <a:pt x="296" y="493"/>
                    </a:cubicBezTo>
                    <a:lnTo>
                      <a:pt x="296" y="493"/>
                    </a:lnTo>
                    <a:cubicBezTo>
                      <a:pt x="908" y="725"/>
                      <a:pt x="1437" y="879"/>
                      <a:pt x="1615" y="879"/>
                    </a:cubicBezTo>
                    <a:cubicBezTo>
                      <a:pt x="1657" y="879"/>
                      <a:pt x="1679" y="871"/>
                      <a:pt x="1679" y="853"/>
                    </a:cubicBezTo>
                    <a:cubicBezTo>
                      <a:pt x="1679" y="853"/>
                      <a:pt x="1053" y="427"/>
                      <a:pt x="226" y="126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7" name="Google Shape;9347;p59"/>
              <p:cNvSpPr/>
              <p:nvPr/>
            </p:nvSpPr>
            <p:spPr>
              <a:xfrm>
                <a:off x="2991875" y="3456800"/>
                <a:ext cx="702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2392" extrusionOk="0">
                    <a:moveTo>
                      <a:pt x="1134" y="1"/>
                    </a:moveTo>
                    <a:cubicBezTo>
                      <a:pt x="1007" y="1"/>
                      <a:pt x="599" y="1006"/>
                      <a:pt x="101" y="2191"/>
                    </a:cubicBezTo>
                    <a:lnTo>
                      <a:pt x="1" y="2392"/>
                    </a:lnTo>
                    <a:lnTo>
                      <a:pt x="301" y="2392"/>
                    </a:lnTo>
                    <a:cubicBezTo>
                      <a:pt x="1053" y="2392"/>
                      <a:pt x="1680" y="2292"/>
                      <a:pt x="2081" y="2292"/>
                    </a:cubicBezTo>
                    <a:cubicBezTo>
                      <a:pt x="2507" y="2191"/>
                      <a:pt x="2808" y="2191"/>
                      <a:pt x="2808" y="2091"/>
                    </a:cubicBezTo>
                    <a:lnTo>
                      <a:pt x="385" y="2091"/>
                    </a:lnTo>
                    <a:cubicBezTo>
                      <a:pt x="872" y="931"/>
                      <a:pt x="1248" y="11"/>
                      <a:pt x="1153" y="11"/>
                    </a:cubicBezTo>
                    <a:cubicBezTo>
                      <a:pt x="1148" y="4"/>
                      <a:pt x="1142" y="1"/>
                      <a:pt x="113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8" name="Google Shape;9348;p59"/>
              <p:cNvSpPr/>
              <p:nvPr/>
            </p:nvSpPr>
            <p:spPr>
              <a:xfrm>
                <a:off x="2958050" y="3495900"/>
                <a:ext cx="495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1" extrusionOk="0">
                    <a:moveTo>
                      <a:pt x="827" y="1"/>
                    </a:moveTo>
                    <a:cubicBezTo>
                      <a:pt x="727" y="1"/>
                      <a:pt x="401" y="627"/>
                      <a:pt x="0" y="1580"/>
                    </a:cubicBezTo>
                    <a:lnTo>
                      <a:pt x="0" y="1680"/>
                    </a:lnTo>
                    <a:lnTo>
                      <a:pt x="201" y="1780"/>
                    </a:lnTo>
                    <a:cubicBezTo>
                      <a:pt x="727" y="1780"/>
                      <a:pt x="1153" y="1680"/>
                      <a:pt x="1454" y="1680"/>
                    </a:cubicBezTo>
                    <a:cubicBezTo>
                      <a:pt x="1780" y="1580"/>
                      <a:pt x="1980" y="1580"/>
                      <a:pt x="1980" y="1580"/>
                    </a:cubicBezTo>
                    <a:cubicBezTo>
                      <a:pt x="1980" y="1454"/>
                      <a:pt x="1780" y="1454"/>
                      <a:pt x="1454" y="1454"/>
                    </a:cubicBezTo>
                    <a:lnTo>
                      <a:pt x="378" y="1454"/>
                    </a:lnTo>
                    <a:cubicBezTo>
                      <a:pt x="658" y="629"/>
                      <a:pt x="827" y="93"/>
                      <a:pt x="8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9" name="Google Shape;9349;p59"/>
              <p:cNvSpPr/>
              <p:nvPr/>
            </p:nvSpPr>
            <p:spPr>
              <a:xfrm>
                <a:off x="2889750" y="3435750"/>
                <a:ext cx="4702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781" extrusionOk="0">
                    <a:moveTo>
                      <a:pt x="0" y="1"/>
                    </a:moveTo>
                    <a:cubicBezTo>
                      <a:pt x="0" y="1"/>
                      <a:pt x="126" y="728"/>
                      <a:pt x="426" y="1680"/>
                    </a:cubicBezTo>
                    <a:lnTo>
                      <a:pt x="527" y="1780"/>
                    </a:lnTo>
                    <a:lnTo>
                      <a:pt x="627" y="1680"/>
                    </a:lnTo>
                    <a:lnTo>
                      <a:pt x="752" y="1680"/>
                    </a:lnTo>
                    <a:lnTo>
                      <a:pt x="1579" y="853"/>
                    </a:lnTo>
                    <a:cubicBezTo>
                      <a:pt x="1780" y="527"/>
                      <a:pt x="1880" y="427"/>
                      <a:pt x="1880" y="427"/>
                    </a:cubicBezTo>
                    <a:cubicBezTo>
                      <a:pt x="1880" y="400"/>
                      <a:pt x="1866" y="387"/>
                      <a:pt x="1841" y="387"/>
                    </a:cubicBezTo>
                    <a:cubicBezTo>
                      <a:pt x="1773" y="387"/>
                      <a:pt x="1626" y="481"/>
                      <a:pt x="1479" y="627"/>
                    </a:cubicBezTo>
                    <a:cubicBezTo>
                      <a:pt x="1201" y="820"/>
                      <a:pt x="941" y="1067"/>
                      <a:pt x="668" y="1339"/>
                    </a:cubicBezTo>
                    <a:lnTo>
                      <a:pt x="668" y="1339"/>
                    </a:lnTo>
                    <a:cubicBezTo>
                      <a:pt x="375" y="523"/>
                      <a:pt x="115" y="1"/>
                      <a:pt x="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0" name="Google Shape;9350;p59"/>
              <p:cNvSpPr/>
              <p:nvPr/>
            </p:nvSpPr>
            <p:spPr>
              <a:xfrm>
                <a:off x="2991875" y="3578875"/>
                <a:ext cx="42000" cy="47375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895" extrusionOk="0">
                    <a:moveTo>
                      <a:pt x="1536" y="0"/>
                    </a:moveTo>
                    <a:cubicBezTo>
                      <a:pt x="1428" y="0"/>
                      <a:pt x="846" y="393"/>
                      <a:pt x="101" y="867"/>
                    </a:cubicBezTo>
                    <a:lnTo>
                      <a:pt x="1" y="968"/>
                    </a:lnTo>
                    <a:lnTo>
                      <a:pt x="101" y="1068"/>
                    </a:lnTo>
                    <a:cubicBezTo>
                      <a:pt x="527" y="1394"/>
                      <a:pt x="928" y="1594"/>
                      <a:pt x="1254" y="1694"/>
                    </a:cubicBezTo>
                    <a:cubicBezTo>
                      <a:pt x="1454" y="1795"/>
                      <a:pt x="1680" y="1895"/>
                      <a:pt x="1680" y="1895"/>
                    </a:cubicBezTo>
                    <a:cubicBezTo>
                      <a:pt x="1680" y="1895"/>
                      <a:pt x="1554" y="1694"/>
                      <a:pt x="1354" y="1594"/>
                    </a:cubicBezTo>
                    <a:cubicBezTo>
                      <a:pt x="1088" y="1417"/>
                      <a:pt x="802" y="1220"/>
                      <a:pt x="444" y="968"/>
                    </a:cubicBezTo>
                    <a:lnTo>
                      <a:pt x="444" y="968"/>
                    </a:lnTo>
                    <a:cubicBezTo>
                      <a:pt x="1131" y="491"/>
                      <a:pt x="1672" y="132"/>
                      <a:pt x="1554" y="15"/>
                    </a:cubicBezTo>
                    <a:cubicBezTo>
                      <a:pt x="1554" y="5"/>
                      <a:pt x="1548" y="0"/>
                      <a:pt x="153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1" name="Google Shape;9351;p59"/>
              <p:cNvSpPr/>
              <p:nvPr/>
            </p:nvSpPr>
            <p:spPr>
              <a:xfrm>
                <a:off x="2874075" y="3480075"/>
                <a:ext cx="6832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514" extrusionOk="0">
                    <a:moveTo>
                      <a:pt x="19" y="1"/>
                    </a:moveTo>
                    <a:cubicBezTo>
                      <a:pt x="12" y="1"/>
                      <a:pt x="6" y="3"/>
                      <a:pt x="1" y="7"/>
                    </a:cubicBezTo>
                    <a:cubicBezTo>
                      <a:pt x="1" y="7"/>
                      <a:pt x="226" y="1060"/>
                      <a:pt x="627" y="2413"/>
                    </a:cubicBezTo>
                    <a:lnTo>
                      <a:pt x="627" y="2513"/>
                    </a:lnTo>
                    <a:lnTo>
                      <a:pt x="853" y="2413"/>
                    </a:lnTo>
                    <a:cubicBezTo>
                      <a:pt x="1479" y="1987"/>
                      <a:pt x="1880" y="1586"/>
                      <a:pt x="2206" y="1260"/>
                    </a:cubicBezTo>
                    <a:cubicBezTo>
                      <a:pt x="2507" y="834"/>
                      <a:pt x="2733" y="634"/>
                      <a:pt x="2733" y="634"/>
                    </a:cubicBezTo>
                    <a:lnTo>
                      <a:pt x="2733" y="634"/>
                    </a:lnTo>
                    <a:cubicBezTo>
                      <a:pt x="2733" y="634"/>
                      <a:pt x="2407" y="734"/>
                      <a:pt x="2106" y="1060"/>
                    </a:cubicBezTo>
                    <a:cubicBezTo>
                      <a:pt x="1698" y="1348"/>
                      <a:pt x="1290" y="1751"/>
                      <a:pt x="815" y="2159"/>
                    </a:cubicBezTo>
                    <a:lnTo>
                      <a:pt x="815" y="2159"/>
                    </a:lnTo>
                    <a:cubicBezTo>
                      <a:pt x="511" y="940"/>
                      <a:pt x="156" y="1"/>
                      <a:pt x="19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2" name="Google Shape;9352;p59"/>
              <p:cNvSpPr/>
              <p:nvPr/>
            </p:nvSpPr>
            <p:spPr>
              <a:xfrm>
                <a:off x="2832725" y="3616200"/>
                <a:ext cx="67700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514" extrusionOk="0">
                    <a:moveTo>
                      <a:pt x="2081" y="1"/>
                    </a:moveTo>
                    <a:lnTo>
                      <a:pt x="1880" y="101"/>
                    </a:lnTo>
                    <a:cubicBezTo>
                      <a:pt x="1254" y="527"/>
                      <a:pt x="828" y="928"/>
                      <a:pt x="527" y="1354"/>
                    </a:cubicBezTo>
                    <a:cubicBezTo>
                      <a:pt x="201" y="1655"/>
                      <a:pt x="1" y="1881"/>
                      <a:pt x="1" y="1881"/>
                    </a:cubicBezTo>
                    <a:cubicBezTo>
                      <a:pt x="101" y="1881"/>
                      <a:pt x="301" y="1780"/>
                      <a:pt x="627" y="1454"/>
                    </a:cubicBezTo>
                    <a:cubicBezTo>
                      <a:pt x="1014" y="1165"/>
                      <a:pt x="1423" y="758"/>
                      <a:pt x="1924" y="348"/>
                    </a:cubicBezTo>
                    <a:lnTo>
                      <a:pt x="1924" y="348"/>
                    </a:lnTo>
                    <a:cubicBezTo>
                      <a:pt x="2287" y="1571"/>
                      <a:pt x="2583" y="2514"/>
                      <a:pt x="2693" y="2514"/>
                    </a:cubicBezTo>
                    <a:cubicBezTo>
                      <a:pt x="2698" y="2514"/>
                      <a:pt x="2703" y="2512"/>
                      <a:pt x="2707" y="2507"/>
                    </a:cubicBezTo>
                    <a:cubicBezTo>
                      <a:pt x="2707" y="2507"/>
                      <a:pt x="2507" y="1454"/>
                      <a:pt x="2081" y="1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3" name="Google Shape;9353;p59"/>
              <p:cNvSpPr/>
              <p:nvPr/>
            </p:nvSpPr>
            <p:spPr>
              <a:xfrm>
                <a:off x="2921075" y="3569225"/>
                <a:ext cx="658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707" extrusionOk="0">
                    <a:moveTo>
                      <a:pt x="2632" y="0"/>
                    </a:moveTo>
                    <a:lnTo>
                      <a:pt x="2632" y="0"/>
                    </a:lnTo>
                    <a:cubicBezTo>
                      <a:pt x="2632" y="0"/>
                      <a:pt x="1479" y="201"/>
                      <a:pt x="226" y="627"/>
                    </a:cubicBezTo>
                    <a:lnTo>
                      <a:pt x="0" y="627"/>
                    </a:lnTo>
                    <a:lnTo>
                      <a:pt x="126" y="827"/>
                    </a:lnTo>
                    <a:cubicBezTo>
                      <a:pt x="527" y="1454"/>
                      <a:pt x="1053" y="1880"/>
                      <a:pt x="1379" y="2181"/>
                    </a:cubicBezTo>
                    <a:lnTo>
                      <a:pt x="1880" y="2707"/>
                    </a:lnTo>
                    <a:cubicBezTo>
                      <a:pt x="2006" y="2707"/>
                      <a:pt x="1780" y="2406"/>
                      <a:pt x="1479" y="2080"/>
                    </a:cubicBezTo>
                    <a:cubicBezTo>
                      <a:pt x="1263" y="1672"/>
                      <a:pt x="794" y="1287"/>
                      <a:pt x="468" y="792"/>
                    </a:cubicBezTo>
                    <a:lnTo>
                      <a:pt x="468" y="792"/>
                    </a:lnTo>
                    <a:cubicBezTo>
                      <a:pt x="1658" y="495"/>
                      <a:pt x="2632" y="97"/>
                      <a:pt x="263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4" name="Google Shape;9354;p59"/>
              <p:cNvSpPr/>
              <p:nvPr/>
            </p:nvSpPr>
            <p:spPr>
              <a:xfrm>
                <a:off x="3620950" y="3255925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3" y="1555"/>
                      <a:pt x="2206" y="3334"/>
                    </a:cubicBezTo>
                    <a:cubicBezTo>
                      <a:pt x="3334" y="5114"/>
                      <a:pt x="4387" y="6567"/>
                      <a:pt x="4387" y="6567"/>
                    </a:cubicBezTo>
                    <a:cubicBezTo>
                      <a:pt x="4387" y="6567"/>
                      <a:pt x="3459" y="5114"/>
                      <a:pt x="2306" y="3234"/>
                    </a:cubicBezTo>
                    <a:cubicBezTo>
                      <a:pt x="1053" y="1454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5" name="Google Shape;9355;p59"/>
              <p:cNvSpPr/>
              <p:nvPr/>
            </p:nvSpPr>
            <p:spPr>
              <a:xfrm>
                <a:off x="3594625" y="3279125"/>
                <a:ext cx="1516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3993" extrusionOk="0">
                    <a:moveTo>
                      <a:pt x="6066" y="0"/>
                    </a:moveTo>
                    <a:cubicBezTo>
                      <a:pt x="6066" y="0"/>
                      <a:pt x="4713" y="852"/>
                      <a:pt x="3034" y="1980"/>
                    </a:cubicBezTo>
                    <a:cubicBezTo>
                      <a:pt x="1379" y="3033"/>
                      <a:pt x="1" y="3985"/>
                      <a:pt x="1" y="3985"/>
                    </a:cubicBezTo>
                    <a:cubicBezTo>
                      <a:pt x="7" y="3990"/>
                      <a:pt x="16" y="3992"/>
                      <a:pt x="28" y="3992"/>
                    </a:cubicBezTo>
                    <a:cubicBezTo>
                      <a:pt x="259" y="3992"/>
                      <a:pt x="1560" y="3083"/>
                      <a:pt x="3134" y="2105"/>
                    </a:cubicBezTo>
                    <a:cubicBezTo>
                      <a:pt x="4813" y="952"/>
                      <a:pt x="6066" y="100"/>
                      <a:pt x="606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6" name="Google Shape;9356;p59"/>
              <p:cNvSpPr/>
              <p:nvPr/>
            </p:nvSpPr>
            <p:spPr>
              <a:xfrm>
                <a:off x="3649775" y="3253425"/>
                <a:ext cx="36375" cy="16417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567" extrusionOk="0">
                    <a:moveTo>
                      <a:pt x="1354" y="0"/>
                    </a:moveTo>
                    <a:cubicBezTo>
                      <a:pt x="1354" y="0"/>
                      <a:pt x="1053" y="1454"/>
                      <a:pt x="627" y="3234"/>
                    </a:cubicBezTo>
                    <a:cubicBezTo>
                      <a:pt x="201" y="5113"/>
                      <a:pt x="1" y="6567"/>
                      <a:pt x="1" y="6567"/>
                    </a:cubicBezTo>
                    <a:cubicBezTo>
                      <a:pt x="1" y="6567"/>
                      <a:pt x="427" y="5113"/>
                      <a:pt x="727" y="3334"/>
                    </a:cubicBezTo>
                    <a:cubicBezTo>
                      <a:pt x="1153" y="1454"/>
                      <a:pt x="1454" y="0"/>
                      <a:pt x="1354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7" name="Google Shape;9357;p59"/>
              <p:cNvSpPr/>
              <p:nvPr/>
            </p:nvSpPr>
            <p:spPr>
              <a:xfrm>
                <a:off x="3582100" y="3307925"/>
                <a:ext cx="1823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1580" extrusionOk="0">
                    <a:moveTo>
                      <a:pt x="1" y="1"/>
                    </a:moveTo>
                    <a:cubicBezTo>
                      <a:pt x="1" y="101"/>
                      <a:pt x="1655" y="427"/>
                      <a:pt x="3635" y="828"/>
                    </a:cubicBezTo>
                    <a:cubicBezTo>
                      <a:pt x="5640" y="1254"/>
                      <a:pt x="7294" y="1580"/>
                      <a:pt x="7294" y="1580"/>
                    </a:cubicBezTo>
                    <a:cubicBezTo>
                      <a:pt x="7294" y="1455"/>
                      <a:pt x="5740" y="1154"/>
                      <a:pt x="3635" y="728"/>
                    </a:cubicBezTo>
                    <a:cubicBezTo>
                      <a:pt x="1655" y="327"/>
                      <a:pt x="10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8" name="Google Shape;9358;p59"/>
              <p:cNvSpPr/>
              <p:nvPr/>
            </p:nvSpPr>
            <p:spPr>
              <a:xfrm>
                <a:off x="3613425" y="3253425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1028" y="0"/>
                    </a:moveTo>
                    <a:cubicBezTo>
                      <a:pt x="1028" y="0"/>
                      <a:pt x="928" y="101"/>
                      <a:pt x="928" y="301"/>
                    </a:cubicBezTo>
                    <a:cubicBezTo>
                      <a:pt x="1028" y="502"/>
                      <a:pt x="1028" y="828"/>
                      <a:pt x="1028" y="1128"/>
                    </a:cubicBezTo>
                    <a:cubicBezTo>
                      <a:pt x="502" y="828"/>
                      <a:pt x="1" y="727"/>
                      <a:pt x="1" y="727"/>
                    </a:cubicBezTo>
                    <a:lnTo>
                      <a:pt x="1" y="727"/>
                    </a:lnTo>
                    <a:cubicBezTo>
                      <a:pt x="1" y="727"/>
                      <a:pt x="402" y="928"/>
                      <a:pt x="1028" y="1254"/>
                    </a:cubicBezTo>
                    <a:lnTo>
                      <a:pt x="1129" y="1254"/>
                    </a:lnTo>
                    <a:lnTo>
                      <a:pt x="1129" y="1128"/>
                    </a:lnTo>
                    <a:cubicBezTo>
                      <a:pt x="1129" y="828"/>
                      <a:pt x="1129" y="502"/>
                      <a:pt x="1028" y="301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9" name="Google Shape;9359;p59"/>
              <p:cNvSpPr/>
              <p:nvPr/>
            </p:nvSpPr>
            <p:spPr>
              <a:xfrm>
                <a:off x="3701775" y="3381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727"/>
                      <a:pt x="101" y="928"/>
                    </a:cubicBezTo>
                    <a:cubicBezTo>
                      <a:pt x="101" y="1153"/>
                      <a:pt x="101" y="1253"/>
                      <a:pt x="226" y="1253"/>
                    </a:cubicBezTo>
                    <a:lnTo>
                      <a:pt x="226" y="928"/>
                    </a:lnTo>
                    <a:lnTo>
                      <a:pt x="226" y="149"/>
                    </a:lnTo>
                    <a:lnTo>
                      <a:pt x="226" y="149"/>
                    </a:lnTo>
                    <a:cubicBezTo>
                      <a:pt x="708" y="335"/>
                      <a:pt x="1154" y="527"/>
                      <a:pt x="1154" y="527"/>
                    </a:cubicBezTo>
                    <a:cubicBezTo>
                      <a:pt x="1154" y="401"/>
                      <a:pt x="728" y="201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0" name="Google Shape;9360;p59"/>
              <p:cNvSpPr/>
              <p:nvPr/>
            </p:nvSpPr>
            <p:spPr>
              <a:xfrm>
                <a:off x="3691750" y="33630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401"/>
                      <a:pt x="101" y="627"/>
                      <a:pt x="101" y="727"/>
                    </a:cubicBezTo>
                    <a:lnTo>
                      <a:pt x="101" y="928"/>
                    </a:lnTo>
                    <a:cubicBezTo>
                      <a:pt x="101" y="928"/>
                      <a:pt x="201" y="828"/>
                      <a:pt x="201" y="727"/>
                    </a:cubicBezTo>
                    <a:cubicBezTo>
                      <a:pt x="201" y="534"/>
                      <a:pt x="128" y="433"/>
                      <a:pt x="170" y="218"/>
                    </a:cubicBezTo>
                    <a:lnTo>
                      <a:pt x="170" y="218"/>
                    </a:lnTo>
                    <a:cubicBezTo>
                      <a:pt x="539" y="312"/>
                      <a:pt x="828" y="401"/>
                      <a:pt x="828" y="401"/>
                    </a:cubicBezTo>
                    <a:cubicBezTo>
                      <a:pt x="828" y="401"/>
                      <a:pt x="551" y="231"/>
                      <a:pt x="193" y="126"/>
                    </a:cubicBezTo>
                    <a:lnTo>
                      <a:pt x="193" y="126"/>
                    </a:lnTo>
                    <a:cubicBezTo>
                      <a:pt x="196" y="118"/>
                      <a:pt x="198" y="109"/>
                      <a:pt x="201" y="101"/>
                    </a:cubicBezTo>
                    <a:lnTo>
                      <a:pt x="201" y="101"/>
                    </a:lnTo>
                    <a:lnTo>
                      <a:pt x="180" y="122"/>
                    </a:lnTo>
                    <a:lnTo>
                      <a:pt x="180" y="122"/>
                    </a:lnTo>
                    <a:cubicBezTo>
                      <a:pt x="154" y="115"/>
                      <a:pt x="128" y="107"/>
                      <a:pt x="101" y="10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1" name="Google Shape;9361;p59"/>
              <p:cNvSpPr/>
              <p:nvPr/>
            </p:nvSpPr>
            <p:spPr>
              <a:xfrm>
                <a:off x="3717450" y="3269100"/>
                <a:ext cx="23825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128" extrusionOk="0">
                    <a:moveTo>
                      <a:pt x="527" y="0"/>
                    </a:moveTo>
                    <a:cubicBezTo>
                      <a:pt x="527" y="0"/>
                      <a:pt x="326" y="401"/>
                      <a:pt x="101" y="1028"/>
                    </a:cubicBezTo>
                    <a:lnTo>
                      <a:pt x="0" y="1128"/>
                    </a:lnTo>
                    <a:lnTo>
                      <a:pt x="101" y="1128"/>
                    </a:lnTo>
                    <a:cubicBezTo>
                      <a:pt x="145" y="1128"/>
                      <a:pt x="186" y="1128"/>
                      <a:pt x="226" y="1128"/>
                    </a:cubicBezTo>
                    <a:lnTo>
                      <a:pt x="226" y="1128"/>
                    </a:lnTo>
                    <a:lnTo>
                      <a:pt x="226" y="1128"/>
                    </a:lnTo>
                    <a:cubicBezTo>
                      <a:pt x="226" y="1128"/>
                      <a:pt x="226" y="1128"/>
                      <a:pt x="226" y="1128"/>
                    </a:cubicBezTo>
                    <a:lnTo>
                      <a:pt x="226" y="1128"/>
                    </a:lnTo>
                    <a:cubicBezTo>
                      <a:pt x="568" y="1127"/>
                      <a:pt x="750" y="1117"/>
                      <a:pt x="953" y="1028"/>
                    </a:cubicBezTo>
                    <a:lnTo>
                      <a:pt x="258" y="1028"/>
                    </a:lnTo>
                    <a:cubicBezTo>
                      <a:pt x="447" y="449"/>
                      <a:pt x="621" y="0"/>
                      <a:pt x="5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2" name="Google Shape;9362;p59"/>
              <p:cNvSpPr/>
              <p:nvPr/>
            </p:nvSpPr>
            <p:spPr>
              <a:xfrm>
                <a:off x="3701775" y="3287250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427" y="1"/>
                    </a:moveTo>
                    <a:cubicBezTo>
                      <a:pt x="327" y="1"/>
                      <a:pt x="226" y="302"/>
                      <a:pt x="1" y="728"/>
                    </a:cubicBezTo>
                    <a:lnTo>
                      <a:pt x="1" y="828"/>
                    </a:lnTo>
                    <a:lnTo>
                      <a:pt x="627" y="828"/>
                    </a:lnTo>
                    <a:cubicBezTo>
                      <a:pt x="853" y="728"/>
                      <a:pt x="953" y="728"/>
                      <a:pt x="953" y="728"/>
                    </a:cubicBezTo>
                    <a:lnTo>
                      <a:pt x="153" y="728"/>
                    </a:lnTo>
                    <a:cubicBezTo>
                      <a:pt x="342" y="355"/>
                      <a:pt x="427" y="93"/>
                      <a:pt x="4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3" name="Google Shape;9363;p59"/>
              <p:cNvSpPr/>
              <p:nvPr/>
            </p:nvSpPr>
            <p:spPr>
              <a:xfrm>
                <a:off x="3597775" y="3363075"/>
                <a:ext cx="232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29" extrusionOk="0">
                    <a:moveTo>
                      <a:pt x="727" y="0"/>
                    </a:moveTo>
                    <a:cubicBezTo>
                      <a:pt x="727" y="0"/>
                      <a:pt x="727" y="1"/>
                      <a:pt x="727" y="1"/>
                    </a:cubicBezTo>
                    <a:lnTo>
                      <a:pt x="727" y="1"/>
                    </a:lnTo>
                    <a:cubicBezTo>
                      <a:pt x="368" y="1"/>
                      <a:pt x="184" y="9"/>
                      <a:pt x="0" y="101"/>
                    </a:cubicBezTo>
                    <a:lnTo>
                      <a:pt x="691" y="101"/>
                    </a:lnTo>
                    <a:cubicBezTo>
                      <a:pt x="481" y="680"/>
                      <a:pt x="306" y="1128"/>
                      <a:pt x="401" y="1128"/>
                    </a:cubicBezTo>
                    <a:cubicBezTo>
                      <a:pt x="401" y="1128"/>
                      <a:pt x="627" y="727"/>
                      <a:pt x="827" y="101"/>
                    </a:cubicBezTo>
                    <a:lnTo>
                      <a:pt x="928" y="0"/>
                    </a:lnTo>
                    <a:lnTo>
                      <a:pt x="827" y="0"/>
                    </a:lnTo>
                    <a:cubicBezTo>
                      <a:pt x="793" y="0"/>
                      <a:pt x="759" y="0"/>
                      <a:pt x="727" y="1"/>
                    </a:cubicBezTo>
                    <a:lnTo>
                      <a:pt x="727" y="1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4" name="Google Shape;9364;p59"/>
              <p:cNvSpPr/>
              <p:nvPr/>
            </p:nvSpPr>
            <p:spPr>
              <a:xfrm>
                <a:off x="3613425" y="3352425"/>
                <a:ext cx="23225" cy="186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747" extrusionOk="0">
                    <a:moveTo>
                      <a:pt x="302" y="0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781" y="101"/>
                    </a:lnTo>
                    <a:cubicBezTo>
                      <a:pt x="608" y="473"/>
                      <a:pt x="502" y="727"/>
                      <a:pt x="502" y="727"/>
                    </a:cubicBezTo>
                    <a:cubicBezTo>
                      <a:pt x="519" y="740"/>
                      <a:pt x="535" y="747"/>
                      <a:pt x="550" y="747"/>
                    </a:cubicBezTo>
                    <a:cubicBezTo>
                      <a:pt x="655" y="747"/>
                      <a:pt x="754" y="471"/>
                      <a:pt x="928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5" name="Google Shape;9365;p59"/>
              <p:cNvSpPr/>
              <p:nvPr/>
            </p:nvSpPr>
            <p:spPr>
              <a:xfrm>
                <a:off x="3600275" y="3302925"/>
                <a:ext cx="18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28" extrusionOk="0">
                    <a:moveTo>
                      <a:pt x="1" y="0"/>
                    </a:moveTo>
                    <a:lnTo>
                      <a:pt x="201" y="201"/>
                    </a:lnTo>
                    <a:cubicBezTo>
                      <a:pt x="284" y="201"/>
                      <a:pt x="368" y="340"/>
                      <a:pt x="523" y="458"/>
                    </a:cubicBezTo>
                    <a:lnTo>
                      <a:pt x="523" y="458"/>
                    </a:lnTo>
                    <a:cubicBezTo>
                      <a:pt x="168" y="660"/>
                      <a:pt x="1" y="828"/>
                      <a:pt x="1" y="828"/>
                    </a:cubicBezTo>
                    <a:cubicBezTo>
                      <a:pt x="1" y="828"/>
                      <a:pt x="301" y="727"/>
                      <a:pt x="727" y="527"/>
                    </a:cubicBezTo>
                    <a:lnTo>
                      <a:pt x="727" y="401"/>
                    </a:lnTo>
                    <a:cubicBezTo>
                      <a:pt x="527" y="301"/>
                      <a:pt x="301" y="201"/>
                      <a:pt x="201" y="101"/>
                    </a:cubicBezTo>
                    <a:cubicBezTo>
                      <a:pt x="10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6" name="Google Shape;9366;p59"/>
              <p:cNvSpPr/>
              <p:nvPr/>
            </p:nvSpPr>
            <p:spPr>
              <a:xfrm>
                <a:off x="3670450" y="3260575"/>
                <a:ext cx="21325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43" extrusionOk="0">
                    <a:moveTo>
                      <a:pt x="7" y="0"/>
                    </a:moveTo>
                    <a:cubicBezTo>
                      <a:pt x="3" y="0"/>
                      <a:pt x="1" y="5"/>
                      <a:pt x="1" y="15"/>
                    </a:cubicBezTo>
                    <a:cubicBezTo>
                      <a:pt x="1" y="15"/>
                      <a:pt x="101" y="341"/>
                      <a:pt x="226" y="742"/>
                    </a:cubicBezTo>
                    <a:lnTo>
                      <a:pt x="226" y="842"/>
                    </a:lnTo>
                    <a:lnTo>
                      <a:pt x="326" y="742"/>
                    </a:lnTo>
                    <a:cubicBezTo>
                      <a:pt x="527" y="642"/>
                      <a:pt x="627" y="441"/>
                      <a:pt x="727" y="341"/>
                    </a:cubicBezTo>
                    <a:cubicBezTo>
                      <a:pt x="853" y="216"/>
                      <a:pt x="853" y="116"/>
                      <a:pt x="853" y="115"/>
                    </a:cubicBezTo>
                    <a:lnTo>
                      <a:pt x="853" y="115"/>
                    </a:lnTo>
                    <a:cubicBezTo>
                      <a:pt x="853" y="116"/>
                      <a:pt x="727" y="216"/>
                      <a:pt x="627" y="341"/>
                    </a:cubicBezTo>
                    <a:cubicBezTo>
                      <a:pt x="542" y="341"/>
                      <a:pt x="456" y="487"/>
                      <a:pt x="309" y="592"/>
                    </a:cubicBezTo>
                    <a:lnTo>
                      <a:pt x="309" y="592"/>
                    </a:lnTo>
                    <a:cubicBezTo>
                      <a:pt x="214" y="328"/>
                      <a:pt x="43" y="0"/>
                      <a:pt x="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7" name="Google Shape;9367;p59"/>
              <p:cNvSpPr/>
              <p:nvPr/>
            </p:nvSpPr>
            <p:spPr>
              <a:xfrm>
                <a:off x="3641625" y="3378750"/>
                <a:ext cx="23850" cy="210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43" extrusionOk="0">
                    <a:moveTo>
                      <a:pt x="627" y="0"/>
                    </a:moveTo>
                    <a:lnTo>
                      <a:pt x="527" y="100"/>
                    </a:lnTo>
                    <a:cubicBezTo>
                      <a:pt x="427" y="201"/>
                      <a:pt x="226" y="401"/>
                      <a:pt x="126" y="501"/>
                    </a:cubicBezTo>
                    <a:cubicBezTo>
                      <a:pt x="126" y="627"/>
                      <a:pt x="1" y="727"/>
                      <a:pt x="1" y="727"/>
                    </a:cubicBezTo>
                    <a:cubicBezTo>
                      <a:pt x="1" y="727"/>
                      <a:pt x="126" y="627"/>
                      <a:pt x="226" y="627"/>
                    </a:cubicBezTo>
                    <a:cubicBezTo>
                      <a:pt x="314" y="517"/>
                      <a:pt x="402" y="349"/>
                      <a:pt x="557" y="242"/>
                    </a:cubicBezTo>
                    <a:lnTo>
                      <a:pt x="557" y="242"/>
                    </a:lnTo>
                    <a:cubicBezTo>
                      <a:pt x="740" y="507"/>
                      <a:pt x="832" y="842"/>
                      <a:pt x="850" y="842"/>
                    </a:cubicBezTo>
                    <a:cubicBezTo>
                      <a:pt x="852" y="842"/>
                      <a:pt x="853" y="837"/>
                      <a:pt x="853" y="827"/>
                    </a:cubicBezTo>
                    <a:cubicBezTo>
                      <a:pt x="953" y="827"/>
                      <a:pt x="853" y="501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8" name="Google Shape;9368;p59"/>
              <p:cNvSpPr/>
              <p:nvPr/>
            </p:nvSpPr>
            <p:spPr>
              <a:xfrm>
                <a:off x="3717450" y="3326100"/>
                <a:ext cx="213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54" extrusionOk="0">
                    <a:moveTo>
                      <a:pt x="727" y="1"/>
                    </a:moveTo>
                    <a:lnTo>
                      <a:pt x="101" y="427"/>
                    </a:lnTo>
                    <a:lnTo>
                      <a:pt x="0" y="427"/>
                    </a:lnTo>
                    <a:lnTo>
                      <a:pt x="101" y="527"/>
                    </a:lnTo>
                    <a:cubicBezTo>
                      <a:pt x="326" y="627"/>
                      <a:pt x="426" y="728"/>
                      <a:pt x="627" y="853"/>
                    </a:cubicBezTo>
                    <a:cubicBezTo>
                      <a:pt x="727" y="853"/>
                      <a:pt x="852" y="953"/>
                      <a:pt x="852" y="953"/>
                    </a:cubicBezTo>
                    <a:cubicBezTo>
                      <a:pt x="852" y="853"/>
                      <a:pt x="727" y="853"/>
                      <a:pt x="627" y="728"/>
                    </a:cubicBezTo>
                    <a:cubicBezTo>
                      <a:pt x="534" y="635"/>
                      <a:pt x="357" y="543"/>
                      <a:pt x="251" y="450"/>
                    </a:cubicBezTo>
                    <a:lnTo>
                      <a:pt x="251" y="450"/>
                    </a:lnTo>
                    <a:cubicBezTo>
                      <a:pt x="574" y="272"/>
                      <a:pt x="727" y="88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9" name="Google Shape;9369;p59"/>
              <p:cNvSpPr/>
              <p:nvPr/>
            </p:nvSpPr>
            <p:spPr>
              <a:xfrm>
                <a:off x="3662925" y="3279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1" y="0"/>
                    </a:moveTo>
                    <a:cubicBezTo>
                      <a:pt x="1" y="0"/>
                      <a:pt x="101" y="526"/>
                      <a:pt x="302" y="1153"/>
                    </a:cubicBezTo>
                    <a:lnTo>
                      <a:pt x="302" y="1253"/>
                    </a:lnTo>
                    <a:lnTo>
                      <a:pt x="402" y="1153"/>
                    </a:lnTo>
                    <a:cubicBezTo>
                      <a:pt x="728" y="952"/>
                      <a:pt x="928" y="727"/>
                      <a:pt x="1028" y="627"/>
                    </a:cubicBezTo>
                    <a:cubicBezTo>
                      <a:pt x="1154" y="426"/>
                      <a:pt x="1254" y="426"/>
                      <a:pt x="1254" y="326"/>
                    </a:cubicBezTo>
                    <a:lnTo>
                      <a:pt x="1254" y="326"/>
                    </a:lnTo>
                    <a:cubicBezTo>
                      <a:pt x="1254" y="326"/>
                      <a:pt x="1154" y="426"/>
                      <a:pt x="928" y="526"/>
                    </a:cubicBezTo>
                    <a:cubicBezTo>
                      <a:pt x="834" y="715"/>
                      <a:pt x="651" y="837"/>
                      <a:pt x="359" y="1017"/>
                    </a:cubicBezTo>
                    <a:lnTo>
                      <a:pt x="359" y="1017"/>
                    </a:lnTo>
                    <a:cubicBezTo>
                      <a:pt x="187" y="452"/>
                      <a:pt x="94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0" name="Google Shape;9370;p59"/>
              <p:cNvSpPr/>
              <p:nvPr/>
            </p:nvSpPr>
            <p:spPr>
              <a:xfrm>
                <a:off x="3623450" y="330042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327" y="0"/>
                    </a:moveTo>
                    <a:cubicBezTo>
                      <a:pt x="328" y="1"/>
                      <a:pt x="427" y="101"/>
                      <a:pt x="527" y="301"/>
                    </a:cubicBezTo>
                    <a:cubicBezTo>
                      <a:pt x="618" y="392"/>
                      <a:pt x="813" y="587"/>
                      <a:pt x="999" y="848"/>
                    </a:cubicBezTo>
                    <a:lnTo>
                      <a:pt x="999" y="848"/>
                    </a:lnTo>
                    <a:cubicBezTo>
                      <a:pt x="491" y="1043"/>
                      <a:pt x="1" y="1253"/>
                      <a:pt x="1" y="1253"/>
                    </a:cubicBezTo>
                    <a:cubicBezTo>
                      <a:pt x="1" y="1253"/>
                      <a:pt x="527" y="1128"/>
                      <a:pt x="1154" y="928"/>
                    </a:cubicBezTo>
                    <a:lnTo>
                      <a:pt x="1254" y="928"/>
                    </a:lnTo>
                    <a:lnTo>
                      <a:pt x="1154" y="827"/>
                    </a:lnTo>
                    <a:cubicBezTo>
                      <a:pt x="953" y="627"/>
                      <a:pt x="728" y="401"/>
                      <a:pt x="627" y="201"/>
                    </a:cubicBezTo>
                    <a:cubicBezTo>
                      <a:pt x="428" y="101"/>
                      <a:pt x="328" y="1"/>
                      <a:pt x="3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1" name="Google Shape;9371;p59"/>
              <p:cNvSpPr/>
              <p:nvPr/>
            </p:nvSpPr>
            <p:spPr>
              <a:xfrm>
                <a:off x="3644775" y="334427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201" y="627"/>
                    </a:cubicBezTo>
                    <a:cubicBezTo>
                      <a:pt x="100" y="752"/>
                      <a:pt x="0" y="853"/>
                      <a:pt x="0" y="853"/>
                    </a:cubicBezTo>
                    <a:cubicBezTo>
                      <a:pt x="0" y="853"/>
                      <a:pt x="100" y="752"/>
                      <a:pt x="301" y="627"/>
                    </a:cubicBezTo>
                    <a:cubicBezTo>
                      <a:pt x="392" y="536"/>
                      <a:pt x="585" y="363"/>
                      <a:pt x="845" y="182"/>
                    </a:cubicBezTo>
                    <a:lnTo>
                      <a:pt x="845" y="182"/>
                    </a:lnTo>
                    <a:cubicBezTo>
                      <a:pt x="1034" y="776"/>
                      <a:pt x="1132" y="1153"/>
                      <a:pt x="1253" y="1153"/>
                    </a:cubicBezTo>
                    <a:cubicBezTo>
                      <a:pt x="1253" y="1153"/>
                      <a:pt x="1128" y="627"/>
                      <a:pt x="9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2" name="Google Shape;9372;p59"/>
              <p:cNvSpPr/>
              <p:nvPr/>
            </p:nvSpPr>
            <p:spPr>
              <a:xfrm>
                <a:off x="3686125" y="3322625"/>
                <a:ext cx="288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93" extrusionOk="0">
                    <a:moveTo>
                      <a:pt x="1048" y="0"/>
                    </a:moveTo>
                    <a:cubicBezTo>
                      <a:pt x="864" y="0"/>
                      <a:pt x="459" y="93"/>
                      <a:pt x="0" y="240"/>
                    </a:cubicBezTo>
                    <a:lnTo>
                      <a:pt x="0" y="365"/>
                    </a:lnTo>
                    <a:cubicBezTo>
                      <a:pt x="226" y="666"/>
                      <a:pt x="426" y="867"/>
                      <a:pt x="627" y="992"/>
                    </a:cubicBezTo>
                    <a:cubicBezTo>
                      <a:pt x="526" y="766"/>
                      <a:pt x="326" y="566"/>
                      <a:pt x="100" y="365"/>
                    </a:cubicBezTo>
                    <a:cubicBezTo>
                      <a:pt x="727" y="240"/>
                      <a:pt x="1153" y="40"/>
                      <a:pt x="1153" y="40"/>
                    </a:cubicBezTo>
                    <a:cubicBezTo>
                      <a:pt x="1153" y="13"/>
                      <a:pt x="1115" y="0"/>
                      <a:pt x="1048" y="0"/>
                    </a:cubicBezTo>
                    <a:close/>
                    <a:moveTo>
                      <a:pt x="627" y="992"/>
                    </a:moveTo>
                    <a:cubicBezTo>
                      <a:pt x="727" y="1192"/>
                      <a:pt x="852" y="1192"/>
                      <a:pt x="852" y="1192"/>
                    </a:cubicBezTo>
                    <a:cubicBezTo>
                      <a:pt x="852" y="1192"/>
                      <a:pt x="852" y="1092"/>
                      <a:pt x="627" y="992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3" name="Google Shape;9373;p59"/>
              <p:cNvSpPr/>
              <p:nvPr/>
            </p:nvSpPr>
            <p:spPr>
              <a:xfrm>
                <a:off x="4033225" y="1190750"/>
                <a:ext cx="109675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68" extrusionOk="0">
                    <a:moveTo>
                      <a:pt x="1" y="1"/>
                    </a:moveTo>
                    <a:cubicBezTo>
                      <a:pt x="1" y="1"/>
                      <a:pt x="954" y="1555"/>
                      <a:pt x="2106" y="3334"/>
                    </a:cubicBezTo>
                    <a:cubicBezTo>
                      <a:pt x="3359" y="5214"/>
                      <a:pt x="4287" y="6567"/>
                      <a:pt x="4287" y="6567"/>
                    </a:cubicBezTo>
                    <a:cubicBezTo>
                      <a:pt x="4387" y="6567"/>
                      <a:pt x="3460" y="5114"/>
                      <a:pt x="2206" y="3234"/>
                    </a:cubicBezTo>
                    <a:cubicBezTo>
                      <a:pt x="1054" y="145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4" name="Google Shape;9374;p59"/>
              <p:cNvSpPr/>
              <p:nvPr/>
            </p:nvSpPr>
            <p:spPr>
              <a:xfrm>
                <a:off x="4007550" y="1216800"/>
                <a:ext cx="1510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3972" extrusionOk="0">
                    <a:moveTo>
                      <a:pt x="6026" y="0"/>
                    </a:moveTo>
                    <a:cubicBezTo>
                      <a:pt x="5878" y="0"/>
                      <a:pt x="4588" y="901"/>
                      <a:pt x="3033" y="1891"/>
                    </a:cubicBezTo>
                    <a:cubicBezTo>
                      <a:pt x="1354" y="3019"/>
                      <a:pt x="0" y="3871"/>
                      <a:pt x="0" y="3971"/>
                    </a:cubicBezTo>
                    <a:cubicBezTo>
                      <a:pt x="0" y="3971"/>
                      <a:pt x="1354" y="3144"/>
                      <a:pt x="3033" y="1991"/>
                    </a:cubicBezTo>
                    <a:cubicBezTo>
                      <a:pt x="4687" y="939"/>
                      <a:pt x="6041" y="11"/>
                      <a:pt x="6041" y="11"/>
                    </a:cubicBezTo>
                    <a:cubicBezTo>
                      <a:pt x="6041" y="4"/>
                      <a:pt x="6036" y="0"/>
                      <a:pt x="60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5" name="Google Shape;9375;p59"/>
              <p:cNvSpPr/>
              <p:nvPr/>
            </p:nvSpPr>
            <p:spPr>
              <a:xfrm>
                <a:off x="4059550" y="1188250"/>
                <a:ext cx="36375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6668" extrusionOk="0">
                    <a:moveTo>
                      <a:pt x="1454" y="1"/>
                    </a:moveTo>
                    <a:cubicBezTo>
                      <a:pt x="1454" y="1"/>
                      <a:pt x="1053" y="1455"/>
                      <a:pt x="727" y="3334"/>
                    </a:cubicBezTo>
                    <a:cubicBezTo>
                      <a:pt x="326" y="5113"/>
                      <a:pt x="1" y="6567"/>
                      <a:pt x="101" y="6667"/>
                    </a:cubicBezTo>
                    <a:cubicBezTo>
                      <a:pt x="101" y="6667"/>
                      <a:pt x="427" y="5113"/>
                      <a:pt x="828" y="3334"/>
                    </a:cubicBezTo>
                    <a:cubicBezTo>
                      <a:pt x="1254" y="14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6" name="Google Shape;9376;p59"/>
              <p:cNvSpPr/>
              <p:nvPr/>
            </p:nvSpPr>
            <p:spPr>
              <a:xfrm>
                <a:off x="3994400" y="1242750"/>
                <a:ext cx="1829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580" extrusionOk="0">
                    <a:moveTo>
                      <a:pt x="0" y="1"/>
                    </a:moveTo>
                    <a:cubicBezTo>
                      <a:pt x="0" y="101"/>
                      <a:pt x="1679" y="427"/>
                      <a:pt x="3659" y="853"/>
                    </a:cubicBezTo>
                    <a:cubicBezTo>
                      <a:pt x="5639" y="1254"/>
                      <a:pt x="7318" y="1580"/>
                      <a:pt x="7318" y="1580"/>
                    </a:cubicBezTo>
                    <a:cubicBezTo>
                      <a:pt x="7318" y="1480"/>
                      <a:pt x="5639" y="1154"/>
                      <a:pt x="3659" y="728"/>
                    </a:cubicBezTo>
                    <a:cubicBezTo>
                      <a:pt x="1679" y="32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7" name="Google Shape;9377;p59"/>
              <p:cNvSpPr/>
              <p:nvPr/>
            </p:nvSpPr>
            <p:spPr>
              <a:xfrm>
                <a:off x="4025725" y="11882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928" y="1"/>
                    </a:moveTo>
                    <a:lnTo>
                      <a:pt x="928" y="301"/>
                    </a:lnTo>
                    <a:lnTo>
                      <a:pt x="928" y="1090"/>
                    </a:lnTo>
                    <a:lnTo>
                      <a:pt x="928" y="1090"/>
                    </a:lnTo>
                    <a:cubicBezTo>
                      <a:pt x="370" y="814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1028"/>
                      <a:pt x="1053" y="1254"/>
                    </a:cubicBezTo>
                    <a:lnTo>
                      <a:pt x="1053" y="1153"/>
                    </a:lnTo>
                    <a:cubicBezTo>
                      <a:pt x="1153" y="828"/>
                      <a:pt x="1053" y="527"/>
                      <a:pt x="1053" y="301"/>
                    </a:cubicBezTo>
                    <a:cubicBezTo>
                      <a:pt x="1053" y="101"/>
                      <a:pt x="1053" y="1"/>
                      <a:pt x="9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8" name="Google Shape;9378;p59"/>
              <p:cNvSpPr/>
              <p:nvPr/>
            </p:nvSpPr>
            <p:spPr>
              <a:xfrm>
                <a:off x="4114700" y="1316075"/>
                <a:ext cx="282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254" extrusionOk="0">
                    <a:moveTo>
                      <a:pt x="0" y="0"/>
                    </a:moveTo>
                    <a:lnTo>
                      <a:pt x="0" y="101"/>
                    </a:lnTo>
                    <a:cubicBezTo>
                      <a:pt x="0" y="426"/>
                      <a:pt x="0" y="727"/>
                      <a:pt x="100" y="928"/>
                    </a:cubicBezTo>
                    <a:lnTo>
                      <a:pt x="100" y="101"/>
                    </a:lnTo>
                    <a:cubicBezTo>
                      <a:pt x="627" y="426"/>
                      <a:pt x="1128" y="527"/>
                      <a:pt x="1128" y="527"/>
                    </a:cubicBezTo>
                    <a:cubicBezTo>
                      <a:pt x="1128" y="527"/>
                      <a:pt x="727" y="201"/>
                      <a:pt x="100" y="0"/>
                    </a:cubicBezTo>
                    <a:close/>
                    <a:moveTo>
                      <a:pt x="100" y="928"/>
                    </a:moveTo>
                    <a:lnTo>
                      <a:pt x="100" y="1253"/>
                    </a:lnTo>
                    <a:cubicBezTo>
                      <a:pt x="100" y="1253"/>
                      <a:pt x="201" y="1153"/>
                      <a:pt x="100" y="928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9" name="Google Shape;9379;p59"/>
              <p:cNvSpPr/>
              <p:nvPr/>
            </p:nvSpPr>
            <p:spPr>
              <a:xfrm>
                <a:off x="4104050" y="1300400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0" y="627"/>
                    </a:lnTo>
                    <a:cubicBezTo>
                      <a:pt x="100" y="728"/>
                      <a:pt x="100" y="828"/>
                      <a:pt x="100" y="828"/>
                    </a:cubicBezTo>
                    <a:lnTo>
                      <a:pt x="100" y="627"/>
                    </a:lnTo>
                    <a:lnTo>
                      <a:pt x="100" y="148"/>
                    </a:lnTo>
                    <a:lnTo>
                      <a:pt x="100" y="148"/>
                    </a:lnTo>
                    <a:cubicBezTo>
                      <a:pt x="361" y="268"/>
                      <a:pt x="567" y="352"/>
                      <a:pt x="699" y="352"/>
                    </a:cubicBezTo>
                    <a:cubicBezTo>
                      <a:pt x="756" y="352"/>
                      <a:pt x="799" y="336"/>
                      <a:pt x="827" y="302"/>
                    </a:cubicBezTo>
                    <a:cubicBezTo>
                      <a:pt x="827" y="302"/>
                      <a:pt x="526" y="10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0" name="Google Shape;9380;p59"/>
              <p:cNvSpPr/>
              <p:nvPr/>
            </p:nvSpPr>
            <p:spPr>
              <a:xfrm>
                <a:off x="4130350" y="1203925"/>
                <a:ext cx="31350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3" extrusionOk="0">
                    <a:moveTo>
                      <a:pt x="502" y="0"/>
                    </a:moveTo>
                    <a:cubicBezTo>
                      <a:pt x="502" y="0"/>
                      <a:pt x="301" y="527"/>
                      <a:pt x="1" y="1028"/>
                    </a:cubicBezTo>
                    <a:lnTo>
                      <a:pt x="1" y="1153"/>
                    </a:lnTo>
                    <a:lnTo>
                      <a:pt x="928" y="1153"/>
                    </a:lnTo>
                    <a:cubicBezTo>
                      <a:pt x="1129" y="1028"/>
                      <a:pt x="1254" y="1028"/>
                      <a:pt x="1254" y="1028"/>
                    </a:cubicBezTo>
                    <a:lnTo>
                      <a:pt x="159" y="1028"/>
                    </a:lnTo>
                    <a:cubicBezTo>
                      <a:pt x="415" y="458"/>
                      <a:pt x="502" y="0"/>
                      <a:pt x="50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1" name="Google Shape;9381;p59"/>
              <p:cNvSpPr/>
              <p:nvPr/>
            </p:nvSpPr>
            <p:spPr>
              <a:xfrm>
                <a:off x="4114700" y="1224600"/>
                <a:ext cx="207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7" extrusionOk="0">
                    <a:moveTo>
                      <a:pt x="301" y="0"/>
                    </a:moveTo>
                    <a:cubicBezTo>
                      <a:pt x="301" y="0"/>
                      <a:pt x="201" y="326"/>
                      <a:pt x="0" y="627"/>
                    </a:cubicBezTo>
                    <a:lnTo>
                      <a:pt x="0" y="727"/>
                    </a:lnTo>
                    <a:lnTo>
                      <a:pt x="627" y="727"/>
                    </a:lnTo>
                    <a:cubicBezTo>
                      <a:pt x="827" y="727"/>
                      <a:pt x="827" y="627"/>
                      <a:pt x="827" y="627"/>
                    </a:cubicBezTo>
                    <a:lnTo>
                      <a:pt x="149" y="627"/>
                    </a:lnTo>
                    <a:cubicBezTo>
                      <a:pt x="316" y="273"/>
                      <a:pt x="393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2" name="Google Shape;9382;p59"/>
              <p:cNvSpPr/>
              <p:nvPr/>
            </p:nvSpPr>
            <p:spPr>
              <a:xfrm>
                <a:off x="3999400" y="12979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53" y="1"/>
                      <a:pt x="527" y="1"/>
                      <a:pt x="326" y="101"/>
                    </a:cubicBezTo>
                    <a:lnTo>
                      <a:pt x="1" y="101"/>
                    </a:lnTo>
                    <a:cubicBezTo>
                      <a:pt x="1" y="101"/>
                      <a:pt x="101" y="201"/>
                      <a:pt x="326" y="201"/>
                    </a:cubicBezTo>
                    <a:cubicBezTo>
                      <a:pt x="527" y="101"/>
                      <a:pt x="853" y="101"/>
                      <a:pt x="1153" y="101"/>
                    </a:cubicBezTo>
                    <a:cubicBezTo>
                      <a:pt x="953" y="627"/>
                      <a:pt x="727" y="1153"/>
                      <a:pt x="727" y="1153"/>
                    </a:cubicBezTo>
                    <a:cubicBezTo>
                      <a:pt x="853" y="1153"/>
                      <a:pt x="1053" y="7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3" name="Google Shape;9383;p59"/>
              <p:cNvSpPr/>
              <p:nvPr/>
            </p:nvSpPr>
            <p:spPr>
              <a:xfrm>
                <a:off x="4025725" y="1287250"/>
                <a:ext cx="232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28" extrusionOk="0">
                    <a:moveTo>
                      <a:pt x="201" y="0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3" y="101"/>
                    </a:lnTo>
                    <a:cubicBezTo>
                      <a:pt x="612" y="487"/>
                      <a:pt x="527" y="828"/>
                      <a:pt x="527" y="828"/>
                    </a:cubicBezTo>
                    <a:cubicBezTo>
                      <a:pt x="527" y="828"/>
                      <a:pt x="727" y="527"/>
                      <a:pt x="827" y="10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4" name="Google Shape;9384;p59"/>
              <p:cNvSpPr/>
              <p:nvPr/>
            </p:nvSpPr>
            <p:spPr>
              <a:xfrm>
                <a:off x="4010050" y="1237750"/>
                <a:ext cx="20700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55" extrusionOk="0">
                    <a:moveTo>
                      <a:pt x="101" y="0"/>
                    </a:moveTo>
                    <a:cubicBezTo>
                      <a:pt x="101" y="0"/>
                      <a:pt x="101" y="101"/>
                      <a:pt x="201" y="201"/>
                    </a:cubicBezTo>
                    <a:cubicBezTo>
                      <a:pt x="290" y="290"/>
                      <a:pt x="479" y="399"/>
                      <a:pt x="590" y="493"/>
                    </a:cubicBezTo>
                    <a:lnTo>
                      <a:pt x="590" y="493"/>
                    </a:lnTo>
                    <a:cubicBezTo>
                      <a:pt x="238" y="669"/>
                      <a:pt x="1" y="828"/>
                      <a:pt x="1" y="828"/>
                    </a:cubicBezTo>
                    <a:cubicBezTo>
                      <a:pt x="19" y="846"/>
                      <a:pt x="45" y="854"/>
                      <a:pt x="77" y="854"/>
                    </a:cubicBezTo>
                    <a:cubicBezTo>
                      <a:pt x="220" y="854"/>
                      <a:pt x="482" y="691"/>
                      <a:pt x="727" y="527"/>
                    </a:cubicBezTo>
                    <a:lnTo>
                      <a:pt x="828" y="527"/>
                    </a:lnTo>
                    <a:lnTo>
                      <a:pt x="727" y="427"/>
                    </a:lnTo>
                    <a:cubicBezTo>
                      <a:pt x="627" y="301"/>
                      <a:pt x="427" y="201"/>
                      <a:pt x="301" y="101"/>
                    </a:cubicBezTo>
                    <a:cubicBezTo>
                      <a:pt x="201" y="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5" name="Google Shape;9385;p59"/>
              <p:cNvSpPr/>
              <p:nvPr/>
            </p:nvSpPr>
            <p:spPr>
              <a:xfrm>
                <a:off x="4083350" y="11957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1" y="0"/>
                    </a:moveTo>
                    <a:cubicBezTo>
                      <a:pt x="1" y="0"/>
                      <a:pt x="1" y="326"/>
                      <a:pt x="201" y="727"/>
                    </a:cubicBezTo>
                    <a:lnTo>
                      <a:pt x="201" y="852"/>
                    </a:lnTo>
                    <a:lnTo>
                      <a:pt x="302" y="727"/>
                    </a:lnTo>
                    <a:cubicBezTo>
                      <a:pt x="402" y="627"/>
                      <a:pt x="628" y="426"/>
                      <a:pt x="728" y="326"/>
                    </a:cubicBezTo>
                    <a:cubicBezTo>
                      <a:pt x="828" y="226"/>
                      <a:pt x="828" y="226"/>
                      <a:pt x="828" y="101"/>
                    </a:cubicBezTo>
                    <a:lnTo>
                      <a:pt x="828" y="101"/>
                    </a:lnTo>
                    <a:cubicBezTo>
                      <a:pt x="828" y="101"/>
                      <a:pt x="728" y="226"/>
                      <a:pt x="628" y="326"/>
                    </a:cubicBezTo>
                    <a:cubicBezTo>
                      <a:pt x="511" y="419"/>
                      <a:pt x="416" y="512"/>
                      <a:pt x="243" y="605"/>
                    </a:cubicBezTo>
                    <a:lnTo>
                      <a:pt x="243" y="605"/>
                    </a:lnTo>
                    <a:cubicBezTo>
                      <a:pt x="82" y="26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6" name="Google Shape;9386;p59"/>
              <p:cNvSpPr/>
              <p:nvPr/>
            </p:nvSpPr>
            <p:spPr>
              <a:xfrm>
                <a:off x="4054550" y="1313575"/>
                <a:ext cx="207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928" extrusionOk="0">
                    <a:moveTo>
                      <a:pt x="627" y="0"/>
                    </a:moveTo>
                    <a:lnTo>
                      <a:pt x="526" y="100"/>
                    </a:lnTo>
                    <a:cubicBezTo>
                      <a:pt x="301" y="301"/>
                      <a:pt x="201" y="401"/>
                      <a:pt x="100" y="526"/>
                    </a:cubicBezTo>
                    <a:cubicBezTo>
                      <a:pt x="0" y="627"/>
                      <a:pt x="0" y="727"/>
                      <a:pt x="0" y="727"/>
                    </a:cubicBezTo>
                    <a:cubicBezTo>
                      <a:pt x="0" y="727"/>
                      <a:pt x="100" y="727"/>
                      <a:pt x="201" y="627"/>
                    </a:cubicBezTo>
                    <a:cubicBezTo>
                      <a:pt x="287" y="540"/>
                      <a:pt x="373" y="362"/>
                      <a:pt x="539" y="250"/>
                    </a:cubicBezTo>
                    <a:lnTo>
                      <a:pt x="539" y="250"/>
                    </a:lnTo>
                    <a:cubicBezTo>
                      <a:pt x="642" y="650"/>
                      <a:pt x="827" y="927"/>
                      <a:pt x="827" y="927"/>
                    </a:cubicBezTo>
                    <a:cubicBezTo>
                      <a:pt x="827" y="827"/>
                      <a:pt x="727" y="526"/>
                      <a:pt x="627" y="100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7" name="Google Shape;9387;p59"/>
              <p:cNvSpPr/>
              <p:nvPr/>
            </p:nvSpPr>
            <p:spPr>
              <a:xfrm>
                <a:off x="4130350" y="1260925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extrusionOk="0">
                    <a:moveTo>
                      <a:pt x="727" y="1"/>
                    </a:moveTo>
                    <a:cubicBezTo>
                      <a:pt x="727" y="1"/>
                      <a:pt x="402" y="226"/>
                      <a:pt x="1" y="427"/>
                    </a:cubicBezTo>
                    <a:lnTo>
                      <a:pt x="1" y="527"/>
                    </a:lnTo>
                    <a:cubicBezTo>
                      <a:pt x="201" y="627"/>
                      <a:pt x="402" y="753"/>
                      <a:pt x="502" y="853"/>
                    </a:cubicBezTo>
                    <a:cubicBezTo>
                      <a:pt x="627" y="853"/>
                      <a:pt x="727" y="953"/>
                      <a:pt x="727" y="953"/>
                    </a:cubicBezTo>
                    <a:cubicBezTo>
                      <a:pt x="727" y="953"/>
                      <a:pt x="727" y="853"/>
                      <a:pt x="627" y="753"/>
                    </a:cubicBezTo>
                    <a:cubicBezTo>
                      <a:pt x="435" y="646"/>
                      <a:pt x="334" y="558"/>
                      <a:pt x="185" y="472"/>
                    </a:cubicBezTo>
                    <a:lnTo>
                      <a:pt x="185" y="472"/>
                    </a:lnTo>
                    <a:cubicBezTo>
                      <a:pt x="459" y="290"/>
                      <a:pt x="727" y="115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8" name="Google Shape;9388;p59"/>
              <p:cNvSpPr/>
              <p:nvPr/>
            </p:nvSpPr>
            <p:spPr>
              <a:xfrm>
                <a:off x="4075225" y="1216600"/>
                <a:ext cx="31350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48" extrusionOk="0">
                    <a:moveTo>
                      <a:pt x="6" y="1"/>
                    </a:moveTo>
                    <a:cubicBezTo>
                      <a:pt x="2" y="1"/>
                      <a:pt x="0" y="7"/>
                      <a:pt x="0" y="19"/>
                    </a:cubicBezTo>
                    <a:cubicBezTo>
                      <a:pt x="0" y="19"/>
                      <a:pt x="100" y="420"/>
                      <a:pt x="326" y="1047"/>
                    </a:cubicBezTo>
                    <a:lnTo>
                      <a:pt x="326" y="1147"/>
                    </a:lnTo>
                    <a:lnTo>
                      <a:pt x="426" y="1147"/>
                    </a:lnTo>
                    <a:lnTo>
                      <a:pt x="426" y="1047"/>
                    </a:lnTo>
                    <a:cubicBezTo>
                      <a:pt x="627" y="947"/>
                      <a:pt x="827" y="646"/>
                      <a:pt x="1053" y="521"/>
                    </a:cubicBezTo>
                    <a:lnTo>
                      <a:pt x="1253" y="320"/>
                    </a:lnTo>
                    <a:cubicBezTo>
                      <a:pt x="1253" y="291"/>
                      <a:pt x="1245" y="279"/>
                      <a:pt x="1227" y="279"/>
                    </a:cubicBezTo>
                    <a:cubicBezTo>
                      <a:pt x="1186" y="279"/>
                      <a:pt x="1094" y="350"/>
                      <a:pt x="953" y="420"/>
                    </a:cubicBezTo>
                    <a:cubicBezTo>
                      <a:pt x="838" y="627"/>
                      <a:pt x="577" y="812"/>
                      <a:pt x="380" y="919"/>
                    </a:cubicBezTo>
                    <a:lnTo>
                      <a:pt x="380" y="919"/>
                    </a:lnTo>
                    <a:cubicBezTo>
                      <a:pt x="196" y="412"/>
                      <a:pt x="38" y="1"/>
                      <a:pt x="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9" name="Google Shape;9389;p59"/>
              <p:cNvSpPr/>
              <p:nvPr/>
            </p:nvSpPr>
            <p:spPr>
              <a:xfrm>
                <a:off x="4036375" y="1235250"/>
                <a:ext cx="282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02" y="301"/>
                    </a:cubicBezTo>
                    <a:cubicBezTo>
                      <a:pt x="611" y="498"/>
                      <a:pt x="778" y="676"/>
                      <a:pt x="952" y="852"/>
                    </a:cubicBezTo>
                    <a:lnTo>
                      <a:pt x="952" y="852"/>
                    </a:lnTo>
                    <a:cubicBezTo>
                      <a:pt x="369" y="1046"/>
                      <a:pt x="0" y="1253"/>
                      <a:pt x="0" y="1253"/>
                    </a:cubicBezTo>
                    <a:lnTo>
                      <a:pt x="1028" y="1028"/>
                    </a:lnTo>
                    <a:lnTo>
                      <a:pt x="1128" y="928"/>
                    </a:lnTo>
                    <a:lnTo>
                      <a:pt x="1128" y="827"/>
                    </a:lnTo>
                    <a:cubicBezTo>
                      <a:pt x="928" y="627"/>
                      <a:pt x="727" y="401"/>
                      <a:pt x="502" y="201"/>
                    </a:cubicBezTo>
                    <a:cubicBezTo>
                      <a:pt x="401" y="100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0" name="Google Shape;9390;p59"/>
              <p:cNvSpPr/>
              <p:nvPr/>
            </p:nvSpPr>
            <p:spPr>
              <a:xfrm>
                <a:off x="4057050" y="1279725"/>
                <a:ext cx="313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201" y="627"/>
                    </a:moveTo>
                    <a:cubicBezTo>
                      <a:pt x="0" y="728"/>
                      <a:pt x="0" y="828"/>
                      <a:pt x="0" y="828"/>
                    </a:cubicBezTo>
                    <a:cubicBezTo>
                      <a:pt x="0" y="828"/>
                      <a:pt x="101" y="828"/>
                      <a:pt x="201" y="627"/>
                    </a:cubicBezTo>
                    <a:close/>
                    <a:moveTo>
                      <a:pt x="827" y="1"/>
                    </a:moveTo>
                    <a:cubicBezTo>
                      <a:pt x="527" y="201"/>
                      <a:pt x="301" y="402"/>
                      <a:pt x="201" y="627"/>
                    </a:cubicBezTo>
                    <a:cubicBezTo>
                      <a:pt x="426" y="502"/>
                      <a:pt x="627" y="301"/>
                      <a:pt x="827" y="101"/>
                    </a:cubicBezTo>
                    <a:cubicBezTo>
                      <a:pt x="928" y="728"/>
                      <a:pt x="1153" y="1129"/>
                      <a:pt x="1153" y="1129"/>
                    </a:cubicBezTo>
                    <a:cubicBezTo>
                      <a:pt x="1253" y="1129"/>
                      <a:pt x="1153" y="627"/>
                      <a:pt x="928" y="101"/>
                    </a:cubicBezTo>
                    <a:lnTo>
                      <a:pt x="928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1" name="Google Shape;9391;p59"/>
              <p:cNvSpPr/>
              <p:nvPr/>
            </p:nvSpPr>
            <p:spPr>
              <a:xfrm>
                <a:off x="4095900" y="1257750"/>
                <a:ext cx="31350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81" extrusionOk="0">
                    <a:moveTo>
                      <a:pt x="1202" y="0"/>
                    </a:moveTo>
                    <a:cubicBezTo>
                      <a:pt x="1059" y="0"/>
                      <a:pt x="634" y="151"/>
                      <a:pt x="126" y="253"/>
                    </a:cubicBezTo>
                    <a:lnTo>
                      <a:pt x="0" y="253"/>
                    </a:lnTo>
                    <a:lnTo>
                      <a:pt x="126" y="353"/>
                    </a:lnTo>
                    <a:cubicBezTo>
                      <a:pt x="326" y="654"/>
                      <a:pt x="527" y="880"/>
                      <a:pt x="627" y="980"/>
                    </a:cubicBezTo>
                    <a:cubicBezTo>
                      <a:pt x="852" y="1180"/>
                      <a:pt x="953" y="1281"/>
                      <a:pt x="953" y="1281"/>
                    </a:cubicBezTo>
                    <a:cubicBezTo>
                      <a:pt x="953" y="1180"/>
                      <a:pt x="852" y="1080"/>
                      <a:pt x="752" y="980"/>
                    </a:cubicBezTo>
                    <a:cubicBezTo>
                      <a:pt x="627" y="754"/>
                      <a:pt x="426" y="554"/>
                      <a:pt x="226" y="353"/>
                    </a:cubicBezTo>
                    <a:lnTo>
                      <a:pt x="226" y="336"/>
                    </a:lnTo>
                    <a:lnTo>
                      <a:pt x="226" y="336"/>
                    </a:lnTo>
                    <a:cubicBezTo>
                      <a:pt x="805" y="229"/>
                      <a:pt x="1253" y="28"/>
                      <a:pt x="1253" y="28"/>
                    </a:cubicBezTo>
                    <a:cubicBezTo>
                      <a:pt x="1253" y="9"/>
                      <a:pt x="1235" y="0"/>
                      <a:pt x="120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2" name="Google Shape;9392;p59"/>
              <p:cNvSpPr/>
              <p:nvPr/>
            </p:nvSpPr>
            <p:spPr>
              <a:xfrm>
                <a:off x="3352150" y="4200675"/>
                <a:ext cx="109675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7" extrusionOk="0">
                    <a:moveTo>
                      <a:pt x="4" y="1"/>
                    </a:moveTo>
                    <a:cubicBezTo>
                      <a:pt x="2" y="1"/>
                      <a:pt x="1" y="2"/>
                      <a:pt x="1" y="5"/>
                    </a:cubicBezTo>
                    <a:cubicBezTo>
                      <a:pt x="1" y="5"/>
                      <a:pt x="928" y="1459"/>
                      <a:pt x="2081" y="3239"/>
                    </a:cubicBezTo>
                    <a:cubicBezTo>
                      <a:pt x="3334" y="5118"/>
                      <a:pt x="4286" y="6597"/>
                      <a:pt x="4286" y="6597"/>
                    </a:cubicBezTo>
                    <a:cubicBezTo>
                      <a:pt x="4387" y="6472"/>
                      <a:pt x="3434" y="5018"/>
                      <a:pt x="2181" y="3239"/>
                    </a:cubicBezTo>
                    <a:cubicBezTo>
                      <a:pt x="1090" y="1420"/>
                      <a:pt x="69" y="1"/>
                      <a:pt x="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3" name="Google Shape;9393;p59"/>
              <p:cNvSpPr/>
              <p:nvPr/>
            </p:nvSpPr>
            <p:spPr>
              <a:xfrm>
                <a:off x="3325850" y="4224600"/>
                <a:ext cx="151650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1" extrusionOk="0">
                    <a:moveTo>
                      <a:pt x="6065" y="1"/>
                    </a:moveTo>
                    <a:cubicBezTo>
                      <a:pt x="5965" y="1"/>
                      <a:pt x="4612" y="828"/>
                      <a:pt x="2932" y="1881"/>
                    </a:cubicBezTo>
                    <a:cubicBezTo>
                      <a:pt x="1253" y="3008"/>
                      <a:pt x="0" y="3961"/>
                      <a:pt x="0" y="3961"/>
                    </a:cubicBezTo>
                    <a:cubicBezTo>
                      <a:pt x="0" y="3961"/>
                      <a:pt x="1353" y="3134"/>
                      <a:pt x="3033" y="1981"/>
                    </a:cubicBezTo>
                    <a:cubicBezTo>
                      <a:pt x="4712" y="928"/>
                      <a:pt x="6065" y="1"/>
                      <a:pt x="6065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4" name="Google Shape;9394;p59"/>
              <p:cNvSpPr/>
              <p:nvPr/>
            </p:nvSpPr>
            <p:spPr>
              <a:xfrm>
                <a:off x="3378475" y="4195775"/>
                <a:ext cx="3635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668" extrusionOk="0">
                    <a:moveTo>
                      <a:pt x="1454" y="1"/>
                    </a:moveTo>
                    <a:cubicBezTo>
                      <a:pt x="1354" y="1"/>
                      <a:pt x="1028" y="1455"/>
                      <a:pt x="727" y="3334"/>
                    </a:cubicBezTo>
                    <a:cubicBezTo>
                      <a:pt x="301" y="5114"/>
                      <a:pt x="0" y="6668"/>
                      <a:pt x="101" y="6668"/>
                    </a:cubicBezTo>
                    <a:cubicBezTo>
                      <a:pt x="101" y="6668"/>
                      <a:pt x="401" y="5214"/>
                      <a:pt x="827" y="3334"/>
                    </a:cubicBezTo>
                    <a:cubicBezTo>
                      <a:pt x="1128" y="1555"/>
                      <a:pt x="1454" y="1"/>
                      <a:pt x="14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5" name="Google Shape;9395;p59"/>
              <p:cNvSpPr/>
              <p:nvPr/>
            </p:nvSpPr>
            <p:spPr>
              <a:xfrm>
                <a:off x="3312675" y="4252350"/>
                <a:ext cx="1830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498" extrusionOk="0">
                    <a:moveTo>
                      <a:pt x="76" y="0"/>
                    </a:moveTo>
                    <a:cubicBezTo>
                      <a:pt x="27" y="0"/>
                      <a:pt x="1" y="6"/>
                      <a:pt x="1" y="19"/>
                    </a:cubicBezTo>
                    <a:lnTo>
                      <a:pt x="3660" y="771"/>
                    </a:lnTo>
                    <a:cubicBezTo>
                      <a:pt x="5640" y="1172"/>
                      <a:pt x="7219" y="1497"/>
                      <a:pt x="7319" y="1497"/>
                    </a:cubicBezTo>
                    <a:cubicBezTo>
                      <a:pt x="7319" y="1497"/>
                      <a:pt x="5640" y="1071"/>
                      <a:pt x="3660" y="645"/>
                    </a:cubicBezTo>
                    <a:cubicBezTo>
                      <a:pt x="1925" y="294"/>
                      <a:pt x="422" y="0"/>
                      <a:pt x="7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6" name="Google Shape;9396;p59"/>
              <p:cNvSpPr/>
              <p:nvPr/>
            </p:nvSpPr>
            <p:spPr>
              <a:xfrm>
                <a:off x="3341650" y="4195775"/>
                <a:ext cx="287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1255" extrusionOk="0">
                    <a:moveTo>
                      <a:pt x="1047" y="1"/>
                    </a:moveTo>
                    <a:lnTo>
                      <a:pt x="1047" y="302"/>
                    </a:lnTo>
                    <a:lnTo>
                      <a:pt x="1047" y="1117"/>
                    </a:lnTo>
                    <a:lnTo>
                      <a:pt x="1047" y="1117"/>
                    </a:lnTo>
                    <a:cubicBezTo>
                      <a:pt x="586" y="948"/>
                      <a:pt x="248" y="801"/>
                      <a:pt x="136" y="801"/>
                    </a:cubicBezTo>
                    <a:cubicBezTo>
                      <a:pt x="109" y="801"/>
                      <a:pt x="95" y="810"/>
                      <a:pt x="95" y="828"/>
                    </a:cubicBezTo>
                    <a:cubicBezTo>
                      <a:pt x="0" y="828"/>
                      <a:pt x="466" y="1007"/>
                      <a:pt x="1047" y="1218"/>
                    </a:cubicBezTo>
                    <a:lnTo>
                      <a:pt x="1047" y="1218"/>
                    </a:lnTo>
                    <a:lnTo>
                      <a:pt x="1047" y="1254"/>
                    </a:lnTo>
                    <a:lnTo>
                      <a:pt x="1074" y="1227"/>
                    </a:lnTo>
                    <a:lnTo>
                      <a:pt x="1074" y="1227"/>
                    </a:lnTo>
                    <a:cubicBezTo>
                      <a:pt x="1098" y="1236"/>
                      <a:pt x="1123" y="1245"/>
                      <a:pt x="1148" y="1254"/>
                    </a:cubicBezTo>
                    <a:lnTo>
                      <a:pt x="1148" y="1154"/>
                    </a:lnTo>
                    <a:lnTo>
                      <a:pt x="1148" y="302"/>
                    </a:lnTo>
                    <a:cubicBezTo>
                      <a:pt x="1148" y="101"/>
                      <a:pt x="1047" y="1"/>
                      <a:pt x="104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7" name="Google Shape;9397;p59"/>
              <p:cNvSpPr/>
              <p:nvPr/>
            </p:nvSpPr>
            <p:spPr>
              <a:xfrm>
                <a:off x="3432975" y="4323600"/>
                <a:ext cx="28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355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928"/>
                    </a:lnTo>
                    <a:cubicBezTo>
                      <a:pt x="101" y="1154"/>
                      <a:pt x="101" y="1354"/>
                      <a:pt x="101" y="1354"/>
                    </a:cubicBezTo>
                    <a:lnTo>
                      <a:pt x="101" y="928"/>
                    </a:lnTo>
                    <a:lnTo>
                      <a:pt x="101" y="237"/>
                    </a:lnTo>
                    <a:lnTo>
                      <a:pt x="101" y="237"/>
                    </a:lnTo>
                    <a:cubicBezTo>
                      <a:pt x="683" y="437"/>
                      <a:pt x="1154" y="527"/>
                      <a:pt x="1154" y="527"/>
                    </a:cubicBezTo>
                    <a:cubicBezTo>
                      <a:pt x="1154" y="527"/>
                      <a:pt x="627" y="30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8" name="Google Shape;9398;p59"/>
              <p:cNvSpPr/>
              <p:nvPr/>
            </p:nvSpPr>
            <p:spPr>
              <a:xfrm>
                <a:off x="3422325" y="4307950"/>
                <a:ext cx="213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8" extrusionOk="0">
                    <a:moveTo>
                      <a:pt x="1" y="0"/>
                    </a:moveTo>
                    <a:lnTo>
                      <a:pt x="1" y="100"/>
                    </a:lnTo>
                    <a:lnTo>
                      <a:pt x="1" y="627"/>
                    </a:lnTo>
                    <a:cubicBezTo>
                      <a:pt x="126" y="827"/>
                      <a:pt x="126" y="927"/>
                      <a:pt x="126" y="927"/>
                    </a:cubicBezTo>
                    <a:lnTo>
                      <a:pt x="126" y="627"/>
                    </a:ln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489" y="325"/>
                      <a:pt x="753" y="426"/>
                      <a:pt x="753" y="426"/>
                    </a:cubicBezTo>
                    <a:cubicBezTo>
                      <a:pt x="853" y="301"/>
                      <a:pt x="527" y="201"/>
                      <a:pt x="1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9" name="Google Shape;9399;p59"/>
              <p:cNvSpPr/>
              <p:nvPr/>
            </p:nvSpPr>
            <p:spPr>
              <a:xfrm>
                <a:off x="3448650" y="4213950"/>
                <a:ext cx="3135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98" extrusionOk="0">
                    <a:moveTo>
                      <a:pt x="527" y="1"/>
                    </a:moveTo>
                    <a:cubicBezTo>
                      <a:pt x="527" y="1"/>
                      <a:pt x="201" y="427"/>
                      <a:pt x="0" y="1053"/>
                    </a:cubicBezTo>
                    <a:lnTo>
                      <a:pt x="101" y="1053"/>
                    </a:lnTo>
                    <a:cubicBezTo>
                      <a:pt x="209" y="1087"/>
                      <a:pt x="315" y="1098"/>
                      <a:pt x="416" y="1098"/>
                    </a:cubicBezTo>
                    <a:cubicBezTo>
                      <a:pt x="619" y="1098"/>
                      <a:pt x="802" y="1053"/>
                      <a:pt x="953" y="1053"/>
                    </a:cubicBezTo>
                    <a:cubicBezTo>
                      <a:pt x="1153" y="1053"/>
                      <a:pt x="1254" y="1053"/>
                      <a:pt x="1254" y="928"/>
                    </a:cubicBezTo>
                    <a:lnTo>
                      <a:pt x="164" y="928"/>
                    </a:lnTo>
                    <a:cubicBezTo>
                      <a:pt x="440" y="371"/>
                      <a:pt x="527" y="1"/>
                      <a:pt x="5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0" name="Google Shape;9400;p59"/>
              <p:cNvSpPr/>
              <p:nvPr/>
            </p:nvSpPr>
            <p:spPr>
              <a:xfrm>
                <a:off x="3432975" y="4232125"/>
                <a:ext cx="207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28" extrusionOk="0">
                    <a:moveTo>
                      <a:pt x="327" y="1"/>
                    </a:moveTo>
                    <a:cubicBezTo>
                      <a:pt x="327" y="1"/>
                      <a:pt x="138" y="273"/>
                      <a:pt x="29" y="627"/>
                    </a:cubicBezTo>
                    <a:lnTo>
                      <a:pt x="1" y="627"/>
                    </a:lnTo>
                    <a:lnTo>
                      <a:pt x="22" y="649"/>
                    </a:lnTo>
                    <a:lnTo>
                      <a:pt x="22" y="649"/>
                    </a:lnTo>
                    <a:cubicBezTo>
                      <a:pt x="15" y="675"/>
                      <a:pt x="7" y="701"/>
                      <a:pt x="1" y="727"/>
                    </a:cubicBezTo>
                    <a:lnTo>
                      <a:pt x="1" y="828"/>
                    </a:lnTo>
                    <a:lnTo>
                      <a:pt x="101" y="828"/>
                    </a:lnTo>
                    <a:cubicBezTo>
                      <a:pt x="327" y="828"/>
                      <a:pt x="527" y="727"/>
                      <a:pt x="627" y="727"/>
                    </a:cubicBezTo>
                    <a:lnTo>
                      <a:pt x="828" y="727"/>
                    </a:lnTo>
                    <a:cubicBezTo>
                      <a:pt x="828" y="627"/>
                      <a:pt x="728" y="627"/>
                      <a:pt x="627" y="627"/>
                    </a:cubicBezTo>
                    <a:lnTo>
                      <a:pt x="156" y="627"/>
                    </a:lnTo>
                    <a:cubicBezTo>
                      <a:pt x="342" y="273"/>
                      <a:pt x="418" y="1"/>
                      <a:pt x="3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1" name="Google Shape;9401;p59"/>
              <p:cNvSpPr/>
              <p:nvPr/>
            </p:nvSpPr>
            <p:spPr>
              <a:xfrm>
                <a:off x="3318325" y="4305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1153" y="1"/>
                    </a:moveTo>
                    <a:cubicBezTo>
                      <a:pt x="827" y="1"/>
                      <a:pt x="527" y="101"/>
                      <a:pt x="301" y="101"/>
                    </a:cubicBezTo>
                    <a:cubicBezTo>
                      <a:pt x="101" y="101"/>
                      <a:pt x="0" y="101"/>
                      <a:pt x="0" y="201"/>
                    </a:cubicBezTo>
                    <a:lnTo>
                      <a:pt x="1117" y="201"/>
                    </a:lnTo>
                    <a:cubicBezTo>
                      <a:pt x="906" y="773"/>
                      <a:pt x="727" y="1154"/>
                      <a:pt x="727" y="1154"/>
                    </a:cubicBezTo>
                    <a:cubicBezTo>
                      <a:pt x="827" y="1154"/>
                      <a:pt x="1028" y="728"/>
                      <a:pt x="1253" y="101"/>
                    </a:cubicBezTo>
                    <a:lnTo>
                      <a:pt x="115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2" name="Google Shape;9402;p59"/>
              <p:cNvSpPr/>
              <p:nvPr/>
            </p:nvSpPr>
            <p:spPr>
              <a:xfrm>
                <a:off x="3344000" y="4294775"/>
                <a:ext cx="238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28" extrusionOk="0">
                    <a:moveTo>
                      <a:pt x="853" y="1"/>
                    </a:moveTo>
                    <a:cubicBezTo>
                      <a:pt x="527" y="1"/>
                      <a:pt x="327" y="101"/>
                      <a:pt x="226" y="101"/>
                    </a:cubicBezTo>
                    <a:lnTo>
                      <a:pt x="1" y="101"/>
                    </a:lnTo>
                    <a:cubicBezTo>
                      <a:pt x="1" y="101"/>
                      <a:pt x="126" y="201"/>
                      <a:pt x="226" y="201"/>
                    </a:cubicBezTo>
                    <a:lnTo>
                      <a:pt x="723" y="201"/>
                    </a:lnTo>
                    <a:cubicBezTo>
                      <a:pt x="612" y="574"/>
                      <a:pt x="527" y="828"/>
                      <a:pt x="527" y="828"/>
                    </a:cubicBezTo>
                    <a:cubicBezTo>
                      <a:pt x="527" y="828"/>
                      <a:pt x="718" y="574"/>
                      <a:pt x="827" y="201"/>
                    </a:cubicBezTo>
                    <a:lnTo>
                      <a:pt x="853" y="201"/>
                    </a:lnTo>
                    <a:lnTo>
                      <a:pt x="832" y="181"/>
                    </a:lnTo>
                    <a:lnTo>
                      <a:pt x="832" y="181"/>
                    </a:lnTo>
                    <a:cubicBezTo>
                      <a:pt x="840" y="155"/>
                      <a:pt x="847" y="128"/>
                      <a:pt x="853" y="101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3" name="Google Shape;9403;p59"/>
              <p:cNvSpPr/>
              <p:nvPr/>
            </p:nvSpPr>
            <p:spPr>
              <a:xfrm>
                <a:off x="3328350" y="4245275"/>
                <a:ext cx="213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929" extrusionOk="0">
                    <a:moveTo>
                      <a:pt x="126" y="1"/>
                    </a:moveTo>
                    <a:cubicBezTo>
                      <a:pt x="126" y="2"/>
                      <a:pt x="126" y="102"/>
                      <a:pt x="226" y="201"/>
                    </a:cubicBezTo>
                    <a:cubicBezTo>
                      <a:pt x="326" y="302"/>
                      <a:pt x="527" y="427"/>
                      <a:pt x="627" y="527"/>
                    </a:cubicBezTo>
                    <a:lnTo>
                      <a:pt x="627" y="585"/>
                    </a:lnTo>
                    <a:lnTo>
                      <a:pt x="627" y="585"/>
                    </a:lnTo>
                    <a:cubicBezTo>
                      <a:pt x="264" y="748"/>
                      <a:pt x="0" y="838"/>
                      <a:pt x="0" y="928"/>
                    </a:cubicBezTo>
                    <a:cubicBezTo>
                      <a:pt x="0" y="928"/>
                      <a:pt x="326" y="828"/>
                      <a:pt x="752" y="627"/>
                    </a:cubicBezTo>
                    <a:lnTo>
                      <a:pt x="852" y="527"/>
                    </a:lnTo>
                    <a:lnTo>
                      <a:pt x="752" y="527"/>
                    </a:lnTo>
                    <a:cubicBezTo>
                      <a:pt x="527" y="302"/>
                      <a:pt x="426" y="201"/>
                      <a:pt x="326" y="101"/>
                    </a:cubicBezTo>
                    <a:cubicBezTo>
                      <a:pt x="127" y="101"/>
                      <a:pt x="126" y="2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4" name="Google Shape;9404;p59"/>
              <p:cNvSpPr/>
              <p:nvPr/>
            </p:nvSpPr>
            <p:spPr>
              <a:xfrm>
                <a:off x="3399150" y="4203300"/>
                <a:ext cx="232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853" extrusionOk="0">
                    <a:moveTo>
                      <a:pt x="101" y="1"/>
                    </a:moveTo>
                    <a:cubicBezTo>
                      <a:pt x="0" y="1"/>
                      <a:pt x="101" y="326"/>
                      <a:pt x="301" y="727"/>
                    </a:cubicBezTo>
                    <a:lnTo>
                      <a:pt x="301" y="853"/>
                    </a:lnTo>
                    <a:lnTo>
                      <a:pt x="426" y="853"/>
                    </a:lnTo>
                    <a:cubicBezTo>
                      <a:pt x="527" y="627"/>
                      <a:pt x="727" y="527"/>
                      <a:pt x="827" y="427"/>
                    </a:cubicBezTo>
                    <a:cubicBezTo>
                      <a:pt x="827" y="326"/>
                      <a:pt x="928" y="226"/>
                      <a:pt x="928" y="226"/>
                    </a:cubicBezTo>
                    <a:lnTo>
                      <a:pt x="928" y="226"/>
                    </a:lnTo>
                    <a:cubicBezTo>
                      <a:pt x="928" y="226"/>
                      <a:pt x="827" y="226"/>
                      <a:pt x="727" y="326"/>
                    </a:cubicBezTo>
                    <a:cubicBezTo>
                      <a:pt x="645" y="409"/>
                      <a:pt x="494" y="492"/>
                      <a:pt x="373" y="630"/>
                    </a:cubicBezTo>
                    <a:lnTo>
                      <a:pt x="373" y="630"/>
                    </a:lnTo>
                    <a:cubicBezTo>
                      <a:pt x="185" y="275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5" name="Google Shape;9405;p59"/>
              <p:cNvSpPr/>
              <p:nvPr/>
            </p:nvSpPr>
            <p:spPr>
              <a:xfrm>
                <a:off x="3372825" y="4323600"/>
                <a:ext cx="213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28" extrusionOk="0">
                    <a:moveTo>
                      <a:pt x="527" y="1"/>
                    </a:moveTo>
                    <a:cubicBezTo>
                      <a:pt x="327" y="201"/>
                      <a:pt x="226" y="301"/>
                      <a:pt x="101" y="427"/>
                    </a:cubicBezTo>
                    <a:cubicBezTo>
                      <a:pt x="1" y="527"/>
                      <a:pt x="1" y="627"/>
                      <a:pt x="1" y="627"/>
                    </a:cubicBezTo>
                    <a:cubicBezTo>
                      <a:pt x="1" y="627"/>
                      <a:pt x="101" y="627"/>
                      <a:pt x="226" y="527"/>
                    </a:cubicBezTo>
                    <a:cubicBezTo>
                      <a:pt x="312" y="441"/>
                      <a:pt x="398" y="336"/>
                      <a:pt x="548" y="182"/>
                    </a:cubicBezTo>
                    <a:lnTo>
                      <a:pt x="548" y="182"/>
                    </a:lnTo>
                    <a:cubicBezTo>
                      <a:pt x="655" y="565"/>
                      <a:pt x="853" y="828"/>
                      <a:pt x="853" y="828"/>
                    </a:cubicBezTo>
                    <a:cubicBezTo>
                      <a:pt x="853" y="828"/>
                      <a:pt x="728" y="527"/>
                      <a:pt x="627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6" name="Google Shape;9406;p59"/>
              <p:cNvSpPr/>
              <p:nvPr/>
            </p:nvSpPr>
            <p:spPr>
              <a:xfrm>
                <a:off x="3448650" y="4270700"/>
                <a:ext cx="1820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64" extrusionOk="0">
                    <a:moveTo>
                      <a:pt x="692" y="0"/>
                    </a:moveTo>
                    <a:cubicBezTo>
                      <a:pt x="602" y="0"/>
                      <a:pt x="341" y="177"/>
                      <a:pt x="0" y="337"/>
                    </a:cubicBezTo>
                    <a:lnTo>
                      <a:pt x="0" y="438"/>
                    </a:lnTo>
                    <a:cubicBezTo>
                      <a:pt x="201" y="663"/>
                      <a:pt x="426" y="763"/>
                      <a:pt x="527" y="763"/>
                    </a:cubicBezTo>
                    <a:cubicBezTo>
                      <a:pt x="627" y="864"/>
                      <a:pt x="727" y="864"/>
                      <a:pt x="727" y="864"/>
                    </a:cubicBezTo>
                    <a:cubicBezTo>
                      <a:pt x="727" y="864"/>
                      <a:pt x="727" y="763"/>
                      <a:pt x="627" y="663"/>
                    </a:cubicBezTo>
                    <a:cubicBezTo>
                      <a:pt x="447" y="663"/>
                      <a:pt x="348" y="562"/>
                      <a:pt x="167" y="397"/>
                    </a:cubicBezTo>
                    <a:lnTo>
                      <a:pt x="167" y="397"/>
                    </a:lnTo>
                    <a:cubicBezTo>
                      <a:pt x="466" y="211"/>
                      <a:pt x="727" y="37"/>
                      <a:pt x="727" y="37"/>
                    </a:cubicBezTo>
                    <a:cubicBezTo>
                      <a:pt x="727" y="11"/>
                      <a:pt x="715" y="0"/>
                      <a:pt x="692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7" name="Google Shape;9407;p59"/>
              <p:cNvSpPr/>
              <p:nvPr/>
            </p:nvSpPr>
            <p:spPr>
              <a:xfrm>
                <a:off x="3394125" y="4224600"/>
                <a:ext cx="313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01" y="502"/>
                      <a:pt x="201" y="1129"/>
                    </a:cubicBezTo>
                    <a:lnTo>
                      <a:pt x="402" y="1129"/>
                    </a:lnTo>
                    <a:lnTo>
                      <a:pt x="1028" y="502"/>
                    </a:lnTo>
                    <a:lnTo>
                      <a:pt x="1254" y="302"/>
                    </a:lnTo>
                    <a:lnTo>
                      <a:pt x="1254" y="302"/>
                    </a:lnTo>
                    <a:cubicBezTo>
                      <a:pt x="1254" y="302"/>
                      <a:pt x="1129" y="302"/>
                      <a:pt x="928" y="502"/>
                    </a:cubicBezTo>
                    <a:cubicBezTo>
                      <a:pt x="753" y="612"/>
                      <a:pt x="558" y="779"/>
                      <a:pt x="378" y="954"/>
                    </a:cubicBezTo>
                    <a:lnTo>
                      <a:pt x="378" y="954"/>
                    </a:lnTo>
                    <a:cubicBezTo>
                      <a:pt x="186" y="37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8" name="Google Shape;9408;p59"/>
              <p:cNvSpPr/>
              <p:nvPr/>
            </p:nvSpPr>
            <p:spPr>
              <a:xfrm>
                <a:off x="3352275" y="4244300"/>
                <a:ext cx="312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232" extrusionOk="0">
                    <a:moveTo>
                      <a:pt x="441" y="1"/>
                    </a:moveTo>
                    <a:cubicBezTo>
                      <a:pt x="429" y="1"/>
                      <a:pt x="422" y="13"/>
                      <a:pt x="422" y="40"/>
                    </a:cubicBezTo>
                    <a:cubicBezTo>
                      <a:pt x="422" y="40"/>
                      <a:pt x="422" y="140"/>
                      <a:pt x="522" y="240"/>
                    </a:cubicBezTo>
                    <a:cubicBezTo>
                      <a:pt x="723" y="466"/>
                      <a:pt x="923" y="666"/>
                      <a:pt x="1048" y="867"/>
                    </a:cubicBezTo>
                    <a:lnTo>
                      <a:pt x="1063" y="882"/>
                    </a:lnTo>
                    <a:lnTo>
                      <a:pt x="1063" y="882"/>
                    </a:lnTo>
                    <a:cubicBezTo>
                      <a:pt x="475" y="987"/>
                      <a:pt x="0" y="1193"/>
                      <a:pt x="96" y="1193"/>
                    </a:cubicBezTo>
                    <a:cubicBezTo>
                      <a:pt x="96" y="1219"/>
                      <a:pt x="125" y="1232"/>
                      <a:pt x="180" y="1232"/>
                    </a:cubicBezTo>
                    <a:cubicBezTo>
                      <a:pt x="334" y="1232"/>
                      <a:pt x="687" y="1133"/>
                      <a:pt x="1149" y="967"/>
                    </a:cubicBezTo>
                    <a:lnTo>
                      <a:pt x="1249" y="967"/>
                    </a:lnTo>
                    <a:lnTo>
                      <a:pt x="1249" y="867"/>
                    </a:lnTo>
                    <a:lnTo>
                      <a:pt x="1149" y="867"/>
                    </a:lnTo>
                    <a:cubicBezTo>
                      <a:pt x="1048" y="566"/>
                      <a:pt x="823" y="341"/>
                      <a:pt x="622" y="240"/>
                    </a:cubicBezTo>
                    <a:cubicBezTo>
                      <a:pt x="549" y="94"/>
                      <a:pt x="475" y="1"/>
                      <a:pt x="44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9" name="Google Shape;9409;p59"/>
              <p:cNvSpPr/>
              <p:nvPr/>
            </p:nvSpPr>
            <p:spPr>
              <a:xfrm>
                <a:off x="3372825" y="4287275"/>
                <a:ext cx="338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1053" y="0"/>
                    </a:moveTo>
                    <a:lnTo>
                      <a:pt x="953" y="100"/>
                    </a:lnTo>
                    <a:cubicBezTo>
                      <a:pt x="627" y="301"/>
                      <a:pt x="427" y="501"/>
                      <a:pt x="327" y="627"/>
                    </a:cubicBezTo>
                    <a:cubicBezTo>
                      <a:pt x="101" y="727"/>
                      <a:pt x="1" y="827"/>
                      <a:pt x="1" y="827"/>
                    </a:cubicBezTo>
                    <a:cubicBezTo>
                      <a:pt x="30" y="857"/>
                      <a:pt x="62" y="869"/>
                      <a:pt x="94" y="869"/>
                    </a:cubicBezTo>
                    <a:cubicBezTo>
                      <a:pt x="172" y="869"/>
                      <a:pt x="256" y="798"/>
                      <a:pt x="327" y="727"/>
                    </a:cubicBezTo>
                    <a:cubicBezTo>
                      <a:pt x="527" y="501"/>
                      <a:pt x="728" y="301"/>
                      <a:pt x="953" y="201"/>
                    </a:cubicBezTo>
                    <a:lnTo>
                      <a:pt x="970" y="201"/>
                    </a:lnTo>
                    <a:cubicBezTo>
                      <a:pt x="1074" y="782"/>
                      <a:pt x="1254" y="1253"/>
                      <a:pt x="1254" y="1253"/>
                    </a:cubicBezTo>
                    <a:cubicBezTo>
                      <a:pt x="1354" y="1128"/>
                      <a:pt x="1154" y="727"/>
                      <a:pt x="1053" y="100"/>
                    </a:cubicBez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0" name="Google Shape;9410;p59"/>
              <p:cNvSpPr/>
              <p:nvPr/>
            </p:nvSpPr>
            <p:spPr>
              <a:xfrm>
                <a:off x="3417325" y="4265950"/>
                <a:ext cx="288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5" extrusionOk="0">
                    <a:moveTo>
                      <a:pt x="1153" y="1"/>
                    </a:moveTo>
                    <a:cubicBezTo>
                      <a:pt x="1153" y="1"/>
                      <a:pt x="627" y="101"/>
                      <a:pt x="0" y="327"/>
                    </a:cubicBezTo>
                    <a:lnTo>
                      <a:pt x="0" y="427"/>
                    </a:lnTo>
                    <a:cubicBezTo>
                      <a:pt x="201" y="628"/>
                      <a:pt x="426" y="853"/>
                      <a:pt x="527" y="1054"/>
                    </a:cubicBezTo>
                    <a:cubicBezTo>
                      <a:pt x="727" y="1154"/>
                      <a:pt x="727" y="1254"/>
                      <a:pt x="827" y="1254"/>
                    </a:cubicBezTo>
                    <a:cubicBezTo>
                      <a:pt x="827" y="1254"/>
                      <a:pt x="727" y="1154"/>
                      <a:pt x="627" y="953"/>
                    </a:cubicBezTo>
                    <a:cubicBezTo>
                      <a:pt x="443" y="746"/>
                      <a:pt x="343" y="561"/>
                      <a:pt x="154" y="377"/>
                    </a:cubicBezTo>
                    <a:lnTo>
                      <a:pt x="154" y="377"/>
                    </a:lnTo>
                    <a:cubicBezTo>
                      <a:pt x="711" y="191"/>
                      <a:pt x="1153" y="1"/>
                      <a:pt x="115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1" name="Google Shape;9411;p59"/>
              <p:cNvSpPr/>
              <p:nvPr/>
            </p:nvSpPr>
            <p:spPr>
              <a:xfrm>
                <a:off x="4461800" y="2169450"/>
                <a:ext cx="109675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6593" extrusionOk="0">
                    <a:moveTo>
                      <a:pt x="1" y="1"/>
                    </a:moveTo>
                    <a:cubicBezTo>
                      <a:pt x="1" y="2"/>
                      <a:pt x="929" y="1480"/>
                      <a:pt x="2081" y="3359"/>
                    </a:cubicBezTo>
                    <a:cubicBezTo>
                      <a:pt x="3334" y="5139"/>
                      <a:pt x="4287" y="6592"/>
                      <a:pt x="4387" y="6592"/>
                    </a:cubicBezTo>
                    <a:cubicBezTo>
                      <a:pt x="4387" y="6592"/>
                      <a:pt x="3434" y="5139"/>
                      <a:pt x="2181" y="3259"/>
                    </a:cubicBezTo>
                    <a:cubicBezTo>
                      <a:pt x="1029" y="148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2" name="Google Shape;9412;p59"/>
              <p:cNvSpPr/>
              <p:nvPr/>
            </p:nvSpPr>
            <p:spPr>
              <a:xfrm>
                <a:off x="4435500" y="2193275"/>
                <a:ext cx="151650" cy="9920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968" extrusionOk="0">
                    <a:moveTo>
                      <a:pt x="6065" y="0"/>
                    </a:moveTo>
                    <a:cubicBezTo>
                      <a:pt x="6065" y="0"/>
                      <a:pt x="4712" y="827"/>
                      <a:pt x="3033" y="1980"/>
                    </a:cubicBezTo>
                    <a:cubicBezTo>
                      <a:pt x="1354" y="3033"/>
                      <a:pt x="0" y="3960"/>
                      <a:pt x="0" y="3960"/>
                    </a:cubicBezTo>
                    <a:cubicBezTo>
                      <a:pt x="0" y="3965"/>
                      <a:pt x="4" y="3968"/>
                      <a:pt x="10" y="3968"/>
                    </a:cubicBezTo>
                    <a:cubicBezTo>
                      <a:pt x="136" y="3968"/>
                      <a:pt x="1437" y="3081"/>
                      <a:pt x="3033" y="2080"/>
                    </a:cubicBezTo>
                    <a:cubicBezTo>
                      <a:pt x="4712" y="928"/>
                      <a:pt x="6065" y="100"/>
                      <a:pt x="6065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3" name="Google Shape;9413;p59"/>
              <p:cNvSpPr/>
              <p:nvPr/>
            </p:nvSpPr>
            <p:spPr>
              <a:xfrm>
                <a:off x="4487500" y="2166950"/>
                <a:ext cx="37000" cy="1648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6593" extrusionOk="0">
                    <a:moveTo>
                      <a:pt x="1479" y="1"/>
                    </a:moveTo>
                    <a:cubicBezTo>
                      <a:pt x="1479" y="1"/>
                      <a:pt x="1053" y="1480"/>
                      <a:pt x="752" y="3234"/>
                    </a:cubicBezTo>
                    <a:cubicBezTo>
                      <a:pt x="326" y="5113"/>
                      <a:pt x="0" y="6592"/>
                      <a:pt x="126" y="6592"/>
                    </a:cubicBezTo>
                    <a:cubicBezTo>
                      <a:pt x="126" y="6592"/>
                      <a:pt x="427" y="5113"/>
                      <a:pt x="853" y="3359"/>
                    </a:cubicBezTo>
                    <a:cubicBezTo>
                      <a:pt x="1254" y="1480"/>
                      <a:pt x="1479" y="1"/>
                      <a:pt x="1479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4" name="Google Shape;9414;p59"/>
              <p:cNvSpPr/>
              <p:nvPr/>
            </p:nvSpPr>
            <p:spPr>
              <a:xfrm>
                <a:off x="4422325" y="2222100"/>
                <a:ext cx="183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7320" h="1555" extrusionOk="0">
                    <a:moveTo>
                      <a:pt x="1" y="0"/>
                    </a:moveTo>
                    <a:cubicBezTo>
                      <a:pt x="1" y="100"/>
                      <a:pt x="1680" y="401"/>
                      <a:pt x="3660" y="827"/>
                    </a:cubicBezTo>
                    <a:cubicBezTo>
                      <a:pt x="5640" y="1253"/>
                      <a:pt x="7319" y="1554"/>
                      <a:pt x="7319" y="1554"/>
                    </a:cubicBezTo>
                    <a:cubicBezTo>
                      <a:pt x="7319" y="1454"/>
                      <a:pt x="5640" y="1153"/>
                      <a:pt x="3660" y="727"/>
                    </a:cubicBezTo>
                    <a:cubicBezTo>
                      <a:pt x="1680" y="30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5" name="Google Shape;9415;p59"/>
              <p:cNvSpPr/>
              <p:nvPr/>
            </p:nvSpPr>
            <p:spPr>
              <a:xfrm>
                <a:off x="4453675" y="2166950"/>
                <a:ext cx="288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254" extrusionOk="0">
                    <a:moveTo>
                      <a:pt x="952" y="1"/>
                    </a:moveTo>
                    <a:lnTo>
                      <a:pt x="952" y="326"/>
                    </a:lnTo>
                    <a:lnTo>
                      <a:pt x="952" y="1098"/>
                    </a:lnTo>
                    <a:lnTo>
                      <a:pt x="952" y="1098"/>
                    </a:lnTo>
                    <a:cubicBezTo>
                      <a:pt x="462" y="837"/>
                      <a:pt x="0" y="727"/>
                      <a:pt x="0" y="727"/>
                    </a:cubicBezTo>
                    <a:lnTo>
                      <a:pt x="0" y="727"/>
                    </a:lnTo>
                    <a:cubicBezTo>
                      <a:pt x="0" y="727"/>
                      <a:pt x="426" y="953"/>
                      <a:pt x="1053" y="1254"/>
                    </a:cubicBezTo>
                    <a:lnTo>
                      <a:pt x="1153" y="1254"/>
                    </a:lnTo>
                    <a:lnTo>
                      <a:pt x="1153" y="1153"/>
                    </a:lnTo>
                    <a:cubicBezTo>
                      <a:pt x="1153" y="853"/>
                      <a:pt x="1053" y="527"/>
                      <a:pt x="1053" y="326"/>
                    </a:cubicBezTo>
                    <a:cubicBezTo>
                      <a:pt x="1053" y="101"/>
                      <a:pt x="1053" y="1"/>
                      <a:pt x="952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6" name="Google Shape;9416;p59"/>
              <p:cNvSpPr/>
              <p:nvPr/>
            </p:nvSpPr>
            <p:spPr>
              <a:xfrm>
                <a:off x="4542625" y="2294775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1" y="0"/>
                    </a:moveTo>
                    <a:lnTo>
                      <a:pt x="1" y="126"/>
                    </a:lnTo>
                    <a:cubicBezTo>
                      <a:pt x="1" y="426"/>
                      <a:pt x="1" y="752"/>
                      <a:pt x="101" y="953"/>
                    </a:cubicBezTo>
                    <a:lnTo>
                      <a:pt x="101" y="1254"/>
                    </a:lnTo>
                    <a:cubicBezTo>
                      <a:pt x="101" y="1254"/>
                      <a:pt x="201" y="1153"/>
                      <a:pt x="201" y="953"/>
                    </a:cubicBezTo>
                    <a:cubicBezTo>
                      <a:pt x="101" y="752"/>
                      <a:pt x="101" y="426"/>
                      <a:pt x="101" y="126"/>
                    </a:cubicBezTo>
                    <a:lnTo>
                      <a:pt x="101" y="126"/>
                    </a:lnTo>
                    <a:cubicBezTo>
                      <a:pt x="628" y="326"/>
                      <a:pt x="1154" y="527"/>
                      <a:pt x="1154" y="527"/>
                    </a:cubicBezTo>
                    <a:cubicBezTo>
                      <a:pt x="1154" y="426"/>
                      <a:pt x="728" y="226"/>
                      <a:pt x="1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7" name="Google Shape;9417;p59"/>
              <p:cNvSpPr/>
              <p:nvPr/>
            </p:nvSpPr>
            <p:spPr>
              <a:xfrm>
                <a:off x="4531975" y="2276600"/>
                <a:ext cx="213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53" extrusionOk="0">
                    <a:moveTo>
                      <a:pt x="1" y="1"/>
                    </a:moveTo>
                    <a:lnTo>
                      <a:pt x="1" y="101"/>
                    </a:lnTo>
                    <a:lnTo>
                      <a:pt x="1" y="727"/>
                    </a:lnTo>
                    <a:cubicBezTo>
                      <a:pt x="101" y="853"/>
                      <a:pt x="101" y="953"/>
                      <a:pt x="101" y="953"/>
                    </a:cubicBezTo>
                    <a:lnTo>
                      <a:pt x="101" y="727"/>
                    </a:lnTo>
                    <a:lnTo>
                      <a:pt x="101" y="250"/>
                    </a:lnTo>
                    <a:lnTo>
                      <a:pt x="101" y="250"/>
                    </a:lnTo>
                    <a:cubicBezTo>
                      <a:pt x="491" y="342"/>
                      <a:pt x="853" y="427"/>
                      <a:pt x="853" y="427"/>
                    </a:cubicBezTo>
                    <a:cubicBezTo>
                      <a:pt x="853" y="427"/>
                      <a:pt x="527" y="226"/>
                      <a:pt x="101" y="10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8" name="Google Shape;9418;p59"/>
              <p:cNvSpPr/>
              <p:nvPr/>
            </p:nvSpPr>
            <p:spPr>
              <a:xfrm>
                <a:off x="4558300" y="2182625"/>
                <a:ext cx="232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527" y="0"/>
                      <a:pt x="301" y="426"/>
                      <a:pt x="1" y="1053"/>
                    </a:cubicBezTo>
                    <a:lnTo>
                      <a:pt x="1" y="1153"/>
                    </a:lnTo>
                    <a:lnTo>
                      <a:pt x="101" y="1153"/>
                    </a:lnTo>
                    <a:cubicBezTo>
                      <a:pt x="427" y="1153"/>
                      <a:pt x="727" y="1153"/>
                      <a:pt x="928" y="1053"/>
                    </a:cubicBezTo>
                    <a:lnTo>
                      <a:pt x="151" y="1053"/>
                    </a:lnTo>
                    <a:cubicBezTo>
                      <a:pt x="437" y="471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9" name="Google Shape;9419;p59"/>
              <p:cNvSpPr/>
              <p:nvPr/>
            </p:nvSpPr>
            <p:spPr>
              <a:xfrm>
                <a:off x="4542625" y="2200775"/>
                <a:ext cx="207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4" extrusionOk="0">
                    <a:moveTo>
                      <a:pt x="302" y="1"/>
                    </a:moveTo>
                    <a:lnTo>
                      <a:pt x="302" y="1"/>
                    </a:lnTo>
                    <a:cubicBezTo>
                      <a:pt x="302" y="1"/>
                      <a:pt x="201" y="327"/>
                      <a:pt x="1" y="753"/>
                    </a:cubicBezTo>
                    <a:lnTo>
                      <a:pt x="1" y="853"/>
                    </a:lnTo>
                    <a:lnTo>
                      <a:pt x="628" y="853"/>
                    </a:lnTo>
                    <a:lnTo>
                      <a:pt x="828" y="753"/>
                    </a:lnTo>
                    <a:lnTo>
                      <a:pt x="148" y="753"/>
                    </a:lnTo>
                    <a:cubicBezTo>
                      <a:pt x="320" y="380"/>
                      <a:pt x="417" y="116"/>
                      <a:pt x="302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0" name="Google Shape;9420;p59"/>
              <p:cNvSpPr/>
              <p:nvPr/>
            </p:nvSpPr>
            <p:spPr>
              <a:xfrm>
                <a:off x="4427975" y="2276600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301" y="1"/>
                    </a:moveTo>
                    <a:cubicBezTo>
                      <a:pt x="101" y="101"/>
                      <a:pt x="1" y="101"/>
                      <a:pt x="1" y="101"/>
                    </a:cubicBezTo>
                    <a:lnTo>
                      <a:pt x="1096" y="101"/>
                    </a:lnTo>
                    <a:cubicBezTo>
                      <a:pt x="907" y="682"/>
                      <a:pt x="727" y="1153"/>
                      <a:pt x="727" y="1153"/>
                    </a:cubicBezTo>
                    <a:cubicBezTo>
                      <a:pt x="828" y="1153"/>
                      <a:pt x="1028" y="627"/>
                      <a:pt x="1254" y="101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1" name="Google Shape;9421;p59"/>
              <p:cNvSpPr/>
              <p:nvPr/>
            </p:nvSpPr>
            <p:spPr>
              <a:xfrm>
                <a:off x="4453675" y="2266575"/>
                <a:ext cx="23825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46" extrusionOk="0">
                    <a:moveTo>
                      <a:pt x="226" y="1"/>
                    </a:moveTo>
                    <a:cubicBezTo>
                      <a:pt x="100" y="101"/>
                      <a:pt x="0" y="101"/>
                      <a:pt x="0" y="101"/>
                    </a:cubicBezTo>
                    <a:lnTo>
                      <a:pt x="701" y="101"/>
                    </a:lnTo>
                    <a:cubicBezTo>
                      <a:pt x="610" y="455"/>
                      <a:pt x="526" y="727"/>
                      <a:pt x="526" y="727"/>
                    </a:cubicBezTo>
                    <a:cubicBezTo>
                      <a:pt x="526" y="740"/>
                      <a:pt x="529" y="746"/>
                      <a:pt x="535" y="746"/>
                    </a:cubicBezTo>
                    <a:cubicBezTo>
                      <a:pt x="575" y="746"/>
                      <a:pt x="742" y="452"/>
                      <a:pt x="852" y="101"/>
                    </a:cubicBezTo>
                    <a:lnTo>
                      <a:pt x="952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2" name="Google Shape;9422;p59"/>
              <p:cNvSpPr/>
              <p:nvPr/>
            </p:nvSpPr>
            <p:spPr>
              <a:xfrm>
                <a:off x="4438000" y="22164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101" y="1"/>
                    </a:moveTo>
                    <a:cubicBezTo>
                      <a:pt x="101" y="1"/>
                      <a:pt x="101" y="126"/>
                      <a:pt x="226" y="226"/>
                    </a:cubicBezTo>
                    <a:cubicBezTo>
                      <a:pt x="317" y="226"/>
                      <a:pt x="489" y="389"/>
                      <a:pt x="595" y="495"/>
                    </a:cubicBezTo>
                    <a:lnTo>
                      <a:pt x="595" y="495"/>
                    </a:lnTo>
                    <a:cubicBezTo>
                      <a:pt x="257" y="675"/>
                      <a:pt x="1" y="853"/>
                      <a:pt x="1" y="853"/>
                    </a:cubicBezTo>
                    <a:cubicBezTo>
                      <a:pt x="101" y="853"/>
                      <a:pt x="427" y="752"/>
                      <a:pt x="727" y="527"/>
                    </a:cubicBezTo>
                    <a:lnTo>
                      <a:pt x="853" y="527"/>
                    </a:lnTo>
                    <a:lnTo>
                      <a:pt x="727" y="427"/>
                    </a:lnTo>
                    <a:cubicBezTo>
                      <a:pt x="627" y="326"/>
                      <a:pt x="427" y="226"/>
                      <a:pt x="326" y="126"/>
                    </a:cubicBezTo>
                    <a:cubicBezTo>
                      <a:pt x="226" y="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3" name="Google Shape;9423;p59"/>
              <p:cNvSpPr/>
              <p:nvPr/>
            </p:nvSpPr>
            <p:spPr>
              <a:xfrm>
                <a:off x="4511300" y="2174700"/>
                <a:ext cx="20700" cy="211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844" extrusionOk="0">
                    <a:moveTo>
                      <a:pt x="7" y="1"/>
                    </a:moveTo>
                    <a:cubicBezTo>
                      <a:pt x="3" y="1"/>
                      <a:pt x="1" y="6"/>
                      <a:pt x="1" y="16"/>
                    </a:cubicBezTo>
                    <a:cubicBezTo>
                      <a:pt x="1" y="16"/>
                      <a:pt x="1" y="317"/>
                      <a:pt x="201" y="743"/>
                    </a:cubicBezTo>
                    <a:lnTo>
                      <a:pt x="201" y="843"/>
                    </a:lnTo>
                    <a:lnTo>
                      <a:pt x="302" y="743"/>
                    </a:lnTo>
                    <a:cubicBezTo>
                      <a:pt x="527" y="643"/>
                      <a:pt x="627" y="417"/>
                      <a:pt x="728" y="317"/>
                    </a:cubicBezTo>
                    <a:cubicBezTo>
                      <a:pt x="828" y="217"/>
                      <a:pt x="828" y="117"/>
                      <a:pt x="828" y="117"/>
                    </a:cubicBezTo>
                    <a:lnTo>
                      <a:pt x="828" y="117"/>
                    </a:lnTo>
                    <a:lnTo>
                      <a:pt x="627" y="317"/>
                    </a:lnTo>
                    <a:cubicBezTo>
                      <a:pt x="541" y="317"/>
                      <a:pt x="454" y="486"/>
                      <a:pt x="287" y="596"/>
                    </a:cubicBezTo>
                    <a:lnTo>
                      <a:pt x="287" y="596"/>
                    </a:lnTo>
                    <a:cubicBezTo>
                      <a:pt x="194" y="316"/>
                      <a:pt x="41" y="1"/>
                      <a:pt x="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4" name="Google Shape;9424;p59"/>
              <p:cNvSpPr/>
              <p:nvPr/>
            </p:nvSpPr>
            <p:spPr>
              <a:xfrm>
                <a:off x="4482475" y="2292275"/>
                <a:ext cx="207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53" extrusionOk="0">
                    <a:moveTo>
                      <a:pt x="628" y="0"/>
                    </a:moveTo>
                    <a:lnTo>
                      <a:pt x="527" y="100"/>
                    </a:lnTo>
                    <a:cubicBezTo>
                      <a:pt x="327" y="226"/>
                      <a:pt x="201" y="426"/>
                      <a:pt x="101" y="526"/>
                    </a:cubicBezTo>
                    <a:cubicBezTo>
                      <a:pt x="1" y="627"/>
                      <a:pt x="1" y="727"/>
                      <a:pt x="1" y="727"/>
                    </a:cubicBezTo>
                    <a:cubicBezTo>
                      <a:pt x="1" y="727"/>
                      <a:pt x="101" y="627"/>
                      <a:pt x="201" y="526"/>
                    </a:cubicBezTo>
                    <a:cubicBezTo>
                      <a:pt x="308" y="526"/>
                      <a:pt x="397" y="381"/>
                      <a:pt x="545" y="276"/>
                    </a:cubicBezTo>
                    <a:lnTo>
                      <a:pt x="545" y="276"/>
                    </a:lnTo>
                    <a:cubicBezTo>
                      <a:pt x="649" y="562"/>
                      <a:pt x="828" y="852"/>
                      <a:pt x="828" y="852"/>
                    </a:cubicBezTo>
                    <a:cubicBezTo>
                      <a:pt x="828" y="852"/>
                      <a:pt x="828" y="526"/>
                      <a:pt x="628" y="100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5" name="Google Shape;9425;p59"/>
              <p:cNvSpPr/>
              <p:nvPr/>
            </p:nvSpPr>
            <p:spPr>
              <a:xfrm>
                <a:off x="4558300" y="2240250"/>
                <a:ext cx="182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9" extrusionOk="0">
                    <a:moveTo>
                      <a:pt x="727" y="1"/>
                    </a:moveTo>
                    <a:cubicBezTo>
                      <a:pt x="727" y="1"/>
                      <a:pt x="427" y="201"/>
                      <a:pt x="1" y="427"/>
                    </a:cubicBezTo>
                    <a:lnTo>
                      <a:pt x="1" y="527"/>
                    </a:lnTo>
                    <a:lnTo>
                      <a:pt x="101" y="527"/>
                    </a:lnTo>
                    <a:cubicBezTo>
                      <a:pt x="201" y="628"/>
                      <a:pt x="427" y="728"/>
                      <a:pt x="527" y="828"/>
                    </a:cubicBezTo>
                    <a:cubicBezTo>
                      <a:pt x="727" y="828"/>
                      <a:pt x="727" y="928"/>
                      <a:pt x="727" y="928"/>
                    </a:cubicBezTo>
                    <a:cubicBezTo>
                      <a:pt x="727" y="828"/>
                      <a:pt x="727" y="828"/>
                      <a:pt x="627" y="728"/>
                    </a:cubicBezTo>
                    <a:cubicBezTo>
                      <a:pt x="542" y="643"/>
                      <a:pt x="368" y="558"/>
                      <a:pt x="196" y="474"/>
                    </a:cubicBezTo>
                    <a:lnTo>
                      <a:pt x="196" y="474"/>
                    </a:lnTo>
                    <a:cubicBezTo>
                      <a:pt x="557" y="257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6" name="Google Shape;9426;p59"/>
              <p:cNvSpPr/>
              <p:nvPr/>
            </p:nvSpPr>
            <p:spPr>
              <a:xfrm>
                <a:off x="4503175" y="2193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0" y="0"/>
                    </a:moveTo>
                    <a:cubicBezTo>
                      <a:pt x="0" y="1"/>
                      <a:pt x="125" y="527"/>
                      <a:pt x="326" y="1153"/>
                    </a:cubicBezTo>
                    <a:lnTo>
                      <a:pt x="326" y="1253"/>
                    </a:lnTo>
                    <a:lnTo>
                      <a:pt x="426" y="1153"/>
                    </a:lnTo>
                    <a:cubicBezTo>
                      <a:pt x="627" y="928"/>
                      <a:pt x="852" y="727"/>
                      <a:pt x="1053" y="627"/>
                    </a:cubicBezTo>
                    <a:cubicBezTo>
                      <a:pt x="1153" y="426"/>
                      <a:pt x="1253" y="426"/>
                      <a:pt x="1253" y="301"/>
                    </a:cubicBezTo>
                    <a:lnTo>
                      <a:pt x="1253" y="301"/>
                    </a:lnTo>
                    <a:cubicBezTo>
                      <a:pt x="1253" y="301"/>
                      <a:pt x="1153" y="426"/>
                      <a:pt x="952" y="527"/>
                    </a:cubicBezTo>
                    <a:cubicBezTo>
                      <a:pt x="858" y="715"/>
                      <a:pt x="654" y="815"/>
                      <a:pt x="380" y="1013"/>
                    </a:cubicBezTo>
                    <a:lnTo>
                      <a:pt x="380" y="1013"/>
                    </a:lnTo>
                    <a:cubicBezTo>
                      <a:pt x="193" y="45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7" name="Google Shape;9427;p59"/>
              <p:cNvSpPr/>
              <p:nvPr/>
            </p:nvSpPr>
            <p:spPr>
              <a:xfrm>
                <a:off x="4464325" y="2213950"/>
                <a:ext cx="288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254" extrusionOk="0">
                    <a:moveTo>
                      <a:pt x="301" y="0"/>
                    </a:moveTo>
                    <a:cubicBezTo>
                      <a:pt x="301" y="0"/>
                      <a:pt x="301" y="101"/>
                      <a:pt x="526" y="326"/>
                    </a:cubicBezTo>
                    <a:cubicBezTo>
                      <a:pt x="618" y="418"/>
                      <a:pt x="793" y="593"/>
                      <a:pt x="995" y="871"/>
                    </a:cubicBezTo>
                    <a:lnTo>
                      <a:pt x="995" y="871"/>
                    </a:lnTo>
                    <a:cubicBezTo>
                      <a:pt x="400" y="1065"/>
                      <a:pt x="0" y="1253"/>
                      <a:pt x="0" y="1253"/>
                    </a:cubicBezTo>
                    <a:cubicBezTo>
                      <a:pt x="0" y="1253"/>
                      <a:pt x="526" y="1153"/>
                      <a:pt x="1053" y="953"/>
                    </a:cubicBezTo>
                    <a:lnTo>
                      <a:pt x="1153" y="953"/>
                    </a:lnTo>
                    <a:lnTo>
                      <a:pt x="1153" y="852"/>
                    </a:lnTo>
                    <a:cubicBezTo>
                      <a:pt x="927" y="627"/>
                      <a:pt x="727" y="426"/>
                      <a:pt x="526" y="226"/>
                    </a:cubicBezTo>
                    <a:cubicBezTo>
                      <a:pt x="426" y="101"/>
                      <a:pt x="301" y="0"/>
                      <a:pt x="30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8" name="Google Shape;9428;p59"/>
              <p:cNvSpPr/>
              <p:nvPr/>
            </p:nvSpPr>
            <p:spPr>
              <a:xfrm>
                <a:off x="4485000" y="2258425"/>
                <a:ext cx="313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54" extrusionOk="0">
                    <a:moveTo>
                      <a:pt x="226" y="627"/>
                    </a:moveTo>
                    <a:lnTo>
                      <a:pt x="226" y="627"/>
                    </a:lnTo>
                    <a:cubicBezTo>
                      <a:pt x="0" y="728"/>
                      <a:pt x="0" y="828"/>
                      <a:pt x="0" y="828"/>
                    </a:cubicBezTo>
                    <a:lnTo>
                      <a:pt x="226" y="627"/>
                    </a:lnTo>
                    <a:close/>
                    <a:moveTo>
                      <a:pt x="852" y="1"/>
                    </a:moveTo>
                    <a:cubicBezTo>
                      <a:pt x="527" y="201"/>
                      <a:pt x="326" y="427"/>
                      <a:pt x="226" y="627"/>
                    </a:cubicBezTo>
                    <a:cubicBezTo>
                      <a:pt x="409" y="536"/>
                      <a:pt x="592" y="361"/>
                      <a:pt x="871" y="159"/>
                    </a:cubicBezTo>
                    <a:lnTo>
                      <a:pt x="871" y="159"/>
                    </a:lnTo>
                    <a:cubicBezTo>
                      <a:pt x="1059" y="754"/>
                      <a:pt x="1153" y="1154"/>
                      <a:pt x="1153" y="1154"/>
                    </a:cubicBezTo>
                    <a:cubicBezTo>
                      <a:pt x="1253" y="1154"/>
                      <a:pt x="1153" y="627"/>
                      <a:pt x="953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9" name="Google Shape;9429;p59"/>
              <p:cNvSpPr/>
              <p:nvPr/>
            </p:nvSpPr>
            <p:spPr>
              <a:xfrm>
                <a:off x="4524475" y="2236775"/>
                <a:ext cx="31350" cy="29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93" extrusionOk="0">
                    <a:moveTo>
                      <a:pt x="1148" y="0"/>
                    </a:moveTo>
                    <a:cubicBezTo>
                      <a:pt x="964" y="0"/>
                      <a:pt x="559" y="93"/>
                      <a:pt x="100" y="240"/>
                    </a:cubicBezTo>
                    <a:lnTo>
                      <a:pt x="0" y="240"/>
                    </a:lnTo>
                    <a:lnTo>
                      <a:pt x="100" y="340"/>
                    </a:lnTo>
                    <a:cubicBezTo>
                      <a:pt x="301" y="666"/>
                      <a:pt x="526" y="867"/>
                      <a:pt x="627" y="967"/>
                    </a:cubicBezTo>
                    <a:cubicBezTo>
                      <a:pt x="827" y="1193"/>
                      <a:pt x="927" y="1193"/>
                      <a:pt x="927" y="1193"/>
                    </a:cubicBezTo>
                    <a:cubicBezTo>
                      <a:pt x="927" y="1193"/>
                      <a:pt x="827" y="1067"/>
                      <a:pt x="727" y="967"/>
                    </a:cubicBezTo>
                    <a:cubicBezTo>
                      <a:pt x="633" y="779"/>
                      <a:pt x="428" y="590"/>
                      <a:pt x="237" y="298"/>
                    </a:cubicBezTo>
                    <a:lnTo>
                      <a:pt x="237" y="298"/>
                    </a:lnTo>
                    <a:cubicBezTo>
                      <a:pt x="802" y="126"/>
                      <a:pt x="1253" y="40"/>
                      <a:pt x="1253" y="40"/>
                    </a:cubicBezTo>
                    <a:cubicBezTo>
                      <a:pt x="1253" y="13"/>
                      <a:pt x="1216" y="0"/>
                      <a:pt x="114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30" name="Google Shape;9430;p59"/>
            <p:cNvGrpSpPr/>
            <p:nvPr/>
          </p:nvGrpSpPr>
          <p:grpSpPr>
            <a:xfrm>
              <a:off x="8058163" y="4260938"/>
              <a:ext cx="363425" cy="391625"/>
              <a:chOff x="6486688" y="4948425"/>
              <a:chExt cx="363425" cy="391625"/>
            </a:xfrm>
          </p:grpSpPr>
          <p:sp>
            <p:nvSpPr>
              <p:cNvPr id="9431" name="Google Shape;9431;p59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2" name="Google Shape;9432;p59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3" name="Google Shape;9433;p59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4" name="Google Shape;9434;p59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5" name="Google Shape;9435;p59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6" name="Google Shape;9436;p59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7" name="Google Shape;9437;p59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8" name="Google Shape;9438;p59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9" name="Google Shape;9439;p59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0" name="Google Shape;9440;p59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1" name="Google Shape;9441;p59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2" name="Google Shape;9442;p59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3" name="Google Shape;9443;p59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4" name="Google Shape;9444;p59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5" name="Google Shape;9445;p59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6" name="Google Shape;9446;p59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7" name="Google Shape;9447;p59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8" name="Google Shape;9448;p59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9" name="Google Shape;9449;p59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50" name="Google Shape;9450;p59"/>
            <p:cNvSpPr/>
            <p:nvPr/>
          </p:nvSpPr>
          <p:spPr>
            <a:xfrm rot="5400000" flipH="1">
              <a:off x="5210350" y="3932713"/>
              <a:ext cx="234975" cy="355350"/>
            </a:xfrm>
            <a:custGeom>
              <a:avLst/>
              <a:gdLst/>
              <a:ahLst/>
              <a:cxnLst/>
              <a:rect l="l" t="t" r="r" b="b"/>
              <a:pathLst>
                <a:path w="9399" h="14214" extrusionOk="0">
                  <a:moveTo>
                    <a:pt x="125" y="1"/>
                  </a:moveTo>
                  <a:lnTo>
                    <a:pt x="125" y="1"/>
                  </a:lnTo>
                  <a:cubicBezTo>
                    <a:pt x="0" y="101"/>
                    <a:pt x="2105" y="3359"/>
                    <a:pt x="4612" y="7219"/>
                  </a:cubicBezTo>
                  <a:cubicBezTo>
                    <a:pt x="7177" y="11117"/>
                    <a:pt x="9233" y="14214"/>
                    <a:pt x="9392" y="14214"/>
                  </a:cubicBezTo>
                  <a:cubicBezTo>
                    <a:pt x="9395" y="14214"/>
                    <a:pt x="9397" y="14213"/>
                    <a:pt x="9399" y="14211"/>
                  </a:cubicBezTo>
                  <a:cubicBezTo>
                    <a:pt x="9399" y="14211"/>
                    <a:pt x="7419" y="10978"/>
                    <a:pt x="4812" y="7119"/>
                  </a:cubicBezTo>
                  <a:cubicBezTo>
                    <a:pt x="2306" y="3134"/>
                    <a:pt x="126" y="1"/>
                    <a:pt x="125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59"/>
            <p:cNvSpPr/>
            <p:nvPr/>
          </p:nvSpPr>
          <p:spPr>
            <a:xfrm rot="5400000" flipH="1">
              <a:off x="5181538" y="4013475"/>
              <a:ext cx="326475" cy="211375"/>
            </a:xfrm>
            <a:custGeom>
              <a:avLst/>
              <a:gdLst/>
              <a:ahLst/>
              <a:cxnLst/>
              <a:rect l="l" t="t" r="r" b="b"/>
              <a:pathLst>
                <a:path w="13059" h="8455" extrusionOk="0">
                  <a:moveTo>
                    <a:pt x="12952" y="0"/>
                  </a:moveTo>
                  <a:cubicBezTo>
                    <a:pt x="12808" y="0"/>
                    <a:pt x="9935" y="1842"/>
                    <a:pt x="6467" y="4064"/>
                  </a:cubicBezTo>
                  <a:cubicBezTo>
                    <a:pt x="2808" y="6471"/>
                    <a:pt x="1" y="8450"/>
                    <a:pt x="1" y="8450"/>
                  </a:cubicBezTo>
                  <a:cubicBezTo>
                    <a:pt x="1" y="8453"/>
                    <a:pt x="3" y="8454"/>
                    <a:pt x="6" y="8454"/>
                  </a:cubicBezTo>
                  <a:cubicBezTo>
                    <a:pt x="156" y="8454"/>
                    <a:pt x="3124" y="6613"/>
                    <a:pt x="6567" y="4390"/>
                  </a:cubicBezTo>
                  <a:cubicBezTo>
                    <a:pt x="10126" y="1984"/>
                    <a:pt x="13058" y="4"/>
                    <a:pt x="12958" y="4"/>
                  </a:cubicBezTo>
                  <a:cubicBezTo>
                    <a:pt x="12958" y="2"/>
                    <a:pt x="12956" y="0"/>
                    <a:pt x="12952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59"/>
            <p:cNvSpPr/>
            <p:nvPr/>
          </p:nvSpPr>
          <p:spPr>
            <a:xfrm rot="5400000" flipH="1">
              <a:off x="5293700" y="3948413"/>
              <a:ext cx="78325" cy="360300"/>
            </a:xfrm>
            <a:custGeom>
              <a:avLst/>
              <a:gdLst/>
              <a:ahLst/>
              <a:cxnLst/>
              <a:rect l="l" t="t" r="r" b="b"/>
              <a:pathLst>
                <a:path w="3133" h="14412" extrusionOk="0">
                  <a:moveTo>
                    <a:pt x="3033" y="0"/>
                  </a:moveTo>
                  <a:lnTo>
                    <a:pt x="3033" y="0"/>
                  </a:lnTo>
                  <a:cubicBezTo>
                    <a:pt x="2932" y="0"/>
                    <a:pt x="2206" y="3233"/>
                    <a:pt x="1479" y="7193"/>
                  </a:cubicBezTo>
                  <a:cubicBezTo>
                    <a:pt x="627" y="11178"/>
                    <a:pt x="0" y="14311"/>
                    <a:pt x="100" y="14411"/>
                  </a:cubicBezTo>
                  <a:cubicBezTo>
                    <a:pt x="100" y="14411"/>
                    <a:pt x="852" y="11178"/>
                    <a:pt x="1679" y="7193"/>
                  </a:cubicBezTo>
                  <a:cubicBezTo>
                    <a:pt x="2506" y="3233"/>
                    <a:pt x="3133" y="100"/>
                    <a:pt x="3033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59"/>
            <p:cNvSpPr/>
            <p:nvPr/>
          </p:nvSpPr>
          <p:spPr>
            <a:xfrm rot="5400000" flipH="1">
              <a:off x="5154175" y="4074788"/>
              <a:ext cx="391625" cy="81250"/>
            </a:xfrm>
            <a:custGeom>
              <a:avLst/>
              <a:gdLst/>
              <a:ahLst/>
              <a:cxnLst/>
              <a:rect l="l" t="t" r="r" b="b"/>
              <a:pathLst>
                <a:path w="15665" h="3250" extrusionOk="0">
                  <a:moveTo>
                    <a:pt x="175" y="0"/>
                  </a:moveTo>
                  <a:cubicBezTo>
                    <a:pt x="126" y="0"/>
                    <a:pt x="101" y="6"/>
                    <a:pt x="101" y="16"/>
                  </a:cubicBezTo>
                  <a:cubicBezTo>
                    <a:pt x="1" y="117"/>
                    <a:pt x="3560" y="843"/>
                    <a:pt x="7845" y="1771"/>
                  </a:cubicBezTo>
                  <a:cubicBezTo>
                    <a:pt x="12106" y="2623"/>
                    <a:pt x="15665" y="3249"/>
                    <a:pt x="15665" y="3249"/>
                  </a:cubicBezTo>
                  <a:cubicBezTo>
                    <a:pt x="15665" y="3149"/>
                    <a:pt x="12231" y="2397"/>
                    <a:pt x="7946" y="1470"/>
                  </a:cubicBezTo>
                  <a:cubicBezTo>
                    <a:pt x="3934" y="599"/>
                    <a:pt x="698" y="0"/>
                    <a:pt x="175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59"/>
            <p:cNvSpPr/>
            <p:nvPr/>
          </p:nvSpPr>
          <p:spPr>
            <a:xfrm rot="5400000" flipH="1">
              <a:off x="5446575" y="4179613"/>
              <a:ext cx="62675" cy="70200"/>
            </a:xfrm>
            <a:custGeom>
              <a:avLst/>
              <a:gdLst/>
              <a:ahLst/>
              <a:cxnLst/>
              <a:rect l="l" t="t" r="r" b="b"/>
              <a:pathLst>
                <a:path w="2507" h="2808" extrusionOk="0">
                  <a:moveTo>
                    <a:pt x="2206" y="0"/>
                  </a:moveTo>
                  <a:lnTo>
                    <a:pt x="2206" y="827"/>
                  </a:lnTo>
                  <a:lnTo>
                    <a:pt x="2206" y="2423"/>
                  </a:lnTo>
                  <a:lnTo>
                    <a:pt x="2206" y="2423"/>
                  </a:lnTo>
                  <a:cubicBezTo>
                    <a:pt x="1043" y="1946"/>
                    <a:pt x="95" y="1654"/>
                    <a:pt x="0" y="1654"/>
                  </a:cubicBezTo>
                  <a:cubicBezTo>
                    <a:pt x="0" y="1779"/>
                    <a:pt x="1053" y="2180"/>
                    <a:pt x="2306" y="2707"/>
                  </a:cubicBezTo>
                  <a:lnTo>
                    <a:pt x="2507" y="2807"/>
                  </a:lnTo>
                  <a:lnTo>
                    <a:pt x="2507" y="2607"/>
                  </a:lnTo>
                  <a:cubicBezTo>
                    <a:pt x="2507" y="1880"/>
                    <a:pt x="2406" y="1253"/>
                    <a:pt x="2406" y="727"/>
                  </a:cubicBezTo>
                  <a:cubicBezTo>
                    <a:pt x="2306" y="301"/>
                    <a:pt x="2306" y="0"/>
                    <a:pt x="220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59"/>
            <p:cNvSpPr/>
            <p:nvPr/>
          </p:nvSpPr>
          <p:spPr>
            <a:xfrm rot="5400000" flipH="1">
              <a:off x="5169963" y="3985700"/>
              <a:ext cx="62675" cy="70825"/>
            </a:xfrm>
            <a:custGeom>
              <a:avLst/>
              <a:gdLst/>
              <a:ahLst/>
              <a:cxnLst/>
              <a:rect l="l" t="t" r="r" b="b"/>
              <a:pathLst>
                <a:path w="2507" h="2833" extrusionOk="0">
                  <a:moveTo>
                    <a:pt x="101" y="1"/>
                  </a:moveTo>
                  <a:lnTo>
                    <a:pt x="101" y="226"/>
                  </a:lnTo>
                  <a:cubicBezTo>
                    <a:pt x="1" y="953"/>
                    <a:pt x="101" y="1580"/>
                    <a:pt x="201" y="2106"/>
                  </a:cubicBezTo>
                  <a:cubicBezTo>
                    <a:pt x="201" y="2507"/>
                    <a:pt x="201" y="2833"/>
                    <a:pt x="301" y="2833"/>
                  </a:cubicBezTo>
                  <a:cubicBezTo>
                    <a:pt x="301" y="2833"/>
                    <a:pt x="402" y="2507"/>
                    <a:pt x="301" y="2006"/>
                  </a:cubicBezTo>
                  <a:lnTo>
                    <a:pt x="301" y="404"/>
                  </a:lnTo>
                  <a:lnTo>
                    <a:pt x="301" y="404"/>
                  </a:lnTo>
                  <a:cubicBezTo>
                    <a:pt x="1557" y="882"/>
                    <a:pt x="2507" y="1154"/>
                    <a:pt x="2507" y="1154"/>
                  </a:cubicBezTo>
                  <a:cubicBezTo>
                    <a:pt x="2507" y="1053"/>
                    <a:pt x="1454" y="627"/>
                    <a:pt x="201" y="1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59"/>
            <p:cNvSpPr/>
            <p:nvPr/>
          </p:nvSpPr>
          <p:spPr>
            <a:xfrm rot="5400000" flipH="1">
              <a:off x="5227275" y="4027988"/>
              <a:ext cx="42000" cy="49525"/>
            </a:xfrm>
            <a:custGeom>
              <a:avLst/>
              <a:gdLst/>
              <a:ahLst/>
              <a:cxnLst/>
              <a:rect l="l" t="t" r="r" b="b"/>
              <a:pathLst>
                <a:path w="1680" h="1981" extrusionOk="0">
                  <a:moveTo>
                    <a:pt x="0" y="0"/>
                  </a:moveTo>
                  <a:lnTo>
                    <a:pt x="0" y="201"/>
                  </a:lnTo>
                  <a:lnTo>
                    <a:pt x="0" y="326"/>
                  </a:lnTo>
                  <a:cubicBezTo>
                    <a:pt x="0" y="727"/>
                    <a:pt x="0" y="1153"/>
                    <a:pt x="101" y="1454"/>
                  </a:cubicBezTo>
                  <a:cubicBezTo>
                    <a:pt x="101" y="1780"/>
                    <a:pt x="101" y="1980"/>
                    <a:pt x="226" y="1980"/>
                  </a:cubicBezTo>
                  <a:lnTo>
                    <a:pt x="226" y="1454"/>
                  </a:lnTo>
                  <a:lnTo>
                    <a:pt x="226" y="384"/>
                  </a:lnTo>
                  <a:lnTo>
                    <a:pt x="226" y="384"/>
                  </a:lnTo>
                  <a:cubicBezTo>
                    <a:pt x="866" y="677"/>
                    <a:pt x="1415" y="862"/>
                    <a:pt x="1607" y="862"/>
                  </a:cubicBezTo>
                  <a:cubicBezTo>
                    <a:pt x="1654" y="862"/>
                    <a:pt x="1680" y="851"/>
                    <a:pt x="1680" y="827"/>
                  </a:cubicBezTo>
                  <a:cubicBezTo>
                    <a:pt x="1680" y="827"/>
                    <a:pt x="1053" y="426"/>
                    <a:pt x="226" y="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59"/>
            <p:cNvSpPr/>
            <p:nvPr/>
          </p:nvSpPr>
          <p:spPr>
            <a:xfrm rot="5400000" flipH="1">
              <a:off x="5410250" y="3952163"/>
              <a:ext cx="70200" cy="62675"/>
            </a:xfrm>
            <a:custGeom>
              <a:avLst/>
              <a:gdLst/>
              <a:ahLst/>
              <a:cxnLst/>
              <a:rect l="l" t="t" r="r" b="b"/>
              <a:pathLst>
                <a:path w="2808" h="2507" extrusionOk="0">
                  <a:moveTo>
                    <a:pt x="1153" y="1"/>
                  </a:moveTo>
                  <a:cubicBezTo>
                    <a:pt x="1028" y="1"/>
                    <a:pt x="627" y="1053"/>
                    <a:pt x="100" y="2306"/>
                  </a:cubicBezTo>
                  <a:lnTo>
                    <a:pt x="0" y="2507"/>
                  </a:lnTo>
                  <a:lnTo>
                    <a:pt x="301" y="2507"/>
                  </a:lnTo>
                  <a:cubicBezTo>
                    <a:pt x="927" y="2507"/>
                    <a:pt x="1554" y="2407"/>
                    <a:pt x="2080" y="2407"/>
                  </a:cubicBezTo>
                  <a:cubicBezTo>
                    <a:pt x="2506" y="2306"/>
                    <a:pt x="2807" y="2306"/>
                    <a:pt x="2807" y="2206"/>
                  </a:cubicBezTo>
                  <a:lnTo>
                    <a:pt x="384" y="2206"/>
                  </a:lnTo>
                  <a:cubicBezTo>
                    <a:pt x="861" y="1043"/>
                    <a:pt x="1153" y="96"/>
                    <a:pt x="1153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59"/>
            <p:cNvSpPr/>
            <p:nvPr/>
          </p:nvSpPr>
          <p:spPr>
            <a:xfrm rot="5400000" flipH="1">
              <a:off x="5389813" y="4007550"/>
              <a:ext cx="47025" cy="42775"/>
            </a:xfrm>
            <a:custGeom>
              <a:avLst/>
              <a:gdLst/>
              <a:ahLst/>
              <a:cxnLst/>
              <a:rect l="l" t="t" r="r" b="b"/>
              <a:pathLst>
                <a:path w="1881" h="1711" extrusionOk="0">
                  <a:moveTo>
                    <a:pt x="727" y="1"/>
                  </a:moveTo>
                  <a:cubicBezTo>
                    <a:pt x="727" y="1"/>
                    <a:pt x="402" y="627"/>
                    <a:pt x="1" y="1555"/>
                  </a:cubicBezTo>
                  <a:lnTo>
                    <a:pt x="1" y="1655"/>
                  </a:lnTo>
                  <a:lnTo>
                    <a:pt x="201" y="1655"/>
                  </a:lnTo>
                  <a:cubicBezTo>
                    <a:pt x="343" y="1697"/>
                    <a:pt x="494" y="1711"/>
                    <a:pt x="643" y="1711"/>
                  </a:cubicBezTo>
                  <a:cubicBezTo>
                    <a:pt x="942" y="1711"/>
                    <a:pt x="1237" y="1655"/>
                    <a:pt x="1454" y="1655"/>
                  </a:cubicBezTo>
                  <a:cubicBezTo>
                    <a:pt x="1655" y="1555"/>
                    <a:pt x="1880" y="1555"/>
                    <a:pt x="1880" y="1455"/>
                  </a:cubicBezTo>
                  <a:lnTo>
                    <a:pt x="371" y="1455"/>
                  </a:lnTo>
                  <a:cubicBezTo>
                    <a:pt x="655" y="625"/>
                    <a:pt x="820" y="1"/>
                    <a:pt x="7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59"/>
            <p:cNvSpPr/>
            <p:nvPr/>
          </p:nvSpPr>
          <p:spPr>
            <a:xfrm rot="5400000" flipH="1">
              <a:off x="5209638" y="4233600"/>
              <a:ext cx="67675" cy="61225"/>
            </a:xfrm>
            <a:custGeom>
              <a:avLst/>
              <a:gdLst/>
              <a:ahLst/>
              <a:cxnLst/>
              <a:rect l="l" t="t" r="r" b="b"/>
              <a:pathLst>
                <a:path w="2707" h="2449" extrusionOk="0">
                  <a:moveTo>
                    <a:pt x="1896" y="1"/>
                  </a:moveTo>
                  <a:cubicBezTo>
                    <a:pt x="1430" y="1"/>
                    <a:pt x="1028" y="71"/>
                    <a:pt x="727" y="142"/>
                  </a:cubicBezTo>
                  <a:cubicBezTo>
                    <a:pt x="201" y="142"/>
                    <a:pt x="0" y="243"/>
                    <a:pt x="0" y="243"/>
                  </a:cubicBezTo>
                  <a:cubicBezTo>
                    <a:pt x="0" y="243"/>
                    <a:pt x="89" y="298"/>
                    <a:pt x="304" y="298"/>
                  </a:cubicBezTo>
                  <a:cubicBezTo>
                    <a:pt x="412" y="298"/>
                    <a:pt x="551" y="284"/>
                    <a:pt x="727" y="243"/>
                  </a:cubicBezTo>
                  <a:lnTo>
                    <a:pt x="2329" y="243"/>
                  </a:lnTo>
                  <a:cubicBezTo>
                    <a:pt x="1848" y="1498"/>
                    <a:pt x="1560" y="2448"/>
                    <a:pt x="1679" y="2448"/>
                  </a:cubicBezTo>
                  <a:cubicBezTo>
                    <a:pt x="1679" y="2448"/>
                    <a:pt x="2180" y="1496"/>
                    <a:pt x="2707" y="142"/>
                  </a:cubicBezTo>
                  <a:lnTo>
                    <a:pt x="2707" y="42"/>
                  </a:lnTo>
                  <a:lnTo>
                    <a:pt x="2506" y="42"/>
                  </a:lnTo>
                  <a:cubicBezTo>
                    <a:pt x="2293" y="13"/>
                    <a:pt x="2089" y="1"/>
                    <a:pt x="1896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59"/>
            <p:cNvSpPr/>
            <p:nvPr/>
          </p:nvSpPr>
          <p:spPr>
            <a:xfrm rot="5400000" flipH="1">
              <a:off x="5250475" y="4197788"/>
              <a:ext cx="50150" cy="41375"/>
            </a:xfrm>
            <a:custGeom>
              <a:avLst/>
              <a:gdLst/>
              <a:ahLst/>
              <a:cxnLst/>
              <a:rect l="l" t="t" r="r" b="b"/>
              <a:pathLst>
                <a:path w="2006" h="1655" extrusionOk="0">
                  <a:moveTo>
                    <a:pt x="1780" y="1"/>
                  </a:moveTo>
                  <a:cubicBezTo>
                    <a:pt x="1254" y="1"/>
                    <a:pt x="853" y="1"/>
                    <a:pt x="527" y="101"/>
                  </a:cubicBezTo>
                  <a:cubicBezTo>
                    <a:pt x="226" y="101"/>
                    <a:pt x="0" y="101"/>
                    <a:pt x="0" y="201"/>
                  </a:cubicBezTo>
                  <a:lnTo>
                    <a:pt x="1629" y="201"/>
                  </a:lnTo>
                  <a:cubicBezTo>
                    <a:pt x="1238" y="986"/>
                    <a:pt x="1057" y="1655"/>
                    <a:pt x="1153" y="1655"/>
                  </a:cubicBezTo>
                  <a:cubicBezTo>
                    <a:pt x="1254" y="1655"/>
                    <a:pt x="1579" y="1028"/>
                    <a:pt x="1880" y="2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59"/>
            <p:cNvSpPr/>
            <p:nvPr/>
          </p:nvSpPr>
          <p:spPr>
            <a:xfrm rot="5400000" flipH="1">
              <a:off x="5359363" y="4229875"/>
              <a:ext cx="42000" cy="48000"/>
            </a:xfrm>
            <a:custGeom>
              <a:avLst/>
              <a:gdLst/>
              <a:ahLst/>
              <a:cxnLst/>
              <a:rect l="l" t="t" r="r" b="b"/>
              <a:pathLst>
                <a:path w="1680" h="1920" extrusionOk="0">
                  <a:moveTo>
                    <a:pt x="165" y="1"/>
                  </a:moveTo>
                  <a:cubicBezTo>
                    <a:pt x="140" y="1"/>
                    <a:pt x="126" y="13"/>
                    <a:pt x="126" y="40"/>
                  </a:cubicBezTo>
                  <a:cubicBezTo>
                    <a:pt x="126" y="40"/>
                    <a:pt x="226" y="140"/>
                    <a:pt x="426" y="341"/>
                  </a:cubicBezTo>
                  <a:cubicBezTo>
                    <a:pt x="603" y="540"/>
                    <a:pt x="956" y="797"/>
                    <a:pt x="1260" y="1079"/>
                  </a:cubicBezTo>
                  <a:lnTo>
                    <a:pt x="1260" y="1079"/>
                  </a:lnTo>
                  <a:cubicBezTo>
                    <a:pt x="522" y="1466"/>
                    <a:pt x="0" y="1828"/>
                    <a:pt x="0" y="1920"/>
                  </a:cubicBezTo>
                  <a:cubicBezTo>
                    <a:pt x="0" y="1920"/>
                    <a:pt x="752" y="1594"/>
                    <a:pt x="1579" y="1193"/>
                  </a:cubicBezTo>
                  <a:lnTo>
                    <a:pt x="1680" y="1068"/>
                  </a:lnTo>
                  <a:lnTo>
                    <a:pt x="1579" y="967"/>
                  </a:lnTo>
                  <a:cubicBezTo>
                    <a:pt x="1153" y="667"/>
                    <a:pt x="852" y="341"/>
                    <a:pt x="527" y="241"/>
                  </a:cubicBezTo>
                  <a:cubicBezTo>
                    <a:pt x="380" y="94"/>
                    <a:pt x="233" y="1"/>
                    <a:pt x="165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59"/>
            <p:cNvSpPr/>
            <p:nvPr/>
          </p:nvSpPr>
          <p:spPr>
            <a:xfrm rot="5400000" flipH="1">
              <a:off x="5447838" y="4076225"/>
              <a:ext cx="49525" cy="44525"/>
            </a:xfrm>
            <a:custGeom>
              <a:avLst/>
              <a:gdLst/>
              <a:ahLst/>
              <a:cxnLst/>
              <a:rect l="l" t="t" r="r" b="b"/>
              <a:pathLst>
                <a:path w="1981" h="1781" extrusionOk="0">
                  <a:moveTo>
                    <a:pt x="101" y="1"/>
                  </a:moveTo>
                  <a:cubicBezTo>
                    <a:pt x="1" y="1"/>
                    <a:pt x="201" y="728"/>
                    <a:pt x="527" y="1555"/>
                  </a:cubicBezTo>
                  <a:lnTo>
                    <a:pt x="627" y="1780"/>
                  </a:lnTo>
                  <a:lnTo>
                    <a:pt x="727" y="1680"/>
                  </a:lnTo>
                  <a:cubicBezTo>
                    <a:pt x="1153" y="1354"/>
                    <a:pt x="1454" y="1053"/>
                    <a:pt x="1680" y="728"/>
                  </a:cubicBezTo>
                  <a:cubicBezTo>
                    <a:pt x="1880" y="527"/>
                    <a:pt x="1980" y="427"/>
                    <a:pt x="1980" y="302"/>
                  </a:cubicBezTo>
                  <a:cubicBezTo>
                    <a:pt x="1880" y="302"/>
                    <a:pt x="1780" y="427"/>
                    <a:pt x="1454" y="627"/>
                  </a:cubicBezTo>
                  <a:cubicBezTo>
                    <a:pt x="1280" y="802"/>
                    <a:pt x="1030" y="1070"/>
                    <a:pt x="754" y="1335"/>
                  </a:cubicBezTo>
                  <a:lnTo>
                    <a:pt x="754" y="1335"/>
                  </a:lnTo>
                  <a:cubicBezTo>
                    <a:pt x="475" y="530"/>
                    <a:pt x="193" y="1"/>
                    <a:pt x="10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59"/>
            <p:cNvSpPr/>
            <p:nvPr/>
          </p:nvSpPr>
          <p:spPr>
            <a:xfrm rot="5400000" flipH="1">
              <a:off x="5190938" y="4135125"/>
              <a:ext cx="49525" cy="47025"/>
            </a:xfrm>
            <a:custGeom>
              <a:avLst/>
              <a:gdLst/>
              <a:ahLst/>
              <a:cxnLst/>
              <a:rect l="l" t="t" r="r" b="b"/>
              <a:pathLst>
                <a:path w="1981" h="1881" extrusionOk="0">
                  <a:moveTo>
                    <a:pt x="1354" y="0"/>
                  </a:moveTo>
                  <a:lnTo>
                    <a:pt x="1254" y="101"/>
                  </a:lnTo>
                  <a:lnTo>
                    <a:pt x="1153" y="226"/>
                  </a:lnTo>
                  <a:lnTo>
                    <a:pt x="326" y="1053"/>
                  </a:lnTo>
                  <a:cubicBezTo>
                    <a:pt x="101" y="1254"/>
                    <a:pt x="1" y="1479"/>
                    <a:pt x="1" y="1479"/>
                  </a:cubicBezTo>
                  <a:cubicBezTo>
                    <a:pt x="101" y="1479"/>
                    <a:pt x="226" y="1354"/>
                    <a:pt x="527" y="1153"/>
                  </a:cubicBezTo>
                  <a:cubicBezTo>
                    <a:pt x="700" y="981"/>
                    <a:pt x="966" y="715"/>
                    <a:pt x="1228" y="516"/>
                  </a:cubicBezTo>
                  <a:lnTo>
                    <a:pt x="1228" y="516"/>
                  </a:lnTo>
                  <a:cubicBezTo>
                    <a:pt x="1525" y="1261"/>
                    <a:pt x="1788" y="1880"/>
                    <a:pt x="1880" y="1880"/>
                  </a:cubicBezTo>
                  <a:cubicBezTo>
                    <a:pt x="1980" y="1780"/>
                    <a:pt x="1780" y="1053"/>
                    <a:pt x="1479" y="226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59"/>
            <p:cNvSpPr/>
            <p:nvPr/>
          </p:nvSpPr>
          <p:spPr>
            <a:xfrm rot="5400000" flipH="1">
              <a:off x="5306100" y="3975488"/>
              <a:ext cx="43900" cy="47375"/>
            </a:xfrm>
            <a:custGeom>
              <a:avLst/>
              <a:gdLst/>
              <a:ahLst/>
              <a:cxnLst/>
              <a:rect l="l" t="t" r="r" b="b"/>
              <a:pathLst>
                <a:path w="1756" h="1895" extrusionOk="0">
                  <a:moveTo>
                    <a:pt x="1634" y="0"/>
                  </a:moveTo>
                  <a:cubicBezTo>
                    <a:pt x="1510" y="0"/>
                    <a:pt x="856" y="391"/>
                    <a:pt x="201" y="842"/>
                  </a:cubicBezTo>
                  <a:lnTo>
                    <a:pt x="1" y="968"/>
                  </a:lnTo>
                  <a:lnTo>
                    <a:pt x="201" y="1068"/>
                  </a:lnTo>
                  <a:cubicBezTo>
                    <a:pt x="627" y="1369"/>
                    <a:pt x="1028" y="1594"/>
                    <a:pt x="1254" y="1694"/>
                  </a:cubicBezTo>
                  <a:cubicBezTo>
                    <a:pt x="1555" y="1795"/>
                    <a:pt x="1755" y="1895"/>
                    <a:pt x="1755" y="1895"/>
                  </a:cubicBezTo>
                  <a:cubicBezTo>
                    <a:pt x="1755" y="1895"/>
                    <a:pt x="1655" y="1694"/>
                    <a:pt x="1354" y="1594"/>
                  </a:cubicBezTo>
                  <a:cubicBezTo>
                    <a:pt x="1152" y="1392"/>
                    <a:pt x="808" y="1209"/>
                    <a:pt x="504" y="938"/>
                  </a:cubicBezTo>
                  <a:lnTo>
                    <a:pt x="504" y="938"/>
                  </a:lnTo>
                  <a:cubicBezTo>
                    <a:pt x="1228" y="473"/>
                    <a:pt x="1747" y="107"/>
                    <a:pt x="1655" y="15"/>
                  </a:cubicBezTo>
                  <a:cubicBezTo>
                    <a:pt x="1655" y="5"/>
                    <a:pt x="1648" y="0"/>
                    <a:pt x="1634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59"/>
            <p:cNvSpPr/>
            <p:nvPr/>
          </p:nvSpPr>
          <p:spPr>
            <a:xfrm rot="5400000" flipH="1">
              <a:off x="5384850" y="4070913"/>
              <a:ext cx="70850" cy="65175"/>
            </a:xfrm>
            <a:custGeom>
              <a:avLst/>
              <a:gdLst/>
              <a:ahLst/>
              <a:cxnLst/>
              <a:rect l="l" t="t" r="r" b="b"/>
              <a:pathLst>
                <a:path w="2834" h="2607" extrusionOk="0">
                  <a:moveTo>
                    <a:pt x="101" y="0"/>
                  </a:moveTo>
                  <a:cubicBezTo>
                    <a:pt x="1" y="100"/>
                    <a:pt x="327" y="1128"/>
                    <a:pt x="728" y="2506"/>
                  </a:cubicBezTo>
                  <a:lnTo>
                    <a:pt x="728" y="2607"/>
                  </a:lnTo>
                  <a:lnTo>
                    <a:pt x="953" y="2506"/>
                  </a:lnTo>
                  <a:cubicBezTo>
                    <a:pt x="1580" y="2080"/>
                    <a:pt x="1981" y="1654"/>
                    <a:pt x="2307" y="1253"/>
                  </a:cubicBezTo>
                  <a:lnTo>
                    <a:pt x="2833" y="727"/>
                  </a:lnTo>
                  <a:cubicBezTo>
                    <a:pt x="2708" y="727"/>
                    <a:pt x="2507" y="827"/>
                    <a:pt x="2206" y="1128"/>
                  </a:cubicBezTo>
                  <a:cubicBezTo>
                    <a:pt x="1818" y="1425"/>
                    <a:pt x="1429" y="1806"/>
                    <a:pt x="888" y="2175"/>
                  </a:cubicBezTo>
                  <a:lnTo>
                    <a:pt x="888" y="2175"/>
                  </a:lnTo>
                  <a:cubicBezTo>
                    <a:pt x="494" y="925"/>
                    <a:pt x="196" y="0"/>
                    <a:pt x="1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59"/>
            <p:cNvSpPr/>
            <p:nvPr/>
          </p:nvSpPr>
          <p:spPr>
            <a:xfrm rot="5400000" flipH="1">
              <a:off x="5342250" y="4155488"/>
              <a:ext cx="65200" cy="68325"/>
            </a:xfrm>
            <a:custGeom>
              <a:avLst/>
              <a:gdLst/>
              <a:ahLst/>
              <a:cxnLst/>
              <a:rect l="l" t="t" r="r" b="b"/>
              <a:pathLst>
                <a:path w="2608" h="2733" extrusionOk="0">
                  <a:moveTo>
                    <a:pt x="727" y="0"/>
                  </a:moveTo>
                  <a:cubicBezTo>
                    <a:pt x="627" y="0"/>
                    <a:pt x="828" y="326"/>
                    <a:pt x="1154" y="627"/>
                  </a:cubicBezTo>
                  <a:cubicBezTo>
                    <a:pt x="1343" y="935"/>
                    <a:pt x="1824" y="1423"/>
                    <a:pt x="2130" y="1920"/>
                  </a:cubicBezTo>
                  <a:lnTo>
                    <a:pt x="2130" y="1920"/>
                  </a:lnTo>
                  <a:cubicBezTo>
                    <a:pt x="947" y="2240"/>
                    <a:pt x="1" y="2636"/>
                    <a:pt x="1" y="2732"/>
                  </a:cubicBezTo>
                  <a:cubicBezTo>
                    <a:pt x="1" y="2732"/>
                    <a:pt x="1154" y="2507"/>
                    <a:pt x="2407" y="2106"/>
                  </a:cubicBezTo>
                  <a:lnTo>
                    <a:pt x="2607" y="2106"/>
                  </a:lnTo>
                  <a:lnTo>
                    <a:pt x="2507" y="1880"/>
                  </a:lnTo>
                  <a:lnTo>
                    <a:pt x="2407" y="1880"/>
                  </a:lnTo>
                  <a:cubicBezTo>
                    <a:pt x="1981" y="1254"/>
                    <a:pt x="1555" y="853"/>
                    <a:pt x="1254" y="527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59"/>
            <p:cNvSpPr/>
            <p:nvPr/>
          </p:nvSpPr>
          <p:spPr>
            <a:xfrm rot="5400000" flipH="1">
              <a:off x="5249725" y="4112438"/>
              <a:ext cx="67675" cy="62950"/>
            </a:xfrm>
            <a:custGeom>
              <a:avLst/>
              <a:gdLst/>
              <a:ahLst/>
              <a:cxnLst/>
              <a:rect l="l" t="t" r="r" b="b"/>
              <a:pathLst>
                <a:path w="2707" h="2518" extrusionOk="0">
                  <a:moveTo>
                    <a:pt x="2080" y="1"/>
                  </a:moveTo>
                  <a:lnTo>
                    <a:pt x="1880" y="126"/>
                  </a:lnTo>
                  <a:cubicBezTo>
                    <a:pt x="1253" y="527"/>
                    <a:pt x="827" y="953"/>
                    <a:pt x="501" y="1254"/>
                  </a:cubicBezTo>
                  <a:cubicBezTo>
                    <a:pt x="201" y="1680"/>
                    <a:pt x="0" y="1780"/>
                    <a:pt x="0" y="1881"/>
                  </a:cubicBezTo>
                  <a:cubicBezTo>
                    <a:pt x="0" y="1881"/>
                    <a:pt x="301" y="1780"/>
                    <a:pt x="627" y="1480"/>
                  </a:cubicBezTo>
                  <a:cubicBezTo>
                    <a:pt x="915" y="1167"/>
                    <a:pt x="1410" y="786"/>
                    <a:pt x="1915" y="380"/>
                  </a:cubicBezTo>
                  <a:lnTo>
                    <a:pt x="1915" y="380"/>
                  </a:lnTo>
                  <a:cubicBezTo>
                    <a:pt x="2196" y="1586"/>
                    <a:pt x="2566" y="2517"/>
                    <a:pt x="2688" y="2517"/>
                  </a:cubicBezTo>
                  <a:cubicBezTo>
                    <a:pt x="2695" y="2517"/>
                    <a:pt x="2701" y="2514"/>
                    <a:pt x="2707" y="2507"/>
                  </a:cubicBezTo>
                  <a:cubicBezTo>
                    <a:pt x="2707" y="2507"/>
                    <a:pt x="2506" y="1480"/>
                    <a:pt x="2080" y="126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59"/>
            <p:cNvSpPr/>
            <p:nvPr/>
          </p:nvSpPr>
          <p:spPr>
            <a:xfrm rot="5400000" flipH="1">
              <a:off x="5295263" y="4022675"/>
              <a:ext cx="65200" cy="68300"/>
            </a:xfrm>
            <a:custGeom>
              <a:avLst/>
              <a:gdLst/>
              <a:ahLst/>
              <a:cxnLst/>
              <a:rect l="l" t="t" r="r" b="b"/>
              <a:pathLst>
                <a:path w="2608" h="2732" extrusionOk="0">
                  <a:moveTo>
                    <a:pt x="2607" y="0"/>
                  </a:moveTo>
                  <a:cubicBezTo>
                    <a:pt x="2507" y="0"/>
                    <a:pt x="1480" y="226"/>
                    <a:pt x="226" y="627"/>
                  </a:cubicBezTo>
                  <a:lnTo>
                    <a:pt x="1" y="627"/>
                  </a:lnTo>
                  <a:lnTo>
                    <a:pt x="101" y="852"/>
                  </a:lnTo>
                  <a:cubicBezTo>
                    <a:pt x="527" y="1479"/>
                    <a:pt x="1054" y="1880"/>
                    <a:pt x="1354" y="2206"/>
                  </a:cubicBezTo>
                  <a:lnTo>
                    <a:pt x="1881" y="2732"/>
                  </a:lnTo>
                  <a:cubicBezTo>
                    <a:pt x="1881" y="2732"/>
                    <a:pt x="1780" y="2406"/>
                    <a:pt x="1480" y="2105"/>
                  </a:cubicBezTo>
                  <a:cubicBezTo>
                    <a:pt x="1168" y="1697"/>
                    <a:pt x="764" y="1289"/>
                    <a:pt x="378" y="815"/>
                  </a:cubicBezTo>
                  <a:lnTo>
                    <a:pt x="378" y="815"/>
                  </a:lnTo>
                  <a:cubicBezTo>
                    <a:pt x="1656" y="497"/>
                    <a:pt x="2607" y="121"/>
                    <a:pt x="260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59"/>
            <p:cNvSpPr/>
            <p:nvPr/>
          </p:nvSpPr>
          <p:spPr>
            <a:xfrm rot="5400000" flipH="1">
              <a:off x="5219450" y="4863513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3" y="1555"/>
                    <a:pt x="2206" y="3334"/>
                  </a:cubicBezTo>
                  <a:cubicBezTo>
                    <a:pt x="3334" y="5114"/>
                    <a:pt x="4387" y="6567"/>
                    <a:pt x="4387" y="6567"/>
                  </a:cubicBezTo>
                  <a:cubicBezTo>
                    <a:pt x="4387" y="6567"/>
                    <a:pt x="3459" y="5114"/>
                    <a:pt x="2306" y="3234"/>
                  </a:cubicBezTo>
                  <a:cubicBezTo>
                    <a:pt x="1053" y="1454"/>
                    <a:pt x="10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59"/>
            <p:cNvSpPr/>
            <p:nvPr/>
          </p:nvSpPr>
          <p:spPr>
            <a:xfrm rot="5400000" flipH="1">
              <a:off x="5207438" y="4901025"/>
              <a:ext cx="151675" cy="99825"/>
            </a:xfrm>
            <a:custGeom>
              <a:avLst/>
              <a:gdLst/>
              <a:ahLst/>
              <a:cxnLst/>
              <a:rect l="l" t="t" r="r" b="b"/>
              <a:pathLst>
                <a:path w="6067" h="3993" extrusionOk="0">
                  <a:moveTo>
                    <a:pt x="6066" y="0"/>
                  </a:moveTo>
                  <a:cubicBezTo>
                    <a:pt x="6066" y="0"/>
                    <a:pt x="4713" y="852"/>
                    <a:pt x="3034" y="1980"/>
                  </a:cubicBezTo>
                  <a:cubicBezTo>
                    <a:pt x="1379" y="3033"/>
                    <a:pt x="1" y="3985"/>
                    <a:pt x="1" y="3985"/>
                  </a:cubicBezTo>
                  <a:cubicBezTo>
                    <a:pt x="7" y="3990"/>
                    <a:pt x="16" y="3992"/>
                    <a:pt x="28" y="3992"/>
                  </a:cubicBezTo>
                  <a:cubicBezTo>
                    <a:pt x="259" y="3992"/>
                    <a:pt x="1560" y="3083"/>
                    <a:pt x="3134" y="2105"/>
                  </a:cubicBezTo>
                  <a:cubicBezTo>
                    <a:pt x="4813" y="952"/>
                    <a:pt x="6066" y="100"/>
                    <a:pt x="606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59"/>
            <p:cNvSpPr/>
            <p:nvPr/>
          </p:nvSpPr>
          <p:spPr>
            <a:xfrm rot="5400000" flipH="1">
              <a:off x="5258613" y="4871350"/>
              <a:ext cx="36375" cy="164175"/>
            </a:xfrm>
            <a:custGeom>
              <a:avLst/>
              <a:gdLst/>
              <a:ahLst/>
              <a:cxnLst/>
              <a:rect l="l" t="t" r="r" b="b"/>
              <a:pathLst>
                <a:path w="1455" h="6567" extrusionOk="0">
                  <a:moveTo>
                    <a:pt x="1354" y="0"/>
                  </a:moveTo>
                  <a:cubicBezTo>
                    <a:pt x="1354" y="0"/>
                    <a:pt x="1053" y="1454"/>
                    <a:pt x="627" y="3234"/>
                  </a:cubicBezTo>
                  <a:cubicBezTo>
                    <a:pt x="201" y="5113"/>
                    <a:pt x="1" y="6567"/>
                    <a:pt x="1" y="6567"/>
                  </a:cubicBezTo>
                  <a:cubicBezTo>
                    <a:pt x="1" y="6567"/>
                    <a:pt x="427" y="5113"/>
                    <a:pt x="727" y="3334"/>
                  </a:cubicBezTo>
                  <a:cubicBezTo>
                    <a:pt x="1153" y="1454"/>
                    <a:pt x="1454" y="0"/>
                    <a:pt x="1354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59"/>
            <p:cNvSpPr/>
            <p:nvPr/>
          </p:nvSpPr>
          <p:spPr>
            <a:xfrm rot="5400000" flipH="1">
              <a:off x="5193463" y="4928375"/>
              <a:ext cx="182350" cy="39500"/>
            </a:xfrm>
            <a:custGeom>
              <a:avLst/>
              <a:gdLst/>
              <a:ahLst/>
              <a:cxnLst/>
              <a:rect l="l" t="t" r="r" b="b"/>
              <a:pathLst>
                <a:path w="7294" h="1580" extrusionOk="0">
                  <a:moveTo>
                    <a:pt x="1" y="1"/>
                  </a:moveTo>
                  <a:cubicBezTo>
                    <a:pt x="1" y="101"/>
                    <a:pt x="1655" y="427"/>
                    <a:pt x="3635" y="828"/>
                  </a:cubicBezTo>
                  <a:cubicBezTo>
                    <a:pt x="5640" y="1254"/>
                    <a:pt x="7294" y="1580"/>
                    <a:pt x="7294" y="1580"/>
                  </a:cubicBezTo>
                  <a:cubicBezTo>
                    <a:pt x="7294" y="1455"/>
                    <a:pt x="5740" y="1154"/>
                    <a:pt x="3635" y="728"/>
                  </a:cubicBezTo>
                  <a:cubicBezTo>
                    <a:pt x="1655" y="327"/>
                    <a:pt x="10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59"/>
            <p:cNvSpPr/>
            <p:nvPr/>
          </p:nvSpPr>
          <p:spPr>
            <a:xfrm rot="5400000" flipH="1">
              <a:off x="5329100" y="497818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028" y="0"/>
                  </a:moveTo>
                  <a:cubicBezTo>
                    <a:pt x="1028" y="0"/>
                    <a:pt x="928" y="101"/>
                    <a:pt x="928" y="301"/>
                  </a:cubicBezTo>
                  <a:cubicBezTo>
                    <a:pt x="1028" y="502"/>
                    <a:pt x="1028" y="828"/>
                    <a:pt x="1028" y="1128"/>
                  </a:cubicBezTo>
                  <a:cubicBezTo>
                    <a:pt x="502" y="828"/>
                    <a:pt x="1" y="727"/>
                    <a:pt x="1" y="727"/>
                  </a:cubicBezTo>
                  <a:lnTo>
                    <a:pt x="1" y="727"/>
                  </a:lnTo>
                  <a:cubicBezTo>
                    <a:pt x="1" y="727"/>
                    <a:pt x="402" y="928"/>
                    <a:pt x="1028" y="1254"/>
                  </a:cubicBezTo>
                  <a:lnTo>
                    <a:pt x="1129" y="1254"/>
                  </a:lnTo>
                  <a:lnTo>
                    <a:pt x="1129" y="1128"/>
                  </a:lnTo>
                  <a:cubicBezTo>
                    <a:pt x="1129" y="828"/>
                    <a:pt x="1129" y="502"/>
                    <a:pt x="1028" y="301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59"/>
            <p:cNvSpPr/>
            <p:nvPr/>
          </p:nvSpPr>
          <p:spPr>
            <a:xfrm rot="5400000" flipH="1">
              <a:off x="5200963" y="488952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727"/>
                    <a:pt x="101" y="928"/>
                  </a:cubicBezTo>
                  <a:cubicBezTo>
                    <a:pt x="101" y="1153"/>
                    <a:pt x="101" y="1253"/>
                    <a:pt x="226" y="1253"/>
                  </a:cubicBezTo>
                  <a:lnTo>
                    <a:pt x="226" y="928"/>
                  </a:lnTo>
                  <a:lnTo>
                    <a:pt x="226" y="149"/>
                  </a:lnTo>
                  <a:lnTo>
                    <a:pt x="226" y="149"/>
                  </a:lnTo>
                  <a:cubicBezTo>
                    <a:pt x="708" y="335"/>
                    <a:pt x="1154" y="527"/>
                    <a:pt x="1154" y="527"/>
                  </a:cubicBezTo>
                  <a:cubicBezTo>
                    <a:pt x="1154" y="401"/>
                    <a:pt x="728" y="201"/>
                    <a:pt x="1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59"/>
            <p:cNvSpPr/>
            <p:nvPr/>
          </p:nvSpPr>
          <p:spPr>
            <a:xfrm rot="5400000" flipH="1">
              <a:off x="5227288" y="49077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401"/>
                    <a:pt x="101" y="627"/>
                    <a:pt x="101" y="727"/>
                  </a:cubicBezTo>
                  <a:lnTo>
                    <a:pt x="101" y="928"/>
                  </a:lnTo>
                  <a:cubicBezTo>
                    <a:pt x="101" y="928"/>
                    <a:pt x="201" y="828"/>
                    <a:pt x="201" y="727"/>
                  </a:cubicBezTo>
                  <a:cubicBezTo>
                    <a:pt x="201" y="534"/>
                    <a:pt x="128" y="433"/>
                    <a:pt x="170" y="218"/>
                  </a:cubicBezTo>
                  <a:lnTo>
                    <a:pt x="170" y="218"/>
                  </a:lnTo>
                  <a:cubicBezTo>
                    <a:pt x="539" y="312"/>
                    <a:pt x="828" y="401"/>
                    <a:pt x="828" y="401"/>
                  </a:cubicBezTo>
                  <a:cubicBezTo>
                    <a:pt x="828" y="401"/>
                    <a:pt x="551" y="231"/>
                    <a:pt x="193" y="126"/>
                  </a:cubicBezTo>
                  <a:lnTo>
                    <a:pt x="193" y="126"/>
                  </a:lnTo>
                  <a:cubicBezTo>
                    <a:pt x="196" y="118"/>
                    <a:pt x="198" y="109"/>
                    <a:pt x="201" y="101"/>
                  </a:cubicBezTo>
                  <a:lnTo>
                    <a:pt x="201" y="101"/>
                  </a:lnTo>
                  <a:lnTo>
                    <a:pt x="180" y="122"/>
                  </a:lnTo>
                  <a:lnTo>
                    <a:pt x="180" y="122"/>
                  </a:lnTo>
                  <a:cubicBezTo>
                    <a:pt x="154" y="115"/>
                    <a:pt x="128" y="107"/>
                    <a:pt x="101" y="1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59"/>
            <p:cNvSpPr/>
            <p:nvPr/>
          </p:nvSpPr>
          <p:spPr>
            <a:xfrm rot="5400000" flipH="1">
              <a:off x="5317200" y="4877938"/>
              <a:ext cx="23825" cy="28200"/>
            </a:xfrm>
            <a:custGeom>
              <a:avLst/>
              <a:gdLst/>
              <a:ahLst/>
              <a:cxnLst/>
              <a:rect l="l" t="t" r="r" b="b"/>
              <a:pathLst>
                <a:path w="953" h="1128" extrusionOk="0">
                  <a:moveTo>
                    <a:pt x="527" y="0"/>
                  </a:moveTo>
                  <a:cubicBezTo>
                    <a:pt x="527" y="0"/>
                    <a:pt x="326" y="401"/>
                    <a:pt x="101" y="1028"/>
                  </a:cubicBezTo>
                  <a:lnTo>
                    <a:pt x="0" y="1128"/>
                  </a:lnTo>
                  <a:lnTo>
                    <a:pt x="101" y="1128"/>
                  </a:lnTo>
                  <a:cubicBezTo>
                    <a:pt x="145" y="1128"/>
                    <a:pt x="186" y="1128"/>
                    <a:pt x="226" y="1128"/>
                  </a:cubicBezTo>
                  <a:lnTo>
                    <a:pt x="226" y="1128"/>
                  </a:lnTo>
                  <a:lnTo>
                    <a:pt x="226" y="1128"/>
                  </a:lnTo>
                  <a:cubicBezTo>
                    <a:pt x="226" y="1128"/>
                    <a:pt x="226" y="1128"/>
                    <a:pt x="226" y="1128"/>
                  </a:cubicBezTo>
                  <a:lnTo>
                    <a:pt x="226" y="1128"/>
                  </a:lnTo>
                  <a:cubicBezTo>
                    <a:pt x="568" y="1127"/>
                    <a:pt x="750" y="1117"/>
                    <a:pt x="953" y="1028"/>
                  </a:cubicBezTo>
                  <a:lnTo>
                    <a:pt x="258" y="1028"/>
                  </a:lnTo>
                  <a:cubicBezTo>
                    <a:pt x="447" y="449"/>
                    <a:pt x="621" y="0"/>
                    <a:pt x="52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59"/>
            <p:cNvSpPr/>
            <p:nvPr/>
          </p:nvSpPr>
          <p:spPr>
            <a:xfrm rot="5400000" flipH="1">
              <a:off x="5302788" y="4897350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427" y="1"/>
                  </a:moveTo>
                  <a:cubicBezTo>
                    <a:pt x="327" y="1"/>
                    <a:pt x="226" y="302"/>
                    <a:pt x="1" y="728"/>
                  </a:cubicBezTo>
                  <a:lnTo>
                    <a:pt x="1" y="828"/>
                  </a:lnTo>
                  <a:lnTo>
                    <a:pt x="627" y="828"/>
                  </a:lnTo>
                  <a:cubicBezTo>
                    <a:pt x="853" y="728"/>
                    <a:pt x="953" y="728"/>
                    <a:pt x="953" y="728"/>
                  </a:cubicBezTo>
                  <a:lnTo>
                    <a:pt x="153" y="728"/>
                  </a:lnTo>
                  <a:cubicBezTo>
                    <a:pt x="342" y="355"/>
                    <a:pt x="427" y="93"/>
                    <a:pt x="4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59"/>
            <p:cNvSpPr/>
            <p:nvPr/>
          </p:nvSpPr>
          <p:spPr>
            <a:xfrm rot="5400000" flipH="1">
              <a:off x="5223525" y="4997913"/>
              <a:ext cx="23200" cy="28225"/>
            </a:xfrm>
            <a:custGeom>
              <a:avLst/>
              <a:gdLst/>
              <a:ahLst/>
              <a:cxnLst/>
              <a:rect l="l" t="t" r="r" b="b"/>
              <a:pathLst>
                <a:path w="928" h="1129" extrusionOk="0">
                  <a:moveTo>
                    <a:pt x="727" y="0"/>
                  </a:moveTo>
                  <a:cubicBezTo>
                    <a:pt x="727" y="0"/>
                    <a:pt x="727" y="1"/>
                    <a:pt x="727" y="1"/>
                  </a:cubicBezTo>
                  <a:lnTo>
                    <a:pt x="727" y="1"/>
                  </a:lnTo>
                  <a:cubicBezTo>
                    <a:pt x="368" y="1"/>
                    <a:pt x="184" y="9"/>
                    <a:pt x="0" y="101"/>
                  </a:cubicBezTo>
                  <a:lnTo>
                    <a:pt x="691" y="101"/>
                  </a:lnTo>
                  <a:cubicBezTo>
                    <a:pt x="481" y="680"/>
                    <a:pt x="306" y="1128"/>
                    <a:pt x="401" y="1128"/>
                  </a:cubicBezTo>
                  <a:cubicBezTo>
                    <a:pt x="401" y="1128"/>
                    <a:pt x="627" y="727"/>
                    <a:pt x="827" y="101"/>
                  </a:cubicBezTo>
                  <a:lnTo>
                    <a:pt x="928" y="0"/>
                  </a:lnTo>
                  <a:lnTo>
                    <a:pt x="827" y="0"/>
                  </a:lnTo>
                  <a:cubicBezTo>
                    <a:pt x="793" y="0"/>
                    <a:pt x="759" y="0"/>
                    <a:pt x="727" y="1"/>
                  </a:cubicBezTo>
                  <a:lnTo>
                    <a:pt x="727" y="1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59"/>
            <p:cNvSpPr/>
            <p:nvPr/>
          </p:nvSpPr>
          <p:spPr>
            <a:xfrm rot="5400000" flipH="1">
              <a:off x="5238938" y="4987025"/>
              <a:ext cx="23225" cy="18675"/>
            </a:xfrm>
            <a:custGeom>
              <a:avLst/>
              <a:gdLst/>
              <a:ahLst/>
              <a:cxnLst/>
              <a:rect l="l" t="t" r="r" b="b"/>
              <a:pathLst>
                <a:path w="929" h="747" extrusionOk="0">
                  <a:moveTo>
                    <a:pt x="302" y="0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781" y="101"/>
                  </a:lnTo>
                  <a:cubicBezTo>
                    <a:pt x="608" y="473"/>
                    <a:pt x="502" y="727"/>
                    <a:pt x="502" y="727"/>
                  </a:cubicBezTo>
                  <a:cubicBezTo>
                    <a:pt x="519" y="740"/>
                    <a:pt x="535" y="747"/>
                    <a:pt x="550" y="747"/>
                  </a:cubicBezTo>
                  <a:cubicBezTo>
                    <a:pt x="655" y="747"/>
                    <a:pt x="754" y="471"/>
                    <a:pt x="928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59"/>
            <p:cNvSpPr/>
            <p:nvPr/>
          </p:nvSpPr>
          <p:spPr>
            <a:xfrm rot="5400000" flipH="1">
              <a:off x="5289938" y="5001675"/>
              <a:ext cx="18200" cy="20700"/>
            </a:xfrm>
            <a:custGeom>
              <a:avLst/>
              <a:gdLst/>
              <a:ahLst/>
              <a:cxnLst/>
              <a:rect l="l" t="t" r="r" b="b"/>
              <a:pathLst>
                <a:path w="728" h="828" extrusionOk="0">
                  <a:moveTo>
                    <a:pt x="1" y="0"/>
                  </a:moveTo>
                  <a:lnTo>
                    <a:pt x="201" y="201"/>
                  </a:lnTo>
                  <a:cubicBezTo>
                    <a:pt x="284" y="201"/>
                    <a:pt x="368" y="340"/>
                    <a:pt x="523" y="458"/>
                  </a:cubicBezTo>
                  <a:lnTo>
                    <a:pt x="523" y="458"/>
                  </a:lnTo>
                  <a:cubicBezTo>
                    <a:pt x="168" y="660"/>
                    <a:pt x="1" y="828"/>
                    <a:pt x="1" y="828"/>
                  </a:cubicBezTo>
                  <a:cubicBezTo>
                    <a:pt x="1" y="828"/>
                    <a:pt x="301" y="727"/>
                    <a:pt x="727" y="527"/>
                  </a:cubicBezTo>
                  <a:lnTo>
                    <a:pt x="727" y="401"/>
                  </a:lnTo>
                  <a:cubicBezTo>
                    <a:pt x="527" y="301"/>
                    <a:pt x="301" y="201"/>
                    <a:pt x="201" y="101"/>
                  </a:cubicBezTo>
                  <a:cubicBezTo>
                    <a:pt x="10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59"/>
            <p:cNvSpPr/>
            <p:nvPr/>
          </p:nvSpPr>
          <p:spPr>
            <a:xfrm rot="5400000" flipH="1">
              <a:off x="5330538" y="4929750"/>
              <a:ext cx="21325" cy="21075"/>
            </a:xfrm>
            <a:custGeom>
              <a:avLst/>
              <a:gdLst/>
              <a:ahLst/>
              <a:cxnLst/>
              <a:rect l="l" t="t" r="r" b="b"/>
              <a:pathLst>
                <a:path w="853" h="843" extrusionOk="0">
                  <a:moveTo>
                    <a:pt x="7" y="0"/>
                  </a:moveTo>
                  <a:cubicBezTo>
                    <a:pt x="3" y="0"/>
                    <a:pt x="1" y="5"/>
                    <a:pt x="1" y="15"/>
                  </a:cubicBezTo>
                  <a:cubicBezTo>
                    <a:pt x="1" y="15"/>
                    <a:pt x="101" y="341"/>
                    <a:pt x="226" y="742"/>
                  </a:cubicBezTo>
                  <a:lnTo>
                    <a:pt x="226" y="842"/>
                  </a:lnTo>
                  <a:lnTo>
                    <a:pt x="326" y="742"/>
                  </a:lnTo>
                  <a:cubicBezTo>
                    <a:pt x="527" y="642"/>
                    <a:pt x="627" y="441"/>
                    <a:pt x="727" y="341"/>
                  </a:cubicBezTo>
                  <a:cubicBezTo>
                    <a:pt x="853" y="216"/>
                    <a:pt x="853" y="116"/>
                    <a:pt x="853" y="115"/>
                  </a:cubicBezTo>
                  <a:lnTo>
                    <a:pt x="853" y="115"/>
                  </a:lnTo>
                  <a:cubicBezTo>
                    <a:pt x="853" y="116"/>
                    <a:pt x="727" y="216"/>
                    <a:pt x="627" y="341"/>
                  </a:cubicBezTo>
                  <a:cubicBezTo>
                    <a:pt x="542" y="341"/>
                    <a:pt x="456" y="487"/>
                    <a:pt x="309" y="592"/>
                  </a:cubicBezTo>
                  <a:lnTo>
                    <a:pt x="309" y="592"/>
                  </a:lnTo>
                  <a:cubicBezTo>
                    <a:pt x="214" y="328"/>
                    <a:pt x="43" y="0"/>
                    <a:pt x="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59"/>
            <p:cNvSpPr/>
            <p:nvPr/>
          </p:nvSpPr>
          <p:spPr>
            <a:xfrm rot="5400000" flipH="1">
              <a:off x="5211100" y="4957313"/>
              <a:ext cx="23850" cy="21075"/>
            </a:xfrm>
            <a:custGeom>
              <a:avLst/>
              <a:gdLst/>
              <a:ahLst/>
              <a:cxnLst/>
              <a:rect l="l" t="t" r="r" b="b"/>
              <a:pathLst>
                <a:path w="954" h="843" extrusionOk="0">
                  <a:moveTo>
                    <a:pt x="627" y="0"/>
                  </a:moveTo>
                  <a:lnTo>
                    <a:pt x="527" y="100"/>
                  </a:lnTo>
                  <a:cubicBezTo>
                    <a:pt x="427" y="201"/>
                    <a:pt x="226" y="401"/>
                    <a:pt x="126" y="501"/>
                  </a:cubicBezTo>
                  <a:cubicBezTo>
                    <a:pt x="126" y="627"/>
                    <a:pt x="1" y="727"/>
                    <a:pt x="1" y="727"/>
                  </a:cubicBezTo>
                  <a:cubicBezTo>
                    <a:pt x="1" y="727"/>
                    <a:pt x="126" y="627"/>
                    <a:pt x="226" y="627"/>
                  </a:cubicBezTo>
                  <a:cubicBezTo>
                    <a:pt x="314" y="517"/>
                    <a:pt x="402" y="349"/>
                    <a:pt x="557" y="242"/>
                  </a:cubicBezTo>
                  <a:lnTo>
                    <a:pt x="557" y="242"/>
                  </a:lnTo>
                  <a:cubicBezTo>
                    <a:pt x="740" y="507"/>
                    <a:pt x="832" y="842"/>
                    <a:pt x="850" y="842"/>
                  </a:cubicBezTo>
                  <a:cubicBezTo>
                    <a:pt x="852" y="842"/>
                    <a:pt x="853" y="837"/>
                    <a:pt x="853" y="827"/>
                  </a:cubicBezTo>
                  <a:cubicBezTo>
                    <a:pt x="953" y="827"/>
                    <a:pt x="853" y="501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59"/>
            <p:cNvSpPr/>
            <p:nvPr/>
          </p:nvSpPr>
          <p:spPr>
            <a:xfrm rot="5400000" flipH="1">
              <a:off x="5263625" y="4881363"/>
              <a:ext cx="21325" cy="23850"/>
            </a:xfrm>
            <a:custGeom>
              <a:avLst/>
              <a:gdLst/>
              <a:ahLst/>
              <a:cxnLst/>
              <a:rect l="l" t="t" r="r" b="b"/>
              <a:pathLst>
                <a:path w="853" h="954" extrusionOk="0">
                  <a:moveTo>
                    <a:pt x="727" y="1"/>
                  </a:moveTo>
                  <a:lnTo>
                    <a:pt x="101" y="427"/>
                  </a:lnTo>
                  <a:lnTo>
                    <a:pt x="0" y="427"/>
                  </a:lnTo>
                  <a:lnTo>
                    <a:pt x="101" y="527"/>
                  </a:lnTo>
                  <a:cubicBezTo>
                    <a:pt x="326" y="627"/>
                    <a:pt x="426" y="728"/>
                    <a:pt x="627" y="853"/>
                  </a:cubicBezTo>
                  <a:cubicBezTo>
                    <a:pt x="727" y="853"/>
                    <a:pt x="852" y="953"/>
                    <a:pt x="852" y="953"/>
                  </a:cubicBezTo>
                  <a:cubicBezTo>
                    <a:pt x="852" y="853"/>
                    <a:pt x="727" y="853"/>
                    <a:pt x="627" y="728"/>
                  </a:cubicBezTo>
                  <a:cubicBezTo>
                    <a:pt x="534" y="635"/>
                    <a:pt x="357" y="543"/>
                    <a:pt x="251" y="450"/>
                  </a:cubicBezTo>
                  <a:lnTo>
                    <a:pt x="251" y="450"/>
                  </a:lnTo>
                  <a:cubicBezTo>
                    <a:pt x="574" y="272"/>
                    <a:pt x="727" y="88"/>
                    <a:pt x="7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59"/>
            <p:cNvSpPr/>
            <p:nvPr/>
          </p:nvSpPr>
          <p:spPr>
            <a:xfrm rot="5400000" flipH="1">
              <a:off x="5301838" y="49271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1" y="0"/>
                  </a:moveTo>
                  <a:cubicBezTo>
                    <a:pt x="1" y="0"/>
                    <a:pt x="101" y="526"/>
                    <a:pt x="302" y="1153"/>
                  </a:cubicBezTo>
                  <a:lnTo>
                    <a:pt x="302" y="1253"/>
                  </a:lnTo>
                  <a:lnTo>
                    <a:pt x="402" y="1153"/>
                  </a:lnTo>
                  <a:cubicBezTo>
                    <a:pt x="728" y="952"/>
                    <a:pt x="928" y="727"/>
                    <a:pt x="1028" y="627"/>
                  </a:cubicBezTo>
                  <a:cubicBezTo>
                    <a:pt x="1154" y="426"/>
                    <a:pt x="1254" y="426"/>
                    <a:pt x="1254" y="326"/>
                  </a:cubicBezTo>
                  <a:lnTo>
                    <a:pt x="1254" y="326"/>
                  </a:lnTo>
                  <a:cubicBezTo>
                    <a:pt x="1254" y="326"/>
                    <a:pt x="1154" y="426"/>
                    <a:pt x="928" y="526"/>
                  </a:cubicBezTo>
                  <a:cubicBezTo>
                    <a:pt x="834" y="715"/>
                    <a:pt x="651" y="837"/>
                    <a:pt x="359" y="1017"/>
                  </a:cubicBezTo>
                  <a:lnTo>
                    <a:pt x="359" y="1017"/>
                  </a:lnTo>
                  <a:cubicBezTo>
                    <a:pt x="187" y="452"/>
                    <a:pt x="94" y="0"/>
                    <a:pt x="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59"/>
            <p:cNvSpPr/>
            <p:nvPr/>
          </p:nvSpPr>
          <p:spPr>
            <a:xfrm rot="5400000" flipH="1">
              <a:off x="5280525" y="4966588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327" y="0"/>
                  </a:moveTo>
                  <a:cubicBezTo>
                    <a:pt x="328" y="1"/>
                    <a:pt x="427" y="101"/>
                    <a:pt x="527" y="301"/>
                  </a:cubicBezTo>
                  <a:cubicBezTo>
                    <a:pt x="618" y="392"/>
                    <a:pt x="813" y="587"/>
                    <a:pt x="999" y="848"/>
                  </a:cubicBezTo>
                  <a:lnTo>
                    <a:pt x="999" y="848"/>
                  </a:lnTo>
                  <a:cubicBezTo>
                    <a:pt x="491" y="1043"/>
                    <a:pt x="1" y="1253"/>
                    <a:pt x="1" y="1253"/>
                  </a:cubicBezTo>
                  <a:cubicBezTo>
                    <a:pt x="1" y="1253"/>
                    <a:pt x="527" y="1128"/>
                    <a:pt x="1154" y="928"/>
                  </a:cubicBezTo>
                  <a:lnTo>
                    <a:pt x="1254" y="928"/>
                  </a:lnTo>
                  <a:lnTo>
                    <a:pt x="1154" y="827"/>
                  </a:lnTo>
                  <a:cubicBezTo>
                    <a:pt x="953" y="627"/>
                    <a:pt x="728" y="401"/>
                    <a:pt x="627" y="201"/>
                  </a:cubicBezTo>
                  <a:cubicBezTo>
                    <a:pt x="428" y="101"/>
                    <a:pt x="328" y="1"/>
                    <a:pt x="32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59"/>
            <p:cNvSpPr/>
            <p:nvPr/>
          </p:nvSpPr>
          <p:spPr>
            <a:xfrm rot="5400000" flipH="1">
              <a:off x="5237938" y="49465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827" y="1"/>
                  </a:moveTo>
                  <a:cubicBezTo>
                    <a:pt x="627" y="226"/>
                    <a:pt x="401" y="427"/>
                    <a:pt x="201" y="627"/>
                  </a:cubicBezTo>
                  <a:cubicBezTo>
                    <a:pt x="100" y="752"/>
                    <a:pt x="0" y="853"/>
                    <a:pt x="0" y="853"/>
                  </a:cubicBezTo>
                  <a:cubicBezTo>
                    <a:pt x="0" y="853"/>
                    <a:pt x="100" y="752"/>
                    <a:pt x="301" y="627"/>
                  </a:cubicBezTo>
                  <a:cubicBezTo>
                    <a:pt x="392" y="536"/>
                    <a:pt x="585" y="363"/>
                    <a:pt x="845" y="182"/>
                  </a:cubicBezTo>
                  <a:lnTo>
                    <a:pt x="845" y="182"/>
                  </a:lnTo>
                  <a:cubicBezTo>
                    <a:pt x="1034" y="776"/>
                    <a:pt x="1132" y="1153"/>
                    <a:pt x="1253" y="1153"/>
                  </a:cubicBezTo>
                  <a:cubicBezTo>
                    <a:pt x="1253" y="1153"/>
                    <a:pt x="1128" y="627"/>
                    <a:pt x="9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59"/>
            <p:cNvSpPr/>
            <p:nvPr/>
          </p:nvSpPr>
          <p:spPr>
            <a:xfrm rot="5400000" flipH="1">
              <a:off x="5260350" y="4905938"/>
              <a:ext cx="28850" cy="29825"/>
            </a:xfrm>
            <a:custGeom>
              <a:avLst/>
              <a:gdLst/>
              <a:ahLst/>
              <a:cxnLst/>
              <a:rect l="l" t="t" r="r" b="b"/>
              <a:pathLst>
                <a:path w="1154" h="1193" extrusionOk="0">
                  <a:moveTo>
                    <a:pt x="1048" y="0"/>
                  </a:moveTo>
                  <a:cubicBezTo>
                    <a:pt x="864" y="0"/>
                    <a:pt x="459" y="93"/>
                    <a:pt x="0" y="240"/>
                  </a:cubicBezTo>
                  <a:lnTo>
                    <a:pt x="0" y="365"/>
                  </a:lnTo>
                  <a:cubicBezTo>
                    <a:pt x="226" y="666"/>
                    <a:pt x="426" y="867"/>
                    <a:pt x="627" y="992"/>
                  </a:cubicBezTo>
                  <a:cubicBezTo>
                    <a:pt x="526" y="766"/>
                    <a:pt x="326" y="566"/>
                    <a:pt x="100" y="365"/>
                  </a:cubicBezTo>
                  <a:cubicBezTo>
                    <a:pt x="727" y="240"/>
                    <a:pt x="1153" y="40"/>
                    <a:pt x="1153" y="40"/>
                  </a:cubicBezTo>
                  <a:cubicBezTo>
                    <a:pt x="1153" y="13"/>
                    <a:pt x="1115" y="0"/>
                    <a:pt x="1048" y="0"/>
                  </a:cubicBezTo>
                  <a:close/>
                  <a:moveTo>
                    <a:pt x="627" y="992"/>
                  </a:moveTo>
                  <a:cubicBezTo>
                    <a:pt x="727" y="1192"/>
                    <a:pt x="852" y="1192"/>
                    <a:pt x="852" y="1192"/>
                  </a:cubicBezTo>
                  <a:cubicBezTo>
                    <a:pt x="852" y="1192"/>
                    <a:pt x="852" y="1092"/>
                    <a:pt x="627" y="992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59"/>
            <p:cNvSpPr/>
            <p:nvPr/>
          </p:nvSpPr>
          <p:spPr>
            <a:xfrm rot="5400000" flipH="1">
              <a:off x="7284625" y="4451238"/>
              <a:ext cx="109675" cy="164200"/>
            </a:xfrm>
            <a:custGeom>
              <a:avLst/>
              <a:gdLst/>
              <a:ahLst/>
              <a:cxnLst/>
              <a:rect l="l" t="t" r="r" b="b"/>
              <a:pathLst>
                <a:path w="4387" h="6568" extrusionOk="0">
                  <a:moveTo>
                    <a:pt x="1" y="1"/>
                  </a:moveTo>
                  <a:cubicBezTo>
                    <a:pt x="1" y="1"/>
                    <a:pt x="954" y="1555"/>
                    <a:pt x="2106" y="3334"/>
                  </a:cubicBezTo>
                  <a:cubicBezTo>
                    <a:pt x="3359" y="5214"/>
                    <a:pt x="4287" y="6567"/>
                    <a:pt x="4287" y="6567"/>
                  </a:cubicBezTo>
                  <a:cubicBezTo>
                    <a:pt x="4387" y="6567"/>
                    <a:pt x="3460" y="5114"/>
                    <a:pt x="2206" y="3234"/>
                  </a:cubicBezTo>
                  <a:cubicBezTo>
                    <a:pt x="1054" y="145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59"/>
            <p:cNvSpPr/>
            <p:nvPr/>
          </p:nvSpPr>
          <p:spPr>
            <a:xfrm rot="5400000" flipH="1">
              <a:off x="7270350" y="4488688"/>
              <a:ext cx="151025" cy="99300"/>
            </a:xfrm>
            <a:custGeom>
              <a:avLst/>
              <a:gdLst/>
              <a:ahLst/>
              <a:cxnLst/>
              <a:rect l="l" t="t" r="r" b="b"/>
              <a:pathLst>
                <a:path w="6041" h="3972" extrusionOk="0">
                  <a:moveTo>
                    <a:pt x="6026" y="0"/>
                  </a:moveTo>
                  <a:cubicBezTo>
                    <a:pt x="5878" y="0"/>
                    <a:pt x="4588" y="901"/>
                    <a:pt x="3033" y="1891"/>
                  </a:cubicBezTo>
                  <a:cubicBezTo>
                    <a:pt x="1354" y="3019"/>
                    <a:pt x="0" y="3871"/>
                    <a:pt x="0" y="3971"/>
                  </a:cubicBezTo>
                  <a:cubicBezTo>
                    <a:pt x="0" y="3971"/>
                    <a:pt x="1354" y="3144"/>
                    <a:pt x="3033" y="1991"/>
                  </a:cubicBezTo>
                  <a:cubicBezTo>
                    <a:pt x="4687" y="939"/>
                    <a:pt x="6041" y="11"/>
                    <a:pt x="6041" y="11"/>
                  </a:cubicBezTo>
                  <a:cubicBezTo>
                    <a:pt x="6041" y="4"/>
                    <a:pt x="6036" y="0"/>
                    <a:pt x="602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59"/>
            <p:cNvSpPr/>
            <p:nvPr/>
          </p:nvSpPr>
          <p:spPr>
            <a:xfrm rot="5400000" flipH="1">
              <a:off x="7322525" y="4460313"/>
              <a:ext cx="36375" cy="166700"/>
            </a:xfrm>
            <a:custGeom>
              <a:avLst/>
              <a:gdLst/>
              <a:ahLst/>
              <a:cxnLst/>
              <a:rect l="l" t="t" r="r" b="b"/>
              <a:pathLst>
                <a:path w="1455" h="6668" extrusionOk="0">
                  <a:moveTo>
                    <a:pt x="1454" y="1"/>
                  </a:moveTo>
                  <a:cubicBezTo>
                    <a:pt x="1454" y="1"/>
                    <a:pt x="1053" y="1455"/>
                    <a:pt x="727" y="3334"/>
                  </a:cubicBezTo>
                  <a:cubicBezTo>
                    <a:pt x="326" y="5113"/>
                    <a:pt x="1" y="6567"/>
                    <a:pt x="101" y="6667"/>
                  </a:cubicBezTo>
                  <a:cubicBezTo>
                    <a:pt x="101" y="6667"/>
                    <a:pt x="427" y="5113"/>
                    <a:pt x="828" y="3334"/>
                  </a:cubicBezTo>
                  <a:cubicBezTo>
                    <a:pt x="1254" y="1455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59"/>
            <p:cNvSpPr/>
            <p:nvPr/>
          </p:nvSpPr>
          <p:spPr>
            <a:xfrm rot="5400000" flipH="1">
              <a:off x="7258325" y="4515763"/>
              <a:ext cx="182975" cy="39500"/>
            </a:xfrm>
            <a:custGeom>
              <a:avLst/>
              <a:gdLst/>
              <a:ahLst/>
              <a:cxnLst/>
              <a:rect l="l" t="t" r="r" b="b"/>
              <a:pathLst>
                <a:path w="7319" h="1580" extrusionOk="0">
                  <a:moveTo>
                    <a:pt x="0" y="1"/>
                  </a:moveTo>
                  <a:cubicBezTo>
                    <a:pt x="0" y="101"/>
                    <a:pt x="1679" y="427"/>
                    <a:pt x="3659" y="853"/>
                  </a:cubicBezTo>
                  <a:cubicBezTo>
                    <a:pt x="5639" y="1254"/>
                    <a:pt x="7318" y="1580"/>
                    <a:pt x="7318" y="1580"/>
                  </a:cubicBezTo>
                  <a:cubicBezTo>
                    <a:pt x="7318" y="1480"/>
                    <a:pt x="5639" y="1154"/>
                    <a:pt x="3659" y="728"/>
                  </a:cubicBezTo>
                  <a:cubicBezTo>
                    <a:pt x="1679" y="32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59"/>
            <p:cNvSpPr/>
            <p:nvPr/>
          </p:nvSpPr>
          <p:spPr>
            <a:xfrm rot="5400000" flipH="1">
              <a:off x="7393963" y="45655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928" y="1"/>
                  </a:moveTo>
                  <a:lnTo>
                    <a:pt x="928" y="301"/>
                  </a:lnTo>
                  <a:lnTo>
                    <a:pt x="928" y="1090"/>
                  </a:lnTo>
                  <a:lnTo>
                    <a:pt x="928" y="1090"/>
                  </a:lnTo>
                  <a:cubicBezTo>
                    <a:pt x="370" y="814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1028"/>
                    <a:pt x="1053" y="1254"/>
                  </a:cubicBezTo>
                  <a:lnTo>
                    <a:pt x="1053" y="1153"/>
                  </a:lnTo>
                  <a:cubicBezTo>
                    <a:pt x="1153" y="828"/>
                    <a:pt x="1053" y="527"/>
                    <a:pt x="1053" y="301"/>
                  </a:cubicBezTo>
                  <a:cubicBezTo>
                    <a:pt x="1053" y="101"/>
                    <a:pt x="1053" y="1"/>
                    <a:pt x="928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59"/>
            <p:cNvSpPr/>
            <p:nvPr/>
          </p:nvSpPr>
          <p:spPr>
            <a:xfrm rot="5400000" flipH="1">
              <a:off x="7266463" y="4476925"/>
              <a:ext cx="28200" cy="31350"/>
            </a:xfrm>
            <a:custGeom>
              <a:avLst/>
              <a:gdLst/>
              <a:ahLst/>
              <a:cxnLst/>
              <a:rect l="l" t="t" r="r" b="b"/>
              <a:pathLst>
                <a:path w="1128" h="1254" extrusionOk="0">
                  <a:moveTo>
                    <a:pt x="0" y="0"/>
                  </a:moveTo>
                  <a:lnTo>
                    <a:pt x="0" y="101"/>
                  </a:lnTo>
                  <a:cubicBezTo>
                    <a:pt x="0" y="426"/>
                    <a:pt x="0" y="727"/>
                    <a:pt x="100" y="928"/>
                  </a:cubicBezTo>
                  <a:lnTo>
                    <a:pt x="100" y="101"/>
                  </a:lnTo>
                  <a:cubicBezTo>
                    <a:pt x="627" y="426"/>
                    <a:pt x="1128" y="527"/>
                    <a:pt x="1128" y="527"/>
                  </a:cubicBezTo>
                  <a:cubicBezTo>
                    <a:pt x="1128" y="527"/>
                    <a:pt x="727" y="201"/>
                    <a:pt x="100" y="0"/>
                  </a:cubicBezTo>
                  <a:close/>
                  <a:moveTo>
                    <a:pt x="100" y="928"/>
                  </a:moveTo>
                  <a:lnTo>
                    <a:pt x="100" y="1253"/>
                  </a:lnTo>
                  <a:cubicBezTo>
                    <a:pt x="100" y="1253"/>
                    <a:pt x="201" y="1153"/>
                    <a:pt x="100" y="928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59"/>
            <p:cNvSpPr/>
            <p:nvPr/>
          </p:nvSpPr>
          <p:spPr>
            <a:xfrm rot="5400000" flipH="1">
              <a:off x="7291213" y="4496650"/>
              <a:ext cx="20700" cy="20700"/>
            </a:xfrm>
            <a:custGeom>
              <a:avLst/>
              <a:gdLst/>
              <a:ahLst/>
              <a:cxnLst/>
              <a:rect l="l" t="t" r="r" b="b"/>
              <a:pathLst>
                <a:path w="828" h="828" extrusionOk="0">
                  <a:moveTo>
                    <a:pt x="0" y="1"/>
                  </a:moveTo>
                  <a:lnTo>
                    <a:pt x="0" y="101"/>
                  </a:lnTo>
                  <a:lnTo>
                    <a:pt x="0" y="627"/>
                  </a:lnTo>
                  <a:cubicBezTo>
                    <a:pt x="100" y="728"/>
                    <a:pt x="100" y="828"/>
                    <a:pt x="100" y="828"/>
                  </a:cubicBezTo>
                  <a:lnTo>
                    <a:pt x="100" y="627"/>
                  </a:lnTo>
                  <a:lnTo>
                    <a:pt x="100" y="148"/>
                  </a:lnTo>
                  <a:lnTo>
                    <a:pt x="100" y="148"/>
                  </a:lnTo>
                  <a:cubicBezTo>
                    <a:pt x="361" y="268"/>
                    <a:pt x="567" y="352"/>
                    <a:pt x="699" y="352"/>
                  </a:cubicBezTo>
                  <a:cubicBezTo>
                    <a:pt x="756" y="352"/>
                    <a:pt x="799" y="336"/>
                    <a:pt x="827" y="302"/>
                  </a:cubicBezTo>
                  <a:cubicBezTo>
                    <a:pt x="827" y="302"/>
                    <a:pt x="526" y="101"/>
                    <a:pt x="100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59"/>
            <p:cNvSpPr/>
            <p:nvPr/>
          </p:nvSpPr>
          <p:spPr>
            <a:xfrm rot="5400000" flipH="1">
              <a:off x="7378300" y="4460963"/>
              <a:ext cx="31350" cy="28825"/>
            </a:xfrm>
            <a:custGeom>
              <a:avLst/>
              <a:gdLst/>
              <a:ahLst/>
              <a:cxnLst/>
              <a:rect l="l" t="t" r="r" b="b"/>
              <a:pathLst>
                <a:path w="1254" h="1153" extrusionOk="0">
                  <a:moveTo>
                    <a:pt x="502" y="0"/>
                  </a:moveTo>
                  <a:cubicBezTo>
                    <a:pt x="502" y="0"/>
                    <a:pt x="301" y="527"/>
                    <a:pt x="1" y="1028"/>
                  </a:cubicBezTo>
                  <a:lnTo>
                    <a:pt x="1" y="1153"/>
                  </a:lnTo>
                  <a:lnTo>
                    <a:pt x="928" y="1153"/>
                  </a:lnTo>
                  <a:cubicBezTo>
                    <a:pt x="1129" y="1028"/>
                    <a:pt x="1254" y="1028"/>
                    <a:pt x="1254" y="1028"/>
                  </a:cubicBezTo>
                  <a:lnTo>
                    <a:pt x="159" y="1028"/>
                  </a:lnTo>
                  <a:cubicBezTo>
                    <a:pt x="415" y="458"/>
                    <a:pt x="502" y="0"/>
                    <a:pt x="502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59"/>
            <p:cNvSpPr/>
            <p:nvPr/>
          </p:nvSpPr>
          <p:spPr>
            <a:xfrm rot="5400000" flipH="1">
              <a:off x="7368275" y="4487263"/>
              <a:ext cx="20700" cy="18175"/>
            </a:xfrm>
            <a:custGeom>
              <a:avLst/>
              <a:gdLst/>
              <a:ahLst/>
              <a:cxnLst/>
              <a:rect l="l" t="t" r="r" b="b"/>
              <a:pathLst>
                <a:path w="828" h="727" extrusionOk="0">
                  <a:moveTo>
                    <a:pt x="301" y="0"/>
                  </a:moveTo>
                  <a:cubicBezTo>
                    <a:pt x="301" y="0"/>
                    <a:pt x="201" y="326"/>
                    <a:pt x="0" y="627"/>
                  </a:cubicBezTo>
                  <a:lnTo>
                    <a:pt x="0" y="727"/>
                  </a:lnTo>
                  <a:lnTo>
                    <a:pt x="627" y="727"/>
                  </a:lnTo>
                  <a:cubicBezTo>
                    <a:pt x="827" y="727"/>
                    <a:pt x="827" y="627"/>
                    <a:pt x="827" y="627"/>
                  </a:cubicBezTo>
                  <a:lnTo>
                    <a:pt x="149" y="627"/>
                  </a:lnTo>
                  <a:cubicBezTo>
                    <a:pt x="316" y="273"/>
                    <a:pt x="393" y="0"/>
                    <a:pt x="3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59"/>
            <p:cNvSpPr/>
            <p:nvPr/>
          </p:nvSpPr>
          <p:spPr>
            <a:xfrm rot="5400000" flipH="1">
              <a:off x="7284313" y="45919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53" y="1"/>
                    <a:pt x="527" y="1"/>
                    <a:pt x="326" y="101"/>
                  </a:cubicBezTo>
                  <a:lnTo>
                    <a:pt x="1" y="101"/>
                  </a:lnTo>
                  <a:cubicBezTo>
                    <a:pt x="1" y="101"/>
                    <a:pt x="101" y="201"/>
                    <a:pt x="326" y="201"/>
                  </a:cubicBezTo>
                  <a:cubicBezTo>
                    <a:pt x="527" y="101"/>
                    <a:pt x="853" y="101"/>
                    <a:pt x="1153" y="101"/>
                  </a:cubicBezTo>
                  <a:cubicBezTo>
                    <a:pt x="953" y="627"/>
                    <a:pt x="727" y="1153"/>
                    <a:pt x="727" y="1153"/>
                  </a:cubicBezTo>
                  <a:cubicBezTo>
                    <a:pt x="853" y="1153"/>
                    <a:pt x="1053" y="7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59"/>
            <p:cNvSpPr/>
            <p:nvPr/>
          </p:nvSpPr>
          <p:spPr>
            <a:xfrm rot="5400000" flipH="1">
              <a:off x="7303113" y="4573725"/>
              <a:ext cx="23200" cy="20700"/>
            </a:xfrm>
            <a:custGeom>
              <a:avLst/>
              <a:gdLst/>
              <a:ahLst/>
              <a:cxnLst/>
              <a:rect l="l" t="t" r="r" b="b"/>
              <a:pathLst>
                <a:path w="928" h="828" extrusionOk="0">
                  <a:moveTo>
                    <a:pt x="201" y="0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3" y="101"/>
                  </a:lnTo>
                  <a:cubicBezTo>
                    <a:pt x="612" y="487"/>
                    <a:pt x="527" y="828"/>
                    <a:pt x="527" y="828"/>
                  </a:cubicBezTo>
                  <a:cubicBezTo>
                    <a:pt x="527" y="828"/>
                    <a:pt x="727" y="527"/>
                    <a:pt x="827" y="101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59"/>
            <p:cNvSpPr/>
            <p:nvPr/>
          </p:nvSpPr>
          <p:spPr>
            <a:xfrm rot="5400000" flipH="1">
              <a:off x="7353525" y="4590313"/>
              <a:ext cx="20700" cy="21375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101" y="0"/>
                  </a:moveTo>
                  <a:cubicBezTo>
                    <a:pt x="101" y="0"/>
                    <a:pt x="101" y="101"/>
                    <a:pt x="201" y="201"/>
                  </a:cubicBezTo>
                  <a:cubicBezTo>
                    <a:pt x="290" y="290"/>
                    <a:pt x="479" y="399"/>
                    <a:pt x="590" y="493"/>
                  </a:cubicBezTo>
                  <a:lnTo>
                    <a:pt x="590" y="493"/>
                  </a:lnTo>
                  <a:cubicBezTo>
                    <a:pt x="238" y="669"/>
                    <a:pt x="1" y="828"/>
                    <a:pt x="1" y="828"/>
                  </a:cubicBezTo>
                  <a:cubicBezTo>
                    <a:pt x="19" y="846"/>
                    <a:pt x="45" y="854"/>
                    <a:pt x="77" y="854"/>
                  </a:cubicBezTo>
                  <a:cubicBezTo>
                    <a:pt x="220" y="854"/>
                    <a:pt x="482" y="691"/>
                    <a:pt x="727" y="527"/>
                  </a:cubicBezTo>
                  <a:lnTo>
                    <a:pt x="828" y="527"/>
                  </a:lnTo>
                  <a:lnTo>
                    <a:pt x="727" y="427"/>
                  </a:lnTo>
                  <a:cubicBezTo>
                    <a:pt x="627" y="301"/>
                    <a:pt x="427" y="201"/>
                    <a:pt x="301" y="101"/>
                  </a:cubicBezTo>
                  <a:cubicBezTo>
                    <a:pt x="2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59"/>
            <p:cNvSpPr/>
            <p:nvPr/>
          </p:nvSpPr>
          <p:spPr>
            <a:xfrm rot="5400000" flipH="1">
              <a:off x="7395513" y="4517025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1" y="0"/>
                  </a:moveTo>
                  <a:cubicBezTo>
                    <a:pt x="1" y="0"/>
                    <a:pt x="1" y="326"/>
                    <a:pt x="201" y="727"/>
                  </a:cubicBezTo>
                  <a:lnTo>
                    <a:pt x="201" y="852"/>
                  </a:lnTo>
                  <a:lnTo>
                    <a:pt x="302" y="727"/>
                  </a:lnTo>
                  <a:cubicBezTo>
                    <a:pt x="402" y="627"/>
                    <a:pt x="628" y="426"/>
                    <a:pt x="728" y="326"/>
                  </a:cubicBezTo>
                  <a:cubicBezTo>
                    <a:pt x="828" y="226"/>
                    <a:pt x="828" y="226"/>
                    <a:pt x="828" y="101"/>
                  </a:cubicBezTo>
                  <a:lnTo>
                    <a:pt x="828" y="101"/>
                  </a:lnTo>
                  <a:cubicBezTo>
                    <a:pt x="828" y="101"/>
                    <a:pt x="728" y="226"/>
                    <a:pt x="628" y="326"/>
                  </a:cubicBezTo>
                  <a:cubicBezTo>
                    <a:pt x="511" y="419"/>
                    <a:pt x="416" y="512"/>
                    <a:pt x="243" y="605"/>
                  </a:cubicBezTo>
                  <a:lnTo>
                    <a:pt x="243" y="605"/>
                  </a:lnTo>
                  <a:cubicBezTo>
                    <a:pt x="82" y="2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59"/>
            <p:cNvSpPr/>
            <p:nvPr/>
          </p:nvSpPr>
          <p:spPr>
            <a:xfrm rot="5400000" flipH="1">
              <a:off x="7276788" y="4544900"/>
              <a:ext cx="20700" cy="23200"/>
            </a:xfrm>
            <a:custGeom>
              <a:avLst/>
              <a:gdLst/>
              <a:ahLst/>
              <a:cxnLst/>
              <a:rect l="l" t="t" r="r" b="b"/>
              <a:pathLst>
                <a:path w="828" h="928" extrusionOk="0">
                  <a:moveTo>
                    <a:pt x="627" y="0"/>
                  </a:moveTo>
                  <a:lnTo>
                    <a:pt x="526" y="100"/>
                  </a:lnTo>
                  <a:cubicBezTo>
                    <a:pt x="301" y="301"/>
                    <a:pt x="201" y="401"/>
                    <a:pt x="100" y="526"/>
                  </a:cubicBezTo>
                  <a:cubicBezTo>
                    <a:pt x="0" y="627"/>
                    <a:pt x="0" y="727"/>
                    <a:pt x="0" y="727"/>
                  </a:cubicBezTo>
                  <a:cubicBezTo>
                    <a:pt x="0" y="727"/>
                    <a:pt x="100" y="727"/>
                    <a:pt x="201" y="627"/>
                  </a:cubicBezTo>
                  <a:cubicBezTo>
                    <a:pt x="287" y="540"/>
                    <a:pt x="373" y="362"/>
                    <a:pt x="539" y="250"/>
                  </a:cubicBezTo>
                  <a:lnTo>
                    <a:pt x="539" y="250"/>
                  </a:lnTo>
                  <a:cubicBezTo>
                    <a:pt x="642" y="650"/>
                    <a:pt x="827" y="927"/>
                    <a:pt x="827" y="927"/>
                  </a:cubicBezTo>
                  <a:cubicBezTo>
                    <a:pt x="827" y="827"/>
                    <a:pt x="727" y="526"/>
                    <a:pt x="627" y="100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59"/>
            <p:cNvSpPr/>
            <p:nvPr/>
          </p:nvSpPr>
          <p:spPr>
            <a:xfrm rot="5400000" flipH="1">
              <a:off x="7330363" y="4470025"/>
              <a:ext cx="18200" cy="23850"/>
            </a:xfrm>
            <a:custGeom>
              <a:avLst/>
              <a:gdLst/>
              <a:ahLst/>
              <a:cxnLst/>
              <a:rect l="l" t="t" r="r" b="b"/>
              <a:pathLst>
                <a:path w="728" h="954" extrusionOk="0">
                  <a:moveTo>
                    <a:pt x="727" y="1"/>
                  </a:moveTo>
                  <a:cubicBezTo>
                    <a:pt x="727" y="1"/>
                    <a:pt x="402" y="226"/>
                    <a:pt x="1" y="427"/>
                  </a:cubicBezTo>
                  <a:lnTo>
                    <a:pt x="1" y="527"/>
                  </a:lnTo>
                  <a:cubicBezTo>
                    <a:pt x="201" y="627"/>
                    <a:pt x="402" y="753"/>
                    <a:pt x="502" y="853"/>
                  </a:cubicBezTo>
                  <a:cubicBezTo>
                    <a:pt x="627" y="853"/>
                    <a:pt x="727" y="953"/>
                    <a:pt x="727" y="953"/>
                  </a:cubicBezTo>
                  <a:cubicBezTo>
                    <a:pt x="727" y="953"/>
                    <a:pt x="727" y="853"/>
                    <a:pt x="627" y="753"/>
                  </a:cubicBezTo>
                  <a:cubicBezTo>
                    <a:pt x="435" y="646"/>
                    <a:pt x="334" y="558"/>
                    <a:pt x="185" y="472"/>
                  </a:cubicBezTo>
                  <a:lnTo>
                    <a:pt x="185" y="472"/>
                  </a:lnTo>
                  <a:cubicBezTo>
                    <a:pt x="459" y="290"/>
                    <a:pt x="727" y="115"/>
                    <a:pt x="7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59"/>
            <p:cNvSpPr/>
            <p:nvPr/>
          </p:nvSpPr>
          <p:spPr>
            <a:xfrm rot="5400000" flipH="1">
              <a:off x="7365688" y="4516150"/>
              <a:ext cx="31350" cy="28700"/>
            </a:xfrm>
            <a:custGeom>
              <a:avLst/>
              <a:gdLst/>
              <a:ahLst/>
              <a:cxnLst/>
              <a:rect l="l" t="t" r="r" b="b"/>
              <a:pathLst>
                <a:path w="1254" h="1148" extrusionOk="0">
                  <a:moveTo>
                    <a:pt x="6" y="1"/>
                  </a:moveTo>
                  <a:cubicBezTo>
                    <a:pt x="2" y="1"/>
                    <a:pt x="0" y="7"/>
                    <a:pt x="0" y="19"/>
                  </a:cubicBezTo>
                  <a:cubicBezTo>
                    <a:pt x="0" y="19"/>
                    <a:pt x="100" y="420"/>
                    <a:pt x="326" y="1047"/>
                  </a:cubicBezTo>
                  <a:lnTo>
                    <a:pt x="326" y="1147"/>
                  </a:lnTo>
                  <a:lnTo>
                    <a:pt x="426" y="1147"/>
                  </a:lnTo>
                  <a:lnTo>
                    <a:pt x="426" y="1047"/>
                  </a:lnTo>
                  <a:cubicBezTo>
                    <a:pt x="627" y="947"/>
                    <a:pt x="827" y="646"/>
                    <a:pt x="1053" y="521"/>
                  </a:cubicBezTo>
                  <a:lnTo>
                    <a:pt x="1253" y="320"/>
                  </a:lnTo>
                  <a:cubicBezTo>
                    <a:pt x="1253" y="291"/>
                    <a:pt x="1245" y="279"/>
                    <a:pt x="1227" y="279"/>
                  </a:cubicBezTo>
                  <a:cubicBezTo>
                    <a:pt x="1186" y="279"/>
                    <a:pt x="1094" y="350"/>
                    <a:pt x="953" y="420"/>
                  </a:cubicBezTo>
                  <a:cubicBezTo>
                    <a:pt x="838" y="627"/>
                    <a:pt x="577" y="812"/>
                    <a:pt x="380" y="919"/>
                  </a:cubicBezTo>
                  <a:lnTo>
                    <a:pt x="380" y="919"/>
                  </a:lnTo>
                  <a:cubicBezTo>
                    <a:pt x="196" y="412"/>
                    <a:pt x="38" y="1"/>
                    <a:pt x="6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59"/>
            <p:cNvSpPr/>
            <p:nvPr/>
          </p:nvSpPr>
          <p:spPr>
            <a:xfrm rot="5400000" flipH="1">
              <a:off x="7347275" y="4555238"/>
              <a:ext cx="28225" cy="31350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301" y="0"/>
                  </a:moveTo>
                  <a:cubicBezTo>
                    <a:pt x="301" y="0"/>
                    <a:pt x="301" y="101"/>
                    <a:pt x="502" y="301"/>
                  </a:cubicBezTo>
                  <a:cubicBezTo>
                    <a:pt x="611" y="498"/>
                    <a:pt x="778" y="676"/>
                    <a:pt x="952" y="852"/>
                  </a:cubicBezTo>
                  <a:lnTo>
                    <a:pt x="952" y="852"/>
                  </a:lnTo>
                  <a:cubicBezTo>
                    <a:pt x="369" y="1046"/>
                    <a:pt x="0" y="1253"/>
                    <a:pt x="0" y="1253"/>
                  </a:cubicBezTo>
                  <a:lnTo>
                    <a:pt x="1028" y="1028"/>
                  </a:lnTo>
                  <a:lnTo>
                    <a:pt x="1128" y="928"/>
                  </a:lnTo>
                  <a:lnTo>
                    <a:pt x="1128" y="827"/>
                  </a:lnTo>
                  <a:cubicBezTo>
                    <a:pt x="928" y="627"/>
                    <a:pt x="727" y="401"/>
                    <a:pt x="502" y="201"/>
                  </a:cubicBezTo>
                  <a:cubicBezTo>
                    <a:pt x="401" y="100"/>
                    <a:pt x="301" y="0"/>
                    <a:pt x="3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59"/>
            <p:cNvSpPr/>
            <p:nvPr/>
          </p:nvSpPr>
          <p:spPr>
            <a:xfrm rot="5400000" flipH="1">
              <a:off x="7302800" y="4534563"/>
              <a:ext cx="31350" cy="28225"/>
            </a:xfrm>
            <a:custGeom>
              <a:avLst/>
              <a:gdLst/>
              <a:ahLst/>
              <a:cxnLst/>
              <a:rect l="l" t="t" r="r" b="b"/>
              <a:pathLst>
                <a:path w="1254" h="1129" extrusionOk="0">
                  <a:moveTo>
                    <a:pt x="201" y="627"/>
                  </a:moveTo>
                  <a:cubicBezTo>
                    <a:pt x="0" y="728"/>
                    <a:pt x="0" y="828"/>
                    <a:pt x="0" y="828"/>
                  </a:cubicBezTo>
                  <a:cubicBezTo>
                    <a:pt x="0" y="828"/>
                    <a:pt x="101" y="828"/>
                    <a:pt x="201" y="627"/>
                  </a:cubicBezTo>
                  <a:close/>
                  <a:moveTo>
                    <a:pt x="827" y="1"/>
                  </a:moveTo>
                  <a:cubicBezTo>
                    <a:pt x="527" y="201"/>
                    <a:pt x="301" y="402"/>
                    <a:pt x="201" y="627"/>
                  </a:cubicBezTo>
                  <a:cubicBezTo>
                    <a:pt x="426" y="502"/>
                    <a:pt x="627" y="301"/>
                    <a:pt x="827" y="101"/>
                  </a:cubicBezTo>
                  <a:cubicBezTo>
                    <a:pt x="928" y="728"/>
                    <a:pt x="1153" y="1129"/>
                    <a:pt x="1153" y="1129"/>
                  </a:cubicBezTo>
                  <a:cubicBezTo>
                    <a:pt x="1253" y="1129"/>
                    <a:pt x="1153" y="627"/>
                    <a:pt x="928" y="101"/>
                  </a:cubicBezTo>
                  <a:lnTo>
                    <a:pt x="928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59"/>
            <p:cNvSpPr/>
            <p:nvPr/>
          </p:nvSpPr>
          <p:spPr>
            <a:xfrm rot="5400000" flipH="1">
              <a:off x="7322875" y="4493813"/>
              <a:ext cx="31350" cy="32025"/>
            </a:xfrm>
            <a:custGeom>
              <a:avLst/>
              <a:gdLst/>
              <a:ahLst/>
              <a:cxnLst/>
              <a:rect l="l" t="t" r="r" b="b"/>
              <a:pathLst>
                <a:path w="1254" h="1281" extrusionOk="0">
                  <a:moveTo>
                    <a:pt x="1202" y="0"/>
                  </a:moveTo>
                  <a:cubicBezTo>
                    <a:pt x="1059" y="0"/>
                    <a:pt x="634" y="151"/>
                    <a:pt x="126" y="253"/>
                  </a:cubicBezTo>
                  <a:lnTo>
                    <a:pt x="0" y="253"/>
                  </a:lnTo>
                  <a:lnTo>
                    <a:pt x="126" y="353"/>
                  </a:lnTo>
                  <a:cubicBezTo>
                    <a:pt x="326" y="654"/>
                    <a:pt x="527" y="880"/>
                    <a:pt x="627" y="980"/>
                  </a:cubicBezTo>
                  <a:cubicBezTo>
                    <a:pt x="852" y="1180"/>
                    <a:pt x="953" y="1281"/>
                    <a:pt x="953" y="1281"/>
                  </a:cubicBezTo>
                  <a:cubicBezTo>
                    <a:pt x="953" y="1180"/>
                    <a:pt x="852" y="1080"/>
                    <a:pt x="752" y="980"/>
                  </a:cubicBezTo>
                  <a:cubicBezTo>
                    <a:pt x="627" y="754"/>
                    <a:pt x="426" y="554"/>
                    <a:pt x="226" y="353"/>
                  </a:cubicBezTo>
                  <a:lnTo>
                    <a:pt x="226" y="336"/>
                  </a:lnTo>
                  <a:lnTo>
                    <a:pt x="226" y="336"/>
                  </a:lnTo>
                  <a:cubicBezTo>
                    <a:pt x="805" y="229"/>
                    <a:pt x="1253" y="28"/>
                    <a:pt x="1253" y="28"/>
                  </a:cubicBezTo>
                  <a:cubicBezTo>
                    <a:pt x="1253" y="9"/>
                    <a:pt x="1235" y="0"/>
                    <a:pt x="1202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59"/>
            <p:cNvSpPr/>
            <p:nvPr/>
          </p:nvSpPr>
          <p:spPr>
            <a:xfrm rot="5400000" flipH="1">
              <a:off x="3969538" y="4217550"/>
              <a:ext cx="109675" cy="164925"/>
            </a:xfrm>
            <a:custGeom>
              <a:avLst/>
              <a:gdLst/>
              <a:ahLst/>
              <a:cxnLst/>
              <a:rect l="l" t="t" r="r" b="b"/>
              <a:pathLst>
                <a:path w="4387" h="6597" extrusionOk="0">
                  <a:moveTo>
                    <a:pt x="4" y="1"/>
                  </a:moveTo>
                  <a:cubicBezTo>
                    <a:pt x="2" y="1"/>
                    <a:pt x="1" y="2"/>
                    <a:pt x="1" y="5"/>
                  </a:cubicBezTo>
                  <a:cubicBezTo>
                    <a:pt x="1" y="5"/>
                    <a:pt x="928" y="1459"/>
                    <a:pt x="2081" y="3239"/>
                  </a:cubicBezTo>
                  <a:cubicBezTo>
                    <a:pt x="3334" y="5118"/>
                    <a:pt x="4286" y="6597"/>
                    <a:pt x="4286" y="6597"/>
                  </a:cubicBezTo>
                  <a:cubicBezTo>
                    <a:pt x="4387" y="6472"/>
                    <a:pt x="3434" y="5018"/>
                    <a:pt x="2181" y="3239"/>
                  </a:cubicBezTo>
                  <a:cubicBezTo>
                    <a:pt x="1090" y="1420"/>
                    <a:pt x="69" y="1"/>
                    <a:pt x="4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59"/>
            <p:cNvSpPr/>
            <p:nvPr/>
          </p:nvSpPr>
          <p:spPr>
            <a:xfrm rot="5400000" flipH="1">
              <a:off x="3957575" y="4255813"/>
              <a:ext cx="151650" cy="99025"/>
            </a:xfrm>
            <a:custGeom>
              <a:avLst/>
              <a:gdLst/>
              <a:ahLst/>
              <a:cxnLst/>
              <a:rect l="l" t="t" r="r" b="b"/>
              <a:pathLst>
                <a:path w="6066" h="3961" extrusionOk="0">
                  <a:moveTo>
                    <a:pt x="6065" y="1"/>
                  </a:moveTo>
                  <a:cubicBezTo>
                    <a:pt x="5965" y="1"/>
                    <a:pt x="4612" y="828"/>
                    <a:pt x="2932" y="1881"/>
                  </a:cubicBezTo>
                  <a:cubicBezTo>
                    <a:pt x="1253" y="3008"/>
                    <a:pt x="0" y="3961"/>
                    <a:pt x="0" y="3961"/>
                  </a:cubicBezTo>
                  <a:cubicBezTo>
                    <a:pt x="0" y="3961"/>
                    <a:pt x="1353" y="3134"/>
                    <a:pt x="3033" y="1981"/>
                  </a:cubicBezTo>
                  <a:cubicBezTo>
                    <a:pt x="4712" y="928"/>
                    <a:pt x="6065" y="1"/>
                    <a:pt x="6065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59"/>
            <p:cNvSpPr/>
            <p:nvPr/>
          </p:nvSpPr>
          <p:spPr>
            <a:xfrm rot="5400000" flipH="1">
              <a:off x="4010213" y="4227000"/>
              <a:ext cx="36350" cy="166700"/>
            </a:xfrm>
            <a:custGeom>
              <a:avLst/>
              <a:gdLst/>
              <a:ahLst/>
              <a:cxnLst/>
              <a:rect l="l" t="t" r="r" b="b"/>
              <a:pathLst>
                <a:path w="1454" h="6668" extrusionOk="0">
                  <a:moveTo>
                    <a:pt x="1454" y="1"/>
                  </a:moveTo>
                  <a:cubicBezTo>
                    <a:pt x="1354" y="1"/>
                    <a:pt x="1028" y="1455"/>
                    <a:pt x="727" y="3334"/>
                  </a:cubicBezTo>
                  <a:cubicBezTo>
                    <a:pt x="301" y="5114"/>
                    <a:pt x="0" y="6668"/>
                    <a:pt x="101" y="6668"/>
                  </a:cubicBezTo>
                  <a:cubicBezTo>
                    <a:pt x="101" y="6668"/>
                    <a:pt x="401" y="5214"/>
                    <a:pt x="827" y="3334"/>
                  </a:cubicBezTo>
                  <a:cubicBezTo>
                    <a:pt x="1128" y="1555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59"/>
            <p:cNvSpPr/>
            <p:nvPr/>
          </p:nvSpPr>
          <p:spPr>
            <a:xfrm rot="5400000" flipH="1">
              <a:off x="3944938" y="4284100"/>
              <a:ext cx="183000" cy="37450"/>
            </a:xfrm>
            <a:custGeom>
              <a:avLst/>
              <a:gdLst/>
              <a:ahLst/>
              <a:cxnLst/>
              <a:rect l="l" t="t" r="r" b="b"/>
              <a:pathLst>
                <a:path w="7320" h="1498" extrusionOk="0">
                  <a:moveTo>
                    <a:pt x="76" y="0"/>
                  </a:moveTo>
                  <a:cubicBezTo>
                    <a:pt x="27" y="0"/>
                    <a:pt x="1" y="6"/>
                    <a:pt x="1" y="19"/>
                  </a:cubicBezTo>
                  <a:lnTo>
                    <a:pt x="3660" y="771"/>
                  </a:lnTo>
                  <a:cubicBezTo>
                    <a:pt x="5640" y="1172"/>
                    <a:pt x="7219" y="1497"/>
                    <a:pt x="7319" y="1497"/>
                  </a:cubicBezTo>
                  <a:cubicBezTo>
                    <a:pt x="7319" y="1497"/>
                    <a:pt x="5640" y="1071"/>
                    <a:pt x="3660" y="645"/>
                  </a:cubicBezTo>
                  <a:cubicBezTo>
                    <a:pt x="1925" y="294"/>
                    <a:pt x="422" y="0"/>
                    <a:pt x="76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59"/>
            <p:cNvSpPr/>
            <p:nvPr/>
          </p:nvSpPr>
          <p:spPr>
            <a:xfrm rot="5400000" flipH="1">
              <a:off x="4081700" y="4335313"/>
              <a:ext cx="28700" cy="31375"/>
            </a:xfrm>
            <a:custGeom>
              <a:avLst/>
              <a:gdLst/>
              <a:ahLst/>
              <a:cxnLst/>
              <a:rect l="l" t="t" r="r" b="b"/>
              <a:pathLst>
                <a:path w="1148" h="1255" extrusionOk="0">
                  <a:moveTo>
                    <a:pt x="1047" y="1"/>
                  </a:moveTo>
                  <a:lnTo>
                    <a:pt x="1047" y="302"/>
                  </a:lnTo>
                  <a:lnTo>
                    <a:pt x="1047" y="1117"/>
                  </a:lnTo>
                  <a:lnTo>
                    <a:pt x="1047" y="1117"/>
                  </a:lnTo>
                  <a:cubicBezTo>
                    <a:pt x="586" y="948"/>
                    <a:pt x="248" y="801"/>
                    <a:pt x="136" y="801"/>
                  </a:cubicBezTo>
                  <a:cubicBezTo>
                    <a:pt x="109" y="801"/>
                    <a:pt x="95" y="810"/>
                    <a:pt x="95" y="828"/>
                  </a:cubicBezTo>
                  <a:cubicBezTo>
                    <a:pt x="0" y="828"/>
                    <a:pt x="466" y="1007"/>
                    <a:pt x="1047" y="1218"/>
                  </a:cubicBezTo>
                  <a:lnTo>
                    <a:pt x="1047" y="1218"/>
                  </a:lnTo>
                  <a:lnTo>
                    <a:pt x="1047" y="1254"/>
                  </a:lnTo>
                  <a:lnTo>
                    <a:pt x="1074" y="1227"/>
                  </a:lnTo>
                  <a:lnTo>
                    <a:pt x="1074" y="1227"/>
                  </a:lnTo>
                  <a:cubicBezTo>
                    <a:pt x="1098" y="1236"/>
                    <a:pt x="1123" y="1245"/>
                    <a:pt x="1148" y="1254"/>
                  </a:cubicBezTo>
                  <a:lnTo>
                    <a:pt x="1148" y="1154"/>
                  </a:lnTo>
                  <a:lnTo>
                    <a:pt x="1148" y="302"/>
                  </a:lnTo>
                  <a:cubicBezTo>
                    <a:pt x="1148" y="101"/>
                    <a:pt x="1047" y="1"/>
                    <a:pt x="104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59"/>
            <p:cNvSpPr/>
            <p:nvPr/>
          </p:nvSpPr>
          <p:spPr>
            <a:xfrm rot="5400000" flipH="1">
              <a:off x="3971988" y="435857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153" y="1"/>
                  </a:moveTo>
                  <a:cubicBezTo>
                    <a:pt x="827" y="1"/>
                    <a:pt x="527" y="101"/>
                    <a:pt x="301" y="101"/>
                  </a:cubicBezTo>
                  <a:cubicBezTo>
                    <a:pt x="101" y="101"/>
                    <a:pt x="0" y="101"/>
                    <a:pt x="0" y="201"/>
                  </a:cubicBezTo>
                  <a:lnTo>
                    <a:pt x="1117" y="201"/>
                  </a:lnTo>
                  <a:cubicBezTo>
                    <a:pt x="906" y="773"/>
                    <a:pt x="727" y="1154"/>
                    <a:pt x="727" y="1154"/>
                  </a:cubicBezTo>
                  <a:cubicBezTo>
                    <a:pt x="827" y="1154"/>
                    <a:pt x="1028" y="728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59"/>
            <p:cNvSpPr/>
            <p:nvPr/>
          </p:nvSpPr>
          <p:spPr>
            <a:xfrm rot="5400000" flipH="1">
              <a:off x="3990463" y="4340725"/>
              <a:ext cx="23850" cy="20700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853" y="1"/>
                  </a:moveTo>
                  <a:cubicBezTo>
                    <a:pt x="527" y="1"/>
                    <a:pt x="327" y="101"/>
                    <a:pt x="226" y="101"/>
                  </a:cubicBezTo>
                  <a:lnTo>
                    <a:pt x="1" y="101"/>
                  </a:lnTo>
                  <a:cubicBezTo>
                    <a:pt x="1" y="101"/>
                    <a:pt x="126" y="201"/>
                    <a:pt x="226" y="201"/>
                  </a:cubicBezTo>
                  <a:lnTo>
                    <a:pt x="723" y="201"/>
                  </a:lnTo>
                  <a:cubicBezTo>
                    <a:pt x="612" y="574"/>
                    <a:pt x="527" y="828"/>
                    <a:pt x="527" y="828"/>
                  </a:cubicBezTo>
                  <a:cubicBezTo>
                    <a:pt x="527" y="828"/>
                    <a:pt x="718" y="574"/>
                    <a:pt x="827" y="201"/>
                  </a:cubicBezTo>
                  <a:lnTo>
                    <a:pt x="853" y="201"/>
                  </a:lnTo>
                  <a:lnTo>
                    <a:pt x="832" y="181"/>
                  </a:lnTo>
                  <a:lnTo>
                    <a:pt x="832" y="181"/>
                  </a:lnTo>
                  <a:cubicBezTo>
                    <a:pt x="840" y="155"/>
                    <a:pt x="847" y="128"/>
                    <a:pt x="853" y="101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59"/>
            <p:cNvSpPr/>
            <p:nvPr/>
          </p:nvSpPr>
          <p:spPr>
            <a:xfrm rot="5400000" flipH="1">
              <a:off x="4039963" y="4356375"/>
              <a:ext cx="21325" cy="23225"/>
            </a:xfrm>
            <a:custGeom>
              <a:avLst/>
              <a:gdLst/>
              <a:ahLst/>
              <a:cxnLst/>
              <a:rect l="l" t="t" r="r" b="b"/>
              <a:pathLst>
                <a:path w="853" h="929" extrusionOk="0">
                  <a:moveTo>
                    <a:pt x="126" y="1"/>
                  </a:moveTo>
                  <a:cubicBezTo>
                    <a:pt x="126" y="2"/>
                    <a:pt x="126" y="102"/>
                    <a:pt x="226" y="201"/>
                  </a:cubicBezTo>
                  <a:cubicBezTo>
                    <a:pt x="326" y="302"/>
                    <a:pt x="527" y="427"/>
                    <a:pt x="627" y="527"/>
                  </a:cubicBezTo>
                  <a:lnTo>
                    <a:pt x="627" y="585"/>
                  </a:lnTo>
                  <a:lnTo>
                    <a:pt x="627" y="585"/>
                  </a:lnTo>
                  <a:cubicBezTo>
                    <a:pt x="264" y="748"/>
                    <a:pt x="0" y="838"/>
                    <a:pt x="0" y="928"/>
                  </a:cubicBezTo>
                  <a:cubicBezTo>
                    <a:pt x="0" y="928"/>
                    <a:pt x="326" y="828"/>
                    <a:pt x="752" y="627"/>
                  </a:cubicBezTo>
                  <a:lnTo>
                    <a:pt x="852" y="527"/>
                  </a:lnTo>
                  <a:lnTo>
                    <a:pt x="752" y="527"/>
                  </a:lnTo>
                  <a:cubicBezTo>
                    <a:pt x="527" y="302"/>
                    <a:pt x="426" y="201"/>
                    <a:pt x="326" y="101"/>
                  </a:cubicBezTo>
                  <a:cubicBezTo>
                    <a:pt x="127" y="101"/>
                    <a:pt x="126" y="2"/>
                    <a:pt x="126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59"/>
            <p:cNvSpPr/>
            <p:nvPr/>
          </p:nvSpPr>
          <p:spPr>
            <a:xfrm rot="5400000" flipH="1">
              <a:off x="4081950" y="4285588"/>
              <a:ext cx="23200" cy="2132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101" y="1"/>
                  </a:moveTo>
                  <a:cubicBezTo>
                    <a:pt x="0" y="1"/>
                    <a:pt x="101" y="326"/>
                    <a:pt x="301" y="727"/>
                  </a:cubicBezTo>
                  <a:lnTo>
                    <a:pt x="301" y="853"/>
                  </a:lnTo>
                  <a:lnTo>
                    <a:pt x="426" y="853"/>
                  </a:lnTo>
                  <a:cubicBezTo>
                    <a:pt x="527" y="627"/>
                    <a:pt x="727" y="527"/>
                    <a:pt x="827" y="427"/>
                  </a:cubicBezTo>
                  <a:cubicBezTo>
                    <a:pt x="827" y="326"/>
                    <a:pt x="928" y="226"/>
                    <a:pt x="928" y="226"/>
                  </a:cubicBezTo>
                  <a:lnTo>
                    <a:pt x="928" y="226"/>
                  </a:lnTo>
                  <a:cubicBezTo>
                    <a:pt x="928" y="226"/>
                    <a:pt x="827" y="226"/>
                    <a:pt x="727" y="326"/>
                  </a:cubicBezTo>
                  <a:cubicBezTo>
                    <a:pt x="645" y="409"/>
                    <a:pt x="494" y="492"/>
                    <a:pt x="373" y="630"/>
                  </a:cubicBezTo>
                  <a:lnTo>
                    <a:pt x="373" y="630"/>
                  </a:lnTo>
                  <a:cubicBezTo>
                    <a:pt x="185" y="275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59"/>
            <p:cNvSpPr/>
            <p:nvPr/>
          </p:nvSpPr>
          <p:spPr>
            <a:xfrm rot="5400000" flipH="1">
              <a:off x="3962900" y="4313163"/>
              <a:ext cx="21325" cy="20700"/>
            </a:xfrm>
            <a:custGeom>
              <a:avLst/>
              <a:gdLst/>
              <a:ahLst/>
              <a:cxnLst/>
              <a:rect l="l" t="t" r="r" b="b"/>
              <a:pathLst>
                <a:path w="853" h="828" extrusionOk="0">
                  <a:moveTo>
                    <a:pt x="527" y="1"/>
                  </a:moveTo>
                  <a:cubicBezTo>
                    <a:pt x="327" y="201"/>
                    <a:pt x="226" y="301"/>
                    <a:pt x="101" y="427"/>
                  </a:cubicBezTo>
                  <a:cubicBezTo>
                    <a:pt x="1" y="527"/>
                    <a:pt x="1" y="627"/>
                    <a:pt x="1" y="627"/>
                  </a:cubicBezTo>
                  <a:cubicBezTo>
                    <a:pt x="1" y="627"/>
                    <a:pt x="101" y="627"/>
                    <a:pt x="226" y="527"/>
                  </a:cubicBezTo>
                  <a:cubicBezTo>
                    <a:pt x="312" y="441"/>
                    <a:pt x="398" y="336"/>
                    <a:pt x="548" y="182"/>
                  </a:cubicBezTo>
                  <a:lnTo>
                    <a:pt x="548" y="182"/>
                  </a:lnTo>
                  <a:cubicBezTo>
                    <a:pt x="655" y="565"/>
                    <a:pt x="853" y="828"/>
                    <a:pt x="853" y="828"/>
                  </a:cubicBezTo>
                  <a:cubicBezTo>
                    <a:pt x="853" y="828"/>
                    <a:pt x="728" y="527"/>
                    <a:pt x="627" y="101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59"/>
            <p:cNvSpPr/>
            <p:nvPr/>
          </p:nvSpPr>
          <p:spPr>
            <a:xfrm rot="5400000" flipH="1">
              <a:off x="4053113" y="4283075"/>
              <a:ext cx="31375" cy="28225"/>
            </a:xfrm>
            <a:custGeom>
              <a:avLst/>
              <a:gdLst/>
              <a:ahLst/>
              <a:cxnLst/>
              <a:rect l="l" t="t" r="r" b="b"/>
              <a:pathLst>
                <a:path w="1255" h="112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1" y="502"/>
                    <a:pt x="201" y="1129"/>
                  </a:cubicBezTo>
                  <a:lnTo>
                    <a:pt x="402" y="1129"/>
                  </a:lnTo>
                  <a:lnTo>
                    <a:pt x="1028" y="502"/>
                  </a:lnTo>
                  <a:lnTo>
                    <a:pt x="1254" y="302"/>
                  </a:lnTo>
                  <a:lnTo>
                    <a:pt x="1254" y="302"/>
                  </a:lnTo>
                  <a:cubicBezTo>
                    <a:pt x="1254" y="302"/>
                    <a:pt x="1129" y="302"/>
                    <a:pt x="928" y="502"/>
                  </a:cubicBezTo>
                  <a:cubicBezTo>
                    <a:pt x="753" y="612"/>
                    <a:pt x="558" y="779"/>
                    <a:pt x="378" y="954"/>
                  </a:cubicBezTo>
                  <a:lnTo>
                    <a:pt x="378" y="954"/>
                  </a:lnTo>
                  <a:cubicBezTo>
                    <a:pt x="186" y="37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59"/>
            <p:cNvSpPr/>
            <p:nvPr/>
          </p:nvSpPr>
          <p:spPr>
            <a:xfrm rot="5400000" flipH="1">
              <a:off x="4032200" y="4323713"/>
              <a:ext cx="31225" cy="30800"/>
            </a:xfrm>
            <a:custGeom>
              <a:avLst/>
              <a:gdLst/>
              <a:ahLst/>
              <a:cxnLst/>
              <a:rect l="l" t="t" r="r" b="b"/>
              <a:pathLst>
                <a:path w="1249" h="1232" extrusionOk="0">
                  <a:moveTo>
                    <a:pt x="441" y="1"/>
                  </a:moveTo>
                  <a:cubicBezTo>
                    <a:pt x="429" y="1"/>
                    <a:pt x="422" y="13"/>
                    <a:pt x="422" y="40"/>
                  </a:cubicBezTo>
                  <a:cubicBezTo>
                    <a:pt x="422" y="40"/>
                    <a:pt x="422" y="140"/>
                    <a:pt x="522" y="240"/>
                  </a:cubicBezTo>
                  <a:cubicBezTo>
                    <a:pt x="723" y="466"/>
                    <a:pt x="923" y="666"/>
                    <a:pt x="1048" y="867"/>
                  </a:cubicBezTo>
                  <a:lnTo>
                    <a:pt x="1063" y="882"/>
                  </a:lnTo>
                  <a:lnTo>
                    <a:pt x="1063" y="882"/>
                  </a:lnTo>
                  <a:cubicBezTo>
                    <a:pt x="475" y="987"/>
                    <a:pt x="0" y="1193"/>
                    <a:pt x="96" y="1193"/>
                  </a:cubicBezTo>
                  <a:cubicBezTo>
                    <a:pt x="96" y="1219"/>
                    <a:pt x="125" y="1232"/>
                    <a:pt x="180" y="1232"/>
                  </a:cubicBezTo>
                  <a:cubicBezTo>
                    <a:pt x="334" y="1232"/>
                    <a:pt x="687" y="1133"/>
                    <a:pt x="1149" y="967"/>
                  </a:cubicBezTo>
                  <a:lnTo>
                    <a:pt x="1249" y="967"/>
                  </a:lnTo>
                  <a:lnTo>
                    <a:pt x="1249" y="867"/>
                  </a:lnTo>
                  <a:lnTo>
                    <a:pt x="1149" y="867"/>
                  </a:lnTo>
                  <a:cubicBezTo>
                    <a:pt x="1048" y="566"/>
                    <a:pt x="823" y="341"/>
                    <a:pt x="622" y="240"/>
                  </a:cubicBezTo>
                  <a:cubicBezTo>
                    <a:pt x="549" y="94"/>
                    <a:pt x="475" y="1"/>
                    <a:pt x="44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59"/>
            <p:cNvSpPr/>
            <p:nvPr/>
          </p:nvSpPr>
          <p:spPr>
            <a:xfrm rot="5400000" flipH="1">
              <a:off x="3987625" y="4301563"/>
              <a:ext cx="33875" cy="31350"/>
            </a:xfrm>
            <a:custGeom>
              <a:avLst/>
              <a:gdLst/>
              <a:ahLst/>
              <a:cxnLst/>
              <a:rect l="l" t="t" r="r" b="b"/>
              <a:pathLst>
                <a:path w="1355" h="1254" extrusionOk="0">
                  <a:moveTo>
                    <a:pt x="1053" y="0"/>
                  </a:moveTo>
                  <a:lnTo>
                    <a:pt x="953" y="100"/>
                  </a:lnTo>
                  <a:cubicBezTo>
                    <a:pt x="627" y="301"/>
                    <a:pt x="427" y="501"/>
                    <a:pt x="327" y="627"/>
                  </a:cubicBezTo>
                  <a:cubicBezTo>
                    <a:pt x="101" y="727"/>
                    <a:pt x="1" y="827"/>
                    <a:pt x="1" y="827"/>
                  </a:cubicBezTo>
                  <a:cubicBezTo>
                    <a:pt x="30" y="857"/>
                    <a:pt x="62" y="869"/>
                    <a:pt x="94" y="869"/>
                  </a:cubicBezTo>
                  <a:cubicBezTo>
                    <a:pt x="172" y="869"/>
                    <a:pt x="256" y="798"/>
                    <a:pt x="327" y="727"/>
                  </a:cubicBezTo>
                  <a:cubicBezTo>
                    <a:pt x="527" y="501"/>
                    <a:pt x="728" y="301"/>
                    <a:pt x="953" y="201"/>
                  </a:cubicBezTo>
                  <a:lnTo>
                    <a:pt x="970" y="201"/>
                  </a:lnTo>
                  <a:cubicBezTo>
                    <a:pt x="1074" y="782"/>
                    <a:pt x="1254" y="1253"/>
                    <a:pt x="1254" y="1253"/>
                  </a:cubicBezTo>
                  <a:cubicBezTo>
                    <a:pt x="1354" y="1128"/>
                    <a:pt x="1154" y="727"/>
                    <a:pt x="1053" y="100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59"/>
            <p:cNvSpPr/>
            <p:nvPr/>
          </p:nvSpPr>
          <p:spPr>
            <a:xfrm rot="5400000" flipH="1">
              <a:off x="6305613" y="4022350"/>
              <a:ext cx="109675" cy="164825"/>
            </a:xfrm>
            <a:custGeom>
              <a:avLst/>
              <a:gdLst/>
              <a:ahLst/>
              <a:cxnLst/>
              <a:rect l="l" t="t" r="r" b="b"/>
              <a:pathLst>
                <a:path w="4387" h="6593" extrusionOk="0">
                  <a:moveTo>
                    <a:pt x="1" y="1"/>
                  </a:moveTo>
                  <a:cubicBezTo>
                    <a:pt x="1" y="2"/>
                    <a:pt x="929" y="1480"/>
                    <a:pt x="2081" y="3359"/>
                  </a:cubicBezTo>
                  <a:cubicBezTo>
                    <a:pt x="3334" y="5139"/>
                    <a:pt x="4287" y="6592"/>
                    <a:pt x="4387" y="6592"/>
                  </a:cubicBezTo>
                  <a:cubicBezTo>
                    <a:pt x="4387" y="6592"/>
                    <a:pt x="3434" y="5139"/>
                    <a:pt x="2181" y="3259"/>
                  </a:cubicBezTo>
                  <a:cubicBezTo>
                    <a:pt x="1029" y="1480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59"/>
            <p:cNvSpPr/>
            <p:nvPr/>
          </p:nvSpPr>
          <p:spPr>
            <a:xfrm rot="5400000" flipH="1">
              <a:off x="6293613" y="4060475"/>
              <a:ext cx="151650" cy="99200"/>
            </a:xfrm>
            <a:custGeom>
              <a:avLst/>
              <a:gdLst/>
              <a:ahLst/>
              <a:cxnLst/>
              <a:rect l="l" t="t" r="r" b="b"/>
              <a:pathLst>
                <a:path w="6066" h="3968" extrusionOk="0">
                  <a:moveTo>
                    <a:pt x="6065" y="0"/>
                  </a:moveTo>
                  <a:cubicBezTo>
                    <a:pt x="6065" y="0"/>
                    <a:pt x="4712" y="827"/>
                    <a:pt x="3033" y="1980"/>
                  </a:cubicBezTo>
                  <a:cubicBezTo>
                    <a:pt x="1354" y="3033"/>
                    <a:pt x="0" y="3960"/>
                    <a:pt x="0" y="3960"/>
                  </a:cubicBezTo>
                  <a:cubicBezTo>
                    <a:pt x="0" y="3965"/>
                    <a:pt x="4" y="3968"/>
                    <a:pt x="10" y="3968"/>
                  </a:cubicBezTo>
                  <a:cubicBezTo>
                    <a:pt x="136" y="3968"/>
                    <a:pt x="1437" y="3081"/>
                    <a:pt x="3033" y="2080"/>
                  </a:cubicBezTo>
                  <a:cubicBezTo>
                    <a:pt x="4712" y="928"/>
                    <a:pt x="6065" y="100"/>
                    <a:pt x="6065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59"/>
            <p:cNvSpPr/>
            <p:nvPr/>
          </p:nvSpPr>
          <p:spPr>
            <a:xfrm rot="5400000" flipH="1">
              <a:off x="6344450" y="4032988"/>
              <a:ext cx="37000" cy="164825"/>
            </a:xfrm>
            <a:custGeom>
              <a:avLst/>
              <a:gdLst/>
              <a:ahLst/>
              <a:cxnLst/>
              <a:rect l="l" t="t" r="r" b="b"/>
              <a:pathLst>
                <a:path w="1480" h="6593" extrusionOk="0">
                  <a:moveTo>
                    <a:pt x="1479" y="1"/>
                  </a:moveTo>
                  <a:cubicBezTo>
                    <a:pt x="1479" y="1"/>
                    <a:pt x="1053" y="1480"/>
                    <a:pt x="752" y="3234"/>
                  </a:cubicBezTo>
                  <a:cubicBezTo>
                    <a:pt x="326" y="5113"/>
                    <a:pt x="0" y="6592"/>
                    <a:pt x="126" y="6592"/>
                  </a:cubicBezTo>
                  <a:cubicBezTo>
                    <a:pt x="126" y="6592"/>
                    <a:pt x="427" y="5113"/>
                    <a:pt x="853" y="3359"/>
                  </a:cubicBezTo>
                  <a:cubicBezTo>
                    <a:pt x="1254" y="1480"/>
                    <a:pt x="1479" y="1"/>
                    <a:pt x="1479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59"/>
            <p:cNvSpPr/>
            <p:nvPr/>
          </p:nvSpPr>
          <p:spPr>
            <a:xfrm rot="5400000" flipH="1">
              <a:off x="6279275" y="4088138"/>
              <a:ext cx="183000" cy="38875"/>
            </a:xfrm>
            <a:custGeom>
              <a:avLst/>
              <a:gdLst/>
              <a:ahLst/>
              <a:cxnLst/>
              <a:rect l="l" t="t" r="r" b="b"/>
              <a:pathLst>
                <a:path w="7320" h="1555" extrusionOk="0">
                  <a:moveTo>
                    <a:pt x="1" y="0"/>
                  </a:moveTo>
                  <a:cubicBezTo>
                    <a:pt x="1" y="100"/>
                    <a:pt x="1680" y="401"/>
                    <a:pt x="3660" y="827"/>
                  </a:cubicBezTo>
                  <a:cubicBezTo>
                    <a:pt x="5640" y="1253"/>
                    <a:pt x="7319" y="1554"/>
                    <a:pt x="7319" y="1554"/>
                  </a:cubicBezTo>
                  <a:cubicBezTo>
                    <a:pt x="7319" y="1454"/>
                    <a:pt x="5640" y="1153"/>
                    <a:pt x="3660" y="727"/>
                  </a:cubicBezTo>
                  <a:cubicBezTo>
                    <a:pt x="1680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59"/>
            <p:cNvSpPr/>
            <p:nvPr/>
          </p:nvSpPr>
          <p:spPr>
            <a:xfrm rot="5400000" flipH="1">
              <a:off x="6415275" y="4137638"/>
              <a:ext cx="28825" cy="31350"/>
            </a:xfrm>
            <a:custGeom>
              <a:avLst/>
              <a:gdLst/>
              <a:ahLst/>
              <a:cxnLst/>
              <a:rect l="l" t="t" r="r" b="b"/>
              <a:pathLst>
                <a:path w="1153" h="1254" extrusionOk="0">
                  <a:moveTo>
                    <a:pt x="952" y="1"/>
                  </a:moveTo>
                  <a:lnTo>
                    <a:pt x="952" y="326"/>
                  </a:lnTo>
                  <a:lnTo>
                    <a:pt x="952" y="1098"/>
                  </a:lnTo>
                  <a:lnTo>
                    <a:pt x="952" y="1098"/>
                  </a:lnTo>
                  <a:cubicBezTo>
                    <a:pt x="462" y="837"/>
                    <a:pt x="0" y="727"/>
                    <a:pt x="0" y="727"/>
                  </a:cubicBezTo>
                  <a:lnTo>
                    <a:pt x="0" y="727"/>
                  </a:lnTo>
                  <a:cubicBezTo>
                    <a:pt x="0" y="727"/>
                    <a:pt x="426" y="953"/>
                    <a:pt x="1053" y="1254"/>
                  </a:cubicBezTo>
                  <a:lnTo>
                    <a:pt x="1153" y="1254"/>
                  </a:lnTo>
                  <a:lnTo>
                    <a:pt x="1153" y="1153"/>
                  </a:lnTo>
                  <a:cubicBezTo>
                    <a:pt x="1153" y="853"/>
                    <a:pt x="1053" y="527"/>
                    <a:pt x="1053" y="326"/>
                  </a:cubicBezTo>
                  <a:cubicBezTo>
                    <a:pt x="1053" y="101"/>
                    <a:pt x="1053" y="1"/>
                    <a:pt x="952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59"/>
            <p:cNvSpPr/>
            <p:nvPr/>
          </p:nvSpPr>
          <p:spPr>
            <a:xfrm rot="5400000" flipH="1">
              <a:off x="6287438" y="40486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1" y="0"/>
                  </a:moveTo>
                  <a:lnTo>
                    <a:pt x="1" y="126"/>
                  </a:lnTo>
                  <a:cubicBezTo>
                    <a:pt x="1" y="426"/>
                    <a:pt x="1" y="752"/>
                    <a:pt x="101" y="953"/>
                  </a:cubicBezTo>
                  <a:lnTo>
                    <a:pt x="101" y="1254"/>
                  </a:lnTo>
                  <a:cubicBezTo>
                    <a:pt x="101" y="1254"/>
                    <a:pt x="201" y="1153"/>
                    <a:pt x="201" y="953"/>
                  </a:cubicBezTo>
                  <a:cubicBezTo>
                    <a:pt x="101" y="752"/>
                    <a:pt x="101" y="426"/>
                    <a:pt x="101" y="126"/>
                  </a:cubicBezTo>
                  <a:lnTo>
                    <a:pt x="101" y="126"/>
                  </a:lnTo>
                  <a:cubicBezTo>
                    <a:pt x="628" y="326"/>
                    <a:pt x="1154" y="527"/>
                    <a:pt x="1154" y="527"/>
                  </a:cubicBezTo>
                  <a:cubicBezTo>
                    <a:pt x="1154" y="426"/>
                    <a:pt x="728" y="226"/>
                    <a:pt x="1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59"/>
            <p:cNvSpPr/>
            <p:nvPr/>
          </p:nvSpPr>
          <p:spPr>
            <a:xfrm rot="5400000" flipH="1">
              <a:off x="6313125" y="4066838"/>
              <a:ext cx="21350" cy="23825"/>
            </a:xfrm>
            <a:custGeom>
              <a:avLst/>
              <a:gdLst/>
              <a:ahLst/>
              <a:cxnLst/>
              <a:rect l="l" t="t" r="r" b="b"/>
              <a:pathLst>
                <a:path w="854" h="953" extrusionOk="0">
                  <a:moveTo>
                    <a:pt x="1" y="1"/>
                  </a:moveTo>
                  <a:lnTo>
                    <a:pt x="1" y="101"/>
                  </a:lnTo>
                  <a:lnTo>
                    <a:pt x="1" y="727"/>
                  </a:lnTo>
                  <a:cubicBezTo>
                    <a:pt x="101" y="853"/>
                    <a:pt x="101" y="953"/>
                    <a:pt x="101" y="953"/>
                  </a:cubicBezTo>
                  <a:lnTo>
                    <a:pt x="101" y="727"/>
                  </a:lnTo>
                  <a:lnTo>
                    <a:pt x="101" y="250"/>
                  </a:lnTo>
                  <a:lnTo>
                    <a:pt x="101" y="250"/>
                  </a:lnTo>
                  <a:cubicBezTo>
                    <a:pt x="491" y="342"/>
                    <a:pt x="853" y="427"/>
                    <a:pt x="853" y="427"/>
                  </a:cubicBezTo>
                  <a:cubicBezTo>
                    <a:pt x="853" y="427"/>
                    <a:pt x="527" y="226"/>
                    <a:pt x="101" y="1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59"/>
            <p:cNvSpPr/>
            <p:nvPr/>
          </p:nvSpPr>
          <p:spPr>
            <a:xfrm rot="5400000" flipH="1">
              <a:off x="6403663" y="4037075"/>
              <a:ext cx="23200" cy="28850"/>
            </a:xfrm>
            <a:custGeom>
              <a:avLst/>
              <a:gdLst/>
              <a:ahLst/>
              <a:cxnLst/>
              <a:rect l="l" t="t" r="r" b="b"/>
              <a:pathLst>
                <a:path w="928" h="1154" extrusionOk="0">
                  <a:moveTo>
                    <a:pt x="527" y="0"/>
                  </a:moveTo>
                  <a:lnTo>
                    <a:pt x="527" y="0"/>
                  </a:lnTo>
                  <a:cubicBezTo>
                    <a:pt x="527" y="0"/>
                    <a:pt x="301" y="426"/>
                    <a:pt x="1" y="1053"/>
                  </a:cubicBezTo>
                  <a:lnTo>
                    <a:pt x="1" y="1153"/>
                  </a:lnTo>
                  <a:lnTo>
                    <a:pt x="101" y="1153"/>
                  </a:lnTo>
                  <a:cubicBezTo>
                    <a:pt x="427" y="1153"/>
                    <a:pt x="727" y="1153"/>
                    <a:pt x="928" y="1053"/>
                  </a:cubicBezTo>
                  <a:lnTo>
                    <a:pt x="151" y="1053"/>
                  </a:lnTo>
                  <a:cubicBezTo>
                    <a:pt x="437" y="471"/>
                    <a:pt x="527" y="0"/>
                    <a:pt x="527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59"/>
            <p:cNvSpPr/>
            <p:nvPr/>
          </p:nvSpPr>
          <p:spPr>
            <a:xfrm rot="5400000" flipH="1">
              <a:off x="6390500" y="4057738"/>
              <a:ext cx="20725" cy="21350"/>
            </a:xfrm>
            <a:custGeom>
              <a:avLst/>
              <a:gdLst/>
              <a:ahLst/>
              <a:cxnLst/>
              <a:rect l="l" t="t" r="r" b="b"/>
              <a:pathLst>
                <a:path w="829" h="854" extrusionOk="0">
                  <a:moveTo>
                    <a:pt x="302" y="1"/>
                  </a:moveTo>
                  <a:lnTo>
                    <a:pt x="302" y="1"/>
                  </a:lnTo>
                  <a:cubicBezTo>
                    <a:pt x="302" y="1"/>
                    <a:pt x="201" y="327"/>
                    <a:pt x="1" y="753"/>
                  </a:cubicBezTo>
                  <a:lnTo>
                    <a:pt x="1" y="853"/>
                  </a:lnTo>
                  <a:lnTo>
                    <a:pt x="628" y="853"/>
                  </a:lnTo>
                  <a:lnTo>
                    <a:pt x="828" y="753"/>
                  </a:lnTo>
                  <a:lnTo>
                    <a:pt x="148" y="753"/>
                  </a:lnTo>
                  <a:cubicBezTo>
                    <a:pt x="320" y="380"/>
                    <a:pt x="417" y="116"/>
                    <a:pt x="302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59"/>
            <p:cNvSpPr/>
            <p:nvPr/>
          </p:nvSpPr>
          <p:spPr>
            <a:xfrm rot="5400000" flipH="1">
              <a:off x="6305613" y="4163325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301" y="1"/>
                  </a:moveTo>
                  <a:cubicBezTo>
                    <a:pt x="101" y="101"/>
                    <a:pt x="1" y="101"/>
                    <a:pt x="1" y="101"/>
                  </a:cubicBezTo>
                  <a:lnTo>
                    <a:pt x="1096" y="101"/>
                  </a:lnTo>
                  <a:cubicBezTo>
                    <a:pt x="907" y="682"/>
                    <a:pt x="727" y="1153"/>
                    <a:pt x="727" y="1153"/>
                  </a:cubicBezTo>
                  <a:cubicBezTo>
                    <a:pt x="828" y="1153"/>
                    <a:pt x="1028" y="627"/>
                    <a:pt x="1254" y="101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59"/>
            <p:cNvSpPr/>
            <p:nvPr/>
          </p:nvSpPr>
          <p:spPr>
            <a:xfrm rot="5400000" flipH="1">
              <a:off x="6324500" y="4146488"/>
              <a:ext cx="23825" cy="18650"/>
            </a:xfrm>
            <a:custGeom>
              <a:avLst/>
              <a:gdLst/>
              <a:ahLst/>
              <a:cxnLst/>
              <a:rect l="l" t="t" r="r" b="b"/>
              <a:pathLst>
                <a:path w="953" h="746" extrusionOk="0">
                  <a:moveTo>
                    <a:pt x="226" y="1"/>
                  </a:moveTo>
                  <a:cubicBezTo>
                    <a:pt x="100" y="101"/>
                    <a:pt x="0" y="101"/>
                    <a:pt x="0" y="101"/>
                  </a:cubicBezTo>
                  <a:lnTo>
                    <a:pt x="701" y="101"/>
                  </a:lnTo>
                  <a:cubicBezTo>
                    <a:pt x="610" y="455"/>
                    <a:pt x="526" y="727"/>
                    <a:pt x="526" y="727"/>
                  </a:cubicBezTo>
                  <a:cubicBezTo>
                    <a:pt x="526" y="740"/>
                    <a:pt x="529" y="746"/>
                    <a:pt x="535" y="746"/>
                  </a:cubicBezTo>
                  <a:cubicBezTo>
                    <a:pt x="575" y="746"/>
                    <a:pt x="742" y="452"/>
                    <a:pt x="852" y="101"/>
                  </a:cubicBezTo>
                  <a:lnTo>
                    <a:pt x="952" y="1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59"/>
            <p:cNvSpPr/>
            <p:nvPr/>
          </p:nvSpPr>
          <p:spPr>
            <a:xfrm rot="5400000" flipH="1">
              <a:off x="6374538" y="4162075"/>
              <a:ext cx="21325" cy="21325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01" y="1"/>
                  </a:moveTo>
                  <a:cubicBezTo>
                    <a:pt x="101" y="1"/>
                    <a:pt x="101" y="126"/>
                    <a:pt x="226" y="226"/>
                  </a:cubicBezTo>
                  <a:cubicBezTo>
                    <a:pt x="317" y="226"/>
                    <a:pt x="489" y="389"/>
                    <a:pt x="595" y="495"/>
                  </a:cubicBezTo>
                  <a:lnTo>
                    <a:pt x="595" y="495"/>
                  </a:lnTo>
                  <a:cubicBezTo>
                    <a:pt x="257" y="675"/>
                    <a:pt x="1" y="853"/>
                    <a:pt x="1" y="853"/>
                  </a:cubicBezTo>
                  <a:cubicBezTo>
                    <a:pt x="101" y="853"/>
                    <a:pt x="427" y="752"/>
                    <a:pt x="727" y="527"/>
                  </a:cubicBezTo>
                  <a:lnTo>
                    <a:pt x="853" y="527"/>
                  </a:lnTo>
                  <a:lnTo>
                    <a:pt x="727" y="427"/>
                  </a:lnTo>
                  <a:cubicBezTo>
                    <a:pt x="627" y="326"/>
                    <a:pt x="427" y="226"/>
                    <a:pt x="326" y="126"/>
                  </a:cubicBezTo>
                  <a:cubicBezTo>
                    <a:pt x="226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59"/>
            <p:cNvSpPr/>
            <p:nvPr/>
          </p:nvSpPr>
          <p:spPr>
            <a:xfrm rot="5400000" flipH="1">
              <a:off x="6416713" y="4089200"/>
              <a:ext cx="20700" cy="21100"/>
            </a:xfrm>
            <a:custGeom>
              <a:avLst/>
              <a:gdLst/>
              <a:ahLst/>
              <a:cxnLst/>
              <a:rect l="l" t="t" r="r" b="b"/>
              <a:pathLst>
                <a:path w="828" h="844" extrusionOk="0">
                  <a:moveTo>
                    <a:pt x="7" y="1"/>
                  </a:moveTo>
                  <a:cubicBezTo>
                    <a:pt x="3" y="1"/>
                    <a:pt x="1" y="6"/>
                    <a:pt x="1" y="16"/>
                  </a:cubicBezTo>
                  <a:cubicBezTo>
                    <a:pt x="1" y="16"/>
                    <a:pt x="1" y="317"/>
                    <a:pt x="201" y="743"/>
                  </a:cubicBezTo>
                  <a:lnTo>
                    <a:pt x="201" y="843"/>
                  </a:lnTo>
                  <a:lnTo>
                    <a:pt x="302" y="743"/>
                  </a:lnTo>
                  <a:cubicBezTo>
                    <a:pt x="527" y="643"/>
                    <a:pt x="627" y="417"/>
                    <a:pt x="728" y="317"/>
                  </a:cubicBezTo>
                  <a:cubicBezTo>
                    <a:pt x="828" y="217"/>
                    <a:pt x="828" y="117"/>
                    <a:pt x="828" y="117"/>
                  </a:cubicBezTo>
                  <a:lnTo>
                    <a:pt x="828" y="117"/>
                  </a:lnTo>
                  <a:lnTo>
                    <a:pt x="627" y="317"/>
                  </a:lnTo>
                  <a:cubicBezTo>
                    <a:pt x="541" y="317"/>
                    <a:pt x="454" y="486"/>
                    <a:pt x="287" y="596"/>
                  </a:cubicBezTo>
                  <a:lnTo>
                    <a:pt x="287" y="596"/>
                  </a:lnTo>
                  <a:cubicBezTo>
                    <a:pt x="194" y="316"/>
                    <a:pt x="41" y="1"/>
                    <a:pt x="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59"/>
            <p:cNvSpPr/>
            <p:nvPr/>
          </p:nvSpPr>
          <p:spPr>
            <a:xfrm rot="5400000" flipH="1">
              <a:off x="6299013" y="4117900"/>
              <a:ext cx="20725" cy="21325"/>
            </a:xfrm>
            <a:custGeom>
              <a:avLst/>
              <a:gdLst/>
              <a:ahLst/>
              <a:cxnLst/>
              <a:rect l="l" t="t" r="r" b="b"/>
              <a:pathLst>
                <a:path w="829" h="853" extrusionOk="0">
                  <a:moveTo>
                    <a:pt x="628" y="0"/>
                  </a:moveTo>
                  <a:lnTo>
                    <a:pt x="527" y="100"/>
                  </a:lnTo>
                  <a:cubicBezTo>
                    <a:pt x="327" y="226"/>
                    <a:pt x="201" y="426"/>
                    <a:pt x="101" y="526"/>
                  </a:cubicBezTo>
                  <a:cubicBezTo>
                    <a:pt x="1" y="627"/>
                    <a:pt x="1" y="727"/>
                    <a:pt x="1" y="727"/>
                  </a:cubicBezTo>
                  <a:cubicBezTo>
                    <a:pt x="1" y="727"/>
                    <a:pt x="101" y="627"/>
                    <a:pt x="201" y="526"/>
                  </a:cubicBezTo>
                  <a:cubicBezTo>
                    <a:pt x="308" y="526"/>
                    <a:pt x="397" y="381"/>
                    <a:pt x="545" y="276"/>
                  </a:cubicBezTo>
                  <a:lnTo>
                    <a:pt x="545" y="276"/>
                  </a:lnTo>
                  <a:cubicBezTo>
                    <a:pt x="649" y="562"/>
                    <a:pt x="828" y="852"/>
                    <a:pt x="828" y="852"/>
                  </a:cubicBezTo>
                  <a:cubicBezTo>
                    <a:pt x="828" y="852"/>
                    <a:pt x="828" y="526"/>
                    <a:pt x="628" y="100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59"/>
            <p:cNvSpPr/>
            <p:nvPr/>
          </p:nvSpPr>
          <p:spPr>
            <a:xfrm rot="5400000" flipH="1">
              <a:off x="6351350" y="4042388"/>
              <a:ext cx="18200" cy="23225"/>
            </a:xfrm>
            <a:custGeom>
              <a:avLst/>
              <a:gdLst/>
              <a:ahLst/>
              <a:cxnLst/>
              <a:rect l="l" t="t" r="r" b="b"/>
              <a:pathLst>
                <a:path w="728" h="929" extrusionOk="0">
                  <a:moveTo>
                    <a:pt x="727" y="1"/>
                  </a:moveTo>
                  <a:cubicBezTo>
                    <a:pt x="727" y="1"/>
                    <a:pt x="427" y="201"/>
                    <a:pt x="1" y="427"/>
                  </a:cubicBezTo>
                  <a:lnTo>
                    <a:pt x="1" y="527"/>
                  </a:lnTo>
                  <a:lnTo>
                    <a:pt x="101" y="527"/>
                  </a:lnTo>
                  <a:cubicBezTo>
                    <a:pt x="201" y="628"/>
                    <a:pt x="427" y="728"/>
                    <a:pt x="527" y="828"/>
                  </a:cubicBezTo>
                  <a:cubicBezTo>
                    <a:pt x="727" y="828"/>
                    <a:pt x="727" y="928"/>
                    <a:pt x="727" y="928"/>
                  </a:cubicBezTo>
                  <a:cubicBezTo>
                    <a:pt x="727" y="828"/>
                    <a:pt x="727" y="828"/>
                    <a:pt x="627" y="728"/>
                  </a:cubicBezTo>
                  <a:cubicBezTo>
                    <a:pt x="542" y="643"/>
                    <a:pt x="368" y="558"/>
                    <a:pt x="196" y="474"/>
                  </a:cubicBezTo>
                  <a:lnTo>
                    <a:pt x="196" y="474"/>
                  </a:lnTo>
                  <a:cubicBezTo>
                    <a:pt x="557" y="257"/>
                    <a:pt x="727" y="1"/>
                    <a:pt x="727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59"/>
            <p:cNvSpPr/>
            <p:nvPr/>
          </p:nvSpPr>
          <p:spPr>
            <a:xfrm rot="5400000" flipH="1">
              <a:off x="6387688" y="408687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0" y="0"/>
                  </a:moveTo>
                  <a:cubicBezTo>
                    <a:pt x="0" y="1"/>
                    <a:pt x="125" y="527"/>
                    <a:pt x="326" y="1153"/>
                  </a:cubicBezTo>
                  <a:lnTo>
                    <a:pt x="326" y="1253"/>
                  </a:lnTo>
                  <a:lnTo>
                    <a:pt x="426" y="1153"/>
                  </a:lnTo>
                  <a:cubicBezTo>
                    <a:pt x="627" y="928"/>
                    <a:pt x="852" y="727"/>
                    <a:pt x="1053" y="627"/>
                  </a:cubicBezTo>
                  <a:cubicBezTo>
                    <a:pt x="1153" y="426"/>
                    <a:pt x="1253" y="426"/>
                    <a:pt x="1253" y="301"/>
                  </a:cubicBezTo>
                  <a:lnTo>
                    <a:pt x="1253" y="301"/>
                  </a:lnTo>
                  <a:cubicBezTo>
                    <a:pt x="1253" y="301"/>
                    <a:pt x="1153" y="426"/>
                    <a:pt x="952" y="527"/>
                  </a:cubicBezTo>
                  <a:cubicBezTo>
                    <a:pt x="858" y="715"/>
                    <a:pt x="654" y="815"/>
                    <a:pt x="380" y="1013"/>
                  </a:cubicBezTo>
                  <a:lnTo>
                    <a:pt x="380" y="1013"/>
                  </a:lnTo>
                  <a:cubicBezTo>
                    <a:pt x="193" y="45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59"/>
            <p:cNvSpPr/>
            <p:nvPr/>
          </p:nvSpPr>
          <p:spPr>
            <a:xfrm rot="5400000" flipH="1">
              <a:off x="6368263" y="4126975"/>
              <a:ext cx="28850" cy="31350"/>
            </a:xfrm>
            <a:custGeom>
              <a:avLst/>
              <a:gdLst/>
              <a:ahLst/>
              <a:cxnLst/>
              <a:rect l="l" t="t" r="r" b="b"/>
              <a:pathLst>
                <a:path w="1154" h="1254" extrusionOk="0">
                  <a:moveTo>
                    <a:pt x="301" y="0"/>
                  </a:moveTo>
                  <a:cubicBezTo>
                    <a:pt x="301" y="0"/>
                    <a:pt x="301" y="101"/>
                    <a:pt x="526" y="326"/>
                  </a:cubicBezTo>
                  <a:cubicBezTo>
                    <a:pt x="618" y="418"/>
                    <a:pt x="793" y="593"/>
                    <a:pt x="995" y="871"/>
                  </a:cubicBezTo>
                  <a:lnTo>
                    <a:pt x="995" y="871"/>
                  </a:lnTo>
                  <a:cubicBezTo>
                    <a:pt x="400" y="1065"/>
                    <a:pt x="0" y="1253"/>
                    <a:pt x="0" y="1253"/>
                  </a:cubicBezTo>
                  <a:cubicBezTo>
                    <a:pt x="0" y="1253"/>
                    <a:pt x="526" y="1153"/>
                    <a:pt x="1053" y="953"/>
                  </a:cubicBezTo>
                  <a:lnTo>
                    <a:pt x="1153" y="953"/>
                  </a:lnTo>
                  <a:lnTo>
                    <a:pt x="1153" y="852"/>
                  </a:lnTo>
                  <a:cubicBezTo>
                    <a:pt x="927" y="627"/>
                    <a:pt x="727" y="426"/>
                    <a:pt x="526" y="226"/>
                  </a:cubicBezTo>
                  <a:cubicBezTo>
                    <a:pt x="426" y="101"/>
                    <a:pt x="301" y="0"/>
                    <a:pt x="301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59"/>
            <p:cNvSpPr/>
            <p:nvPr/>
          </p:nvSpPr>
          <p:spPr>
            <a:xfrm rot="5400000" flipH="1">
              <a:off x="6323788" y="4106300"/>
              <a:ext cx="31350" cy="28850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226" y="627"/>
                  </a:moveTo>
                  <a:lnTo>
                    <a:pt x="226" y="627"/>
                  </a:lnTo>
                  <a:cubicBezTo>
                    <a:pt x="0" y="728"/>
                    <a:pt x="0" y="828"/>
                    <a:pt x="0" y="828"/>
                  </a:cubicBezTo>
                  <a:lnTo>
                    <a:pt x="226" y="627"/>
                  </a:lnTo>
                  <a:close/>
                  <a:moveTo>
                    <a:pt x="852" y="1"/>
                  </a:moveTo>
                  <a:cubicBezTo>
                    <a:pt x="527" y="201"/>
                    <a:pt x="326" y="427"/>
                    <a:pt x="226" y="627"/>
                  </a:cubicBezTo>
                  <a:cubicBezTo>
                    <a:pt x="409" y="536"/>
                    <a:pt x="592" y="361"/>
                    <a:pt x="871" y="159"/>
                  </a:cubicBezTo>
                  <a:lnTo>
                    <a:pt x="871" y="159"/>
                  </a:lnTo>
                  <a:cubicBezTo>
                    <a:pt x="1059" y="754"/>
                    <a:pt x="1153" y="1154"/>
                    <a:pt x="1153" y="1154"/>
                  </a:cubicBezTo>
                  <a:cubicBezTo>
                    <a:pt x="1253" y="1154"/>
                    <a:pt x="1153" y="627"/>
                    <a:pt x="953" y="1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59"/>
            <p:cNvSpPr/>
            <p:nvPr/>
          </p:nvSpPr>
          <p:spPr>
            <a:xfrm rot="5400000" flipH="1">
              <a:off x="6344950" y="4066338"/>
              <a:ext cx="31350" cy="29825"/>
            </a:xfrm>
            <a:custGeom>
              <a:avLst/>
              <a:gdLst/>
              <a:ahLst/>
              <a:cxnLst/>
              <a:rect l="l" t="t" r="r" b="b"/>
              <a:pathLst>
                <a:path w="1254" h="1193" extrusionOk="0">
                  <a:moveTo>
                    <a:pt x="1148" y="0"/>
                  </a:moveTo>
                  <a:cubicBezTo>
                    <a:pt x="964" y="0"/>
                    <a:pt x="559" y="93"/>
                    <a:pt x="100" y="240"/>
                  </a:cubicBezTo>
                  <a:lnTo>
                    <a:pt x="0" y="240"/>
                  </a:lnTo>
                  <a:lnTo>
                    <a:pt x="100" y="340"/>
                  </a:lnTo>
                  <a:cubicBezTo>
                    <a:pt x="301" y="666"/>
                    <a:pt x="526" y="867"/>
                    <a:pt x="627" y="967"/>
                  </a:cubicBezTo>
                  <a:cubicBezTo>
                    <a:pt x="827" y="1193"/>
                    <a:pt x="927" y="1193"/>
                    <a:pt x="927" y="1193"/>
                  </a:cubicBezTo>
                  <a:cubicBezTo>
                    <a:pt x="927" y="1193"/>
                    <a:pt x="827" y="1067"/>
                    <a:pt x="727" y="967"/>
                  </a:cubicBezTo>
                  <a:cubicBezTo>
                    <a:pt x="633" y="779"/>
                    <a:pt x="428" y="590"/>
                    <a:pt x="237" y="298"/>
                  </a:cubicBezTo>
                  <a:lnTo>
                    <a:pt x="237" y="298"/>
                  </a:lnTo>
                  <a:cubicBezTo>
                    <a:pt x="802" y="126"/>
                    <a:pt x="1253" y="40"/>
                    <a:pt x="1253" y="40"/>
                  </a:cubicBezTo>
                  <a:cubicBezTo>
                    <a:pt x="1253" y="13"/>
                    <a:pt x="1216" y="0"/>
                    <a:pt x="1148" y="0"/>
                  </a:cubicBezTo>
                  <a:close/>
                </a:path>
              </a:pathLst>
            </a:custGeom>
            <a:solidFill>
              <a:srgbClr val="D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39" name="Google Shape;9539;p59"/>
            <p:cNvGrpSpPr/>
            <p:nvPr/>
          </p:nvGrpSpPr>
          <p:grpSpPr>
            <a:xfrm>
              <a:off x="2863513" y="4314000"/>
              <a:ext cx="363425" cy="391625"/>
              <a:chOff x="6486688" y="4948425"/>
              <a:chExt cx="363425" cy="391625"/>
            </a:xfrm>
          </p:grpSpPr>
          <p:sp>
            <p:nvSpPr>
              <p:cNvPr id="9540" name="Google Shape;9540;p59"/>
              <p:cNvSpPr/>
              <p:nvPr/>
            </p:nvSpPr>
            <p:spPr>
              <a:xfrm rot="5400000" flipH="1">
                <a:off x="6545600" y="4959688"/>
                <a:ext cx="237475" cy="355300"/>
              </a:xfrm>
              <a:custGeom>
                <a:avLst/>
                <a:gdLst/>
                <a:ahLst/>
                <a:cxnLst/>
                <a:rect l="l" t="t" r="r" b="b"/>
                <a:pathLst>
                  <a:path w="9499" h="14212" extrusionOk="0">
                    <a:moveTo>
                      <a:pt x="100" y="1"/>
                    </a:moveTo>
                    <a:cubicBezTo>
                      <a:pt x="0" y="101"/>
                      <a:pt x="2080" y="3234"/>
                      <a:pt x="4587" y="7194"/>
                    </a:cubicBezTo>
                    <a:cubicBezTo>
                      <a:pt x="7193" y="11079"/>
                      <a:pt x="9298" y="14211"/>
                      <a:pt x="9399" y="14211"/>
                    </a:cubicBezTo>
                    <a:cubicBezTo>
                      <a:pt x="9499" y="14086"/>
                      <a:pt x="7419" y="10953"/>
                      <a:pt x="4787" y="6993"/>
                    </a:cubicBezTo>
                    <a:cubicBezTo>
                      <a:pt x="2281" y="31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1" name="Google Shape;9541;p59"/>
              <p:cNvSpPr/>
              <p:nvPr/>
            </p:nvSpPr>
            <p:spPr>
              <a:xfrm rot="5400000" flipH="1">
                <a:off x="6519525" y="5040788"/>
                <a:ext cx="326475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13059" h="8576" extrusionOk="0">
                    <a:moveTo>
                      <a:pt x="12958" y="0"/>
                    </a:moveTo>
                    <a:cubicBezTo>
                      <a:pt x="12958" y="0"/>
                      <a:pt x="10025" y="1880"/>
                      <a:pt x="6492" y="4186"/>
                    </a:cubicBezTo>
                    <a:cubicBezTo>
                      <a:pt x="2833" y="6592"/>
                      <a:pt x="0" y="8471"/>
                      <a:pt x="0" y="8572"/>
                    </a:cubicBezTo>
                    <a:cubicBezTo>
                      <a:pt x="0" y="8574"/>
                      <a:pt x="2" y="8575"/>
                      <a:pt x="6" y="8575"/>
                    </a:cubicBezTo>
                    <a:cubicBezTo>
                      <a:pt x="156" y="8575"/>
                      <a:pt x="3124" y="6731"/>
                      <a:pt x="6592" y="4386"/>
                    </a:cubicBezTo>
                    <a:cubicBezTo>
                      <a:pt x="10126" y="2105"/>
                      <a:pt x="13058" y="100"/>
                      <a:pt x="1295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2" name="Google Shape;9542;p59"/>
              <p:cNvSpPr/>
              <p:nvPr/>
            </p:nvSpPr>
            <p:spPr>
              <a:xfrm rot="5400000" flipH="1">
                <a:off x="6632063" y="4977875"/>
                <a:ext cx="78325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4311" extrusionOk="0">
                    <a:moveTo>
                      <a:pt x="3008" y="0"/>
                    </a:moveTo>
                    <a:cubicBezTo>
                      <a:pt x="2907" y="0"/>
                      <a:pt x="2181" y="3258"/>
                      <a:pt x="1454" y="7118"/>
                    </a:cubicBezTo>
                    <a:cubicBezTo>
                      <a:pt x="627" y="11078"/>
                      <a:pt x="0" y="14311"/>
                      <a:pt x="100" y="14311"/>
                    </a:cubicBezTo>
                    <a:cubicBezTo>
                      <a:pt x="100" y="14311"/>
                      <a:pt x="827" y="11178"/>
                      <a:pt x="1654" y="7218"/>
                    </a:cubicBezTo>
                    <a:cubicBezTo>
                      <a:pt x="2506" y="3258"/>
                      <a:pt x="3133" y="0"/>
                      <a:pt x="3008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3" name="Google Shape;9543;p59"/>
              <p:cNvSpPr/>
              <p:nvPr/>
            </p:nvSpPr>
            <p:spPr>
              <a:xfrm rot="5400000" flipH="1">
                <a:off x="6493450" y="5103688"/>
                <a:ext cx="3916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5665" h="3244" extrusionOk="0">
                    <a:moveTo>
                      <a:pt x="126" y="0"/>
                    </a:moveTo>
                    <a:lnTo>
                      <a:pt x="126" y="0"/>
                    </a:lnTo>
                    <a:cubicBezTo>
                      <a:pt x="1" y="100"/>
                      <a:pt x="3560" y="952"/>
                      <a:pt x="7845" y="1780"/>
                    </a:cubicBezTo>
                    <a:cubicBezTo>
                      <a:pt x="11829" y="2642"/>
                      <a:pt x="15163" y="3244"/>
                      <a:pt x="15613" y="3244"/>
                    </a:cubicBezTo>
                    <a:cubicBezTo>
                      <a:pt x="15647" y="3244"/>
                      <a:pt x="15665" y="3240"/>
                      <a:pt x="15665" y="3233"/>
                    </a:cubicBezTo>
                    <a:cubicBezTo>
                      <a:pt x="15665" y="3233"/>
                      <a:pt x="12231" y="2406"/>
                      <a:pt x="7946" y="1579"/>
                    </a:cubicBezTo>
                    <a:cubicBezTo>
                      <a:pt x="3560" y="627"/>
                      <a:pt x="126" y="0"/>
                      <a:pt x="126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4" name="Google Shape;9544;p59"/>
              <p:cNvSpPr/>
              <p:nvPr/>
            </p:nvSpPr>
            <p:spPr>
              <a:xfrm rot="5400000" flipH="1">
                <a:off x="6783363" y="5207500"/>
                <a:ext cx="626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833" extrusionOk="0">
                    <a:moveTo>
                      <a:pt x="2181" y="0"/>
                    </a:moveTo>
                    <a:lnTo>
                      <a:pt x="2181" y="752"/>
                    </a:lnTo>
                    <a:lnTo>
                      <a:pt x="2181" y="2426"/>
                    </a:lnTo>
                    <a:lnTo>
                      <a:pt x="2181" y="2426"/>
                    </a:lnTo>
                    <a:cubicBezTo>
                      <a:pt x="1142" y="2010"/>
                      <a:pt x="292" y="1665"/>
                      <a:pt x="57" y="1665"/>
                    </a:cubicBezTo>
                    <a:cubicBezTo>
                      <a:pt x="29" y="1665"/>
                      <a:pt x="10" y="1669"/>
                      <a:pt x="0" y="1679"/>
                    </a:cubicBezTo>
                    <a:cubicBezTo>
                      <a:pt x="0" y="1779"/>
                      <a:pt x="1028" y="2206"/>
                      <a:pt x="2281" y="2732"/>
                    </a:cubicBezTo>
                    <a:lnTo>
                      <a:pt x="2506" y="2832"/>
                    </a:lnTo>
                    <a:lnTo>
                      <a:pt x="2506" y="2632"/>
                    </a:lnTo>
                    <a:lnTo>
                      <a:pt x="2506" y="2506"/>
                    </a:lnTo>
                    <a:cubicBezTo>
                      <a:pt x="2506" y="1779"/>
                      <a:pt x="2381" y="1153"/>
                      <a:pt x="2381" y="752"/>
                    </a:cubicBezTo>
                    <a:cubicBezTo>
                      <a:pt x="2281" y="326"/>
                      <a:pt x="2281" y="0"/>
                      <a:pt x="2181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5" name="Google Shape;9545;p59"/>
              <p:cNvSpPr/>
              <p:nvPr/>
            </p:nvSpPr>
            <p:spPr>
              <a:xfrm rot="5400000" flipH="1">
                <a:off x="6508000" y="5016088"/>
                <a:ext cx="62675" cy="6770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708" extrusionOk="0">
                    <a:moveTo>
                      <a:pt x="101" y="1"/>
                    </a:moveTo>
                    <a:lnTo>
                      <a:pt x="101" y="101"/>
                    </a:lnTo>
                    <a:lnTo>
                      <a:pt x="101" y="201"/>
                    </a:lnTo>
                    <a:cubicBezTo>
                      <a:pt x="1" y="953"/>
                      <a:pt x="101" y="1580"/>
                      <a:pt x="201" y="1981"/>
                    </a:cubicBezTo>
                    <a:cubicBezTo>
                      <a:pt x="201" y="2507"/>
                      <a:pt x="301" y="2708"/>
                      <a:pt x="301" y="2708"/>
                    </a:cubicBezTo>
                    <a:cubicBezTo>
                      <a:pt x="301" y="2708"/>
                      <a:pt x="427" y="2407"/>
                      <a:pt x="301" y="1981"/>
                    </a:cubicBezTo>
                    <a:lnTo>
                      <a:pt x="301" y="400"/>
                    </a:lnTo>
                    <a:lnTo>
                      <a:pt x="301" y="400"/>
                    </a:lnTo>
                    <a:cubicBezTo>
                      <a:pt x="1395" y="800"/>
                      <a:pt x="2258" y="1072"/>
                      <a:pt x="2461" y="1072"/>
                    </a:cubicBezTo>
                    <a:cubicBezTo>
                      <a:pt x="2491" y="1072"/>
                      <a:pt x="2507" y="1066"/>
                      <a:pt x="2507" y="1053"/>
                    </a:cubicBezTo>
                    <a:cubicBezTo>
                      <a:pt x="2507" y="1053"/>
                      <a:pt x="1554" y="527"/>
                      <a:pt x="2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6" name="Google Shape;9546;p59"/>
              <p:cNvSpPr/>
              <p:nvPr/>
            </p:nvSpPr>
            <p:spPr>
              <a:xfrm rot="5400000" flipH="1">
                <a:off x="6564063" y="5056500"/>
                <a:ext cx="41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81" extrusionOk="0">
                    <a:moveTo>
                      <a:pt x="0" y="0"/>
                    </a:moveTo>
                    <a:lnTo>
                      <a:pt x="0" y="201"/>
                    </a:lnTo>
                    <a:cubicBezTo>
                      <a:pt x="0" y="727"/>
                      <a:pt x="0" y="1153"/>
                      <a:pt x="101" y="1454"/>
                    </a:cubicBezTo>
                    <a:cubicBezTo>
                      <a:pt x="101" y="1780"/>
                      <a:pt x="101" y="1980"/>
                      <a:pt x="201" y="1980"/>
                    </a:cubicBezTo>
                    <a:lnTo>
                      <a:pt x="201" y="1454"/>
                    </a:lnTo>
                    <a:lnTo>
                      <a:pt x="201" y="340"/>
                    </a:lnTo>
                    <a:lnTo>
                      <a:pt x="201" y="340"/>
                    </a:lnTo>
                    <a:cubicBezTo>
                      <a:pt x="877" y="607"/>
                      <a:pt x="1466" y="847"/>
                      <a:pt x="1617" y="847"/>
                    </a:cubicBezTo>
                    <a:cubicBezTo>
                      <a:pt x="1642" y="847"/>
                      <a:pt x="1655" y="841"/>
                      <a:pt x="1655" y="827"/>
                    </a:cubicBezTo>
                    <a:cubicBezTo>
                      <a:pt x="1655" y="727"/>
                      <a:pt x="1028" y="401"/>
                      <a:pt x="201" y="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7" name="Google Shape;9547;p59"/>
              <p:cNvSpPr/>
              <p:nvPr/>
            </p:nvSpPr>
            <p:spPr>
              <a:xfrm rot="5400000" flipH="1">
                <a:off x="6747150" y="4981438"/>
                <a:ext cx="70825" cy="6120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2448" extrusionOk="0">
                    <a:moveTo>
                      <a:pt x="1154" y="1"/>
                    </a:moveTo>
                    <a:cubicBezTo>
                      <a:pt x="1054" y="1"/>
                      <a:pt x="627" y="928"/>
                      <a:pt x="101" y="2281"/>
                    </a:cubicBezTo>
                    <a:lnTo>
                      <a:pt x="1" y="2407"/>
                    </a:lnTo>
                    <a:lnTo>
                      <a:pt x="327" y="2407"/>
                    </a:lnTo>
                    <a:cubicBezTo>
                      <a:pt x="506" y="2435"/>
                      <a:pt x="685" y="2448"/>
                      <a:pt x="861" y="2448"/>
                    </a:cubicBezTo>
                    <a:cubicBezTo>
                      <a:pt x="1301" y="2448"/>
                      <a:pt x="1723" y="2371"/>
                      <a:pt x="2081" y="2281"/>
                    </a:cubicBezTo>
                    <a:cubicBezTo>
                      <a:pt x="2507" y="2281"/>
                      <a:pt x="2833" y="2181"/>
                      <a:pt x="2833" y="2181"/>
                    </a:cubicBezTo>
                    <a:cubicBezTo>
                      <a:pt x="2833" y="2181"/>
                      <a:pt x="2507" y="2081"/>
                      <a:pt x="2081" y="2081"/>
                    </a:cubicBezTo>
                    <a:cubicBezTo>
                      <a:pt x="1591" y="2081"/>
                      <a:pt x="980" y="2177"/>
                      <a:pt x="367" y="2181"/>
                    </a:cubicBezTo>
                    <a:lnTo>
                      <a:pt x="367" y="2181"/>
                    </a:lnTo>
                    <a:cubicBezTo>
                      <a:pt x="850" y="974"/>
                      <a:pt x="1251" y="1"/>
                      <a:pt x="1154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8" name="Google Shape;9548;p59"/>
              <p:cNvSpPr/>
              <p:nvPr/>
            </p:nvSpPr>
            <p:spPr>
              <a:xfrm rot="5400000" flipH="1">
                <a:off x="6727288" y="5036750"/>
                <a:ext cx="47025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681" extrusionOk="0">
                    <a:moveTo>
                      <a:pt x="828" y="1"/>
                    </a:moveTo>
                    <a:cubicBezTo>
                      <a:pt x="727" y="1"/>
                      <a:pt x="427" y="627"/>
                      <a:pt x="1" y="1480"/>
                    </a:cubicBezTo>
                    <a:lnTo>
                      <a:pt x="1" y="1680"/>
                    </a:lnTo>
                    <a:lnTo>
                      <a:pt x="201" y="1680"/>
                    </a:lnTo>
                    <a:cubicBezTo>
                      <a:pt x="627" y="1680"/>
                      <a:pt x="1153" y="1680"/>
                      <a:pt x="1454" y="1580"/>
                    </a:cubicBezTo>
                    <a:cubicBezTo>
                      <a:pt x="1780" y="1580"/>
                      <a:pt x="1880" y="1580"/>
                      <a:pt x="1880" y="1480"/>
                    </a:cubicBezTo>
                    <a:cubicBezTo>
                      <a:pt x="1880" y="1480"/>
                      <a:pt x="1680" y="1379"/>
                      <a:pt x="1354" y="1379"/>
                    </a:cubicBezTo>
                    <a:cubicBezTo>
                      <a:pt x="1086" y="1379"/>
                      <a:pt x="719" y="1459"/>
                      <a:pt x="342" y="1476"/>
                    </a:cubicBezTo>
                    <a:lnTo>
                      <a:pt x="342" y="1476"/>
                    </a:lnTo>
                    <a:cubicBezTo>
                      <a:pt x="644" y="691"/>
                      <a:pt x="828" y="1"/>
                      <a:pt x="82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9" name="Google Shape;9549;p59"/>
              <p:cNvSpPr/>
              <p:nvPr/>
            </p:nvSpPr>
            <p:spPr>
              <a:xfrm rot="5400000" flipH="1">
                <a:off x="6547963" y="5262825"/>
                <a:ext cx="68325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2393" extrusionOk="0">
                    <a:moveTo>
                      <a:pt x="2507" y="1"/>
                    </a:moveTo>
                    <a:cubicBezTo>
                      <a:pt x="1780" y="1"/>
                      <a:pt x="1154" y="101"/>
                      <a:pt x="728" y="101"/>
                    </a:cubicBezTo>
                    <a:cubicBezTo>
                      <a:pt x="226" y="201"/>
                      <a:pt x="1" y="201"/>
                      <a:pt x="1" y="302"/>
                    </a:cubicBezTo>
                    <a:lnTo>
                      <a:pt x="2324" y="302"/>
                    </a:lnTo>
                    <a:cubicBezTo>
                      <a:pt x="1849" y="1462"/>
                      <a:pt x="1585" y="2382"/>
                      <a:pt x="1680" y="2382"/>
                    </a:cubicBezTo>
                    <a:cubicBezTo>
                      <a:pt x="1680" y="2389"/>
                      <a:pt x="1682" y="2392"/>
                      <a:pt x="1685" y="2392"/>
                    </a:cubicBezTo>
                    <a:cubicBezTo>
                      <a:pt x="1737" y="2392"/>
                      <a:pt x="2235" y="1386"/>
                      <a:pt x="2733" y="201"/>
                    </a:cubicBezTo>
                    <a:lnTo>
                      <a:pt x="2733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0" name="Google Shape;9550;p59"/>
              <p:cNvSpPr/>
              <p:nvPr/>
            </p:nvSpPr>
            <p:spPr>
              <a:xfrm rot="5400000" flipH="1">
                <a:off x="6588825" y="522473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780" y="1"/>
                    </a:moveTo>
                    <a:cubicBezTo>
                      <a:pt x="1254" y="1"/>
                      <a:pt x="828" y="101"/>
                      <a:pt x="527" y="101"/>
                    </a:cubicBezTo>
                    <a:cubicBezTo>
                      <a:pt x="201" y="201"/>
                      <a:pt x="0" y="201"/>
                      <a:pt x="0" y="201"/>
                    </a:cubicBezTo>
                    <a:cubicBezTo>
                      <a:pt x="0" y="326"/>
                      <a:pt x="201" y="326"/>
                      <a:pt x="527" y="326"/>
                    </a:cubicBezTo>
                    <a:lnTo>
                      <a:pt x="1560" y="326"/>
                    </a:lnTo>
                    <a:cubicBezTo>
                      <a:pt x="1219" y="1151"/>
                      <a:pt x="1038" y="1688"/>
                      <a:pt x="1153" y="1780"/>
                    </a:cubicBezTo>
                    <a:cubicBezTo>
                      <a:pt x="1254" y="1780"/>
                      <a:pt x="1554" y="1153"/>
                      <a:pt x="1880" y="201"/>
                    </a:cubicBezTo>
                    <a:lnTo>
                      <a:pt x="1980" y="101"/>
                    </a:lnTo>
                    <a:lnTo>
                      <a:pt x="1780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1" name="Google Shape;9551;p59"/>
              <p:cNvSpPr/>
              <p:nvPr/>
            </p:nvSpPr>
            <p:spPr>
              <a:xfrm rot="5400000" flipH="1">
                <a:off x="6698550" y="5258638"/>
                <a:ext cx="41375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900" extrusionOk="0">
                    <a:moveTo>
                      <a:pt x="101" y="1"/>
                    </a:moveTo>
                    <a:cubicBezTo>
                      <a:pt x="101" y="101"/>
                      <a:pt x="201" y="226"/>
                      <a:pt x="401" y="427"/>
                    </a:cubicBezTo>
                    <a:cubicBezTo>
                      <a:pt x="607" y="609"/>
                      <a:pt x="957" y="812"/>
                      <a:pt x="1264" y="1074"/>
                    </a:cubicBezTo>
                    <a:lnTo>
                      <a:pt x="1264" y="1074"/>
                    </a:lnTo>
                    <a:cubicBezTo>
                      <a:pt x="533" y="1540"/>
                      <a:pt x="0" y="1880"/>
                      <a:pt x="0" y="1880"/>
                    </a:cubicBezTo>
                    <a:cubicBezTo>
                      <a:pt x="0" y="1894"/>
                      <a:pt x="13" y="1900"/>
                      <a:pt x="36" y="1900"/>
                    </a:cubicBezTo>
                    <a:cubicBezTo>
                      <a:pt x="192" y="1900"/>
                      <a:pt x="835" y="1624"/>
                      <a:pt x="1554" y="1254"/>
                    </a:cubicBezTo>
                    <a:lnTo>
                      <a:pt x="1654" y="1154"/>
                    </a:lnTo>
                    <a:lnTo>
                      <a:pt x="1554" y="1053"/>
                    </a:lnTo>
                    <a:lnTo>
                      <a:pt x="1554" y="953"/>
                    </a:lnTo>
                    <a:cubicBezTo>
                      <a:pt x="1153" y="627"/>
                      <a:pt x="827" y="427"/>
                      <a:pt x="527" y="327"/>
                    </a:cubicBezTo>
                    <a:cubicBezTo>
                      <a:pt x="301" y="101"/>
                      <a:pt x="101" y="1"/>
                      <a:pt x="101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2" name="Google Shape;9552;p59"/>
              <p:cNvSpPr/>
              <p:nvPr/>
            </p:nvSpPr>
            <p:spPr>
              <a:xfrm rot="5400000" flipH="1">
                <a:off x="6785875" y="5103488"/>
                <a:ext cx="50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881" extrusionOk="0">
                    <a:moveTo>
                      <a:pt x="126" y="1"/>
                    </a:moveTo>
                    <a:cubicBezTo>
                      <a:pt x="0" y="126"/>
                      <a:pt x="226" y="853"/>
                      <a:pt x="527" y="1680"/>
                    </a:cubicBezTo>
                    <a:lnTo>
                      <a:pt x="627" y="1880"/>
                    </a:lnTo>
                    <a:lnTo>
                      <a:pt x="752" y="1780"/>
                    </a:lnTo>
                    <a:lnTo>
                      <a:pt x="752" y="1680"/>
                    </a:lnTo>
                    <a:cubicBezTo>
                      <a:pt x="1153" y="1479"/>
                      <a:pt x="1479" y="1053"/>
                      <a:pt x="1680" y="853"/>
                    </a:cubicBezTo>
                    <a:cubicBezTo>
                      <a:pt x="1880" y="627"/>
                      <a:pt x="2005" y="427"/>
                      <a:pt x="2005" y="427"/>
                    </a:cubicBezTo>
                    <a:cubicBezTo>
                      <a:pt x="1880" y="427"/>
                      <a:pt x="1780" y="527"/>
                      <a:pt x="1479" y="752"/>
                    </a:cubicBezTo>
                    <a:cubicBezTo>
                      <a:pt x="1287" y="923"/>
                      <a:pt x="1041" y="1166"/>
                      <a:pt x="771" y="1374"/>
                    </a:cubicBezTo>
                    <a:lnTo>
                      <a:pt x="771" y="1374"/>
                    </a:lnTo>
                    <a:cubicBezTo>
                      <a:pt x="478" y="632"/>
                      <a:pt x="218" y="1"/>
                      <a:pt x="126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3" name="Google Shape;9553;p59"/>
              <p:cNvSpPr/>
              <p:nvPr/>
            </p:nvSpPr>
            <p:spPr>
              <a:xfrm rot="5400000" flipH="1">
                <a:off x="6528675" y="5164588"/>
                <a:ext cx="49525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1780" extrusionOk="0">
                    <a:moveTo>
                      <a:pt x="1354" y="1"/>
                    </a:moveTo>
                    <a:lnTo>
                      <a:pt x="1254" y="101"/>
                    </a:lnTo>
                    <a:cubicBezTo>
                      <a:pt x="828" y="427"/>
                      <a:pt x="502" y="727"/>
                      <a:pt x="301" y="1053"/>
                    </a:cubicBezTo>
                    <a:cubicBezTo>
                      <a:pt x="101" y="1254"/>
                      <a:pt x="0" y="1354"/>
                      <a:pt x="101" y="1454"/>
                    </a:cubicBezTo>
                    <a:cubicBezTo>
                      <a:pt x="101" y="1454"/>
                      <a:pt x="201" y="1354"/>
                      <a:pt x="502" y="1153"/>
                    </a:cubicBezTo>
                    <a:lnTo>
                      <a:pt x="1213" y="442"/>
                    </a:lnTo>
                    <a:lnTo>
                      <a:pt x="1213" y="442"/>
                    </a:lnTo>
                    <a:cubicBezTo>
                      <a:pt x="1505" y="1258"/>
                      <a:pt x="1766" y="1780"/>
                      <a:pt x="1880" y="1780"/>
                    </a:cubicBezTo>
                    <a:cubicBezTo>
                      <a:pt x="1980" y="1780"/>
                      <a:pt x="1755" y="1053"/>
                      <a:pt x="1454" y="201"/>
                    </a:cubicBezTo>
                    <a:lnTo>
                      <a:pt x="1354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4" name="Google Shape;9554;p59"/>
              <p:cNvSpPr/>
              <p:nvPr/>
            </p:nvSpPr>
            <p:spPr>
              <a:xfrm rot="5400000" flipH="1">
                <a:off x="6643525" y="5002738"/>
                <a:ext cx="42025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896" extrusionOk="0">
                    <a:moveTo>
                      <a:pt x="1560" y="1"/>
                    </a:moveTo>
                    <a:cubicBezTo>
                      <a:pt x="1445" y="1"/>
                      <a:pt x="864" y="362"/>
                      <a:pt x="101" y="743"/>
                    </a:cubicBezTo>
                    <a:lnTo>
                      <a:pt x="1" y="843"/>
                    </a:lnTo>
                    <a:lnTo>
                      <a:pt x="101" y="1044"/>
                    </a:lnTo>
                    <a:cubicBezTo>
                      <a:pt x="527" y="1370"/>
                      <a:pt x="953" y="1470"/>
                      <a:pt x="1154" y="1670"/>
                    </a:cubicBezTo>
                    <a:cubicBezTo>
                      <a:pt x="1455" y="1796"/>
                      <a:pt x="1680" y="1896"/>
                      <a:pt x="1680" y="1896"/>
                    </a:cubicBezTo>
                    <a:cubicBezTo>
                      <a:pt x="1680" y="1796"/>
                      <a:pt x="1580" y="1670"/>
                      <a:pt x="1254" y="1470"/>
                    </a:cubicBezTo>
                    <a:cubicBezTo>
                      <a:pt x="1075" y="1291"/>
                      <a:pt x="715" y="1091"/>
                      <a:pt x="426" y="908"/>
                    </a:cubicBezTo>
                    <a:lnTo>
                      <a:pt x="426" y="908"/>
                    </a:lnTo>
                    <a:cubicBezTo>
                      <a:pt x="1161" y="452"/>
                      <a:pt x="1671" y="16"/>
                      <a:pt x="1580" y="16"/>
                    </a:cubicBezTo>
                    <a:cubicBezTo>
                      <a:pt x="1580" y="6"/>
                      <a:pt x="1573" y="1"/>
                      <a:pt x="1560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5" name="Google Shape;9555;p59"/>
              <p:cNvSpPr/>
              <p:nvPr/>
            </p:nvSpPr>
            <p:spPr>
              <a:xfrm rot="5400000" flipH="1">
                <a:off x="6723538" y="5098175"/>
                <a:ext cx="6767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607" extrusionOk="0">
                    <a:moveTo>
                      <a:pt x="0" y="0"/>
                    </a:moveTo>
                    <a:cubicBezTo>
                      <a:pt x="0" y="0"/>
                      <a:pt x="201" y="1153"/>
                      <a:pt x="627" y="2406"/>
                    </a:cubicBezTo>
                    <a:lnTo>
                      <a:pt x="627" y="2607"/>
                    </a:lnTo>
                    <a:lnTo>
                      <a:pt x="827" y="2506"/>
                    </a:lnTo>
                    <a:cubicBezTo>
                      <a:pt x="1454" y="2105"/>
                      <a:pt x="1880" y="1579"/>
                      <a:pt x="2181" y="1253"/>
                    </a:cubicBezTo>
                    <a:cubicBezTo>
                      <a:pt x="2506" y="952"/>
                      <a:pt x="2707" y="727"/>
                      <a:pt x="2707" y="727"/>
                    </a:cubicBezTo>
                    <a:cubicBezTo>
                      <a:pt x="2690" y="710"/>
                      <a:pt x="2671" y="703"/>
                      <a:pt x="2648" y="703"/>
                    </a:cubicBezTo>
                    <a:cubicBezTo>
                      <a:pt x="2531" y="703"/>
                      <a:pt x="2332" y="902"/>
                      <a:pt x="2080" y="1153"/>
                    </a:cubicBezTo>
                    <a:cubicBezTo>
                      <a:pt x="1669" y="1346"/>
                      <a:pt x="1281" y="1843"/>
                      <a:pt x="782" y="2171"/>
                    </a:cubicBezTo>
                    <a:lnTo>
                      <a:pt x="782" y="2171"/>
                    </a:lnTo>
                    <a:cubicBezTo>
                      <a:pt x="380" y="978"/>
                      <a:pt x="97" y="0"/>
                      <a:pt x="0" y="0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6" name="Google Shape;9556;p59"/>
              <p:cNvSpPr/>
              <p:nvPr/>
            </p:nvSpPr>
            <p:spPr>
              <a:xfrm rot="5400000" flipH="1">
                <a:off x="6680050" y="5185638"/>
                <a:ext cx="652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27" extrusionOk="0">
                    <a:moveTo>
                      <a:pt x="727" y="1"/>
                    </a:moveTo>
                    <a:cubicBezTo>
                      <a:pt x="627" y="1"/>
                      <a:pt x="828" y="201"/>
                      <a:pt x="1153" y="627"/>
                    </a:cubicBezTo>
                    <a:cubicBezTo>
                      <a:pt x="1336" y="925"/>
                      <a:pt x="1791" y="1368"/>
                      <a:pt x="2117" y="1844"/>
                    </a:cubicBezTo>
                    <a:lnTo>
                      <a:pt x="2117" y="1844"/>
                    </a:lnTo>
                    <a:cubicBezTo>
                      <a:pt x="949" y="2236"/>
                      <a:pt x="1" y="2512"/>
                      <a:pt x="1" y="2607"/>
                    </a:cubicBezTo>
                    <a:cubicBezTo>
                      <a:pt x="1" y="2620"/>
                      <a:pt x="21" y="2627"/>
                      <a:pt x="60" y="2627"/>
                    </a:cubicBezTo>
                    <a:cubicBezTo>
                      <a:pt x="310" y="2627"/>
                      <a:pt x="1320" y="2363"/>
                      <a:pt x="2407" y="2081"/>
                    </a:cubicBezTo>
                    <a:lnTo>
                      <a:pt x="2607" y="1980"/>
                    </a:lnTo>
                    <a:lnTo>
                      <a:pt x="2507" y="1880"/>
                    </a:lnTo>
                    <a:lnTo>
                      <a:pt x="2507" y="1780"/>
                    </a:lnTo>
                    <a:cubicBezTo>
                      <a:pt x="2081" y="1254"/>
                      <a:pt x="1579" y="828"/>
                      <a:pt x="1254" y="427"/>
                    </a:cubicBezTo>
                    <a:cubicBezTo>
                      <a:pt x="953" y="101"/>
                      <a:pt x="727" y="1"/>
                      <a:pt x="727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7" name="Google Shape;9557;p59"/>
              <p:cNvSpPr/>
              <p:nvPr/>
            </p:nvSpPr>
            <p:spPr>
              <a:xfrm rot="5400000" flipH="1">
                <a:off x="6587563" y="5140150"/>
                <a:ext cx="67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2608" extrusionOk="0">
                    <a:moveTo>
                      <a:pt x="2081" y="1"/>
                    </a:moveTo>
                    <a:lnTo>
                      <a:pt x="1881" y="101"/>
                    </a:lnTo>
                    <a:lnTo>
                      <a:pt x="1881" y="201"/>
                    </a:lnTo>
                    <a:cubicBezTo>
                      <a:pt x="1254" y="627"/>
                      <a:pt x="828" y="1053"/>
                      <a:pt x="527" y="1354"/>
                    </a:cubicBezTo>
                    <a:cubicBezTo>
                      <a:pt x="201" y="1680"/>
                      <a:pt x="1" y="1880"/>
                      <a:pt x="1" y="1880"/>
                    </a:cubicBezTo>
                    <a:cubicBezTo>
                      <a:pt x="1" y="1898"/>
                      <a:pt x="10" y="1906"/>
                      <a:pt x="27" y="1906"/>
                    </a:cubicBezTo>
                    <a:cubicBezTo>
                      <a:pt x="107" y="1906"/>
                      <a:pt x="359" y="1723"/>
                      <a:pt x="628" y="1454"/>
                    </a:cubicBezTo>
                    <a:cubicBezTo>
                      <a:pt x="1038" y="1261"/>
                      <a:pt x="1425" y="859"/>
                      <a:pt x="1923" y="472"/>
                    </a:cubicBezTo>
                    <a:lnTo>
                      <a:pt x="1923" y="472"/>
                    </a:lnTo>
                    <a:cubicBezTo>
                      <a:pt x="2220" y="1648"/>
                      <a:pt x="2612" y="2607"/>
                      <a:pt x="2708" y="2607"/>
                    </a:cubicBezTo>
                    <a:cubicBezTo>
                      <a:pt x="2708" y="2607"/>
                      <a:pt x="2507" y="1555"/>
                      <a:pt x="2081" y="201"/>
                    </a:cubicBezTo>
                    <a:lnTo>
                      <a:pt x="2081" y="1"/>
                    </a:ln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8" name="Google Shape;9558;p59"/>
              <p:cNvSpPr/>
              <p:nvPr/>
            </p:nvSpPr>
            <p:spPr>
              <a:xfrm rot="5400000" flipH="1">
                <a:off x="6633225" y="5051863"/>
                <a:ext cx="65200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653" extrusionOk="0">
                    <a:moveTo>
                      <a:pt x="2518" y="1"/>
                    </a:moveTo>
                    <a:cubicBezTo>
                      <a:pt x="2223" y="1"/>
                      <a:pt x="1287" y="264"/>
                      <a:pt x="201" y="547"/>
                    </a:cubicBezTo>
                    <a:lnTo>
                      <a:pt x="1" y="647"/>
                    </a:lnTo>
                    <a:lnTo>
                      <a:pt x="101" y="747"/>
                    </a:lnTo>
                    <a:lnTo>
                      <a:pt x="101" y="847"/>
                    </a:lnTo>
                    <a:cubicBezTo>
                      <a:pt x="502" y="1374"/>
                      <a:pt x="1028" y="1900"/>
                      <a:pt x="1354" y="2226"/>
                    </a:cubicBezTo>
                    <a:cubicBezTo>
                      <a:pt x="1602" y="2473"/>
                      <a:pt x="1798" y="2653"/>
                      <a:pt x="1860" y="2653"/>
                    </a:cubicBezTo>
                    <a:cubicBezTo>
                      <a:pt x="1874" y="2653"/>
                      <a:pt x="1881" y="2645"/>
                      <a:pt x="1881" y="2627"/>
                    </a:cubicBezTo>
                    <a:cubicBezTo>
                      <a:pt x="1881" y="2627"/>
                      <a:pt x="1755" y="2426"/>
                      <a:pt x="1455" y="2000"/>
                    </a:cubicBezTo>
                    <a:cubicBezTo>
                      <a:pt x="1154" y="1723"/>
                      <a:pt x="789" y="1338"/>
                      <a:pt x="400" y="788"/>
                    </a:cubicBezTo>
                    <a:lnTo>
                      <a:pt x="400" y="788"/>
                    </a:lnTo>
                    <a:cubicBezTo>
                      <a:pt x="1656" y="415"/>
                      <a:pt x="2607" y="116"/>
                      <a:pt x="2607" y="20"/>
                    </a:cubicBezTo>
                    <a:cubicBezTo>
                      <a:pt x="2594" y="7"/>
                      <a:pt x="2564" y="1"/>
                      <a:pt x="2518" y="1"/>
                    </a:cubicBezTo>
                    <a:close/>
                  </a:path>
                </a:pathLst>
              </a:custGeom>
              <a:solidFill>
                <a:srgbClr val="D6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9" name="Rectangle 628"/>
          <p:cNvSpPr/>
          <p:nvPr/>
        </p:nvSpPr>
        <p:spPr>
          <a:xfrm>
            <a:off x="3068957" y="228324"/>
            <a:ext cx="622935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		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ài giải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HLT Gioviale" panose="02000505000000020003" pitchFamily="2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sách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Minh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	132 : 4 = 33 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sách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Minh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nữa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	132 – 33 = 99 (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		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:  99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HLT Gioviale" panose="02000505000000020003" pitchFamily="2" charset="0"/>
                <a:cs typeface="Times New Roman" pitchFamily="18" charset="0"/>
              </a:rPr>
              <a:t>trang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HLT Gioviale" panose="02000505000000020003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3" name="Google Shape;5423;p52"/>
          <p:cNvGrpSpPr/>
          <p:nvPr/>
        </p:nvGrpSpPr>
        <p:grpSpPr>
          <a:xfrm>
            <a:off x="2397750" y="2808075"/>
            <a:ext cx="7138675" cy="2742350"/>
            <a:chOff x="2397750" y="2808075"/>
            <a:chExt cx="7138675" cy="2742350"/>
          </a:xfrm>
        </p:grpSpPr>
        <p:sp>
          <p:nvSpPr>
            <p:cNvPr id="5424" name="Google Shape;5424;p52"/>
            <p:cNvSpPr/>
            <p:nvPr/>
          </p:nvSpPr>
          <p:spPr>
            <a:xfrm>
              <a:off x="3250000" y="3167600"/>
              <a:ext cx="5725750" cy="1883225"/>
            </a:xfrm>
            <a:custGeom>
              <a:avLst/>
              <a:gdLst/>
              <a:ahLst/>
              <a:cxnLst/>
              <a:rect l="l" t="t" r="r" b="b"/>
              <a:pathLst>
                <a:path w="229030" h="75329" extrusionOk="0">
                  <a:moveTo>
                    <a:pt x="114515" y="0"/>
                  </a:moveTo>
                  <a:cubicBezTo>
                    <a:pt x="63041" y="0"/>
                    <a:pt x="18866" y="22427"/>
                    <a:pt x="0" y="54369"/>
                  </a:cubicBezTo>
                  <a:lnTo>
                    <a:pt x="0" y="75328"/>
                  </a:lnTo>
                  <a:lnTo>
                    <a:pt x="229030" y="75328"/>
                  </a:lnTo>
                  <a:lnTo>
                    <a:pt x="229030" y="54369"/>
                  </a:lnTo>
                  <a:cubicBezTo>
                    <a:pt x="210177" y="22427"/>
                    <a:pt x="166002" y="0"/>
                    <a:pt x="114515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52"/>
            <p:cNvSpPr/>
            <p:nvPr/>
          </p:nvSpPr>
          <p:spPr>
            <a:xfrm>
              <a:off x="5005775" y="3810250"/>
              <a:ext cx="4530650" cy="1482250"/>
            </a:xfrm>
            <a:custGeom>
              <a:avLst/>
              <a:gdLst/>
              <a:ahLst/>
              <a:cxnLst/>
              <a:rect l="l" t="t" r="r" b="b"/>
              <a:pathLst>
                <a:path w="181226" h="59290" extrusionOk="0">
                  <a:moveTo>
                    <a:pt x="90620" y="0"/>
                  </a:moveTo>
                  <a:cubicBezTo>
                    <a:pt x="49897" y="0"/>
                    <a:pt x="14952" y="17670"/>
                    <a:pt x="0" y="42816"/>
                  </a:cubicBezTo>
                  <a:lnTo>
                    <a:pt x="0" y="59290"/>
                  </a:lnTo>
                  <a:lnTo>
                    <a:pt x="181226" y="59290"/>
                  </a:lnTo>
                  <a:lnTo>
                    <a:pt x="181226" y="42816"/>
                  </a:lnTo>
                  <a:cubicBezTo>
                    <a:pt x="166274" y="17670"/>
                    <a:pt x="131329" y="0"/>
                    <a:pt x="90620" y="0"/>
                  </a:cubicBezTo>
                  <a:close/>
                </a:path>
              </a:pathLst>
            </a:custGeom>
            <a:solidFill>
              <a:srgbClr val="F2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52"/>
            <p:cNvSpPr/>
            <p:nvPr/>
          </p:nvSpPr>
          <p:spPr>
            <a:xfrm>
              <a:off x="2397750" y="4069175"/>
              <a:ext cx="4530675" cy="1481250"/>
            </a:xfrm>
            <a:custGeom>
              <a:avLst/>
              <a:gdLst/>
              <a:ahLst/>
              <a:cxnLst/>
              <a:rect l="l" t="t" r="r" b="b"/>
              <a:pathLst>
                <a:path w="181227" h="59250" extrusionOk="0">
                  <a:moveTo>
                    <a:pt x="90620" y="1"/>
                  </a:moveTo>
                  <a:cubicBezTo>
                    <a:pt x="49898" y="1"/>
                    <a:pt x="14952" y="17671"/>
                    <a:pt x="1" y="42816"/>
                  </a:cubicBezTo>
                  <a:lnTo>
                    <a:pt x="1" y="59249"/>
                  </a:lnTo>
                  <a:lnTo>
                    <a:pt x="181226" y="59249"/>
                  </a:lnTo>
                  <a:lnTo>
                    <a:pt x="181226" y="42816"/>
                  </a:lnTo>
                  <a:cubicBezTo>
                    <a:pt x="166275" y="17671"/>
                    <a:pt x="131329" y="1"/>
                    <a:pt x="90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52"/>
            <p:cNvSpPr/>
            <p:nvPr/>
          </p:nvSpPr>
          <p:spPr>
            <a:xfrm>
              <a:off x="4542600" y="3705850"/>
              <a:ext cx="62550" cy="174000"/>
            </a:xfrm>
            <a:custGeom>
              <a:avLst/>
              <a:gdLst/>
              <a:ahLst/>
              <a:cxnLst/>
              <a:rect l="l" t="t" r="r" b="b"/>
              <a:pathLst>
                <a:path w="2502" h="6960" extrusionOk="0">
                  <a:moveTo>
                    <a:pt x="1" y="0"/>
                  </a:moveTo>
                  <a:lnTo>
                    <a:pt x="1" y="6959"/>
                  </a:lnTo>
                  <a:lnTo>
                    <a:pt x="2502" y="4690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52"/>
            <p:cNvSpPr/>
            <p:nvPr/>
          </p:nvSpPr>
          <p:spPr>
            <a:xfrm>
              <a:off x="4585075" y="3705850"/>
              <a:ext cx="20075" cy="117250"/>
            </a:xfrm>
            <a:custGeom>
              <a:avLst/>
              <a:gdLst/>
              <a:ahLst/>
              <a:cxnLst/>
              <a:rect l="l" t="t" r="r" b="b"/>
              <a:pathLst>
                <a:path w="803" h="4690" extrusionOk="0">
                  <a:moveTo>
                    <a:pt x="1" y="0"/>
                  </a:moveTo>
                  <a:lnTo>
                    <a:pt x="1" y="4690"/>
                  </a:lnTo>
                  <a:lnTo>
                    <a:pt x="803" y="4690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52"/>
            <p:cNvSpPr/>
            <p:nvPr/>
          </p:nvSpPr>
          <p:spPr>
            <a:xfrm>
              <a:off x="4510325" y="3656225"/>
              <a:ext cx="128825" cy="56450"/>
            </a:xfrm>
            <a:custGeom>
              <a:avLst/>
              <a:gdLst/>
              <a:ahLst/>
              <a:cxnLst/>
              <a:rect l="l" t="t" r="r" b="b"/>
              <a:pathLst>
                <a:path w="5153" h="2258" extrusionOk="0">
                  <a:moveTo>
                    <a:pt x="1183" y="1"/>
                  </a:moveTo>
                  <a:cubicBezTo>
                    <a:pt x="504" y="1"/>
                    <a:pt x="1" y="504"/>
                    <a:pt x="1" y="1129"/>
                  </a:cubicBezTo>
                  <a:cubicBezTo>
                    <a:pt x="1" y="1754"/>
                    <a:pt x="504" y="2257"/>
                    <a:pt x="1183" y="2257"/>
                  </a:cubicBezTo>
                  <a:lnTo>
                    <a:pt x="3956" y="2257"/>
                  </a:lnTo>
                  <a:cubicBezTo>
                    <a:pt x="4636" y="2257"/>
                    <a:pt x="5152" y="1754"/>
                    <a:pt x="5152" y="1129"/>
                  </a:cubicBezTo>
                  <a:cubicBezTo>
                    <a:pt x="5152" y="504"/>
                    <a:pt x="4636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52"/>
            <p:cNvSpPr/>
            <p:nvPr/>
          </p:nvSpPr>
          <p:spPr>
            <a:xfrm>
              <a:off x="4510325" y="3664725"/>
              <a:ext cx="128825" cy="47950"/>
            </a:xfrm>
            <a:custGeom>
              <a:avLst/>
              <a:gdLst/>
              <a:ahLst/>
              <a:cxnLst/>
              <a:rect l="l" t="t" r="r" b="b"/>
              <a:pathLst>
                <a:path w="5153" h="1918" extrusionOk="0">
                  <a:moveTo>
                    <a:pt x="4812" y="1"/>
                  </a:moveTo>
                  <a:lnTo>
                    <a:pt x="4812" y="1"/>
                  </a:lnTo>
                  <a:cubicBezTo>
                    <a:pt x="4861" y="1172"/>
                    <a:pt x="3498" y="1423"/>
                    <a:pt x="2196" y="1423"/>
                  </a:cubicBezTo>
                  <a:cubicBezTo>
                    <a:pt x="2047" y="1423"/>
                    <a:pt x="1899" y="1420"/>
                    <a:pt x="1754" y="1414"/>
                  </a:cubicBezTo>
                  <a:cubicBezTo>
                    <a:pt x="395" y="1414"/>
                    <a:pt x="1" y="789"/>
                    <a:pt x="1" y="789"/>
                  </a:cubicBezTo>
                  <a:lnTo>
                    <a:pt x="1" y="789"/>
                  </a:lnTo>
                  <a:cubicBezTo>
                    <a:pt x="1" y="1414"/>
                    <a:pt x="504" y="1917"/>
                    <a:pt x="1183" y="1917"/>
                  </a:cubicBezTo>
                  <a:lnTo>
                    <a:pt x="3956" y="1917"/>
                  </a:lnTo>
                  <a:cubicBezTo>
                    <a:pt x="4636" y="1917"/>
                    <a:pt x="5152" y="1414"/>
                    <a:pt x="5152" y="789"/>
                  </a:cubicBezTo>
                  <a:cubicBezTo>
                    <a:pt x="5152" y="503"/>
                    <a:pt x="5030" y="218"/>
                    <a:pt x="4812" y="1"/>
                  </a:cubicBezTo>
                  <a:close/>
                </a:path>
              </a:pathLst>
            </a:custGeom>
            <a:solidFill>
              <a:srgbClr val="EF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52"/>
            <p:cNvSpPr/>
            <p:nvPr/>
          </p:nvSpPr>
          <p:spPr>
            <a:xfrm>
              <a:off x="4493350" y="3760900"/>
              <a:ext cx="438700" cy="633075"/>
            </a:xfrm>
            <a:custGeom>
              <a:avLst/>
              <a:gdLst/>
              <a:ahLst/>
              <a:cxnLst/>
              <a:rect l="l" t="t" r="r" b="b"/>
              <a:pathLst>
                <a:path w="17548" h="25323" extrusionOk="0">
                  <a:moveTo>
                    <a:pt x="8767" y="0"/>
                  </a:moveTo>
                  <a:lnTo>
                    <a:pt x="0" y="7761"/>
                  </a:lnTo>
                  <a:lnTo>
                    <a:pt x="0" y="25323"/>
                  </a:lnTo>
                  <a:lnTo>
                    <a:pt x="17548" y="25323"/>
                  </a:lnTo>
                  <a:lnTo>
                    <a:pt x="17548" y="7761"/>
                  </a:lnTo>
                  <a:lnTo>
                    <a:pt x="87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52"/>
            <p:cNvSpPr/>
            <p:nvPr/>
          </p:nvSpPr>
          <p:spPr>
            <a:xfrm>
              <a:off x="4643200" y="3872700"/>
              <a:ext cx="139000" cy="139000"/>
            </a:xfrm>
            <a:custGeom>
              <a:avLst/>
              <a:gdLst/>
              <a:ahLst/>
              <a:cxnLst/>
              <a:rect l="l" t="t" r="r" b="b"/>
              <a:pathLst>
                <a:path w="5560" h="5560" extrusionOk="0">
                  <a:moveTo>
                    <a:pt x="2773" y="0"/>
                  </a:moveTo>
                  <a:cubicBezTo>
                    <a:pt x="1251" y="0"/>
                    <a:pt x="0" y="1251"/>
                    <a:pt x="0" y="2773"/>
                  </a:cubicBezTo>
                  <a:cubicBezTo>
                    <a:pt x="0" y="4309"/>
                    <a:pt x="1251" y="5559"/>
                    <a:pt x="2773" y="5559"/>
                  </a:cubicBezTo>
                  <a:cubicBezTo>
                    <a:pt x="4309" y="5559"/>
                    <a:pt x="5559" y="4309"/>
                    <a:pt x="5559" y="2773"/>
                  </a:cubicBezTo>
                  <a:cubicBezTo>
                    <a:pt x="5559" y="1251"/>
                    <a:pt x="4309" y="0"/>
                    <a:pt x="2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52"/>
            <p:cNvSpPr/>
            <p:nvPr/>
          </p:nvSpPr>
          <p:spPr>
            <a:xfrm>
              <a:off x="4656100" y="3885600"/>
              <a:ext cx="113175" cy="113175"/>
            </a:xfrm>
            <a:custGeom>
              <a:avLst/>
              <a:gdLst/>
              <a:ahLst/>
              <a:cxnLst/>
              <a:rect l="l" t="t" r="r" b="b"/>
              <a:pathLst>
                <a:path w="4527" h="4527" extrusionOk="0">
                  <a:moveTo>
                    <a:pt x="2257" y="1"/>
                  </a:moveTo>
                  <a:cubicBezTo>
                    <a:pt x="1020" y="1"/>
                    <a:pt x="1" y="1020"/>
                    <a:pt x="1" y="2257"/>
                  </a:cubicBezTo>
                  <a:cubicBezTo>
                    <a:pt x="1" y="3507"/>
                    <a:pt x="1020" y="4527"/>
                    <a:pt x="2257" y="4527"/>
                  </a:cubicBezTo>
                  <a:cubicBezTo>
                    <a:pt x="3508" y="4527"/>
                    <a:pt x="4527" y="3507"/>
                    <a:pt x="4527" y="2257"/>
                  </a:cubicBezTo>
                  <a:cubicBezTo>
                    <a:pt x="4527" y="1020"/>
                    <a:pt x="3508" y="1"/>
                    <a:pt x="22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52"/>
            <p:cNvSpPr/>
            <p:nvPr/>
          </p:nvSpPr>
          <p:spPr>
            <a:xfrm>
              <a:off x="4650325" y="3879825"/>
              <a:ext cx="124750" cy="123375"/>
            </a:xfrm>
            <a:custGeom>
              <a:avLst/>
              <a:gdLst/>
              <a:ahLst/>
              <a:cxnLst/>
              <a:rect l="l" t="t" r="r" b="b"/>
              <a:pathLst>
                <a:path w="4990" h="4935" extrusionOk="0">
                  <a:moveTo>
                    <a:pt x="2094" y="0"/>
                  </a:moveTo>
                  <a:lnTo>
                    <a:pt x="2094" y="2094"/>
                  </a:lnTo>
                  <a:lnTo>
                    <a:pt x="1" y="2094"/>
                  </a:lnTo>
                  <a:lnTo>
                    <a:pt x="1" y="2896"/>
                  </a:lnTo>
                  <a:lnTo>
                    <a:pt x="2094" y="2896"/>
                  </a:lnTo>
                  <a:lnTo>
                    <a:pt x="2094" y="4934"/>
                  </a:lnTo>
                  <a:lnTo>
                    <a:pt x="2896" y="4934"/>
                  </a:lnTo>
                  <a:lnTo>
                    <a:pt x="2896" y="2896"/>
                  </a:lnTo>
                  <a:lnTo>
                    <a:pt x="4989" y="2896"/>
                  </a:lnTo>
                  <a:lnTo>
                    <a:pt x="4989" y="2094"/>
                  </a:lnTo>
                  <a:lnTo>
                    <a:pt x="2896" y="2094"/>
                  </a:lnTo>
                  <a:lnTo>
                    <a:pt x="28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52"/>
            <p:cNvSpPr/>
            <p:nvPr/>
          </p:nvSpPr>
          <p:spPr>
            <a:xfrm>
              <a:off x="4647600" y="4075200"/>
              <a:ext cx="126100" cy="60850"/>
            </a:xfrm>
            <a:custGeom>
              <a:avLst/>
              <a:gdLst/>
              <a:ahLst/>
              <a:cxnLst/>
              <a:rect l="l" t="t" r="r" b="b"/>
              <a:pathLst>
                <a:path w="5044" h="2434" extrusionOk="0">
                  <a:moveTo>
                    <a:pt x="1985" y="1"/>
                  </a:moveTo>
                  <a:lnTo>
                    <a:pt x="395" y="1020"/>
                  </a:lnTo>
                  <a:lnTo>
                    <a:pt x="1" y="2434"/>
                  </a:lnTo>
                  <a:lnTo>
                    <a:pt x="5044" y="2434"/>
                  </a:lnTo>
                  <a:lnTo>
                    <a:pt x="4976" y="1985"/>
                  </a:lnTo>
                  <a:lnTo>
                    <a:pt x="4867" y="966"/>
                  </a:lnTo>
                  <a:lnTo>
                    <a:pt x="3617" y="55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52"/>
            <p:cNvSpPr/>
            <p:nvPr/>
          </p:nvSpPr>
          <p:spPr>
            <a:xfrm>
              <a:off x="4637750" y="4065350"/>
              <a:ext cx="149875" cy="329975"/>
            </a:xfrm>
            <a:custGeom>
              <a:avLst/>
              <a:gdLst/>
              <a:ahLst/>
              <a:cxnLst/>
              <a:rect l="l" t="t" r="r" b="b"/>
              <a:pathLst>
                <a:path w="5995" h="13199" extrusionOk="0">
                  <a:moveTo>
                    <a:pt x="3059" y="680"/>
                  </a:moveTo>
                  <a:cubicBezTo>
                    <a:pt x="3331" y="680"/>
                    <a:pt x="3562" y="735"/>
                    <a:pt x="3793" y="844"/>
                  </a:cubicBezTo>
                  <a:lnTo>
                    <a:pt x="2991" y="2203"/>
                  </a:lnTo>
                  <a:lnTo>
                    <a:pt x="2203" y="844"/>
                  </a:lnTo>
                  <a:cubicBezTo>
                    <a:pt x="2434" y="735"/>
                    <a:pt x="2651" y="680"/>
                    <a:pt x="2937" y="680"/>
                  </a:cubicBezTo>
                  <a:close/>
                  <a:moveTo>
                    <a:pt x="1700" y="1020"/>
                  </a:moveTo>
                  <a:lnTo>
                    <a:pt x="2597" y="2543"/>
                  </a:lnTo>
                  <a:lnTo>
                    <a:pt x="789" y="2543"/>
                  </a:lnTo>
                  <a:cubicBezTo>
                    <a:pt x="844" y="2148"/>
                    <a:pt x="1075" y="1469"/>
                    <a:pt x="1700" y="1020"/>
                  </a:cubicBezTo>
                  <a:close/>
                  <a:moveTo>
                    <a:pt x="4242" y="1020"/>
                  </a:moveTo>
                  <a:cubicBezTo>
                    <a:pt x="4921" y="1469"/>
                    <a:pt x="5152" y="2148"/>
                    <a:pt x="5207" y="2543"/>
                  </a:cubicBezTo>
                  <a:lnTo>
                    <a:pt x="3399" y="2543"/>
                  </a:lnTo>
                  <a:lnTo>
                    <a:pt x="4242" y="1020"/>
                  </a:lnTo>
                  <a:close/>
                  <a:moveTo>
                    <a:pt x="5261" y="3113"/>
                  </a:moveTo>
                  <a:lnTo>
                    <a:pt x="5261" y="12465"/>
                  </a:lnTo>
                  <a:lnTo>
                    <a:pt x="735" y="12465"/>
                  </a:lnTo>
                  <a:lnTo>
                    <a:pt x="735" y="3113"/>
                  </a:lnTo>
                  <a:close/>
                  <a:moveTo>
                    <a:pt x="2543" y="1"/>
                  </a:moveTo>
                  <a:cubicBezTo>
                    <a:pt x="504" y="286"/>
                    <a:pt x="1" y="1931"/>
                    <a:pt x="1" y="2828"/>
                  </a:cubicBezTo>
                  <a:lnTo>
                    <a:pt x="1" y="13199"/>
                  </a:lnTo>
                  <a:lnTo>
                    <a:pt x="5995" y="13199"/>
                  </a:lnTo>
                  <a:lnTo>
                    <a:pt x="5995" y="2828"/>
                  </a:lnTo>
                  <a:cubicBezTo>
                    <a:pt x="5995" y="1931"/>
                    <a:pt x="5492" y="286"/>
                    <a:pt x="3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52"/>
            <p:cNvSpPr/>
            <p:nvPr/>
          </p:nvSpPr>
          <p:spPr>
            <a:xfrm>
              <a:off x="4668675" y="4247825"/>
              <a:ext cx="18375" cy="15675"/>
            </a:xfrm>
            <a:custGeom>
              <a:avLst/>
              <a:gdLst/>
              <a:ahLst/>
              <a:cxnLst/>
              <a:rect l="l" t="t" r="r" b="b"/>
              <a:pathLst>
                <a:path w="735" h="627" extrusionOk="0">
                  <a:moveTo>
                    <a:pt x="395" y="1"/>
                  </a:moveTo>
                  <a:cubicBezTo>
                    <a:pt x="177" y="1"/>
                    <a:pt x="1" y="123"/>
                    <a:pt x="1" y="341"/>
                  </a:cubicBezTo>
                  <a:cubicBezTo>
                    <a:pt x="1" y="517"/>
                    <a:pt x="177" y="626"/>
                    <a:pt x="395" y="626"/>
                  </a:cubicBezTo>
                  <a:cubicBezTo>
                    <a:pt x="572" y="626"/>
                    <a:pt x="735" y="517"/>
                    <a:pt x="735" y="341"/>
                  </a:cubicBezTo>
                  <a:cubicBezTo>
                    <a:pt x="735" y="123"/>
                    <a:pt x="572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52"/>
            <p:cNvSpPr/>
            <p:nvPr/>
          </p:nvSpPr>
          <p:spPr>
            <a:xfrm>
              <a:off x="4668675" y="4154375"/>
              <a:ext cx="84975" cy="96550"/>
            </a:xfrm>
            <a:custGeom>
              <a:avLst/>
              <a:gdLst/>
              <a:ahLst/>
              <a:cxnLst/>
              <a:rect l="l" t="t" r="r" b="b"/>
              <a:pathLst>
                <a:path w="3399" h="3862" extrusionOk="0">
                  <a:moveTo>
                    <a:pt x="1" y="1"/>
                  </a:moveTo>
                  <a:lnTo>
                    <a:pt x="1" y="3399"/>
                  </a:lnTo>
                  <a:cubicBezTo>
                    <a:pt x="80" y="3390"/>
                    <a:pt x="153" y="3385"/>
                    <a:pt x="222" y="3385"/>
                  </a:cubicBezTo>
                  <a:cubicBezTo>
                    <a:pt x="938" y="3385"/>
                    <a:pt x="1074" y="3861"/>
                    <a:pt x="1074" y="3861"/>
                  </a:cubicBezTo>
                  <a:lnTo>
                    <a:pt x="3399" y="3861"/>
                  </a:lnTo>
                  <a:lnTo>
                    <a:pt x="33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52"/>
            <p:cNvSpPr/>
            <p:nvPr/>
          </p:nvSpPr>
          <p:spPr>
            <a:xfrm>
              <a:off x="4668675" y="4262100"/>
              <a:ext cx="84975" cy="101975"/>
            </a:xfrm>
            <a:custGeom>
              <a:avLst/>
              <a:gdLst/>
              <a:ahLst/>
              <a:cxnLst/>
              <a:rect l="l" t="t" r="r" b="b"/>
              <a:pathLst>
                <a:path w="3399" h="4079" extrusionOk="0">
                  <a:moveTo>
                    <a:pt x="1074" y="1"/>
                  </a:moveTo>
                  <a:cubicBezTo>
                    <a:pt x="1074" y="1"/>
                    <a:pt x="941" y="466"/>
                    <a:pt x="245" y="466"/>
                  </a:cubicBezTo>
                  <a:cubicBezTo>
                    <a:pt x="170" y="466"/>
                    <a:pt x="89" y="461"/>
                    <a:pt x="1" y="449"/>
                  </a:cubicBezTo>
                  <a:lnTo>
                    <a:pt x="1" y="4078"/>
                  </a:lnTo>
                  <a:lnTo>
                    <a:pt x="3399" y="4078"/>
                  </a:lnTo>
                  <a:lnTo>
                    <a:pt x="33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52"/>
            <p:cNvSpPr/>
            <p:nvPr/>
          </p:nvSpPr>
          <p:spPr>
            <a:xfrm>
              <a:off x="4429450" y="3701425"/>
              <a:ext cx="566500" cy="281325"/>
            </a:xfrm>
            <a:custGeom>
              <a:avLst/>
              <a:gdLst/>
              <a:ahLst/>
              <a:cxnLst/>
              <a:rect l="l" t="t" r="r" b="b"/>
              <a:pathLst>
                <a:path w="22660" h="11253" extrusionOk="0">
                  <a:moveTo>
                    <a:pt x="11323" y="1"/>
                  </a:moveTo>
                  <a:cubicBezTo>
                    <a:pt x="10983" y="1"/>
                    <a:pt x="10643" y="109"/>
                    <a:pt x="10372" y="340"/>
                  </a:cubicBezTo>
                  <a:lnTo>
                    <a:pt x="626" y="8672"/>
                  </a:lnTo>
                  <a:cubicBezTo>
                    <a:pt x="1" y="9175"/>
                    <a:pt x="1" y="10086"/>
                    <a:pt x="517" y="10711"/>
                  </a:cubicBezTo>
                  <a:cubicBezTo>
                    <a:pt x="806" y="11063"/>
                    <a:pt x="1248" y="11253"/>
                    <a:pt x="1679" y="11253"/>
                  </a:cubicBezTo>
                  <a:cubicBezTo>
                    <a:pt x="1999" y="11253"/>
                    <a:pt x="2313" y="11148"/>
                    <a:pt x="2556" y="10929"/>
                  </a:cubicBezTo>
                  <a:lnTo>
                    <a:pt x="11323" y="3453"/>
                  </a:lnTo>
                  <a:lnTo>
                    <a:pt x="20104" y="10929"/>
                  </a:lnTo>
                  <a:cubicBezTo>
                    <a:pt x="20347" y="11148"/>
                    <a:pt x="20651" y="11253"/>
                    <a:pt x="20963" y="11253"/>
                  </a:cubicBezTo>
                  <a:cubicBezTo>
                    <a:pt x="21385" y="11253"/>
                    <a:pt x="21822" y="11063"/>
                    <a:pt x="22143" y="10711"/>
                  </a:cubicBezTo>
                  <a:cubicBezTo>
                    <a:pt x="22659" y="10086"/>
                    <a:pt x="22605" y="9175"/>
                    <a:pt x="22034" y="8672"/>
                  </a:cubicBezTo>
                  <a:lnTo>
                    <a:pt x="12288" y="340"/>
                  </a:lnTo>
                  <a:cubicBezTo>
                    <a:pt x="12003" y="109"/>
                    <a:pt x="11663" y="1"/>
                    <a:pt x="1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52"/>
            <p:cNvSpPr/>
            <p:nvPr/>
          </p:nvSpPr>
          <p:spPr>
            <a:xfrm>
              <a:off x="4433875" y="3760900"/>
              <a:ext cx="562075" cy="221850"/>
            </a:xfrm>
            <a:custGeom>
              <a:avLst/>
              <a:gdLst/>
              <a:ahLst/>
              <a:cxnLst/>
              <a:rect l="l" t="t" r="r" b="b"/>
              <a:pathLst>
                <a:path w="22483" h="8874" extrusionOk="0">
                  <a:moveTo>
                    <a:pt x="11146" y="0"/>
                  </a:moveTo>
                  <a:cubicBezTo>
                    <a:pt x="10412" y="0"/>
                    <a:pt x="3793" y="5777"/>
                    <a:pt x="2379" y="7027"/>
                  </a:cubicBezTo>
                  <a:cubicBezTo>
                    <a:pt x="1659" y="7602"/>
                    <a:pt x="1077" y="7750"/>
                    <a:pt x="669" y="7750"/>
                  </a:cubicBezTo>
                  <a:cubicBezTo>
                    <a:pt x="237" y="7750"/>
                    <a:pt x="0" y="7585"/>
                    <a:pt x="0" y="7585"/>
                  </a:cubicBezTo>
                  <a:lnTo>
                    <a:pt x="0" y="7585"/>
                  </a:lnTo>
                  <a:cubicBezTo>
                    <a:pt x="55" y="7816"/>
                    <a:pt x="164" y="8101"/>
                    <a:pt x="340" y="8332"/>
                  </a:cubicBezTo>
                  <a:cubicBezTo>
                    <a:pt x="629" y="8684"/>
                    <a:pt x="1071" y="8874"/>
                    <a:pt x="1502" y="8874"/>
                  </a:cubicBezTo>
                  <a:cubicBezTo>
                    <a:pt x="1822" y="8874"/>
                    <a:pt x="2136" y="8769"/>
                    <a:pt x="2379" y="8550"/>
                  </a:cubicBezTo>
                  <a:lnTo>
                    <a:pt x="11146" y="1074"/>
                  </a:lnTo>
                  <a:lnTo>
                    <a:pt x="19927" y="8550"/>
                  </a:lnTo>
                  <a:cubicBezTo>
                    <a:pt x="20170" y="8769"/>
                    <a:pt x="20474" y="8874"/>
                    <a:pt x="20786" y="8874"/>
                  </a:cubicBezTo>
                  <a:cubicBezTo>
                    <a:pt x="21208" y="8874"/>
                    <a:pt x="21645" y="8684"/>
                    <a:pt x="21966" y="8332"/>
                  </a:cubicBezTo>
                  <a:cubicBezTo>
                    <a:pt x="22482" y="7707"/>
                    <a:pt x="22428" y="6796"/>
                    <a:pt x="21857" y="6293"/>
                  </a:cubicBezTo>
                  <a:cubicBezTo>
                    <a:pt x="21683" y="6536"/>
                    <a:pt x="21425" y="6643"/>
                    <a:pt x="21102" y="6643"/>
                  </a:cubicBezTo>
                  <a:cubicBezTo>
                    <a:pt x="18560" y="6643"/>
                    <a:pt x="12002" y="0"/>
                    <a:pt x="1114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52"/>
            <p:cNvSpPr/>
            <p:nvPr/>
          </p:nvSpPr>
          <p:spPr>
            <a:xfrm>
              <a:off x="4385625" y="4361650"/>
              <a:ext cx="662650" cy="81600"/>
            </a:xfrm>
            <a:custGeom>
              <a:avLst/>
              <a:gdLst/>
              <a:ahLst/>
              <a:cxnLst/>
              <a:rect l="l" t="t" r="r" b="b"/>
              <a:pathLst>
                <a:path w="26506" h="3264" extrusionOk="0">
                  <a:moveTo>
                    <a:pt x="21114" y="1"/>
                  </a:moveTo>
                  <a:cubicBezTo>
                    <a:pt x="18772" y="1"/>
                    <a:pt x="16555" y="498"/>
                    <a:pt x="14775" y="885"/>
                  </a:cubicBezTo>
                  <a:cubicBezTo>
                    <a:pt x="13785" y="1080"/>
                    <a:pt x="12783" y="1160"/>
                    <a:pt x="11802" y="1160"/>
                  </a:cubicBezTo>
                  <a:cubicBezTo>
                    <a:pt x="9647" y="1160"/>
                    <a:pt x="7596" y="774"/>
                    <a:pt x="6008" y="382"/>
                  </a:cubicBezTo>
                  <a:cubicBezTo>
                    <a:pt x="5602" y="282"/>
                    <a:pt x="5197" y="238"/>
                    <a:pt x="4798" y="238"/>
                  </a:cubicBezTo>
                  <a:cubicBezTo>
                    <a:pt x="2916" y="238"/>
                    <a:pt x="1167" y="1221"/>
                    <a:pt x="0" y="1972"/>
                  </a:cubicBezTo>
                  <a:lnTo>
                    <a:pt x="0" y="3263"/>
                  </a:lnTo>
                  <a:lnTo>
                    <a:pt x="26505" y="3263"/>
                  </a:lnTo>
                  <a:lnTo>
                    <a:pt x="26505" y="1116"/>
                  </a:lnTo>
                  <a:cubicBezTo>
                    <a:pt x="24726" y="285"/>
                    <a:pt x="22884" y="1"/>
                    <a:pt x="211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52"/>
            <p:cNvSpPr/>
            <p:nvPr/>
          </p:nvSpPr>
          <p:spPr>
            <a:xfrm>
              <a:off x="4637750" y="4376950"/>
              <a:ext cx="549150" cy="673878"/>
            </a:xfrm>
            <a:custGeom>
              <a:avLst/>
              <a:gdLst/>
              <a:ahLst/>
              <a:cxnLst/>
              <a:rect l="l" t="t" r="r" b="b"/>
              <a:pathLst>
                <a:path w="21966" h="20322" extrusionOk="0">
                  <a:moveTo>
                    <a:pt x="5995" y="1"/>
                  </a:moveTo>
                  <a:lnTo>
                    <a:pt x="1" y="449"/>
                  </a:lnTo>
                  <a:cubicBezTo>
                    <a:pt x="1" y="449"/>
                    <a:pt x="7748" y="2991"/>
                    <a:pt x="5886" y="7409"/>
                  </a:cubicBezTo>
                  <a:cubicBezTo>
                    <a:pt x="4296" y="11214"/>
                    <a:pt x="1020" y="15632"/>
                    <a:pt x="4133" y="20321"/>
                  </a:cubicBezTo>
                  <a:lnTo>
                    <a:pt x="21966" y="20321"/>
                  </a:lnTo>
                  <a:cubicBezTo>
                    <a:pt x="16026" y="16651"/>
                    <a:pt x="12628" y="12846"/>
                    <a:pt x="14150" y="8768"/>
                  </a:cubicBezTo>
                  <a:cubicBezTo>
                    <a:pt x="16475" y="2774"/>
                    <a:pt x="8836" y="164"/>
                    <a:pt x="5995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52"/>
            <p:cNvSpPr/>
            <p:nvPr/>
          </p:nvSpPr>
          <p:spPr>
            <a:xfrm>
              <a:off x="4566750" y="3360250"/>
              <a:ext cx="25500" cy="97550"/>
            </a:xfrm>
            <a:custGeom>
              <a:avLst/>
              <a:gdLst/>
              <a:ahLst/>
              <a:cxnLst/>
              <a:rect l="l" t="t" r="r" b="b"/>
              <a:pathLst>
                <a:path w="1020" h="3902" extrusionOk="0">
                  <a:moveTo>
                    <a:pt x="0" y="1"/>
                  </a:moveTo>
                  <a:cubicBezTo>
                    <a:pt x="394" y="1523"/>
                    <a:pt x="462" y="2774"/>
                    <a:pt x="340" y="3902"/>
                  </a:cubicBezTo>
                  <a:cubicBezTo>
                    <a:pt x="571" y="3848"/>
                    <a:pt x="802" y="3739"/>
                    <a:pt x="1019" y="3630"/>
                  </a:cubicBezTo>
                  <a:cubicBezTo>
                    <a:pt x="734" y="170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8DC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52"/>
            <p:cNvSpPr/>
            <p:nvPr/>
          </p:nvSpPr>
          <p:spPr>
            <a:xfrm>
              <a:off x="4534125" y="3451000"/>
              <a:ext cx="63900" cy="205250"/>
            </a:xfrm>
            <a:custGeom>
              <a:avLst/>
              <a:gdLst/>
              <a:ahLst/>
              <a:cxnLst/>
              <a:rect l="l" t="t" r="r" b="b"/>
              <a:pathLst>
                <a:path w="2556" h="8210" extrusionOk="0">
                  <a:moveTo>
                    <a:pt x="2324" y="0"/>
                  </a:moveTo>
                  <a:lnTo>
                    <a:pt x="2324" y="0"/>
                  </a:lnTo>
                  <a:cubicBezTo>
                    <a:pt x="2107" y="109"/>
                    <a:pt x="1876" y="218"/>
                    <a:pt x="1645" y="272"/>
                  </a:cubicBezTo>
                  <a:cubicBezTo>
                    <a:pt x="1427" y="2311"/>
                    <a:pt x="680" y="3792"/>
                    <a:pt x="408" y="5029"/>
                  </a:cubicBezTo>
                  <a:cubicBezTo>
                    <a:pt x="0" y="7014"/>
                    <a:pt x="1142" y="8210"/>
                    <a:pt x="1142" y="8210"/>
                  </a:cubicBezTo>
                  <a:lnTo>
                    <a:pt x="1822" y="8210"/>
                  </a:lnTo>
                  <a:cubicBezTo>
                    <a:pt x="1020" y="6959"/>
                    <a:pt x="1142" y="6049"/>
                    <a:pt x="2161" y="3398"/>
                  </a:cubicBezTo>
                  <a:cubicBezTo>
                    <a:pt x="2555" y="2433"/>
                    <a:pt x="2555" y="1183"/>
                    <a:pt x="2324" y="0"/>
                  </a:cubicBez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52"/>
            <p:cNvSpPr/>
            <p:nvPr/>
          </p:nvSpPr>
          <p:spPr>
            <a:xfrm>
              <a:off x="4027475" y="3745250"/>
              <a:ext cx="280350" cy="532500"/>
            </a:xfrm>
            <a:custGeom>
              <a:avLst/>
              <a:gdLst/>
              <a:ahLst/>
              <a:cxnLst/>
              <a:rect l="l" t="t" r="r" b="b"/>
              <a:pathLst>
                <a:path w="11214" h="21300" extrusionOk="0">
                  <a:moveTo>
                    <a:pt x="5600" y="1"/>
                  </a:moveTo>
                  <a:cubicBezTo>
                    <a:pt x="5600" y="5044"/>
                    <a:pt x="2433" y="7993"/>
                    <a:pt x="2433" y="7993"/>
                  </a:cubicBezTo>
                  <a:cubicBezTo>
                    <a:pt x="3561" y="7871"/>
                    <a:pt x="3901" y="7653"/>
                    <a:pt x="3901" y="7653"/>
                  </a:cubicBezTo>
                  <a:lnTo>
                    <a:pt x="3901" y="7653"/>
                  </a:lnTo>
                  <a:cubicBezTo>
                    <a:pt x="3561" y="10317"/>
                    <a:pt x="965" y="12288"/>
                    <a:pt x="965" y="12288"/>
                  </a:cubicBezTo>
                  <a:cubicBezTo>
                    <a:pt x="1359" y="12424"/>
                    <a:pt x="1735" y="12470"/>
                    <a:pt x="2062" y="12470"/>
                  </a:cubicBezTo>
                  <a:cubicBezTo>
                    <a:pt x="2714" y="12470"/>
                    <a:pt x="3167" y="12288"/>
                    <a:pt x="3167" y="12288"/>
                  </a:cubicBezTo>
                  <a:lnTo>
                    <a:pt x="3167" y="12288"/>
                  </a:lnTo>
                  <a:cubicBezTo>
                    <a:pt x="2596" y="14218"/>
                    <a:pt x="0" y="16366"/>
                    <a:pt x="0" y="16366"/>
                  </a:cubicBezTo>
                  <a:cubicBezTo>
                    <a:pt x="239" y="16487"/>
                    <a:pt x="489" y="16536"/>
                    <a:pt x="738" y="16536"/>
                  </a:cubicBezTo>
                  <a:cubicBezTo>
                    <a:pt x="1773" y="16536"/>
                    <a:pt x="2773" y="15686"/>
                    <a:pt x="2773" y="15686"/>
                  </a:cubicBezTo>
                  <a:lnTo>
                    <a:pt x="2773" y="15686"/>
                  </a:lnTo>
                  <a:cubicBezTo>
                    <a:pt x="2093" y="18242"/>
                    <a:pt x="0" y="20172"/>
                    <a:pt x="0" y="20172"/>
                  </a:cubicBezTo>
                  <a:cubicBezTo>
                    <a:pt x="2542" y="21246"/>
                    <a:pt x="5600" y="21300"/>
                    <a:pt x="5600" y="21300"/>
                  </a:cubicBezTo>
                  <a:cubicBezTo>
                    <a:pt x="5600" y="21300"/>
                    <a:pt x="8658" y="21246"/>
                    <a:pt x="11214" y="20172"/>
                  </a:cubicBezTo>
                  <a:cubicBezTo>
                    <a:pt x="11214" y="20172"/>
                    <a:pt x="9053" y="18242"/>
                    <a:pt x="8373" y="15686"/>
                  </a:cubicBezTo>
                  <a:lnTo>
                    <a:pt x="8373" y="15686"/>
                  </a:lnTo>
                  <a:cubicBezTo>
                    <a:pt x="8373" y="15686"/>
                    <a:pt x="9373" y="16536"/>
                    <a:pt x="10444" y="16536"/>
                  </a:cubicBezTo>
                  <a:cubicBezTo>
                    <a:pt x="10701" y="16536"/>
                    <a:pt x="10962" y="16487"/>
                    <a:pt x="11214" y="16366"/>
                  </a:cubicBezTo>
                  <a:cubicBezTo>
                    <a:pt x="11214" y="16366"/>
                    <a:pt x="8604" y="14218"/>
                    <a:pt x="7979" y="12288"/>
                  </a:cubicBezTo>
                  <a:lnTo>
                    <a:pt x="7979" y="12288"/>
                  </a:lnTo>
                  <a:cubicBezTo>
                    <a:pt x="7979" y="12288"/>
                    <a:pt x="8456" y="12470"/>
                    <a:pt x="9129" y="12470"/>
                  </a:cubicBezTo>
                  <a:cubicBezTo>
                    <a:pt x="9465" y="12470"/>
                    <a:pt x="9850" y="12424"/>
                    <a:pt x="10249" y="12288"/>
                  </a:cubicBezTo>
                  <a:cubicBezTo>
                    <a:pt x="10249" y="12288"/>
                    <a:pt x="7639" y="10317"/>
                    <a:pt x="7245" y="7653"/>
                  </a:cubicBezTo>
                  <a:lnTo>
                    <a:pt x="7245" y="7653"/>
                  </a:lnTo>
                  <a:cubicBezTo>
                    <a:pt x="7245" y="7653"/>
                    <a:pt x="7639" y="7871"/>
                    <a:pt x="8781" y="7993"/>
                  </a:cubicBezTo>
                  <a:cubicBezTo>
                    <a:pt x="8781" y="7993"/>
                    <a:pt x="5600" y="5044"/>
                    <a:pt x="5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52"/>
            <p:cNvSpPr/>
            <p:nvPr/>
          </p:nvSpPr>
          <p:spPr>
            <a:xfrm>
              <a:off x="5337075" y="3765300"/>
              <a:ext cx="280375" cy="532175"/>
            </a:xfrm>
            <a:custGeom>
              <a:avLst/>
              <a:gdLst/>
              <a:ahLst/>
              <a:cxnLst/>
              <a:rect l="l" t="t" r="r" b="b"/>
              <a:pathLst>
                <a:path w="11215" h="21287" extrusionOk="0">
                  <a:moveTo>
                    <a:pt x="5601" y="1"/>
                  </a:moveTo>
                  <a:cubicBezTo>
                    <a:pt x="5601" y="5030"/>
                    <a:pt x="2434" y="7980"/>
                    <a:pt x="2434" y="7980"/>
                  </a:cubicBezTo>
                  <a:cubicBezTo>
                    <a:pt x="3562" y="7871"/>
                    <a:pt x="3902" y="7694"/>
                    <a:pt x="3902" y="7694"/>
                  </a:cubicBezTo>
                  <a:lnTo>
                    <a:pt x="3902" y="7694"/>
                  </a:lnTo>
                  <a:cubicBezTo>
                    <a:pt x="3562" y="10358"/>
                    <a:pt x="966" y="12288"/>
                    <a:pt x="966" y="12288"/>
                  </a:cubicBezTo>
                  <a:cubicBezTo>
                    <a:pt x="1360" y="12420"/>
                    <a:pt x="1736" y="12463"/>
                    <a:pt x="2062" y="12463"/>
                  </a:cubicBezTo>
                  <a:cubicBezTo>
                    <a:pt x="2715" y="12463"/>
                    <a:pt x="3168" y="12288"/>
                    <a:pt x="3168" y="12288"/>
                  </a:cubicBezTo>
                  <a:lnTo>
                    <a:pt x="3168" y="12288"/>
                  </a:lnTo>
                  <a:cubicBezTo>
                    <a:pt x="2610" y="14273"/>
                    <a:pt x="1" y="16366"/>
                    <a:pt x="1" y="16366"/>
                  </a:cubicBezTo>
                  <a:cubicBezTo>
                    <a:pt x="242" y="16487"/>
                    <a:pt x="494" y="16536"/>
                    <a:pt x="743" y="16536"/>
                  </a:cubicBezTo>
                  <a:cubicBezTo>
                    <a:pt x="1783" y="16536"/>
                    <a:pt x="2773" y="15686"/>
                    <a:pt x="2773" y="15686"/>
                  </a:cubicBezTo>
                  <a:lnTo>
                    <a:pt x="2773" y="15686"/>
                  </a:lnTo>
                  <a:cubicBezTo>
                    <a:pt x="2094" y="18228"/>
                    <a:pt x="1" y="20158"/>
                    <a:pt x="1" y="20158"/>
                  </a:cubicBezTo>
                  <a:cubicBezTo>
                    <a:pt x="2488" y="21232"/>
                    <a:pt x="5601" y="21286"/>
                    <a:pt x="5601" y="21286"/>
                  </a:cubicBezTo>
                  <a:cubicBezTo>
                    <a:pt x="5601" y="21286"/>
                    <a:pt x="8659" y="21232"/>
                    <a:pt x="11214" y="20158"/>
                  </a:cubicBezTo>
                  <a:cubicBezTo>
                    <a:pt x="11214" y="20158"/>
                    <a:pt x="9067" y="18228"/>
                    <a:pt x="8387" y="15686"/>
                  </a:cubicBezTo>
                  <a:lnTo>
                    <a:pt x="8387" y="15686"/>
                  </a:lnTo>
                  <a:cubicBezTo>
                    <a:pt x="8387" y="15686"/>
                    <a:pt x="9378" y="16536"/>
                    <a:pt x="10446" y="16536"/>
                  </a:cubicBezTo>
                  <a:cubicBezTo>
                    <a:pt x="10702" y="16536"/>
                    <a:pt x="10962" y="16487"/>
                    <a:pt x="11214" y="16366"/>
                  </a:cubicBezTo>
                  <a:cubicBezTo>
                    <a:pt x="11214" y="16366"/>
                    <a:pt x="8550" y="14273"/>
                    <a:pt x="7979" y="12288"/>
                  </a:cubicBezTo>
                  <a:lnTo>
                    <a:pt x="7979" y="12288"/>
                  </a:lnTo>
                  <a:cubicBezTo>
                    <a:pt x="7979" y="12288"/>
                    <a:pt x="8432" y="12463"/>
                    <a:pt x="9089" y="12463"/>
                  </a:cubicBezTo>
                  <a:cubicBezTo>
                    <a:pt x="9417" y="12463"/>
                    <a:pt x="9796" y="12420"/>
                    <a:pt x="10195" y="12288"/>
                  </a:cubicBezTo>
                  <a:cubicBezTo>
                    <a:pt x="10195" y="12288"/>
                    <a:pt x="7640" y="10358"/>
                    <a:pt x="7245" y="7694"/>
                  </a:cubicBezTo>
                  <a:lnTo>
                    <a:pt x="7245" y="7694"/>
                  </a:lnTo>
                  <a:cubicBezTo>
                    <a:pt x="7245" y="7694"/>
                    <a:pt x="7640" y="7871"/>
                    <a:pt x="8727" y="7980"/>
                  </a:cubicBezTo>
                  <a:cubicBezTo>
                    <a:pt x="8727" y="7980"/>
                    <a:pt x="5601" y="5030"/>
                    <a:pt x="5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52"/>
            <p:cNvSpPr/>
            <p:nvPr/>
          </p:nvSpPr>
          <p:spPr>
            <a:xfrm>
              <a:off x="3952375" y="4551925"/>
              <a:ext cx="484250" cy="69150"/>
            </a:xfrm>
            <a:custGeom>
              <a:avLst/>
              <a:gdLst/>
              <a:ahLst/>
              <a:cxnLst/>
              <a:rect l="l" t="t" r="r" b="b"/>
              <a:pathLst>
                <a:path w="19370" h="2766" extrusionOk="0">
                  <a:moveTo>
                    <a:pt x="3409" y="0"/>
                  </a:moveTo>
                  <a:cubicBezTo>
                    <a:pt x="1311" y="0"/>
                    <a:pt x="0" y="532"/>
                    <a:pt x="0" y="532"/>
                  </a:cubicBezTo>
                  <a:cubicBezTo>
                    <a:pt x="176" y="514"/>
                    <a:pt x="344" y="506"/>
                    <a:pt x="507" y="506"/>
                  </a:cubicBezTo>
                  <a:cubicBezTo>
                    <a:pt x="2972" y="506"/>
                    <a:pt x="4158" y="2415"/>
                    <a:pt x="8047" y="2734"/>
                  </a:cubicBezTo>
                  <a:cubicBezTo>
                    <a:pt x="8302" y="2755"/>
                    <a:pt x="8570" y="2765"/>
                    <a:pt x="8848" y="2765"/>
                  </a:cubicBezTo>
                  <a:cubicBezTo>
                    <a:pt x="13004" y="2765"/>
                    <a:pt x="19369" y="532"/>
                    <a:pt x="19369" y="532"/>
                  </a:cubicBezTo>
                  <a:lnTo>
                    <a:pt x="19369" y="532"/>
                  </a:lnTo>
                  <a:cubicBezTo>
                    <a:pt x="19369" y="532"/>
                    <a:pt x="15769" y="1058"/>
                    <a:pt x="12128" y="1058"/>
                  </a:cubicBezTo>
                  <a:cubicBezTo>
                    <a:pt x="10308" y="1058"/>
                    <a:pt x="8477" y="926"/>
                    <a:pt x="7082" y="532"/>
                  </a:cubicBezTo>
                  <a:cubicBezTo>
                    <a:pt x="5704" y="133"/>
                    <a:pt x="4458" y="0"/>
                    <a:pt x="3409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52"/>
            <p:cNvSpPr/>
            <p:nvPr/>
          </p:nvSpPr>
          <p:spPr>
            <a:xfrm>
              <a:off x="5324175" y="4551925"/>
              <a:ext cx="484250" cy="69150"/>
            </a:xfrm>
            <a:custGeom>
              <a:avLst/>
              <a:gdLst/>
              <a:ahLst/>
              <a:cxnLst/>
              <a:rect l="l" t="t" r="r" b="b"/>
              <a:pathLst>
                <a:path w="19370" h="2766" extrusionOk="0">
                  <a:moveTo>
                    <a:pt x="3425" y="0"/>
                  </a:moveTo>
                  <a:cubicBezTo>
                    <a:pt x="1311" y="0"/>
                    <a:pt x="0" y="532"/>
                    <a:pt x="0" y="532"/>
                  </a:cubicBezTo>
                  <a:cubicBezTo>
                    <a:pt x="180" y="514"/>
                    <a:pt x="352" y="506"/>
                    <a:pt x="518" y="506"/>
                  </a:cubicBezTo>
                  <a:cubicBezTo>
                    <a:pt x="3034" y="506"/>
                    <a:pt x="4171" y="2415"/>
                    <a:pt x="8047" y="2734"/>
                  </a:cubicBezTo>
                  <a:cubicBezTo>
                    <a:pt x="8306" y="2755"/>
                    <a:pt x="8577" y="2765"/>
                    <a:pt x="8857" y="2765"/>
                  </a:cubicBezTo>
                  <a:cubicBezTo>
                    <a:pt x="13052" y="2765"/>
                    <a:pt x="19369" y="532"/>
                    <a:pt x="19369" y="532"/>
                  </a:cubicBezTo>
                  <a:lnTo>
                    <a:pt x="19369" y="532"/>
                  </a:lnTo>
                  <a:cubicBezTo>
                    <a:pt x="19369" y="532"/>
                    <a:pt x="15775" y="1058"/>
                    <a:pt x="12150" y="1058"/>
                  </a:cubicBezTo>
                  <a:cubicBezTo>
                    <a:pt x="10338" y="1058"/>
                    <a:pt x="8518" y="926"/>
                    <a:pt x="7136" y="532"/>
                  </a:cubicBezTo>
                  <a:cubicBezTo>
                    <a:pt x="5741" y="133"/>
                    <a:pt x="4483" y="0"/>
                    <a:pt x="3425" y="0"/>
                  </a:cubicBezTo>
                  <a:close/>
                </a:path>
              </a:pathLst>
            </a:custGeom>
            <a:solidFill>
              <a:srgbClr val="DF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52"/>
            <p:cNvSpPr/>
            <p:nvPr/>
          </p:nvSpPr>
          <p:spPr>
            <a:xfrm>
              <a:off x="5461800" y="4310350"/>
              <a:ext cx="193700" cy="292950"/>
            </a:xfrm>
            <a:custGeom>
              <a:avLst/>
              <a:gdLst/>
              <a:ahLst/>
              <a:cxnLst/>
              <a:rect l="l" t="t" r="r" b="b"/>
              <a:pathLst>
                <a:path w="7748" h="11718" extrusionOk="0">
                  <a:moveTo>
                    <a:pt x="3901" y="1"/>
                  </a:moveTo>
                  <a:cubicBezTo>
                    <a:pt x="2487" y="1"/>
                    <a:pt x="1291" y="1129"/>
                    <a:pt x="1291" y="2543"/>
                  </a:cubicBezTo>
                  <a:cubicBezTo>
                    <a:pt x="1291" y="3277"/>
                    <a:pt x="1631" y="3902"/>
                    <a:pt x="2093" y="4418"/>
                  </a:cubicBezTo>
                  <a:cubicBezTo>
                    <a:pt x="843" y="5044"/>
                    <a:pt x="0" y="6335"/>
                    <a:pt x="0" y="7816"/>
                  </a:cubicBezTo>
                  <a:cubicBezTo>
                    <a:pt x="0" y="9964"/>
                    <a:pt x="1753" y="11717"/>
                    <a:pt x="3901" y="11717"/>
                  </a:cubicBezTo>
                  <a:cubicBezTo>
                    <a:pt x="5994" y="11717"/>
                    <a:pt x="7748" y="9964"/>
                    <a:pt x="7748" y="7816"/>
                  </a:cubicBezTo>
                  <a:cubicBezTo>
                    <a:pt x="7748" y="6335"/>
                    <a:pt x="6905" y="5044"/>
                    <a:pt x="5654" y="4418"/>
                  </a:cubicBezTo>
                  <a:cubicBezTo>
                    <a:pt x="6171" y="3902"/>
                    <a:pt x="6456" y="3277"/>
                    <a:pt x="6456" y="2543"/>
                  </a:cubicBezTo>
                  <a:cubicBezTo>
                    <a:pt x="6456" y="1129"/>
                    <a:pt x="5315" y="1"/>
                    <a:pt x="390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52"/>
            <p:cNvSpPr/>
            <p:nvPr/>
          </p:nvSpPr>
          <p:spPr>
            <a:xfrm>
              <a:off x="5546750" y="4371175"/>
              <a:ext cx="25500" cy="38100"/>
            </a:xfrm>
            <a:custGeom>
              <a:avLst/>
              <a:gdLst/>
              <a:ahLst/>
              <a:cxnLst/>
              <a:rect l="l" t="t" r="r" b="b"/>
              <a:pathLst>
                <a:path w="1020" h="1524" extrusionOk="0">
                  <a:moveTo>
                    <a:pt x="503" y="1"/>
                  </a:moveTo>
                  <a:cubicBezTo>
                    <a:pt x="218" y="1"/>
                    <a:pt x="0" y="286"/>
                    <a:pt x="0" y="572"/>
                  </a:cubicBezTo>
                  <a:lnTo>
                    <a:pt x="0" y="626"/>
                  </a:lnTo>
                  <a:cubicBezTo>
                    <a:pt x="0" y="680"/>
                    <a:pt x="54" y="966"/>
                    <a:pt x="503" y="1523"/>
                  </a:cubicBezTo>
                  <a:cubicBezTo>
                    <a:pt x="952" y="966"/>
                    <a:pt x="1019" y="680"/>
                    <a:pt x="1019" y="626"/>
                  </a:cubicBezTo>
                  <a:lnTo>
                    <a:pt x="1019" y="572"/>
                  </a:lnTo>
                  <a:cubicBezTo>
                    <a:pt x="1019" y="286"/>
                    <a:pt x="788" y="1"/>
                    <a:pt x="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52"/>
            <p:cNvSpPr/>
            <p:nvPr/>
          </p:nvSpPr>
          <p:spPr>
            <a:xfrm>
              <a:off x="5531100" y="4359975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0" y="0"/>
                  </a:moveTo>
                  <a:cubicBezTo>
                    <a:pt x="55" y="0"/>
                    <a:pt x="1" y="55"/>
                    <a:pt x="1" y="109"/>
                  </a:cubicBezTo>
                  <a:cubicBezTo>
                    <a:pt x="1" y="163"/>
                    <a:pt x="55" y="218"/>
                    <a:pt x="110" y="218"/>
                  </a:cubicBezTo>
                  <a:cubicBezTo>
                    <a:pt x="218" y="218"/>
                    <a:pt x="286" y="163"/>
                    <a:pt x="286" y="109"/>
                  </a:cubicBezTo>
                  <a:cubicBezTo>
                    <a:pt x="286" y="55"/>
                    <a:pt x="218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52"/>
            <p:cNvSpPr/>
            <p:nvPr/>
          </p:nvSpPr>
          <p:spPr>
            <a:xfrm>
              <a:off x="5579025" y="4359975"/>
              <a:ext cx="7150" cy="5450"/>
            </a:xfrm>
            <a:custGeom>
              <a:avLst/>
              <a:gdLst/>
              <a:ahLst/>
              <a:cxnLst/>
              <a:rect l="l" t="t" r="r" b="b"/>
              <a:pathLst>
                <a:path w="286" h="218" extrusionOk="0">
                  <a:moveTo>
                    <a:pt x="177" y="0"/>
                  </a:moveTo>
                  <a:cubicBezTo>
                    <a:pt x="68" y="0"/>
                    <a:pt x="0" y="55"/>
                    <a:pt x="0" y="109"/>
                  </a:cubicBezTo>
                  <a:cubicBezTo>
                    <a:pt x="0" y="163"/>
                    <a:pt x="68" y="218"/>
                    <a:pt x="177" y="218"/>
                  </a:cubicBezTo>
                  <a:cubicBezTo>
                    <a:pt x="231" y="218"/>
                    <a:pt x="286" y="163"/>
                    <a:pt x="286" y="109"/>
                  </a:cubicBezTo>
                  <a:cubicBezTo>
                    <a:pt x="286" y="55"/>
                    <a:pt x="231" y="0"/>
                    <a:pt x="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52"/>
            <p:cNvSpPr/>
            <p:nvPr/>
          </p:nvSpPr>
          <p:spPr>
            <a:xfrm>
              <a:off x="5587525" y="4373900"/>
              <a:ext cx="24150" cy="22800"/>
            </a:xfrm>
            <a:custGeom>
              <a:avLst/>
              <a:gdLst/>
              <a:ahLst/>
              <a:cxnLst/>
              <a:rect l="l" t="t" r="r" b="b"/>
              <a:pathLst>
                <a:path w="966" h="912" extrusionOk="0">
                  <a:moveTo>
                    <a:pt x="517" y="1"/>
                  </a:moveTo>
                  <a:cubicBezTo>
                    <a:pt x="231" y="1"/>
                    <a:pt x="0" y="232"/>
                    <a:pt x="0" y="463"/>
                  </a:cubicBezTo>
                  <a:cubicBezTo>
                    <a:pt x="0" y="735"/>
                    <a:pt x="231" y="911"/>
                    <a:pt x="517" y="911"/>
                  </a:cubicBezTo>
                  <a:cubicBezTo>
                    <a:pt x="748" y="911"/>
                    <a:pt x="965" y="735"/>
                    <a:pt x="965" y="463"/>
                  </a:cubicBezTo>
                  <a:cubicBezTo>
                    <a:pt x="965" y="232"/>
                    <a:pt x="748" y="1"/>
                    <a:pt x="517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52"/>
            <p:cNvSpPr/>
            <p:nvPr/>
          </p:nvSpPr>
          <p:spPr>
            <a:xfrm>
              <a:off x="5508350" y="4373900"/>
              <a:ext cx="24150" cy="22800"/>
            </a:xfrm>
            <a:custGeom>
              <a:avLst/>
              <a:gdLst/>
              <a:ahLst/>
              <a:cxnLst/>
              <a:rect l="l" t="t" r="r" b="b"/>
              <a:pathLst>
                <a:path w="966" h="912" extrusionOk="0">
                  <a:moveTo>
                    <a:pt x="449" y="1"/>
                  </a:moveTo>
                  <a:cubicBezTo>
                    <a:pt x="231" y="1"/>
                    <a:pt x="0" y="232"/>
                    <a:pt x="0" y="463"/>
                  </a:cubicBezTo>
                  <a:cubicBezTo>
                    <a:pt x="0" y="735"/>
                    <a:pt x="231" y="911"/>
                    <a:pt x="449" y="911"/>
                  </a:cubicBezTo>
                  <a:cubicBezTo>
                    <a:pt x="734" y="911"/>
                    <a:pt x="965" y="735"/>
                    <a:pt x="965" y="463"/>
                  </a:cubicBezTo>
                  <a:cubicBezTo>
                    <a:pt x="965" y="232"/>
                    <a:pt x="734" y="1"/>
                    <a:pt x="449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52"/>
            <p:cNvSpPr/>
            <p:nvPr/>
          </p:nvSpPr>
          <p:spPr>
            <a:xfrm>
              <a:off x="5518200" y="4392250"/>
              <a:ext cx="4450" cy="4450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23" y="1"/>
                  </a:moveTo>
                  <a:cubicBezTo>
                    <a:pt x="55" y="1"/>
                    <a:pt x="0" y="1"/>
                    <a:pt x="0" y="69"/>
                  </a:cubicBezTo>
                  <a:cubicBezTo>
                    <a:pt x="0" y="123"/>
                    <a:pt x="55" y="177"/>
                    <a:pt x="123" y="177"/>
                  </a:cubicBezTo>
                  <a:cubicBezTo>
                    <a:pt x="177" y="177"/>
                    <a:pt x="177" y="123"/>
                    <a:pt x="177" y="69"/>
                  </a:cubicBezTo>
                  <a:cubicBezTo>
                    <a:pt x="177" y="1"/>
                    <a:pt x="177" y="1"/>
                    <a:pt x="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52"/>
            <p:cNvSpPr/>
            <p:nvPr/>
          </p:nvSpPr>
          <p:spPr>
            <a:xfrm>
              <a:off x="5522625" y="4398025"/>
              <a:ext cx="4100" cy="4450"/>
            </a:xfrm>
            <a:custGeom>
              <a:avLst/>
              <a:gdLst/>
              <a:ahLst/>
              <a:cxnLst/>
              <a:rect l="l" t="t" r="r" b="b"/>
              <a:pathLst>
                <a:path w="164" h="178" extrusionOk="0">
                  <a:moveTo>
                    <a:pt x="109" y="1"/>
                  </a:moveTo>
                  <a:cubicBezTo>
                    <a:pt x="54" y="1"/>
                    <a:pt x="0" y="55"/>
                    <a:pt x="0" y="109"/>
                  </a:cubicBezTo>
                  <a:cubicBezTo>
                    <a:pt x="0" y="109"/>
                    <a:pt x="54" y="177"/>
                    <a:pt x="109" y="177"/>
                  </a:cubicBezTo>
                  <a:cubicBezTo>
                    <a:pt x="163" y="177"/>
                    <a:pt x="163" y="109"/>
                    <a:pt x="163" y="109"/>
                  </a:cubicBezTo>
                  <a:cubicBezTo>
                    <a:pt x="163" y="55"/>
                    <a:pt x="163" y="1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52"/>
            <p:cNvSpPr/>
            <p:nvPr/>
          </p:nvSpPr>
          <p:spPr>
            <a:xfrm>
              <a:off x="5528050" y="4403800"/>
              <a:ext cx="4450" cy="4100"/>
            </a:xfrm>
            <a:custGeom>
              <a:avLst/>
              <a:gdLst/>
              <a:ahLst/>
              <a:cxnLst/>
              <a:rect l="l" t="t" r="r" b="b"/>
              <a:pathLst>
                <a:path w="178" h="164" extrusionOk="0">
                  <a:moveTo>
                    <a:pt x="123" y="1"/>
                  </a:moveTo>
                  <a:cubicBezTo>
                    <a:pt x="68" y="1"/>
                    <a:pt x="1" y="55"/>
                    <a:pt x="1" y="55"/>
                  </a:cubicBezTo>
                  <a:cubicBezTo>
                    <a:pt x="1" y="109"/>
                    <a:pt x="68" y="164"/>
                    <a:pt x="123" y="164"/>
                  </a:cubicBezTo>
                  <a:cubicBezTo>
                    <a:pt x="177" y="164"/>
                    <a:pt x="177" y="109"/>
                    <a:pt x="177" y="55"/>
                  </a:cubicBezTo>
                  <a:cubicBezTo>
                    <a:pt x="177" y="55"/>
                    <a:pt x="177" y="1"/>
                    <a:pt x="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52"/>
            <p:cNvSpPr/>
            <p:nvPr/>
          </p:nvSpPr>
          <p:spPr>
            <a:xfrm>
              <a:off x="5535175" y="4407875"/>
              <a:ext cx="4450" cy="3100"/>
            </a:xfrm>
            <a:custGeom>
              <a:avLst/>
              <a:gdLst/>
              <a:ahLst/>
              <a:cxnLst/>
              <a:rect l="l" t="t" r="r" b="b"/>
              <a:pathLst>
                <a:path w="178" h="124" extrusionOk="0">
                  <a:moveTo>
                    <a:pt x="55" y="1"/>
                  </a:moveTo>
                  <a:cubicBezTo>
                    <a:pt x="55" y="1"/>
                    <a:pt x="1" y="1"/>
                    <a:pt x="1" y="55"/>
                  </a:cubicBezTo>
                  <a:cubicBezTo>
                    <a:pt x="1" y="123"/>
                    <a:pt x="55" y="123"/>
                    <a:pt x="55" y="123"/>
                  </a:cubicBezTo>
                  <a:cubicBezTo>
                    <a:pt x="123" y="123"/>
                    <a:pt x="178" y="123"/>
                    <a:pt x="178" y="55"/>
                  </a:cubicBezTo>
                  <a:cubicBezTo>
                    <a:pt x="178" y="1"/>
                    <a:pt x="123" y="1"/>
                    <a:pt x="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52"/>
            <p:cNvSpPr/>
            <p:nvPr/>
          </p:nvSpPr>
          <p:spPr>
            <a:xfrm>
              <a:off x="5542325" y="4410950"/>
              <a:ext cx="4450" cy="4100"/>
            </a:xfrm>
            <a:custGeom>
              <a:avLst/>
              <a:gdLst/>
              <a:ahLst/>
              <a:cxnLst/>
              <a:rect l="l" t="t" r="r" b="b"/>
              <a:pathLst>
                <a:path w="178" h="164" extrusionOk="0">
                  <a:moveTo>
                    <a:pt x="55" y="0"/>
                  </a:moveTo>
                  <a:cubicBezTo>
                    <a:pt x="55" y="0"/>
                    <a:pt x="0" y="0"/>
                    <a:pt x="0" y="54"/>
                  </a:cubicBezTo>
                  <a:cubicBezTo>
                    <a:pt x="0" y="109"/>
                    <a:pt x="55" y="163"/>
                    <a:pt x="55" y="163"/>
                  </a:cubicBezTo>
                  <a:cubicBezTo>
                    <a:pt x="109" y="163"/>
                    <a:pt x="177" y="109"/>
                    <a:pt x="177" y="54"/>
                  </a:cubicBezTo>
                  <a:cubicBezTo>
                    <a:pt x="177" y="0"/>
                    <a:pt x="109" y="0"/>
                    <a:pt x="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52"/>
            <p:cNvSpPr/>
            <p:nvPr/>
          </p:nvSpPr>
          <p:spPr>
            <a:xfrm>
              <a:off x="5565100" y="4413650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54" y="1"/>
                  </a:moveTo>
                  <a:cubicBezTo>
                    <a:pt x="0" y="1"/>
                    <a:pt x="0" y="1"/>
                    <a:pt x="0" y="55"/>
                  </a:cubicBezTo>
                  <a:cubicBezTo>
                    <a:pt x="0" y="110"/>
                    <a:pt x="0" y="164"/>
                    <a:pt x="54" y="164"/>
                  </a:cubicBezTo>
                  <a:cubicBezTo>
                    <a:pt x="109" y="164"/>
                    <a:pt x="163" y="110"/>
                    <a:pt x="163" y="55"/>
                  </a:cubicBezTo>
                  <a:cubicBezTo>
                    <a:pt x="163" y="1"/>
                    <a:pt x="109" y="1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52"/>
            <p:cNvSpPr/>
            <p:nvPr/>
          </p:nvSpPr>
          <p:spPr>
            <a:xfrm>
              <a:off x="5549450" y="4413650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55" y="1"/>
                  </a:moveTo>
                  <a:cubicBezTo>
                    <a:pt x="55" y="1"/>
                    <a:pt x="1" y="1"/>
                    <a:pt x="1" y="55"/>
                  </a:cubicBezTo>
                  <a:cubicBezTo>
                    <a:pt x="1" y="110"/>
                    <a:pt x="55" y="164"/>
                    <a:pt x="55" y="164"/>
                  </a:cubicBezTo>
                  <a:cubicBezTo>
                    <a:pt x="110" y="164"/>
                    <a:pt x="164" y="110"/>
                    <a:pt x="164" y="55"/>
                  </a:cubicBezTo>
                  <a:cubicBezTo>
                    <a:pt x="164" y="1"/>
                    <a:pt x="110" y="1"/>
                    <a:pt x="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52"/>
            <p:cNvSpPr/>
            <p:nvPr/>
          </p:nvSpPr>
          <p:spPr>
            <a:xfrm>
              <a:off x="5572225" y="4410950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09" y="0"/>
                  </a:moveTo>
                  <a:cubicBezTo>
                    <a:pt x="55" y="0"/>
                    <a:pt x="0" y="54"/>
                    <a:pt x="0" y="109"/>
                  </a:cubicBezTo>
                  <a:cubicBezTo>
                    <a:pt x="0" y="163"/>
                    <a:pt x="55" y="163"/>
                    <a:pt x="109" y="163"/>
                  </a:cubicBezTo>
                  <a:cubicBezTo>
                    <a:pt x="109" y="163"/>
                    <a:pt x="164" y="163"/>
                    <a:pt x="164" y="109"/>
                  </a:cubicBezTo>
                  <a:cubicBezTo>
                    <a:pt x="164" y="54"/>
                    <a:pt x="109" y="0"/>
                    <a:pt x="109" y="0"/>
                  </a:cubicBezTo>
                  <a:close/>
                </a:path>
              </a:pathLst>
            </a:custGeom>
            <a:solidFill>
              <a:srgbClr val="59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52"/>
            <p:cNvSpPr/>
            <p:nvPr/>
          </p:nvSpPr>
          <p:spPr>
            <a:xfrm>
              <a:off x="5579025" y="4407875"/>
              <a:ext cx="4450" cy="4450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23" y="1"/>
                  </a:moveTo>
                  <a:cubicBezTo>
                    <a:pt x="68" y="1"/>
                    <a:pt x="0" y="55"/>
                    <a:pt x="0" y="55"/>
                  </a:cubicBezTo>
                  <a:cubicBezTo>
                    <a:pt x="0" y="123"/>
                    <a:pt x="68" y="177"/>
                    <a:pt x="123" y="177"/>
                  </a:cubicBezTo>
                  <a:cubicBezTo>
                    <a:pt x="177" y="177"/>
                    <a:pt x="177" y="123"/>
                    <a:pt x="177" y="55"/>
                  </a:cubicBezTo>
                  <a:cubicBezTo>
                    <a:pt x="177" y="55"/>
                    <a:pt x="177" y="1"/>
                    <a:pt x="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52"/>
            <p:cNvSpPr/>
            <p:nvPr/>
          </p:nvSpPr>
          <p:spPr>
            <a:xfrm>
              <a:off x="5586150" y="4403800"/>
              <a:ext cx="4450" cy="4100"/>
            </a:xfrm>
            <a:custGeom>
              <a:avLst/>
              <a:gdLst/>
              <a:ahLst/>
              <a:cxnLst/>
              <a:rect l="l" t="t" r="r" b="b"/>
              <a:pathLst>
                <a:path w="178" h="164" extrusionOk="0">
                  <a:moveTo>
                    <a:pt x="123" y="1"/>
                  </a:moveTo>
                  <a:cubicBezTo>
                    <a:pt x="55" y="1"/>
                    <a:pt x="1" y="55"/>
                    <a:pt x="1" y="55"/>
                  </a:cubicBezTo>
                  <a:cubicBezTo>
                    <a:pt x="1" y="109"/>
                    <a:pt x="55" y="164"/>
                    <a:pt x="123" y="164"/>
                  </a:cubicBezTo>
                  <a:cubicBezTo>
                    <a:pt x="177" y="164"/>
                    <a:pt x="177" y="109"/>
                    <a:pt x="177" y="55"/>
                  </a:cubicBezTo>
                  <a:cubicBezTo>
                    <a:pt x="177" y="55"/>
                    <a:pt x="177" y="1"/>
                    <a:pt x="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52"/>
            <p:cNvSpPr/>
            <p:nvPr/>
          </p:nvSpPr>
          <p:spPr>
            <a:xfrm>
              <a:off x="5591925" y="4398025"/>
              <a:ext cx="4100" cy="4450"/>
            </a:xfrm>
            <a:custGeom>
              <a:avLst/>
              <a:gdLst/>
              <a:ahLst/>
              <a:cxnLst/>
              <a:rect l="l" t="t" r="r" b="b"/>
              <a:pathLst>
                <a:path w="164" h="178" extrusionOk="0">
                  <a:moveTo>
                    <a:pt x="110" y="1"/>
                  </a:moveTo>
                  <a:cubicBezTo>
                    <a:pt x="55" y="1"/>
                    <a:pt x="1" y="55"/>
                    <a:pt x="1" y="109"/>
                  </a:cubicBezTo>
                  <a:cubicBezTo>
                    <a:pt x="1" y="109"/>
                    <a:pt x="55" y="177"/>
                    <a:pt x="110" y="177"/>
                  </a:cubicBezTo>
                  <a:cubicBezTo>
                    <a:pt x="164" y="177"/>
                    <a:pt x="164" y="109"/>
                    <a:pt x="164" y="109"/>
                  </a:cubicBezTo>
                  <a:cubicBezTo>
                    <a:pt x="164" y="55"/>
                    <a:pt x="164" y="1"/>
                    <a:pt x="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52"/>
            <p:cNvSpPr/>
            <p:nvPr/>
          </p:nvSpPr>
          <p:spPr>
            <a:xfrm>
              <a:off x="5596000" y="4392250"/>
              <a:ext cx="4450" cy="4450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69" y="1"/>
                  </a:moveTo>
                  <a:cubicBezTo>
                    <a:pt x="1" y="1"/>
                    <a:pt x="1" y="1"/>
                    <a:pt x="1" y="69"/>
                  </a:cubicBezTo>
                  <a:cubicBezTo>
                    <a:pt x="1" y="123"/>
                    <a:pt x="1" y="177"/>
                    <a:pt x="69" y="177"/>
                  </a:cubicBezTo>
                  <a:cubicBezTo>
                    <a:pt x="123" y="177"/>
                    <a:pt x="178" y="123"/>
                    <a:pt x="178" y="69"/>
                  </a:cubicBezTo>
                  <a:cubicBezTo>
                    <a:pt x="178" y="1"/>
                    <a:pt x="123" y="1"/>
                    <a:pt x="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52"/>
            <p:cNvSpPr/>
            <p:nvPr/>
          </p:nvSpPr>
          <p:spPr>
            <a:xfrm>
              <a:off x="5556600" y="4413650"/>
              <a:ext cx="4100" cy="4100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109" y="1"/>
                  </a:moveTo>
                  <a:cubicBezTo>
                    <a:pt x="55" y="1"/>
                    <a:pt x="0" y="55"/>
                    <a:pt x="0" y="110"/>
                  </a:cubicBezTo>
                  <a:cubicBezTo>
                    <a:pt x="0" y="110"/>
                    <a:pt x="55" y="164"/>
                    <a:pt x="109" y="164"/>
                  </a:cubicBezTo>
                  <a:cubicBezTo>
                    <a:pt x="163" y="164"/>
                    <a:pt x="163" y="110"/>
                    <a:pt x="163" y="110"/>
                  </a:cubicBezTo>
                  <a:cubicBezTo>
                    <a:pt x="163" y="55"/>
                    <a:pt x="163" y="1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52"/>
            <p:cNvSpPr/>
            <p:nvPr/>
          </p:nvSpPr>
          <p:spPr>
            <a:xfrm>
              <a:off x="5553525" y="4471775"/>
              <a:ext cx="21450" cy="19725"/>
            </a:xfrm>
            <a:custGeom>
              <a:avLst/>
              <a:gdLst/>
              <a:ahLst/>
              <a:cxnLst/>
              <a:rect l="l" t="t" r="r" b="b"/>
              <a:pathLst>
                <a:path w="858" h="789" extrusionOk="0">
                  <a:moveTo>
                    <a:pt x="463" y="0"/>
                  </a:moveTo>
                  <a:cubicBezTo>
                    <a:pt x="232" y="0"/>
                    <a:pt x="1" y="163"/>
                    <a:pt x="1" y="394"/>
                  </a:cubicBezTo>
                  <a:cubicBezTo>
                    <a:pt x="1" y="625"/>
                    <a:pt x="232" y="788"/>
                    <a:pt x="463" y="788"/>
                  </a:cubicBezTo>
                  <a:cubicBezTo>
                    <a:pt x="681" y="788"/>
                    <a:pt x="857" y="625"/>
                    <a:pt x="857" y="394"/>
                  </a:cubicBezTo>
                  <a:cubicBezTo>
                    <a:pt x="857" y="163"/>
                    <a:pt x="681" y="0"/>
                    <a:pt x="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52"/>
            <p:cNvSpPr/>
            <p:nvPr/>
          </p:nvSpPr>
          <p:spPr>
            <a:xfrm>
              <a:off x="5553525" y="4504375"/>
              <a:ext cx="21450" cy="21100"/>
            </a:xfrm>
            <a:custGeom>
              <a:avLst/>
              <a:gdLst/>
              <a:ahLst/>
              <a:cxnLst/>
              <a:rect l="l" t="t" r="r" b="b"/>
              <a:pathLst>
                <a:path w="858" h="844" extrusionOk="0">
                  <a:moveTo>
                    <a:pt x="463" y="1"/>
                  </a:moveTo>
                  <a:cubicBezTo>
                    <a:pt x="232" y="1"/>
                    <a:pt x="1" y="218"/>
                    <a:pt x="1" y="450"/>
                  </a:cubicBezTo>
                  <a:cubicBezTo>
                    <a:pt x="1" y="681"/>
                    <a:pt x="232" y="844"/>
                    <a:pt x="463" y="844"/>
                  </a:cubicBezTo>
                  <a:cubicBezTo>
                    <a:pt x="681" y="844"/>
                    <a:pt x="857" y="681"/>
                    <a:pt x="857" y="450"/>
                  </a:cubicBezTo>
                  <a:cubicBezTo>
                    <a:pt x="857" y="218"/>
                    <a:pt x="681" y="1"/>
                    <a:pt x="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52"/>
            <p:cNvSpPr/>
            <p:nvPr/>
          </p:nvSpPr>
          <p:spPr>
            <a:xfrm>
              <a:off x="5576300" y="4441875"/>
              <a:ext cx="62200" cy="109200"/>
            </a:xfrm>
            <a:custGeom>
              <a:avLst/>
              <a:gdLst/>
              <a:ahLst/>
              <a:cxnLst/>
              <a:rect l="l" t="t" r="r" b="b"/>
              <a:pathLst>
                <a:path w="2488" h="4368" extrusionOk="0">
                  <a:moveTo>
                    <a:pt x="1591" y="0"/>
                  </a:moveTo>
                  <a:lnTo>
                    <a:pt x="1" y="340"/>
                  </a:lnTo>
                  <a:cubicBezTo>
                    <a:pt x="395" y="1536"/>
                    <a:pt x="1" y="4363"/>
                    <a:pt x="232" y="4363"/>
                  </a:cubicBezTo>
                  <a:cubicBezTo>
                    <a:pt x="244" y="4366"/>
                    <a:pt x="257" y="4368"/>
                    <a:pt x="271" y="4368"/>
                  </a:cubicBezTo>
                  <a:cubicBezTo>
                    <a:pt x="470" y="4368"/>
                    <a:pt x="798" y="4061"/>
                    <a:pt x="1199" y="4061"/>
                  </a:cubicBezTo>
                  <a:cubicBezTo>
                    <a:pt x="1251" y="4061"/>
                    <a:pt x="1305" y="4066"/>
                    <a:pt x="1360" y="4078"/>
                  </a:cubicBezTo>
                  <a:cubicBezTo>
                    <a:pt x="1493" y="4109"/>
                    <a:pt x="1598" y="4121"/>
                    <a:pt x="1682" y="4121"/>
                  </a:cubicBezTo>
                  <a:cubicBezTo>
                    <a:pt x="1925" y="4121"/>
                    <a:pt x="1985" y="4023"/>
                    <a:pt x="1985" y="4023"/>
                  </a:cubicBezTo>
                  <a:cubicBezTo>
                    <a:pt x="2488" y="2501"/>
                    <a:pt x="1591" y="0"/>
                    <a:pt x="1591" y="0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52"/>
            <p:cNvSpPr/>
            <p:nvPr/>
          </p:nvSpPr>
          <p:spPr>
            <a:xfrm>
              <a:off x="5580725" y="4460200"/>
              <a:ext cx="45225" cy="25900"/>
            </a:xfrm>
            <a:custGeom>
              <a:avLst/>
              <a:gdLst/>
              <a:ahLst/>
              <a:cxnLst/>
              <a:rect l="l" t="t" r="r" b="b"/>
              <a:pathLst>
                <a:path w="1809" h="1036" extrusionOk="0">
                  <a:moveTo>
                    <a:pt x="1631" y="1"/>
                  </a:moveTo>
                  <a:cubicBezTo>
                    <a:pt x="952" y="341"/>
                    <a:pt x="272" y="409"/>
                    <a:pt x="0" y="409"/>
                  </a:cubicBezTo>
                  <a:lnTo>
                    <a:pt x="0" y="1020"/>
                  </a:lnTo>
                  <a:cubicBezTo>
                    <a:pt x="119" y="1031"/>
                    <a:pt x="237" y="1035"/>
                    <a:pt x="352" y="1035"/>
                  </a:cubicBezTo>
                  <a:cubicBezTo>
                    <a:pt x="1000" y="1035"/>
                    <a:pt x="1566" y="887"/>
                    <a:pt x="1808" y="749"/>
                  </a:cubicBezTo>
                  <a:cubicBezTo>
                    <a:pt x="1808" y="518"/>
                    <a:pt x="1699" y="232"/>
                    <a:pt x="1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52"/>
            <p:cNvSpPr/>
            <p:nvPr/>
          </p:nvSpPr>
          <p:spPr>
            <a:xfrm>
              <a:off x="5580725" y="4491475"/>
              <a:ext cx="49300" cy="23700"/>
            </a:xfrm>
            <a:custGeom>
              <a:avLst/>
              <a:gdLst/>
              <a:ahLst/>
              <a:cxnLst/>
              <a:rect l="l" t="t" r="r" b="b"/>
              <a:pathLst>
                <a:path w="1972" h="948" extrusionOk="0">
                  <a:moveTo>
                    <a:pt x="1917" y="0"/>
                  </a:moveTo>
                  <a:cubicBezTo>
                    <a:pt x="1128" y="286"/>
                    <a:pt x="272" y="286"/>
                    <a:pt x="0" y="286"/>
                  </a:cubicBezTo>
                  <a:lnTo>
                    <a:pt x="0" y="911"/>
                  </a:lnTo>
                  <a:cubicBezTo>
                    <a:pt x="201" y="937"/>
                    <a:pt x="399" y="948"/>
                    <a:pt x="588" y="948"/>
                  </a:cubicBezTo>
                  <a:cubicBezTo>
                    <a:pt x="1193" y="948"/>
                    <a:pt x="1712" y="841"/>
                    <a:pt x="1971" y="789"/>
                  </a:cubicBezTo>
                  <a:cubicBezTo>
                    <a:pt x="1971" y="517"/>
                    <a:pt x="1917" y="232"/>
                    <a:pt x="1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52"/>
            <p:cNvSpPr/>
            <p:nvPr/>
          </p:nvSpPr>
          <p:spPr>
            <a:xfrm>
              <a:off x="5579025" y="4525800"/>
              <a:ext cx="49625" cy="25275"/>
            </a:xfrm>
            <a:custGeom>
              <a:avLst/>
              <a:gdLst/>
              <a:ahLst/>
              <a:cxnLst/>
              <a:rect l="l" t="t" r="r" b="b"/>
              <a:pathLst>
                <a:path w="1985" h="1011" extrusionOk="0">
                  <a:moveTo>
                    <a:pt x="1400" y="0"/>
                  </a:moveTo>
                  <a:cubicBezTo>
                    <a:pt x="1183" y="0"/>
                    <a:pt x="972" y="14"/>
                    <a:pt x="857" y="41"/>
                  </a:cubicBezTo>
                  <a:cubicBezTo>
                    <a:pt x="626" y="95"/>
                    <a:pt x="231" y="163"/>
                    <a:pt x="68" y="163"/>
                  </a:cubicBezTo>
                  <a:cubicBezTo>
                    <a:pt x="0" y="666"/>
                    <a:pt x="0" y="1006"/>
                    <a:pt x="123" y="1006"/>
                  </a:cubicBezTo>
                  <a:cubicBezTo>
                    <a:pt x="135" y="1009"/>
                    <a:pt x="148" y="1011"/>
                    <a:pt x="162" y="1011"/>
                  </a:cubicBezTo>
                  <a:cubicBezTo>
                    <a:pt x="361" y="1011"/>
                    <a:pt x="689" y="704"/>
                    <a:pt x="1090" y="704"/>
                  </a:cubicBezTo>
                  <a:cubicBezTo>
                    <a:pt x="1142" y="704"/>
                    <a:pt x="1196" y="709"/>
                    <a:pt x="1251" y="721"/>
                  </a:cubicBezTo>
                  <a:cubicBezTo>
                    <a:pt x="1384" y="752"/>
                    <a:pt x="1489" y="764"/>
                    <a:pt x="1573" y="764"/>
                  </a:cubicBezTo>
                  <a:cubicBezTo>
                    <a:pt x="1816" y="764"/>
                    <a:pt x="1876" y="666"/>
                    <a:pt x="1876" y="666"/>
                  </a:cubicBezTo>
                  <a:cubicBezTo>
                    <a:pt x="1930" y="503"/>
                    <a:pt x="1985" y="272"/>
                    <a:pt x="1985" y="41"/>
                  </a:cubicBezTo>
                  <a:cubicBezTo>
                    <a:pt x="1842" y="14"/>
                    <a:pt x="1618" y="0"/>
                    <a:pt x="1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52"/>
            <p:cNvSpPr/>
            <p:nvPr/>
          </p:nvSpPr>
          <p:spPr>
            <a:xfrm>
              <a:off x="5474350" y="4415050"/>
              <a:ext cx="169950" cy="53100"/>
            </a:xfrm>
            <a:custGeom>
              <a:avLst/>
              <a:gdLst/>
              <a:ahLst/>
              <a:cxnLst/>
              <a:rect l="l" t="t" r="r" b="b"/>
              <a:pathLst>
                <a:path w="6798" h="2124" extrusionOk="0">
                  <a:moveTo>
                    <a:pt x="5565" y="1"/>
                  </a:moveTo>
                  <a:cubicBezTo>
                    <a:pt x="5328" y="1"/>
                    <a:pt x="5152" y="230"/>
                    <a:pt x="5152" y="230"/>
                  </a:cubicBezTo>
                  <a:cubicBezTo>
                    <a:pt x="4418" y="552"/>
                    <a:pt x="3778" y="659"/>
                    <a:pt x="3250" y="659"/>
                  </a:cubicBezTo>
                  <a:cubicBezTo>
                    <a:pt x="2195" y="659"/>
                    <a:pt x="1591" y="230"/>
                    <a:pt x="1591" y="230"/>
                  </a:cubicBezTo>
                  <a:cubicBezTo>
                    <a:pt x="1507" y="159"/>
                    <a:pt x="1429" y="130"/>
                    <a:pt x="1354" y="130"/>
                  </a:cubicBezTo>
                  <a:cubicBezTo>
                    <a:pt x="1127" y="130"/>
                    <a:pt x="923" y="396"/>
                    <a:pt x="626" y="570"/>
                  </a:cubicBezTo>
                  <a:cubicBezTo>
                    <a:pt x="1" y="964"/>
                    <a:pt x="232" y="1127"/>
                    <a:pt x="232" y="1127"/>
                  </a:cubicBezTo>
                  <a:cubicBezTo>
                    <a:pt x="1242" y="1871"/>
                    <a:pt x="2288" y="2124"/>
                    <a:pt x="3235" y="2124"/>
                  </a:cubicBezTo>
                  <a:cubicBezTo>
                    <a:pt x="5039" y="2124"/>
                    <a:pt x="6482" y="1206"/>
                    <a:pt x="6634" y="1019"/>
                  </a:cubicBezTo>
                  <a:cubicBezTo>
                    <a:pt x="6797" y="733"/>
                    <a:pt x="6349" y="788"/>
                    <a:pt x="5954" y="230"/>
                  </a:cubicBezTo>
                  <a:cubicBezTo>
                    <a:pt x="5818" y="58"/>
                    <a:pt x="5684" y="1"/>
                    <a:pt x="5565" y="1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52"/>
            <p:cNvSpPr/>
            <p:nvPr/>
          </p:nvSpPr>
          <p:spPr>
            <a:xfrm>
              <a:off x="5484225" y="4422150"/>
              <a:ext cx="43850" cy="32650"/>
            </a:xfrm>
            <a:custGeom>
              <a:avLst/>
              <a:gdLst/>
              <a:ahLst/>
              <a:cxnLst/>
              <a:rect l="l" t="t" r="r" b="b"/>
              <a:pathLst>
                <a:path w="1754" h="1306" extrusionOk="0">
                  <a:moveTo>
                    <a:pt x="1305" y="1"/>
                  </a:moveTo>
                  <a:cubicBezTo>
                    <a:pt x="1020" y="55"/>
                    <a:pt x="0" y="966"/>
                    <a:pt x="0" y="966"/>
                  </a:cubicBezTo>
                  <a:cubicBezTo>
                    <a:pt x="177" y="1074"/>
                    <a:pt x="340" y="1183"/>
                    <a:pt x="571" y="1306"/>
                  </a:cubicBezTo>
                  <a:cubicBezTo>
                    <a:pt x="802" y="843"/>
                    <a:pt x="1754" y="164"/>
                    <a:pt x="1754" y="164"/>
                  </a:cubicBezTo>
                  <a:cubicBezTo>
                    <a:pt x="1590" y="109"/>
                    <a:pt x="1414" y="55"/>
                    <a:pt x="1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52"/>
            <p:cNvSpPr/>
            <p:nvPr/>
          </p:nvSpPr>
          <p:spPr>
            <a:xfrm>
              <a:off x="5512750" y="4429300"/>
              <a:ext cx="39450" cy="36725"/>
            </a:xfrm>
            <a:custGeom>
              <a:avLst/>
              <a:gdLst/>
              <a:ahLst/>
              <a:cxnLst/>
              <a:rect l="l" t="t" r="r" b="b"/>
              <a:pathLst>
                <a:path w="1578" h="1469" extrusionOk="0">
                  <a:moveTo>
                    <a:pt x="1075" y="0"/>
                  </a:moveTo>
                  <a:cubicBezTo>
                    <a:pt x="1075" y="0"/>
                    <a:pt x="613" y="557"/>
                    <a:pt x="395" y="788"/>
                  </a:cubicBezTo>
                  <a:cubicBezTo>
                    <a:pt x="218" y="897"/>
                    <a:pt x="55" y="1128"/>
                    <a:pt x="1" y="1237"/>
                  </a:cubicBezTo>
                  <a:cubicBezTo>
                    <a:pt x="273" y="1359"/>
                    <a:pt x="558" y="1414"/>
                    <a:pt x="844" y="1468"/>
                  </a:cubicBezTo>
                  <a:cubicBezTo>
                    <a:pt x="1183" y="1074"/>
                    <a:pt x="1469" y="286"/>
                    <a:pt x="1578" y="54"/>
                  </a:cubicBezTo>
                  <a:cubicBezTo>
                    <a:pt x="1414" y="54"/>
                    <a:pt x="1238" y="54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52"/>
            <p:cNvSpPr/>
            <p:nvPr/>
          </p:nvSpPr>
          <p:spPr>
            <a:xfrm>
              <a:off x="5559300" y="4429300"/>
              <a:ext cx="19750" cy="38075"/>
            </a:xfrm>
            <a:custGeom>
              <a:avLst/>
              <a:gdLst/>
              <a:ahLst/>
              <a:cxnLst/>
              <a:rect l="l" t="t" r="r" b="b"/>
              <a:pathLst>
                <a:path w="790" h="1523" extrusionOk="0">
                  <a:moveTo>
                    <a:pt x="572" y="0"/>
                  </a:moveTo>
                  <a:cubicBezTo>
                    <a:pt x="395" y="54"/>
                    <a:pt x="232" y="54"/>
                    <a:pt x="110" y="54"/>
                  </a:cubicBezTo>
                  <a:cubicBezTo>
                    <a:pt x="232" y="449"/>
                    <a:pt x="55" y="1305"/>
                    <a:pt x="1" y="1522"/>
                  </a:cubicBezTo>
                  <a:cubicBezTo>
                    <a:pt x="286" y="1522"/>
                    <a:pt x="517" y="1522"/>
                    <a:pt x="789" y="1468"/>
                  </a:cubicBezTo>
                  <a:cubicBezTo>
                    <a:pt x="789" y="897"/>
                    <a:pt x="572" y="0"/>
                    <a:pt x="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52"/>
            <p:cNvSpPr/>
            <p:nvPr/>
          </p:nvSpPr>
          <p:spPr>
            <a:xfrm>
              <a:off x="5586150" y="4422150"/>
              <a:ext cx="26875" cy="39775"/>
            </a:xfrm>
            <a:custGeom>
              <a:avLst/>
              <a:gdLst/>
              <a:ahLst/>
              <a:cxnLst/>
              <a:rect l="l" t="t" r="r" b="b"/>
              <a:pathLst>
                <a:path w="1075" h="1591" extrusionOk="0">
                  <a:moveTo>
                    <a:pt x="517" y="1"/>
                  </a:moveTo>
                  <a:cubicBezTo>
                    <a:pt x="341" y="55"/>
                    <a:pt x="177" y="109"/>
                    <a:pt x="1" y="164"/>
                  </a:cubicBezTo>
                  <a:cubicBezTo>
                    <a:pt x="395" y="843"/>
                    <a:pt x="395" y="1591"/>
                    <a:pt x="395" y="1591"/>
                  </a:cubicBezTo>
                  <a:cubicBezTo>
                    <a:pt x="626" y="1523"/>
                    <a:pt x="911" y="1414"/>
                    <a:pt x="1075" y="1360"/>
                  </a:cubicBezTo>
                  <a:cubicBezTo>
                    <a:pt x="1020" y="449"/>
                    <a:pt x="517" y="1"/>
                    <a:pt x="5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52"/>
            <p:cNvSpPr/>
            <p:nvPr/>
          </p:nvSpPr>
          <p:spPr>
            <a:xfrm>
              <a:off x="5603150" y="4415050"/>
              <a:ext cx="41150" cy="31250"/>
            </a:xfrm>
            <a:custGeom>
              <a:avLst/>
              <a:gdLst/>
              <a:ahLst/>
              <a:cxnLst/>
              <a:rect l="l" t="t" r="r" b="b"/>
              <a:pathLst>
                <a:path w="1646" h="1250" extrusionOk="0">
                  <a:moveTo>
                    <a:pt x="413" y="1"/>
                  </a:moveTo>
                  <a:cubicBezTo>
                    <a:pt x="176" y="1"/>
                    <a:pt x="0" y="230"/>
                    <a:pt x="0" y="230"/>
                  </a:cubicBezTo>
                  <a:cubicBezTo>
                    <a:pt x="0" y="230"/>
                    <a:pt x="517" y="339"/>
                    <a:pt x="734" y="679"/>
                  </a:cubicBezTo>
                  <a:cubicBezTo>
                    <a:pt x="911" y="1073"/>
                    <a:pt x="1142" y="1250"/>
                    <a:pt x="1142" y="1250"/>
                  </a:cubicBezTo>
                  <a:cubicBezTo>
                    <a:pt x="1305" y="1127"/>
                    <a:pt x="1414" y="1073"/>
                    <a:pt x="1482" y="1019"/>
                  </a:cubicBezTo>
                  <a:cubicBezTo>
                    <a:pt x="1645" y="733"/>
                    <a:pt x="1197" y="788"/>
                    <a:pt x="802" y="230"/>
                  </a:cubicBezTo>
                  <a:cubicBezTo>
                    <a:pt x="666" y="58"/>
                    <a:pt x="532" y="1"/>
                    <a:pt x="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52"/>
            <p:cNvSpPr/>
            <p:nvPr/>
          </p:nvSpPr>
          <p:spPr>
            <a:xfrm>
              <a:off x="5498475" y="4254975"/>
              <a:ext cx="120325" cy="76475"/>
            </a:xfrm>
            <a:custGeom>
              <a:avLst/>
              <a:gdLst/>
              <a:ahLst/>
              <a:cxnLst/>
              <a:rect l="l" t="t" r="r" b="b"/>
              <a:pathLst>
                <a:path w="4813" h="3059" extrusionOk="0">
                  <a:moveTo>
                    <a:pt x="2434" y="0"/>
                  </a:moveTo>
                  <a:cubicBezTo>
                    <a:pt x="1931" y="0"/>
                    <a:pt x="1184" y="1142"/>
                    <a:pt x="626" y="1822"/>
                  </a:cubicBezTo>
                  <a:cubicBezTo>
                    <a:pt x="1" y="2501"/>
                    <a:pt x="164" y="3059"/>
                    <a:pt x="164" y="3059"/>
                  </a:cubicBezTo>
                  <a:lnTo>
                    <a:pt x="2434" y="2773"/>
                  </a:lnTo>
                  <a:lnTo>
                    <a:pt x="4704" y="3059"/>
                  </a:lnTo>
                  <a:cubicBezTo>
                    <a:pt x="4704" y="3059"/>
                    <a:pt x="4813" y="2501"/>
                    <a:pt x="4242" y="1822"/>
                  </a:cubicBezTo>
                  <a:cubicBezTo>
                    <a:pt x="3684" y="1142"/>
                    <a:pt x="2883" y="0"/>
                    <a:pt x="24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52"/>
            <p:cNvSpPr/>
            <p:nvPr/>
          </p:nvSpPr>
          <p:spPr>
            <a:xfrm>
              <a:off x="5539600" y="4228125"/>
              <a:ext cx="39450" cy="39775"/>
            </a:xfrm>
            <a:custGeom>
              <a:avLst/>
              <a:gdLst/>
              <a:ahLst/>
              <a:cxnLst/>
              <a:rect l="l" t="t" r="r" b="b"/>
              <a:pathLst>
                <a:path w="1578" h="1591" extrusionOk="0">
                  <a:moveTo>
                    <a:pt x="789" y="1"/>
                  </a:moveTo>
                  <a:cubicBezTo>
                    <a:pt x="340" y="1"/>
                    <a:pt x="1" y="340"/>
                    <a:pt x="1" y="789"/>
                  </a:cubicBezTo>
                  <a:cubicBezTo>
                    <a:pt x="1" y="1197"/>
                    <a:pt x="340" y="1591"/>
                    <a:pt x="789" y="1591"/>
                  </a:cubicBezTo>
                  <a:cubicBezTo>
                    <a:pt x="1238" y="1591"/>
                    <a:pt x="1577" y="1197"/>
                    <a:pt x="1577" y="789"/>
                  </a:cubicBezTo>
                  <a:cubicBezTo>
                    <a:pt x="1577" y="340"/>
                    <a:pt x="1238" y="1"/>
                    <a:pt x="7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52"/>
            <p:cNvSpPr/>
            <p:nvPr/>
          </p:nvSpPr>
          <p:spPr>
            <a:xfrm>
              <a:off x="5485575" y="4301875"/>
              <a:ext cx="147500" cy="55050"/>
            </a:xfrm>
            <a:custGeom>
              <a:avLst/>
              <a:gdLst/>
              <a:ahLst/>
              <a:cxnLst/>
              <a:rect l="l" t="t" r="r" b="b"/>
              <a:pathLst>
                <a:path w="5900" h="2202" extrusionOk="0">
                  <a:moveTo>
                    <a:pt x="2896" y="0"/>
                  </a:moveTo>
                  <a:cubicBezTo>
                    <a:pt x="2501" y="0"/>
                    <a:pt x="1020" y="163"/>
                    <a:pt x="463" y="1074"/>
                  </a:cubicBezTo>
                  <a:cubicBezTo>
                    <a:pt x="0" y="1699"/>
                    <a:pt x="463" y="2202"/>
                    <a:pt x="463" y="2202"/>
                  </a:cubicBezTo>
                  <a:cubicBezTo>
                    <a:pt x="463" y="2202"/>
                    <a:pt x="1197" y="1305"/>
                    <a:pt x="2950" y="1305"/>
                  </a:cubicBezTo>
                  <a:cubicBezTo>
                    <a:pt x="4649" y="1305"/>
                    <a:pt x="5437" y="2202"/>
                    <a:pt x="5437" y="2202"/>
                  </a:cubicBezTo>
                  <a:cubicBezTo>
                    <a:pt x="5437" y="2202"/>
                    <a:pt x="5900" y="1699"/>
                    <a:pt x="5437" y="1074"/>
                  </a:cubicBezTo>
                  <a:cubicBezTo>
                    <a:pt x="4826" y="163"/>
                    <a:pt x="3399" y="0"/>
                    <a:pt x="3004" y="0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52"/>
            <p:cNvSpPr/>
            <p:nvPr/>
          </p:nvSpPr>
          <p:spPr>
            <a:xfrm>
              <a:off x="5638475" y="4384750"/>
              <a:ext cx="35725" cy="76250"/>
            </a:xfrm>
            <a:custGeom>
              <a:avLst/>
              <a:gdLst/>
              <a:ahLst/>
              <a:cxnLst/>
              <a:rect l="l" t="t" r="r" b="b"/>
              <a:pathLst>
                <a:path w="1429" h="3050" extrusionOk="0">
                  <a:moveTo>
                    <a:pt x="1375" y="0"/>
                  </a:moveTo>
                  <a:cubicBezTo>
                    <a:pt x="1366" y="0"/>
                    <a:pt x="1360" y="8"/>
                    <a:pt x="1360" y="29"/>
                  </a:cubicBezTo>
                  <a:cubicBezTo>
                    <a:pt x="912" y="1048"/>
                    <a:pt x="463" y="2000"/>
                    <a:pt x="1" y="3019"/>
                  </a:cubicBezTo>
                  <a:cubicBezTo>
                    <a:pt x="1" y="3019"/>
                    <a:pt x="31" y="3049"/>
                    <a:pt x="67" y="3049"/>
                  </a:cubicBezTo>
                  <a:cubicBezTo>
                    <a:pt x="86" y="3049"/>
                    <a:pt x="105" y="3042"/>
                    <a:pt x="123" y="3019"/>
                  </a:cubicBezTo>
                  <a:cubicBezTo>
                    <a:pt x="572" y="2068"/>
                    <a:pt x="966" y="1048"/>
                    <a:pt x="1428" y="83"/>
                  </a:cubicBezTo>
                  <a:cubicBezTo>
                    <a:pt x="1428" y="45"/>
                    <a:pt x="1395" y="0"/>
                    <a:pt x="1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52"/>
            <p:cNvSpPr/>
            <p:nvPr/>
          </p:nvSpPr>
          <p:spPr>
            <a:xfrm>
              <a:off x="5657175" y="4403425"/>
              <a:ext cx="38025" cy="17400"/>
            </a:xfrm>
            <a:custGeom>
              <a:avLst/>
              <a:gdLst/>
              <a:ahLst/>
              <a:cxnLst/>
              <a:rect l="l" t="t" r="r" b="b"/>
              <a:pathLst>
                <a:path w="1521" h="696" extrusionOk="0">
                  <a:moveTo>
                    <a:pt x="1495" y="0"/>
                  </a:moveTo>
                  <a:cubicBezTo>
                    <a:pt x="1488" y="0"/>
                    <a:pt x="1479" y="5"/>
                    <a:pt x="1469" y="16"/>
                  </a:cubicBezTo>
                  <a:cubicBezTo>
                    <a:pt x="1020" y="179"/>
                    <a:pt x="503" y="410"/>
                    <a:pt x="55" y="573"/>
                  </a:cubicBezTo>
                  <a:cubicBezTo>
                    <a:pt x="1" y="641"/>
                    <a:pt x="1" y="695"/>
                    <a:pt x="55" y="695"/>
                  </a:cubicBezTo>
                  <a:cubicBezTo>
                    <a:pt x="558" y="464"/>
                    <a:pt x="1020" y="301"/>
                    <a:pt x="1469" y="70"/>
                  </a:cubicBezTo>
                  <a:cubicBezTo>
                    <a:pt x="1512" y="70"/>
                    <a:pt x="1521" y="0"/>
                    <a:pt x="1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52"/>
            <p:cNvSpPr/>
            <p:nvPr/>
          </p:nvSpPr>
          <p:spPr>
            <a:xfrm>
              <a:off x="5447525" y="4392250"/>
              <a:ext cx="29575" cy="71600"/>
            </a:xfrm>
            <a:custGeom>
              <a:avLst/>
              <a:gdLst/>
              <a:ahLst/>
              <a:cxnLst/>
              <a:rect l="l" t="t" r="r" b="b"/>
              <a:pathLst>
                <a:path w="1183" h="2864" extrusionOk="0">
                  <a:moveTo>
                    <a:pt x="109" y="1"/>
                  </a:moveTo>
                  <a:cubicBezTo>
                    <a:pt x="55" y="1"/>
                    <a:pt x="0" y="1"/>
                    <a:pt x="0" y="69"/>
                  </a:cubicBezTo>
                  <a:cubicBezTo>
                    <a:pt x="394" y="966"/>
                    <a:pt x="734" y="1931"/>
                    <a:pt x="1074" y="2841"/>
                  </a:cubicBezTo>
                  <a:cubicBezTo>
                    <a:pt x="1090" y="2857"/>
                    <a:pt x="1106" y="2864"/>
                    <a:pt x="1120" y="2864"/>
                  </a:cubicBezTo>
                  <a:cubicBezTo>
                    <a:pt x="1155" y="2864"/>
                    <a:pt x="1183" y="2825"/>
                    <a:pt x="1183" y="2787"/>
                  </a:cubicBezTo>
                  <a:cubicBezTo>
                    <a:pt x="788" y="1876"/>
                    <a:pt x="449" y="966"/>
                    <a:pt x="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52"/>
            <p:cNvSpPr/>
            <p:nvPr/>
          </p:nvSpPr>
          <p:spPr>
            <a:xfrm>
              <a:off x="5427875" y="4410425"/>
              <a:ext cx="35300" cy="14475"/>
            </a:xfrm>
            <a:custGeom>
              <a:avLst/>
              <a:gdLst/>
              <a:ahLst/>
              <a:cxnLst/>
              <a:rect l="l" t="t" r="r" b="b"/>
              <a:pathLst>
                <a:path w="1412" h="579" extrusionOk="0">
                  <a:moveTo>
                    <a:pt x="24" y="1"/>
                  </a:moveTo>
                  <a:cubicBezTo>
                    <a:pt x="0" y="1"/>
                    <a:pt x="10" y="75"/>
                    <a:pt x="52" y="75"/>
                  </a:cubicBezTo>
                  <a:cubicBezTo>
                    <a:pt x="446" y="239"/>
                    <a:pt x="895" y="415"/>
                    <a:pt x="1289" y="578"/>
                  </a:cubicBezTo>
                  <a:cubicBezTo>
                    <a:pt x="1357" y="578"/>
                    <a:pt x="1411" y="524"/>
                    <a:pt x="1357" y="524"/>
                  </a:cubicBezTo>
                  <a:cubicBezTo>
                    <a:pt x="895" y="361"/>
                    <a:pt x="501" y="184"/>
                    <a:pt x="52" y="21"/>
                  </a:cubicBezTo>
                  <a:cubicBezTo>
                    <a:pt x="40" y="6"/>
                    <a:pt x="31" y="1"/>
                    <a:pt x="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52"/>
            <p:cNvSpPr/>
            <p:nvPr/>
          </p:nvSpPr>
          <p:spPr>
            <a:xfrm>
              <a:off x="5588225" y="4469475"/>
              <a:ext cx="804350" cy="501250"/>
            </a:xfrm>
            <a:custGeom>
              <a:avLst/>
              <a:gdLst/>
              <a:ahLst/>
              <a:cxnLst/>
              <a:rect l="l" t="t" r="r" b="b"/>
              <a:pathLst>
                <a:path w="32174" h="20050" extrusionOk="0">
                  <a:moveTo>
                    <a:pt x="25662" y="1"/>
                  </a:moveTo>
                  <a:cubicBezTo>
                    <a:pt x="25662" y="1"/>
                    <a:pt x="22210" y="4078"/>
                    <a:pt x="18010" y="5275"/>
                  </a:cubicBezTo>
                  <a:cubicBezTo>
                    <a:pt x="13823" y="6457"/>
                    <a:pt x="3738" y="9176"/>
                    <a:pt x="0" y="20049"/>
                  </a:cubicBezTo>
                  <a:lnTo>
                    <a:pt x="15754" y="20049"/>
                  </a:lnTo>
                  <a:cubicBezTo>
                    <a:pt x="15754" y="20049"/>
                    <a:pt x="17113" y="13933"/>
                    <a:pt x="21979" y="11554"/>
                  </a:cubicBezTo>
                  <a:cubicBezTo>
                    <a:pt x="26845" y="9176"/>
                    <a:pt x="30365" y="6797"/>
                    <a:pt x="32173" y="4078"/>
                  </a:cubicBezTo>
                  <a:lnTo>
                    <a:pt x="25662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52"/>
            <p:cNvSpPr/>
            <p:nvPr/>
          </p:nvSpPr>
          <p:spPr>
            <a:xfrm>
              <a:off x="5427800" y="2904250"/>
              <a:ext cx="237900" cy="453325"/>
            </a:xfrm>
            <a:custGeom>
              <a:avLst/>
              <a:gdLst/>
              <a:ahLst/>
              <a:cxnLst/>
              <a:rect l="l" t="t" r="r" b="b"/>
              <a:pathLst>
                <a:path w="9516" h="18133" extrusionOk="0">
                  <a:moveTo>
                    <a:pt x="4758" y="0"/>
                  </a:moveTo>
                  <a:cubicBezTo>
                    <a:pt x="4758" y="4309"/>
                    <a:pt x="2040" y="6851"/>
                    <a:pt x="2040" y="6851"/>
                  </a:cubicBezTo>
                  <a:cubicBezTo>
                    <a:pt x="2991" y="6742"/>
                    <a:pt x="3331" y="6579"/>
                    <a:pt x="3331" y="6579"/>
                  </a:cubicBezTo>
                  <a:lnTo>
                    <a:pt x="3331" y="6579"/>
                  </a:lnTo>
                  <a:cubicBezTo>
                    <a:pt x="2991" y="8835"/>
                    <a:pt x="789" y="10480"/>
                    <a:pt x="789" y="10480"/>
                  </a:cubicBezTo>
                  <a:cubicBezTo>
                    <a:pt x="1129" y="10593"/>
                    <a:pt x="1457" y="10631"/>
                    <a:pt x="1743" y="10631"/>
                  </a:cubicBezTo>
                  <a:cubicBezTo>
                    <a:pt x="2314" y="10631"/>
                    <a:pt x="2719" y="10480"/>
                    <a:pt x="2719" y="10480"/>
                  </a:cubicBezTo>
                  <a:lnTo>
                    <a:pt x="2719" y="10480"/>
                  </a:lnTo>
                  <a:cubicBezTo>
                    <a:pt x="2203" y="12124"/>
                    <a:pt x="1" y="13932"/>
                    <a:pt x="1" y="13932"/>
                  </a:cubicBezTo>
                  <a:cubicBezTo>
                    <a:pt x="209" y="14032"/>
                    <a:pt x="426" y="14073"/>
                    <a:pt x="640" y="14073"/>
                  </a:cubicBezTo>
                  <a:cubicBezTo>
                    <a:pt x="1531" y="14073"/>
                    <a:pt x="2379" y="13375"/>
                    <a:pt x="2379" y="13375"/>
                  </a:cubicBezTo>
                  <a:lnTo>
                    <a:pt x="2379" y="13375"/>
                  </a:lnTo>
                  <a:cubicBezTo>
                    <a:pt x="1809" y="15577"/>
                    <a:pt x="1" y="17167"/>
                    <a:pt x="1" y="17167"/>
                  </a:cubicBezTo>
                  <a:cubicBezTo>
                    <a:pt x="2148" y="18132"/>
                    <a:pt x="4758" y="18132"/>
                    <a:pt x="4758" y="18132"/>
                  </a:cubicBezTo>
                  <a:cubicBezTo>
                    <a:pt x="4758" y="18132"/>
                    <a:pt x="7354" y="18132"/>
                    <a:pt x="9515" y="17167"/>
                  </a:cubicBezTo>
                  <a:cubicBezTo>
                    <a:pt x="9515" y="17167"/>
                    <a:pt x="7694" y="15577"/>
                    <a:pt x="7137" y="13375"/>
                  </a:cubicBezTo>
                  <a:lnTo>
                    <a:pt x="7137" y="13375"/>
                  </a:lnTo>
                  <a:cubicBezTo>
                    <a:pt x="7137" y="13375"/>
                    <a:pt x="7976" y="14073"/>
                    <a:pt x="8871" y="14073"/>
                  </a:cubicBezTo>
                  <a:cubicBezTo>
                    <a:pt x="9086" y="14073"/>
                    <a:pt x="9305" y="14032"/>
                    <a:pt x="9515" y="13932"/>
                  </a:cubicBezTo>
                  <a:cubicBezTo>
                    <a:pt x="9515" y="13932"/>
                    <a:pt x="7300" y="12124"/>
                    <a:pt x="6797" y="10480"/>
                  </a:cubicBezTo>
                  <a:lnTo>
                    <a:pt x="6797" y="10480"/>
                  </a:lnTo>
                  <a:cubicBezTo>
                    <a:pt x="6797" y="10480"/>
                    <a:pt x="7196" y="10631"/>
                    <a:pt x="7747" y="10631"/>
                  </a:cubicBezTo>
                  <a:cubicBezTo>
                    <a:pt x="8023" y="10631"/>
                    <a:pt x="8337" y="10593"/>
                    <a:pt x="8659" y="10480"/>
                  </a:cubicBezTo>
                  <a:cubicBezTo>
                    <a:pt x="8659" y="10480"/>
                    <a:pt x="6511" y="8835"/>
                    <a:pt x="6172" y="6579"/>
                  </a:cubicBezTo>
                  <a:lnTo>
                    <a:pt x="6172" y="6579"/>
                  </a:lnTo>
                  <a:cubicBezTo>
                    <a:pt x="6172" y="6579"/>
                    <a:pt x="6512" y="6742"/>
                    <a:pt x="7409" y="6851"/>
                  </a:cubicBezTo>
                  <a:cubicBezTo>
                    <a:pt x="7409" y="6851"/>
                    <a:pt x="4758" y="4309"/>
                    <a:pt x="4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52"/>
            <p:cNvSpPr/>
            <p:nvPr/>
          </p:nvSpPr>
          <p:spPr>
            <a:xfrm>
              <a:off x="5869550" y="2833550"/>
              <a:ext cx="239250" cy="453000"/>
            </a:xfrm>
            <a:custGeom>
              <a:avLst/>
              <a:gdLst/>
              <a:ahLst/>
              <a:cxnLst/>
              <a:rect l="l" t="t" r="r" b="b"/>
              <a:pathLst>
                <a:path w="9570" h="18120" extrusionOk="0">
                  <a:moveTo>
                    <a:pt x="4812" y="1"/>
                  </a:moveTo>
                  <a:cubicBezTo>
                    <a:pt x="4812" y="4310"/>
                    <a:pt x="2094" y="6797"/>
                    <a:pt x="2094" y="6797"/>
                  </a:cubicBezTo>
                  <a:cubicBezTo>
                    <a:pt x="3059" y="6743"/>
                    <a:pt x="3331" y="6512"/>
                    <a:pt x="3331" y="6512"/>
                  </a:cubicBezTo>
                  <a:lnTo>
                    <a:pt x="3331" y="6512"/>
                  </a:lnTo>
                  <a:cubicBezTo>
                    <a:pt x="3059" y="8782"/>
                    <a:pt x="843" y="10481"/>
                    <a:pt x="843" y="10481"/>
                  </a:cubicBezTo>
                  <a:cubicBezTo>
                    <a:pt x="1183" y="10594"/>
                    <a:pt x="1505" y="10632"/>
                    <a:pt x="1783" y="10632"/>
                  </a:cubicBezTo>
                  <a:cubicBezTo>
                    <a:pt x="2339" y="10632"/>
                    <a:pt x="2719" y="10481"/>
                    <a:pt x="2719" y="10481"/>
                  </a:cubicBezTo>
                  <a:lnTo>
                    <a:pt x="2719" y="10481"/>
                  </a:lnTo>
                  <a:cubicBezTo>
                    <a:pt x="2257" y="12125"/>
                    <a:pt x="1" y="13933"/>
                    <a:pt x="1" y="13933"/>
                  </a:cubicBezTo>
                  <a:cubicBezTo>
                    <a:pt x="204" y="14028"/>
                    <a:pt x="418" y="14067"/>
                    <a:pt x="632" y="14067"/>
                  </a:cubicBezTo>
                  <a:cubicBezTo>
                    <a:pt x="1541" y="14067"/>
                    <a:pt x="2434" y="13362"/>
                    <a:pt x="2434" y="13362"/>
                  </a:cubicBezTo>
                  <a:lnTo>
                    <a:pt x="2434" y="13362"/>
                  </a:lnTo>
                  <a:cubicBezTo>
                    <a:pt x="1808" y="15523"/>
                    <a:pt x="1" y="17154"/>
                    <a:pt x="1" y="17154"/>
                  </a:cubicBezTo>
                  <a:cubicBezTo>
                    <a:pt x="2203" y="18119"/>
                    <a:pt x="4812" y="18119"/>
                    <a:pt x="4812" y="18119"/>
                  </a:cubicBezTo>
                  <a:cubicBezTo>
                    <a:pt x="4812" y="18119"/>
                    <a:pt x="7408" y="18119"/>
                    <a:pt x="9570" y="17154"/>
                  </a:cubicBezTo>
                  <a:cubicBezTo>
                    <a:pt x="9570" y="17154"/>
                    <a:pt x="7748" y="15523"/>
                    <a:pt x="7191" y="13362"/>
                  </a:cubicBezTo>
                  <a:lnTo>
                    <a:pt x="7191" y="13362"/>
                  </a:lnTo>
                  <a:cubicBezTo>
                    <a:pt x="7191" y="13362"/>
                    <a:pt x="8048" y="14067"/>
                    <a:pt x="8944" y="14067"/>
                  </a:cubicBezTo>
                  <a:cubicBezTo>
                    <a:pt x="9154" y="14067"/>
                    <a:pt x="9366" y="14028"/>
                    <a:pt x="9570" y="13933"/>
                  </a:cubicBezTo>
                  <a:cubicBezTo>
                    <a:pt x="9570" y="13933"/>
                    <a:pt x="7354" y="12125"/>
                    <a:pt x="6851" y="10481"/>
                  </a:cubicBezTo>
                  <a:lnTo>
                    <a:pt x="6851" y="10481"/>
                  </a:lnTo>
                  <a:cubicBezTo>
                    <a:pt x="6851" y="10481"/>
                    <a:pt x="7226" y="10632"/>
                    <a:pt x="7778" y="10632"/>
                  </a:cubicBezTo>
                  <a:cubicBezTo>
                    <a:pt x="8053" y="10632"/>
                    <a:pt x="8374" y="10594"/>
                    <a:pt x="8713" y="10481"/>
                  </a:cubicBezTo>
                  <a:cubicBezTo>
                    <a:pt x="8713" y="10481"/>
                    <a:pt x="6566" y="8782"/>
                    <a:pt x="6226" y="6512"/>
                  </a:cubicBezTo>
                  <a:lnTo>
                    <a:pt x="6226" y="6512"/>
                  </a:lnTo>
                  <a:cubicBezTo>
                    <a:pt x="6226" y="6512"/>
                    <a:pt x="6566" y="6743"/>
                    <a:pt x="7476" y="6797"/>
                  </a:cubicBezTo>
                  <a:cubicBezTo>
                    <a:pt x="7476" y="6797"/>
                    <a:pt x="4812" y="4310"/>
                    <a:pt x="4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52"/>
            <p:cNvSpPr/>
            <p:nvPr/>
          </p:nvSpPr>
          <p:spPr>
            <a:xfrm>
              <a:off x="6230425" y="2866175"/>
              <a:ext cx="239250" cy="453000"/>
            </a:xfrm>
            <a:custGeom>
              <a:avLst/>
              <a:gdLst/>
              <a:ahLst/>
              <a:cxnLst/>
              <a:rect l="l" t="t" r="r" b="b"/>
              <a:pathLst>
                <a:path w="9570" h="18120" extrusionOk="0">
                  <a:moveTo>
                    <a:pt x="4758" y="1"/>
                  </a:moveTo>
                  <a:cubicBezTo>
                    <a:pt x="4758" y="4296"/>
                    <a:pt x="2094" y="6851"/>
                    <a:pt x="2094" y="6851"/>
                  </a:cubicBezTo>
                  <a:cubicBezTo>
                    <a:pt x="3059" y="6743"/>
                    <a:pt x="3344" y="6566"/>
                    <a:pt x="3344" y="6566"/>
                  </a:cubicBezTo>
                  <a:lnTo>
                    <a:pt x="3344" y="6566"/>
                  </a:lnTo>
                  <a:cubicBezTo>
                    <a:pt x="3059" y="8836"/>
                    <a:pt x="857" y="10480"/>
                    <a:pt x="857" y="10480"/>
                  </a:cubicBezTo>
                  <a:cubicBezTo>
                    <a:pt x="1197" y="10594"/>
                    <a:pt x="1517" y="10631"/>
                    <a:pt x="1793" y="10631"/>
                  </a:cubicBezTo>
                  <a:cubicBezTo>
                    <a:pt x="2345" y="10631"/>
                    <a:pt x="2719" y="10480"/>
                    <a:pt x="2719" y="10480"/>
                  </a:cubicBezTo>
                  <a:lnTo>
                    <a:pt x="2719" y="10480"/>
                  </a:lnTo>
                  <a:cubicBezTo>
                    <a:pt x="2216" y="12179"/>
                    <a:pt x="1" y="13933"/>
                    <a:pt x="1" y="13933"/>
                  </a:cubicBezTo>
                  <a:cubicBezTo>
                    <a:pt x="213" y="14043"/>
                    <a:pt x="435" y="14087"/>
                    <a:pt x="654" y="14087"/>
                  </a:cubicBezTo>
                  <a:cubicBezTo>
                    <a:pt x="1540" y="14087"/>
                    <a:pt x="2379" y="13362"/>
                    <a:pt x="2379" y="13362"/>
                  </a:cubicBezTo>
                  <a:lnTo>
                    <a:pt x="2379" y="13362"/>
                  </a:lnTo>
                  <a:cubicBezTo>
                    <a:pt x="1808" y="15578"/>
                    <a:pt x="1" y="17154"/>
                    <a:pt x="1" y="17154"/>
                  </a:cubicBezTo>
                  <a:cubicBezTo>
                    <a:pt x="2148" y="18119"/>
                    <a:pt x="4758" y="18119"/>
                    <a:pt x="4758" y="18119"/>
                  </a:cubicBezTo>
                  <a:cubicBezTo>
                    <a:pt x="4758" y="18119"/>
                    <a:pt x="7422" y="18119"/>
                    <a:pt x="9570" y="17154"/>
                  </a:cubicBezTo>
                  <a:cubicBezTo>
                    <a:pt x="9570" y="17154"/>
                    <a:pt x="7762" y="15578"/>
                    <a:pt x="7191" y="13362"/>
                  </a:cubicBezTo>
                  <a:lnTo>
                    <a:pt x="7191" y="13362"/>
                  </a:lnTo>
                  <a:cubicBezTo>
                    <a:pt x="7191" y="13362"/>
                    <a:pt x="8030" y="14087"/>
                    <a:pt x="8916" y="14087"/>
                  </a:cubicBezTo>
                  <a:cubicBezTo>
                    <a:pt x="9135" y="14087"/>
                    <a:pt x="9357" y="14043"/>
                    <a:pt x="9570" y="13933"/>
                  </a:cubicBezTo>
                  <a:cubicBezTo>
                    <a:pt x="9570" y="13933"/>
                    <a:pt x="7313" y="12179"/>
                    <a:pt x="6851" y="10480"/>
                  </a:cubicBezTo>
                  <a:lnTo>
                    <a:pt x="6851" y="10480"/>
                  </a:lnTo>
                  <a:cubicBezTo>
                    <a:pt x="6851" y="10480"/>
                    <a:pt x="7232" y="10631"/>
                    <a:pt x="7788" y="10631"/>
                  </a:cubicBezTo>
                  <a:cubicBezTo>
                    <a:pt x="8065" y="10631"/>
                    <a:pt x="8387" y="10594"/>
                    <a:pt x="8727" y="10480"/>
                  </a:cubicBezTo>
                  <a:cubicBezTo>
                    <a:pt x="8727" y="10480"/>
                    <a:pt x="6511" y="8836"/>
                    <a:pt x="6226" y="6566"/>
                  </a:cubicBezTo>
                  <a:lnTo>
                    <a:pt x="6226" y="6566"/>
                  </a:lnTo>
                  <a:cubicBezTo>
                    <a:pt x="6226" y="6566"/>
                    <a:pt x="6512" y="6743"/>
                    <a:pt x="7476" y="6851"/>
                  </a:cubicBezTo>
                  <a:cubicBezTo>
                    <a:pt x="7476" y="6851"/>
                    <a:pt x="4758" y="4296"/>
                    <a:pt x="4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52"/>
            <p:cNvSpPr/>
            <p:nvPr/>
          </p:nvSpPr>
          <p:spPr>
            <a:xfrm>
              <a:off x="5050950" y="2925650"/>
              <a:ext cx="239250" cy="452975"/>
            </a:xfrm>
            <a:custGeom>
              <a:avLst/>
              <a:gdLst/>
              <a:ahLst/>
              <a:cxnLst/>
              <a:rect l="l" t="t" r="r" b="b"/>
              <a:pathLst>
                <a:path w="9570" h="18119" extrusionOk="0">
                  <a:moveTo>
                    <a:pt x="4813" y="0"/>
                  </a:moveTo>
                  <a:cubicBezTo>
                    <a:pt x="4813" y="4296"/>
                    <a:pt x="2094" y="6851"/>
                    <a:pt x="2094" y="6851"/>
                  </a:cubicBezTo>
                  <a:cubicBezTo>
                    <a:pt x="3059" y="6742"/>
                    <a:pt x="3345" y="6566"/>
                    <a:pt x="3345" y="6566"/>
                  </a:cubicBezTo>
                  <a:lnTo>
                    <a:pt x="3345" y="6566"/>
                  </a:lnTo>
                  <a:cubicBezTo>
                    <a:pt x="3059" y="8835"/>
                    <a:pt x="857" y="10480"/>
                    <a:pt x="857" y="10480"/>
                  </a:cubicBezTo>
                  <a:cubicBezTo>
                    <a:pt x="1197" y="10593"/>
                    <a:pt x="1517" y="10631"/>
                    <a:pt x="1793" y="10631"/>
                  </a:cubicBezTo>
                  <a:cubicBezTo>
                    <a:pt x="2345" y="10631"/>
                    <a:pt x="2719" y="10480"/>
                    <a:pt x="2719" y="10480"/>
                  </a:cubicBezTo>
                  <a:lnTo>
                    <a:pt x="2719" y="10480"/>
                  </a:lnTo>
                  <a:cubicBezTo>
                    <a:pt x="2271" y="12179"/>
                    <a:pt x="1" y="13932"/>
                    <a:pt x="1" y="13932"/>
                  </a:cubicBezTo>
                  <a:cubicBezTo>
                    <a:pt x="214" y="14043"/>
                    <a:pt x="435" y="14087"/>
                    <a:pt x="654" y="14087"/>
                  </a:cubicBezTo>
                  <a:cubicBezTo>
                    <a:pt x="1540" y="14087"/>
                    <a:pt x="2379" y="13362"/>
                    <a:pt x="2380" y="13362"/>
                  </a:cubicBezTo>
                  <a:lnTo>
                    <a:pt x="2380" y="13362"/>
                  </a:lnTo>
                  <a:cubicBezTo>
                    <a:pt x="1822" y="15577"/>
                    <a:pt x="1" y="17154"/>
                    <a:pt x="1" y="17154"/>
                  </a:cubicBezTo>
                  <a:cubicBezTo>
                    <a:pt x="2162" y="18119"/>
                    <a:pt x="4813" y="18119"/>
                    <a:pt x="4813" y="18119"/>
                  </a:cubicBezTo>
                  <a:cubicBezTo>
                    <a:pt x="4813" y="18119"/>
                    <a:pt x="7422" y="18119"/>
                    <a:pt x="9570" y="17154"/>
                  </a:cubicBezTo>
                  <a:cubicBezTo>
                    <a:pt x="9570" y="17154"/>
                    <a:pt x="7762" y="15577"/>
                    <a:pt x="7191" y="13362"/>
                  </a:cubicBezTo>
                  <a:lnTo>
                    <a:pt x="7191" y="13362"/>
                  </a:lnTo>
                  <a:cubicBezTo>
                    <a:pt x="7191" y="13362"/>
                    <a:pt x="8030" y="14087"/>
                    <a:pt x="8917" y="14087"/>
                  </a:cubicBezTo>
                  <a:cubicBezTo>
                    <a:pt x="9135" y="14087"/>
                    <a:pt x="9357" y="14043"/>
                    <a:pt x="9570" y="13932"/>
                  </a:cubicBezTo>
                  <a:cubicBezTo>
                    <a:pt x="9570" y="13932"/>
                    <a:pt x="7314" y="12179"/>
                    <a:pt x="6851" y="10480"/>
                  </a:cubicBezTo>
                  <a:lnTo>
                    <a:pt x="6851" y="10480"/>
                  </a:lnTo>
                  <a:cubicBezTo>
                    <a:pt x="6852" y="10480"/>
                    <a:pt x="7232" y="10631"/>
                    <a:pt x="7788" y="10631"/>
                  </a:cubicBezTo>
                  <a:cubicBezTo>
                    <a:pt x="8066" y="10631"/>
                    <a:pt x="8387" y="10593"/>
                    <a:pt x="8727" y="10480"/>
                  </a:cubicBezTo>
                  <a:cubicBezTo>
                    <a:pt x="8727" y="10480"/>
                    <a:pt x="6512" y="8835"/>
                    <a:pt x="6240" y="6566"/>
                  </a:cubicBezTo>
                  <a:lnTo>
                    <a:pt x="6240" y="6566"/>
                  </a:lnTo>
                  <a:cubicBezTo>
                    <a:pt x="6240" y="6566"/>
                    <a:pt x="6512" y="6742"/>
                    <a:pt x="7477" y="6851"/>
                  </a:cubicBezTo>
                  <a:cubicBezTo>
                    <a:pt x="7477" y="6851"/>
                    <a:pt x="4813" y="4296"/>
                    <a:pt x="4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52"/>
            <p:cNvSpPr/>
            <p:nvPr/>
          </p:nvSpPr>
          <p:spPr>
            <a:xfrm>
              <a:off x="6657900" y="2925650"/>
              <a:ext cx="237900" cy="452975"/>
            </a:xfrm>
            <a:custGeom>
              <a:avLst/>
              <a:gdLst/>
              <a:ahLst/>
              <a:cxnLst/>
              <a:rect l="l" t="t" r="r" b="b"/>
              <a:pathLst>
                <a:path w="9516" h="18119" extrusionOk="0">
                  <a:moveTo>
                    <a:pt x="4758" y="0"/>
                  </a:moveTo>
                  <a:cubicBezTo>
                    <a:pt x="4758" y="4296"/>
                    <a:pt x="2040" y="6851"/>
                    <a:pt x="2040" y="6851"/>
                  </a:cubicBezTo>
                  <a:cubicBezTo>
                    <a:pt x="3005" y="6742"/>
                    <a:pt x="3344" y="6566"/>
                    <a:pt x="3344" y="6566"/>
                  </a:cubicBezTo>
                  <a:lnTo>
                    <a:pt x="3344" y="6566"/>
                  </a:lnTo>
                  <a:cubicBezTo>
                    <a:pt x="3005" y="8835"/>
                    <a:pt x="803" y="10480"/>
                    <a:pt x="803" y="10480"/>
                  </a:cubicBezTo>
                  <a:cubicBezTo>
                    <a:pt x="1143" y="10593"/>
                    <a:pt x="1469" y="10631"/>
                    <a:pt x="1753" y="10631"/>
                  </a:cubicBezTo>
                  <a:cubicBezTo>
                    <a:pt x="2320" y="10631"/>
                    <a:pt x="2719" y="10480"/>
                    <a:pt x="2719" y="10480"/>
                  </a:cubicBezTo>
                  <a:lnTo>
                    <a:pt x="2719" y="10480"/>
                  </a:lnTo>
                  <a:cubicBezTo>
                    <a:pt x="2216" y="12179"/>
                    <a:pt x="1" y="13932"/>
                    <a:pt x="1" y="13932"/>
                  </a:cubicBezTo>
                  <a:cubicBezTo>
                    <a:pt x="216" y="14043"/>
                    <a:pt x="440" y="14087"/>
                    <a:pt x="659" y="14087"/>
                  </a:cubicBezTo>
                  <a:cubicBezTo>
                    <a:pt x="1549" y="14087"/>
                    <a:pt x="2379" y="13362"/>
                    <a:pt x="2379" y="13362"/>
                  </a:cubicBezTo>
                  <a:lnTo>
                    <a:pt x="2379" y="13362"/>
                  </a:lnTo>
                  <a:cubicBezTo>
                    <a:pt x="1822" y="15577"/>
                    <a:pt x="1" y="17154"/>
                    <a:pt x="1" y="17154"/>
                  </a:cubicBezTo>
                  <a:cubicBezTo>
                    <a:pt x="2162" y="18119"/>
                    <a:pt x="4758" y="18119"/>
                    <a:pt x="4758" y="18119"/>
                  </a:cubicBezTo>
                  <a:cubicBezTo>
                    <a:pt x="4758" y="18119"/>
                    <a:pt x="7368" y="18119"/>
                    <a:pt x="9515" y="17154"/>
                  </a:cubicBezTo>
                  <a:cubicBezTo>
                    <a:pt x="9515" y="17154"/>
                    <a:pt x="7708" y="15577"/>
                    <a:pt x="7137" y="13362"/>
                  </a:cubicBezTo>
                  <a:lnTo>
                    <a:pt x="7137" y="13362"/>
                  </a:lnTo>
                  <a:cubicBezTo>
                    <a:pt x="7137" y="13362"/>
                    <a:pt x="7976" y="14087"/>
                    <a:pt x="8862" y="14087"/>
                  </a:cubicBezTo>
                  <a:cubicBezTo>
                    <a:pt x="9081" y="14087"/>
                    <a:pt x="9303" y="14043"/>
                    <a:pt x="9515" y="13932"/>
                  </a:cubicBezTo>
                  <a:cubicBezTo>
                    <a:pt x="9515" y="13932"/>
                    <a:pt x="7313" y="12179"/>
                    <a:pt x="6797" y="10480"/>
                  </a:cubicBezTo>
                  <a:lnTo>
                    <a:pt x="6797" y="10480"/>
                  </a:lnTo>
                  <a:cubicBezTo>
                    <a:pt x="6797" y="10480"/>
                    <a:pt x="7202" y="10631"/>
                    <a:pt x="7757" y="10631"/>
                  </a:cubicBezTo>
                  <a:cubicBezTo>
                    <a:pt x="8035" y="10631"/>
                    <a:pt x="8351" y="10593"/>
                    <a:pt x="8673" y="10480"/>
                  </a:cubicBezTo>
                  <a:cubicBezTo>
                    <a:pt x="8673" y="10480"/>
                    <a:pt x="6525" y="8835"/>
                    <a:pt x="6185" y="6566"/>
                  </a:cubicBezTo>
                  <a:lnTo>
                    <a:pt x="6185" y="6566"/>
                  </a:lnTo>
                  <a:cubicBezTo>
                    <a:pt x="6185" y="6566"/>
                    <a:pt x="6525" y="6742"/>
                    <a:pt x="7422" y="6851"/>
                  </a:cubicBezTo>
                  <a:cubicBezTo>
                    <a:pt x="7422" y="6851"/>
                    <a:pt x="4758" y="4296"/>
                    <a:pt x="4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52"/>
            <p:cNvSpPr/>
            <p:nvPr/>
          </p:nvSpPr>
          <p:spPr>
            <a:xfrm>
              <a:off x="4622125" y="3045950"/>
              <a:ext cx="239250" cy="452975"/>
            </a:xfrm>
            <a:custGeom>
              <a:avLst/>
              <a:gdLst/>
              <a:ahLst/>
              <a:cxnLst/>
              <a:rect l="l" t="t" r="r" b="b"/>
              <a:pathLst>
                <a:path w="9570" h="18119" extrusionOk="0">
                  <a:moveTo>
                    <a:pt x="4758" y="0"/>
                  </a:moveTo>
                  <a:cubicBezTo>
                    <a:pt x="4758" y="4309"/>
                    <a:pt x="2094" y="6851"/>
                    <a:pt x="2094" y="6851"/>
                  </a:cubicBezTo>
                  <a:cubicBezTo>
                    <a:pt x="3004" y="6742"/>
                    <a:pt x="3344" y="6565"/>
                    <a:pt x="3344" y="6565"/>
                  </a:cubicBezTo>
                  <a:lnTo>
                    <a:pt x="3344" y="6565"/>
                  </a:lnTo>
                  <a:cubicBezTo>
                    <a:pt x="3004" y="8835"/>
                    <a:pt x="843" y="10480"/>
                    <a:pt x="843" y="10480"/>
                  </a:cubicBezTo>
                  <a:cubicBezTo>
                    <a:pt x="1183" y="10593"/>
                    <a:pt x="1505" y="10631"/>
                    <a:pt x="1783" y="10631"/>
                  </a:cubicBezTo>
                  <a:cubicBezTo>
                    <a:pt x="2338" y="10631"/>
                    <a:pt x="2719" y="10480"/>
                    <a:pt x="2719" y="10480"/>
                  </a:cubicBezTo>
                  <a:lnTo>
                    <a:pt x="2719" y="10480"/>
                  </a:lnTo>
                  <a:cubicBezTo>
                    <a:pt x="2202" y="12124"/>
                    <a:pt x="1" y="13932"/>
                    <a:pt x="1" y="13932"/>
                  </a:cubicBezTo>
                  <a:cubicBezTo>
                    <a:pt x="204" y="14028"/>
                    <a:pt x="416" y="14066"/>
                    <a:pt x="626" y="14066"/>
                  </a:cubicBezTo>
                  <a:cubicBezTo>
                    <a:pt x="1522" y="14066"/>
                    <a:pt x="2379" y="13361"/>
                    <a:pt x="2379" y="13361"/>
                  </a:cubicBezTo>
                  <a:lnTo>
                    <a:pt x="2379" y="13361"/>
                  </a:lnTo>
                  <a:cubicBezTo>
                    <a:pt x="1808" y="15577"/>
                    <a:pt x="1" y="17154"/>
                    <a:pt x="1" y="17154"/>
                  </a:cubicBezTo>
                  <a:cubicBezTo>
                    <a:pt x="2148" y="18119"/>
                    <a:pt x="4758" y="18119"/>
                    <a:pt x="4758" y="18119"/>
                  </a:cubicBezTo>
                  <a:cubicBezTo>
                    <a:pt x="4758" y="18119"/>
                    <a:pt x="7354" y="18119"/>
                    <a:pt x="9569" y="17154"/>
                  </a:cubicBezTo>
                  <a:cubicBezTo>
                    <a:pt x="9569" y="17154"/>
                    <a:pt x="7762" y="15577"/>
                    <a:pt x="7136" y="13361"/>
                  </a:cubicBezTo>
                  <a:lnTo>
                    <a:pt x="7136" y="13361"/>
                  </a:lnTo>
                  <a:cubicBezTo>
                    <a:pt x="7137" y="13361"/>
                    <a:pt x="8029" y="14066"/>
                    <a:pt x="8939" y="14066"/>
                  </a:cubicBezTo>
                  <a:cubicBezTo>
                    <a:pt x="9152" y="14066"/>
                    <a:pt x="9366" y="14028"/>
                    <a:pt x="9569" y="13932"/>
                  </a:cubicBezTo>
                  <a:cubicBezTo>
                    <a:pt x="9569" y="13932"/>
                    <a:pt x="7300" y="12124"/>
                    <a:pt x="6851" y="10480"/>
                  </a:cubicBezTo>
                  <a:lnTo>
                    <a:pt x="6851" y="10480"/>
                  </a:lnTo>
                  <a:cubicBezTo>
                    <a:pt x="6851" y="10480"/>
                    <a:pt x="7226" y="10631"/>
                    <a:pt x="7777" y="10631"/>
                  </a:cubicBezTo>
                  <a:cubicBezTo>
                    <a:pt x="8053" y="10631"/>
                    <a:pt x="8373" y="10593"/>
                    <a:pt x="8713" y="10480"/>
                  </a:cubicBezTo>
                  <a:cubicBezTo>
                    <a:pt x="8713" y="10480"/>
                    <a:pt x="6511" y="8835"/>
                    <a:pt x="6226" y="6565"/>
                  </a:cubicBezTo>
                  <a:lnTo>
                    <a:pt x="6226" y="6565"/>
                  </a:lnTo>
                  <a:cubicBezTo>
                    <a:pt x="6226" y="6565"/>
                    <a:pt x="6511" y="6742"/>
                    <a:pt x="7476" y="6851"/>
                  </a:cubicBezTo>
                  <a:cubicBezTo>
                    <a:pt x="7476" y="6851"/>
                    <a:pt x="4758" y="4309"/>
                    <a:pt x="4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52"/>
            <p:cNvSpPr/>
            <p:nvPr/>
          </p:nvSpPr>
          <p:spPr>
            <a:xfrm>
              <a:off x="7092850" y="2956575"/>
              <a:ext cx="237900" cy="453325"/>
            </a:xfrm>
            <a:custGeom>
              <a:avLst/>
              <a:gdLst/>
              <a:ahLst/>
              <a:cxnLst/>
              <a:rect l="l" t="t" r="r" b="b"/>
              <a:pathLst>
                <a:path w="9516" h="18133" extrusionOk="0">
                  <a:moveTo>
                    <a:pt x="4758" y="0"/>
                  </a:moveTo>
                  <a:cubicBezTo>
                    <a:pt x="4758" y="4309"/>
                    <a:pt x="2094" y="6796"/>
                    <a:pt x="2094" y="6796"/>
                  </a:cubicBezTo>
                  <a:cubicBezTo>
                    <a:pt x="2991" y="6742"/>
                    <a:pt x="3331" y="6525"/>
                    <a:pt x="3331" y="6525"/>
                  </a:cubicBezTo>
                  <a:lnTo>
                    <a:pt x="3331" y="6525"/>
                  </a:lnTo>
                  <a:cubicBezTo>
                    <a:pt x="2991" y="8835"/>
                    <a:pt x="789" y="10480"/>
                    <a:pt x="789" y="10480"/>
                  </a:cubicBezTo>
                  <a:cubicBezTo>
                    <a:pt x="1129" y="10593"/>
                    <a:pt x="1457" y="10631"/>
                    <a:pt x="1743" y="10631"/>
                  </a:cubicBezTo>
                  <a:cubicBezTo>
                    <a:pt x="2314" y="10631"/>
                    <a:pt x="2719" y="10480"/>
                    <a:pt x="2719" y="10480"/>
                  </a:cubicBezTo>
                  <a:lnTo>
                    <a:pt x="2719" y="10480"/>
                  </a:lnTo>
                  <a:cubicBezTo>
                    <a:pt x="2203" y="12125"/>
                    <a:pt x="1" y="13932"/>
                    <a:pt x="1" y="13932"/>
                  </a:cubicBezTo>
                  <a:cubicBezTo>
                    <a:pt x="209" y="14033"/>
                    <a:pt x="426" y="14073"/>
                    <a:pt x="640" y="14073"/>
                  </a:cubicBezTo>
                  <a:cubicBezTo>
                    <a:pt x="1531" y="14073"/>
                    <a:pt x="2379" y="13375"/>
                    <a:pt x="2379" y="13375"/>
                  </a:cubicBezTo>
                  <a:lnTo>
                    <a:pt x="2379" y="13375"/>
                  </a:lnTo>
                  <a:cubicBezTo>
                    <a:pt x="1809" y="15523"/>
                    <a:pt x="1" y="17167"/>
                    <a:pt x="1" y="17167"/>
                  </a:cubicBezTo>
                  <a:cubicBezTo>
                    <a:pt x="2148" y="18132"/>
                    <a:pt x="4758" y="18132"/>
                    <a:pt x="4758" y="18132"/>
                  </a:cubicBezTo>
                  <a:cubicBezTo>
                    <a:pt x="4758" y="18132"/>
                    <a:pt x="7354" y="18132"/>
                    <a:pt x="9515" y="17167"/>
                  </a:cubicBezTo>
                  <a:cubicBezTo>
                    <a:pt x="9515" y="17167"/>
                    <a:pt x="7694" y="15523"/>
                    <a:pt x="7137" y="13375"/>
                  </a:cubicBezTo>
                  <a:lnTo>
                    <a:pt x="7137" y="13375"/>
                  </a:lnTo>
                  <a:cubicBezTo>
                    <a:pt x="7137" y="13375"/>
                    <a:pt x="7976" y="14073"/>
                    <a:pt x="8871" y="14073"/>
                  </a:cubicBezTo>
                  <a:cubicBezTo>
                    <a:pt x="9086" y="14073"/>
                    <a:pt x="9305" y="14033"/>
                    <a:pt x="9515" y="13932"/>
                  </a:cubicBezTo>
                  <a:cubicBezTo>
                    <a:pt x="9515" y="13932"/>
                    <a:pt x="7300" y="12125"/>
                    <a:pt x="6797" y="10480"/>
                  </a:cubicBezTo>
                  <a:lnTo>
                    <a:pt x="6797" y="10480"/>
                  </a:lnTo>
                  <a:cubicBezTo>
                    <a:pt x="6797" y="10480"/>
                    <a:pt x="7196" y="10631"/>
                    <a:pt x="7764" y="10631"/>
                  </a:cubicBezTo>
                  <a:cubicBezTo>
                    <a:pt x="8047" y="10631"/>
                    <a:pt x="8374" y="10593"/>
                    <a:pt x="8713" y="10480"/>
                  </a:cubicBezTo>
                  <a:cubicBezTo>
                    <a:pt x="8713" y="10480"/>
                    <a:pt x="6512" y="8835"/>
                    <a:pt x="6172" y="6525"/>
                  </a:cubicBezTo>
                  <a:lnTo>
                    <a:pt x="6172" y="6525"/>
                  </a:lnTo>
                  <a:cubicBezTo>
                    <a:pt x="6172" y="6525"/>
                    <a:pt x="6512" y="6742"/>
                    <a:pt x="7409" y="6796"/>
                  </a:cubicBezTo>
                  <a:cubicBezTo>
                    <a:pt x="7409" y="6796"/>
                    <a:pt x="4758" y="4309"/>
                    <a:pt x="4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52"/>
            <p:cNvSpPr/>
            <p:nvPr/>
          </p:nvSpPr>
          <p:spPr>
            <a:xfrm>
              <a:off x="4205875" y="3245400"/>
              <a:ext cx="239225" cy="453325"/>
            </a:xfrm>
            <a:custGeom>
              <a:avLst/>
              <a:gdLst/>
              <a:ahLst/>
              <a:cxnLst/>
              <a:rect l="l" t="t" r="r" b="b"/>
              <a:pathLst>
                <a:path w="9569" h="18133" extrusionOk="0">
                  <a:moveTo>
                    <a:pt x="4757" y="1"/>
                  </a:moveTo>
                  <a:cubicBezTo>
                    <a:pt x="4757" y="4309"/>
                    <a:pt x="2093" y="6797"/>
                    <a:pt x="2093" y="6797"/>
                  </a:cubicBezTo>
                  <a:cubicBezTo>
                    <a:pt x="3058" y="6743"/>
                    <a:pt x="3344" y="6525"/>
                    <a:pt x="3344" y="6525"/>
                  </a:cubicBezTo>
                  <a:lnTo>
                    <a:pt x="3344" y="6525"/>
                  </a:lnTo>
                  <a:cubicBezTo>
                    <a:pt x="3058" y="8836"/>
                    <a:pt x="843" y="10480"/>
                    <a:pt x="843" y="10480"/>
                  </a:cubicBezTo>
                  <a:cubicBezTo>
                    <a:pt x="1183" y="10594"/>
                    <a:pt x="1504" y="10631"/>
                    <a:pt x="1782" y="10631"/>
                  </a:cubicBezTo>
                  <a:cubicBezTo>
                    <a:pt x="2338" y="10631"/>
                    <a:pt x="2718" y="10480"/>
                    <a:pt x="2718" y="10480"/>
                  </a:cubicBezTo>
                  <a:lnTo>
                    <a:pt x="2718" y="10480"/>
                  </a:lnTo>
                  <a:cubicBezTo>
                    <a:pt x="2202" y="12125"/>
                    <a:pt x="0" y="13933"/>
                    <a:pt x="0" y="13933"/>
                  </a:cubicBezTo>
                  <a:cubicBezTo>
                    <a:pt x="208" y="14033"/>
                    <a:pt x="425" y="14073"/>
                    <a:pt x="639" y="14073"/>
                  </a:cubicBezTo>
                  <a:cubicBezTo>
                    <a:pt x="1531" y="14073"/>
                    <a:pt x="2379" y="13376"/>
                    <a:pt x="2379" y="13376"/>
                  </a:cubicBezTo>
                  <a:lnTo>
                    <a:pt x="2379" y="13376"/>
                  </a:lnTo>
                  <a:cubicBezTo>
                    <a:pt x="1808" y="15523"/>
                    <a:pt x="0" y="17168"/>
                    <a:pt x="0" y="17168"/>
                  </a:cubicBezTo>
                  <a:cubicBezTo>
                    <a:pt x="2148" y="18133"/>
                    <a:pt x="4757" y="18133"/>
                    <a:pt x="4757" y="18133"/>
                  </a:cubicBezTo>
                  <a:cubicBezTo>
                    <a:pt x="4757" y="18133"/>
                    <a:pt x="7421" y="18133"/>
                    <a:pt x="9569" y="17168"/>
                  </a:cubicBezTo>
                  <a:cubicBezTo>
                    <a:pt x="9569" y="17168"/>
                    <a:pt x="7761" y="15523"/>
                    <a:pt x="7190" y="13376"/>
                  </a:cubicBezTo>
                  <a:lnTo>
                    <a:pt x="7190" y="13376"/>
                  </a:lnTo>
                  <a:cubicBezTo>
                    <a:pt x="7190" y="13376"/>
                    <a:pt x="8038" y="14073"/>
                    <a:pt x="8930" y="14073"/>
                  </a:cubicBezTo>
                  <a:cubicBezTo>
                    <a:pt x="9144" y="14073"/>
                    <a:pt x="9361" y="14033"/>
                    <a:pt x="9569" y="13933"/>
                  </a:cubicBezTo>
                  <a:cubicBezTo>
                    <a:pt x="9569" y="13933"/>
                    <a:pt x="7299" y="12125"/>
                    <a:pt x="6851" y="10480"/>
                  </a:cubicBezTo>
                  <a:lnTo>
                    <a:pt x="6851" y="10480"/>
                  </a:lnTo>
                  <a:cubicBezTo>
                    <a:pt x="6851" y="10480"/>
                    <a:pt x="7225" y="10631"/>
                    <a:pt x="7777" y="10631"/>
                  </a:cubicBezTo>
                  <a:cubicBezTo>
                    <a:pt x="8053" y="10631"/>
                    <a:pt x="8373" y="10594"/>
                    <a:pt x="8713" y="10480"/>
                  </a:cubicBezTo>
                  <a:cubicBezTo>
                    <a:pt x="8713" y="10480"/>
                    <a:pt x="6511" y="8836"/>
                    <a:pt x="6225" y="6525"/>
                  </a:cubicBezTo>
                  <a:lnTo>
                    <a:pt x="6225" y="6525"/>
                  </a:lnTo>
                  <a:cubicBezTo>
                    <a:pt x="6225" y="6525"/>
                    <a:pt x="6511" y="6743"/>
                    <a:pt x="7476" y="6797"/>
                  </a:cubicBezTo>
                  <a:cubicBezTo>
                    <a:pt x="7476" y="6797"/>
                    <a:pt x="4757" y="4309"/>
                    <a:pt x="4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52"/>
            <p:cNvSpPr/>
            <p:nvPr/>
          </p:nvSpPr>
          <p:spPr>
            <a:xfrm>
              <a:off x="7443875" y="3130900"/>
              <a:ext cx="239250" cy="452975"/>
            </a:xfrm>
            <a:custGeom>
              <a:avLst/>
              <a:gdLst/>
              <a:ahLst/>
              <a:cxnLst/>
              <a:rect l="l" t="t" r="r" b="b"/>
              <a:pathLst>
                <a:path w="9570" h="18119" extrusionOk="0">
                  <a:moveTo>
                    <a:pt x="4758" y="0"/>
                  </a:moveTo>
                  <a:cubicBezTo>
                    <a:pt x="4758" y="4309"/>
                    <a:pt x="2094" y="6851"/>
                    <a:pt x="2094" y="6851"/>
                  </a:cubicBezTo>
                  <a:cubicBezTo>
                    <a:pt x="3004" y="6742"/>
                    <a:pt x="3344" y="6511"/>
                    <a:pt x="3344" y="6511"/>
                  </a:cubicBezTo>
                  <a:lnTo>
                    <a:pt x="3344" y="6511"/>
                  </a:lnTo>
                  <a:cubicBezTo>
                    <a:pt x="3005" y="8835"/>
                    <a:pt x="843" y="10480"/>
                    <a:pt x="843" y="10480"/>
                  </a:cubicBezTo>
                  <a:cubicBezTo>
                    <a:pt x="1165" y="10593"/>
                    <a:pt x="1481" y="10631"/>
                    <a:pt x="1759" y="10631"/>
                  </a:cubicBezTo>
                  <a:cubicBezTo>
                    <a:pt x="2314" y="10631"/>
                    <a:pt x="2719" y="10480"/>
                    <a:pt x="2719" y="10480"/>
                  </a:cubicBezTo>
                  <a:lnTo>
                    <a:pt x="2719" y="10480"/>
                  </a:lnTo>
                  <a:cubicBezTo>
                    <a:pt x="2203" y="12124"/>
                    <a:pt x="1" y="13932"/>
                    <a:pt x="1" y="13932"/>
                  </a:cubicBezTo>
                  <a:cubicBezTo>
                    <a:pt x="204" y="14028"/>
                    <a:pt x="416" y="14066"/>
                    <a:pt x="626" y="14066"/>
                  </a:cubicBezTo>
                  <a:cubicBezTo>
                    <a:pt x="1523" y="14066"/>
                    <a:pt x="2379" y="13361"/>
                    <a:pt x="2379" y="13361"/>
                  </a:cubicBezTo>
                  <a:lnTo>
                    <a:pt x="2379" y="13361"/>
                  </a:lnTo>
                  <a:cubicBezTo>
                    <a:pt x="1808" y="15523"/>
                    <a:pt x="1" y="17154"/>
                    <a:pt x="1" y="17154"/>
                  </a:cubicBezTo>
                  <a:cubicBezTo>
                    <a:pt x="2148" y="18119"/>
                    <a:pt x="4758" y="18119"/>
                    <a:pt x="4758" y="18119"/>
                  </a:cubicBezTo>
                  <a:cubicBezTo>
                    <a:pt x="4758" y="18119"/>
                    <a:pt x="7368" y="18119"/>
                    <a:pt x="9570" y="17154"/>
                  </a:cubicBezTo>
                  <a:cubicBezTo>
                    <a:pt x="9570" y="17154"/>
                    <a:pt x="7762" y="15523"/>
                    <a:pt x="7137" y="13361"/>
                  </a:cubicBezTo>
                  <a:lnTo>
                    <a:pt x="7137" y="13361"/>
                  </a:lnTo>
                  <a:cubicBezTo>
                    <a:pt x="7137" y="13361"/>
                    <a:pt x="7993" y="14066"/>
                    <a:pt x="8918" y="14066"/>
                  </a:cubicBezTo>
                  <a:cubicBezTo>
                    <a:pt x="9135" y="14066"/>
                    <a:pt x="9356" y="14028"/>
                    <a:pt x="9570" y="13932"/>
                  </a:cubicBezTo>
                  <a:cubicBezTo>
                    <a:pt x="9570" y="13932"/>
                    <a:pt x="7300" y="12124"/>
                    <a:pt x="6797" y="10480"/>
                  </a:cubicBezTo>
                  <a:lnTo>
                    <a:pt x="6797" y="10480"/>
                  </a:lnTo>
                  <a:cubicBezTo>
                    <a:pt x="6797" y="10480"/>
                    <a:pt x="7202" y="10631"/>
                    <a:pt x="7773" y="10631"/>
                  </a:cubicBezTo>
                  <a:cubicBezTo>
                    <a:pt x="8059" y="10631"/>
                    <a:pt x="8387" y="10593"/>
                    <a:pt x="8727" y="10480"/>
                  </a:cubicBezTo>
                  <a:cubicBezTo>
                    <a:pt x="8727" y="10480"/>
                    <a:pt x="6511" y="8835"/>
                    <a:pt x="6172" y="6511"/>
                  </a:cubicBezTo>
                  <a:lnTo>
                    <a:pt x="6172" y="6511"/>
                  </a:lnTo>
                  <a:cubicBezTo>
                    <a:pt x="6172" y="6511"/>
                    <a:pt x="6511" y="6742"/>
                    <a:pt x="7476" y="6851"/>
                  </a:cubicBezTo>
                  <a:cubicBezTo>
                    <a:pt x="7476" y="6851"/>
                    <a:pt x="4758" y="4309"/>
                    <a:pt x="4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52"/>
            <p:cNvSpPr/>
            <p:nvPr/>
          </p:nvSpPr>
          <p:spPr>
            <a:xfrm>
              <a:off x="7755475" y="3289575"/>
              <a:ext cx="239250" cy="453000"/>
            </a:xfrm>
            <a:custGeom>
              <a:avLst/>
              <a:gdLst/>
              <a:ahLst/>
              <a:cxnLst/>
              <a:rect l="l" t="t" r="r" b="b"/>
              <a:pathLst>
                <a:path w="9570" h="18120" extrusionOk="0">
                  <a:moveTo>
                    <a:pt x="4812" y="1"/>
                  </a:moveTo>
                  <a:cubicBezTo>
                    <a:pt x="4812" y="4350"/>
                    <a:pt x="2094" y="6851"/>
                    <a:pt x="2094" y="6851"/>
                  </a:cubicBezTo>
                  <a:cubicBezTo>
                    <a:pt x="3059" y="6729"/>
                    <a:pt x="3399" y="6566"/>
                    <a:pt x="3399" y="6566"/>
                  </a:cubicBezTo>
                  <a:lnTo>
                    <a:pt x="3399" y="6566"/>
                  </a:lnTo>
                  <a:cubicBezTo>
                    <a:pt x="3059" y="8836"/>
                    <a:pt x="843" y="10467"/>
                    <a:pt x="843" y="10467"/>
                  </a:cubicBezTo>
                  <a:cubicBezTo>
                    <a:pt x="1183" y="10580"/>
                    <a:pt x="1505" y="10618"/>
                    <a:pt x="1783" y="10618"/>
                  </a:cubicBezTo>
                  <a:cubicBezTo>
                    <a:pt x="2339" y="10618"/>
                    <a:pt x="2719" y="10467"/>
                    <a:pt x="2719" y="10467"/>
                  </a:cubicBezTo>
                  <a:lnTo>
                    <a:pt x="2719" y="10467"/>
                  </a:lnTo>
                  <a:cubicBezTo>
                    <a:pt x="2257" y="12166"/>
                    <a:pt x="1" y="13933"/>
                    <a:pt x="1" y="13933"/>
                  </a:cubicBezTo>
                  <a:cubicBezTo>
                    <a:pt x="224" y="14043"/>
                    <a:pt x="455" y="14087"/>
                    <a:pt x="680" y="14087"/>
                  </a:cubicBezTo>
                  <a:cubicBezTo>
                    <a:pt x="1595" y="14087"/>
                    <a:pt x="2434" y="13362"/>
                    <a:pt x="2434" y="13362"/>
                  </a:cubicBezTo>
                  <a:lnTo>
                    <a:pt x="2434" y="13362"/>
                  </a:lnTo>
                  <a:cubicBezTo>
                    <a:pt x="1809" y="15564"/>
                    <a:pt x="1" y="17154"/>
                    <a:pt x="1" y="17154"/>
                  </a:cubicBezTo>
                  <a:cubicBezTo>
                    <a:pt x="2203" y="18119"/>
                    <a:pt x="4812" y="18119"/>
                    <a:pt x="4812" y="18119"/>
                  </a:cubicBezTo>
                  <a:cubicBezTo>
                    <a:pt x="4812" y="18119"/>
                    <a:pt x="7409" y="18119"/>
                    <a:pt x="9570" y="17154"/>
                  </a:cubicBezTo>
                  <a:cubicBezTo>
                    <a:pt x="9570" y="17154"/>
                    <a:pt x="7748" y="15564"/>
                    <a:pt x="7191" y="13362"/>
                  </a:cubicBezTo>
                  <a:lnTo>
                    <a:pt x="7191" y="13362"/>
                  </a:lnTo>
                  <a:cubicBezTo>
                    <a:pt x="7191" y="13362"/>
                    <a:pt x="8030" y="14087"/>
                    <a:pt x="8916" y="14087"/>
                  </a:cubicBezTo>
                  <a:cubicBezTo>
                    <a:pt x="9135" y="14087"/>
                    <a:pt x="9357" y="14043"/>
                    <a:pt x="9570" y="13933"/>
                  </a:cubicBezTo>
                  <a:cubicBezTo>
                    <a:pt x="9570" y="13933"/>
                    <a:pt x="7354" y="12166"/>
                    <a:pt x="6851" y="10467"/>
                  </a:cubicBezTo>
                  <a:lnTo>
                    <a:pt x="6851" y="10467"/>
                  </a:lnTo>
                  <a:cubicBezTo>
                    <a:pt x="6851" y="10467"/>
                    <a:pt x="7250" y="10618"/>
                    <a:pt x="7802" y="10618"/>
                  </a:cubicBezTo>
                  <a:cubicBezTo>
                    <a:pt x="8078" y="10618"/>
                    <a:pt x="8392" y="10580"/>
                    <a:pt x="8713" y="10467"/>
                  </a:cubicBezTo>
                  <a:cubicBezTo>
                    <a:pt x="8713" y="10467"/>
                    <a:pt x="6566" y="8836"/>
                    <a:pt x="6226" y="6566"/>
                  </a:cubicBezTo>
                  <a:lnTo>
                    <a:pt x="6226" y="6566"/>
                  </a:lnTo>
                  <a:cubicBezTo>
                    <a:pt x="6226" y="6566"/>
                    <a:pt x="6566" y="6729"/>
                    <a:pt x="7476" y="6851"/>
                  </a:cubicBezTo>
                  <a:cubicBezTo>
                    <a:pt x="7476" y="6851"/>
                    <a:pt x="4812" y="4350"/>
                    <a:pt x="4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52"/>
            <p:cNvSpPr/>
            <p:nvPr/>
          </p:nvSpPr>
          <p:spPr>
            <a:xfrm>
              <a:off x="3858925" y="3474775"/>
              <a:ext cx="239250" cy="453325"/>
            </a:xfrm>
            <a:custGeom>
              <a:avLst/>
              <a:gdLst/>
              <a:ahLst/>
              <a:cxnLst/>
              <a:rect l="l" t="t" r="r" b="b"/>
              <a:pathLst>
                <a:path w="9570" h="18133" extrusionOk="0">
                  <a:moveTo>
                    <a:pt x="4758" y="1"/>
                  </a:moveTo>
                  <a:cubicBezTo>
                    <a:pt x="4758" y="4309"/>
                    <a:pt x="2094" y="6797"/>
                    <a:pt x="2094" y="6797"/>
                  </a:cubicBezTo>
                  <a:cubicBezTo>
                    <a:pt x="3004" y="6742"/>
                    <a:pt x="3344" y="6525"/>
                    <a:pt x="3344" y="6525"/>
                  </a:cubicBezTo>
                  <a:lnTo>
                    <a:pt x="3344" y="6525"/>
                  </a:lnTo>
                  <a:cubicBezTo>
                    <a:pt x="3004" y="8835"/>
                    <a:pt x="843" y="10480"/>
                    <a:pt x="843" y="10480"/>
                  </a:cubicBezTo>
                  <a:cubicBezTo>
                    <a:pt x="1183" y="10593"/>
                    <a:pt x="1505" y="10631"/>
                    <a:pt x="1782" y="10631"/>
                  </a:cubicBezTo>
                  <a:cubicBezTo>
                    <a:pt x="2338" y="10631"/>
                    <a:pt x="2719" y="10480"/>
                    <a:pt x="2719" y="10480"/>
                  </a:cubicBezTo>
                  <a:lnTo>
                    <a:pt x="2719" y="10480"/>
                  </a:lnTo>
                  <a:cubicBezTo>
                    <a:pt x="2202" y="12125"/>
                    <a:pt x="0" y="13933"/>
                    <a:pt x="0" y="13933"/>
                  </a:cubicBezTo>
                  <a:cubicBezTo>
                    <a:pt x="209" y="14033"/>
                    <a:pt x="425" y="14073"/>
                    <a:pt x="640" y="14073"/>
                  </a:cubicBezTo>
                  <a:cubicBezTo>
                    <a:pt x="1531" y="14073"/>
                    <a:pt x="2379" y="13375"/>
                    <a:pt x="2379" y="13375"/>
                  </a:cubicBezTo>
                  <a:lnTo>
                    <a:pt x="2379" y="13375"/>
                  </a:lnTo>
                  <a:cubicBezTo>
                    <a:pt x="1808" y="15523"/>
                    <a:pt x="0" y="17168"/>
                    <a:pt x="0" y="17168"/>
                  </a:cubicBezTo>
                  <a:cubicBezTo>
                    <a:pt x="2148" y="18133"/>
                    <a:pt x="4758" y="18133"/>
                    <a:pt x="4758" y="18133"/>
                  </a:cubicBezTo>
                  <a:cubicBezTo>
                    <a:pt x="4758" y="18133"/>
                    <a:pt x="7367" y="18133"/>
                    <a:pt x="9569" y="17168"/>
                  </a:cubicBezTo>
                  <a:cubicBezTo>
                    <a:pt x="9569" y="17168"/>
                    <a:pt x="7762" y="15523"/>
                    <a:pt x="7136" y="13375"/>
                  </a:cubicBezTo>
                  <a:lnTo>
                    <a:pt x="7136" y="13375"/>
                  </a:lnTo>
                  <a:cubicBezTo>
                    <a:pt x="7136" y="13375"/>
                    <a:pt x="8020" y="14073"/>
                    <a:pt x="8925" y="14073"/>
                  </a:cubicBezTo>
                  <a:cubicBezTo>
                    <a:pt x="9142" y="14073"/>
                    <a:pt x="9361" y="14033"/>
                    <a:pt x="9569" y="13933"/>
                  </a:cubicBezTo>
                  <a:cubicBezTo>
                    <a:pt x="9569" y="13933"/>
                    <a:pt x="7299" y="12125"/>
                    <a:pt x="6851" y="10480"/>
                  </a:cubicBezTo>
                  <a:lnTo>
                    <a:pt x="6851" y="10480"/>
                  </a:lnTo>
                  <a:cubicBezTo>
                    <a:pt x="6851" y="10480"/>
                    <a:pt x="7231" y="10631"/>
                    <a:pt x="7787" y="10631"/>
                  </a:cubicBezTo>
                  <a:cubicBezTo>
                    <a:pt x="8065" y="10631"/>
                    <a:pt x="8387" y="10593"/>
                    <a:pt x="8727" y="10480"/>
                  </a:cubicBezTo>
                  <a:cubicBezTo>
                    <a:pt x="8727" y="10480"/>
                    <a:pt x="6511" y="8835"/>
                    <a:pt x="6171" y="6525"/>
                  </a:cubicBezTo>
                  <a:lnTo>
                    <a:pt x="6171" y="6525"/>
                  </a:lnTo>
                  <a:cubicBezTo>
                    <a:pt x="6171" y="6525"/>
                    <a:pt x="6511" y="6742"/>
                    <a:pt x="7476" y="6797"/>
                  </a:cubicBezTo>
                  <a:cubicBezTo>
                    <a:pt x="7476" y="6797"/>
                    <a:pt x="4758" y="4309"/>
                    <a:pt x="4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52"/>
            <p:cNvSpPr/>
            <p:nvPr/>
          </p:nvSpPr>
          <p:spPr>
            <a:xfrm>
              <a:off x="5212375" y="3622450"/>
              <a:ext cx="271875" cy="38500"/>
            </a:xfrm>
            <a:custGeom>
              <a:avLst/>
              <a:gdLst/>
              <a:ahLst/>
              <a:cxnLst/>
              <a:rect l="l" t="t" r="r" b="b"/>
              <a:pathLst>
                <a:path w="10875" h="1540" extrusionOk="0">
                  <a:moveTo>
                    <a:pt x="1923" y="0"/>
                  </a:moveTo>
                  <a:cubicBezTo>
                    <a:pt x="731" y="0"/>
                    <a:pt x="0" y="278"/>
                    <a:pt x="0" y="278"/>
                  </a:cubicBezTo>
                  <a:cubicBezTo>
                    <a:pt x="77" y="272"/>
                    <a:pt x="152" y="269"/>
                    <a:pt x="225" y="269"/>
                  </a:cubicBezTo>
                  <a:cubicBezTo>
                    <a:pt x="1655" y="269"/>
                    <a:pt x="2329" y="1360"/>
                    <a:pt x="4540" y="1515"/>
                  </a:cubicBezTo>
                  <a:cubicBezTo>
                    <a:pt x="4709" y="1532"/>
                    <a:pt x="4886" y="1540"/>
                    <a:pt x="5071" y="1540"/>
                  </a:cubicBezTo>
                  <a:cubicBezTo>
                    <a:pt x="7416" y="1540"/>
                    <a:pt x="10874" y="278"/>
                    <a:pt x="10874" y="278"/>
                  </a:cubicBezTo>
                  <a:lnTo>
                    <a:pt x="10874" y="278"/>
                  </a:lnTo>
                  <a:cubicBezTo>
                    <a:pt x="10874" y="278"/>
                    <a:pt x="8862" y="580"/>
                    <a:pt x="6833" y="580"/>
                  </a:cubicBezTo>
                  <a:cubicBezTo>
                    <a:pt x="5818" y="580"/>
                    <a:pt x="4798" y="505"/>
                    <a:pt x="4024" y="278"/>
                  </a:cubicBezTo>
                  <a:cubicBezTo>
                    <a:pt x="3231" y="70"/>
                    <a:pt x="2519" y="0"/>
                    <a:pt x="192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52"/>
            <p:cNvSpPr/>
            <p:nvPr/>
          </p:nvSpPr>
          <p:spPr>
            <a:xfrm>
              <a:off x="6566150" y="3588275"/>
              <a:ext cx="461500" cy="107400"/>
            </a:xfrm>
            <a:custGeom>
              <a:avLst/>
              <a:gdLst/>
              <a:ahLst/>
              <a:cxnLst/>
              <a:rect l="l" t="t" r="r" b="b"/>
              <a:pathLst>
                <a:path w="18460" h="4296" extrusionOk="0">
                  <a:moveTo>
                    <a:pt x="9230" y="0"/>
                  </a:moveTo>
                  <a:cubicBezTo>
                    <a:pt x="4133" y="0"/>
                    <a:pt x="1" y="965"/>
                    <a:pt x="1" y="2148"/>
                  </a:cubicBezTo>
                  <a:cubicBezTo>
                    <a:pt x="1" y="3344"/>
                    <a:pt x="4133" y="4295"/>
                    <a:pt x="9230" y="4295"/>
                  </a:cubicBezTo>
                  <a:cubicBezTo>
                    <a:pt x="14327" y="4295"/>
                    <a:pt x="18459" y="3344"/>
                    <a:pt x="18459" y="2148"/>
                  </a:cubicBezTo>
                  <a:cubicBezTo>
                    <a:pt x="18459" y="965"/>
                    <a:pt x="14327" y="0"/>
                    <a:pt x="9230" y="0"/>
                  </a:cubicBezTo>
                  <a:close/>
                </a:path>
              </a:pathLst>
            </a:custGeom>
            <a:solidFill>
              <a:srgbClr val="D7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52"/>
            <p:cNvSpPr/>
            <p:nvPr/>
          </p:nvSpPr>
          <p:spPr>
            <a:xfrm>
              <a:off x="6663675" y="3303525"/>
              <a:ext cx="41150" cy="42500"/>
            </a:xfrm>
            <a:custGeom>
              <a:avLst/>
              <a:gdLst/>
              <a:ahLst/>
              <a:cxnLst/>
              <a:rect l="l" t="t" r="r" b="b"/>
              <a:pathLst>
                <a:path w="1646" h="1700" extrusionOk="0">
                  <a:moveTo>
                    <a:pt x="395" y="0"/>
                  </a:moveTo>
                  <a:lnTo>
                    <a:pt x="1" y="122"/>
                  </a:lnTo>
                  <a:lnTo>
                    <a:pt x="395" y="1699"/>
                  </a:lnTo>
                  <a:lnTo>
                    <a:pt x="626" y="1590"/>
                  </a:lnTo>
                  <a:lnTo>
                    <a:pt x="1020" y="1645"/>
                  </a:lnTo>
                  <a:lnTo>
                    <a:pt x="1306" y="1699"/>
                  </a:lnTo>
                  <a:lnTo>
                    <a:pt x="1645" y="122"/>
                  </a:lnTo>
                  <a:lnTo>
                    <a:pt x="1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52"/>
            <p:cNvSpPr/>
            <p:nvPr/>
          </p:nvSpPr>
          <p:spPr>
            <a:xfrm>
              <a:off x="6657900" y="3272600"/>
              <a:ext cx="54050" cy="348325"/>
            </a:xfrm>
            <a:custGeom>
              <a:avLst/>
              <a:gdLst/>
              <a:ahLst/>
              <a:cxnLst/>
              <a:rect l="l" t="t" r="r" b="b"/>
              <a:pathLst>
                <a:path w="2162" h="13933" extrusionOk="0">
                  <a:moveTo>
                    <a:pt x="1428" y="1291"/>
                  </a:moveTo>
                  <a:lnTo>
                    <a:pt x="1251" y="2827"/>
                  </a:lnTo>
                  <a:lnTo>
                    <a:pt x="857" y="2827"/>
                  </a:lnTo>
                  <a:lnTo>
                    <a:pt x="680" y="1291"/>
                  </a:lnTo>
                  <a:close/>
                  <a:moveTo>
                    <a:pt x="572" y="1291"/>
                  </a:moveTo>
                  <a:lnTo>
                    <a:pt x="748" y="2827"/>
                  </a:lnTo>
                  <a:lnTo>
                    <a:pt x="626" y="2882"/>
                  </a:lnTo>
                  <a:lnTo>
                    <a:pt x="286" y="1359"/>
                  </a:lnTo>
                  <a:lnTo>
                    <a:pt x="572" y="1291"/>
                  </a:lnTo>
                  <a:close/>
                  <a:moveTo>
                    <a:pt x="1482" y="1291"/>
                  </a:moveTo>
                  <a:lnTo>
                    <a:pt x="1822" y="1359"/>
                  </a:lnTo>
                  <a:lnTo>
                    <a:pt x="1537" y="2882"/>
                  </a:lnTo>
                  <a:lnTo>
                    <a:pt x="1360" y="2827"/>
                  </a:lnTo>
                  <a:lnTo>
                    <a:pt x="1482" y="1291"/>
                  </a:lnTo>
                  <a:close/>
                  <a:moveTo>
                    <a:pt x="1020" y="0"/>
                  </a:moveTo>
                  <a:cubicBezTo>
                    <a:pt x="911" y="109"/>
                    <a:pt x="1020" y="272"/>
                    <a:pt x="1020" y="272"/>
                  </a:cubicBezTo>
                  <a:lnTo>
                    <a:pt x="966" y="340"/>
                  </a:lnTo>
                  <a:cubicBezTo>
                    <a:pt x="1020" y="394"/>
                    <a:pt x="1020" y="449"/>
                    <a:pt x="1020" y="503"/>
                  </a:cubicBezTo>
                  <a:cubicBezTo>
                    <a:pt x="748" y="557"/>
                    <a:pt x="626" y="843"/>
                    <a:pt x="626" y="843"/>
                  </a:cubicBezTo>
                  <a:lnTo>
                    <a:pt x="572" y="897"/>
                  </a:lnTo>
                  <a:cubicBezTo>
                    <a:pt x="517" y="1020"/>
                    <a:pt x="409" y="1128"/>
                    <a:pt x="409" y="1183"/>
                  </a:cubicBezTo>
                  <a:lnTo>
                    <a:pt x="1" y="1291"/>
                  </a:lnTo>
                  <a:lnTo>
                    <a:pt x="123" y="1359"/>
                  </a:lnTo>
                  <a:lnTo>
                    <a:pt x="177" y="1359"/>
                  </a:lnTo>
                  <a:lnTo>
                    <a:pt x="572" y="2990"/>
                  </a:lnTo>
                  <a:cubicBezTo>
                    <a:pt x="572" y="2990"/>
                    <a:pt x="680" y="3058"/>
                    <a:pt x="803" y="3058"/>
                  </a:cubicBezTo>
                  <a:lnTo>
                    <a:pt x="803" y="6959"/>
                  </a:lnTo>
                  <a:cubicBezTo>
                    <a:pt x="803" y="6959"/>
                    <a:pt x="626" y="7014"/>
                    <a:pt x="626" y="7068"/>
                  </a:cubicBezTo>
                  <a:cubicBezTo>
                    <a:pt x="626" y="7190"/>
                    <a:pt x="803" y="7245"/>
                    <a:pt x="803" y="7245"/>
                  </a:cubicBezTo>
                  <a:lnTo>
                    <a:pt x="803" y="10072"/>
                  </a:lnTo>
                  <a:lnTo>
                    <a:pt x="680" y="10194"/>
                  </a:lnTo>
                  <a:cubicBezTo>
                    <a:pt x="803" y="10357"/>
                    <a:pt x="680" y="10466"/>
                    <a:pt x="680" y="10466"/>
                  </a:cubicBezTo>
                  <a:cubicBezTo>
                    <a:pt x="680" y="10466"/>
                    <a:pt x="626" y="10534"/>
                    <a:pt x="626" y="10588"/>
                  </a:cubicBezTo>
                  <a:cubicBezTo>
                    <a:pt x="626" y="10643"/>
                    <a:pt x="680" y="10697"/>
                    <a:pt x="680" y="10697"/>
                  </a:cubicBezTo>
                  <a:cubicBezTo>
                    <a:pt x="803" y="10806"/>
                    <a:pt x="626" y="10983"/>
                    <a:pt x="626" y="10983"/>
                  </a:cubicBezTo>
                  <a:lnTo>
                    <a:pt x="409" y="13076"/>
                  </a:lnTo>
                  <a:lnTo>
                    <a:pt x="409" y="13416"/>
                  </a:lnTo>
                  <a:lnTo>
                    <a:pt x="123" y="13647"/>
                  </a:lnTo>
                  <a:lnTo>
                    <a:pt x="123" y="13932"/>
                  </a:lnTo>
                  <a:lnTo>
                    <a:pt x="1985" y="13932"/>
                  </a:lnTo>
                  <a:lnTo>
                    <a:pt x="1985" y="13647"/>
                  </a:lnTo>
                  <a:lnTo>
                    <a:pt x="1700" y="13416"/>
                  </a:lnTo>
                  <a:lnTo>
                    <a:pt x="1700" y="13076"/>
                  </a:lnTo>
                  <a:lnTo>
                    <a:pt x="1537" y="10983"/>
                  </a:lnTo>
                  <a:cubicBezTo>
                    <a:pt x="1537" y="10983"/>
                    <a:pt x="1360" y="10806"/>
                    <a:pt x="1482" y="10697"/>
                  </a:cubicBezTo>
                  <a:cubicBezTo>
                    <a:pt x="1482" y="10697"/>
                    <a:pt x="1537" y="10643"/>
                    <a:pt x="1537" y="10588"/>
                  </a:cubicBezTo>
                  <a:cubicBezTo>
                    <a:pt x="1537" y="10466"/>
                    <a:pt x="1482" y="10466"/>
                    <a:pt x="1482" y="10466"/>
                  </a:cubicBezTo>
                  <a:cubicBezTo>
                    <a:pt x="1482" y="10466"/>
                    <a:pt x="1306" y="10357"/>
                    <a:pt x="1428" y="10194"/>
                  </a:cubicBezTo>
                  <a:lnTo>
                    <a:pt x="1360" y="10072"/>
                  </a:lnTo>
                  <a:lnTo>
                    <a:pt x="1360" y="7245"/>
                  </a:lnTo>
                  <a:cubicBezTo>
                    <a:pt x="1360" y="7245"/>
                    <a:pt x="1482" y="7190"/>
                    <a:pt x="1482" y="7068"/>
                  </a:cubicBezTo>
                  <a:cubicBezTo>
                    <a:pt x="1482" y="7014"/>
                    <a:pt x="1360" y="6959"/>
                    <a:pt x="1360" y="6959"/>
                  </a:cubicBezTo>
                  <a:lnTo>
                    <a:pt x="1360" y="3058"/>
                  </a:lnTo>
                  <a:cubicBezTo>
                    <a:pt x="1482" y="3058"/>
                    <a:pt x="1591" y="2990"/>
                    <a:pt x="1591" y="2990"/>
                  </a:cubicBezTo>
                  <a:lnTo>
                    <a:pt x="1931" y="1359"/>
                  </a:lnTo>
                  <a:lnTo>
                    <a:pt x="1985" y="1359"/>
                  </a:lnTo>
                  <a:lnTo>
                    <a:pt x="2162" y="1291"/>
                  </a:lnTo>
                  <a:lnTo>
                    <a:pt x="1700" y="1183"/>
                  </a:lnTo>
                  <a:cubicBezTo>
                    <a:pt x="1645" y="1128"/>
                    <a:pt x="1591" y="1020"/>
                    <a:pt x="1591" y="897"/>
                  </a:cubicBezTo>
                  <a:lnTo>
                    <a:pt x="1482" y="843"/>
                  </a:lnTo>
                  <a:cubicBezTo>
                    <a:pt x="1482" y="843"/>
                    <a:pt x="1360" y="557"/>
                    <a:pt x="1143" y="503"/>
                  </a:cubicBezTo>
                  <a:cubicBezTo>
                    <a:pt x="1088" y="394"/>
                    <a:pt x="1143" y="340"/>
                    <a:pt x="1143" y="340"/>
                  </a:cubicBezTo>
                  <a:lnTo>
                    <a:pt x="1088" y="272"/>
                  </a:lnTo>
                  <a:cubicBezTo>
                    <a:pt x="1143" y="109"/>
                    <a:pt x="1020" y="0"/>
                    <a:pt x="1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52"/>
            <p:cNvSpPr/>
            <p:nvPr/>
          </p:nvSpPr>
          <p:spPr>
            <a:xfrm>
              <a:off x="6747275" y="3535950"/>
              <a:ext cx="7150" cy="76475"/>
            </a:xfrm>
            <a:custGeom>
              <a:avLst/>
              <a:gdLst/>
              <a:ahLst/>
              <a:cxnLst/>
              <a:rect l="l" t="t" r="r" b="b"/>
              <a:pathLst>
                <a:path w="286" h="3059" extrusionOk="0">
                  <a:moveTo>
                    <a:pt x="1" y="0"/>
                  </a:moveTo>
                  <a:lnTo>
                    <a:pt x="1" y="3058"/>
                  </a:lnTo>
                  <a:lnTo>
                    <a:pt x="286" y="3058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52"/>
            <p:cNvSpPr/>
            <p:nvPr/>
          </p:nvSpPr>
          <p:spPr>
            <a:xfrm>
              <a:off x="6900200" y="3535950"/>
              <a:ext cx="8500" cy="76475"/>
            </a:xfrm>
            <a:custGeom>
              <a:avLst/>
              <a:gdLst/>
              <a:ahLst/>
              <a:cxnLst/>
              <a:rect l="l" t="t" r="r" b="b"/>
              <a:pathLst>
                <a:path w="340" h="3059" extrusionOk="0">
                  <a:moveTo>
                    <a:pt x="0" y="0"/>
                  </a:moveTo>
                  <a:lnTo>
                    <a:pt x="0" y="3058"/>
                  </a:lnTo>
                  <a:lnTo>
                    <a:pt x="340" y="3058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52"/>
            <p:cNvSpPr/>
            <p:nvPr/>
          </p:nvSpPr>
          <p:spPr>
            <a:xfrm>
              <a:off x="6734375" y="3525750"/>
              <a:ext cx="186900" cy="18700"/>
            </a:xfrm>
            <a:custGeom>
              <a:avLst/>
              <a:gdLst/>
              <a:ahLst/>
              <a:cxnLst/>
              <a:rect l="l" t="t" r="r" b="b"/>
              <a:pathLst>
                <a:path w="7476" h="748" extrusionOk="0">
                  <a:moveTo>
                    <a:pt x="0" y="0"/>
                  </a:moveTo>
                  <a:lnTo>
                    <a:pt x="0" y="748"/>
                  </a:lnTo>
                  <a:lnTo>
                    <a:pt x="7476" y="748"/>
                  </a:lnTo>
                  <a:lnTo>
                    <a:pt x="7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52"/>
            <p:cNvSpPr/>
            <p:nvPr/>
          </p:nvSpPr>
          <p:spPr>
            <a:xfrm>
              <a:off x="6750000" y="3534250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55" y="0"/>
                  </a:moveTo>
                  <a:cubicBezTo>
                    <a:pt x="0" y="0"/>
                    <a:pt x="0" y="0"/>
                    <a:pt x="0" y="68"/>
                  </a:cubicBezTo>
                  <a:cubicBezTo>
                    <a:pt x="0" y="68"/>
                    <a:pt x="0" y="122"/>
                    <a:pt x="55" y="122"/>
                  </a:cubicBezTo>
                  <a:cubicBezTo>
                    <a:pt x="123" y="122"/>
                    <a:pt x="123" y="68"/>
                    <a:pt x="123" y="68"/>
                  </a:cubicBezTo>
                  <a:cubicBezTo>
                    <a:pt x="123" y="0"/>
                    <a:pt x="123" y="0"/>
                    <a:pt x="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52"/>
            <p:cNvSpPr/>
            <p:nvPr/>
          </p:nvSpPr>
          <p:spPr>
            <a:xfrm>
              <a:off x="6904275" y="3534250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68" y="0"/>
                  </a:moveTo>
                  <a:cubicBezTo>
                    <a:pt x="0" y="0"/>
                    <a:pt x="0" y="0"/>
                    <a:pt x="0" y="68"/>
                  </a:cubicBezTo>
                  <a:cubicBezTo>
                    <a:pt x="0" y="68"/>
                    <a:pt x="0" y="122"/>
                    <a:pt x="68" y="122"/>
                  </a:cubicBezTo>
                  <a:cubicBezTo>
                    <a:pt x="122" y="122"/>
                    <a:pt x="122" y="68"/>
                    <a:pt x="122" y="68"/>
                  </a:cubicBezTo>
                  <a:cubicBezTo>
                    <a:pt x="122" y="0"/>
                    <a:pt x="12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52"/>
            <p:cNvSpPr/>
            <p:nvPr/>
          </p:nvSpPr>
          <p:spPr>
            <a:xfrm>
              <a:off x="6734375" y="3547150"/>
              <a:ext cx="186900" cy="18375"/>
            </a:xfrm>
            <a:custGeom>
              <a:avLst/>
              <a:gdLst/>
              <a:ahLst/>
              <a:cxnLst/>
              <a:rect l="l" t="t" r="r" b="b"/>
              <a:pathLst>
                <a:path w="7476" h="735" extrusionOk="0">
                  <a:moveTo>
                    <a:pt x="0" y="1"/>
                  </a:moveTo>
                  <a:lnTo>
                    <a:pt x="0" y="735"/>
                  </a:lnTo>
                  <a:lnTo>
                    <a:pt x="7476" y="735"/>
                  </a:lnTo>
                  <a:lnTo>
                    <a:pt x="7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52"/>
            <p:cNvSpPr/>
            <p:nvPr/>
          </p:nvSpPr>
          <p:spPr>
            <a:xfrm>
              <a:off x="6750000" y="3554300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55" y="0"/>
                  </a:moveTo>
                  <a:cubicBezTo>
                    <a:pt x="0" y="0"/>
                    <a:pt x="0" y="54"/>
                    <a:pt x="0" y="54"/>
                  </a:cubicBezTo>
                  <a:cubicBezTo>
                    <a:pt x="0" y="109"/>
                    <a:pt x="0" y="163"/>
                    <a:pt x="55" y="163"/>
                  </a:cubicBezTo>
                  <a:cubicBezTo>
                    <a:pt x="123" y="163"/>
                    <a:pt x="123" y="109"/>
                    <a:pt x="123" y="54"/>
                  </a:cubicBezTo>
                  <a:cubicBezTo>
                    <a:pt x="123" y="54"/>
                    <a:pt x="123" y="0"/>
                    <a:pt x="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52"/>
            <p:cNvSpPr/>
            <p:nvPr/>
          </p:nvSpPr>
          <p:spPr>
            <a:xfrm>
              <a:off x="6904275" y="3554300"/>
              <a:ext cx="3075" cy="4100"/>
            </a:xfrm>
            <a:custGeom>
              <a:avLst/>
              <a:gdLst/>
              <a:ahLst/>
              <a:cxnLst/>
              <a:rect l="l" t="t" r="r" b="b"/>
              <a:pathLst>
                <a:path w="123" h="164" extrusionOk="0">
                  <a:moveTo>
                    <a:pt x="68" y="0"/>
                  </a:moveTo>
                  <a:cubicBezTo>
                    <a:pt x="0" y="0"/>
                    <a:pt x="0" y="54"/>
                    <a:pt x="0" y="54"/>
                  </a:cubicBezTo>
                  <a:cubicBezTo>
                    <a:pt x="0" y="109"/>
                    <a:pt x="0" y="163"/>
                    <a:pt x="68" y="163"/>
                  </a:cubicBezTo>
                  <a:cubicBezTo>
                    <a:pt x="122" y="163"/>
                    <a:pt x="122" y="109"/>
                    <a:pt x="122" y="54"/>
                  </a:cubicBezTo>
                  <a:cubicBezTo>
                    <a:pt x="122" y="54"/>
                    <a:pt x="12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52"/>
            <p:cNvSpPr/>
            <p:nvPr/>
          </p:nvSpPr>
          <p:spPr>
            <a:xfrm>
              <a:off x="6734375" y="3568225"/>
              <a:ext cx="186900" cy="17000"/>
            </a:xfrm>
            <a:custGeom>
              <a:avLst/>
              <a:gdLst/>
              <a:ahLst/>
              <a:cxnLst/>
              <a:rect l="l" t="t" r="r" b="b"/>
              <a:pathLst>
                <a:path w="7476" h="680" extrusionOk="0">
                  <a:moveTo>
                    <a:pt x="0" y="0"/>
                  </a:moveTo>
                  <a:lnTo>
                    <a:pt x="0" y="680"/>
                  </a:lnTo>
                  <a:lnTo>
                    <a:pt x="7476" y="680"/>
                  </a:lnTo>
                  <a:lnTo>
                    <a:pt x="7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52"/>
            <p:cNvSpPr/>
            <p:nvPr/>
          </p:nvSpPr>
          <p:spPr>
            <a:xfrm>
              <a:off x="6750000" y="3575350"/>
              <a:ext cx="3075" cy="3100"/>
            </a:xfrm>
            <a:custGeom>
              <a:avLst/>
              <a:gdLst/>
              <a:ahLst/>
              <a:cxnLst/>
              <a:rect l="l" t="t" r="r" b="b"/>
              <a:pathLst>
                <a:path w="123" h="124" extrusionOk="0">
                  <a:moveTo>
                    <a:pt x="55" y="1"/>
                  </a:moveTo>
                  <a:cubicBezTo>
                    <a:pt x="0" y="1"/>
                    <a:pt x="0" y="1"/>
                    <a:pt x="0" y="55"/>
                  </a:cubicBezTo>
                  <a:cubicBezTo>
                    <a:pt x="0" y="123"/>
                    <a:pt x="0" y="123"/>
                    <a:pt x="55" y="123"/>
                  </a:cubicBezTo>
                  <a:cubicBezTo>
                    <a:pt x="123" y="123"/>
                    <a:pt x="123" y="123"/>
                    <a:pt x="123" y="55"/>
                  </a:cubicBezTo>
                  <a:cubicBezTo>
                    <a:pt x="123" y="1"/>
                    <a:pt x="123" y="1"/>
                    <a:pt x="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52"/>
            <p:cNvSpPr/>
            <p:nvPr/>
          </p:nvSpPr>
          <p:spPr>
            <a:xfrm>
              <a:off x="6904275" y="3575350"/>
              <a:ext cx="3075" cy="3100"/>
            </a:xfrm>
            <a:custGeom>
              <a:avLst/>
              <a:gdLst/>
              <a:ahLst/>
              <a:cxnLst/>
              <a:rect l="l" t="t" r="r" b="b"/>
              <a:pathLst>
                <a:path w="123" h="124" extrusionOk="0">
                  <a:moveTo>
                    <a:pt x="68" y="1"/>
                  </a:moveTo>
                  <a:cubicBezTo>
                    <a:pt x="0" y="1"/>
                    <a:pt x="0" y="1"/>
                    <a:pt x="0" y="55"/>
                  </a:cubicBezTo>
                  <a:cubicBezTo>
                    <a:pt x="0" y="123"/>
                    <a:pt x="0" y="123"/>
                    <a:pt x="68" y="123"/>
                  </a:cubicBezTo>
                  <a:cubicBezTo>
                    <a:pt x="122" y="123"/>
                    <a:pt x="122" y="123"/>
                    <a:pt x="122" y="55"/>
                  </a:cubicBezTo>
                  <a:cubicBezTo>
                    <a:pt x="122" y="1"/>
                    <a:pt x="122" y="1"/>
                    <a:pt x="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52"/>
            <p:cNvSpPr/>
            <p:nvPr/>
          </p:nvSpPr>
          <p:spPr>
            <a:xfrm>
              <a:off x="6720425" y="3588275"/>
              <a:ext cx="215125" cy="9875"/>
            </a:xfrm>
            <a:custGeom>
              <a:avLst/>
              <a:gdLst/>
              <a:ahLst/>
              <a:cxnLst/>
              <a:rect l="l" t="t" r="r" b="b"/>
              <a:pathLst>
                <a:path w="8605" h="395" extrusionOk="0">
                  <a:moveTo>
                    <a:pt x="558" y="0"/>
                  </a:moveTo>
                  <a:lnTo>
                    <a:pt x="1" y="163"/>
                  </a:lnTo>
                  <a:lnTo>
                    <a:pt x="1" y="394"/>
                  </a:lnTo>
                  <a:lnTo>
                    <a:pt x="8605" y="394"/>
                  </a:lnTo>
                  <a:lnTo>
                    <a:pt x="8605" y="163"/>
                  </a:lnTo>
                  <a:lnTo>
                    <a:pt x="8034" y="0"/>
                  </a:ln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52"/>
            <p:cNvSpPr/>
            <p:nvPr/>
          </p:nvSpPr>
          <p:spPr>
            <a:xfrm>
              <a:off x="6724500" y="3598125"/>
              <a:ext cx="8525" cy="22800"/>
            </a:xfrm>
            <a:custGeom>
              <a:avLst/>
              <a:gdLst/>
              <a:ahLst/>
              <a:cxnLst/>
              <a:rect l="l" t="t" r="r" b="b"/>
              <a:pathLst>
                <a:path w="341" h="912" extrusionOk="0">
                  <a:moveTo>
                    <a:pt x="1" y="0"/>
                  </a:moveTo>
                  <a:lnTo>
                    <a:pt x="1" y="911"/>
                  </a:lnTo>
                  <a:lnTo>
                    <a:pt x="341" y="91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52"/>
            <p:cNvSpPr/>
            <p:nvPr/>
          </p:nvSpPr>
          <p:spPr>
            <a:xfrm>
              <a:off x="6922950" y="3598125"/>
              <a:ext cx="8525" cy="22800"/>
            </a:xfrm>
            <a:custGeom>
              <a:avLst/>
              <a:gdLst/>
              <a:ahLst/>
              <a:cxnLst/>
              <a:rect l="l" t="t" r="r" b="b"/>
              <a:pathLst>
                <a:path w="341" h="912" extrusionOk="0">
                  <a:moveTo>
                    <a:pt x="1" y="0"/>
                  </a:moveTo>
                  <a:lnTo>
                    <a:pt x="1" y="911"/>
                  </a:lnTo>
                  <a:lnTo>
                    <a:pt x="341" y="911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52"/>
            <p:cNvSpPr/>
            <p:nvPr/>
          </p:nvSpPr>
          <p:spPr>
            <a:xfrm>
              <a:off x="5695225" y="3357550"/>
              <a:ext cx="41150" cy="114525"/>
            </a:xfrm>
            <a:custGeom>
              <a:avLst/>
              <a:gdLst/>
              <a:ahLst/>
              <a:cxnLst/>
              <a:rect l="l" t="t" r="r" b="b"/>
              <a:pathLst>
                <a:path w="1646" h="4581" extrusionOk="0">
                  <a:moveTo>
                    <a:pt x="1" y="0"/>
                  </a:moveTo>
                  <a:lnTo>
                    <a:pt x="1" y="4581"/>
                  </a:lnTo>
                  <a:lnTo>
                    <a:pt x="1646" y="3113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52"/>
            <p:cNvSpPr/>
            <p:nvPr/>
          </p:nvSpPr>
          <p:spPr>
            <a:xfrm>
              <a:off x="5722075" y="3357550"/>
              <a:ext cx="14300" cy="77825"/>
            </a:xfrm>
            <a:custGeom>
              <a:avLst/>
              <a:gdLst/>
              <a:ahLst/>
              <a:cxnLst/>
              <a:rect l="l" t="t" r="r" b="b"/>
              <a:pathLst>
                <a:path w="572" h="3113" extrusionOk="0">
                  <a:moveTo>
                    <a:pt x="1" y="0"/>
                  </a:moveTo>
                  <a:lnTo>
                    <a:pt x="1" y="3113"/>
                  </a:lnTo>
                  <a:lnTo>
                    <a:pt x="572" y="3113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1D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52"/>
            <p:cNvSpPr/>
            <p:nvPr/>
          </p:nvSpPr>
          <p:spPr>
            <a:xfrm>
              <a:off x="5674175" y="3324925"/>
              <a:ext cx="84975" cy="38075"/>
            </a:xfrm>
            <a:custGeom>
              <a:avLst/>
              <a:gdLst/>
              <a:ahLst/>
              <a:cxnLst/>
              <a:rect l="l" t="t" r="r" b="b"/>
              <a:pathLst>
                <a:path w="3399" h="1523" extrusionOk="0">
                  <a:moveTo>
                    <a:pt x="789" y="0"/>
                  </a:moveTo>
                  <a:cubicBezTo>
                    <a:pt x="340" y="0"/>
                    <a:pt x="0" y="340"/>
                    <a:pt x="0" y="734"/>
                  </a:cubicBezTo>
                  <a:cubicBezTo>
                    <a:pt x="0" y="1183"/>
                    <a:pt x="340" y="1523"/>
                    <a:pt x="789" y="1523"/>
                  </a:cubicBezTo>
                  <a:lnTo>
                    <a:pt x="2542" y="1523"/>
                  </a:lnTo>
                  <a:cubicBezTo>
                    <a:pt x="2990" y="1523"/>
                    <a:pt x="3398" y="1183"/>
                    <a:pt x="3398" y="734"/>
                  </a:cubicBezTo>
                  <a:cubicBezTo>
                    <a:pt x="3398" y="340"/>
                    <a:pt x="2990" y="0"/>
                    <a:pt x="25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52"/>
            <p:cNvSpPr/>
            <p:nvPr/>
          </p:nvSpPr>
          <p:spPr>
            <a:xfrm>
              <a:off x="5674175" y="3330350"/>
              <a:ext cx="84975" cy="32650"/>
            </a:xfrm>
            <a:custGeom>
              <a:avLst/>
              <a:gdLst/>
              <a:ahLst/>
              <a:cxnLst/>
              <a:rect l="l" t="t" r="r" b="b"/>
              <a:pathLst>
                <a:path w="3399" h="1306" extrusionOk="0">
                  <a:moveTo>
                    <a:pt x="3167" y="1"/>
                  </a:moveTo>
                  <a:cubicBezTo>
                    <a:pt x="3167" y="857"/>
                    <a:pt x="2093" y="966"/>
                    <a:pt x="1128" y="966"/>
                  </a:cubicBezTo>
                  <a:cubicBezTo>
                    <a:pt x="218" y="912"/>
                    <a:pt x="0" y="517"/>
                    <a:pt x="0" y="517"/>
                  </a:cubicBezTo>
                  <a:lnTo>
                    <a:pt x="0" y="517"/>
                  </a:lnTo>
                  <a:cubicBezTo>
                    <a:pt x="0" y="966"/>
                    <a:pt x="340" y="1306"/>
                    <a:pt x="789" y="1306"/>
                  </a:cubicBezTo>
                  <a:lnTo>
                    <a:pt x="2542" y="1306"/>
                  </a:lnTo>
                  <a:cubicBezTo>
                    <a:pt x="2990" y="1306"/>
                    <a:pt x="3398" y="966"/>
                    <a:pt x="3398" y="517"/>
                  </a:cubicBezTo>
                  <a:cubicBezTo>
                    <a:pt x="3398" y="341"/>
                    <a:pt x="3276" y="178"/>
                    <a:pt x="3167" y="1"/>
                  </a:cubicBezTo>
                  <a:close/>
                </a:path>
              </a:pathLst>
            </a:custGeom>
            <a:solidFill>
              <a:srgbClr val="EF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52"/>
            <p:cNvSpPr/>
            <p:nvPr/>
          </p:nvSpPr>
          <p:spPr>
            <a:xfrm>
              <a:off x="5662625" y="3394250"/>
              <a:ext cx="287500" cy="414925"/>
            </a:xfrm>
            <a:custGeom>
              <a:avLst/>
              <a:gdLst/>
              <a:ahLst/>
              <a:cxnLst/>
              <a:rect l="l" t="t" r="r" b="b"/>
              <a:pathLst>
                <a:path w="11500" h="16597" extrusionOk="0">
                  <a:moveTo>
                    <a:pt x="5722" y="0"/>
                  </a:moveTo>
                  <a:lnTo>
                    <a:pt x="0" y="5043"/>
                  </a:lnTo>
                  <a:lnTo>
                    <a:pt x="0" y="16596"/>
                  </a:lnTo>
                  <a:lnTo>
                    <a:pt x="11499" y="16596"/>
                  </a:lnTo>
                  <a:lnTo>
                    <a:pt x="11499" y="5043"/>
                  </a:lnTo>
                  <a:lnTo>
                    <a:pt x="57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52"/>
            <p:cNvSpPr/>
            <p:nvPr/>
          </p:nvSpPr>
          <p:spPr>
            <a:xfrm>
              <a:off x="5761825" y="3467975"/>
              <a:ext cx="89075" cy="89050"/>
            </a:xfrm>
            <a:custGeom>
              <a:avLst/>
              <a:gdLst/>
              <a:ahLst/>
              <a:cxnLst/>
              <a:rect l="l" t="t" r="r" b="b"/>
              <a:pathLst>
                <a:path w="3563" h="3562" extrusionOk="0">
                  <a:moveTo>
                    <a:pt x="1754" y="1"/>
                  </a:moveTo>
                  <a:cubicBezTo>
                    <a:pt x="789" y="1"/>
                    <a:pt x="1" y="789"/>
                    <a:pt x="1" y="1754"/>
                  </a:cubicBezTo>
                  <a:cubicBezTo>
                    <a:pt x="1" y="2773"/>
                    <a:pt x="789" y="3562"/>
                    <a:pt x="1754" y="3562"/>
                  </a:cubicBezTo>
                  <a:cubicBezTo>
                    <a:pt x="2774" y="3562"/>
                    <a:pt x="3562" y="2773"/>
                    <a:pt x="3562" y="1754"/>
                  </a:cubicBezTo>
                  <a:cubicBezTo>
                    <a:pt x="3562" y="789"/>
                    <a:pt x="2774" y="1"/>
                    <a:pt x="1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52"/>
            <p:cNvSpPr/>
            <p:nvPr/>
          </p:nvSpPr>
          <p:spPr>
            <a:xfrm>
              <a:off x="5768975" y="3474775"/>
              <a:ext cx="75125" cy="75125"/>
            </a:xfrm>
            <a:custGeom>
              <a:avLst/>
              <a:gdLst/>
              <a:ahLst/>
              <a:cxnLst/>
              <a:rect l="l" t="t" r="r" b="b"/>
              <a:pathLst>
                <a:path w="3005" h="3005" extrusionOk="0">
                  <a:moveTo>
                    <a:pt x="1468" y="1"/>
                  </a:moveTo>
                  <a:cubicBezTo>
                    <a:pt x="680" y="1"/>
                    <a:pt x="0" y="680"/>
                    <a:pt x="0" y="1482"/>
                  </a:cubicBezTo>
                  <a:cubicBezTo>
                    <a:pt x="0" y="2325"/>
                    <a:pt x="680" y="3004"/>
                    <a:pt x="1468" y="3004"/>
                  </a:cubicBezTo>
                  <a:cubicBezTo>
                    <a:pt x="2325" y="3004"/>
                    <a:pt x="3004" y="2325"/>
                    <a:pt x="3004" y="1482"/>
                  </a:cubicBezTo>
                  <a:cubicBezTo>
                    <a:pt x="3004" y="680"/>
                    <a:pt x="2325" y="1"/>
                    <a:pt x="1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52"/>
            <p:cNvSpPr/>
            <p:nvPr/>
          </p:nvSpPr>
          <p:spPr>
            <a:xfrm>
              <a:off x="5765925" y="3472050"/>
              <a:ext cx="80900" cy="80900"/>
            </a:xfrm>
            <a:custGeom>
              <a:avLst/>
              <a:gdLst/>
              <a:ahLst/>
              <a:cxnLst/>
              <a:rect l="l" t="t" r="r" b="b"/>
              <a:pathLst>
                <a:path w="3236" h="3236" extrusionOk="0">
                  <a:moveTo>
                    <a:pt x="1359" y="1"/>
                  </a:moveTo>
                  <a:lnTo>
                    <a:pt x="1359" y="1360"/>
                  </a:lnTo>
                  <a:lnTo>
                    <a:pt x="0" y="1360"/>
                  </a:lnTo>
                  <a:lnTo>
                    <a:pt x="0" y="1877"/>
                  </a:lnTo>
                  <a:lnTo>
                    <a:pt x="1359" y="1877"/>
                  </a:lnTo>
                  <a:lnTo>
                    <a:pt x="1359" y="3236"/>
                  </a:lnTo>
                  <a:lnTo>
                    <a:pt x="1876" y="3236"/>
                  </a:lnTo>
                  <a:lnTo>
                    <a:pt x="1876" y="1877"/>
                  </a:lnTo>
                  <a:lnTo>
                    <a:pt x="3235" y="1877"/>
                  </a:lnTo>
                  <a:lnTo>
                    <a:pt x="3235" y="1360"/>
                  </a:lnTo>
                  <a:lnTo>
                    <a:pt x="1876" y="1360"/>
                  </a:lnTo>
                  <a:lnTo>
                    <a:pt x="18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52"/>
            <p:cNvSpPr/>
            <p:nvPr/>
          </p:nvSpPr>
          <p:spPr>
            <a:xfrm>
              <a:off x="5763200" y="3599475"/>
              <a:ext cx="83625" cy="39800"/>
            </a:xfrm>
            <a:custGeom>
              <a:avLst/>
              <a:gdLst/>
              <a:ahLst/>
              <a:cxnLst/>
              <a:rect l="l" t="t" r="r" b="b"/>
              <a:pathLst>
                <a:path w="3345" h="1592" extrusionOk="0">
                  <a:moveTo>
                    <a:pt x="1305" y="1"/>
                  </a:moveTo>
                  <a:lnTo>
                    <a:pt x="286" y="680"/>
                  </a:lnTo>
                  <a:lnTo>
                    <a:pt x="0" y="1591"/>
                  </a:lnTo>
                  <a:lnTo>
                    <a:pt x="3344" y="1591"/>
                  </a:lnTo>
                  <a:lnTo>
                    <a:pt x="3290" y="1306"/>
                  </a:lnTo>
                  <a:lnTo>
                    <a:pt x="3167" y="626"/>
                  </a:lnTo>
                  <a:lnTo>
                    <a:pt x="2379" y="55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52"/>
            <p:cNvSpPr/>
            <p:nvPr/>
          </p:nvSpPr>
          <p:spPr>
            <a:xfrm>
              <a:off x="5756050" y="3592350"/>
              <a:ext cx="99250" cy="216825"/>
            </a:xfrm>
            <a:custGeom>
              <a:avLst/>
              <a:gdLst/>
              <a:ahLst/>
              <a:cxnLst/>
              <a:rect l="l" t="t" r="r" b="b"/>
              <a:pathLst>
                <a:path w="3970" h="8673" extrusionOk="0">
                  <a:moveTo>
                    <a:pt x="2040" y="463"/>
                  </a:moveTo>
                  <a:cubicBezTo>
                    <a:pt x="2216" y="517"/>
                    <a:pt x="2380" y="517"/>
                    <a:pt x="2556" y="571"/>
                  </a:cubicBezTo>
                  <a:lnTo>
                    <a:pt x="1985" y="1482"/>
                  </a:lnTo>
                  <a:lnTo>
                    <a:pt x="1482" y="571"/>
                  </a:lnTo>
                  <a:cubicBezTo>
                    <a:pt x="1646" y="517"/>
                    <a:pt x="1754" y="517"/>
                    <a:pt x="1985" y="463"/>
                  </a:cubicBezTo>
                  <a:close/>
                  <a:moveTo>
                    <a:pt x="1197" y="680"/>
                  </a:moveTo>
                  <a:lnTo>
                    <a:pt x="1754" y="1699"/>
                  </a:lnTo>
                  <a:lnTo>
                    <a:pt x="572" y="1699"/>
                  </a:lnTo>
                  <a:cubicBezTo>
                    <a:pt x="626" y="1414"/>
                    <a:pt x="735" y="965"/>
                    <a:pt x="1197" y="680"/>
                  </a:cubicBezTo>
                  <a:close/>
                  <a:moveTo>
                    <a:pt x="2842" y="680"/>
                  </a:moveTo>
                  <a:cubicBezTo>
                    <a:pt x="3290" y="965"/>
                    <a:pt x="3399" y="1414"/>
                    <a:pt x="3453" y="1699"/>
                  </a:cubicBezTo>
                  <a:lnTo>
                    <a:pt x="2271" y="1699"/>
                  </a:lnTo>
                  <a:lnTo>
                    <a:pt x="2842" y="680"/>
                  </a:lnTo>
                  <a:close/>
                  <a:moveTo>
                    <a:pt x="3453" y="2039"/>
                  </a:moveTo>
                  <a:lnTo>
                    <a:pt x="3453" y="8210"/>
                  </a:lnTo>
                  <a:lnTo>
                    <a:pt x="517" y="8210"/>
                  </a:lnTo>
                  <a:lnTo>
                    <a:pt x="517" y="2039"/>
                  </a:lnTo>
                  <a:close/>
                  <a:moveTo>
                    <a:pt x="1985" y="0"/>
                  </a:moveTo>
                  <a:lnTo>
                    <a:pt x="1700" y="55"/>
                  </a:lnTo>
                  <a:cubicBezTo>
                    <a:pt x="395" y="177"/>
                    <a:pt x="1" y="1305"/>
                    <a:pt x="1" y="1876"/>
                  </a:cubicBezTo>
                  <a:lnTo>
                    <a:pt x="1" y="8672"/>
                  </a:lnTo>
                  <a:lnTo>
                    <a:pt x="3970" y="8672"/>
                  </a:lnTo>
                  <a:lnTo>
                    <a:pt x="3970" y="1876"/>
                  </a:lnTo>
                  <a:cubicBezTo>
                    <a:pt x="3970" y="1305"/>
                    <a:pt x="3630" y="177"/>
                    <a:pt x="2325" y="55"/>
                  </a:cubicBezTo>
                  <a:lnTo>
                    <a:pt x="20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52"/>
            <p:cNvSpPr/>
            <p:nvPr/>
          </p:nvSpPr>
          <p:spPr>
            <a:xfrm>
              <a:off x="5777475" y="3712650"/>
              <a:ext cx="11225" cy="10200"/>
            </a:xfrm>
            <a:custGeom>
              <a:avLst/>
              <a:gdLst/>
              <a:ahLst/>
              <a:cxnLst/>
              <a:rect l="l" t="t" r="r" b="b"/>
              <a:pathLst>
                <a:path w="449" h="408" extrusionOk="0">
                  <a:moveTo>
                    <a:pt x="218" y="0"/>
                  </a:moveTo>
                  <a:cubicBezTo>
                    <a:pt x="109" y="0"/>
                    <a:pt x="0" y="122"/>
                    <a:pt x="0" y="231"/>
                  </a:cubicBezTo>
                  <a:cubicBezTo>
                    <a:pt x="0" y="340"/>
                    <a:pt x="109" y="408"/>
                    <a:pt x="218" y="408"/>
                  </a:cubicBezTo>
                  <a:cubicBezTo>
                    <a:pt x="394" y="408"/>
                    <a:pt x="449" y="340"/>
                    <a:pt x="449" y="231"/>
                  </a:cubicBezTo>
                  <a:cubicBezTo>
                    <a:pt x="449" y="122"/>
                    <a:pt x="394" y="0"/>
                    <a:pt x="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52"/>
            <p:cNvSpPr/>
            <p:nvPr/>
          </p:nvSpPr>
          <p:spPr>
            <a:xfrm>
              <a:off x="5777475" y="3651825"/>
              <a:ext cx="55075" cy="62550"/>
            </a:xfrm>
            <a:custGeom>
              <a:avLst/>
              <a:gdLst/>
              <a:ahLst/>
              <a:cxnLst/>
              <a:rect l="l" t="t" r="r" b="b"/>
              <a:pathLst>
                <a:path w="2203" h="2502" extrusionOk="0">
                  <a:moveTo>
                    <a:pt x="0" y="0"/>
                  </a:moveTo>
                  <a:lnTo>
                    <a:pt x="0" y="2216"/>
                  </a:lnTo>
                  <a:cubicBezTo>
                    <a:pt x="82" y="2200"/>
                    <a:pt x="155" y="2193"/>
                    <a:pt x="219" y="2193"/>
                  </a:cubicBezTo>
                  <a:cubicBezTo>
                    <a:pt x="652" y="2193"/>
                    <a:pt x="734" y="2501"/>
                    <a:pt x="734" y="2501"/>
                  </a:cubicBezTo>
                  <a:lnTo>
                    <a:pt x="2202" y="2501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52"/>
            <p:cNvSpPr/>
            <p:nvPr/>
          </p:nvSpPr>
          <p:spPr>
            <a:xfrm>
              <a:off x="5777475" y="3721125"/>
              <a:ext cx="55075" cy="68000"/>
            </a:xfrm>
            <a:custGeom>
              <a:avLst/>
              <a:gdLst/>
              <a:ahLst/>
              <a:cxnLst/>
              <a:rect l="l" t="t" r="r" b="b"/>
              <a:pathLst>
                <a:path w="2203" h="2720" extrusionOk="0">
                  <a:moveTo>
                    <a:pt x="734" y="1"/>
                  </a:moveTo>
                  <a:cubicBezTo>
                    <a:pt x="734" y="1"/>
                    <a:pt x="642" y="348"/>
                    <a:pt x="136" y="348"/>
                  </a:cubicBezTo>
                  <a:cubicBezTo>
                    <a:pt x="93" y="348"/>
                    <a:pt x="48" y="346"/>
                    <a:pt x="0" y="341"/>
                  </a:cubicBezTo>
                  <a:lnTo>
                    <a:pt x="0" y="2719"/>
                  </a:lnTo>
                  <a:lnTo>
                    <a:pt x="2202" y="2719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52"/>
            <p:cNvSpPr/>
            <p:nvPr/>
          </p:nvSpPr>
          <p:spPr>
            <a:xfrm>
              <a:off x="5620150" y="3354475"/>
              <a:ext cx="372450" cy="184275"/>
            </a:xfrm>
            <a:custGeom>
              <a:avLst/>
              <a:gdLst/>
              <a:ahLst/>
              <a:cxnLst/>
              <a:rect l="l" t="t" r="r" b="b"/>
              <a:pathLst>
                <a:path w="14898" h="7371" extrusionOk="0">
                  <a:moveTo>
                    <a:pt x="7421" y="1"/>
                  </a:moveTo>
                  <a:cubicBezTo>
                    <a:pt x="7258" y="1"/>
                    <a:pt x="7027" y="55"/>
                    <a:pt x="6796" y="232"/>
                  </a:cubicBezTo>
                  <a:lnTo>
                    <a:pt x="462" y="5669"/>
                  </a:lnTo>
                  <a:cubicBezTo>
                    <a:pt x="54" y="6009"/>
                    <a:pt x="0" y="6634"/>
                    <a:pt x="340" y="7028"/>
                  </a:cubicBezTo>
                  <a:cubicBezTo>
                    <a:pt x="568" y="7257"/>
                    <a:pt x="856" y="7371"/>
                    <a:pt x="1135" y="7371"/>
                  </a:cubicBezTo>
                  <a:cubicBezTo>
                    <a:pt x="1337" y="7371"/>
                    <a:pt x="1533" y="7311"/>
                    <a:pt x="1699" y="7191"/>
                  </a:cubicBezTo>
                  <a:lnTo>
                    <a:pt x="7421" y="2271"/>
                  </a:lnTo>
                  <a:lnTo>
                    <a:pt x="13198" y="7191"/>
                  </a:lnTo>
                  <a:cubicBezTo>
                    <a:pt x="13364" y="7311"/>
                    <a:pt x="13560" y="7371"/>
                    <a:pt x="13758" y="7371"/>
                  </a:cubicBezTo>
                  <a:cubicBezTo>
                    <a:pt x="14031" y="7371"/>
                    <a:pt x="14306" y="7257"/>
                    <a:pt x="14503" y="7028"/>
                  </a:cubicBezTo>
                  <a:cubicBezTo>
                    <a:pt x="14897" y="6634"/>
                    <a:pt x="14843" y="6009"/>
                    <a:pt x="14449" y="5669"/>
                  </a:cubicBezTo>
                  <a:lnTo>
                    <a:pt x="8047" y="232"/>
                  </a:lnTo>
                  <a:cubicBezTo>
                    <a:pt x="7870" y="55"/>
                    <a:pt x="7652" y="1"/>
                    <a:pt x="74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52"/>
            <p:cNvSpPr/>
            <p:nvPr/>
          </p:nvSpPr>
          <p:spPr>
            <a:xfrm>
              <a:off x="5623200" y="3394250"/>
              <a:ext cx="369400" cy="144500"/>
            </a:xfrm>
            <a:custGeom>
              <a:avLst/>
              <a:gdLst/>
              <a:ahLst/>
              <a:cxnLst/>
              <a:rect l="l" t="t" r="r" b="b"/>
              <a:pathLst>
                <a:path w="14776" h="5780" extrusionOk="0">
                  <a:moveTo>
                    <a:pt x="7299" y="0"/>
                  </a:moveTo>
                  <a:cubicBezTo>
                    <a:pt x="6851" y="0"/>
                    <a:pt x="2488" y="3792"/>
                    <a:pt x="1577" y="4581"/>
                  </a:cubicBezTo>
                  <a:cubicBezTo>
                    <a:pt x="1129" y="4953"/>
                    <a:pt x="757" y="5053"/>
                    <a:pt x="487" y="5053"/>
                  </a:cubicBezTo>
                  <a:cubicBezTo>
                    <a:pt x="176" y="5053"/>
                    <a:pt x="0" y="4921"/>
                    <a:pt x="0" y="4921"/>
                  </a:cubicBezTo>
                  <a:lnTo>
                    <a:pt x="0" y="4921"/>
                  </a:lnTo>
                  <a:cubicBezTo>
                    <a:pt x="55" y="5097"/>
                    <a:pt x="109" y="5260"/>
                    <a:pt x="218" y="5437"/>
                  </a:cubicBezTo>
                  <a:cubicBezTo>
                    <a:pt x="446" y="5666"/>
                    <a:pt x="734" y="5780"/>
                    <a:pt x="1013" y="5780"/>
                  </a:cubicBezTo>
                  <a:cubicBezTo>
                    <a:pt x="1215" y="5780"/>
                    <a:pt x="1411" y="5720"/>
                    <a:pt x="1577" y="5600"/>
                  </a:cubicBezTo>
                  <a:lnTo>
                    <a:pt x="7299" y="680"/>
                  </a:lnTo>
                  <a:lnTo>
                    <a:pt x="13076" y="5600"/>
                  </a:lnTo>
                  <a:cubicBezTo>
                    <a:pt x="13242" y="5720"/>
                    <a:pt x="13438" y="5780"/>
                    <a:pt x="13636" y="5780"/>
                  </a:cubicBezTo>
                  <a:cubicBezTo>
                    <a:pt x="13909" y="5780"/>
                    <a:pt x="14184" y="5666"/>
                    <a:pt x="14381" y="5437"/>
                  </a:cubicBezTo>
                  <a:cubicBezTo>
                    <a:pt x="14775" y="5043"/>
                    <a:pt x="14721" y="4418"/>
                    <a:pt x="14327" y="4078"/>
                  </a:cubicBezTo>
                  <a:cubicBezTo>
                    <a:pt x="14217" y="4239"/>
                    <a:pt x="14048" y="4310"/>
                    <a:pt x="13836" y="4310"/>
                  </a:cubicBezTo>
                  <a:cubicBezTo>
                    <a:pt x="12184" y="4310"/>
                    <a:pt x="7853" y="0"/>
                    <a:pt x="7299" y="0"/>
                  </a:cubicBezTo>
                  <a:close/>
                </a:path>
              </a:pathLst>
            </a:custGeom>
            <a:solidFill>
              <a:srgbClr val="EF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52"/>
            <p:cNvSpPr/>
            <p:nvPr/>
          </p:nvSpPr>
          <p:spPr>
            <a:xfrm>
              <a:off x="5591925" y="3787150"/>
              <a:ext cx="433275" cy="52950"/>
            </a:xfrm>
            <a:custGeom>
              <a:avLst/>
              <a:gdLst/>
              <a:ahLst/>
              <a:cxnLst/>
              <a:rect l="l" t="t" r="r" b="b"/>
              <a:pathLst>
                <a:path w="17331" h="2118" extrusionOk="0">
                  <a:moveTo>
                    <a:pt x="3438" y="0"/>
                  </a:moveTo>
                  <a:cubicBezTo>
                    <a:pt x="2303" y="0"/>
                    <a:pt x="1127" y="180"/>
                    <a:pt x="1" y="704"/>
                  </a:cubicBezTo>
                  <a:lnTo>
                    <a:pt x="1" y="2117"/>
                  </a:lnTo>
                  <a:lnTo>
                    <a:pt x="17331" y="2117"/>
                  </a:lnTo>
                  <a:lnTo>
                    <a:pt x="17331" y="1274"/>
                  </a:lnTo>
                  <a:cubicBezTo>
                    <a:pt x="16583" y="806"/>
                    <a:pt x="15423" y="154"/>
                    <a:pt x="14212" y="154"/>
                  </a:cubicBezTo>
                  <a:cubicBezTo>
                    <a:pt x="13948" y="154"/>
                    <a:pt x="13681" y="185"/>
                    <a:pt x="13416" y="255"/>
                  </a:cubicBezTo>
                  <a:cubicBezTo>
                    <a:pt x="12347" y="494"/>
                    <a:pt x="10968" y="760"/>
                    <a:pt x="9512" y="760"/>
                  </a:cubicBezTo>
                  <a:cubicBezTo>
                    <a:pt x="8896" y="760"/>
                    <a:pt x="8266" y="712"/>
                    <a:pt x="7640" y="595"/>
                  </a:cubicBezTo>
                  <a:cubicBezTo>
                    <a:pt x="6463" y="336"/>
                    <a:pt x="4988" y="0"/>
                    <a:pt x="3438" y="0"/>
                  </a:cubicBezTo>
                  <a:close/>
                </a:path>
              </a:pathLst>
            </a:custGeom>
            <a:solidFill>
              <a:srgbClr val="E8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52"/>
            <p:cNvSpPr/>
            <p:nvPr/>
          </p:nvSpPr>
          <p:spPr>
            <a:xfrm>
              <a:off x="5624550" y="3796225"/>
              <a:ext cx="259294" cy="358162"/>
            </a:xfrm>
            <a:custGeom>
              <a:avLst/>
              <a:gdLst/>
              <a:ahLst/>
              <a:cxnLst/>
              <a:rect l="l" t="t" r="r" b="b"/>
              <a:pathLst>
                <a:path w="9230" h="13485" extrusionOk="0">
                  <a:moveTo>
                    <a:pt x="5261" y="1"/>
                  </a:moveTo>
                  <a:cubicBezTo>
                    <a:pt x="5261" y="1"/>
                    <a:pt x="2828" y="1360"/>
                    <a:pt x="1523" y="3915"/>
                  </a:cubicBezTo>
                  <a:cubicBezTo>
                    <a:pt x="1" y="6743"/>
                    <a:pt x="1700" y="9746"/>
                    <a:pt x="3399" y="13484"/>
                  </a:cubicBezTo>
                  <a:lnTo>
                    <a:pt x="9230" y="10317"/>
                  </a:lnTo>
                  <a:cubicBezTo>
                    <a:pt x="7531" y="8781"/>
                    <a:pt x="6063" y="7313"/>
                    <a:pt x="6335" y="5220"/>
                  </a:cubicBezTo>
                  <a:cubicBezTo>
                    <a:pt x="6960" y="1360"/>
                    <a:pt x="8890" y="1020"/>
                    <a:pt x="9230" y="341"/>
                  </a:cubicBezTo>
                  <a:lnTo>
                    <a:pt x="5261" y="1"/>
                  </a:lnTo>
                  <a:close/>
                </a:path>
              </a:pathLst>
            </a:custGeom>
            <a:solidFill>
              <a:srgbClr val="D7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52"/>
            <p:cNvSpPr/>
            <p:nvPr/>
          </p:nvSpPr>
          <p:spPr>
            <a:xfrm>
              <a:off x="5709500" y="3028950"/>
              <a:ext cx="41150" cy="157025"/>
            </a:xfrm>
            <a:custGeom>
              <a:avLst/>
              <a:gdLst/>
              <a:ahLst/>
              <a:cxnLst/>
              <a:rect l="l" t="t" r="r" b="b"/>
              <a:pathLst>
                <a:path w="1646" h="6281" extrusionOk="0">
                  <a:moveTo>
                    <a:pt x="110" y="0"/>
                  </a:moveTo>
                  <a:cubicBezTo>
                    <a:pt x="843" y="2719"/>
                    <a:pt x="449" y="4703"/>
                    <a:pt x="1" y="6280"/>
                  </a:cubicBezTo>
                  <a:cubicBezTo>
                    <a:pt x="395" y="6226"/>
                    <a:pt x="789" y="6171"/>
                    <a:pt x="1238" y="6171"/>
                  </a:cubicBezTo>
                  <a:cubicBezTo>
                    <a:pt x="1645" y="3508"/>
                    <a:pt x="110" y="1"/>
                    <a:pt x="110" y="0"/>
                  </a:cubicBezTo>
                  <a:close/>
                </a:path>
              </a:pathLst>
            </a:custGeom>
            <a:solidFill>
              <a:srgbClr val="B8DC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52"/>
            <p:cNvSpPr/>
            <p:nvPr/>
          </p:nvSpPr>
          <p:spPr>
            <a:xfrm>
              <a:off x="5679600" y="3183225"/>
              <a:ext cx="60850" cy="141725"/>
            </a:xfrm>
            <a:custGeom>
              <a:avLst/>
              <a:gdLst/>
              <a:ahLst/>
              <a:cxnLst/>
              <a:rect l="l" t="t" r="r" b="b"/>
              <a:pathLst>
                <a:path w="2434" h="5669" extrusionOk="0">
                  <a:moveTo>
                    <a:pt x="2434" y="0"/>
                  </a:moveTo>
                  <a:cubicBezTo>
                    <a:pt x="1985" y="0"/>
                    <a:pt x="1591" y="55"/>
                    <a:pt x="1197" y="109"/>
                  </a:cubicBezTo>
                  <a:cubicBezTo>
                    <a:pt x="911" y="1020"/>
                    <a:pt x="572" y="1808"/>
                    <a:pt x="463" y="2488"/>
                  </a:cubicBezTo>
                  <a:cubicBezTo>
                    <a:pt x="1" y="4472"/>
                    <a:pt x="1142" y="5668"/>
                    <a:pt x="1142" y="5668"/>
                  </a:cubicBezTo>
                  <a:lnTo>
                    <a:pt x="1876" y="5668"/>
                  </a:lnTo>
                  <a:cubicBezTo>
                    <a:pt x="1074" y="4418"/>
                    <a:pt x="1142" y="3507"/>
                    <a:pt x="2216" y="857"/>
                  </a:cubicBezTo>
                  <a:cubicBezTo>
                    <a:pt x="2325" y="571"/>
                    <a:pt x="2379" y="286"/>
                    <a:pt x="2434" y="0"/>
                  </a:cubicBez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52"/>
            <p:cNvSpPr/>
            <p:nvPr/>
          </p:nvSpPr>
          <p:spPr>
            <a:xfrm>
              <a:off x="5143050" y="3343275"/>
              <a:ext cx="39775" cy="111825"/>
            </a:xfrm>
            <a:custGeom>
              <a:avLst/>
              <a:gdLst/>
              <a:ahLst/>
              <a:cxnLst/>
              <a:rect l="l" t="t" r="r" b="b"/>
              <a:pathLst>
                <a:path w="1591" h="4473" extrusionOk="0">
                  <a:moveTo>
                    <a:pt x="0" y="0"/>
                  </a:moveTo>
                  <a:lnTo>
                    <a:pt x="0" y="3004"/>
                  </a:lnTo>
                  <a:lnTo>
                    <a:pt x="1591" y="4472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52"/>
            <p:cNvSpPr/>
            <p:nvPr/>
          </p:nvSpPr>
          <p:spPr>
            <a:xfrm>
              <a:off x="5143050" y="3343275"/>
              <a:ext cx="12925" cy="75125"/>
            </a:xfrm>
            <a:custGeom>
              <a:avLst/>
              <a:gdLst/>
              <a:ahLst/>
              <a:cxnLst/>
              <a:rect l="l" t="t" r="r" b="b"/>
              <a:pathLst>
                <a:path w="517" h="3005" extrusionOk="0">
                  <a:moveTo>
                    <a:pt x="0" y="0"/>
                  </a:moveTo>
                  <a:lnTo>
                    <a:pt x="0" y="3004"/>
                  </a:lnTo>
                  <a:lnTo>
                    <a:pt x="517" y="3004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52"/>
            <p:cNvSpPr/>
            <p:nvPr/>
          </p:nvSpPr>
          <p:spPr>
            <a:xfrm>
              <a:off x="5120275" y="3312000"/>
              <a:ext cx="83625" cy="37075"/>
            </a:xfrm>
            <a:custGeom>
              <a:avLst/>
              <a:gdLst/>
              <a:ahLst/>
              <a:cxnLst/>
              <a:rect l="l" t="t" r="r" b="b"/>
              <a:pathLst>
                <a:path w="3345" h="1483" extrusionOk="0">
                  <a:moveTo>
                    <a:pt x="803" y="1"/>
                  </a:moveTo>
                  <a:cubicBezTo>
                    <a:pt x="341" y="1"/>
                    <a:pt x="1" y="341"/>
                    <a:pt x="1" y="735"/>
                  </a:cubicBezTo>
                  <a:cubicBezTo>
                    <a:pt x="1" y="1143"/>
                    <a:pt x="341" y="1482"/>
                    <a:pt x="803" y="1482"/>
                  </a:cubicBezTo>
                  <a:lnTo>
                    <a:pt x="2556" y="1482"/>
                  </a:lnTo>
                  <a:cubicBezTo>
                    <a:pt x="2950" y="1482"/>
                    <a:pt x="3344" y="1143"/>
                    <a:pt x="3344" y="735"/>
                  </a:cubicBezTo>
                  <a:cubicBezTo>
                    <a:pt x="3344" y="341"/>
                    <a:pt x="2950" y="1"/>
                    <a:pt x="2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52"/>
            <p:cNvSpPr/>
            <p:nvPr/>
          </p:nvSpPr>
          <p:spPr>
            <a:xfrm>
              <a:off x="5120275" y="3317775"/>
              <a:ext cx="83625" cy="31300"/>
            </a:xfrm>
            <a:custGeom>
              <a:avLst/>
              <a:gdLst/>
              <a:ahLst/>
              <a:cxnLst/>
              <a:rect l="l" t="t" r="r" b="b"/>
              <a:pathLst>
                <a:path w="3345" h="1252" extrusionOk="0">
                  <a:moveTo>
                    <a:pt x="232" y="1"/>
                  </a:moveTo>
                  <a:lnTo>
                    <a:pt x="232" y="1"/>
                  </a:lnTo>
                  <a:cubicBezTo>
                    <a:pt x="69" y="110"/>
                    <a:pt x="1" y="286"/>
                    <a:pt x="1" y="504"/>
                  </a:cubicBezTo>
                  <a:cubicBezTo>
                    <a:pt x="1" y="912"/>
                    <a:pt x="341" y="1251"/>
                    <a:pt x="803" y="1251"/>
                  </a:cubicBezTo>
                  <a:lnTo>
                    <a:pt x="2556" y="1251"/>
                  </a:lnTo>
                  <a:cubicBezTo>
                    <a:pt x="2950" y="1251"/>
                    <a:pt x="3344" y="912"/>
                    <a:pt x="3344" y="504"/>
                  </a:cubicBezTo>
                  <a:lnTo>
                    <a:pt x="3344" y="504"/>
                  </a:lnTo>
                  <a:cubicBezTo>
                    <a:pt x="3344" y="504"/>
                    <a:pt x="3059" y="844"/>
                    <a:pt x="2162" y="912"/>
                  </a:cubicBezTo>
                  <a:cubicBezTo>
                    <a:pt x="1251" y="912"/>
                    <a:pt x="177" y="789"/>
                    <a:pt x="232" y="1"/>
                  </a:cubicBezTo>
                  <a:close/>
                </a:path>
              </a:pathLst>
            </a:custGeom>
            <a:solidFill>
              <a:srgbClr val="EF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52"/>
            <p:cNvSpPr/>
            <p:nvPr/>
          </p:nvSpPr>
          <p:spPr>
            <a:xfrm>
              <a:off x="4933400" y="3378600"/>
              <a:ext cx="280350" cy="403725"/>
            </a:xfrm>
            <a:custGeom>
              <a:avLst/>
              <a:gdLst/>
              <a:ahLst/>
              <a:cxnLst/>
              <a:rect l="l" t="t" r="r" b="b"/>
              <a:pathLst>
                <a:path w="11214" h="16149" extrusionOk="0">
                  <a:moveTo>
                    <a:pt x="5614" y="1"/>
                  </a:moveTo>
                  <a:lnTo>
                    <a:pt x="0" y="4935"/>
                  </a:lnTo>
                  <a:lnTo>
                    <a:pt x="0" y="16148"/>
                  </a:lnTo>
                  <a:lnTo>
                    <a:pt x="11214" y="16148"/>
                  </a:lnTo>
                  <a:lnTo>
                    <a:pt x="11214" y="4935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52"/>
            <p:cNvSpPr/>
            <p:nvPr/>
          </p:nvSpPr>
          <p:spPr>
            <a:xfrm>
              <a:off x="5029900" y="3449300"/>
              <a:ext cx="87700" cy="89375"/>
            </a:xfrm>
            <a:custGeom>
              <a:avLst/>
              <a:gdLst/>
              <a:ahLst/>
              <a:cxnLst/>
              <a:rect l="l" t="t" r="r" b="b"/>
              <a:pathLst>
                <a:path w="3508" h="3575" extrusionOk="0">
                  <a:moveTo>
                    <a:pt x="1754" y="0"/>
                  </a:moveTo>
                  <a:cubicBezTo>
                    <a:pt x="789" y="0"/>
                    <a:pt x="0" y="802"/>
                    <a:pt x="0" y="1821"/>
                  </a:cubicBezTo>
                  <a:cubicBezTo>
                    <a:pt x="0" y="2787"/>
                    <a:pt x="789" y="3575"/>
                    <a:pt x="1754" y="3575"/>
                  </a:cubicBezTo>
                  <a:cubicBezTo>
                    <a:pt x="2719" y="3575"/>
                    <a:pt x="3507" y="2787"/>
                    <a:pt x="3507" y="1821"/>
                  </a:cubicBezTo>
                  <a:cubicBezTo>
                    <a:pt x="3507" y="802"/>
                    <a:pt x="2719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52"/>
            <p:cNvSpPr/>
            <p:nvPr/>
          </p:nvSpPr>
          <p:spPr>
            <a:xfrm>
              <a:off x="5037025" y="3457775"/>
              <a:ext cx="73425" cy="72425"/>
            </a:xfrm>
            <a:custGeom>
              <a:avLst/>
              <a:gdLst/>
              <a:ahLst/>
              <a:cxnLst/>
              <a:rect l="l" t="t" r="r" b="b"/>
              <a:pathLst>
                <a:path w="2937" h="2897" extrusionOk="0">
                  <a:moveTo>
                    <a:pt x="1469" y="1"/>
                  </a:moveTo>
                  <a:cubicBezTo>
                    <a:pt x="680" y="1"/>
                    <a:pt x="1" y="626"/>
                    <a:pt x="1" y="1482"/>
                  </a:cubicBezTo>
                  <a:cubicBezTo>
                    <a:pt x="1" y="2271"/>
                    <a:pt x="680" y="2896"/>
                    <a:pt x="1469" y="2896"/>
                  </a:cubicBezTo>
                  <a:cubicBezTo>
                    <a:pt x="2257" y="2896"/>
                    <a:pt x="2937" y="2271"/>
                    <a:pt x="2937" y="1482"/>
                  </a:cubicBezTo>
                  <a:cubicBezTo>
                    <a:pt x="2937" y="626"/>
                    <a:pt x="2257" y="1"/>
                    <a:pt x="1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52"/>
            <p:cNvSpPr/>
            <p:nvPr/>
          </p:nvSpPr>
          <p:spPr>
            <a:xfrm>
              <a:off x="5033975" y="3455075"/>
              <a:ext cx="79525" cy="77825"/>
            </a:xfrm>
            <a:custGeom>
              <a:avLst/>
              <a:gdLst/>
              <a:ahLst/>
              <a:cxnLst/>
              <a:rect l="l" t="t" r="r" b="b"/>
              <a:pathLst>
                <a:path w="3181" h="3113" extrusionOk="0">
                  <a:moveTo>
                    <a:pt x="1360" y="0"/>
                  </a:moveTo>
                  <a:lnTo>
                    <a:pt x="1360" y="1305"/>
                  </a:lnTo>
                  <a:lnTo>
                    <a:pt x="0" y="1305"/>
                  </a:lnTo>
                  <a:lnTo>
                    <a:pt x="0" y="1808"/>
                  </a:lnTo>
                  <a:lnTo>
                    <a:pt x="1360" y="1808"/>
                  </a:lnTo>
                  <a:lnTo>
                    <a:pt x="1360" y="3113"/>
                  </a:lnTo>
                  <a:lnTo>
                    <a:pt x="1822" y="3113"/>
                  </a:lnTo>
                  <a:lnTo>
                    <a:pt x="1822" y="1808"/>
                  </a:lnTo>
                  <a:lnTo>
                    <a:pt x="3181" y="1808"/>
                  </a:lnTo>
                  <a:lnTo>
                    <a:pt x="3181" y="1305"/>
                  </a:lnTo>
                  <a:lnTo>
                    <a:pt x="1822" y="1305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52"/>
            <p:cNvSpPr/>
            <p:nvPr/>
          </p:nvSpPr>
          <p:spPr>
            <a:xfrm>
              <a:off x="5035325" y="3578425"/>
              <a:ext cx="80900" cy="39425"/>
            </a:xfrm>
            <a:custGeom>
              <a:avLst/>
              <a:gdLst/>
              <a:ahLst/>
              <a:cxnLst/>
              <a:rect l="l" t="t" r="r" b="b"/>
              <a:pathLst>
                <a:path w="3236" h="1577" extrusionOk="0">
                  <a:moveTo>
                    <a:pt x="1931" y="0"/>
                  </a:moveTo>
                  <a:lnTo>
                    <a:pt x="857" y="55"/>
                  </a:lnTo>
                  <a:lnTo>
                    <a:pt x="123" y="680"/>
                  </a:lnTo>
                  <a:lnTo>
                    <a:pt x="1" y="1291"/>
                  </a:lnTo>
                  <a:lnTo>
                    <a:pt x="1" y="1577"/>
                  </a:lnTo>
                  <a:lnTo>
                    <a:pt x="3236" y="1577"/>
                  </a:lnTo>
                  <a:lnTo>
                    <a:pt x="2950" y="68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52"/>
            <p:cNvSpPr/>
            <p:nvPr/>
          </p:nvSpPr>
          <p:spPr>
            <a:xfrm>
              <a:off x="5025475" y="3572650"/>
              <a:ext cx="96525" cy="209675"/>
            </a:xfrm>
            <a:custGeom>
              <a:avLst/>
              <a:gdLst/>
              <a:ahLst/>
              <a:cxnLst/>
              <a:rect l="l" t="t" r="r" b="b"/>
              <a:pathLst>
                <a:path w="3861" h="8387" extrusionOk="0">
                  <a:moveTo>
                    <a:pt x="1985" y="449"/>
                  </a:moveTo>
                  <a:cubicBezTo>
                    <a:pt x="2162" y="449"/>
                    <a:pt x="2325" y="503"/>
                    <a:pt x="2434" y="503"/>
                  </a:cubicBezTo>
                  <a:lnTo>
                    <a:pt x="1931" y="1414"/>
                  </a:lnTo>
                  <a:lnTo>
                    <a:pt x="1414" y="503"/>
                  </a:lnTo>
                  <a:cubicBezTo>
                    <a:pt x="1536" y="503"/>
                    <a:pt x="1700" y="449"/>
                    <a:pt x="1876" y="449"/>
                  </a:cubicBezTo>
                  <a:close/>
                  <a:moveTo>
                    <a:pt x="1142" y="680"/>
                  </a:moveTo>
                  <a:lnTo>
                    <a:pt x="1645" y="1645"/>
                  </a:lnTo>
                  <a:lnTo>
                    <a:pt x="517" y="1645"/>
                  </a:lnTo>
                  <a:cubicBezTo>
                    <a:pt x="571" y="1359"/>
                    <a:pt x="680" y="911"/>
                    <a:pt x="1142" y="680"/>
                  </a:cubicBezTo>
                  <a:close/>
                  <a:moveTo>
                    <a:pt x="2719" y="680"/>
                  </a:moveTo>
                  <a:cubicBezTo>
                    <a:pt x="3181" y="911"/>
                    <a:pt x="3290" y="1359"/>
                    <a:pt x="3344" y="1645"/>
                  </a:cubicBezTo>
                  <a:lnTo>
                    <a:pt x="2216" y="1645"/>
                  </a:lnTo>
                  <a:lnTo>
                    <a:pt x="2719" y="680"/>
                  </a:lnTo>
                  <a:close/>
                  <a:moveTo>
                    <a:pt x="3344" y="1985"/>
                  </a:moveTo>
                  <a:lnTo>
                    <a:pt x="3344" y="7924"/>
                  </a:lnTo>
                  <a:lnTo>
                    <a:pt x="517" y="7924"/>
                  </a:lnTo>
                  <a:lnTo>
                    <a:pt x="517" y="1985"/>
                  </a:lnTo>
                  <a:close/>
                  <a:moveTo>
                    <a:pt x="1645" y="0"/>
                  </a:moveTo>
                  <a:cubicBezTo>
                    <a:pt x="340" y="163"/>
                    <a:pt x="1" y="1251"/>
                    <a:pt x="1" y="1808"/>
                  </a:cubicBezTo>
                  <a:lnTo>
                    <a:pt x="1" y="8386"/>
                  </a:lnTo>
                  <a:lnTo>
                    <a:pt x="3861" y="8386"/>
                  </a:lnTo>
                  <a:lnTo>
                    <a:pt x="3861" y="1808"/>
                  </a:lnTo>
                  <a:cubicBezTo>
                    <a:pt x="3861" y="1251"/>
                    <a:pt x="3521" y="163"/>
                    <a:pt x="2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52"/>
            <p:cNvSpPr/>
            <p:nvPr/>
          </p:nvSpPr>
          <p:spPr>
            <a:xfrm>
              <a:off x="5090725" y="3688850"/>
              <a:ext cx="11225" cy="11250"/>
            </a:xfrm>
            <a:custGeom>
              <a:avLst/>
              <a:gdLst/>
              <a:ahLst/>
              <a:cxnLst/>
              <a:rect l="l" t="t" r="r" b="b"/>
              <a:pathLst>
                <a:path w="449" h="450" extrusionOk="0">
                  <a:moveTo>
                    <a:pt x="231" y="1"/>
                  </a:moveTo>
                  <a:cubicBezTo>
                    <a:pt x="55" y="1"/>
                    <a:pt x="0" y="109"/>
                    <a:pt x="0" y="218"/>
                  </a:cubicBezTo>
                  <a:cubicBezTo>
                    <a:pt x="0" y="340"/>
                    <a:pt x="55" y="449"/>
                    <a:pt x="231" y="449"/>
                  </a:cubicBezTo>
                  <a:cubicBezTo>
                    <a:pt x="340" y="449"/>
                    <a:pt x="449" y="340"/>
                    <a:pt x="449" y="218"/>
                  </a:cubicBezTo>
                  <a:cubicBezTo>
                    <a:pt x="449" y="109"/>
                    <a:pt x="340" y="1"/>
                    <a:pt x="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52"/>
            <p:cNvSpPr/>
            <p:nvPr/>
          </p:nvSpPr>
          <p:spPr>
            <a:xfrm>
              <a:off x="5048250" y="3629375"/>
              <a:ext cx="53700" cy="62225"/>
            </a:xfrm>
            <a:custGeom>
              <a:avLst/>
              <a:gdLst/>
              <a:ahLst/>
              <a:cxnLst/>
              <a:rect l="l" t="t" r="r" b="b"/>
              <a:pathLst>
                <a:path w="2148" h="2489" extrusionOk="0">
                  <a:moveTo>
                    <a:pt x="0" y="1"/>
                  </a:moveTo>
                  <a:lnTo>
                    <a:pt x="0" y="2488"/>
                  </a:lnTo>
                  <a:lnTo>
                    <a:pt x="1468" y="2488"/>
                  </a:lnTo>
                  <a:cubicBezTo>
                    <a:pt x="1468" y="2488"/>
                    <a:pt x="1516" y="2143"/>
                    <a:pt x="2034" y="2143"/>
                  </a:cubicBezTo>
                  <a:cubicBezTo>
                    <a:pt x="2070" y="2143"/>
                    <a:pt x="2107" y="2145"/>
                    <a:pt x="2148" y="2149"/>
                  </a:cubicBezTo>
                  <a:lnTo>
                    <a:pt x="21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52"/>
            <p:cNvSpPr/>
            <p:nvPr/>
          </p:nvSpPr>
          <p:spPr>
            <a:xfrm>
              <a:off x="5048250" y="3698700"/>
              <a:ext cx="53700" cy="64925"/>
            </a:xfrm>
            <a:custGeom>
              <a:avLst/>
              <a:gdLst/>
              <a:ahLst/>
              <a:cxnLst/>
              <a:rect l="l" t="t" r="r" b="b"/>
              <a:pathLst>
                <a:path w="2148" h="2597" extrusionOk="0">
                  <a:moveTo>
                    <a:pt x="0" y="1"/>
                  </a:moveTo>
                  <a:lnTo>
                    <a:pt x="0" y="2597"/>
                  </a:lnTo>
                  <a:lnTo>
                    <a:pt x="2148" y="2597"/>
                  </a:lnTo>
                  <a:lnTo>
                    <a:pt x="2148" y="286"/>
                  </a:lnTo>
                  <a:cubicBezTo>
                    <a:pt x="2101" y="290"/>
                    <a:pt x="2058" y="292"/>
                    <a:pt x="2018" y="292"/>
                  </a:cubicBezTo>
                  <a:cubicBezTo>
                    <a:pt x="1515" y="292"/>
                    <a:pt x="1468" y="1"/>
                    <a:pt x="14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52"/>
            <p:cNvSpPr/>
            <p:nvPr/>
          </p:nvSpPr>
          <p:spPr>
            <a:xfrm>
              <a:off x="4892600" y="3340550"/>
              <a:ext cx="362275" cy="179625"/>
            </a:xfrm>
            <a:custGeom>
              <a:avLst/>
              <a:gdLst/>
              <a:ahLst/>
              <a:cxnLst/>
              <a:rect l="l" t="t" r="r" b="b"/>
              <a:pathLst>
                <a:path w="14491" h="7185" extrusionOk="0">
                  <a:moveTo>
                    <a:pt x="7246" y="1"/>
                  </a:moveTo>
                  <a:cubicBezTo>
                    <a:pt x="7015" y="1"/>
                    <a:pt x="6797" y="55"/>
                    <a:pt x="6620" y="218"/>
                  </a:cubicBezTo>
                  <a:lnTo>
                    <a:pt x="450" y="5546"/>
                  </a:lnTo>
                  <a:cubicBezTo>
                    <a:pt x="55" y="5832"/>
                    <a:pt x="1" y="6457"/>
                    <a:pt x="341" y="6851"/>
                  </a:cubicBezTo>
                  <a:cubicBezTo>
                    <a:pt x="529" y="7070"/>
                    <a:pt x="802" y="7184"/>
                    <a:pt x="1065" y="7184"/>
                  </a:cubicBezTo>
                  <a:cubicBezTo>
                    <a:pt x="1276" y="7184"/>
                    <a:pt x="1481" y="7111"/>
                    <a:pt x="1632" y="6960"/>
                  </a:cubicBezTo>
                  <a:lnTo>
                    <a:pt x="7246" y="2203"/>
                  </a:lnTo>
                  <a:lnTo>
                    <a:pt x="12846" y="6960"/>
                  </a:lnTo>
                  <a:cubicBezTo>
                    <a:pt x="12997" y="7111"/>
                    <a:pt x="13204" y="7184"/>
                    <a:pt x="13418" y="7184"/>
                  </a:cubicBezTo>
                  <a:cubicBezTo>
                    <a:pt x="13685" y="7184"/>
                    <a:pt x="13962" y="7070"/>
                    <a:pt x="14151" y="6851"/>
                  </a:cubicBezTo>
                  <a:cubicBezTo>
                    <a:pt x="14490" y="6457"/>
                    <a:pt x="14436" y="5832"/>
                    <a:pt x="14096" y="5546"/>
                  </a:cubicBezTo>
                  <a:lnTo>
                    <a:pt x="7871" y="218"/>
                  </a:lnTo>
                  <a:cubicBezTo>
                    <a:pt x="7694" y="55"/>
                    <a:pt x="7477" y="1"/>
                    <a:pt x="7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52"/>
            <p:cNvSpPr/>
            <p:nvPr/>
          </p:nvSpPr>
          <p:spPr>
            <a:xfrm>
              <a:off x="4892600" y="3378600"/>
              <a:ext cx="359550" cy="141575"/>
            </a:xfrm>
            <a:custGeom>
              <a:avLst/>
              <a:gdLst/>
              <a:ahLst/>
              <a:cxnLst/>
              <a:rect l="l" t="t" r="r" b="b"/>
              <a:pathLst>
                <a:path w="14382" h="5663" extrusionOk="0">
                  <a:moveTo>
                    <a:pt x="7246" y="1"/>
                  </a:moveTo>
                  <a:cubicBezTo>
                    <a:pt x="6691" y="1"/>
                    <a:pt x="2524" y="4244"/>
                    <a:pt x="922" y="4244"/>
                  </a:cubicBezTo>
                  <a:cubicBezTo>
                    <a:pt x="719" y="4244"/>
                    <a:pt x="558" y="4177"/>
                    <a:pt x="450" y="4024"/>
                  </a:cubicBezTo>
                  <a:cubicBezTo>
                    <a:pt x="55" y="4310"/>
                    <a:pt x="1" y="4935"/>
                    <a:pt x="341" y="5329"/>
                  </a:cubicBezTo>
                  <a:cubicBezTo>
                    <a:pt x="529" y="5548"/>
                    <a:pt x="802" y="5662"/>
                    <a:pt x="1065" y="5662"/>
                  </a:cubicBezTo>
                  <a:cubicBezTo>
                    <a:pt x="1276" y="5662"/>
                    <a:pt x="1481" y="5589"/>
                    <a:pt x="1632" y="5438"/>
                  </a:cubicBezTo>
                  <a:lnTo>
                    <a:pt x="7246" y="681"/>
                  </a:lnTo>
                  <a:lnTo>
                    <a:pt x="12846" y="5438"/>
                  </a:lnTo>
                  <a:cubicBezTo>
                    <a:pt x="12997" y="5589"/>
                    <a:pt x="13204" y="5662"/>
                    <a:pt x="13418" y="5662"/>
                  </a:cubicBezTo>
                  <a:cubicBezTo>
                    <a:pt x="13685" y="5662"/>
                    <a:pt x="13962" y="5548"/>
                    <a:pt x="14151" y="5329"/>
                  </a:cubicBezTo>
                  <a:cubicBezTo>
                    <a:pt x="14273" y="5152"/>
                    <a:pt x="14327" y="4989"/>
                    <a:pt x="14382" y="4813"/>
                  </a:cubicBezTo>
                  <a:lnTo>
                    <a:pt x="14382" y="4813"/>
                  </a:lnTo>
                  <a:cubicBezTo>
                    <a:pt x="14382" y="4813"/>
                    <a:pt x="14228" y="4918"/>
                    <a:pt x="13947" y="4918"/>
                  </a:cubicBezTo>
                  <a:cubicBezTo>
                    <a:pt x="13685" y="4918"/>
                    <a:pt x="13311" y="4827"/>
                    <a:pt x="12846" y="4473"/>
                  </a:cubicBezTo>
                  <a:cubicBezTo>
                    <a:pt x="11949" y="3684"/>
                    <a:pt x="7749" y="1"/>
                    <a:pt x="7246" y="1"/>
                  </a:cubicBezTo>
                  <a:close/>
                </a:path>
              </a:pathLst>
            </a:custGeom>
            <a:solidFill>
              <a:srgbClr val="EF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52"/>
            <p:cNvSpPr/>
            <p:nvPr/>
          </p:nvSpPr>
          <p:spPr>
            <a:xfrm>
              <a:off x="4860000" y="3762125"/>
              <a:ext cx="423425" cy="51125"/>
            </a:xfrm>
            <a:custGeom>
              <a:avLst/>
              <a:gdLst/>
              <a:ahLst/>
              <a:cxnLst/>
              <a:rect l="l" t="t" r="r" b="b"/>
              <a:pathLst>
                <a:path w="16937" h="2045" extrusionOk="0">
                  <a:moveTo>
                    <a:pt x="13487" y="0"/>
                  </a:moveTo>
                  <a:cubicBezTo>
                    <a:pt x="11994" y="0"/>
                    <a:pt x="10579" y="298"/>
                    <a:pt x="9460" y="522"/>
                  </a:cubicBezTo>
                  <a:cubicBezTo>
                    <a:pt x="8806" y="666"/>
                    <a:pt x="8145" y="723"/>
                    <a:pt x="7500" y="723"/>
                  </a:cubicBezTo>
                  <a:cubicBezTo>
                    <a:pt x="6135" y="723"/>
                    <a:pt x="4844" y="467"/>
                    <a:pt x="3847" y="237"/>
                  </a:cubicBezTo>
                  <a:cubicBezTo>
                    <a:pt x="3572" y="163"/>
                    <a:pt x="3298" y="130"/>
                    <a:pt x="3029" y="130"/>
                  </a:cubicBezTo>
                  <a:cubicBezTo>
                    <a:pt x="1865" y="130"/>
                    <a:pt x="784" y="738"/>
                    <a:pt x="0" y="1202"/>
                  </a:cubicBezTo>
                  <a:lnTo>
                    <a:pt x="0" y="2044"/>
                  </a:lnTo>
                  <a:lnTo>
                    <a:pt x="16936" y="2044"/>
                  </a:lnTo>
                  <a:lnTo>
                    <a:pt x="16936" y="685"/>
                  </a:lnTo>
                  <a:cubicBezTo>
                    <a:pt x="15807" y="174"/>
                    <a:pt x="14625" y="0"/>
                    <a:pt x="13487" y="0"/>
                  </a:cubicBezTo>
                  <a:close/>
                </a:path>
              </a:pathLst>
            </a:custGeom>
            <a:solidFill>
              <a:srgbClr val="E8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52"/>
            <p:cNvSpPr/>
            <p:nvPr/>
          </p:nvSpPr>
          <p:spPr>
            <a:xfrm>
              <a:off x="5025475" y="3769375"/>
              <a:ext cx="212400" cy="262025"/>
            </a:xfrm>
            <a:custGeom>
              <a:avLst/>
              <a:gdLst/>
              <a:ahLst/>
              <a:cxnLst/>
              <a:rect l="l" t="t" r="r" b="b"/>
              <a:pathLst>
                <a:path w="8496" h="10481" extrusionOk="0">
                  <a:moveTo>
                    <a:pt x="3861" y="1"/>
                  </a:moveTo>
                  <a:lnTo>
                    <a:pt x="177" y="395"/>
                  </a:lnTo>
                  <a:cubicBezTo>
                    <a:pt x="177" y="395"/>
                    <a:pt x="2773" y="2271"/>
                    <a:pt x="1985" y="4650"/>
                  </a:cubicBezTo>
                  <a:cubicBezTo>
                    <a:pt x="1197" y="6974"/>
                    <a:pt x="1" y="9692"/>
                    <a:pt x="1" y="9692"/>
                  </a:cubicBezTo>
                  <a:cubicBezTo>
                    <a:pt x="1" y="9692"/>
                    <a:pt x="4309" y="10195"/>
                    <a:pt x="5954" y="10481"/>
                  </a:cubicBezTo>
                  <a:cubicBezTo>
                    <a:pt x="5954" y="10481"/>
                    <a:pt x="8496" y="4310"/>
                    <a:pt x="3861" y="1"/>
                  </a:cubicBezTo>
                  <a:close/>
                </a:path>
              </a:pathLst>
            </a:custGeom>
            <a:solidFill>
              <a:srgbClr val="D7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52"/>
            <p:cNvSpPr/>
            <p:nvPr/>
          </p:nvSpPr>
          <p:spPr>
            <a:xfrm>
              <a:off x="5127425" y="3016025"/>
              <a:ext cx="80900" cy="296000"/>
            </a:xfrm>
            <a:custGeom>
              <a:avLst/>
              <a:gdLst/>
              <a:ahLst/>
              <a:cxnLst/>
              <a:rect l="l" t="t" r="r" b="b"/>
              <a:pathLst>
                <a:path w="3236" h="11840" extrusionOk="0">
                  <a:moveTo>
                    <a:pt x="1305" y="1"/>
                  </a:moveTo>
                  <a:cubicBezTo>
                    <a:pt x="2433" y="4201"/>
                    <a:pt x="802" y="6688"/>
                    <a:pt x="394" y="8673"/>
                  </a:cubicBezTo>
                  <a:cubicBezTo>
                    <a:pt x="0" y="10603"/>
                    <a:pt x="1142" y="11840"/>
                    <a:pt x="1142" y="11840"/>
                  </a:cubicBezTo>
                  <a:lnTo>
                    <a:pt x="1822" y="11840"/>
                  </a:lnTo>
                  <a:cubicBezTo>
                    <a:pt x="1074" y="10535"/>
                    <a:pt x="1142" y="9638"/>
                    <a:pt x="2161" y="7028"/>
                  </a:cubicBezTo>
                  <a:cubicBezTo>
                    <a:pt x="3235" y="4364"/>
                    <a:pt x="1305" y="2"/>
                    <a:pt x="1305" y="1"/>
                  </a:cubicBezTo>
                  <a:close/>
                </a:path>
              </a:pathLst>
            </a:custGeom>
            <a:solidFill>
              <a:srgbClr val="A0C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52"/>
            <p:cNvSpPr/>
            <p:nvPr/>
          </p:nvSpPr>
          <p:spPr>
            <a:xfrm>
              <a:off x="6373500" y="3129525"/>
              <a:ext cx="31275" cy="87700"/>
            </a:xfrm>
            <a:custGeom>
              <a:avLst/>
              <a:gdLst/>
              <a:ahLst/>
              <a:cxnLst/>
              <a:rect l="l" t="t" r="r" b="b"/>
              <a:pathLst>
                <a:path w="1251" h="3508" extrusionOk="0">
                  <a:moveTo>
                    <a:pt x="0" y="1"/>
                  </a:moveTo>
                  <a:lnTo>
                    <a:pt x="0" y="2379"/>
                  </a:lnTo>
                  <a:lnTo>
                    <a:pt x="1251" y="3508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52"/>
            <p:cNvSpPr/>
            <p:nvPr/>
          </p:nvSpPr>
          <p:spPr>
            <a:xfrm>
              <a:off x="6373500" y="3129525"/>
              <a:ext cx="9875" cy="59500"/>
            </a:xfrm>
            <a:custGeom>
              <a:avLst/>
              <a:gdLst/>
              <a:ahLst/>
              <a:cxnLst/>
              <a:rect l="l" t="t" r="r" b="b"/>
              <a:pathLst>
                <a:path w="395" h="2380" extrusionOk="0">
                  <a:moveTo>
                    <a:pt x="0" y="1"/>
                  </a:moveTo>
                  <a:lnTo>
                    <a:pt x="0" y="2379"/>
                  </a:lnTo>
                  <a:lnTo>
                    <a:pt x="394" y="2379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52"/>
            <p:cNvSpPr/>
            <p:nvPr/>
          </p:nvSpPr>
          <p:spPr>
            <a:xfrm>
              <a:off x="6355150" y="3104050"/>
              <a:ext cx="66625" cy="29575"/>
            </a:xfrm>
            <a:custGeom>
              <a:avLst/>
              <a:gdLst/>
              <a:ahLst/>
              <a:cxnLst/>
              <a:rect l="l" t="t" r="r" b="b"/>
              <a:pathLst>
                <a:path w="2665" h="1183" extrusionOk="0">
                  <a:moveTo>
                    <a:pt x="625" y="0"/>
                  </a:moveTo>
                  <a:cubicBezTo>
                    <a:pt x="285" y="0"/>
                    <a:pt x="0" y="286"/>
                    <a:pt x="0" y="626"/>
                  </a:cubicBezTo>
                  <a:cubicBezTo>
                    <a:pt x="0" y="897"/>
                    <a:pt x="285" y="1183"/>
                    <a:pt x="625" y="1183"/>
                  </a:cubicBezTo>
                  <a:lnTo>
                    <a:pt x="2039" y="1183"/>
                  </a:lnTo>
                  <a:cubicBezTo>
                    <a:pt x="2379" y="1183"/>
                    <a:pt x="2664" y="897"/>
                    <a:pt x="2664" y="626"/>
                  </a:cubicBezTo>
                  <a:cubicBezTo>
                    <a:pt x="2664" y="286"/>
                    <a:pt x="2379" y="0"/>
                    <a:pt x="20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52"/>
            <p:cNvSpPr/>
            <p:nvPr/>
          </p:nvSpPr>
          <p:spPr>
            <a:xfrm>
              <a:off x="6355150" y="3108125"/>
              <a:ext cx="66625" cy="25500"/>
            </a:xfrm>
            <a:custGeom>
              <a:avLst/>
              <a:gdLst/>
              <a:ahLst/>
              <a:cxnLst/>
              <a:rect l="l" t="t" r="r" b="b"/>
              <a:pathLst>
                <a:path w="2665" h="1020" extrusionOk="0">
                  <a:moveTo>
                    <a:pt x="163" y="0"/>
                  </a:moveTo>
                  <a:cubicBezTo>
                    <a:pt x="54" y="123"/>
                    <a:pt x="0" y="286"/>
                    <a:pt x="0" y="463"/>
                  </a:cubicBezTo>
                  <a:cubicBezTo>
                    <a:pt x="0" y="734"/>
                    <a:pt x="285" y="1020"/>
                    <a:pt x="625" y="1020"/>
                  </a:cubicBezTo>
                  <a:lnTo>
                    <a:pt x="2039" y="1020"/>
                  </a:lnTo>
                  <a:cubicBezTo>
                    <a:pt x="2379" y="1020"/>
                    <a:pt x="2664" y="734"/>
                    <a:pt x="2664" y="463"/>
                  </a:cubicBezTo>
                  <a:lnTo>
                    <a:pt x="2664" y="463"/>
                  </a:lnTo>
                  <a:cubicBezTo>
                    <a:pt x="2664" y="463"/>
                    <a:pt x="2433" y="734"/>
                    <a:pt x="1753" y="734"/>
                  </a:cubicBezTo>
                  <a:cubicBezTo>
                    <a:pt x="1019" y="734"/>
                    <a:pt x="163" y="680"/>
                    <a:pt x="163" y="0"/>
                  </a:cubicBezTo>
                  <a:close/>
                </a:path>
              </a:pathLst>
            </a:custGeom>
            <a:solidFill>
              <a:srgbClr val="EF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52"/>
            <p:cNvSpPr/>
            <p:nvPr/>
          </p:nvSpPr>
          <p:spPr>
            <a:xfrm>
              <a:off x="6207675" y="3157725"/>
              <a:ext cx="222575" cy="320125"/>
            </a:xfrm>
            <a:custGeom>
              <a:avLst/>
              <a:gdLst/>
              <a:ahLst/>
              <a:cxnLst/>
              <a:rect l="l" t="t" r="r" b="b"/>
              <a:pathLst>
                <a:path w="8903" h="12805" extrusionOk="0">
                  <a:moveTo>
                    <a:pt x="4417" y="1"/>
                  </a:moveTo>
                  <a:lnTo>
                    <a:pt x="0" y="3916"/>
                  </a:lnTo>
                  <a:lnTo>
                    <a:pt x="0" y="12805"/>
                  </a:lnTo>
                  <a:lnTo>
                    <a:pt x="8903" y="12805"/>
                  </a:lnTo>
                  <a:lnTo>
                    <a:pt x="8903" y="3916"/>
                  </a:lnTo>
                  <a:lnTo>
                    <a:pt x="44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52"/>
            <p:cNvSpPr/>
            <p:nvPr/>
          </p:nvSpPr>
          <p:spPr>
            <a:xfrm>
              <a:off x="6284125" y="3214475"/>
              <a:ext cx="69675" cy="69350"/>
            </a:xfrm>
            <a:custGeom>
              <a:avLst/>
              <a:gdLst/>
              <a:ahLst/>
              <a:cxnLst/>
              <a:rect l="l" t="t" r="r" b="b"/>
              <a:pathLst>
                <a:path w="2787" h="2774" extrusionOk="0">
                  <a:moveTo>
                    <a:pt x="1359" y="1"/>
                  </a:moveTo>
                  <a:cubicBezTo>
                    <a:pt x="626" y="1"/>
                    <a:pt x="0" y="626"/>
                    <a:pt x="0" y="1360"/>
                  </a:cubicBezTo>
                  <a:cubicBezTo>
                    <a:pt x="0" y="2148"/>
                    <a:pt x="626" y="2774"/>
                    <a:pt x="1359" y="2774"/>
                  </a:cubicBezTo>
                  <a:cubicBezTo>
                    <a:pt x="2161" y="2774"/>
                    <a:pt x="2787" y="2148"/>
                    <a:pt x="2787" y="1360"/>
                  </a:cubicBezTo>
                  <a:cubicBezTo>
                    <a:pt x="2787" y="626"/>
                    <a:pt x="2161" y="1"/>
                    <a:pt x="1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52"/>
            <p:cNvSpPr/>
            <p:nvPr/>
          </p:nvSpPr>
          <p:spPr>
            <a:xfrm>
              <a:off x="6289900" y="3219925"/>
              <a:ext cx="58125" cy="58125"/>
            </a:xfrm>
            <a:custGeom>
              <a:avLst/>
              <a:gdLst/>
              <a:ahLst/>
              <a:cxnLst/>
              <a:rect l="l" t="t" r="r" b="b"/>
              <a:pathLst>
                <a:path w="2325" h="2325" extrusionOk="0">
                  <a:moveTo>
                    <a:pt x="1128" y="0"/>
                  </a:moveTo>
                  <a:cubicBezTo>
                    <a:pt x="517" y="0"/>
                    <a:pt x="0" y="517"/>
                    <a:pt x="0" y="1142"/>
                  </a:cubicBezTo>
                  <a:cubicBezTo>
                    <a:pt x="0" y="1822"/>
                    <a:pt x="517" y="2325"/>
                    <a:pt x="1128" y="2325"/>
                  </a:cubicBezTo>
                  <a:cubicBezTo>
                    <a:pt x="1754" y="2325"/>
                    <a:pt x="2325" y="1822"/>
                    <a:pt x="2325" y="1142"/>
                  </a:cubicBezTo>
                  <a:cubicBezTo>
                    <a:pt x="2325" y="517"/>
                    <a:pt x="1754" y="0"/>
                    <a:pt x="1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52"/>
            <p:cNvSpPr/>
            <p:nvPr/>
          </p:nvSpPr>
          <p:spPr>
            <a:xfrm>
              <a:off x="6287175" y="3217200"/>
              <a:ext cx="62200" cy="63900"/>
            </a:xfrm>
            <a:custGeom>
              <a:avLst/>
              <a:gdLst/>
              <a:ahLst/>
              <a:cxnLst/>
              <a:rect l="l" t="t" r="r" b="b"/>
              <a:pathLst>
                <a:path w="2488" h="2556" extrusionOk="0">
                  <a:moveTo>
                    <a:pt x="1074" y="1"/>
                  </a:moveTo>
                  <a:lnTo>
                    <a:pt x="1074" y="1074"/>
                  </a:lnTo>
                  <a:lnTo>
                    <a:pt x="1" y="1074"/>
                  </a:lnTo>
                  <a:lnTo>
                    <a:pt x="1" y="1469"/>
                  </a:lnTo>
                  <a:lnTo>
                    <a:pt x="1074" y="1469"/>
                  </a:lnTo>
                  <a:lnTo>
                    <a:pt x="1074" y="2556"/>
                  </a:lnTo>
                  <a:lnTo>
                    <a:pt x="1469" y="2556"/>
                  </a:lnTo>
                  <a:lnTo>
                    <a:pt x="1469" y="1469"/>
                  </a:lnTo>
                  <a:lnTo>
                    <a:pt x="2488" y="1469"/>
                  </a:lnTo>
                  <a:lnTo>
                    <a:pt x="2488" y="1074"/>
                  </a:lnTo>
                  <a:lnTo>
                    <a:pt x="1469" y="1074"/>
                  </a:lnTo>
                  <a:lnTo>
                    <a:pt x="14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52"/>
            <p:cNvSpPr/>
            <p:nvPr/>
          </p:nvSpPr>
          <p:spPr>
            <a:xfrm>
              <a:off x="6287175" y="3316425"/>
              <a:ext cx="64925" cy="30950"/>
            </a:xfrm>
            <a:custGeom>
              <a:avLst/>
              <a:gdLst/>
              <a:ahLst/>
              <a:cxnLst/>
              <a:rect l="l" t="t" r="r" b="b"/>
              <a:pathLst>
                <a:path w="2597" h="1238" extrusionOk="0">
                  <a:moveTo>
                    <a:pt x="1577" y="1"/>
                  </a:moveTo>
                  <a:lnTo>
                    <a:pt x="735" y="55"/>
                  </a:lnTo>
                  <a:lnTo>
                    <a:pt x="109" y="503"/>
                  </a:lnTo>
                  <a:lnTo>
                    <a:pt x="55" y="1020"/>
                  </a:lnTo>
                  <a:lnTo>
                    <a:pt x="1" y="1237"/>
                  </a:lnTo>
                  <a:lnTo>
                    <a:pt x="2597" y="1237"/>
                  </a:lnTo>
                  <a:lnTo>
                    <a:pt x="2379" y="503"/>
                  </a:lnTo>
                  <a:lnTo>
                    <a:pt x="15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52"/>
            <p:cNvSpPr/>
            <p:nvPr/>
          </p:nvSpPr>
          <p:spPr>
            <a:xfrm>
              <a:off x="6280050" y="3310650"/>
              <a:ext cx="76475" cy="167200"/>
            </a:xfrm>
            <a:custGeom>
              <a:avLst/>
              <a:gdLst/>
              <a:ahLst/>
              <a:cxnLst/>
              <a:rect l="l" t="t" r="r" b="b"/>
              <a:pathLst>
                <a:path w="3059" h="6688" extrusionOk="0">
                  <a:moveTo>
                    <a:pt x="1590" y="395"/>
                  </a:moveTo>
                  <a:cubicBezTo>
                    <a:pt x="1699" y="395"/>
                    <a:pt x="1808" y="395"/>
                    <a:pt x="1930" y="449"/>
                  </a:cubicBezTo>
                  <a:lnTo>
                    <a:pt x="1522" y="1197"/>
                  </a:lnTo>
                  <a:lnTo>
                    <a:pt x="1128" y="449"/>
                  </a:lnTo>
                  <a:cubicBezTo>
                    <a:pt x="1251" y="395"/>
                    <a:pt x="1359" y="395"/>
                    <a:pt x="1522" y="395"/>
                  </a:cubicBezTo>
                  <a:close/>
                  <a:moveTo>
                    <a:pt x="911" y="571"/>
                  </a:moveTo>
                  <a:lnTo>
                    <a:pt x="1305" y="1305"/>
                  </a:lnTo>
                  <a:lnTo>
                    <a:pt x="394" y="1305"/>
                  </a:lnTo>
                  <a:cubicBezTo>
                    <a:pt x="449" y="1129"/>
                    <a:pt x="571" y="789"/>
                    <a:pt x="911" y="571"/>
                  </a:cubicBezTo>
                  <a:close/>
                  <a:moveTo>
                    <a:pt x="2202" y="571"/>
                  </a:moveTo>
                  <a:cubicBezTo>
                    <a:pt x="2488" y="789"/>
                    <a:pt x="2610" y="1129"/>
                    <a:pt x="2664" y="1305"/>
                  </a:cubicBezTo>
                  <a:lnTo>
                    <a:pt x="1754" y="1305"/>
                  </a:lnTo>
                  <a:lnTo>
                    <a:pt x="2202" y="571"/>
                  </a:lnTo>
                  <a:close/>
                  <a:moveTo>
                    <a:pt x="2664" y="1591"/>
                  </a:moveTo>
                  <a:lnTo>
                    <a:pt x="2664" y="6348"/>
                  </a:lnTo>
                  <a:lnTo>
                    <a:pt x="394" y="6348"/>
                  </a:lnTo>
                  <a:lnTo>
                    <a:pt x="394" y="1591"/>
                  </a:lnTo>
                  <a:close/>
                  <a:moveTo>
                    <a:pt x="1522" y="0"/>
                  </a:moveTo>
                  <a:lnTo>
                    <a:pt x="1305" y="55"/>
                  </a:lnTo>
                  <a:cubicBezTo>
                    <a:pt x="286" y="177"/>
                    <a:pt x="0" y="1020"/>
                    <a:pt x="0" y="1468"/>
                  </a:cubicBezTo>
                  <a:lnTo>
                    <a:pt x="0" y="6688"/>
                  </a:lnTo>
                  <a:lnTo>
                    <a:pt x="3058" y="6688"/>
                  </a:lnTo>
                  <a:lnTo>
                    <a:pt x="3058" y="1468"/>
                  </a:lnTo>
                  <a:cubicBezTo>
                    <a:pt x="3058" y="1020"/>
                    <a:pt x="2773" y="177"/>
                    <a:pt x="1754" y="55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52"/>
            <p:cNvSpPr/>
            <p:nvPr/>
          </p:nvSpPr>
          <p:spPr>
            <a:xfrm>
              <a:off x="6331025" y="3404100"/>
              <a:ext cx="9875" cy="8525"/>
            </a:xfrm>
            <a:custGeom>
              <a:avLst/>
              <a:gdLst/>
              <a:ahLst/>
              <a:cxnLst/>
              <a:rect l="l" t="t" r="r" b="b"/>
              <a:pathLst>
                <a:path w="395" h="341" extrusionOk="0">
                  <a:moveTo>
                    <a:pt x="231" y="0"/>
                  </a:moveTo>
                  <a:cubicBezTo>
                    <a:pt x="109" y="0"/>
                    <a:pt x="0" y="55"/>
                    <a:pt x="0" y="177"/>
                  </a:cubicBezTo>
                  <a:cubicBezTo>
                    <a:pt x="0" y="231"/>
                    <a:pt x="109" y="340"/>
                    <a:pt x="231" y="340"/>
                  </a:cubicBezTo>
                  <a:cubicBezTo>
                    <a:pt x="285" y="340"/>
                    <a:pt x="394" y="231"/>
                    <a:pt x="394" y="177"/>
                  </a:cubicBezTo>
                  <a:cubicBezTo>
                    <a:pt x="394" y="55"/>
                    <a:pt x="285" y="0"/>
                    <a:pt x="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52"/>
            <p:cNvSpPr/>
            <p:nvPr/>
          </p:nvSpPr>
          <p:spPr>
            <a:xfrm>
              <a:off x="6298400" y="3355850"/>
              <a:ext cx="42500" cy="49625"/>
            </a:xfrm>
            <a:custGeom>
              <a:avLst/>
              <a:gdLst/>
              <a:ahLst/>
              <a:cxnLst/>
              <a:rect l="l" t="t" r="r" b="b"/>
              <a:pathLst>
                <a:path w="1700" h="1985" extrusionOk="0">
                  <a:moveTo>
                    <a:pt x="0" y="0"/>
                  </a:moveTo>
                  <a:lnTo>
                    <a:pt x="0" y="1985"/>
                  </a:lnTo>
                  <a:lnTo>
                    <a:pt x="1128" y="1985"/>
                  </a:lnTo>
                  <a:cubicBezTo>
                    <a:pt x="1128" y="1985"/>
                    <a:pt x="1226" y="1757"/>
                    <a:pt x="1567" y="1757"/>
                  </a:cubicBezTo>
                  <a:cubicBezTo>
                    <a:pt x="1607" y="1757"/>
                    <a:pt x="1651" y="1760"/>
                    <a:pt x="1699" y="1767"/>
                  </a:cubicBezTo>
                  <a:lnTo>
                    <a:pt x="16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52"/>
            <p:cNvSpPr/>
            <p:nvPr/>
          </p:nvSpPr>
          <p:spPr>
            <a:xfrm>
              <a:off x="6298400" y="3411225"/>
              <a:ext cx="42500" cy="51000"/>
            </a:xfrm>
            <a:custGeom>
              <a:avLst/>
              <a:gdLst/>
              <a:ahLst/>
              <a:cxnLst/>
              <a:rect l="l" t="t" r="r" b="b"/>
              <a:pathLst>
                <a:path w="1700" h="2040" extrusionOk="0">
                  <a:moveTo>
                    <a:pt x="0" y="1"/>
                  </a:moveTo>
                  <a:lnTo>
                    <a:pt x="0" y="2040"/>
                  </a:lnTo>
                  <a:lnTo>
                    <a:pt x="1699" y="2040"/>
                  </a:lnTo>
                  <a:lnTo>
                    <a:pt x="1699" y="232"/>
                  </a:lnTo>
                  <a:cubicBezTo>
                    <a:pt x="1660" y="237"/>
                    <a:pt x="1624" y="239"/>
                    <a:pt x="1589" y="239"/>
                  </a:cubicBezTo>
                  <a:cubicBezTo>
                    <a:pt x="1230" y="239"/>
                    <a:pt x="1128" y="1"/>
                    <a:pt x="1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52"/>
            <p:cNvSpPr/>
            <p:nvPr/>
          </p:nvSpPr>
          <p:spPr>
            <a:xfrm>
              <a:off x="6175375" y="3126475"/>
              <a:ext cx="287175" cy="143475"/>
            </a:xfrm>
            <a:custGeom>
              <a:avLst/>
              <a:gdLst/>
              <a:ahLst/>
              <a:cxnLst/>
              <a:rect l="l" t="t" r="r" b="b"/>
              <a:pathLst>
                <a:path w="11487" h="5739" extrusionOk="0">
                  <a:moveTo>
                    <a:pt x="5709" y="0"/>
                  </a:moveTo>
                  <a:cubicBezTo>
                    <a:pt x="5546" y="0"/>
                    <a:pt x="5370" y="68"/>
                    <a:pt x="5261" y="177"/>
                  </a:cubicBezTo>
                  <a:lnTo>
                    <a:pt x="341" y="4418"/>
                  </a:lnTo>
                  <a:cubicBezTo>
                    <a:pt x="1" y="4649"/>
                    <a:pt x="1" y="5166"/>
                    <a:pt x="273" y="5437"/>
                  </a:cubicBezTo>
                  <a:cubicBezTo>
                    <a:pt x="406" y="5633"/>
                    <a:pt x="633" y="5738"/>
                    <a:pt x="854" y="5738"/>
                  </a:cubicBezTo>
                  <a:cubicBezTo>
                    <a:pt x="1017" y="5738"/>
                    <a:pt x="1177" y="5681"/>
                    <a:pt x="1292" y="5560"/>
                  </a:cubicBezTo>
                  <a:lnTo>
                    <a:pt x="5709" y="1767"/>
                  </a:lnTo>
                  <a:lnTo>
                    <a:pt x="10127" y="5560"/>
                  </a:lnTo>
                  <a:cubicBezTo>
                    <a:pt x="10271" y="5681"/>
                    <a:pt x="10438" y="5738"/>
                    <a:pt x="10603" y="5738"/>
                  </a:cubicBezTo>
                  <a:cubicBezTo>
                    <a:pt x="10827" y="5738"/>
                    <a:pt x="11050" y="5633"/>
                    <a:pt x="11214" y="5437"/>
                  </a:cubicBezTo>
                  <a:cubicBezTo>
                    <a:pt x="11486" y="5166"/>
                    <a:pt x="11432" y="4649"/>
                    <a:pt x="11146" y="4418"/>
                  </a:cubicBezTo>
                  <a:lnTo>
                    <a:pt x="6226" y="177"/>
                  </a:lnTo>
                  <a:cubicBezTo>
                    <a:pt x="6049" y="68"/>
                    <a:pt x="5886" y="0"/>
                    <a:pt x="57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52"/>
            <p:cNvSpPr/>
            <p:nvPr/>
          </p:nvSpPr>
          <p:spPr>
            <a:xfrm>
              <a:off x="6175375" y="3157725"/>
              <a:ext cx="284450" cy="112225"/>
            </a:xfrm>
            <a:custGeom>
              <a:avLst/>
              <a:gdLst/>
              <a:ahLst/>
              <a:cxnLst/>
              <a:rect l="l" t="t" r="r" b="b"/>
              <a:pathLst>
                <a:path w="11378" h="4489" extrusionOk="0">
                  <a:moveTo>
                    <a:pt x="5709" y="1"/>
                  </a:moveTo>
                  <a:cubicBezTo>
                    <a:pt x="5312" y="1"/>
                    <a:pt x="1975" y="3346"/>
                    <a:pt x="713" y="3346"/>
                  </a:cubicBezTo>
                  <a:cubicBezTo>
                    <a:pt x="551" y="3346"/>
                    <a:pt x="424" y="3291"/>
                    <a:pt x="341" y="3168"/>
                  </a:cubicBezTo>
                  <a:cubicBezTo>
                    <a:pt x="1" y="3399"/>
                    <a:pt x="1" y="3916"/>
                    <a:pt x="273" y="4187"/>
                  </a:cubicBezTo>
                  <a:cubicBezTo>
                    <a:pt x="406" y="4383"/>
                    <a:pt x="633" y="4488"/>
                    <a:pt x="854" y="4488"/>
                  </a:cubicBezTo>
                  <a:cubicBezTo>
                    <a:pt x="1017" y="4488"/>
                    <a:pt x="1177" y="4431"/>
                    <a:pt x="1292" y="4310"/>
                  </a:cubicBezTo>
                  <a:lnTo>
                    <a:pt x="5709" y="517"/>
                  </a:lnTo>
                  <a:lnTo>
                    <a:pt x="10127" y="4310"/>
                  </a:lnTo>
                  <a:cubicBezTo>
                    <a:pt x="10271" y="4431"/>
                    <a:pt x="10438" y="4488"/>
                    <a:pt x="10603" y="4488"/>
                  </a:cubicBezTo>
                  <a:cubicBezTo>
                    <a:pt x="10827" y="4488"/>
                    <a:pt x="11050" y="4383"/>
                    <a:pt x="11214" y="4187"/>
                  </a:cubicBezTo>
                  <a:cubicBezTo>
                    <a:pt x="11323" y="4079"/>
                    <a:pt x="11377" y="3970"/>
                    <a:pt x="11377" y="3793"/>
                  </a:cubicBezTo>
                  <a:lnTo>
                    <a:pt x="11377" y="3793"/>
                  </a:lnTo>
                  <a:cubicBezTo>
                    <a:pt x="11377" y="3793"/>
                    <a:pt x="11256" y="3885"/>
                    <a:pt x="11035" y="3885"/>
                  </a:cubicBezTo>
                  <a:cubicBezTo>
                    <a:pt x="10833" y="3885"/>
                    <a:pt x="10547" y="3807"/>
                    <a:pt x="10195" y="3508"/>
                  </a:cubicBezTo>
                  <a:cubicBezTo>
                    <a:pt x="9447" y="2950"/>
                    <a:pt x="6117" y="1"/>
                    <a:pt x="5709" y="1"/>
                  </a:cubicBezTo>
                  <a:close/>
                </a:path>
              </a:pathLst>
            </a:custGeom>
            <a:solidFill>
              <a:srgbClr val="EF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52"/>
            <p:cNvSpPr/>
            <p:nvPr/>
          </p:nvSpPr>
          <p:spPr>
            <a:xfrm>
              <a:off x="6148200" y="3461050"/>
              <a:ext cx="335750" cy="42300"/>
            </a:xfrm>
            <a:custGeom>
              <a:avLst/>
              <a:gdLst/>
              <a:ahLst/>
              <a:cxnLst/>
              <a:rect l="l" t="t" r="r" b="b"/>
              <a:pathLst>
                <a:path w="13430" h="1692" extrusionOk="0">
                  <a:moveTo>
                    <a:pt x="10746" y="0"/>
                  </a:moveTo>
                  <a:cubicBezTo>
                    <a:pt x="9567" y="0"/>
                    <a:pt x="8443" y="247"/>
                    <a:pt x="7544" y="441"/>
                  </a:cubicBezTo>
                  <a:cubicBezTo>
                    <a:pt x="7011" y="551"/>
                    <a:pt x="6477" y="595"/>
                    <a:pt x="5959" y="595"/>
                  </a:cubicBezTo>
                  <a:cubicBezTo>
                    <a:pt x="4880" y="595"/>
                    <a:pt x="3867" y="403"/>
                    <a:pt x="3059" y="210"/>
                  </a:cubicBezTo>
                  <a:cubicBezTo>
                    <a:pt x="2866" y="163"/>
                    <a:pt x="2671" y="143"/>
                    <a:pt x="2478" y="143"/>
                  </a:cubicBezTo>
                  <a:cubicBezTo>
                    <a:pt x="1539" y="143"/>
                    <a:pt x="620" y="629"/>
                    <a:pt x="0" y="1012"/>
                  </a:cubicBezTo>
                  <a:lnTo>
                    <a:pt x="0" y="1691"/>
                  </a:lnTo>
                  <a:lnTo>
                    <a:pt x="13430" y="1691"/>
                  </a:lnTo>
                  <a:lnTo>
                    <a:pt x="13430" y="550"/>
                  </a:lnTo>
                  <a:cubicBezTo>
                    <a:pt x="12553" y="141"/>
                    <a:pt x="11634" y="0"/>
                    <a:pt x="10746" y="0"/>
                  </a:cubicBezTo>
                  <a:close/>
                </a:path>
              </a:pathLst>
            </a:custGeom>
            <a:solidFill>
              <a:srgbClr val="E8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52"/>
            <p:cNvSpPr/>
            <p:nvPr/>
          </p:nvSpPr>
          <p:spPr>
            <a:xfrm>
              <a:off x="6214800" y="3467975"/>
              <a:ext cx="310275" cy="399300"/>
            </a:xfrm>
            <a:custGeom>
              <a:avLst/>
              <a:gdLst/>
              <a:ahLst/>
              <a:cxnLst/>
              <a:rect l="l" t="t" r="r" b="b"/>
              <a:pathLst>
                <a:path w="12411" h="15972" extrusionOk="0">
                  <a:moveTo>
                    <a:pt x="5668" y="1"/>
                  </a:moveTo>
                  <a:lnTo>
                    <a:pt x="2610" y="273"/>
                  </a:lnTo>
                  <a:cubicBezTo>
                    <a:pt x="2610" y="273"/>
                    <a:pt x="0" y="2203"/>
                    <a:pt x="626" y="3616"/>
                  </a:cubicBezTo>
                  <a:cubicBezTo>
                    <a:pt x="1251" y="4975"/>
                    <a:pt x="5832" y="6851"/>
                    <a:pt x="5668" y="9624"/>
                  </a:cubicBezTo>
                  <a:cubicBezTo>
                    <a:pt x="5492" y="12397"/>
                    <a:pt x="4418" y="14830"/>
                    <a:pt x="4595" y="15972"/>
                  </a:cubicBezTo>
                  <a:cubicBezTo>
                    <a:pt x="4595" y="15972"/>
                    <a:pt x="9569" y="14612"/>
                    <a:pt x="10766" y="14327"/>
                  </a:cubicBezTo>
                  <a:cubicBezTo>
                    <a:pt x="10766" y="14327"/>
                    <a:pt x="12410" y="9624"/>
                    <a:pt x="11445" y="7531"/>
                  </a:cubicBezTo>
                  <a:cubicBezTo>
                    <a:pt x="10195" y="4690"/>
                    <a:pt x="4132" y="2991"/>
                    <a:pt x="5668" y="1"/>
                  </a:cubicBezTo>
                  <a:close/>
                </a:path>
              </a:pathLst>
            </a:custGeom>
            <a:solidFill>
              <a:srgbClr val="D7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52"/>
            <p:cNvSpPr/>
            <p:nvPr/>
          </p:nvSpPr>
          <p:spPr>
            <a:xfrm>
              <a:off x="6377575" y="2808075"/>
              <a:ext cx="55400" cy="235175"/>
            </a:xfrm>
            <a:custGeom>
              <a:avLst/>
              <a:gdLst/>
              <a:ahLst/>
              <a:cxnLst/>
              <a:rect l="l" t="t" r="r" b="b"/>
              <a:pathLst>
                <a:path w="2216" h="9407" extrusionOk="0">
                  <a:moveTo>
                    <a:pt x="340" y="1"/>
                  </a:moveTo>
                  <a:lnTo>
                    <a:pt x="340" y="1"/>
                  </a:lnTo>
                  <a:cubicBezTo>
                    <a:pt x="1142" y="3059"/>
                    <a:pt x="571" y="5206"/>
                    <a:pt x="0" y="6905"/>
                  </a:cubicBezTo>
                  <a:cubicBezTo>
                    <a:pt x="231" y="7422"/>
                    <a:pt x="517" y="7870"/>
                    <a:pt x="748" y="8210"/>
                  </a:cubicBezTo>
                  <a:cubicBezTo>
                    <a:pt x="911" y="7870"/>
                    <a:pt x="1020" y="7476"/>
                    <a:pt x="1196" y="7028"/>
                  </a:cubicBezTo>
                  <a:cubicBezTo>
                    <a:pt x="2216" y="4418"/>
                    <a:pt x="340" y="1"/>
                    <a:pt x="340" y="1"/>
                  </a:cubicBezTo>
                  <a:close/>
                  <a:moveTo>
                    <a:pt x="340" y="8890"/>
                  </a:moveTo>
                  <a:cubicBezTo>
                    <a:pt x="340" y="9067"/>
                    <a:pt x="408" y="9230"/>
                    <a:pt x="408" y="9406"/>
                  </a:cubicBezTo>
                  <a:cubicBezTo>
                    <a:pt x="462" y="9230"/>
                    <a:pt x="517" y="9121"/>
                    <a:pt x="517" y="8944"/>
                  </a:cubicBezTo>
                  <a:cubicBezTo>
                    <a:pt x="408" y="8890"/>
                    <a:pt x="340" y="8890"/>
                    <a:pt x="340" y="8890"/>
                  </a:cubicBezTo>
                  <a:close/>
                </a:path>
              </a:pathLst>
            </a:custGeom>
            <a:solidFill>
              <a:srgbClr val="B8DC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52"/>
            <p:cNvSpPr/>
            <p:nvPr/>
          </p:nvSpPr>
          <p:spPr>
            <a:xfrm>
              <a:off x="6353775" y="2980700"/>
              <a:ext cx="45225" cy="123375"/>
            </a:xfrm>
            <a:custGeom>
              <a:avLst/>
              <a:gdLst/>
              <a:ahLst/>
              <a:cxnLst/>
              <a:rect l="l" t="t" r="r" b="b"/>
              <a:pathLst>
                <a:path w="1809" h="4935" extrusionOk="0">
                  <a:moveTo>
                    <a:pt x="952" y="0"/>
                  </a:moveTo>
                  <a:cubicBezTo>
                    <a:pt x="735" y="626"/>
                    <a:pt x="504" y="1251"/>
                    <a:pt x="395" y="1754"/>
                  </a:cubicBezTo>
                  <a:cubicBezTo>
                    <a:pt x="1" y="3738"/>
                    <a:pt x="1129" y="4934"/>
                    <a:pt x="1129" y="4934"/>
                  </a:cubicBezTo>
                  <a:lnTo>
                    <a:pt x="1808" y="4934"/>
                  </a:lnTo>
                  <a:cubicBezTo>
                    <a:pt x="1360" y="4132"/>
                    <a:pt x="1183" y="3521"/>
                    <a:pt x="1360" y="2501"/>
                  </a:cubicBezTo>
                  <a:cubicBezTo>
                    <a:pt x="1360" y="2325"/>
                    <a:pt x="1292" y="2162"/>
                    <a:pt x="1292" y="1985"/>
                  </a:cubicBezTo>
                  <a:lnTo>
                    <a:pt x="1292" y="1985"/>
                  </a:lnTo>
                  <a:cubicBezTo>
                    <a:pt x="1292" y="1985"/>
                    <a:pt x="1360" y="1985"/>
                    <a:pt x="1469" y="2039"/>
                  </a:cubicBezTo>
                  <a:cubicBezTo>
                    <a:pt x="1523" y="1822"/>
                    <a:pt x="1632" y="1591"/>
                    <a:pt x="1700" y="1305"/>
                  </a:cubicBezTo>
                  <a:cubicBezTo>
                    <a:pt x="1469" y="965"/>
                    <a:pt x="1183" y="517"/>
                    <a:pt x="952" y="0"/>
                  </a:cubicBezTo>
                  <a:close/>
                </a:path>
              </a:pathLst>
            </a:custGeom>
            <a:solidFill>
              <a:srgbClr val="A0C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52"/>
            <p:cNvSpPr/>
            <p:nvPr/>
          </p:nvSpPr>
          <p:spPr>
            <a:xfrm>
              <a:off x="7002125" y="4500450"/>
              <a:ext cx="359550" cy="51225"/>
            </a:xfrm>
            <a:custGeom>
              <a:avLst/>
              <a:gdLst/>
              <a:ahLst/>
              <a:cxnLst/>
              <a:rect l="l" t="t" r="r" b="b"/>
              <a:pathLst>
                <a:path w="14382" h="2049" extrusionOk="0">
                  <a:moveTo>
                    <a:pt x="2514" y="1"/>
                  </a:moveTo>
                  <a:cubicBezTo>
                    <a:pt x="955" y="1"/>
                    <a:pt x="1" y="375"/>
                    <a:pt x="1" y="375"/>
                  </a:cubicBezTo>
                  <a:cubicBezTo>
                    <a:pt x="135" y="362"/>
                    <a:pt x="264" y="355"/>
                    <a:pt x="388" y="355"/>
                  </a:cubicBezTo>
                  <a:cubicBezTo>
                    <a:pt x="2204" y="355"/>
                    <a:pt x="3078" y="1753"/>
                    <a:pt x="5941" y="2020"/>
                  </a:cubicBezTo>
                  <a:cubicBezTo>
                    <a:pt x="6151" y="2040"/>
                    <a:pt x="6373" y="2049"/>
                    <a:pt x="6603" y="2049"/>
                  </a:cubicBezTo>
                  <a:cubicBezTo>
                    <a:pt x="9714" y="2049"/>
                    <a:pt x="14381" y="376"/>
                    <a:pt x="14381" y="375"/>
                  </a:cubicBezTo>
                  <a:lnTo>
                    <a:pt x="14381" y="375"/>
                  </a:lnTo>
                  <a:cubicBezTo>
                    <a:pt x="14381" y="376"/>
                    <a:pt x="11717" y="756"/>
                    <a:pt x="9015" y="756"/>
                  </a:cubicBezTo>
                  <a:cubicBezTo>
                    <a:pt x="7664" y="756"/>
                    <a:pt x="6303" y="661"/>
                    <a:pt x="5261" y="375"/>
                  </a:cubicBezTo>
                  <a:cubicBezTo>
                    <a:pt x="4223" y="95"/>
                    <a:pt x="3293" y="1"/>
                    <a:pt x="2514" y="1"/>
                  </a:cubicBezTo>
                  <a:close/>
                </a:path>
              </a:pathLst>
            </a:custGeom>
            <a:solidFill>
              <a:srgbClr val="E4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52"/>
            <p:cNvSpPr/>
            <p:nvPr/>
          </p:nvSpPr>
          <p:spPr>
            <a:xfrm>
              <a:off x="7449650" y="3776525"/>
              <a:ext cx="52350" cy="145800"/>
            </a:xfrm>
            <a:custGeom>
              <a:avLst/>
              <a:gdLst/>
              <a:ahLst/>
              <a:cxnLst/>
              <a:rect l="l" t="t" r="r" b="b"/>
              <a:pathLst>
                <a:path w="2094" h="5832" extrusionOk="0">
                  <a:moveTo>
                    <a:pt x="1" y="0"/>
                  </a:moveTo>
                  <a:lnTo>
                    <a:pt x="1" y="5831"/>
                  </a:lnTo>
                  <a:lnTo>
                    <a:pt x="2094" y="3901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847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52"/>
            <p:cNvSpPr/>
            <p:nvPr/>
          </p:nvSpPr>
          <p:spPr>
            <a:xfrm>
              <a:off x="7485000" y="3776525"/>
              <a:ext cx="17000" cy="97550"/>
            </a:xfrm>
            <a:custGeom>
              <a:avLst/>
              <a:gdLst/>
              <a:ahLst/>
              <a:cxnLst/>
              <a:rect l="l" t="t" r="r" b="b"/>
              <a:pathLst>
                <a:path w="680" h="3902" extrusionOk="0">
                  <a:moveTo>
                    <a:pt x="0" y="0"/>
                  </a:moveTo>
                  <a:lnTo>
                    <a:pt x="0" y="3901"/>
                  </a:lnTo>
                  <a:lnTo>
                    <a:pt x="680" y="3901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736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52"/>
            <p:cNvSpPr/>
            <p:nvPr/>
          </p:nvSpPr>
          <p:spPr>
            <a:xfrm>
              <a:off x="7422475" y="3735400"/>
              <a:ext cx="107750" cy="46925"/>
            </a:xfrm>
            <a:custGeom>
              <a:avLst/>
              <a:gdLst/>
              <a:ahLst/>
              <a:cxnLst/>
              <a:rect l="l" t="t" r="r" b="b"/>
              <a:pathLst>
                <a:path w="4310" h="1877" extrusionOk="0">
                  <a:moveTo>
                    <a:pt x="1020" y="1"/>
                  </a:moveTo>
                  <a:cubicBezTo>
                    <a:pt x="462" y="1"/>
                    <a:pt x="0" y="395"/>
                    <a:pt x="0" y="966"/>
                  </a:cubicBezTo>
                  <a:cubicBezTo>
                    <a:pt x="0" y="1469"/>
                    <a:pt x="462" y="1876"/>
                    <a:pt x="1020" y="1876"/>
                  </a:cubicBezTo>
                  <a:lnTo>
                    <a:pt x="3290" y="1876"/>
                  </a:lnTo>
                  <a:cubicBezTo>
                    <a:pt x="3861" y="1876"/>
                    <a:pt x="4309" y="1469"/>
                    <a:pt x="4309" y="966"/>
                  </a:cubicBezTo>
                  <a:cubicBezTo>
                    <a:pt x="4309" y="395"/>
                    <a:pt x="3861" y="1"/>
                    <a:pt x="3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52"/>
            <p:cNvSpPr/>
            <p:nvPr/>
          </p:nvSpPr>
          <p:spPr>
            <a:xfrm>
              <a:off x="7422475" y="3742550"/>
              <a:ext cx="107750" cy="39775"/>
            </a:xfrm>
            <a:custGeom>
              <a:avLst/>
              <a:gdLst/>
              <a:ahLst/>
              <a:cxnLst/>
              <a:rect l="l" t="t" r="r" b="b"/>
              <a:pathLst>
                <a:path w="4310" h="1591" extrusionOk="0">
                  <a:moveTo>
                    <a:pt x="4024" y="0"/>
                  </a:moveTo>
                  <a:lnTo>
                    <a:pt x="4024" y="0"/>
                  </a:lnTo>
                  <a:cubicBezTo>
                    <a:pt x="4078" y="1074"/>
                    <a:pt x="2664" y="1183"/>
                    <a:pt x="1482" y="1183"/>
                  </a:cubicBezTo>
                  <a:cubicBezTo>
                    <a:pt x="340" y="1128"/>
                    <a:pt x="0" y="680"/>
                    <a:pt x="0" y="680"/>
                  </a:cubicBezTo>
                  <a:lnTo>
                    <a:pt x="0" y="680"/>
                  </a:lnTo>
                  <a:cubicBezTo>
                    <a:pt x="0" y="1183"/>
                    <a:pt x="462" y="1590"/>
                    <a:pt x="1020" y="1590"/>
                  </a:cubicBezTo>
                  <a:lnTo>
                    <a:pt x="3290" y="1590"/>
                  </a:lnTo>
                  <a:cubicBezTo>
                    <a:pt x="3861" y="1590"/>
                    <a:pt x="4309" y="1183"/>
                    <a:pt x="4309" y="680"/>
                  </a:cubicBezTo>
                  <a:cubicBezTo>
                    <a:pt x="4309" y="394"/>
                    <a:pt x="4255" y="163"/>
                    <a:pt x="4024" y="0"/>
                  </a:cubicBezTo>
                  <a:close/>
                </a:path>
              </a:pathLst>
            </a:custGeom>
            <a:solidFill>
              <a:srgbClr val="EF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52"/>
            <p:cNvSpPr/>
            <p:nvPr/>
          </p:nvSpPr>
          <p:spPr>
            <a:xfrm>
              <a:off x="7408550" y="3821725"/>
              <a:ext cx="366675" cy="529775"/>
            </a:xfrm>
            <a:custGeom>
              <a:avLst/>
              <a:gdLst/>
              <a:ahLst/>
              <a:cxnLst/>
              <a:rect l="l" t="t" r="r" b="b"/>
              <a:pathLst>
                <a:path w="14667" h="21191" extrusionOk="0">
                  <a:moveTo>
                    <a:pt x="7353" y="0"/>
                  </a:moveTo>
                  <a:lnTo>
                    <a:pt x="0" y="6456"/>
                  </a:lnTo>
                  <a:lnTo>
                    <a:pt x="0" y="21190"/>
                  </a:lnTo>
                  <a:lnTo>
                    <a:pt x="14666" y="21190"/>
                  </a:lnTo>
                  <a:lnTo>
                    <a:pt x="14666" y="6456"/>
                  </a:lnTo>
                  <a:lnTo>
                    <a:pt x="7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52"/>
            <p:cNvSpPr/>
            <p:nvPr/>
          </p:nvSpPr>
          <p:spPr>
            <a:xfrm>
              <a:off x="7534600" y="3915175"/>
              <a:ext cx="114550" cy="116225"/>
            </a:xfrm>
            <a:custGeom>
              <a:avLst/>
              <a:gdLst/>
              <a:ahLst/>
              <a:cxnLst/>
              <a:rect l="l" t="t" r="r" b="b"/>
              <a:pathLst>
                <a:path w="4582" h="4649" extrusionOk="0">
                  <a:moveTo>
                    <a:pt x="2311" y="0"/>
                  </a:moveTo>
                  <a:cubicBezTo>
                    <a:pt x="1020" y="0"/>
                    <a:pt x="1" y="1074"/>
                    <a:pt x="1" y="2324"/>
                  </a:cubicBezTo>
                  <a:cubicBezTo>
                    <a:pt x="1" y="3629"/>
                    <a:pt x="1020" y="4649"/>
                    <a:pt x="2311" y="4649"/>
                  </a:cubicBezTo>
                  <a:cubicBezTo>
                    <a:pt x="3562" y="4649"/>
                    <a:pt x="4581" y="3629"/>
                    <a:pt x="4581" y="2324"/>
                  </a:cubicBezTo>
                  <a:cubicBezTo>
                    <a:pt x="4581" y="1074"/>
                    <a:pt x="3562" y="0"/>
                    <a:pt x="2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52"/>
            <p:cNvSpPr/>
            <p:nvPr/>
          </p:nvSpPr>
          <p:spPr>
            <a:xfrm>
              <a:off x="7544450" y="3925025"/>
              <a:ext cx="94850" cy="96525"/>
            </a:xfrm>
            <a:custGeom>
              <a:avLst/>
              <a:gdLst/>
              <a:ahLst/>
              <a:cxnLst/>
              <a:rect l="l" t="t" r="r" b="b"/>
              <a:pathLst>
                <a:path w="3794" h="3861" extrusionOk="0">
                  <a:moveTo>
                    <a:pt x="1917" y="0"/>
                  </a:moveTo>
                  <a:cubicBezTo>
                    <a:pt x="844" y="0"/>
                    <a:pt x="1" y="911"/>
                    <a:pt x="1" y="1930"/>
                  </a:cubicBezTo>
                  <a:cubicBezTo>
                    <a:pt x="1" y="3004"/>
                    <a:pt x="844" y="3860"/>
                    <a:pt x="1917" y="3860"/>
                  </a:cubicBezTo>
                  <a:cubicBezTo>
                    <a:pt x="2937" y="3860"/>
                    <a:pt x="3793" y="3004"/>
                    <a:pt x="3793" y="1930"/>
                  </a:cubicBezTo>
                  <a:cubicBezTo>
                    <a:pt x="3793" y="911"/>
                    <a:pt x="2937" y="0"/>
                    <a:pt x="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52"/>
            <p:cNvSpPr/>
            <p:nvPr/>
          </p:nvSpPr>
          <p:spPr>
            <a:xfrm>
              <a:off x="7540050" y="3922300"/>
              <a:ext cx="103325" cy="103325"/>
            </a:xfrm>
            <a:custGeom>
              <a:avLst/>
              <a:gdLst/>
              <a:ahLst/>
              <a:cxnLst/>
              <a:rect l="l" t="t" r="r" b="b"/>
              <a:pathLst>
                <a:path w="4133" h="4133" extrusionOk="0">
                  <a:moveTo>
                    <a:pt x="1754" y="0"/>
                  </a:moveTo>
                  <a:lnTo>
                    <a:pt x="1754" y="1700"/>
                  </a:lnTo>
                  <a:lnTo>
                    <a:pt x="0" y="1700"/>
                  </a:lnTo>
                  <a:lnTo>
                    <a:pt x="0" y="2379"/>
                  </a:lnTo>
                  <a:lnTo>
                    <a:pt x="1754" y="2379"/>
                  </a:lnTo>
                  <a:lnTo>
                    <a:pt x="1754" y="4133"/>
                  </a:lnTo>
                  <a:lnTo>
                    <a:pt x="2379" y="4133"/>
                  </a:lnTo>
                  <a:lnTo>
                    <a:pt x="2379" y="2379"/>
                  </a:lnTo>
                  <a:lnTo>
                    <a:pt x="4132" y="2379"/>
                  </a:lnTo>
                  <a:lnTo>
                    <a:pt x="4132" y="1700"/>
                  </a:lnTo>
                  <a:lnTo>
                    <a:pt x="2379" y="1700"/>
                  </a:lnTo>
                  <a:lnTo>
                    <a:pt x="23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52"/>
            <p:cNvSpPr/>
            <p:nvPr/>
          </p:nvSpPr>
          <p:spPr>
            <a:xfrm>
              <a:off x="7537325" y="4085075"/>
              <a:ext cx="106050" cy="50975"/>
            </a:xfrm>
            <a:custGeom>
              <a:avLst/>
              <a:gdLst/>
              <a:ahLst/>
              <a:cxnLst/>
              <a:rect l="l" t="t" r="r" b="b"/>
              <a:pathLst>
                <a:path w="4242" h="2039" extrusionOk="0">
                  <a:moveTo>
                    <a:pt x="1700" y="0"/>
                  </a:moveTo>
                  <a:lnTo>
                    <a:pt x="340" y="856"/>
                  </a:lnTo>
                  <a:lnTo>
                    <a:pt x="1" y="2039"/>
                  </a:lnTo>
                  <a:lnTo>
                    <a:pt x="4241" y="1985"/>
                  </a:lnTo>
                  <a:lnTo>
                    <a:pt x="4187" y="1645"/>
                  </a:lnTo>
                  <a:lnTo>
                    <a:pt x="4078" y="802"/>
                  </a:lnTo>
                  <a:lnTo>
                    <a:pt x="3059" y="5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52"/>
            <p:cNvSpPr/>
            <p:nvPr/>
          </p:nvSpPr>
          <p:spPr>
            <a:xfrm>
              <a:off x="7528825" y="4075200"/>
              <a:ext cx="126100" cy="276300"/>
            </a:xfrm>
            <a:custGeom>
              <a:avLst/>
              <a:gdLst/>
              <a:ahLst/>
              <a:cxnLst/>
              <a:rect l="l" t="t" r="r" b="b"/>
              <a:pathLst>
                <a:path w="5044" h="11052" extrusionOk="0">
                  <a:moveTo>
                    <a:pt x="2542" y="626"/>
                  </a:moveTo>
                  <a:cubicBezTo>
                    <a:pt x="2828" y="626"/>
                    <a:pt x="3005" y="681"/>
                    <a:pt x="3168" y="735"/>
                  </a:cubicBezTo>
                  <a:lnTo>
                    <a:pt x="2542" y="1931"/>
                  </a:lnTo>
                  <a:lnTo>
                    <a:pt x="1863" y="735"/>
                  </a:lnTo>
                  <a:cubicBezTo>
                    <a:pt x="2040" y="681"/>
                    <a:pt x="2203" y="626"/>
                    <a:pt x="2488" y="626"/>
                  </a:cubicBezTo>
                  <a:close/>
                  <a:moveTo>
                    <a:pt x="1469" y="912"/>
                  </a:moveTo>
                  <a:lnTo>
                    <a:pt x="2148" y="2149"/>
                  </a:lnTo>
                  <a:lnTo>
                    <a:pt x="680" y="2149"/>
                  </a:lnTo>
                  <a:cubicBezTo>
                    <a:pt x="735" y="1809"/>
                    <a:pt x="911" y="1251"/>
                    <a:pt x="1469" y="912"/>
                  </a:cubicBezTo>
                  <a:close/>
                  <a:moveTo>
                    <a:pt x="3562" y="912"/>
                  </a:moveTo>
                  <a:cubicBezTo>
                    <a:pt x="4133" y="1251"/>
                    <a:pt x="4309" y="1809"/>
                    <a:pt x="4364" y="2149"/>
                  </a:cubicBezTo>
                  <a:lnTo>
                    <a:pt x="2882" y="2149"/>
                  </a:lnTo>
                  <a:lnTo>
                    <a:pt x="3562" y="912"/>
                  </a:lnTo>
                  <a:close/>
                  <a:moveTo>
                    <a:pt x="4418" y="2665"/>
                  </a:moveTo>
                  <a:lnTo>
                    <a:pt x="4418" y="10481"/>
                  </a:lnTo>
                  <a:lnTo>
                    <a:pt x="680" y="10481"/>
                  </a:lnTo>
                  <a:lnTo>
                    <a:pt x="680" y="2665"/>
                  </a:lnTo>
                  <a:close/>
                  <a:moveTo>
                    <a:pt x="2434" y="1"/>
                  </a:moveTo>
                  <a:lnTo>
                    <a:pt x="2148" y="55"/>
                  </a:lnTo>
                  <a:cubicBezTo>
                    <a:pt x="449" y="286"/>
                    <a:pt x="1" y="1700"/>
                    <a:pt x="1" y="2434"/>
                  </a:cubicBezTo>
                  <a:lnTo>
                    <a:pt x="1" y="11051"/>
                  </a:lnTo>
                  <a:lnTo>
                    <a:pt x="5043" y="11051"/>
                  </a:lnTo>
                  <a:lnTo>
                    <a:pt x="5043" y="2434"/>
                  </a:lnTo>
                  <a:cubicBezTo>
                    <a:pt x="5043" y="1700"/>
                    <a:pt x="4581" y="286"/>
                    <a:pt x="2882" y="55"/>
                  </a:cubicBezTo>
                  <a:lnTo>
                    <a:pt x="25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52"/>
            <p:cNvSpPr/>
            <p:nvPr/>
          </p:nvSpPr>
          <p:spPr>
            <a:xfrm>
              <a:off x="7555675" y="4228125"/>
              <a:ext cx="14300" cy="14300"/>
            </a:xfrm>
            <a:custGeom>
              <a:avLst/>
              <a:gdLst/>
              <a:ahLst/>
              <a:cxnLst/>
              <a:rect l="l" t="t" r="r" b="b"/>
              <a:pathLst>
                <a:path w="572" h="572" extrusionOk="0">
                  <a:moveTo>
                    <a:pt x="286" y="1"/>
                  </a:moveTo>
                  <a:cubicBezTo>
                    <a:pt x="109" y="1"/>
                    <a:pt x="0" y="177"/>
                    <a:pt x="0" y="286"/>
                  </a:cubicBezTo>
                  <a:cubicBezTo>
                    <a:pt x="0" y="449"/>
                    <a:pt x="109" y="571"/>
                    <a:pt x="286" y="571"/>
                  </a:cubicBezTo>
                  <a:cubicBezTo>
                    <a:pt x="449" y="571"/>
                    <a:pt x="571" y="449"/>
                    <a:pt x="571" y="286"/>
                  </a:cubicBezTo>
                  <a:cubicBezTo>
                    <a:pt x="571" y="177"/>
                    <a:pt x="449" y="1"/>
                    <a:pt x="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52"/>
            <p:cNvSpPr/>
            <p:nvPr/>
          </p:nvSpPr>
          <p:spPr>
            <a:xfrm>
              <a:off x="7555675" y="4150300"/>
              <a:ext cx="70700" cy="80575"/>
            </a:xfrm>
            <a:custGeom>
              <a:avLst/>
              <a:gdLst/>
              <a:ahLst/>
              <a:cxnLst/>
              <a:rect l="l" t="t" r="r" b="b"/>
              <a:pathLst>
                <a:path w="2828" h="3223" extrusionOk="0">
                  <a:moveTo>
                    <a:pt x="0" y="1"/>
                  </a:moveTo>
                  <a:lnTo>
                    <a:pt x="0" y="2828"/>
                  </a:lnTo>
                  <a:cubicBezTo>
                    <a:pt x="72" y="2817"/>
                    <a:pt x="138" y="2813"/>
                    <a:pt x="200" y="2813"/>
                  </a:cubicBezTo>
                  <a:cubicBezTo>
                    <a:pt x="767" y="2813"/>
                    <a:pt x="911" y="3222"/>
                    <a:pt x="911" y="3222"/>
                  </a:cubicBezTo>
                  <a:lnTo>
                    <a:pt x="2828" y="3222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52"/>
            <p:cNvSpPr/>
            <p:nvPr/>
          </p:nvSpPr>
          <p:spPr>
            <a:xfrm>
              <a:off x="7555675" y="4241050"/>
              <a:ext cx="70700" cy="84975"/>
            </a:xfrm>
            <a:custGeom>
              <a:avLst/>
              <a:gdLst/>
              <a:ahLst/>
              <a:cxnLst/>
              <a:rect l="l" t="t" r="r" b="b"/>
              <a:pathLst>
                <a:path w="2828" h="3399" extrusionOk="0">
                  <a:moveTo>
                    <a:pt x="911" y="0"/>
                  </a:moveTo>
                  <a:cubicBezTo>
                    <a:pt x="911" y="0"/>
                    <a:pt x="767" y="410"/>
                    <a:pt x="200" y="410"/>
                  </a:cubicBezTo>
                  <a:cubicBezTo>
                    <a:pt x="138" y="410"/>
                    <a:pt x="72" y="405"/>
                    <a:pt x="0" y="394"/>
                  </a:cubicBezTo>
                  <a:lnTo>
                    <a:pt x="0" y="3398"/>
                  </a:lnTo>
                  <a:lnTo>
                    <a:pt x="2828" y="3398"/>
                  </a:lnTo>
                  <a:lnTo>
                    <a:pt x="28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52"/>
            <p:cNvSpPr/>
            <p:nvPr/>
          </p:nvSpPr>
          <p:spPr>
            <a:xfrm>
              <a:off x="7354500" y="3772100"/>
              <a:ext cx="474400" cy="235675"/>
            </a:xfrm>
            <a:custGeom>
              <a:avLst/>
              <a:gdLst/>
              <a:ahLst/>
              <a:cxnLst/>
              <a:rect l="l" t="t" r="r" b="b"/>
              <a:pathLst>
                <a:path w="18976" h="9427" extrusionOk="0">
                  <a:moveTo>
                    <a:pt x="9515" y="1"/>
                  </a:moveTo>
                  <a:cubicBezTo>
                    <a:pt x="9244" y="1"/>
                    <a:pt x="8958" y="123"/>
                    <a:pt x="8727" y="286"/>
                  </a:cubicBezTo>
                  <a:lnTo>
                    <a:pt x="572" y="7259"/>
                  </a:lnTo>
                  <a:cubicBezTo>
                    <a:pt x="69" y="7708"/>
                    <a:pt x="1" y="8441"/>
                    <a:pt x="463" y="8958"/>
                  </a:cubicBezTo>
                  <a:cubicBezTo>
                    <a:pt x="713" y="9268"/>
                    <a:pt x="1068" y="9427"/>
                    <a:pt x="1413" y="9427"/>
                  </a:cubicBezTo>
                  <a:cubicBezTo>
                    <a:pt x="1688" y="9427"/>
                    <a:pt x="1957" y="9326"/>
                    <a:pt x="2162" y="9121"/>
                  </a:cubicBezTo>
                  <a:lnTo>
                    <a:pt x="9515" y="2896"/>
                  </a:lnTo>
                  <a:lnTo>
                    <a:pt x="16828" y="9121"/>
                  </a:lnTo>
                  <a:cubicBezTo>
                    <a:pt x="17027" y="9326"/>
                    <a:pt x="17295" y="9427"/>
                    <a:pt x="17572" y="9427"/>
                  </a:cubicBezTo>
                  <a:cubicBezTo>
                    <a:pt x="17918" y="9427"/>
                    <a:pt x="18277" y="9268"/>
                    <a:pt x="18527" y="8958"/>
                  </a:cubicBezTo>
                  <a:cubicBezTo>
                    <a:pt x="18976" y="8441"/>
                    <a:pt x="18921" y="7708"/>
                    <a:pt x="18418" y="7259"/>
                  </a:cubicBezTo>
                  <a:lnTo>
                    <a:pt x="10263" y="286"/>
                  </a:lnTo>
                  <a:cubicBezTo>
                    <a:pt x="10032" y="123"/>
                    <a:pt x="9801" y="1"/>
                    <a:pt x="9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52"/>
            <p:cNvSpPr/>
            <p:nvPr/>
          </p:nvSpPr>
          <p:spPr>
            <a:xfrm>
              <a:off x="7358925" y="3821725"/>
              <a:ext cx="469975" cy="186050"/>
            </a:xfrm>
            <a:custGeom>
              <a:avLst/>
              <a:gdLst/>
              <a:ahLst/>
              <a:cxnLst/>
              <a:rect l="l" t="t" r="r" b="b"/>
              <a:pathLst>
                <a:path w="18799" h="7442" extrusionOk="0">
                  <a:moveTo>
                    <a:pt x="9338" y="0"/>
                  </a:moveTo>
                  <a:cubicBezTo>
                    <a:pt x="8659" y="0"/>
                    <a:pt x="3168" y="4880"/>
                    <a:pt x="1985" y="5899"/>
                  </a:cubicBezTo>
                  <a:cubicBezTo>
                    <a:pt x="1377" y="6362"/>
                    <a:pt x="891" y="6481"/>
                    <a:pt x="553" y="6481"/>
                  </a:cubicBezTo>
                  <a:cubicBezTo>
                    <a:pt x="194" y="6481"/>
                    <a:pt x="1" y="6348"/>
                    <a:pt x="1" y="6348"/>
                  </a:cubicBezTo>
                  <a:lnTo>
                    <a:pt x="1" y="6348"/>
                  </a:lnTo>
                  <a:cubicBezTo>
                    <a:pt x="55" y="6579"/>
                    <a:pt x="109" y="6796"/>
                    <a:pt x="286" y="6973"/>
                  </a:cubicBezTo>
                  <a:cubicBezTo>
                    <a:pt x="536" y="7283"/>
                    <a:pt x="891" y="7442"/>
                    <a:pt x="1236" y="7442"/>
                  </a:cubicBezTo>
                  <a:cubicBezTo>
                    <a:pt x="1511" y="7442"/>
                    <a:pt x="1780" y="7341"/>
                    <a:pt x="1985" y="7136"/>
                  </a:cubicBezTo>
                  <a:lnTo>
                    <a:pt x="9338" y="911"/>
                  </a:lnTo>
                  <a:lnTo>
                    <a:pt x="16651" y="7136"/>
                  </a:lnTo>
                  <a:cubicBezTo>
                    <a:pt x="16850" y="7341"/>
                    <a:pt x="17118" y="7442"/>
                    <a:pt x="17395" y="7442"/>
                  </a:cubicBezTo>
                  <a:cubicBezTo>
                    <a:pt x="17741" y="7442"/>
                    <a:pt x="18100" y="7283"/>
                    <a:pt x="18350" y="6973"/>
                  </a:cubicBezTo>
                  <a:cubicBezTo>
                    <a:pt x="18799" y="6456"/>
                    <a:pt x="18744" y="5723"/>
                    <a:pt x="18241" y="5274"/>
                  </a:cubicBezTo>
                  <a:cubicBezTo>
                    <a:pt x="18100" y="5479"/>
                    <a:pt x="17886" y="5569"/>
                    <a:pt x="17617" y="5569"/>
                  </a:cubicBezTo>
                  <a:cubicBezTo>
                    <a:pt x="15507" y="5569"/>
                    <a:pt x="10001" y="0"/>
                    <a:pt x="9338" y="0"/>
                  </a:cubicBezTo>
                  <a:close/>
                </a:path>
              </a:pathLst>
            </a:custGeom>
            <a:solidFill>
              <a:srgbClr val="EF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52"/>
            <p:cNvSpPr/>
            <p:nvPr/>
          </p:nvSpPr>
          <p:spPr>
            <a:xfrm>
              <a:off x="7268200" y="4323700"/>
              <a:ext cx="709550" cy="68575"/>
            </a:xfrm>
            <a:custGeom>
              <a:avLst/>
              <a:gdLst/>
              <a:ahLst/>
              <a:cxnLst/>
              <a:rect l="l" t="t" r="r" b="b"/>
              <a:pathLst>
                <a:path w="28382" h="2743" extrusionOk="0">
                  <a:moveTo>
                    <a:pt x="22548" y="0"/>
                  </a:moveTo>
                  <a:cubicBezTo>
                    <a:pt x="20083" y="0"/>
                    <a:pt x="17741" y="391"/>
                    <a:pt x="15863" y="704"/>
                  </a:cubicBezTo>
                  <a:cubicBezTo>
                    <a:pt x="14780" y="886"/>
                    <a:pt x="13687" y="958"/>
                    <a:pt x="12619" y="958"/>
                  </a:cubicBezTo>
                  <a:cubicBezTo>
                    <a:pt x="10333" y="958"/>
                    <a:pt x="8161" y="625"/>
                    <a:pt x="6457" y="310"/>
                  </a:cubicBezTo>
                  <a:cubicBezTo>
                    <a:pt x="6034" y="233"/>
                    <a:pt x="5612" y="199"/>
                    <a:pt x="5197" y="199"/>
                  </a:cubicBezTo>
                  <a:cubicBezTo>
                    <a:pt x="3168" y="199"/>
                    <a:pt x="1275" y="1005"/>
                    <a:pt x="0" y="1614"/>
                  </a:cubicBezTo>
                  <a:lnTo>
                    <a:pt x="0" y="2743"/>
                  </a:lnTo>
                  <a:lnTo>
                    <a:pt x="28381" y="2743"/>
                  </a:lnTo>
                  <a:lnTo>
                    <a:pt x="28381" y="935"/>
                  </a:lnTo>
                  <a:cubicBezTo>
                    <a:pt x="26469" y="238"/>
                    <a:pt x="24471" y="0"/>
                    <a:pt x="22548" y="0"/>
                  </a:cubicBezTo>
                  <a:close/>
                </a:path>
              </a:pathLst>
            </a:custGeom>
            <a:solidFill>
              <a:srgbClr val="F2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52"/>
            <p:cNvSpPr/>
            <p:nvPr/>
          </p:nvSpPr>
          <p:spPr>
            <a:xfrm>
              <a:off x="7118350" y="4342975"/>
              <a:ext cx="631375" cy="542025"/>
            </a:xfrm>
            <a:custGeom>
              <a:avLst/>
              <a:gdLst/>
              <a:ahLst/>
              <a:cxnLst/>
              <a:rect l="l" t="t" r="r" b="b"/>
              <a:pathLst>
                <a:path w="25255" h="21681" extrusionOk="0">
                  <a:moveTo>
                    <a:pt x="21462" y="1"/>
                  </a:moveTo>
                  <a:lnTo>
                    <a:pt x="16420" y="109"/>
                  </a:lnTo>
                  <a:cubicBezTo>
                    <a:pt x="16420" y="109"/>
                    <a:pt x="21340" y="2651"/>
                    <a:pt x="16080" y="7871"/>
                  </a:cubicBezTo>
                  <a:cubicBezTo>
                    <a:pt x="11214" y="12682"/>
                    <a:pt x="612" y="11146"/>
                    <a:pt x="0" y="21680"/>
                  </a:cubicBezTo>
                  <a:lnTo>
                    <a:pt x="21857" y="21680"/>
                  </a:lnTo>
                  <a:cubicBezTo>
                    <a:pt x="19872" y="18010"/>
                    <a:pt x="18567" y="16080"/>
                    <a:pt x="21462" y="11323"/>
                  </a:cubicBezTo>
                  <a:cubicBezTo>
                    <a:pt x="25255" y="5098"/>
                    <a:pt x="24290" y="4133"/>
                    <a:pt x="21462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52"/>
            <p:cNvSpPr/>
            <p:nvPr/>
          </p:nvSpPr>
          <p:spPr>
            <a:xfrm>
              <a:off x="7439450" y="3439425"/>
              <a:ext cx="61200" cy="296000"/>
            </a:xfrm>
            <a:custGeom>
              <a:avLst/>
              <a:gdLst/>
              <a:ahLst/>
              <a:cxnLst/>
              <a:rect l="l" t="t" r="r" b="b"/>
              <a:pathLst>
                <a:path w="2448" h="11840" extrusionOk="0">
                  <a:moveTo>
                    <a:pt x="1306" y="1"/>
                  </a:moveTo>
                  <a:cubicBezTo>
                    <a:pt x="1306" y="123"/>
                    <a:pt x="1360" y="286"/>
                    <a:pt x="1428" y="395"/>
                  </a:cubicBezTo>
                  <a:lnTo>
                    <a:pt x="1482" y="341"/>
                  </a:lnTo>
                  <a:cubicBezTo>
                    <a:pt x="1360" y="123"/>
                    <a:pt x="1306" y="1"/>
                    <a:pt x="1306" y="1"/>
                  </a:cubicBezTo>
                  <a:close/>
                  <a:moveTo>
                    <a:pt x="1822" y="1482"/>
                  </a:moveTo>
                  <a:cubicBezTo>
                    <a:pt x="1768" y="1482"/>
                    <a:pt x="1700" y="1537"/>
                    <a:pt x="1591" y="1591"/>
                  </a:cubicBezTo>
                  <a:cubicBezTo>
                    <a:pt x="1700" y="2040"/>
                    <a:pt x="1700" y="2502"/>
                    <a:pt x="1700" y="2950"/>
                  </a:cubicBezTo>
                  <a:cubicBezTo>
                    <a:pt x="1822" y="2719"/>
                    <a:pt x="1931" y="2502"/>
                    <a:pt x="2040" y="2271"/>
                  </a:cubicBezTo>
                  <a:cubicBezTo>
                    <a:pt x="1985" y="1985"/>
                    <a:pt x="1931" y="1700"/>
                    <a:pt x="1822" y="1482"/>
                  </a:cubicBezTo>
                  <a:close/>
                  <a:moveTo>
                    <a:pt x="1428" y="5275"/>
                  </a:moveTo>
                  <a:cubicBezTo>
                    <a:pt x="1088" y="6634"/>
                    <a:pt x="626" y="7708"/>
                    <a:pt x="409" y="8673"/>
                  </a:cubicBezTo>
                  <a:cubicBezTo>
                    <a:pt x="1" y="10589"/>
                    <a:pt x="1143" y="11840"/>
                    <a:pt x="1143" y="11840"/>
                  </a:cubicBezTo>
                  <a:lnTo>
                    <a:pt x="1822" y="11840"/>
                  </a:lnTo>
                  <a:cubicBezTo>
                    <a:pt x="1020" y="10535"/>
                    <a:pt x="1143" y="9638"/>
                    <a:pt x="2162" y="7028"/>
                  </a:cubicBezTo>
                  <a:cubicBezTo>
                    <a:pt x="2325" y="6580"/>
                    <a:pt x="2448" y="6063"/>
                    <a:pt x="2448" y="5492"/>
                  </a:cubicBezTo>
                  <a:cubicBezTo>
                    <a:pt x="2108" y="5438"/>
                    <a:pt x="1768" y="5383"/>
                    <a:pt x="1428" y="5275"/>
                  </a:cubicBezTo>
                  <a:close/>
                </a:path>
              </a:pathLst>
            </a:custGeom>
            <a:solidFill>
              <a:srgbClr val="ED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52"/>
            <p:cNvSpPr/>
            <p:nvPr/>
          </p:nvSpPr>
          <p:spPr>
            <a:xfrm>
              <a:off x="7475150" y="3447925"/>
              <a:ext cx="26850" cy="128825"/>
            </a:xfrm>
            <a:custGeom>
              <a:avLst/>
              <a:gdLst/>
              <a:ahLst/>
              <a:cxnLst/>
              <a:rect l="l" t="t" r="r" b="b"/>
              <a:pathLst>
                <a:path w="1074" h="5153" extrusionOk="0">
                  <a:moveTo>
                    <a:pt x="54" y="1"/>
                  </a:moveTo>
                  <a:lnTo>
                    <a:pt x="0" y="55"/>
                  </a:lnTo>
                  <a:cubicBezTo>
                    <a:pt x="54" y="463"/>
                    <a:pt x="163" y="857"/>
                    <a:pt x="163" y="1251"/>
                  </a:cubicBezTo>
                  <a:cubicBezTo>
                    <a:pt x="272" y="1197"/>
                    <a:pt x="340" y="1142"/>
                    <a:pt x="394" y="1142"/>
                  </a:cubicBezTo>
                  <a:cubicBezTo>
                    <a:pt x="272" y="680"/>
                    <a:pt x="109" y="286"/>
                    <a:pt x="54" y="1"/>
                  </a:cubicBezTo>
                  <a:close/>
                  <a:moveTo>
                    <a:pt x="612" y="1931"/>
                  </a:moveTo>
                  <a:cubicBezTo>
                    <a:pt x="503" y="2162"/>
                    <a:pt x="394" y="2379"/>
                    <a:pt x="272" y="2610"/>
                  </a:cubicBezTo>
                  <a:cubicBezTo>
                    <a:pt x="272" y="3453"/>
                    <a:pt x="163" y="4201"/>
                    <a:pt x="0" y="4935"/>
                  </a:cubicBezTo>
                  <a:cubicBezTo>
                    <a:pt x="340" y="5043"/>
                    <a:pt x="680" y="5098"/>
                    <a:pt x="1020" y="5152"/>
                  </a:cubicBezTo>
                  <a:cubicBezTo>
                    <a:pt x="1074" y="4078"/>
                    <a:pt x="897" y="2950"/>
                    <a:pt x="612" y="1931"/>
                  </a:cubicBezTo>
                  <a:close/>
                </a:path>
              </a:pathLst>
            </a:custGeom>
            <a:solidFill>
              <a:srgbClr val="A0C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52"/>
            <p:cNvSpPr/>
            <p:nvPr/>
          </p:nvSpPr>
          <p:spPr>
            <a:xfrm>
              <a:off x="5765925" y="4116075"/>
              <a:ext cx="664325" cy="460125"/>
            </a:xfrm>
            <a:custGeom>
              <a:avLst/>
              <a:gdLst/>
              <a:ahLst/>
              <a:cxnLst/>
              <a:rect l="l" t="t" r="r" b="b"/>
              <a:pathLst>
                <a:path w="26573" h="18405" extrusionOk="0">
                  <a:moveTo>
                    <a:pt x="4757" y="0"/>
                  </a:moveTo>
                  <a:lnTo>
                    <a:pt x="0" y="2433"/>
                  </a:lnTo>
                  <a:cubicBezTo>
                    <a:pt x="0" y="2433"/>
                    <a:pt x="12519" y="4581"/>
                    <a:pt x="15291" y="6960"/>
                  </a:cubicBezTo>
                  <a:cubicBezTo>
                    <a:pt x="19437" y="10480"/>
                    <a:pt x="18812" y="14327"/>
                    <a:pt x="18812" y="14327"/>
                  </a:cubicBezTo>
                  <a:cubicBezTo>
                    <a:pt x="20117" y="15115"/>
                    <a:pt x="25091" y="18404"/>
                    <a:pt x="25091" y="18404"/>
                  </a:cubicBezTo>
                  <a:cubicBezTo>
                    <a:pt x="25091" y="18404"/>
                    <a:pt x="26573" y="11608"/>
                    <a:pt x="21693" y="6063"/>
                  </a:cubicBezTo>
                  <a:cubicBezTo>
                    <a:pt x="17561" y="1360"/>
                    <a:pt x="4757" y="0"/>
                    <a:pt x="4757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52"/>
            <p:cNvSpPr/>
            <p:nvPr/>
          </p:nvSpPr>
          <p:spPr>
            <a:xfrm>
              <a:off x="7988925" y="3515900"/>
              <a:ext cx="239250" cy="453325"/>
            </a:xfrm>
            <a:custGeom>
              <a:avLst/>
              <a:gdLst/>
              <a:ahLst/>
              <a:cxnLst/>
              <a:rect l="l" t="t" r="r" b="b"/>
              <a:pathLst>
                <a:path w="9570" h="18133" extrusionOk="0">
                  <a:moveTo>
                    <a:pt x="4758" y="0"/>
                  </a:moveTo>
                  <a:cubicBezTo>
                    <a:pt x="4758" y="4309"/>
                    <a:pt x="2094" y="6851"/>
                    <a:pt x="2094" y="6851"/>
                  </a:cubicBezTo>
                  <a:cubicBezTo>
                    <a:pt x="3004" y="6742"/>
                    <a:pt x="3344" y="6579"/>
                    <a:pt x="3344" y="6579"/>
                  </a:cubicBezTo>
                  <a:lnTo>
                    <a:pt x="3344" y="6579"/>
                  </a:lnTo>
                  <a:cubicBezTo>
                    <a:pt x="3005" y="8835"/>
                    <a:pt x="857" y="10480"/>
                    <a:pt x="857" y="10480"/>
                  </a:cubicBezTo>
                  <a:cubicBezTo>
                    <a:pt x="1197" y="10593"/>
                    <a:pt x="1517" y="10631"/>
                    <a:pt x="1793" y="10631"/>
                  </a:cubicBezTo>
                  <a:cubicBezTo>
                    <a:pt x="2344" y="10631"/>
                    <a:pt x="2719" y="10480"/>
                    <a:pt x="2719" y="10480"/>
                  </a:cubicBezTo>
                  <a:lnTo>
                    <a:pt x="2719" y="10480"/>
                  </a:lnTo>
                  <a:cubicBezTo>
                    <a:pt x="2216" y="12124"/>
                    <a:pt x="1" y="13932"/>
                    <a:pt x="1" y="13932"/>
                  </a:cubicBezTo>
                  <a:cubicBezTo>
                    <a:pt x="209" y="14032"/>
                    <a:pt x="426" y="14073"/>
                    <a:pt x="640" y="14073"/>
                  </a:cubicBezTo>
                  <a:cubicBezTo>
                    <a:pt x="1531" y="14073"/>
                    <a:pt x="2379" y="13375"/>
                    <a:pt x="2379" y="13375"/>
                  </a:cubicBezTo>
                  <a:lnTo>
                    <a:pt x="2379" y="13375"/>
                  </a:lnTo>
                  <a:cubicBezTo>
                    <a:pt x="1808" y="15577"/>
                    <a:pt x="1" y="17167"/>
                    <a:pt x="1" y="17167"/>
                  </a:cubicBezTo>
                  <a:cubicBezTo>
                    <a:pt x="2148" y="18132"/>
                    <a:pt x="4758" y="18132"/>
                    <a:pt x="4758" y="18132"/>
                  </a:cubicBezTo>
                  <a:cubicBezTo>
                    <a:pt x="4758" y="18132"/>
                    <a:pt x="7368" y="18132"/>
                    <a:pt x="9570" y="17167"/>
                  </a:cubicBezTo>
                  <a:cubicBezTo>
                    <a:pt x="9570" y="17167"/>
                    <a:pt x="7762" y="15577"/>
                    <a:pt x="7137" y="13375"/>
                  </a:cubicBezTo>
                  <a:lnTo>
                    <a:pt x="7137" y="13375"/>
                  </a:lnTo>
                  <a:cubicBezTo>
                    <a:pt x="7137" y="13375"/>
                    <a:pt x="7985" y="14073"/>
                    <a:pt x="8904" y="14073"/>
                  </a:cubicBezTo>
                  <a:cubicBezTo>
                    <a:pt x="9125" y="14073"/>
                    <a:pt x="9351" y="14032"/>
                    <a:pt x="9570" y="13932"/>
                  </a:cubicBezTo>
                  <a:cubicBezTo>
                    <a:pt x="9570" y="13932"/>
                    <a:pt x="7313" y="12124"/>
                    <a:pt x="6851" y="10480"/>
                  </a:cubicBezTo>
                  <a:lnTo>
                    <a:pt x="6851" y="10480"/>
                  </a:lnTo>
                  <a:cubicBezTo>
                    <a:pt x="6851" y="10480"/>
                    <a:pt x="7232" y="10631"/>
                    <a:pt x="7787" y="10631"/>
                  </a:cubicBezTo>
                  <a:cubicBezTo>
                    <a:pt x="8065" y="10631"/>
                    <a:pt x="8387" y="10593"/>
                    <a:pt x="8727" y="10480"/>
                  </a:cubicBezTo>
                  <a:cubicBezTo>
                    <a:pt x="8727" y="10480"/>
                    <a:pt x="6511" y="8835"/>
                    <a:pt x="6172" y="6579"/>
                  </a:cubicBezTo>
                  <a:lnTo>
                    <a:pt x="6172" y="6579"/>
                  </a:lnTo>
                  <a:cubicBezTo>
                    <a:pt x="6172" y="6579"/>
                    <a:pt x="6511" y="6742"/>
                    <a:pt x="7476" y="6851"/>
                  </a:cubicBezTo>
                  <a:cubicBezTo>
                    <a:pt x="7476" y="6851"/>
                    <a:pt x="4758" y="4309"/>
                    <a:pt x="47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52"/>
            <p:cNvSpPr/>
            <p:nvPr/>
          </p:nvSpPr>
          <p:spPr>
            <a:xfrm>
              <a:off x="7109850" y="3429575"/>
              <a:ext cx="237900" cy="453000"/>
            </a:xfrm>
            <a:custGeom>
              <a:avLst/>
              <a:gdLst/>
              <a:ahLst/>
              <a:cxnLst/>
              <a:rect l="l" t="t" r="r" b="b"/>
              <a:pathLst>
                <a:path w="9516" h="18120" extrusionOk="0">
                  <a:moveTo>
                    <a:pt x="4758" y="1"/>
                  </a:moveTo>
                  <a:cubicBezTo>
                    <a:pt x="4758" y="4309"/>
                    <a:pt x="2094" y="6797"/>
                    <a:pt x="2094" y="6797"/>
                  </a:cubicBezTo>
                  <a:cubicBezTo>
                    <a:pt x="2991" y="6743"/>
                    <a:pt x="3330" y="6511"/>
                    <a:pt x="3331" y="6511"/>
                  </a:cubicBezTo>
                  <a:lnTo>
                    <a:pt x="3331" y="6511"/>
                  </a:lnTo>
                  <a:cubicBezTo>
                    <a:pt x="2991" y="8781"/>
                    <a:pt x="789" y="10480"/>
                    <a:pt x="789" y="10480"/>
                  </a:cubicBezTo>
                  <a:cubicBezTo>
                    <a:pt x="1129" y="10594"/>
                    <a:pt x="1456" y="10631"/>
                    <a:pt x="1742" y="10631"/>
                  </a:cubicBezTo>
                  <a:cubicBezTo>
                    <a:pt x="2314" y="10631"/>
                    <a:pt x="2719" y="10480"/>
                    <a:pt x="2719" y="10480"/>
                  </a:cubicBezTo>
                  <a:lnTo>
                    <a:pt x="2719" y="10480"/>
                  </a:lnTo>
                  <a:cubicBezTo>
                    <a:pt x="2202" y="12125"/>
                    <a:pt x="0" y="13933"/>
                    <a:pt x="0" y="13933"/>
                  </a:cubicBezTo>
                  <a:cubicBezTo>
                    <a:pt x="207" y="14032"/>
                    <a:pt x="421" y="14072"/>
                    <a:pt x="633" y="14072"/>
                  </a:cubicBezTo>
                  <a:cubicBezTo>
                    <a:pt x="1527" y="14072"/>
                    <a:pt x="2379" y="13362"/>
                    <a:pt x="2379" y="13362"/>
                  </a:cubicBezTo>
                  <a:lnTo>
                    <a:pt x="2379" y="13362"/>
                  </a:lnTo>
                  <a:cubicBezTo>
                    <a:pt x="1808" y="15523"/>
                    <a:pt x="0" y="17168"/>
                    <a:pt x="0" y="17168"/>
                  </a:cubicBezTo>
                  <a:cubicBezTo>
                    <a:pt x="2148" y="18065"/>
                    <a:pt x="4758" y="18119"/>
                    <a:pt x="4758" y="18119"/>
                  </a:cubicBezTo>
                  <a:cubicBezTo>
                    <a:pt x="4758" y="18119"/>
                    <a:pt x="7354" y="18065"/>
                    <a:pt x="9515" y="17168"/>
                  </a:cubicBezTo>
                  <a:cubicBezTo>
                    <a:pt x="9515" y="17168"/>
                    <a:pt x="7694" y="15523"/>
                    <a:pt x="7136" y="13362"/>
                  </a:cubicBezTo>
                  <a:lnTo>
                    <a:pt x="7136" y="13362"/>
                  </a:lnTo>
                  <a:cubicBezTo>
                    <a:pt x="7137" y="13362"/>
                    <a:pt x="7980" y="14072"/>
                    <a:pt x="8877" y="14072"/>
                  </a:cubicBezTo>
                  <a:cubicBezTo>
                    <a:pt x="9090" y="14072"/>
                    <a:pt x="9306" y="14032"/>
                    <a:pt x="9515" y="13933"/>
                  </a:cubicBezTo>
                  <a:cubicBezTo>
                    <a:pt x="9515" y="13933"/>
                    <a:pt x="7299" y="12125"/>
                    <a:pt x="6797" y="10480"/>
                  </a:cubicBezTo>
                  <a:lnTo>
                    <a:pt x="6797" y="10480"/>
                  </a:lnTo>
                  <a:cubicBezTo>
                    <a:pt x="6797" y="10480"/>
                    <a:pt x="7195" y="10631"/>
                    <a:pt x="7763" y="10631"/>
                  </a:cubicBezTo>
                  <a:cubicBezTo>
                    <a:pt x="8047" y="10631"/>
                    <a:pt x="8373" y="10594"/>
                    <a:pt x="8713" y="10480"/>
                  </a:cubicBezTo>
                  <a:cubicBezTo>
                    <a:pt x="8713" y="10480"/>
                    <a:pt x="6511" y="8781"/>
                    <a:pt x="6171" y="6511"/>
                  </a:cubicBezTo>
                  <a:lnTo>
                    <a:pt x="6171" y="6511"/>
                  </a:lnTo>
                  <a:cubicBezTo>
                    <a:pt x="6171" y="6511"/>
                    <a:pt x="6511" y="6743"/>
                    <a:pt x="7408" y="6797"/>
                  </a:cubicBezTo>
                  <a:cubicBezTo>
                    <a:pt x="7408" y="6797"/>
                    <a:pt x="4758" y="4309"/>
                    <a:pt x="4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52"/>
            <p:cNvSpPr/>
            <p:nvPr/>
          </p:nvSpPr>
          <p:spPr>
            <a:xfrm>
              <a:off x="6704800" y="3844475"/>
              <a:ext cx="275950" cy="524025"/>
            </a:xfrm>
            <a:custGeom>
              <a:avLst/>
              <a:gdLst/>
              <a:ahLst/>
              <a:cxnLst/>
              <a:rect l="l" t="t" r="r" b="b"/>
              <a:pathLst>
                <a:path w="11038" h="20961" extrusionOk="0">
                  <a:moveTo>
                    <a:pt x="5492" y="1"/>
                  </a:moveTo>
                  <a:cubicBezTo>
                    <a:pt x="5492" y="4989"/>
                    <a:pt x="2379" y="7871"/>
                    <a:pt x="2379" y="7871"/>
                  </a:cubicBezTo>
                  <a:cubicBezTo>
                    <a:pt x="3507" y="7762"/>
                    <a:pt x="3847" y="7531"/>
                    <a:pt x="3847" y="7531"/>
                  </a:cubicBezTo>
                  <a:lnTo>
                    <a:pt x="3847" y="7531"/>
                  </a:lnTo>
                  <a:cubicBezTo>
                    <a:pt x="3507" y="10195"/>
                    <a:pt x="966" y="12057"/>
                    <a:pt x="966" y="12057"/>
                  </a:cubicBezTo>
                  <a:cubicBezTo>
                    <a:pt x="1360" y="12193"/>
                    <a:pt x="1730" y="12238"/>
                    <a:pt x="2048" y="12238"/>
                  </a:cubicBezTo>
                  <a:cubicBezTo>
                    <a:pt x="2684" y="12238"/>
                    <a:pt x="3113" y="12057"/>
                    <a:pt x="3113" y="12057"/>
                  </a:cubicBezTo>
                  <a:lnTo>
                    <a:pt x="3113" y="12057"/>
                  </a:lnTo>
                  <a:cubicBezTo>
                    <a:pt x="2542" y="13987"/>
                    <a:pt x="0" y="16080"/>
                    <a:pt x="0" y="16080"/>
                  </a:cubicBezTo>
                  <a:cubicBezTo>
                    <a:pt x="242" y="16201"/>
                    <a:pt x="494" y="16250"/>
                    <a:pt x="743" y="16250"/>
                  </a:cubicBezTo>
                  <a:cubicBezTo>
                    <a:pt x="1782" y="16250"/>
                    <a:pt x="2773" y="15401"/>
                    <a:pt x="2773" y="15401"/>
                  </a:cubicBezTo>
                  <a:lnTo>
                    <a:pt x="2773" y="15401"/>
                  </a:lnTo>
                  <a:cubicBezTo>
                    <a:pt x="2094" y="17956"/>
                    <a:pt x="0" y="19818"/>
                    <a:pt x="0" y="19818"/>
                  </a:cubicBezTo>
                  <a:cubicBezTo>
                    <a:pt x="2488" y="20892"/>
                    <a:pt x="5492" y="20960"/>
                    <a:pt x="5492" y="20960"/>
                  </a:cubicBezTo>
                  <a:cubicBezTo>
                    <a:pt x="5492" y="20960"/>
                    <a:pt x="8550" y="20892"/>
                    <a:pt x="11037" y="19818"/>
                  </a:cubicBezTo>
                  <a:cubicBezTo>
                    <a:pt x="11037" y="19818"/>
                    <a:pt x="8944" y="17956"/>
                    <a:pt x="8265" y="15401"/>
                  </a:cubicBezTo>
                  <a:lnTo>
                    <a:pt x="8265" y="15401"/>
                  </a:lnTo>
                  <a:cubicBezTo>
                    <a:pt x="8265" y="15401"/>
                    <a:pt x="9264" y="16250"/>
                    <a:pt x="10300" y="16250"/>
                  </a:cubicBezTo>
                  <a:cubicBezTo>
                    <a:pt x="10548" y="16250"/>
                    <a:pt x="10798" y="16201"/>
                    <a:pt x="11037" y="16080"/>
                  </a:cubicBezTo>
                  <a:cubicBezTo>
                    <a:pt x="11037" y="16080"/>
                    <a:pt x="8441" y="13987"/>
                    <a:pt x="7870" y="12057"/>
                  </a:cubicBezTo>
                  <a:lnTo>
                    <a:pt x="7870" y="12057"/>
                  </a:lnTo>
                  <a:cubicBezTo>
                    <a:pt x="7871" y="12057"/>
                    <a:pt x="8324" y="12238"/>
                    <a:pt x="8980" y="12238"/>
                  </a:cubicBezTo>
                  <a:cubicBezTo>
                    <a:pt x="9308" y="12238"/>
                    <a:pt x="9687" y="12193"/>
                    <a:pt x="10086" y="12057"/>
                  </a:cubicBezTo>
                  <a:cubicBezTo>
                    <a:pt x="10086" y="12057"/>
                    <a:pt x="7531" y="10195"/>
                    <a:pt x="7136" y="7531"/>
                  </a:cubicBezTo>
                  <a:lnTo>
                    <a:pt x="7136" y="7531"/>
                  </a:lnTo>
                  <a:cubicBezTo>
                    <a:pt x="7137" y="7531"/>
                    <a:pt x="7531" y="7762"/>
                    <a:pt x="8604" y="7871"/>
                  </a:cubicBezTo>
                  <a:cubicBezTo>
                    <a:pt x="8604" y="7871"/>
                    <a:pt x="5492" y="4989"/>
                    <a:pt x="54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52"/>
            <p:cNvSpPr/>
            <p:nvPr/>
          </p:nvSpPr>
          <p:spPr>
            <a:xfrm>
              <a:off x="6210725" y="3595400"/>
              <a:ext cx="239250" cy="453000"/>
            </a:xfrm>
            <a:custGeom>
              <a:avLst/>
              <a:gdLst/>
              <a:ahLst/>
              <a:cxnLst/>
              <a:rect l="l" t="t" r="r" b="b"/>
              <a:pathLst>
                <a:path w="9570" h="18120" extrusionOk="0">
                  <a:moveTo>
                    <a:pt x="4758" y="1"/>
                  </a:moveTo>
                  <a:cubicBezTo>
                    <a:pt x="4758" y="4350"/>
                    <a:pt x="2094" y="6851"/>
                    <a:pt x="2094" y="6851"/>
                  </a:cubicBezTo>
                  <a:cubicBezTo>
                    <a:pt x="3058" y="6729"/>
                    <a:pt x="3344" y="6566"/>
                    <a:pt x="3344" y="6566"/>
                  </a:cubicBezTo>
                  <a:lnTo>
                    <a:pt x="3344" y="6566"/>
                  </a:lnTo>
                  <a:cubicBezTo>
                    <a:pt x="3059" y="8836"/>
                    <a:pt x="843" y="10467"/>
                    <a:pt x="843" y="10467"/>
                  </a:cubicBezTo>
                  <a:cubicBezTo>
                    <a:pt x="1183" y="10580"/>
                    <a:pt x="1505" y="10618"/>
                    <a:pt x="1782" y="10618"/>
                  </a:cubicBezTo>
                  <a:cubicBezTo>
                    <a:pt x="2338" y="10618"/>
                    <a:pt x="2719" y="10467"/>
                    <a:pt x="2719" y="10467"/>
                  </a:cubicBezTo>
                  <a:lnTo>
                    <a:pt x="2719" y="10467"/>
                  </a:lnTo>
                  <a:cubicBezTo>
                    <a:pt x="2257" y="12166"/>
                    <a:pt x="0" y="13933"/>
                    <a:pt x="0" y="13933"/>
                  </a:cubicBezTo>
                  <a:cubicBezTo>
                    <a:pt x="213" y="14043"/>
                    <a:pt x="435" y="14087"/>
                    <a:pt x="654" y="14087"/>
                  </a:cubicBezTo>
                  <a:cubicBezTo>
                    <a:pt x="1540" y="14087"/>
                    <a:pt x="2379" y="13362"/>
                    <a:pt x="2379" y="13362"/>
                  </a:cubicBezTo>
                  <a:lnTo>
                    <a:pt x="2379" y="13362"/>
                  </a:lnTo>
                  <a:cubicBezTo>
                    <a:pt x="1808" y="15564"/>
                    <a:pt x="0" y="17154"/>
                    <a:pt x="0" y="17154"/>
                  </a:cubicBezTo>
                  <a:cubicBezTo>
                    <a:pt x="2148" y="18119"/>
                    <a:pt x="4758" y="18119"/>
                    <a:pt x="4758" y="18119"/>
                  </a:cubicBezTo>
                  <a:cubicBezTo>
                    <a:pt x="4758" y="18119"/>
                    <a:pt x="7422" y="18119"/>
                    <a:pt x="9569" y="17154"/>
                  </a:cubicBezTo>
                  <a:cubicBezTo>
                    <a:pt x="9569" y="17154"/>
                    <a:pt x="7762" y="15564"/>
                    <a:pt x="7191" y="13362"/>
                  </a:cubicBezTo>
                  <a:lnTo>
                    <a:pt x="7191" y="13362"/>
                  </a:lnTo>
                  <a:cubicBezTo>
                    <a:pt x="7191" y="13362"/>
                    <a:pt x="8030" y="14087"/>
                    <a:pt x="8916" y="14087"/>
                  </a:cubicBezTo>
                  <a:cubicBezTo>
                    <a:pt x="9135" y="14087"/>
                    <a:pt x="9357" y="14043"/>
                    <a:pt x="9569" y="13933"/>
                  </a:cubicBezTo>
                  <a:cubicBezTo>
                    <a:pt x="9569" y="13933"/>
                    <a:pt x="7299" y="12166"/>
                    <a:pt x="6851" y="10467"/>
                  </a:cubicBezTo>
                  <a:lnTo>
                    <a:pt x="6851" y="10467"/>
                  </a:lnTo>
                  <a:cubicBezTo>
                    <a:pt x="6851" y="10467"/>
                    <a:pt x="7225" y="10618"/>
                    <a:pt x="7777" y="10618"/>
                  </a:cubicBezTo>
                  <a:cubicBezTo>
                    <a:pt x="8053" y="10618"/>
                    <a:pt x="8373" y="10580"/>
                    <a:pt x="8713" y="10467"/>
                  </a:cubicBezTo>
                  <a:cubicBezTo>
                    <a:pt x="8713" y="10467"/>
                    <a:pt x="6511" y="8836"/>
                    <a:pt x="6226" y="6566"/>
                  </a:cubicBezTo>
                  <a:lnTo>
                    <a:pt x="6226" y="6566"/>
                  </a:lnTo>
                  <a:cubicBezTo>
                    <a:pt x="6226" y="6566"/>
                    <a:pt x="6511" y="6729"/>
                    <a:pt x="7476" y="6851"/>
                  </a:cubicBezTo>
                  <a:cubicBezTo>
                    <a:pt x="7476" y="6851"/>
                    <a:pt x="4758" y="4350"/>
                    <a:pt x="4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9" name="Google Shape;5599;p52"/>
          <p:cNvSpPr txBox="1">
            <a:spLocks noGrp="1"/>
          </p:cNvSpPr>
          <p:nvPr>
            <p:ph type="title"/>
          </p:nvPr>
        </p:nvSpPr>
        <p:spPr>
          <a:xfrm>
            <a:off x="691650" y="1316050"/>
            <a:ext cx="3081900" cy="1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</a:t>
            </a:r>
            <a:r>
              <a:rPr lang="en" dirty="0" smtClean="0"/>
              <a:t>ài 4</a:t>
            </a:r>
            <a:endParaRPr dirty="0"/>
          </a:p>
        </p:txBody>
      </p:sp>
      <p:sp>
        <p:nvSpPr>
          <p:cNvPr id="5600" name="Google Shape;5600;p52"/>
          <p:cNvSpPr txBox="1">
            <a:spLocks noGrp="1"/>
          </p:cNvSpPr>
          <p:nvPr>
            <p:ph type="body" idx="1"/>
          </p:nvPr>
        </p:nvSpPr>
        <p:spPr>
          <a:xfrm>
            <a:off x="796275" y="3180100"/>
            <a:ext cx="280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For Happy Holidays</a:t>
            </a:r>
            <a:endParaRPr/>
          </a:p>
        </p:txBody>
      </p:sp>
      <p:grpSp>
        <p:nvGrpSpPr>
          <p:cNvPr id="5601" name="Google Shape;5601;p52"/>
          <p:cNvGrpSpPr/>
          <p:nvPr/>
        </p:nvGrpSpPr>
        <p:grpSpPr>
          <a:xfrm>
            <a:off x="4079275" y="738925"/>
            <a:ext cx="4465608" cy="2068300"/>
            <a:chOff x="4079275" y="738925"/>
            <a:chExt cx="4465608" cy="2068300"/>
          </a:xfrm>
        </p:grpSpPr>
        <p:sp>
          <p:nvSpPr>
            <p:cNvPr id="5602" name="Google Shape;5602;p52"/>
            <p:cNvSpPr/>
            <p:nvPr/>
          </p:nvSpPr>
          <p:spPr>
            <a:xfrm>
              <a:off x="4680365" y="944724"/>
              <a:ext cx="489030" cy="392523"/>
            </a:xfrm>
            <a:custGeom>
              <a:avLst/>
              <a:gdLst/>
              <a:ahLst/>
              <a:cxnLst/>
              <a:rect l="l" t="t" r="r" b="b"/>
              <a:pathLst>
                <a:path w="16499" h="13243" extrusionOk="0">
                  <a:moveTo>
                    <a:pt x="14839" y="0"/>
                  </a:moveTo>
                  <a:cubicBezTo>
                    <a:pt x="14491" y="0"/>
                    <a:pt x="14142" y="131"/>
                    <a:pt x="13878" y="367"/>
                  </a:cubicBezTo>
                  <a:cubicBezTo>
                    <a:pt x="13022" y="1101"/>
                    <a:pt x="12396" y="3426"/>
                    <a:pt x="12002" y="4499"/>
                  </a:cubicBezTo>
                  <a:cubicBezTo>
                    <a:pt x="11656" y="5371"/>
                    <a:pt x="10969" y="6047"/>
                    <a:pt x="10361" y="6047"/>
                  </a:cubicBezTo>
                  <a:cubicBezTo>
                    <a:pt x="10182" y="6047"/>
                    <a:pt x="10009" y="5989"/>
                    <a:pt x="9855" y="5859"/>
                  </a:cubicBezTo>
                  <a:cubicBezTo>
                    <a:pt x="9406" y="5519"/>
                    <a:pt x="9963" y="4323"/>
                    <a:pt x="10697" y="3249"/>
                  </a:cubicBezTo>
                  <a:cubicBezTo>
                    <a:pt x="11215" y="2389"/>
                    <a:pt x="10881" y="1490"/>
                    <a:pt x="10217" y="1490"/>
                  </a:cubicBezTo>
                  <a:cubicBezTo>
                    <a:pt x="10009" y="1490"/>
                    <a:pt x="9770" y="1577"/>
                    <a:pt x="9515" y="1781"/>
                  </a:cubicBezTo>
                  <a:cubicBezTo>
                    <a:pt x="8387" y="2692"/>
                    <a:pt x="7136" y="5342"/>
                    <a:pt x="6620" y="6484"/>
                  </a:cubicBezTo>
                  <a:cubicBezTo>
                    <a:pt x="6467" y="6777"/>
                    <a:pt x="6318" y="6901"/>
                    <a:pt x="6185" y="6901"/>
                  </a:cubicBezTo>
                  <a:cubicBezTo>
                    <a:pt x="5832" y="6901"/>
                    <a:pt x="5594" y="6024"/>
                    <a:pt x="5723" y="5125"/>
                  </a:cubicBezTo>
                  <a:cubicBezTo>
                    <a:pt x="5823" y="3972"/>
                    <a:pt x="6119" y="2774"/>
                    <a:pt x="5240" y="2774"/>
                  </a:cubicBezTo>
                  <a:cubicBezTo>
                    <a:pt x="5165" y="2774"/>
                    <a:pt x="5081" y="2782"/>
                    <a:pt x="4989" y="2800"/>
                  </a:cubicBezTo>
                  <a:cubicBezTo>
                    <a:pt x="3793" y="3032"/>
                    <a:pt x="3344" y="7272"/>
                    <a:pt x="3167" y="7952"/>
                  </a:cubicBezTo>
                  <a:cubicBezTo>
                    <a:pt x="3059" y="8632"/>
                    <a:pt x="0" y="9882"/>
                    <a:pt x="0" y="9882"/>
                  </a:cubicBezTo>
                  <a:lnTo>
                    <a:pt x="1468" y="12369"/>
                  </a:lnTo>
                  <a:cubicBezTo>
                    <a:pt x="3492" y="11317"/>
                    <a:pt x="4647" y="11110"/>
                    <a:pt x="5445" y="11110"/>
                  </a:cubicBezTo>
                  <a:cubicBezTo>
                    <a:pt x="5853" y="11110"/>
                    <a:pt x="6167" y="11164"/>
                    <a:pt x="6457" y="11187"/>
                  </a:cubicBezTo>
                  <a:cubicBezTo>
                    <a:pt x="7299" y="11187"/>
                    <a:pt x="8441" y="12995"/>
                    <a:pt x="9678" y="13226"/>
                  </a:cubicBezTo>
                  <a:cubicBezTo>
                    <a:pt x="9764" y="13237"/>
                    <a:pt x="9846" y="13242"/>
                    <a:pt x="9922" y="13242"/>
                  </a:cubicBezTo>
                  <a:cubicBezTo>
                    <a:pt x="10950" y="13242"/>
                    <a:pt x="11073" y="12272"/>
                    <a:pt x="10643" y="11690"/>
                  </a:cubicBezTo>
                  <a:cubicBezTo>
                    <a:pt x="10194" y="11065"/>
                    <a:pt x="8495" y="9936"/>
                    <a:pt x="8835" y="9488"/>
                  </a:cubicBezTo>
                  <a:cubicBezTo>
                    <a:pt x="8935" y="9370"/>
                    <a:pt x="9110" y="9320"/>
                    <a:pt x="9332" y="9320"/>
                  </a:cubicBezTo>
                  <a:cubicBezTo>
                    <a:pt x="9984" y="9320"/>
                    <a:pt x="11052" y="9756"/>
                    <a:pt x="11893" y="10222"/>
                  </a:cubicBezTo>
                  <a:cubicBezTo>
                    <a:pt x="12535" y="10561"/>
                    <a:pt x="13128" y="10816"/>
                    <a:pt x="13619" y="10816"/>
                  </a:cubicBezTo>
                  <a:cubicBezTo>
                    <a:pt x="14034" y="10816"/>
                    <a:pt x="14375" y="10634"/>
                    <a:pt x="14612" y="10167"/>
                  </a:cubicBezTo>
                  <a:cubicBezTo>
                    <a:pt x="15237" y="8917"/>
                    <a:pt x="13253" y="8292"/>
                    <a:pt x="12573" y="8061"/>
                  </a:cubicBezTo>
                  <a:cubicBezTo>
                    <a:pt x="11893" y="7898"/>
                    <a:pt x="12002" y="7381"/>
                    <a:pt x="12967" y="6769"/>
                  </a:cubicBezTo>
                  <a:cubicBezTo>
                    <a:pt x="13987" y="6144"/>
                    <a:pt x="15686" y="5233"/>
                    <a:pt x="16134" y="2624"/>
                  </a:cubicBezTo>
                  <a:cubicBezTo>
                    <a:pt x="16499" y="754"/>
                    <a:pt x="15672" y="0"/>
                    <a:pt x="14839" y="0"/>
                  </a:cubicBezTo>
                  <a:close/>
                </a:path>
              </a:pathLst>
            </a:custGeom>
            <a:solidFill>
              <a:srgbClr val="6B3C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03" name="Google Shape;5603;p52"/>
            <p:cNvGrpSpPr/>
            <p:nvPr/>
          </p:nvGrpSpPr>
          <p:grpSpPr>
            <a:xfrm>
              <a:off x="4079275" y="738925"/>
              <a:ext cx="4465608" cy="2068300"/>
              <a:chOff x="3926875" y="738925"/>
              <a:chExt cx="4465608" cy="2068300"/>
            </a:xfrm>
          </p:grpSpPr>
          <p:sp>
            <p:nvSpPr>
              <p:cNvPr id="5604" name="Google Shape;5604;p52"/>
              <p:cNvSpPr/>
              <p:nvPr/>
            </p:nvSpPr>
            <p:spPr>
              <a:xfrm>
                <a:off x="6227700" y="1732425"/>
                <a:ext cx="5507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162" extrusionOk="0">
                    <a:moveTo>
                      <a:pt x="1075" y="0"/>
                    </a:moveTo>
                    <a:cubicBezTo>
                      <a:pt x="504" y="0"/>
                      <a:pt x="1" y="463"/>
                      <a:pt x="1" y="1074"/>
                    </a:cubicBezTo>
                    <a:cubicBezTo>
                      <a:pt x="1" y="1645"/>
                      <a:pt x="504" y="2162"/>
                      <a:pt x="1075" y="2162"/>
                    </a:cubicBezTo>
                    <a:cubicBezTo>
                      <a:pt x="1700" y="2162"/>
                      <a:pt x="2203" y="1645"/>
                      <a:pt x="2203" y="1074"/>
                    </a:cubicBezTo>
                    <a:cubicBezTo>
                      <a:pt x="2203" y="463"/>
                      <a:pt x="1700" y="0"/>
                      <a:pt x="1075" y="0"/>
                    </a:cubicBezTo>
                    <a:close/>
                  </a:path>
                </a:pathLst>
              </a:custGeom>
              <a:solidFill>
                <a:srgbClr val="CB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52"/>
              <p:cNvSpPr/>
              <p:nvPr/>
            </p:nvSpPr>
            <p:spPr>
              <a:xfrm>
                <a:off x="6437025" y="1483350"/>
                <a:ext cx="411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645" extrusionOk="0">
                    <a:moveTo>
                      <a:pt x="857" y="0"/>
                    </a:moveTo>
                    <a:cubicBezTo>
                      <a:pt x="409" y="0"/>
                      <a:pt x="1" y="340"/>
                      <a:pt x="1" y="789"/>
                    </a:cubicBezTo>
                    <a:cubicBezTo>
                      <a:pt x="1" y="1251"/>
                      <a:pt x="409" y="1645"/>
                      <a:pt x="857" y="1645"/>
                    </a:cubicBezTo>
                    <a:cubicBezTo>
                      <a:pt x="1306" y="1645"/>
                      <a:pt x="1645" y="1251"/>
                      <a:pt x="1645" y="789"/>
                    </a:cubicBezTo>
                    <a:cubicBezTo>
                      <a:pt x="1645" y="340"/>
                      <a:pt x="1306" y="0"/>
                      <a:pt x="857" y="0"/>
                    </a:cubicBezTo>
                    <a:close/>
                  </a:path>
                </a:pathLst>
              </a:custGeom>
              <a:solidFill>
                <a:srgbClr val="CB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52"/>
              <p:cNvSpPr/>
              <p:nvPr/>
            </p:nvSpPr>
            <p:spPr>
              <a:xfrm>
                <a:off x="7068725" y="1435100"/>
                <a:ext cx="41150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1306" extrusionOk="0">
                    <a:moveTo>
                      <a:pt x="1414" y="0"/>
                    </a:moveTo>
                    <a:lnTo>
                      <a:pt x="1" y="911"/>
                    </a:lnTo>
                    <a:cubicBezTo>
                      <a:pt x="164" y="1142"/>
                      <a:pt x="395" y="1305"/>
                      <a:pt x="680" y="1305"/>
                    </a:cubicBezTo>
                    <a:cubicBezTo>
                      <a:pt x="844" y="1305"/>
                      <a:pt x="1020" y="1251"/>
                      <a:pt x="1129" y="1196"/>
                    </a:cubicBezTo>
                    <a:cubicBezTo>
                      <a:pt x="1523" y="911"/>
                      <a:pt x="1645" y="394"/>
                      <a:pt x="1414" y="0"/>
                    </a:cubicBezTo>
                    <a:close/>
                  </a:path>
                </a:pathLst>
              </a:custGeom>
              <a:solidFill>
                <a:srgbClr val="CB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52"/>
              <p:cNvSpPr/>
              <p:nvPr/>
            </p:nvSpPr>
            <p:spPr>
              <a:xfrm>
                <a:off x="4321725" y="1236975"/>
                <a:ext cx="42525" cy="4250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700" extrusionOk="0">
                    <a:moveTo>
                      <a:pt x="857" y="1"/>
                    </a:moveTo>
                    <a:cubicBezTo>
                      <a:pt x="409" y="1"/>
                      <a:pt x="1" y="395"/>
                      <a:pt x="1" y="844"/>
                    </a:cubicBezTo>
                    <a:cubicBezTo>
                      <a:pt x="1" y="1306"/>
                      <a:pt x="409" y="1700"/>
                      <a:pt x="857" y="1700"/>
                    </a:cubicBezTo>
                    <a:cubicBezTo>
                      <a:pt x="1306" y="1700"/>
                      <a:pt x="1700" y="1306"/>
                      <a:pt x="1700" y="844"/>
                    </a:cubicBezTo>
                    <a:cubicBezTo>
                      <a:pt x="1700" y="395"/>
                      <a:pt x="1306" y="1"/>
                      <a:pt x="857" y="1"/>
                    </a:cubicBezTo>
                    <a:close/>
                  </a:path>
                </a:pathLst>
              </a:custGeom>
              <a:solidFill>
                <a:srgbClr val="CB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52"/>
              <p:cNvSpPr/>
              <p:nvPr/>
            </p:nvSpPr>
            <p:spPr>
              <a:xfrm>
                <a:off x="7507425" y="1461950"/>
                <a:ext cx="482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1645" extrusionOk="0">
                    <a:moveTo>
                      <a:pt x="965" y="0"/>
                    </a:moveTo>
                    <a:cubicBezTo>
                      <a:pt x="802" y="0"/>
                      <a:pt x="571" y="68"/>
                      <a:pt x="463" y="177"/>
                    </a:cubicBezTo>
                    <a:cubicBezTo>
                      <a:pt x="68" y="517"/>
                      <a:pt x="0" y="1019"/>
                      <a:pt x="340" y="1359"/>
                    </a:cubicBezTo>
                    <a:cubicBezTo>
                      <a:pt x="517" y="1590"/>
                      <a:pt x="748" y="1645"/>
                      <a:pt x="965" y="1645"/>
                    </a:cubicBezTo>
                    <a:cubicBezTo>
                      <a:pt x="1142" y="1645"/>
                      <a:pt x="1360" y="1590"/>
                      <a:pt x="1536" y="1482"/>
                    </a:cubicBezTo>
                    <a:cubicBezTo>
                      <a:pt x="1876" y="1196"/>
                      <a:pt x="1930" y="680"/>
                      <a:pt x="1591" y="285"/>
                    </a:cubicBezTo>
                    <a:cubicBezTo>
                      <a:pt x="1482" y="122"/>
                      <a:pt x="1197" y="0"/>
                      <a:pt x="965" y="0"/>
                    </a:cubicBezTo>
                    <a:close/>
                  </a:path>
                </a:pathLst>
              </a:custGeom>
              <a:solidFill>
                <a:srgbClr val="CB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52"/>
              <p:cNvSpPr/>
              <p:nvPr/>
            </p:nvSpPr>
            <p:spPr>
              <a:xfrm>
                <a:off x="4355725" y="2594850"/>
                <a:ext cx="1020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136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8" y="164"/>
                      <a:pt x="123" y="449"/>
                      <a:pt x="123" y="789"/>
                    </a:cubicBezTo>
                    <a:lnTo>
                      <a:pt x="123" y="1129"/>
                    </a:lnTo>
                    <a:lnTo>
                      <a:pt x="123" y="1360"/>
                    </a:lnTo>
                    <a:cubicBezTo>
                      <a:pt x="340" y="1183"/>
                      <a:pt x="408" y="966"/>
                      <a:pt x="408" y="735"/>
                    </a:cubicBezTo>
                    <a:cubicBezTo>
                      <a:pt x="408" y="395"/>
                      <a:pt x="231" y="109"/>
                      <a:pt x="0" y="1"/>
                    </a:cubicBezTo>
                    <a:close/>
                  </a:path>
                </a:pathLst>
              </a:custGeom>
              <a:solidFill>
                <a:srgbClr val="CB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52"/>
              <p:cNvSpPr/>
              <p:nvPr/>
            </p:nvSpPr>
            <p:spPr>
              <a:xfrm>
                <a:off x="4810375" y="738925"/>
                <a:ext cx="45225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1646" extrusionOk="0">
                    <a:moveTo>
                      <a:pt x="911" y="1"/>
                    </a:moveTo>
                    <a:cubicBezTo>
                      <a:pt x="735" y="1"/>
                      <a:pt x="572" y="55"/>
                      <a:pt x="395" y="232"/>
                    </a:cubicBezTo>
                    <a:cubicBezTo>
                      <a:pt x="55" y="517"/>
                      <a:pt x="1" y="1020"/>
                      <a:pt x="286" y="1360"/>
                    </a:cubicBezTo>
                    <a:cubicBezTo>
                      <a:pt x="449" y="1536"/>
                      <a:pt x="680" y="1645"/>
                      <a:pt x="911" y="1645"/>
                    </a:cubicBezTo>
                    <a:cubicBezTo>
                      <a:pt x="1074" y="1645"/>
                      <a:pt x="1306" y="1591"/>
                      <a:pt x="1469" y="1469"/>
                    </a:cubicBezTo>
                    <a:cubicBezTo>
                      <a:pt x="1808" y="1197"/>
                      <a:pt x="1808" y="680"/>
                      <a:pt x="1523" y="286"/>
                    </a:cubicBezTo>
                    <a:cubicBezTo>
                      <a:pt x="1360" y="109"/>
                      <a:pt x="1129" y="1"/>
                      <a:pt x="911" y="1"/>
                    </a:cubicBezTo>
                    <a:close/>
                  </a:path>
                </a:pathLst>
              </a:custGeom>
              <a:solidFill>
                <a:srgbClr val="CB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52"/>
              <p:cNvSpPr/>
              <p:nvPr/>
            </p:nvSpPr>
            <p:spPr>
              <a:xfrm>
                <a:off x="7292325" y="1194025"/>
                <a:ext cx="765950" cy="532975"/>
              </a:xfrm>
              <a:custGeom>
                <a:avLst/>
                <a:gdLst/>
                <a:ahLst/>
                <a:cxnLst/>
                <a:rect l="l" t="t" r="r" b="b"/>
                <a:pathLst>
                  <a:path w="30638" h="21319" extrusionOk="0">
                    <a:moveTo>
                      <a:pt x="20845" y="1"/>
                    </a:moveTo>
                    <a:cubicBezTo>
                      <a:pt x="19854" y="1"/>
                      <a:pt x="18864" y="1722"/>
                      <a:pt x="17917" y="1722"/>
                    </a:cubicBezTo>
                    <a:cubicBezTo>
                      <a:pt x="17894" y="1722"/>
                      <a:pt x="17870" y="1721"/>
                      <a:pt x="17847" y="1719"/>
                    </a:cubicBezTo>
                    <a:cubicBezTo>
                      <a:pt x="16772" y="1625"/>
                      <a:pt x="16159" y="357"/>
                      <a:pt x="15326" y="357"/>
                    </a:cubicBezTo>
                    <a:cubicBezTo>
                      <a:pt x="15190" y="357"/>
                      <a:pt x="15048" y="390"/>
                      <a:pt x="14898" y="468"/>
                    </a:cubicBezTo>
                    <a:cubicBezTo>
                      <a:pt x="13878" y="1039"/>
                      <a:pt x="16828" y="5117"/>
                      <a:pt x="16828" y="5117"/>
                    </a:cubicBezTo>
                    <a:cubicBezTo>
                      <a:pt x="4133" y="6191"/>
                      <a:pt x="0" y="16154"/>
                      <a:pt x="0" y="16154"/>
                    </a:cubicBezTo>
                    <a:lnTo>
                      <a:pt x="27294" y="21319"/>
                    </a:lnTo>
                    <a:cubicBezTo>
                      <a:pt x="30637" y="10323"/>
                      <a:pt x="21857" y="5688"/>
                      <a:pt x="21857" y="5688"/>
                    </a:cubicBezTo>
                    <a:cubicBezTo>
                      <a:pt x="26164" y="5244"/>
                      <a:pt x="26899" y="2206"/>
                      <a:pt x="25302" y="2206"/>
                    </a:cubicBezTo>
                    <a:cubicBezTo>
                      <a:pt x="25236" y="2206"/>
                      <a:pt x="25166" y="2211"/>
                      <a:pt x="25092" y="2222"/>
                    </a:cubicBezTo>
                    <a:cubicBezTo>
                      <a:pt x="24861" y="2256"/>
                      <a:pt x="24651" y="2272"/>
                      <a:pt x="24458" y="2272"/>
                    </a:cubicBezTo>
                    <a:cubicBezTo>
                      <a:pt x="23044" y="2272"/>
                      <a:pt x="22570" y="1394"/>
                      <a:pt x="21517" y="305"/>
                    </a:cubicBezTo>
                    <a:cubicBezTo>
                      <a:pt x="21293" y="89"/>
                      <a:pt x="21069" y="1"/>
                      <a:pt x="208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52"/>
              <p:cNvSpPr/>
              <p:nvPr/>
            </p:nvSpPr>
            <p:spPr>
              <a:xfrm>
                <a:off x="7713000" y="1321950"/>
                <a:ext cx="12575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5030" h="1573" extrusionOk="0">
                    <a:moveTo>
                      <a:pt x="1" y="0"/>
                    </a:moveTo>
                    <a:cubicBezTo>
                      <a:pt x="922" y="1200"/>
                      <a:pt x="1868" y="1573"/>
                      <a:pt x="2686" y="1573"/>
                    </a:cubicBezTo>
                    <a:cubicBezTo>
                      <a:pt x="4028" y="1573"/>
                      <a:pt x="5030" y="571"/>
                      <a:pt x="5030" y="571"/>
                    </a:cubicBezTo>
                    <a:lnTo>
                      <a:pt x="5030" y="571"/>
                    </a:lnTo>
                    <a:cubicBezTo>
                      <a:pt x="4459" y="652"/>
                      <a:pt x="3930" y="685"/>
                      <a:pt x="3447" y="685"/>
                    </a:cubicBezTo>
                    <a:cubicBezTo>
                      <a:pt x="1252" y="68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52"/>
              <p:cNvSpPr/>
              <p:nvPr/>
            </p:nvSpPr>
            <p:spPr>
              <a:xfrm>
                <a:off x="7705875" y="1232575"/>
                <a:ext cx="72050" cy="85550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3422" extrusionOk="0">
                    <a:moveTo>
                      <a:pt x="2882" y="0"/>
                    </a:moveTo>
                    <a:cubicBezTo>
                      <a:pt x="2882" y="0"/>
                      <a:pt x="2361" y="883"/>
                      <a:pt x="1436" y="883"/>
                    </a:cubicBezTo>
                    <a:cubicBezTo>
                      <a:pt x="1031" y="883"/>
                      <a:pt x="550" y="715"/>
                      <a:pt x="0" y="231"/>
                    </a:cubicBezTo>
                    <a:lnTo>
                      <a:pt x="0" y="231"/>
                    </a:lnTo>
                    <a:cubicBezTo>
                      <a:pt x="0" y="232"/>
                      <a:pt x="1385" y="3422"/>
                      <a:pt x="1961" y="3422"/>
                    </a:cubicBezTo>
                    <a:cubicBezTo>
                      <a:pt x="1989" y="3422"/>
                      <a:pt x="2015" y="3414"/>
                      <a:pt x="2039" y="3398"/>
                    </a:cubicBezTo>
                    <a:cubicBezTo>
                      <a:pt x="2542" y="3059"/>
                      <a:pt x="2882" y="1"/>
                      <a:pt x="2882" y="0"/>
                    </a:cubicBezTo>
                    <a:close/>
                  </a:path>
                </a:pathLst>
              </a:custGeom>
              <a:solidFill>
                <a:srgbClr val="CE20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52"/>
              <p:cNvSpPr/>
              <p:nvPr/>
            </p:nvSpPr>
            <p:spPr>
              <a:xfrm>
                <a:off x="7813250" y="1241075"/>
                <a:ext cx="93475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2788" extrusionOk="0">
                    <a:moveTo>
                      <a:pt x="1088" y="0"/>
                    </a:moveTo>
                    <a:cubicBezTo>
                      <a:pt x="1088" y="0"/>
                      <a:pt x="0" y="2719"/>
                      <a:pt x="680" y="2786"/>
                    </a:cubicBezTo>
                    <a:cubicBezTo>
                      <a:pt x="692" y="2787"/>
                      <a:pt x="704" y="2788"/>
                      <a:pt x="717" y="2788"/>
                    </a:cubicBezTo>
                    <a:cubicBezTo>
                      <a:pt x="1500" y="2788"/>
                      <a:pt x="3738" y="1142"/>
                      <a:pt x="3738" y="1142"/>
                    </a:cubicBezTo>
                    <a:lnTo>
                      <a:pt x="3738" y="1142"/>
                    </a:lnTo>
                    <a:cubicBezTo>
                      <a:pt x="3738" y="1142"/>
                      <a:pt x="3445" y="1200"/>
                      <a:pt x="3051" y="1200"/>
                    </a:cubicBezTo>
                    <a:cubicBezTo>
                      <a:pt x="2353" y="1200"/>
                      <a:pt x="1340" y="1017"/>
                      <a:pt x="1088" y="0"/>
                    </a:cubicBezTo>
                    <a:close/>
                  </a:path>
                </a:pathLst>
              </a:custGeom>
              <a:solidFill>
                <a:srgbClr val="CE20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52"/>
              <p:cNvSpPr/>
              <p:nvPr/>
            </p:nvSpPr>
            <p:spPr>
              <a:xfrm>
                <a:off x="7830250" y="1336200"/>
                <a:ext cx="228025" cy="390800"/>
              </a:xfrm>
              <a:custGeom>
                <a:avLst/>
                <a:gdLst/>
                <a:ahLst/>
                <a:cxnLst/>
                <a:rect l="l" t="t" r="r" b="b"/>
                <a:pathLst>
                  <a:path w="9121" h="15632" extrusionOk="0">
                    <a:moveTo>
                      <a:pt x="340" y="1"/>
                    </a:moveTo>
                    <a:lnTo>
                      <a:pt x="0" y="218"/>
                    </a:lnTo>
                    <a:cubicBezTo>
                      <a:pt x="0" y="218"/>
                      <a:pt x="3289" y="7585"/>
                      <a:pt x="0" y="14545"/>
                    </a:cubicBezTo>
                    <a:lnTo>
                      <a:pt x="5777" y="15632"/>
                    </a:lnTo>
                    <a:cubicBezTo>
                      <a:pt x="9120" y="4636"/>
                      <a:pt x="340" y="1"/>
                      <a:pt x="340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52"/>
              <p:cNvSpPr/>
              <p:nvPr/>
            </p:nvSpPr>
            <p:spPr>
              <a:xfrm>
                <a:off x="6457675" y="2062375"/>
                <a:ext cx="404150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6166" h="12009" extrusionOk="0">
                    <a:moveTo>
                      <a:pt x="11245" y="0"/>
                    </a:moveTo>
                    <a:lnTo>
                      <a:pt x="5237" y="1197"/>
                    </a:lnTo>
                    <a:lnTo>
                      <a:pt x="8350" y="5954"/>
                    </a:lnTo>
                    <a:cubicBezTo>
                      <a:pt x="8350" y="5954"/>
                      <a:pt x="8134" y="6258"/>
                      <a:pt x="7430" y="6258"/>
                    </a:cubicBezTo>
                    <a:cubicBezTo>
                      <a:pt x="7181" y="6258"/>
                      <a:pt x="6871" y="6220"/>
                      <a:pt x="6487" y="6117"/>
                    </a:cubicBezTo>
                    <a:cubicBezTo>
                      <a:pt x="5740" y="5908"/>
                      <a:pt x="4801" y="5620"/>
                      <a:pt x="3848" y="5620"/>
                    </a:cubicBezTo>
                    <a:cubicBezTo>
                      <a:pt x="3000" y="5620"/>
                      <a:pt x="2139" y="5849"/>
                      <a:pt x="1390" y="6566"/>
                    </a:cubicBezTo>
                    <a:cubicBezTo>
                      <a:pt x="1" y="7907"/>
                      <a:pt x="1641" y="12009"/>
                      <a:pt x="6727" y="12009"/>
                    </a:cubicBezTo>
                    <a:cubicBezTo>
                      <a:pt x="7463" y="12009"/>
                      <a:pt x="8270" y="11923"/>
                      <a:pt x="9152" y="11731"/>
                    </a:cubicBezTo>
                    <a:cubicBezTo>
                      <a:pt x="16165" y="10140"/>
                      <a:pt x="15091" y="8047"/>
                      <a:pt x="13515" y="4867"/>
                    </a:cubicBezTo>
                    <a:cubicBezTo>
                      <a:pt x="11924" y="1645"/>
                      <a:pt x="11245" y="0"/>
                      <a:pt x="11245" y="0"/>
                    </a:cubicBezTo>
                    <a:close/>
                  </a:path>
                </a:pathLst>
              </a:custGeom>
              <a:solidFill>
                <a:srgbClr val="231D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52"/>
              <p:cNvSpPr/>
              <p:nvPr/>
            </p:nvSpPr>
            <p:spPr>
              <a:xfrm>
                <a:off x="6445525" y="1726600"/>
                <a:ext cx="116250" cy="97925"/>
              </a:xfrm>
              <a:custGeom>
                <a:avLst/>
                <a:gdLst/>
                <a:ahLst/>
                <a:cxnLst/>
                <a:rect l="l" t="t" r="r" b="b"/>
                <a:pathLst>
                  <a:path w="4650" h="3917" extrusionOk="0">
                    <a:moveTo>
                      <a:pt x="3807" y="1"/>
                    </a:moveTo>
                    <a:cubicBezTo>
                      <a:pt x="2502" y="1"/>
                      <a:pt x="128" y="477"/>
                      <a:pt x="1" y="3917"/>
                    </a:cubicBezTo>
                    <a:cubicBezTo>
                      <a:pt x="1" y="3917"/>
                      <a:pt x="917" y="3532"/>
                      <a:pt x="2085" y="3532"/>
                    </a:cubicBezTo>
                    <a:cubicBezTo>
                      <a:pt x="2589" y="3532"/>
                      <a:pt x="3140" y="3603"/>
                      <a:pt x="3684" y="3808"/>
                    </a:cubicBezTo>
                    <a:cubicBezTo>
                      <a:pt x="3684" y="3808"/>
                      <a:pt x="4078" y="1035"/>
                      <a:pt x="4649" y="70"/>
                    </a:cubicBezTo>
                    <a:cubicBezTo>
                      <a:pt x="4649" y="70"/>
                      <a:pt x="4306" y="1"/>
                      <a:pt x="3807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52"/>
              <p:cNvSpPr/>
              <p:nvPr/>
            </p:nvSpPr>
            <p:spPr>
              <a:xfrm>
                <a:off x="6384700" y="1797675"/>
                <a:ext cx="246375" cy="392150"/>
              </a:xfrm>
              <a:custGeom>
                <a:avLst/>
                <a:gdLst/>
                <a:ahLst/>
                <a:cxnLst/>
                <a:rect l="l" t="t" r="r" b="b"/>
                <a:pathLst>
                  <a:path w="9855" h="15686" extrusionOk="0">
                    <a:moveTo>
                      <a:pt x="6614" y="0"/>
                    </a:moveTo>
                    <a:cubicBezTo>
                      <a:pt x="6276" y="0"/>
                      <a:pt x="1788" y="50"/>
                      <a:pt x="911" y="2719"/>
                    </a:cubicBezTo>
                    <a:cubicBezTo>
                      <a:pt x="1" y="5546"/>
                      <a:pt x="1142" y="12342"/>
                      <a:pt x="4078" y="15686"/>
                    </a:cubicBezTo>
                    <a:lnTo>
                      <a:pt x="9855" y="14218"/>
                    </a:lnTo>
                    <a:lnTo>
                      <a:pt x="8550" y="11322"/>
                    </a:lnTo>
                    <a:cubicBezTo>
                      <a:pt x="8550" y="11322"/>
                      <a:pt x="6688" y="5831"/>
                      <a:pt x="6634" y="0"/>
                    </a:cubicBezTo>
                    <a:cubicBezTo>
                      <a:pt x="6634" y="0"/>
                      <a:pt x="6627" y="0"/>
                      <a:pt x="66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52"/>
              <p:cNvSpPr/>
              <p:nvPr/>
            </p:nvSpPr>
            <p:spPr>
              <a:xfrm>
                <a:off x="6350300" y="2153100"/>
                <a:ext cx="402775" cy="300000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12000" extrusionOk="0">
                    <a:moveTo>
                      <a:pt x="11231" y="1"/>
                    </a:moveTo>
                    <a:lnTo>
                      <a:pt x="5237" y="1183"/>
                    </a:lnTo>
                    <a:lnTo>
                      <a:pt x="8295" y="5940"/>
                    </a:lnTo>
                    <a:cubicBezTo>
                      <a:pt x="8295" y="5940"/>
                      <a:pt x="8107" y="6256"/>
                      <a:pt x="7402" y="6256"/>
                    </a:cubicBezTo>
                    <a:cubicBezTo>
                      <a:pt x="7159" y="6256"/>
                      <a:pt x="6854" y="6218"/>
                      <a:pt x="6474" y="6117"/>
                    </a:cubicBezTo>
                    <a:cubicBezTo>
                      <a:pt x="5697" y="5909"/>
                      <a:pt x="4761" y="5620"/>
                      <a:pt x="3815" y="5620"/>
                    </a:cubicBezTo>
                    <a:cubicBezTo>
                      <a:pt x="2974" y="5620"/>
                      <a:pt x="2126" y="5849"/>
                      <a:pt x="1377" y="6566"/>
                    </a:cubicBezTo>
                    <a:cubicBezTo>
                      <a:pt x="1" y="7906"/>
                      <a:pt x="1637" y="12000"/>
                      <a:pt x="6701" y="12000"/>
                    </a:cubicBezTo>
                    <a:cubicBezTo>
                      <a:pt x="7440" y="12000"/>
                      <a:pt x="8252" y="11913"/>
                      <a:pt x="9138" y="11717"/>
                    </a:cubicBezTo>
                    <a:cubicBezTo>
                      <a:pt x="16111" y="10140"/>
                      <a:pt x="15091" y="8034"/>
                      <a:pt x="13501" y="4867"/>
                    </a:cubicBezTo>
                    <a:cubicBezTo>
                      <a:pt x="11911" y="1645"/>
                      <a:pt x="11231" y="1"/>
                      <a:pt x="11231" y="1"/>
                    </a:cubicBezTo>
                    <a:close/>
                  </a:path>
                </a:pathLst>
              </a:custGeom>
              <a:solidFill>
                <a:srgbClr val="231D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52"/>
              <p:cNvSpPr/>
              <p:nvPr/>
            </p:nvSpPr>
            <p:spPr>
              <a:xfrm>
                <a:off x="6387750" y="2153100"/>
                <a:ext cx="365325" cy="300100"/>
              </a:xfrm>
              <a:custGeom>
                <a:avLst/>
                <a:gdLst/>
                <a:ahLst/>
                <a:cxnLst/>
                <a:rect l="l" t="t" r="r" b="b"/>
                <a:pathLst>
                  <a:path w="14613" h="12004" extrusionOk="0">
                    <a:moveTo>
                      <a:pt x="9733" y="1"/>
                    </a:moveTo>
                    <a:lnTo>
                      <a:pt x="8034" y="340"/>
                    </a:lnTo>
                    <a:lnTo>
                      <a:pt x="7871" y="449"/>
                    </a:lnTo>
                    <a:cubicBezTo>
                      <a:pt x="7871" y="449"/>
                      <a:pt x="9787" y="3344"/>
                      <a:pt x="10698" y="5383"/>
                    </a:cubicBezTo>
                    <a:cubicBezTo>
                      <a:pt x="11554" y="7422"/>
                      <a:pt x="11663" y="9284"/>
                      <a:pt x="7694" y="10358"/>
                    </a:cubicBezTo>
                    <a:cubicBezTo>
                      <a:pt x="6788" y="10604"/>
                      <a:pt x="5894" y="10699"/>
                      <a:pt x="5053" y="10699"/>
                    </a:cubicBezTo>
                    <a:cubicBezTo>
                      <a:pt x="2223" y="10699"/>
                      <a:pt x="1" y="9624"/>
                      <a:pt x="1" y="9624"/>
                    </a:cubicBezTo>
                    <a:lnTo>
                      <a:pt x="1" y="9624"/>
                    </a:lnTo>
                    <a:cubicBezTo>
                      <a:pt x="841" y="10868"/>
                      <a:pt x="2546" y="12004"/>
                      <a:pt x="5200" y="12004"/>
                    </a:cubicBezTo>
                    <a:cubicBezTo>
                      <a:pt x="5939" y="12004"/>
                      <a:pt x="6752" y="11916"/>
                      <a:pt x="7640" y="11717"/>
                    </a:cubicBezTo>
                    <a:cubicBezTo>
                      <a:pt x="14613" y="10140"/>
                      <a:pt x="13593" y="8034"/>
                      <a:pt x="12003" y="4867"/>
                    </a:cubicBezTo>
                    <a:cubicBezTo>
                      <a:pt x="10413" y="1645"/>
                      <a:pt x="9733" y="1"/>
                      <a:pt x="97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52"/>
              <p:cNvSpPr/>
              <p:nvPr/>
            </p:nvSpPr>
            <p:spPr>
              <a:xfrm>
                <a:off x="6782625" y="1450725"/>
                <a:ext cx="69325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473" extrusionOk="0">
                    <a:moveTo>
                      <a:pt x="1645" y="0"/>
                    </a:moveTo>
                    <a:cubicBezTo>
                      <a:pt x="1645" y="0"/>
                      <a:pt x="340" y="517"/>
                      <a:pt x="0" y="1931"/>
                    </a:cubicBezTo>
                    <a:cubicBezTo>
                      <a:pt x="0" y="1931"/>
                      <a:pt x="856" y="2665"/>
                      <a:pt x="788" y="3344"/>
                    </a:cubicBezTo>
                    <a:lnTo>
                      <a:pt x="2610" y="4472"/>
                    </a:lnTo>
                    <a:cubicBezTo>
                      <a:pt x="2610" y="4472"/>
                      <a:pt x="2433" y="1251"/>
                      <a:pt x="2773" y="395"/>
                    </a:cubicBezTo>
                    <a:lnTo>
                      <a:pt x="1645" y="0"/>
                    </a:ln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52"/>
              <p:cNvSpPr/>
              <p:nvPr/>
            </p:nvSpPr>
            <p:spPr>
              <a:xfrm>
                <a:off x="6577375" y="1534250"/>
                <a:ext cx="825400" cy="736450"/>
              </a:xfrm>
              <a:custGeom>
                <a:avLst/>
                <a:gdLst/>
                <a:ahLst/>
                <a:cxnLst/>
                <a:rect l="l" t="t" r="r" b="b"/>
                <a:pathLst>
                  <a:path w="33016" h="29458" extrusionOk="0">
                    <a:moveTo>
                      <a:pt x="8880" y="1"/>
                    </a:moveTo>
                    <a:cubicBezTo>
                      <a:pt x="4932" y="1"/>
                      <a:pt x="8264" y="8838"/>
                      <a:pt x="8264" y="8838"/>
                    </a:cubicBezTo>
                    <a:cubicBezTo>
                      <a:pt x="7813" y="9202"/>
                      <a:pt x="7260" y="9337"/>
                      <a:pt x="6687" y="9337"/>
                    </a:cubicBezTo>
                    <a:cubicBezTo>
                      <a:pt x="5036" y="9337"/>
                      <a:pt x="3222" y="8213"/>
                      <a:pt x="3222" y="8213"/>
                    </a:cubicBezTo>
                    <a:cubicBezTo>
                      <a:pt x="2094" y="9178"/>
                      <a:pt x="0" y="11842"/>
                      <a:pt x="1468" y="19766"/>
                    </a:cubicBezTo>
                    <a:cubicBezTo>
                      <a:pt x="3004" y="27691"/>
                      <a:pt x="11323" y="29458"/>
                      <a:pt x="11323" y="29458"/>
                    </a:cubicBezTo>
                    <a:cubicBezTo>
                      <a:pt x="19818" y="27691"/>
                      <a:pt x="27239" y="20962"/>
                      <a:pt x="30134" y="13541"/>
                    </a:cubicBezTo>
                    <a:cubicBezTo>
                      <a:pt x="33016" y="6120"/>
                      <a:pt x="29115" y="2327"/>
                      <a:pt x="29115" y="2327"/>
                    </a:cubicBezTo>
                    <a:cubicBezTo>
                      <a:pt x="26234" y="1115"/>
                      <a:pt x="24355" y="724"/>
                      <a:pt x="22941" y="724"/>
                    </a:cubicBezTo>
                    <a:cubicBezTo>
                      <a:pt x="21185" y="724"/>
                      <a:pt x="20146" y="1326"/>
                      <a:pt x="18798" y="1702"/>
                    </a:cubicBezTo>
                    <a:cubicBezTo>
                      <a:pt x="17914" y="1963"/>
                      <a:pt x="17056" y="2059"/>
                      <a:pt x="16245" y="2059"/>
                    </a:cubicBezTo>
                    <a:cubicBezTo>
                      <a:pt x="14775" y="2059"/>
                      <a:pt x="13456" y="1744"/>
                      <a:pt x="12397" y="1525"/>
                    </a:cubicBezTo>
                    <a:cubicBezTo>
                      <a:pt x="10765" y="1131"/>
                      <a:pt x="8998" y="3"/>
                      <a:pt x="8998" y="3"/>
                    </a:cubicBezTo>
                    <a:cubicBezTo>
                      <a:pt x="8958" y="1"/>
                      <a:pt x="8919" y="1"/>
                      <a:pt x="88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52"/>
              <p:cNvSpPr/>
              <p:nvPr/>
            </p:nvSpPr>
            <p:spPr>
              <a:xfrm>
                <a:off x="6730275" y="1559800"/>
                <a:ext cx="672500" cy="710900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28436" extrusionOk="0">
                    <a:moveTo>
                      <a:pt x="19084" y="1"/>
                    </a:moveTo>
                    <a:lnTo>
                      <a:pt x="19084" y="1"/>
                    </a:lnTo>
                    <a:cubicBezTo>
                      <a:pt x="24413" y="4703"/>
                      <a:pt x="19710" y="14721"/>
                      <a:pt x="14613" y="19478"/>
                    </a:cubicBezTo>
                    <a:cubicBezTo>
                      <a:pt x="9515" y="24236"/>
                      <a:pt x="1" y="25989"/>
                      <a:pt x="1" y="25989"/>
                    </a:cubicBezTo>
                    <a:cubicBezTo>
                      <a:pt x="2543" y="27865"/>
                      <a:pt x="5207" y="28436"/>
                      <a:pt x="5207" y="28436"/>
                    </a:cubicBezTo>
                    <a:cubicBezTo>
                      <a:pt x="13702" y="26669"/>
                      <a:pt x="21123" y="19940"/>
                      <a:pt x="24018" y="12519"/>
                    </a:cubicBezTo>
                    <a:cubicBezTo>
                      <a:pt x="26900" y="5098"/>
                      <a:pt x="22999" y="1305"/>
                      <a:pt x="22999" y="1305"/>
                    </a:cubicBezTo>
                    <a:cubicBezTo>
                      <a:pt x="21409" y="680"/>
                      <a:pt x="20104" y="232"/>
                      <a:pt x="19084" y="1"/>
                    </a:cubicBezTo>
                    <a:close/>
                  </a:path>
                </a:pathLst>
              </a:custGeom>
              <a:solidFill>
                <a:srgbClr val="C91B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52"/>
              <p:cNvSpPr/>
              <p:nvPr/>
            </p:nvSpPr>
            <p:spPr>
              <a:xfrm>
                <a:off x="6492425" y="1672075"/>
                <a:ext cx="36802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14721" h="24206" extrusionOk="0">
                    <a:moveTo>
                      <a:pt x="4877" y="1"/>
                    </a:moveTo>
                    <a:cubicBezTo>
                      <a:pt x="4224" y="1"/>
                      <a:pt x="3184" y="433"/>
                      <a:pt x="1985" y="2537"/>
                    </a:cubicBezTo>
                    <a:cubicBezTo>
                      <a:pt x="0" y="6152"/>
                      <a:pt x="286" y="14933"/>
                      <a:pt x="4527" y="19405"/>
                    </a:cubicBezTo>
                    <a:cubicBezTo>
                      <a:pt x="7876" y="22926"/>
                      <a:pt x="10409" y="24205"/>
                      <a:pt x="12801" y="24205"/>
                    </a:cubicBezTo>
                    <a:cubicBezTo>
                      <a:pt x="13447" y="24205"/>
                      <a:pt x="14082" y="24112"/>
                      <a:pt x="14721" y="23945"/>
                    </a:cubicBezTo>
                    <a:cubicBezTo>
                      <a:pt x="14721" y="23945"/>
                      <a:pt x="6402" y="22178"/>
                      <a:pt x="4866" y="14253"/>
                    </a:cubicBezTo>
                    <a:cubicBezTo>
                      <a:pt x="3398" y="6329"/>
                      <a:pt x="5492" y="3665"/>
                      <a:pt x="6620" y="2700"/>
                    </a:cubicBezTo>
                    <a:lnTo>
                      <a:pt x="5600" y="212"/>
                    </a:lnTo>
                    <a:cubicBezTo>
                      <a:pt x="5600" y="212"/>
                      <a:pt x="5333" y="1"/>
                      <a:pt x="4877" y="1"/>
                    </a:cubicBez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52"/>
              <p:cNvSpPr/>
              <p:nvPr/>
            </p:nvSpPr>
            <p:spPr>
              <a:xfrm>
                <a:off x="6666400" y="2209500"/>
                <a:ext cx="194050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2731" extrusionOk="0">
                    <a:moveTo>
                      <a:pt x="2556" y="1"/>
                    </a:moveTo>
                    <a:lnTo>
                      <a:pt x="1" y="178"/>
                    </a:lnTo>
                    <a:cubicBezTo>
                      <a:pt x="2195" y="1995"/>
                      <a:pt x="4056" y="2731"/>
                      <a:pt x="5826" y="2731"/>
                    </a:cubicBezTo>
                    <a:cubicBezTo>
                      <a:pt x="6480" y="2731"/>
                      <a:pt x="7121" y="2631"/>
                      <a:pt x="7762" y="2448"/>
                    </a:cubicBezTo>
                    <a:cubicBezTo>
                      <a:pt x="7762" y="2448"/>
                      <a:pt x="5098" y="1877"/>
                      <a:pt x="2556" y="1"/>
                    </a:cubicBezTo>
                    <a:close/>
                  </a:path>
                </a:pathLst>
              </a:custGeom>
              <a:solidFill>
                <a:srgbClr val="E2E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52"/>
              <p:cNvSpPr/>
              <p:nvPr/>
            </p:nvSpPr>
            <p:spPr>
              <a:xfrm>
                <a:off x="6623925" y="1753825"/>
                <a:ext cx="395225" cy="492750"/>
              </a:xfrm>
              <a:custGeom>
                <a:avLst/>
                <a:gdLst/>
                <a:ahLst/>
                <a:cxnLst/>
                <a:rect l="l" t="t" r="r" b="b"/>
                <a:pathLst>
                  <a:path w="15809" h="19710" extrusionOk="0">
                    <a:moveTo>
                      <a:pt x="2502" y="1"/>
                    </a:moveTo>
                    <a:cubicBezTo>
                      <a:pt x="2501" y="1"/>
                      <a:pt x="1" y="10195"/>
                      <a:pt x="12750" y="19709"/>
                    </a:cubicBezTo>
                    <a:cubicBezTo>
                      <a:pt x="12750" y="19709"/>
                      <a:pt x="14395" y="19139"/>
                      <a:pt x="15808" y="18350"/>
                    </a:cubicBezTo>
                    <a:cubicBezTo>
                      <a:pt x="15808" y="18350"/>
                      <a:pt x="6063" y="9678"/>
                      <a:pt x="5900" y="341"/>
                    </a:cubicBezTo>
                    <a:cubicBezTo>
                      <a:pt x="5900" y="341"/>
                      <a:pt x="5532" y="512"/>
                      <a:pt x="4830" y="512"/>
                    </a:cubicBezTo>
                    <a:cubicBezTo>
                      <a:pt x="4265" y="512"/>
                      <a:pt x="3483" y="401"/>
                      <a:pt x="2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52"/>
              <p:cNvSpPr/>
              <p:nvPr/>
            </p:nvSpPr>
            <p:spPr>
              <a:xfrm>
                <a:off x="6857725" y="2141550"/>
                <a:ext cx="161425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6457" h="4201" extrusionOk="0">
                    <a:moveTo>
                      <a:pt x="3684" y="0"/>
                    </a:moveTo>
                    <a:cubicBezTo>
                      <a:pt x="2324" y="626"/>
                      <a:pt x="965" y="1088"/>
                      <a:pt x="0" y="1360"/>
                    </a:cubicBezTo>
                    <a:cubicBezTo>
                      <a:pt x="1019" y="2325"/>
                      <a:pt x="2093" y="3290"/>
                      <a:pt x="3398" y="4200"/>
                    </a:cubicBezTo>
                    <a:cubicBezTo>
                      <a:pt x="3398" y="4200"/>
                      <a:pt x="5043" y="3630"/>
                      <a:pt x="6456" y="2841"/>
                    </a:cubicBezTo>
                    <a:cubicBezTo>
                      <a:pt x="6456" y="2841"/>
                      <a:pt x="5260" y="1767"/>
                      <a:pt x="3684" y="0"/>
                    </a:cubicBezTo>
                    <a:close/>
                  </a:path>
                </a:pathLst>
              </a:custGeom>
              <a:solidFill>
                <a:srgbClr val="1C1B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52"/>
              <p:cNvSpPr/>
              <p:nvPr/>
            </p:nvSpPr>
            <p:spPr>
              <a:xfrm>
                <a:off x="6553250" y="1382125"/>
                <a:ext cx="174350" cy="189400"/>
              </a:xfrm>
              <a:custGeom>
                <a:avLst/>
                <a:gdLst/>
                <a:ahLst/>
                <a:cxnLst/>
                <a:rect l="l" t="t" r="r" b="b"/>
                <a:pathLst>
                  <a:path w="6974" h="7576" extrusionOk="0">
                    <a:moveTo>
                      <a:pt x="4179" y="1"/>
                    </a:moveTo>
                    <a:cubicBezTo>
                      <a:pt x="3898" y="1"/>
                      <a:pt x="3601" y="25"/>
                      <a:pt x="3290" y="80"/>
                    </a:cubicBezTo>
                    <a:cubicBezTo>
                      <a:pt x="1074" y="475"/>
                      <a:pt x="0" y="2853"/>
                      <a:pt x="626" y="4104"/>
                    </a:cubicBezTo>
                    <a:cubicBezTo>
                      <a:pt x="1046" y="5065"/>
                      <a:pt x="1924" y="5842"/>
                      <a:pt x="2988" y="5842"/>
                    </a:cubicBezTo>
                    <a:cubicBezTo>
                      <a:pt x="3368" y="5842"/>
                      <a:pt x="3772" y="5743"/>
                      <a:pt x="4187" y="5517"/>
                    </a:cubicBezTo>
                    <a:lnTo>
                      <a:pt x="4187" y="5517"/>
                    </a:lnTo>
                    <a:cubicBezTo>
                      <a:pt x="4187" y="5517"/>
                      <a:pt x="3575" y="6999"/>
                      <a:pt x="4078" y="7502"/>
                    </a:cubicBezTo>
                    <a:cubicBezTo>
                      <a:pt x="4143" y="7552"/>
                      <a:pt x="4223" y="7575"/>
                      <a:pt x="4315" y="7575"/>
                    </a:cubicBezTo>
                    <a:cubicBezTo>
                      <a:pt x="5037" y="7575"/>
                      <a:pt x="6477" y="6185"/>
                      <a:pt x="6633" y="6088"/>
                    </a:cubicBezTo>
                    <a:lnTo>
                      <a:pt x="6633" y="6143"/>
                    </a:lnTo>
                    <a:lnTo>
                      <a:pt x="6973" y="882"/>
                    </a:lnTo>
                    <a:cubicBezTo>
                      <a:pt x="6973" y="882"/>
                      <a:pt x="5881" y="1"/>
                      <a:pt x="4179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52"/>
              <p:cNvSpPr/>
              <p:nvPr/>
            </p:nvSpPr>
            <p:spPr>
              <a:xfrm>
                <a:off x="6498200" y="1484100"/>
                <a:ext cx="183850" cy="184700"/>
              </a:xfrm>
              <a:custGeom>
                <a:avLst/>
                <a:gdLst/>
                <a:ahLst/>
                <a:cxnLst/>
                <a:rect l="l" t="t" r="r" b="b"/>
                <a:pathLst>
                  <a:path w="7354" h="7388" extrusionOk="0">
                    <a:moveTo>
                      <a:pt x="5559" y="0"/>
                    </a:moveTo>
                    <a:cubicBezTo>
                      <a:pt x="5517" y="0"/>
                      <a:pt x="5477" y="8"/>
                      <a:pt x="5437" y="25"/>
                    </a:cubicBezTo>
                    <a:cubicBezTo>
                      <a:pt x="4758" y="310"/>
                      <a:pt x="4866" y="1900"/>
                      <a:pt x="4866" y="1900"/>
                    </a:cubicBezTo>
                    <a:cubicBezTo>
                      <a:pt x="4321" y="1331"/>
                      <a:pt x="3713" y="1096"/>
                      <a:pt x="3117" y="1096"/>
                    </a:cubicBezTo>
                    <a:cubicBezTo>
                      <a:pt x="2346" y="1096"/>
                      <a:pt x="1594" y="1489"/>
                      <a:pt x="1020" y="2064"/>
                    </a:cubicBezTo>
                    <a:cubicBezTo>
                      <a:pt x="0" y="3029"/>
                      <a:pt x="218" y="5570"/>
                      <a:pt x="2148" y="6712"/>
                    </a:cubicBezTo>
                    <a:lnTo>
                      <a:pt x="2202" y="6712"/>
                    </a:lnTo>
                    <a:cubicBezTo>
                      <a:pt x="3118" y="7247"/>
                      <a:pt x="3993" y="7388"/>
                      <a:pt x="4661" y="7388"/>
                    </a:cubicBezTo>
                    <a:cubicBezTo>
                      <a:pt x="5401" y="7388"/>
                      <a:pt x="5886" y="7215"/>
                      <a:pt x="5886" y="7215"/>
                    </a:cubicBezTo>
                    <a:lnTo>
                      <a:pt x="7354" y="2172"/>
                    </a:lnTo>
                    <a:cubicBezTo>
                      <a:pt x="7251" y="2070"/>
                      <a:pt x="6244" y="0"/>
                      <a:pt x="55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52"/>
              <p:cNvSpPr/>
              <p:nvPr/>
            </p:nvSpPr>
            <p:spPr>
              <a:xfrm>
                <a:off x="6663675" y="1368400"/>
                <a:ext cx="173575" cy="13332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5333" extrusionOk="0">
                    <a:moveTo>
                      <a:pt x="4044" y="1"/>
                    </a:moveTo>
                    <a:cubicBezTo>
                      <a:pt x="3739" y="1"/>
                      <a:pt x="3410" y="41"/>
                      <a:pt x="3059" y="126"/>
                    </a:cubicBezTo>
                    <a:cubicBezTo>
                      <a:pt x="572" y="752"/>
                      <a:pt x="1" y="5332"/>
                      <a:pt x="1" y="5332"/>
                    </a:cubicBezTo>
                    <a:cubicBezTo>
                      <a:pt x="690" y="4705"/>
                      <a:pt x="1474" y="4500"/>
                      <a:pt x="2204" y="4500"/>
                    </a:cubicBezTo>
                    <a:cubicBezTo>
                      <a:pt x="3577" y="4500"/>
                      <a:pt x="4758" y="5224"/>
                      <a:pt x="4758" y="5224"/>
                    </a:cubicBezTo>
                    <a:cubicBezTo>
                      <a:pt x="5152" y="3742"/>
                      <a:pt x="6403" y="3293"/>
                      <a:pt x="6403" y="3293"/>
                    </a:cubicBezTo>
                    <a:cubicBezTo>
                      <a:pt x="6942" y="1581"/>
                      <a:pt x="5964" y="1"/>
                      <a:pt x="4044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52"/>
              <p:cNvSpPr/>
              <p:nvPr/>
            </p:nvSpPr>
            <p:spPr>
              <a:xfrm>
                <a:off x="6566250" y="1477400"/>
                <a:ext cx="237800" cy="290300"/>
              </a:xfrm>
              <a:custGeom>
                <a:avLst/>
                <a:gdLst/>
                <a:ahLst/>
                <a:cxnLst/>
                <a:rect l="l" t="t" r="r" b="b"/>
                <a:pathLst>
                  <a:path w="9512" h="11612" extrusionOk="0">
                    <a:moveTo>
                      <a:pt x="6378" y="0"/>
                    </a:moveTo>
                    <a:cubicBezTo>
                      <a:pt x="3819" y="0"/>
                      <a:pt x="1" y="3294"/>
                      <a:pt x="3667" y="10487"/>
                    </a:cubicBezTo>
                    <a:cubicBezTo>
                      <a:pt x="3667" y="10487"/>
                      <a:pt x="5481" y="11611"/>
                      <a:pt x="7132" y="11611"/>
                    </a:cubicBezTo>
                    <a:cubicBezTo>
                      <a:pt x="7705" y="11611"/>
                      <a:pt x="8258" y="11476"/>
                      <a:pt x="8709" y="11112"/>
                    </a:cubicBezTo>
                    <a:cubicBezTo>
                      <a:pt x="8709" y="11112"/>
                      <a:pt x="5377" y="2275"/>
                      <a:pt x="9325" y="2275"/>
                    </a:cubicBezTo>
                    <a:cubicBezTo>
                      <a:pt x="9364" y="2275"/>
                      <a:pt x="9403" y="2275"/>
                      <a:pt x="9443" y="2277"/>
                    </a:cubicBezTo>
                    <a:cubicBezTo>
                      <a:pt x="9443" y="2277"/>
                      <a:pt x="9511" y="687"/>
                      <a:pt x="6956" y="62"/>
                    </a:cubicBezTo>
                    <a:cubicBezTo>
                      <a:pt x="6774" y="21"/>
                      <a:pt x="6580" y="0"/>
                      <a:pt x="6378" y="0"/>
                    </a:cubicBez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52"/>
              <p:cNvSpPr/>
              <p:nvPr/>
            </p:nvSpPr>
            <p:spPr>
              <a:xfrm>
                <a:off x="6619850" y="1610775"/>
                <a:ext cx="164150" cy="156925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6277" extrusionOk="0">
                    <a:moveTo>
                      <a:pt x="0" y="0"/>
                    </a:moveTo>
                    <a:cubicBezTo>
                      <a:pt x="55" y="1414"/>
                      <a:pt x="449" y="3113"/>
                      <a:pt x="1523" y="5152"/>
                    </a:cubicBezTo>
                    <a:cubicBezTo>
                      <a:pt x="1523" y="5152"/>
                      <a:pt x="3337" y="6276"/>
                      <a:pt x="4988" y="6276"/>
                    </a:cubicBezTo>
                    <a:cubicBezTo>
                      <a:pt x="5561" y="6276"/>
                      <a:pt x="6114" y="6141"/>
                      <a:pt x="6565" y="5777"/>
                    </a:cubicBezTo>
                    <a:cubicBezTo>
                      <a:pt x="6565" y="5777"/>
                      <a:pt x="5831" y="3901"/>
                      <a:pt x="5492" y="1863"/>
                    </a:cubicBezTo>
                    <a:cubicBezTo>
                      <a:pt x="4900" y="2005"/>
                      <a:pt x="4364" y="2065"/>
                      <a:pt x="3879" y="2065"/>
                    </a:cubicBezTo>
                    <a:cubicBezTo>
                      <a:pt x="1254" y="2065"/>
                      <a:pt x="138" y="287"/>
                      <a:pt x="0" y="0"/>
                    </a:cubicBezTo>
                    <a:close/>
                  </a:path>
                </a:pathLst>
              </a:custGeom>
              <a:solidFill>
                <a:srgbClr val="EFF4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52"/>
              <p:cNvSpPr/>
              <p:nvPr/>
            </p:nvSpPr>
            <p:spPr>
              <a:xfrm>
                <a:off x="6823725" y="1203184"/>
                <a:ext cx="702400" cy="396025"/>
              </a:xfrm>
              <a:custGeom>
                <a:avLst/>
                <a:gdLst/>
                <a:ahLst/>
                <a:cxnLst/>
                <a:rect l="l" t="t" r="r" b="b"/>
                <a:pathLst>
                  <a:path w="28096" h="15841" extrusionOk="0">
                    <a:moveTo>
                      <a:pt x="17956" y="0"/>
                    </a:moveTo>
                    <a:cubicBezTo>
                      <a:pt x="18119" y="965"/>
                      <a:pt x="17725" y="3004"/>
                      <a:pt x="17725" y="3004"/>
                    </a:cubicBezTo>
                    <a:cubicBezTo>
                      <a:pt x="17494" y="3792"/>
                      <a:pt x="17100" y="4649"/>
                      <a:pt x="16760" y="5274"/>
                    </a:cubicBezTo>
                    <a:cubicBezTo>
                      <a:pt x="16200" y="6368"/>
                      <a:pt x="15237" y="6864"/>
                      <a:pt x="14358" y="6864"/>
                    </a:cubicBezTo>
                    <a:cubicBezTo>
                      <a:pt x="13829" y="6864"/>
                      <a:pt x="13330" y="6685"/>
                      <a:pt x="12968" y="6348"/>
                    </a:cubicBezTo>
                    <a:cubicBezTo>
                      <a:pt x="12003" y="5437"/>
                      <a:pt x="11894" y="4812"/>
                      <a:pt x="10875" y="4703"/>
                    </a:cubicBezTo>
                    <a:cubicBezTo>
                      <a:pt x="10018" y="4594"/>
                      <a:pt x="8836" y="4132"/>
                      <a:pt x="8836" y="3058"/>
                    </a:cubicBezTo>
                    <a:lnTo>
                      <a:pt x="8727" y="3058"/>
                    </a:lnTo>
                    <a:cubicBezTo>
                      <a:pt x="8727" y="3058"/>
                      <a:pt x="8712" y="3057"/>
                      <a:pt x="8686" y="3057"/>
                    </a:cubicBezTo>
                    <a:cubicBezTo>
                      <a:pt x="8451" y="3057"/>
                      <a:pt x="7300" y="3145"/>
                      <a:pt x="7300" y="4866"/>
                    </a:cubicBezTo>
                    <a:cubicBezTo>
                      <a:pt x="7300" y="4866"/>
                      <a:pt x="1" y="5437"/>
                      <a:pt x="911" y="14218"/>
                    </a:cubicBezTo>
                    <a:cubicBezTo>
                      <a:pt x="911" y="14218"/>
                      <a:pt x="3594" y="15412"/>
                      <a:pt x="6401" y="15412"/>
                    </a:cubicBezTo>
                    <a:cubicBezTo>
                      <a:pt x="7262" y="15412"/>
                      <a:pt x="8134" y="15299"/>
                      <a:pt x="8944" y="15006"/>
                    </a:cubicBezTo>
                    <a:cubicBezTo>
                      <a:pt x="10751" y="14359"/>
                      <a:pt x="12189" y="14017"/>
                      <a:pt x="13554" y="14017"/>
                    </a:cubicBezTo>
                    <a:cubicBezTo>
                      <a:pt x="14799" y="14017"/>
                      <a:pt x="15983" y="14301"/>
                      <a:pt x="17331" y="14897"/>
                    </a:cubicBezTo>
                    <a:cubicBezTo>
                      <a:pt x="18917" y="15548"/>
                      <a:pt x="20166" y="15841"/>
                      <a:pt x="21165" y="15841"/>
                    </a:cubicBezTo>
                    <a:cubicBezTo>
                      <a:pt x="21981" y="15841"/>
                      <a:pt x="22630" y="15646"/>
                      <a:pt x="23162" y="15291"/>
                    </a:cubicBezTo>
                    <a:cubicBezTo>
                      <a:pt x="23162" y="15291"/>
                      <a:pt x="21748" y="14720"/>
                      <a:pt x="21354" y="14109"/>
                    </a:cubicBezTo>
                    <a:cubicBezTo>
                      <a:pt x="21354" y="14109"/>
                      <a:pt x="24018" y="13987"/>
                      <a:pt x="25378" y="12682"/>
                    </a:cubicBezTo>
                    <a:cubicBezTo>
                      <a:pt x="25378" y="12682"/>
                      <a:pt x="23611" y="12002"/>
                      <a:pt x="22197" y="10983"/>
                    </a:cubicBezTo>
                    <a:lnTo>
                      <a:pt x="22197" y="10983"/>
                    </a:lnTo>
                    <a:cubicBezTo>
                      <a:pt x="22642" y="11034"/>
                      <a:pt x="23054" y="11057"/>
                      <a:pt x="23436" y="11057"/>
                    </a:cubicBezTo>
                    <a:cubicBezTo>
                      <a:pt x="27297" y="11057"/>
                      <a:pt x="28096" y="8672"/>
                      <a:pt x="28096" y="8672"/>
                    </a:cubicBezTo>
                    <a:lnTo>
                      <a:pt x="28096" y="8672"/>
                    </a:lnTo>
                    <a:cubicBezTo>
                      <a:pt x="27774" y="8821"/>
                      <a:pt x="27464" y="8894"/>
                      <a:pt x="27165" y="8894"/>
                    </a:cubicBezTo>
                    <a:cubicBezTo>
                      <a:pt x="25773" y="8894"/>
                      <a:pt x="24601" y="7314"/>
                      <a:pt x="23393" y="4472"/>
                    </a:cubicBezTo>
                    <a:cubicBezTo>
                      <a:pt x="21912" y="1074"/>
                      <a:pt x="17956" y="0"/>
                      <a:pt x="17956" y="0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52"/>
              <p:cNvSpPr/>
              <p:nvPr/>
            </p:nvSpPr>
            <p:spPr>
              <a:xfrm>
                <a:off x="6846500" y="1306300"/>
                <a:ext cx="679625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7185" h="11764" extrusionOk="0">
                    <a:moveTo>
                      <a:pt x="22305" y="1"/>
                    </a:moveTo>
                    <a:cubicBezTo>
                      <a:pt x="22197" y="55"/>
                      <a:pt x="22088" y="110"/>
                      <a:pt x="22020" y="177"/>
                    </a:cubicBezTo>
                    <a:cubicBezTo>
                      <a:pt x="21068" y="857"/>
                      <a:pt x="22767" y="4364"/>
                      <a:pt x="22428" y="4867"/>
                    </a:cubicBezTo>
                    <a:cubicBezTo>
                      <a:pt x="22088" y="5438"/>
                      <a:pt x="19981" y="6063"/>
                      <a:pt x="20049" y="7191"/>
                    </a:cubicBezTo>
                    <a:cubicBezTo>
                      <a:pt x="20094" y="8176"/>
                      <a:pt x="18453" y="9077"/>
                      <a:pt x="16355" y="9077"/>
                    </a:cubicBezTo>
                    <a:cubicBezTo>
                      <a:pt x="15904" y="9077"/>
                      <a:pt x="15433" y="9036"/>
                      <a:pt x="14952" y="8944"/>
                    </a:cubicBezTo>
                    <a:cubicBezTo>
                      <a:pt x="14138" y="8794"/>
                      <a:pt x="13222" y="8724"/>
                      <a:pt x="12270" y="8724"/>
                    </a:cubicBezTo>
                    <a:cubicBezTo>
                      <a:pt x="10041" y="8724"/>
                      <a:pt x="7613" y="9108"/>
                      <a:pt x="5832" y="9746"/>
                    </a:cubicBezTo>
                    <a:cubicBezTo>
                      <a:pt x="4627" y="10169"/>
                      <a:pt x="3262" y="10281"/>
                      <a:pt x="2156" y="10281"/>
                    </a:cubicBezTo>
                    <a:cubicBezTo>
                      <a:pt x="916" y="10281"/>
                      <a:pt x="1" y="10141"/>
                      <a:pt x="0" y="10141"/>
                    </a:cubicBezTo>
                    <a:lnTo>
                      <a:pt x="0" y="10141"/>
                    </a:lnTo>
                    <a:cubicBezTo>
                      <a:pt x="1" y="10141"/>
                      <a:pt x="2683" y="11335"/>
                      <a:pt x="5490" y="11335"/>
                    </a:cubicBezTo>
                    <a:cubicBezTo>
                      <a:pt x="6351" y="11335"/>
                      <a:pt x="7223" y="11222"/>
                      <a:pt x="8033" y="10929"/>
                    </a:cubicBezTo>
                    <a:cubicBezTo>
                      <a:pt x="9840" y="10282"/>
                      <a:pt x="11278" y="9940"/>
                      <a:pt x="12643" y="9940"/>
                    </a:cubicBezTo>
                    <a:cubicBezTo>
                      <a:pt x="13888" y="9940"/>
                      <a:pt x="15072" y="10224"/>
                      <a:pt x="16420" y="10820"/>
                    </a:cubicBezTo>
                    <a:cubicBezTo>
                      <a:pt x="18006" y="11471"/>
                      <a:pt x="19255" y="11764"/>
                      <a:pt x="20254" y="11764"/>
                    </a:cubicBezTo>
                    <a:cubicBezTo>
                      <a:pt x="21070" y="11764"/>
                      <a:pt x="21719" y="11569"/>
                      <a:pt x="22251" y="11214"/>
                    </a:cubicBezTo>
                    <a:cubicBezTo>
                      <a:pt x="22251" y="11214"/>
                      <a:pt x="20837" y="10643"/>
                      <a:pt x="20443" y="10032"/>
                    </a:cubicBezTo>
                    <a:cubicBezTo>
                      <a:pt x="20443" y="10032"/>
                      <a:pt x="23107" y="9910"/>
                      <a:pt x="24467" y="8605"/>
                    </a:cubicBezTo>
                    <a:cubicBezTo>
                      <a:pt x="24467" y="8605"/>
                      <a:pt x="22700" y="7925"/>
                      <a:pt x="21286" y="6906"/>
                    </a:cubicBezTo>
                    <a:lnTo>
                      <a:pt x="21286" y="6906"/>
                    </a:lnTo>
                    <a:cubicBezTo>
                      <a:pt x="21731" y="6957"/>
                      <a:pt x="22143" y="6980"/>
                      <a:pt x="22525" y="6980"/>
                    </a:cubicBezTo>
                    <a:cubicBezTo>
                      <a:pt x="26386" y="6980"/>
                      <a:pt x="27185" y="4595"/>
                      <a:pt x="27185" y="4595"/>
                    </a:cubicBezTo>
                    <a:lnTo>
                      <a:pt x="27185" y="4595"/>
                    </a:lnTo>
                    <a:cubicBezTo>
                      <a:pt x="26863" y="4744"/>
                      <a:pt x="26553" y="4817"/>
                      <a:pt x="26254" y="4817"/>
                    </a:cubicBezTo>
                    <a:cubicBezTo>
                      <a:pt x="24862" y="4817"/>
                      <a:pt x="23690" y="3237"/>
                      <a:pt x="22482" y="395"/>
                    </a:cubicBezTo>
                    <a:cubicBezTo>
                      <a:pt x="22428" y="286"/>
                      <a:pt x="22360" y="177"/>
                      <a:pt x="22305" y="1"/>
                    </a:cubicBezTo>
                    <a:close/>
                  </a:path>
                </a:pathLst>
              </a:custGeom>
              <a:solidFill>
                <a:srgbClr val="E4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52"/>
              <p:cNvSpPr/>
              <p:nvPr/>
            </p:nvSpPr>
            <p:spPr>
              <a:xfrm>
                <a:off x="7031700" y="1167675"/>
                <a:ext cx="259300" cy="208325"/>
              </a:xfrm>
              <a:custGeom>
                <a:avLst/>
                <a:gdLst/>
                <a:ahLst/>
                <a:cxnLst/>
                <a:rect l="l" t="t" r="r" b="b"/>
                <a:pathLst>
                  <a:path w="10372" h="8333" extrusionOk="0">
                    <a:moveTo>
                      <a:pt x="6062" y="0"/>
                    </a:moveTo>
                    <a:cubicBezTo>
                      <a:pt x="6062" y="0"/>
                      <a:pt x="5220" y="897"/>
                      <a:pt x="4934" y="2202"/>
                    </a:cubicBezTo>
                    <a:cubicBezTo>
                      <a:pt x="4760" y="3188"/>
                      <a:pt x="4235" y="3561"/>
                      <a:pt x="3790" y="3561"/>
                    </a:cubicBezTo>
                    <a:cubicBezTo>
                      <a:pt x="3647" y="3561"/>
                      <a:pt x="3511" y="3522"/>
                      <a:pt x="3398" y="3453"/>
                    </a:cubicBezTo>
                    <a:cubicBezTo>
                      <a:pt x="3152" y="3296"/>
                      <a:pt x="2545" y="2971"/>
                      <a:pt x="1944" y="2971"/>
                    </a:cubicBezTo>
                    <a:cubicBezTo>
                      <a:pt x="1451" y="2971"/>
                      <a:pt x="962" y="3190"/>
                      <a:pt x="680" y="3901"/>
                    </a:cubicBezTo>
                    <a:cubicBezTo>
                      <a:pt x="0" y="5437"/>
                      <a:pt x="1536" y="5994"/>
                      <a:pt x="2556" y="6171"/>
                    </a:cubicBezTo>
                    <a:cubicBezTo>
                      <a:pt x="3575" y="6280"/>
                      <a:pt x="3684" y="6905"/>
                      <a:pt x="4649" y="7816"/>
                    </a:cubicBezTo>
                    <a:cubicBezTo>
                      <a:pt x="5011" y="8153"/>
                      <a:pt x="5510" y="8332"/>
                      <a:pt x="6039" y="8332"/>
                    </a:cubicBezTo>
                    <a:cubicBezTo>
                      <a:pt x="6918" y="8332"/>
                      <a:pt x="7881" y="7836"/>
                      <a:pt x="8441" y="6742"/>
                    </a:cubicBezTo>
                    <a:cubicBezTo>
                      <a:pt x="9352" y="5043"/>
                      <a:pt x="10371" y="2202"/>
                      <a:pt x="9406" y="1237"/>
                    </a:cubicBezTo>
                    <a:cubicBezTo>
                      <a:pt x="8495" y="286"/>
                      <a:pt x="6062" y="0"/>
                      <a:pt x="6062" y="0"/>
                    </a:cubicBezTo>
                    <a:close/>
                  </a:path>
                </a:pathLst>
              </a:custGeom>
              <a:solidFill>
                <a:srgbClr val="F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52"/>
              <p:cNvSpPr/>
              <p:nvPr/>
            </p:nvSpPr>
            <p:spPr>
              <a:xfrm>
                <a:off x="7180525" y="1243925"/>
                <a:ext cx="24150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966" h="1322" extrusionOk="0">
                    <a:moveTo>
                      <a:pt x="664" y="0"/>
                    </a:moveTo>
                    <a:cubicBezTo>
                      <a:pt x="459" y="0"/>
                      <a:pt x="268" y="206"/>
                      <a:pt x="109" y="511"/>
                    </a:cubicBezTo>
                    <a:cubicBezTo>
                      <a:pt x="1" y="905"/>
                      <a:pt x="55" y="1245"/>
                      <a:pt x="232" y="1313"/>
                    </a:cubicBezTo>
                    <a:cubicBezTo>
                      <a:pt x="253" y="1319"/>
                      <a:pt x="275" y="1321"/>
                      <a:pt x="298" y="1321"/>
                    </a:cubicBezTo>
                    <a:cubicBezTo>
                      <a:pt x="504" y="1321"/>
                      <a:pt x="745" y="1103"/>
                      <a:pt x="843" y="797"/>
                    </a:cubicBezTo>
                    <a:cubicBezTo>
                      <a:pt x="966" y="403"/>
                      <a:pt x="911" y="63"/>
                      <a:pt x="735" y="8"/>
                    </a:cubicBezTo>
                    <a:cubicBezTo>
                      <a:pt x="711" y="3"/>
                      <a:pt x="687" y="0"/>
                      <a:pt x="6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52"/>
              <p:cNvSpPr/>
              <p:nvPr/>
            </p:nvSpPr>
            <p:spPr>
              <a:xfrm>
                <a:off x="7163550" y="1294975"/>
                <a:ext cx="62200" cy="55300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2212" extrusionOk="0">
                    <a:moveTo>
                      <a:pt x="1285" y="1"/>
                    </a:moveTo>
                    <a:cubicBezTo>
                      <a:pt x="1251" y="1"/>
                      <a:pt x="1217" y="2"/>
                      <a:pt x="1183" y="5"/>
                    </a:cubicBezTo>
                    <a:cubicBezTo>
                      <a:pt x="503" y="60"/>
                      <a:pt x="0" y="630"/>
                      <a:pt x="54" y="1242"/>
                    </a:cubicBezTo>
                    <a:cubicBezTo>
                      <a:pt x="106" y="1781"/>
                      <a:pt x="618" y="2212"/>
                      <a:pt x="1248" y="2212"/>
                    </a:cubicBezTo>
                    <a:cubicBezTo>
                      <a:pt x="1285" y="2212"/>
                      <a:pt x="1322" y="2210"/>
                      <a:pt x="1359" y="2207"/>
                    </a:cubicBezTo>
                    <a:cubicBezTo>
                      <a:pt x="1984" y="2153"/>
                      <a:pt x="2487" y="1650"/>
                      <a:pt x="2433" y="1025"/>
                    </a:cubicBezTo>
                    <a:cubicBezTo>
                      <a:pt x="2382" y="434"/>
                      <a:pt x="1869" y="1"/>
                      <a:pt x="1285" y="1"/>
                    </a:cubicBezTo>
                    <a:close/>
                  </a:path>
                </a:pathLst>
              </a:custGeom>
              <a:solidFill>
                <a:srgbClr val="F8A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52"/>
              <p:cNvSpPr/>
              <p:nvPr/>
            </p:nvSpPr>
            <p:spPr>
              <a:xfrm>
                <a:off x="7186300" y="1027375"/>
                <a:ext cx="649750" cy="301725"/>
              </a:xfrm>
              <a:custGeom>
                <a:avLst/>
                <a:gdLst/>
                <a:ahLst/>
                <a:cxnLst/>
                <a:rect l="l" t="t" r="r" b="b"/>
                <a:pathLst>
                  <a:path w="25990" h="12069" extrusionOk="0">
                    <a:moveTo>
                      <a:pt x="17157" y="1"/>
                    </a:moveTo>
                    <a:cubicBezTo>
                      <a:pt x="16387" y="1"/>
                      <a:pt x="15625" y="108"/>
                      <a:pt x="14884" y="393"/>
                    </a:cubicBezTo>
                    <a:cubicBezTo>
                      <a:pt x="12518" y="1253"/>
                      <a:pt x="10588" y="1275"/>
                      <a:pt x="8584" y="1275"/>
                    </a:cubicBezTo>
                    <a:cubicBezTo>
                      <a:pt x="8477" y="1275"/>
                      <a:pt x="8370" y="1275"/>
                      <a:pt x="8262" y="1275"/>
                    </a:cubicBezTo>
                    <a:cubicBezTo>
                      <a:pt x="7202" y="1275"/>
                      <a:pt x="6113" y="1281"/>
                      <a:pt x="4921" y="1412"/>
                    </a:cubicBezTo>
                    <a:cubicBezTo>
                      <a:pt x="1700" y="1820"/>
                      <a:pt x="1" y="4253"/>
                      <a:pt x="1" y="4253"/>
                    </a:cubicBezTo>
                    <a:lnTo>
                      <a:pt x="10358" y="12068"/>
                    </a:lnTo>
                    <a:cubicBezTo>
                      <a:pt x="12506" y="11837"/>
                      <a:pt x="14096" y="8833"/>
                      <a:pt x="15007" y="7257"/>
                    </a:cubicBezTo>
                    <a:cubicBezTo>
                      <a:pt x="15795" y="5898"/>
                      <a:pt x="17331" y="4701"/>
                      <a:pt x="19873" y="4131"/>
                    </a:cubicBezTo>
                    <a:cubicBezTo>
                      <a:pt x="22985" y="3519"/>
                      <a:pt x="25989" y="801"/>
                      <a:pt x="25989" y="800"/>
                    </a:cubicBezTo>
                    <a:lnTo>
                      <a:pt x="25989" y="800"/>
                    </a:lnTo>
                    <a:cubicBezTo>
                      <a:pt x="25450" y="989"/>
                      <a:pt x="24884" y="1064"/>
                      <a:pt x="24297" y="1064"/>
                    </a:cubicBezTo>
                    <a:cubicBezTo>
                      <a:pt x="22082" y="1064"/>
                      <a:pt x="19577" y="1"/>
                      <a:pt x="171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52"/>
              <p:cNvSpPr/>
              <p:nvPr/>
            </p:nvSpPr>
            <p:spPr>
              <a:xfrm>
                <a:off x="7425525" y="1067925"/>
                <a:ext cx="375175" cy="261175"/>
              </a:xfrm>
              <a:custGeom>
                <a:avLst/>
                <a:gdLst/>
                <a:ahLst/>
                <a:cxnLst/>
                <a:rect l="l" t="t" r="r" b="b"/>
                <a:pathLst>
                  <a:path w="15007" h="10447" extrusionOk="0">
                    <a:moveTo>
                      <a:pt x="14341" y="1"/>
                    </a:moveTo>
                    <a:cubicBezTo>
                      <a:pt x="14175" y="1"/>
                      <a:pt x="14030" y="77"/>
                      <a:pt x="13933" y="252"/>
                    </a:cubicBezTo>
                    <a:cubicBezTo>
                      <a:pt x="13253" y="1149"/>
                      <a:pt x="9053" y="1435"/>
                      <a:pt x="6797" y="1951"/>
                    </a:cubicBezTo>
                    <a:cubicBezTo>
                      <a:pt x="4581" y="2454"/>
                      <a:pt x="3956" y="2916"/>
                      <a:pt x="3168" y="4670"/>
                    </a:cubicBezTo>
                    <a:cubicBezTo>
                      <a:pt x="2434" y="6478"/>
                      <a:pt x="898" y="7266"/>
                      <a:pt x="898" y="7266"/>
                    </a:cubicBezTo>
                    <a:cubicBezTo>
                      <a:pt x="898" y="7266"/>
                      <a:pt x="340" y="8802"/>
                      <a:pt x="1" y="9876"/>
                    </a:cubicBezTo>
                    <a:lnTo>
                      <a:pt x="789" y="10446"/>
                    </a:lnTo>
                    <a:cubicBezTo>
                      <a:pt x="2937" y="10215"/>
                      <a:pt x="4527" y="7211"/>
                      <a:pt x="5438" y="5635"/>
                    </a:cubicBezTo>
                    <a:cubicBezTo>
                      <a:pt x="6226" y="4276"/>
                      <a:pt x="7762" y="3079"/>
                      <a:pt x="10304" y="2509"/>
                    </a:cubicBezTo>
                    <a:cubicBezTo>
                      <a:pt x="12057" y="2169"/>
                      <a:pt x="13810" y="1095"/>
                      <a:pt x="15007" y="307"/>
                    </a:cubicBezTo>
                    <a:cubicBezTo>
                      <a:pt x="14788" y="118"/>
                      <a:pt x="14549" y="1"/>
                      <a:pt x="14341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52"/>
              <p:cNvSpPr/>
              <p:nvPr/>
            </p:nvSpPr>
            <p:spPr>
              <a:xfrm>
                <a:off x="7748350" y="987025"/>
                <a:ext cx="131525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5261" h="4826" extrusionOk="0">
                    <a:moveTo>
                      <a:pt x="2663" y="0"/>
                    </a:moveTo>
                    <a:cubicBezTo>
                      <a:pt x="2529" y="0"/>
                      <a:pt x="2393" y="12"/>
                      <a:pt x="2257" y="36"/>
                    </a:cubicBezTo>
                    <a:cubicBezTo>
                      <a:pt x="897" y="199"/>
                      <a:pt x="0" y="1449"/>
                      <a:pt x="218" y="2809"/>
                    </a:cubicBezTo>
                    <a:cubicBezTo>
                      <a:pt x="426" y="3982"/>
                      <a:pt x="1458" y="4826"/>
                      <a:pt x="2612" y="4826"/>
                    </a:cubicBezTo>
                    <a:cubicBezTo>
                      <a:pt x="2742" y="4826"/>
                      <a:pt x="2873" y="4815"/>
                      <a:pt x="3004" y="4793"/>
                    </a:cubicBezTo>
                    <a:cubicBezTo>
                      <a:pt x="4295" y="4616"/>
                      <a:pt x="5261" y="3366"/>
                      <a:pt x="5043" y="2075"/>
                    </a:cubicBezTo>
                    <a:cubicBezTo>
                      <a:pt x="4836" y="858"/>
                      <a:pt x="3812" y="0"/>
                      <a:pt x="26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52"/>
              <p:cNvSpPr/>
              <p:nvPr/>
            </p:nvSpPr>
            <p:spPr>
              <a:xfrm>
                <a:off x="7763975" y="1006250"/>
                <a:ext cx="115900" cy="101450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4058" extrusionOk="0">
                    <a:moveTo>
                      <a:pt x="3793" y="1"/>
                    </a:moveTo>
                    <a:cubicBezTo>
                      <a:pt x="3793" y="2872"/>
                      <a:pt x="676" y="3006"/>
                      <a:pt x="94" y="3006"/>
                    </a:cubicBezTo>
                    <a:cubicBezTo>
                      <a:pt x="34" y="3006"/>
                      <a:pt x="1" y="3005"/>
                      <a:pt x="1" y="3005"/>
                    </a:cubicBezTo>
                    <a:lnTo>
                      <a:pt x="1" y="3005"/>
                    </a:lnTo>
                    <a:cubicBezTo>
                      <a:pt x="434" y="3637"/>
                      <a:pt x="1170" y="4058"/>
                      <a:pt x="1982" y="4058"/>
                    </a:cubicBezTo>
                    <a:cubicBezTo>
                      <a:pt x="2113" y="4058"/>
                      <a:pt x="2246" y="4047"/>
                      <a:pt x="2379" y="4024"/>
                    </a:cubicBezTo>
                    <a:cubicBezTo>
                      <a:pt x="3670" y="3847"/>
                      <a:pt x="4636" y="2597"/>
                      <a:pt x="4418" y="1306"/>
                    </a:cubicBezTo>
                    <a:cubicBezTo>
                      <a:pt x="4350" y="789"/>
                      <a:pt x="4078" y="341"/>
                      <a:pt x="3793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52"/>
              <p:cNvSpPr/>
              <p:nvPr/>
            </p:nvSpPr>
            <p:spPr>
              <a:xfrm>
                <a:off x="7126850" y="1121075"/>
                <a:ext cx="343900" cy="250500"/>
              </a:xfrm>
              <a:custGeom>
                <a:avLst/>
                <a:gdLst/>
                <a:ahLst/>
                <a:cxnLst/>
                <a:rect l="l" t="t" r="r" b="b"/>
                <a:pathLst>
                  <a:path w="13756" h="10020" extrusionOk="0">
                    <a:moveTo>
                      <a:pt x="3991" y="0"/>
                    </a:moveTo>
                    <a:cubicBezTo>
                      <a:pt x="3245" y="0"/>
                      <a:pt x="2498" y="126"/>
                      <a:pt x="1808" y="451"/>
                    </a:cubicBezTo>
                    <a:cubicBezTo>
                      <a:pt x="0" y="1239"/>
                      <a:pt x="1699" y="2884"/>
                      <a:pt x="1699" y="2884"/>
                    </a:cubicBezTo>
                    <a:cubicBezTo>
                      <a:pt x="1699" y="2884"/>
                      <a:pt x="1937" y="2773"/>
                      <a:pt x="2467" y="2773"/>
                    </a:cubicBezTo>
                    <a:cubicBezTo>
                      <a:pt x="3302" y="2773"/>
                      <a:pt x="4860" y="3047"/>
                      <a:pt x="7353" y="4460"/>
                    </a:cubicBezTo>
                    <a:cubicBezTo>
                      <a:pt x="11377" y="6907"/>
                      <a:pt x="12002" y="10019"/>
                      <a:pt x="12002" y="10019"/>
                    </a:cubicBezTo>
                    <a:cubicBezTo>
                      <a:pt x="12002" y="10019"/>
                      <a:pt x="13755" y="9340"/>
                      <a:pt x="13592" y="7355"/>
                    </a:cubicBezTo>
                    <a:cubicBezTo>
                      <a:pt x="13361" y="4460"/>
                      <a:pt x="10194" y="2204"/>
                      <a:pt x="9229" y="1579"/>
                    </a:cubicBezTo>
                    <a:lnTo>
                      <a:pt x="8998" y="1402"/>
                    </a:lnTo>
                    <a:cubicBezTo>
                      <a:pt x="8243" y="1029"/>
                      <a:pt x="6123" y="0"/>
                      <a:pt x="39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52"/>
              <p:cNvSpPr/>
              <p:nvPr/>
            </p:nvSpPr>
            <p:spPr>
              <a:xfrm>
                <a:off x="7396975" y="1249550"/>
                <a:ext cx="73775" cy="122025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4881" extrusionOk="0">
                    <a:moveTo>
                      <a:pt x="2040" y="1"/>
                    </a:moveTo>
                    <a:cubicBezTo>
                      <a:pt x="2040" y="1"/>
                      <a:pt x="2040" y="1143"/>
                      <a:pt x="1" y="2447"/>
                    </a:cubicBezTo>
                    <a:cubicBezTo>
                      <a:pt x="966" y="3807"/>
                      <a:pt x="1197" y="4880"/>
                      <a:pt x="1197" y="4880"/>
                    </a:cubicBezTo>
                    <a:cubicBezTo>
                      <a:pt x="1197" y="4880"/>
                      <a:pt x="2950" y="4201"/>
                      <a:pt x="2787" y="2216"/>
                    </a:cubicBezTo>
                    <a:cubicBezTo>
                      <a:pt x="2719" y="1428"/>
                      <a:pt x="2448" y="680"/>
                      <a:pt x="2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52"/>
              <p:cNvSpPr/>
              <p:nvPr/>
            </p:nvSpPr>
            <p:spPr>
              <a:xfrm>
                <a:off x="5601800" y="1966150"/>
                <a:ext cx="2057200" cy="841075"/>
              </a:xfrm>
              <a:custGeom>
                <a:avLst/>
                <a:gdLst/>
                <a:ahLst/>
                <a:cxnLst/>
                <a:rect l="l" t="t" r="r" b="b"/>
                <a:pathLst>
                  <a:path w="82288" h="33643" extrusionOk="0">
                    <a:moveTo>
                      <a:pt x="11164" y="0"/>
                    </a:moveTo>
                    <a:cubicBezTo>
                      <a:pt x="10399" y="0"/>
                      <a:pt x="9633" y="94"/>
                      <a:pt x="8889" y="288"/>
                    </a:cubicBezTo>
                    <a:cubicBezTo>
                      <a:pt x="5151" y="1308"/>
                      <a:pt x="2324" y="4135"/>
                      <a:pt x="1468" y="7818"/>
                    </a:cubicBezTo>
                    <a:cubicBezTo>
                      <a:pt x="0" y="14383"/>
                      <a:pt x="4703" y="21125"/>
                      <a:pt x="10765" y="23327"/>
                    </a:cubicBezTo>
                    <a:cubicBezTo>
                      <a:pt x="14952" y="24809"/>
                      <a:pt x="19478" y="25543"/>
                      <a:pt x="23841" y="26385"/>
                    </a:cubicBezTo>
                    <a:cubicBezTo>
                      <a:pt x="30080" y="27527"/>
                      <a:pt x="36359" y="28547"/>
                      <a:pt x="42585" y="29444"/>
                    </a:cubicBezTo>
                    <a:cubicBezTo>
                      <a:pt x="52616" y="30925"/>
                      <a:pt x="62633" y="32284"/>
                      <a:pt x="72664" y="33521"/>
                    </a:cubicBezTo>
                    <a:cubicBezTo>
                      <a:pt x="73280" y="33599"/>
                      <a:pt x="73919" y="33642"/>
                      <a:pt x="74560" y="33642"/>
                    </a:cubicBezTo>
                    <a:cubicBezTo>
                      <a:pt x="77754" y="33642"/>
                      <a:pt x="81029" y="32556"/>
                      <a:pt x="82070" y="29104"/>
                    </a:cubicBezTo>
                    <a:cubicBezTo>
                      <a:pt x="82288" y="28424"/>
                      <a:pt x="82179" y="27636"/>
                      <a:pt x="81390" y="27296"/>
                    </a:cubicBezTo>
                    <a:cubicBezTo>
                      <a:pt x="81217" y="27217"/>
                      <a:pt x="81018" y="27178"/>
                      <a:pt x="80815" y="27178"/>
                    </a:cubicBezTo>
                    <a:cubicBezTo>
                      <a:pt x="80286" y="27178"/>
                      <a:pt x="79736" y="27445"/>
                      <a:pt x="79569" y="27976"/>
                    </a:cubicBezTo>
                    <a:cubicBezTo>
                      <a:pt x="79121" y="29389"/>
                      <a:pt x="78210" y="30191"/>
                      <a:pt x="76905" y="30640"/>
                    </a:cubicBezTo>
                    <a:cubicBezTo>
                      <a:pt x="76171" y="30300"/>
                      <a:pt x="75437" y="29851"/>
                      <a:pt x="74812" y="29335"/>
                    </a:cubicBezTo>
                    <a:cubicBezTo>
                      <a:pt x="73507" y="28370"/>
                      <a:pt x="71985" y="27065"/>
                      <a:pt x="71645" y="25312"/>
                    </a:cubicBezTo>
                    <a:cubicBezTo>
                      <a:pt x="71542" y="24721"/>
                      <a:pt x="71124" y="24288"/>
                      <a:pt x="70550" y="24288"/>
                    </a:cubicBezTo>
                    <a:cubicBezTo>
                      <a:pt x="70517" y="24288"/>
                      <a:pt x="70483" y="24289"/>
                      <a:pt x="70449" y="24292"/>
                    </a:cubicBezTo>
                    <a:cubicBezTo>
                      <a:pt x="69891" y="24347"/>
                      <a:pt x="69321" y="24972"/>
                      <a:pt x="69429" y="25597"/>
                    </a:cubicBezTo>
                    <a:cubicBezTo>
                      <a:pt x="69837" y="27690"/>
                      <a:pt x="71128" y="29444"/>
                      <a:pt x="72773" y="30749"/>
                    </a:cubicBezTo>
                    <a:cubicBezTo>
                      <a:pt x="68695" y="30246"/>
                      <a:pt x="64672" y="29729"/>
                      <a:pt x="60594" y="29226"/>
                    </a:cubicBezTo>
                    <a:cubicBezTo>
                      <a:pt x="48253" y="27582"/>
                      <a:pt x="35856" y="25828"/>
                      <a:pt x="23623" y="23504"/>
                    </a:cubicBezTo>
                    <a:cubicBezTo>
                      <a:pt x="25662" y="22716"/>
                      <a:pt x="27416" y="21411"/>
                      <a:pt x="28489" y="19535"/>
                    </a:cubicBezTo>
                    <a:cubicBezTo>
                      <a:pt x="28884" y="18910"/>
                      <a:pt x="28435" y="18067"/>
                      <a:pt x="27864" y="17836"/>
                    </a:cubicBezTo>
                    <a:cubicBezTo>
                      <a:pt x="27665" y="17744"/>
                      <a:pt x="27470" y="17702"/>
                      <a:pt x="27284" y="17702"/>
                    </a:cubicBezTo>
                    <a:cubicBezTo>
                      <a:pt x="26786" y="17702"/>
                      <a:pt x="26358" y="18006"/>
                      <a:pt x="26111" y="18461"/>
                    </a:cubicBezTo>
                    <a:cubicBezTo>
                      <a:pt x="25037" y="20215"/>
                      <a:pt x="22821" y="21071"/>
                      <a:pt x="20959" y="21574"/>
                    </a:cubicBezTo>
                    <a:cubicBezTo>
                      <a:pt x="19818" y="21914"/>
                      <a:pt x="18635" y="22145"/>
                      <a:pt x="17439" y="22253"/>
                    </a:cubicBezTo>
                    <a:cubicBezTo>
                      <a:pt x="16990" y="22145"/>
                      <a:pt x="16542" y="22090"/>
                      <a:pt x="16080" y="21968"/>
                    </a:cubicBezTo>
                    <a:cubicBezTo>
                      <a:pt x="15183" y="21750"/>
                      <a:pt x="14218" y="21519"/>
                      <a:pt x="13252" y="21234"/>
                    </a:cubicBezTo>
                    <a:cubicBezTo>
                      <a:pt x="13198" y="21180"/>
                      <a:pt x="13089" y="21180"/>
                      <a:pt x="12967" y="21125"/>
                    </a:cubicBezTo>
                    <a:cubicBezTo>
                      <a:pt x="12750" y="21071"/>
                      <a:pt x="12573" y="21016"/>
                      <a:pt x="12410" y="20949"/>
                    </a:cubicBezTo>
                    <a:cubicBezTo>
                      <a:pt x="12070" y="20840"/>
                      <a:pt x="11730" y="20731"/>
                      <a:pt x="11390" y="20609"/>
                    </a:cubicBezTo>
                    <a:cubicBezTo>
                      <a:pt x="6008" y="18516"/>
                      <a:pt x="1536" y="11094"/>
                      <a:pt x="5328" y="5725"/>
                    </a:cubicBezTo>
                    <a:cubicBezTo>
                      <a:pt x="6611" y="3824"/>
                      <a:pt x="8965" y="2665"/>
                      <a:pt x="11266" y="2665"/>
                    </a:cubicBezTo>
                    <a:cubicBezTo>
                      <a:pt x="12403" y="2665"/>
                      <a:pt x="13528" y="2948"/>
                      <a:pt x="14503" y="3564"/>
                    </a:cubicBezTo>
                    <a:cubicBezTo>
                      <a:pt x="15740" y="4420"/>
                      <a:pt x="16542" y="5440"/>
                      <a:pt x="16827" y="6962"/>
                    </a:cubicBezTo>
                    <a:cubicBezTo>
                      <a:pt x="17167" y="8552"/>
                      <a:pt x="16596" y="10877"/>
                      <a:pt x="15183" y="11950"/>
                    </a:cubicBezTo>
                    <a:cubicBezTo>
                      <a:pt x="14666" y="12344"/>
                      <a:pt x="14024" y="12524"/>
                      <a:pt x="13376" y="12524"/>
                    </a:cubicBezTo>
                    <a:cubicBezTo>
                      <a:pt x="12524" y="12524"/>
                      <a:pt x="11660" y="12213"/>
                      <a:pt x="11051" y="11665"/>
                    </a:cubicBezTo>
                    <a:cubicBezTo>
                      <a:pt x="10588" y="11325"/>
                      <a:pt x="10303" y="10646"/>
                      <a:pt x="10249" y="10020"/>
                    </a:cubicBezTo>
                    <a:lnTo>
                      <a:pt x="10249" y="10020"/>
                    </a:lnTo>
                    <a:cubicBezTo>
                      <a:pt x="10371" y="10251"/>
                      <a:pt x="10534" y="10415"/>
                      <a:pt x="10819" y="10591"/>
                    </a:cubicBezTo>
                    <a:cubicBezTo>
                      <a:pt x="11276" y="10833"/>
                      <a:pt x="11793" y="10954"/>
                      <a:pt x="12312" y="10954"/>
                    </a:cubicBezTo>
                    <a:cubicBezTo>
                      <a:pt x="13137" y="10954"/>
                      <a:pt x="13965" y="10646"/>
                      <a:pt x="14557" y="10020"/>
                    </a:cubicBezTo>
                    <a:cubicBezTo>
                      <a:pt x="15808" y="8716"/>
                      <a:pt x="15740" y="6908"/>
                      <a:pt x="14503" y="5657"/>
                    </a:cubicBezTo>
                    <a:cubicBezTo>
                      <a:pt x="13829" y="4948"/>
                      <a:pt x="12835" y="4659"/>
                      <a:pt x="11846" y="4659"/>
                    </a:cubicBezTo>
                    <a:cubicBezTo>
                      <a:pt x="11338" y="4659"/>
                      <a:pt x="10832" y="4735"/>
                      <a:pt x="10371" y="4869"/>
                    </a:cubicBezTo>
                    <a:cubicBezTo>
                      <a:pt x="8550" y="5494"/>
                      <a:pt x="7652" y="7533"/>
                      <a:pt x="7476" y="9286"/>
                    </a:cubicBezTo>
                    <a:cubicBezTo>
                      <a:pt x="7204" y="12862"/>
                      <a:pt x="10156" y="15247"/>
                      <a:pt x="13344" y="15247"/>
                    </a:cubicBezTo>
                    <a:cubicBezTo>
                      <a:pt x="14143" y="15247"/>
                      <a:pt x="14958" y="15097"/>
                      <a:pt x="15740" y="14778"/>
                    </a:cubicBezTo>
                    <a:cubicBezTo>
                      <a:pt x="19709" y="13133"/>
                      <a:pt x="20497" y="7193"/>
                      <a:pt x="18635" y="3904"/>
                    </a:cubicBezTo>
                    <a:cubicBezTo>
                      <a:pt x="17192" y="1463"/>
                      <a:pt x="14190" y="0"/>
                      <a:pt x="111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52"/>
              <p:cNvSpPr/>
              <p:nvPr/>
            </p:nvSpPr>
            <p:spPr>
              <a:xfrm>
                <a:off x="6136975" y="1591650"/>
                <a:ext cx="1928425" cy="1062700"/>
              </a:xfrm>
              <a:custGeom>
                <a:avLst/>
                <a:gdLst/>
                <a:ahLst/>
                <a:cxnLst/>
                <a:rect l="l" t="t" r="r" b="b"/>
                <a:pathLst>
                  <a:path w="77137" h="42508" extrusionOk="0">
                    <a:moveTo>
                      <a:pt x="56457" y="1"/>
                    </a:moveTo>
                    <a:cubicBezTo>
                      <a:pt x="48394" y="1"/>
                      <a:pt x="39506" y="2296"/>
                      <a:pt x="35912" y="9424"/>
                    </a:cubicBezTo>
                    <a:cubicBezTo>
                      <a:pt x="32622" y="15948"/>
                      <a:pt x="28545" y="30668"/>
                      <a:pt x="20675" y="31008"/>
                    </a:cubicBezTo>
                    <a:cubicBezTo>
                      <a:pt x="20403" y="31019"/>
                      <a:pt x="20131" y="31025"/>
                      <a:pt x="19858" y="31025"/>
                    </a:cubicBezTo>
                    <a:cubicBezTo>
                      <a:pt x="13141" y="31025"/>
                      <a:pt x="6415" y="27659"/>
                      <a:pt x="9407" y="21833"/>
                    </a:cubicBezTo>
                    <a:cubicBezTo>
                      <a:pt x="12519" y="15771"/>
                      <a:pt x="13593" y="11408"/>
                      <a:pt x="10249" y="8527"/>
                    </a:cubicBezTo>
                    <a:cubicBezTo>
                      <a:pt x="8970" y="7398"/>
                      <a:pt x="7642" y="7049"/>
                      <a:pt x="6491" y="7049"/>
                    </a:cubicBezTo>
                    <a:cubicBezTo>
                      <a:pt x="4634" y="7049"/>
                      <a:pt x="3236" y="7956"/>
                      <a:pt x="3236" y="7956"/>
                    </a:cubicBezTo>
                    <a:cubicBezTo>
                      <a:pt x="2094" y="8472"/>
                      <a:pt x="1251" y="9492"/>
                      <a:pt x="1075" y="10783"/>
                    </a:cubicBezTo>
                    <a:cubicBezTo>
                      <a:pt x="735" y="12767"/>
                      <a:pt x="2094" y="14697"/>
                      <a:pt x="4133" y="15037"/>
                    </a:cubicBezTo>
                    <a:cubicBezTo>
                      <a:pt x="4310" y="15063"/>
                      <a:pt x="4487" y="15075"/>
                      <a:pt x="4662" y="15075"/>
                    </a:cubicBezTo>
                    <a:cubicBezTo>
                      <a:pt x="6449" y="15075"/>
                      <a:pt x="8078" y="13786"/>
                      <a:pt x="8387" y="11979"/>
                    </a:cubicBezTo>
                    <a:cubicBezTo>
                      <a:pt x="8442" y="11585"/>
                      <a:pt x="8442" y="11245"/>
                      <a:pt x="8387" y="10905"/>
                    </a:cubicBezTo>
                    <a:lnTo>
                      <a:pt x="8387" y="10905"/>
                    </a:lnTo>
                    <a:cubicBezTo>
                      <a:pt x="9352" y="12944"/>
                      <a:pt x="8550" y="15146"/>
                      <a:pt x="5954" y="17362"/>
                    </a:cubicBezTo>
                    <a:cubicBezTo>
                      <a:pt x="3345" y="19509"/>
                      <a:pt x="1" y="21045"/>
                      <a:pt x="1" y="27841"/>
                    </a:cubicBezTo>
                    <a:cubicBezTo>
                      <a:pt x="55" y="34569"/>
                      <a:pt x="7191" y="35426"/>
                      <a:pt x="7191" y="35426"/>
                    </a:cubicBezTo>
                    <a:lnTo>
                      <a:pt x="51312" y="42507"/>
                    </a:lnTo>
                    <a:cubicBezTo>
                      <a:pt x="60486" y="40074"/>
                      <a:pt x="63382" y="22907"/>
                      <a:pt x="64455" y="17239"/>
                    </a:cubicBezTo>
                    <a:cubicBezTo>
                      <a:pt x="65475" y="11585"/>
                      <a:pt x="69430" y="9832"/>
                      <a:pt x="69430" y="9831"/>
                    </a:cubicBezTo>
                    <a:lnTo>
                      <a:pt x="69430" y="9831"/>
                    </a:lnTo>
                    <a:cubicBezTo>
                      <a:pt x="68572" y="12270"/>
                      <a:pt x="70631" y="13839"/>
                      <a:pt x="72660" y="13839"/>
                    </a:cubicBezTo>
                    <a:cubicBezTo>
                      <a:pt x="73684" y="13839"/>
                      <a:pt x="74700" y="13439"/>
                      <a:pt x="75329" y="12550"/>
                    </a:cubicBezTo>
                    <a:cubicBezTo>
                      <a:pt x="77137" y="9886"/>
                      <a:pt x="76349" y="4612"/>
                      <a:pt x="68356" y="1785"/>
                    </a:cubicBezTo>
                    <a:cubicBezTo>
                      <a:pt x="65429" y="755"/>
                      <a:pt x="61079" y="1"/>
                      <a:pt x="564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52"/>
              <p:cNvSpPr/>
              <p:nvPr/>
            </p:nvSpPr>
            <p:spPr>
              <a:xfrm>
                <a:off x="7954950" y="1937675"/>
                <a:ext cx="13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5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A5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52"/>
              <p:cNvSpPr/>
              <p:nvPr/>
            </p:nvSpPr>
            <p:spPr>
              <a:xfrm>
                <a:off x="6108775" y="1527175"/>
                <a:ext cx="2012025" cy="840100"/>
              </a:xfrm>
              <a:custGeom>
                <a:avLst/>
                <a:gdLst/>
                <a:ahLst/>
                <a:cxnLst/>
                <a:rect l="l" t="t" r="r" b="b"/>
                <a:pathLst>
                  <a:path w="80481" h="33604" extrusionOk="0">
                    <a:moveTo>
                      <a:pt x="57143" y="1"/>
                    </a:moveTo>
                    <a:cubicBezTo>
                      <a:pt x="49273" y="1"/>
                      <a:pt x="41403" y="2488"/>
                      <a:pt x="37257" y="7925"/>
                    </a:cubicBezTo>
                    <a:cubicBezTo>
                      <a:pt x="33981" y="12234"/>
                      <a:pt x="30529" y="22088"/>
                      <a:pt x="28422" y="25772"/>
                    </a:cubicBezTo>
                    <a:cubicBezTo>
                      <a:pt x="26592" y="28993"/>
                      <a:pt x="24720" y="31476"/>
                      <a:pt x="20643" y="31476"/>
                    </a:cubicBezTo>
                    <a:cubicBezTo>
                      <a:pt x="20057" y="31476"/>
                      <a:pt x="19427" y="31425"/>
                      <a:pt x="18744" y="31317"/>
                    </a:cubicBezTo>
                    <a:cubicBezTo>
                      <a:pt x="13253" y="30529"/>
                      <a:pt x="11092" y="27810"/>
                      <a:pt x="13810" y="21925"/>
                    </a:cubicBezTo>
                    <a:cubicBezTo>
                      <a:pt x="16529" y="16026"/>
                      <a:pt x="15238" y="10711"/>
                      <a:pt x="11269" y="8387"/>
                    </a:cubicBezTo>
                    <a:cubicBezTo>
                      <a:pt x="10207" y="7760"/>
                      <a:pt x="8925" y="7475"/>
                      <a:pt x="7630" y="7475"/>
                    </a:cubicBezTo>
                    <a:cubicBezTo>
                      <a:pt x="4713" y="7475"/>
                      <a:pt x="1726" y="8920"/>
                      <a:pt x="1020" y="11160"/>
                    </a:cubicBezTo>
                    <a:cubicBezTo>
                      <a:pt x="1" y="14449"/>
                      <a:pt x="3005" y="16311"/>
                      <a:pt x="3005" y="16311"/>
                    </a:cubicBezTo>
                    <a:cubicBezTo>
                      <a:pt x="2325" y="15523"/>
                      <a:pt x="1985" y="14449"/>
                      <a:pt x="2203" y="13362"/>
                    </a:cubicBezTo>
                    <a:cubicBezTo>
                      <a:pt x="2379" y="12071"/>
                      <a:pt x="3222" y="11051"/>
                      <a:pt x="4364" y="10535"/>
                    </a:cubicBezTo>
                    <a:cubicBezTo>
                      <a:pt x="4364" y="10535"/>
                      <a:pt x="5762" y="9628"/>
                      <a:pt x="7619" y="9628"/>
                    </a:cubicBezTo>
                    <a:cubicBezTo>
                      <a:pt x="8770" y="9628"/>
                      <a:pt x="10098" y="9977"/>
                      <a:pt x="11377" y="11106"/>
                    </a:cubicBezTo>
                    <a:cubicBezTo>
                      <a:pt x="14721" y="13987"/>
                      <a:pt x="13647" y="18350"/>
                      <a:pt x="10535" y="24412"/>
                    </a:cubicBezTo>
                    <a:cubicBezTo>
                      <a:pt x="7543" y="30238"/>
                      <a:pt x="14269" y="33604"/>
                      <a:pt x="20986" y="33604"/>
                    </a:cubicBezTo>
                    <a:cubicBezTo>
                      <a:pt x="21259" y="33604"/>
                      <a:pt x="21531" y="33598"/>
                      <a:pt x="21803" y="33587"/>
                    </a:cubicBezTo>
                    <a:cubicBezTo>
                      <a:pt x="29673" y="33247"/>
                      <a:pt x="33750" y="18527"/>
                      <a:pt x="37040" y="12003"/>
                    </a:cubicBezTo>
                    <a:cubicBezTo>
                      <a:pt x="40634" y="4875"/>
                      <a:pt x="49522" y="2580"/>
                      <a:pt x="57585" y="2580"/>
                    </a:cubicBezTo>
                    <a:cubicBezTo>
                      <a:pt x="62207" y="2580"/>
                      <a:pt x="66557" y="3334"/>
                      <a:pt x="69484" y="4364"/>
                    </a:cubicBezTo>
                    <a:cubicBezTo>
                      <a:pt x="77477" y="7191"/>
                      <a:pt x="78265" y="12465"/>
                      <a:pt x="76457" y="15129"/>
                    </a:cubicBezTo>
                    <a:cubicBezTo>
                      <a:pt x="75995" y="15741"/>
                      <a:pt x="75383" y="16148"/>
                      <a:pt x="74636" y="16311"/>
                    </a:cubicBezTo>
                    <a:cubicBezTo>
                      <a:pt x="79570" y="15346"/>
                      <a:pt x="80480" y="9964"/>
                      <a:pt x="77354" y="6226"/>
                    </a:cubicBezTo>
                    <a:cubicBezTo>
                      <a:pt x="74364" y="2665"/>
                      <a:pt x="65067" y="55"/>
                      <a:pt x="571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48" name="Google Shape;5648;p52"/>
              <p:cNvGrpSpPr/>
              <p:nvPr/>
            </p:nvGrpSpPr>
            <p:grpSpPr>
              <a:xfrm>
                <a:off x="7443363" y="1643319"/>
                <a:ext cx="347550" cy="332375"/>
                <a:chOff x="7390975" y="1693325"/>
                <a:chExt cx="347550" cy="332375"/>
              </a:xfrm>
            </p:grpSpPr>
            <p:sp>
              <p:nvSpPr>
                <p:cNvPr id="5649" name="Google Shape;5649;p52"/>
                <p:cNvSpPr/>
                <p:nvPr/>
              </p:nvSpPr>
              <p:spPr>
                <a:xfrm>
                  <a:off x="7543100" y="1693325"/>
                  <a:ext cx="45225" cy="3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" h="13295" extrusionOk="0">
                      <a:moveTo>
                        <a:pt x="1644" y="0"/>
                      </a:moveTo>
                      <a:cubicBezTo>
                        <a:pt x="1581" y="0"/>
                        <a:pt x="1523" y="27"/>
                        <a:pt x="1523" y="76"/>
                      </a:cubicBezTo>
                      <a:cubicBezTo>
                        <a:pt x="1183" y="2115"/>
                        <a:pt x="843" y="4154"/>
                        <a:pt x="558" y="6138"/>
                      </a:cubicBezTo>
                      <a:cubicBezTo>
                        <a:pt x="164" y="8517"/>
                        <a:pt x="1" y="10841"/>
                        <a:pt x="1" y="13220"/>
                      </a:cubicBezTo>
                      <a:cubicBezTo>
                        <a:pt x="1" y="13267"/>
                        <a:pt x="53" y="13294"/>
                        <a:pt x="112" y="13294"/>
                      </a:cubicBezTo>
                      <a:cubicBezTo>
                        <a:pt x="187" y="13294"/>
                        <a:pt x="272" y="13251"/>
                        <a:pt x="272" y="13152"/>
                      </a:cubicBezTo>
                      <a:cubicBezTo>
                        <a:pt x="272" y="10841"/>
                        <a:pt x="449" y="8517"/>
                        <a:pt x="843" y="6192"/>
                      </a:cubicBezTo>
                      <a:cubicBezTo>
                        <a:pt x="1129" y="4154"/>
                        <a:pt x="1469" y="2115"/>
                        <a:pt x="1808" y="130"/>
                      </a:cubicBezTo>
                      <a:cubicBezTo>
                        <a:pt x="1808" y="41"/>
                        <a:pt x="1722" y="0"/>
                        <a:pt x="1644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0" name="Google Shape;5650;p52"/>
                <p:cNvSpPr/>
                <p:nvPr/>
              </p:nvSpPr>
              <p:spPr>
                <a:xfrm>
                  <a:off x="7390975" y="1830775"/>
                  <a:ext cx="347550" cy="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2" h="2285" extrusionOk="0">
                      <a:moveTo>
                        <a:pt x="232" y="0"/>
                      </a:moveTo>
                      <a:cubicBezTo>
                        <a:pt x="117" y="0"/>
                        <a:pt x="0" y="80"/>
                        <a:pt x="132" y="124"/>
                      </a:cubicBezTo>
                      <a:cubicBezTo>
                        <a:pt x="2225" y="463"/>
                        <a:pt x="4387" y="858"/>
                        <a:pt x="6480" y="1197"/>
                      </a:cubicBezTo>
                      <a:cubicBezTo>
                        <a:pt x="8002" y="1428"/>
                        <a:pt x="9538" y="1714"/>
                        <a:pt x="11060" y="1945"/>
                      </a:cubicBezTo>
                      <a:cubicBezTo>
                        <a:pt x="11917" y="2054"/>
                        <a:pt x="12759" y="2217"/>
                        <a:pt x="13616" y="2285"/>
                      </a:cubicBezTo>
                      <a:cubicBezTo>
                        <a:pt x="13779" y="2285"/>
                        <a:pt x="13901" y="2162"/>
                        <a:pt x="13670" y="2162"/>
                      </a:cubicBezTo>
                      <a:cubicBezTo>
                        <a:pt x="12882" y="2108"/>
                        <a:pt x="12025" y="1945"/>
                        <a:pt x="11183" y="1823"/>
                      </a:cubicBezTo>
                      <a:cubicBezTo>
                        <a:pt x="9647" y="1537"/>
                        <a:pt x="8124" y="1320"/>
                        <a:pt x="6588" y="1034"/>
                      </a:cubicBezTo>
                      <a:cubicBezTo>
                        <a:pt x="4495" y="694"/>
                        <a:pt x="2402" y="355"/>
                        <a:pt x="309" y="15"/>
                      </a:cubicBezTo>
                      <a:cubicBezTo>
                        <a:pt x="286" y="4"/>
                        <a:pt x="259" y="0"/>
                        <a:pt x="232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1" name="Google Shape;5651;p52"/>
                <p:cNvSpPr/>
                <p:nvPr/>
              </p:nvSpPr>
              <p:spPr>
                <a:xfrm>
                  <a:off x="7418075" y="1764000"/>
                  <a:ext cx="281325" cy="19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3" h="7843" extrusionOk="0">
                      <a:moveTo>
                        <a:pt x="11023" y="0"/>
                      </a:moveTo>
                      <a:cubicBezTo>
                        <a:pt x="10987" y="0"/>
                        <a:pt x="10956" y="7"/>
                        <a:pt x="10941" y="22"/>
                      </a:cubicBezTo>
                      <a:cubicBezTo>
                        <a:pt x="9242" y="1150"/>
                        <a:pt x="7543" y="2292"/>
                        <a:pt x="5844" y="3420"/>
                      </a:cubicBezTo>
                      <a:cubicBezTo>
                        <a:pt x="4594" y="4276"/>
                        <a:pt x="3411" y="5173"/>
                        <a:pt x="2161" y="6030"/>
                      </a:cubicBezTo>
                      <a:cubicBezTo>
                        <a:pt x="1481" y="6532"/>
                        <a:pt x="638" y="7103"/>
                        <a:pt x="68" y="7729"/>
                      </a:cubicBezTo>
                      <a:cubicBezTo>
                        <a:pt x="0" y="7796"/>
                        <a:pt x="84" y="7842"/>
                        <a:pt x="183" y="7842"/>
                      </a:cubicBezTo>
                      <a:cubicBezTo>
                        <a:pt x="244" y="7842"/>
                        <a:pt x="311" y="7824"/>
                        <a:pt x="353" y="7783"/>
                      </a:cubicBezTo>
                      <a:cubicBezTo>
                        <a:pt x="924" y="7103"/>
                        <a:pt x="1767" y="6587"/>
                        <a:pt x="2446" y="6084"/>
                      </a:cubicBezTo>
                      <a:cubicBezTo>
                        <a:pt x="3697" y="5173"/>
                        <a:pt x="4934" y="4331"/>
                        <a:pt x="6184" y="3474"/>
                      </a:cubicBezTo>
                      <a:cubicBezTo>
                        <a:pt x="7829" y="2346"/>
                        <a:pt x="9473" y="1218"/>
                        <a:pt x="11172" y="131"/>
                      </a:cubicBezTo>
                      <a:cubicBezTo>
                        <a:pt x="11252" y="51"/>
                        <a:pt x="11120" y="0"/>
                        <a:pt x="11023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2" name="Google Shape;5652;p52"/>
                <p:cNvSpPr/>
                <p:nvPr/>
              </p:nvSpPr>
              <p:spPr>
                <a:xfrm>
                  <a:off x="7456950" y="1718775"/>
                  <a:ext cx="208825" cy="2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3" h="11204" extrusionOk="0">
                      <a:moveTo>
                        <a:pt x="228" y="0"/>
                      </a:moveTo>
                      <a:cubicBezTo>
                        <a:pt x="129" y="0"/>
                        <a:pt x="0" y="39"/>
                        <a:pt x="49" y="77"/>
                      </a:cubicBezTo>
                      <a:cubicBezTo>
                        <a:pt x="1177" y="1776"/>
                        <a:pt x="2359" y="3421"/>
                        <a:pt x="3555" y="5066"/>
                      </a:cubicBezTo>
                      <a:cubicBezTo>
                        <a:pt x="4398" y="6303"/>
                        <a:pt x="5309" y="7607"/>
                        <a:pt x="6219" y="8804"/>
                      </a:cubicBezTo>
                      <a:cubicBezTo>
                        <a:pt x="6777" y="9592"/>
                        <a:pt x="7348" y="10435"/>
                        <a:pt x="8027" y="11182"/>
                      </a:cubicBezTo>
                      <a:cubicBezTo>
                        <a:pt x="8041" y="11197"/>
                        <a:pt x="8072" y="11203"/>
                        <a:pt x="8108" y="11203"/>
                      </a:cubicBezTo>
                      <a:cubicBezTo>
                        <a:pt x="8208" y="11203"/>
                        <a:pt x="8353" y="11150"/>
                        <a:pt x="8313" y="11060"/>
                      </a:cubicBezTo>
                      <a:cubicBezTo>
                        <a:pt x="7633" y="10380"/>
                        <a:pt x="7116" y="9592"/>
                        <a:pt x="6559" y="8804"/>
                      </a:cubicBezTo>
                      <a:cubicBezTo>
                        <a:pt x="5649" y="7607"/>
                        <a:pt x="4738" y="6357"/>
                        <a:pt x="3895" y="5120"/>
                      </a:cubicBezTo>
                      <a:cubicBezTo>
                        <a:pt x="2645" y="3421"/>
                        <a:pt x="1516" y="1722"/>
                        <a:pt x="320" y="23"/>
                      </a:cubicBezTo>
                      <a:cubicBezTo>
                        <a:pt x="304" y="7"/>
                        <a:pt x="269" y="0"/>
                        <a:pt x="228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3" name="Google Shape;5653;p52"/>
                <p:cNvSpPr/>
                <p:nvPr/>
              </p:nvSpPr>
              <p:spPr>
                <a:xfrm>
                  <a:off x="7546175" y="1705900"/>
                  <a:ext cx="71000" cy="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0" h="1544" extrusionOk="0">
                      <a:moveTo>
                        <a:pt x="246" y="0"/>
                      </a:moveTo>
                      <a:cubicBezTo>
                        <a:pt x="145" y="0"/>
                        <a:pt x="1" y="54"/>
                        <a:pt x="41" y="144"/>
                      </a:cubicBezTo>
                      <a:cubicBezTo>
                        <a:pt x="217" y="307"/>
                        <a:pt x="380" y="538"/>
                        <a:pt x="557" y="755"/>
                      </a:cubicBezTo>
                      <a:cubicBezTo>
                        <a:pt x="720" y="987"/>
                        <a:pt x="1006" y="1218"/>
                        <a:pt x="1114" y="1503"/>
                      </a:cubicBezTo>
                      <a:cubicBezTo>
                        <a:pt x="1114" y="1530"/>
                        <a:pt x="1145" y="1544"/>
                        <a:pt x="1182" y="1544"/>
                      </a:cubicBezTo>
                      <a:cubicBezTo>
                        <a:pt x="1220" y="1544"/>
                        <a:pt x="1264" y="1530"/>
                        <a:pt x="1291" y="1503"/>
                      </a:cubicBezTo>
                      <a:cubicBezTo>
                        <a:pt x="1509" y="1503"/>
                        <a:pt x="1740" y="1218"/>
                        <a:pt x="1916" y="1095"/>
                      </a:cubicBezTo>
                      <a:cubicBezTo>
                        <a:pt x="2188" y="932"/>
                        <a:pt x="2474" y="701"/>
                        <a:pt x="2759" y="538"/>
                      </a:cubicBezTo>
                      <a:cubicBezTo>
                        <a:pt x="2839" y="448"/>
                        <a:pt x="2742" y="395"/>
                        <a:pt x="2637" y="395"/>
                      </a:cubicBezTo>
                      <a:cubicBezTo>
                        <a:pt x="2599" y="395"/>
                        <a:pt x="2560" y="401"/>
                        <a:pt x="2528" y="416"/>
                      </a:cubicBezTo>
                      <a:cubicBezTo>
                        <a:pt x="2365" y="538"/>
                        <a:pt x="2134" y="701"/>
                        <a:pt x="1971" y="823"/>
                      </a:cubicBezTo>
                      <a:cubicBezTo>
                        <a:pt x="1792" y="950"/>
                        <a:pt x="1516" y="1181"/>
                        <a:pt x="1318" y="1305"/>
                      </a:cubicBezTo>
                      <a:lnTo>
                        <a:pt x="1318" y="1305"/>
                      </a:lnTo>
                      <a:cubicBezTo>
                        <a:pt x="1228" y="1111"/>
                        <a:pt x="993" y="912"/>
                        <a:pt x="897" y="755"/>
                      </a:cubicBezTo>
                      <a:cubicBezTo>
                        <a:pt x="720" y="538"/>
                        <a:pt x="489" y="253"/>
                        <a:pt x="326" y="22"/>
                      </a:cubicBezTo>
                      <a:cubicBezTo>
                        <a:pt x="312" y="7"/>
                        <a:pt x="282" y="0"/>
                        <a:pt x="246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4" name="Google Shape;5654;p52"/>
                <p:cNvSpPr/>
                <p:nvPr/>
              </p:nvSpPr>
              <p:spPr>
                <a:xfrm>
                  <a:off x="7641975" y="1756725"/>
                  <a:ext cx="680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" h="2461" extrusionOk="0">
                      <a:moveTo>
                        <a:pt x="524" y="0"/>
                      </a:moveTo>
                      <a:cubicBezTo>
                        <a:pt x="453" y="0"/>
                        <a:pt x="368" y="27"/>
                        <a:pt x="341" y="82"/>
                      </a:cubicBezTo>
                      <a:cubicBezTo>
                        <a:pt x="286" y="489"/>
                        <a:pt x="232" y="884"/>
                        <a:pt x="178" y="1223"/>
                      </a:cubicBezTo>
                      <a:cubicBezTo>
                        <a:pt x="178" y="1441"/>
                        <a:pt x="1" y="1672"/>
                        <a:pt x="232" y="1726"/>
                      </a:cubicBezTo>
                      <a:cubicBezTo>
                        <a:pt x="966" y="2012"/>
                        <a:pt x="1700" y="2243"/>
                        <a:pt x="2380" y="2460"/>
                      </a:cubicBezTo>
                      <a:cubicBezTo>
                        <a:pt x="2556" y="2460"/>
                        <a:pt x="2719" y="2352"/>
                        <a:pt x="2556" y="2297"/>
                      </a:cubicBezTo>
                      <a:cubicBezTo>
                        <a:pt x="1877" y="2066"/>
                        <a:pt x="1197" y="1849"/>
                        <a:pt x="572" y="1618"/>
                      </a:cubicBezTo>
                      <a:lnTo>
                        <a:pt x="395" y="1618"/>
                      </a:lnTo>
                      <a:cubicBezTo>
                        <a:pt x="463" y="1509"/>
                        <a:pt x="463" y="1332"/>
                        <a:pt x="517" y="1169"/>
                      </a:cubicBezTo>
                      <a:cubicBezTo>
                        <a:pt x="572" y="829"/>
                        <a:pt x="572" y="489"/>
                        <a:pt x="626" y="82"/>
                      </a:cubicBezTo>
                      <a:cubicBezTo>
                        <a:pt x="653" y="27"/>
                        <a:pt x="596" y="0"/>
                        <a:pt x="524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5" name="Google Shape;5655;p52"/>
                <p:cNvSpPr/>
                <p:nvPr/>
              </p:nvSpPr>
              <p:spPr>
                <a:xfrm>
                  <a:off x="7666100" y="1854250"/>
                  <a:ext cx="37575" cy="6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" h="2443" extrusionOk="0">
                      <a:moveTo>
                        <a:pt x="1406" y="0"/>
                      </a:moveTo>
                      <a:cubicBezTo>
                        <a:pt x="1350" y="0"/>
                        <a:pt x="1279" y="14"/>
                        <a:pt x="1251" y="41"/>
                      </a:cubicBezTo>
                      <a:cubicBezTo>
                        <a:pt x="912" y="204"/>
                        <a:pt x="178" y="544"/>
                        <a:pt x="55" y="938"/>
                      </a:cubicBezTo>
                      <a:cubicBezTo>
                        <a:pt x="1" y="1060"/>
                        <a:pt x="395" y="1563"/>
                        <a:pt x="450" y="1740"/>
                      </a:cubicBezTo>
                      <a:cubicBezTo>
                        <a:pt x="572" y="1957"/>
                        <a:pt x="735" y="2188"/>
                        <a:pt x="857" y="2420"/>
                      </a:cubicBezTo>
                      <a:cubicBezTo>
                        <a:pt x="873" y="2435"/>
                        <a:pt x="903" y="2442"/>
                        <a:pt x="937" y="2442"/>
                      </a:cubicBezTo>
                      <a:cubicBezTo>
                        <a:pt x="1020" y="2442"/>
                        <a:pt x="1129" y="2404"/>
                        <a:pt x="1129" y="2365"/>
                      </a:cubicBezTo>
                      <a:cubicBezTo>
                        <a:pt x="857" y="1903"/>
                        <a:pt x="626" y="1455"/>
                        <a:pt x="341" y="938"/>
                      </a:cubicBezTo>
                      <a:cubicBezTo>
                        <a:pt x="232" y="721"/>
                        <a:pt x="1306" y="150"/>
                        <a:pt x="1469" y="41"/>
                      </a:cubicBezTo>
                      <a:cubicBezTo>
                        <a:pt x="1503" y="14"/>
                        <a:pt x="1462" y="0"/>
                        <a:pt x="1406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6" name="Google Shape;5656;p52"/>
                <p:cNvSpPr/>
                <p:nvPr/>
              </p:nvSpPr>
              <p:spPr>
                <a:xfrm>
                  <a:off x="7606650" y="1941200"/>
                  <a:ext cx="54525" cy="5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" h="2237" extrusionOk="0">
                      <a:moveTo>
                        <a:pt x="2070" y="0"/>
                      </a:moveTo>
                      <a:cubicBezTo>
                        <a:pt x="2046" y="0"/>
                        <a:pt x="2017" y="4"/>
                        <a:pt x="1985" y="15"/>
                      </a:cubicBezTo>
                      <a:cubicBezTo>
                        <a:pt x="1876" y="15"/>
                        <a:pt x="395" y="70"/>
                        <a:pt x="449" y="246"/>
                      </a:cubicBezTo>
                      <a:cubicBezTo>
                        <a:pt x="571" y="518"/>
                        <a:pt x="286" y="1035"/>
                        <a:pt x="231" y="1320"/>
                      </a:cubicBezTo>
                      <a:cubicBezTo>
                        <a:pt x="177" y="1606"/>
                        <a:pt x="55" y="1877"/>
                        <a:pt x="0" y="2217"/>
                      </a:cubicBezTo>
                      <a:cubicBezTo>
                        <a:pt x="0" y="2217"/>
                        <a:pt x="79" y="2236"/>
                        <a:pt x="154" y="2236"/>
                      </a:cubicBezTo>
                      <a:cubicBezTo>
                        <a:pt x="222" y="2236"/>
                        <a:pt x="286" y="2221"/>
                        <a:pt x="286" y="2163"/>
                      </a:cubicBezTo>
                      <a:cubicBezTo>
                        <a:pt x="449" y="1606"/>
                        <a:pt x="571" y="1035"/>
                        <a:pt x="734" y="464"/>
                      </a:cubicBezTo>
                      <a:lnTo>
                        <a:pt x="734" y="178"/>
                      </a:lnTo>
                      <a:cubicBezTo>
                        <a:pt x="734" y="178"/>
                        <a:pt x="1074" y="178"/>
                        <a:pt x="1128" y="124"/>
                      </a:cubicBezTo>
                      <a:cubicBezTo>
                        <a:pt x="1414" y="124"/>
                        <a:pt x="1754" y="124"/>
                        <a:pt x="2039" y="70"/>
                      </a:cubicBezTo>
                      <a:cubicBezTo>
                        <a:pt x="2181" y="70"/>
                        <a:pt x="2165" y="0"/>
                        <a:pt x="2070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7" name="Google Shape;5657;p52"/>
                <p:cNvSpPr/>
                <p:nvPr/>
              </p:nvSpPr>
              <p:spPr>
                <a:xfrm>
                  <a:off x="7503875" y="1958900"/>
                  <a:ext cx="810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1579" extrusionOk="0">
                      <a:moveTo>
                        <a:pt x="1848" y="1"/>
                      </a:moveTo>
                      <a:cubicBezTo>
                        <a:pt x="1804" y="1"/>
                        <a:pt x="1760" y="14"/>
                        <a:pt x="1733" y="41"/>
                      </a:cubicBezTo>
                      <a:cubicBezTo>
                        <a:pt x="1162" y="327"/>
                        <a:pt x="605" y="667"/>
                        <a:pt x="88" y="1006"/>
                      </a:cubicBezTo>
                      <a:cubicBezTo>
                        <a:pt x="0" y="1050"/>
                        <a:pt x="134" y="1130"/>
                        <a:pt x="247" y="1130"/>
                      </a:cubicBezTo>
                      <a:cubicBezTo>
                        <a:pt x="273" y="1130"/>
                        <a:pt x="298" y="1125"/>
                        <a:pt x="319" y="1115"/>
                      </a:cubicBezTo>
                      <a:cubicBezTo>
                        <a:pt x="766" y="764"/>
                        <a:pt x="1268" y="500"/>
                        <a:pt x="1775" y="207"/>
                      </a:cubicBezTo>
                      <a:lnTo>
                        <a:pt x="1775" y="207"/>
                      </a:lnTo>
                      <a:cubicBezTo>
                        <a:pt x="2184" y="677"/>
                        <a:pt x="2550" y="1093"/>
                        <a:pt x="2929" y="1509"/>
                      </a:cubicBezTo>
                      <a:cubicBezTo>
                        <a:pt x="2950" y="1557"/>
                        <a:pt x="3007" y="1578"/>
                        <a:pt x="3065" y="1578"/>
                      </a:cubicBezTo>
                      <a:cubicBezTo>
                        <a:pt x="3153" y="1578"/>
                        <a:pt x="3242" y="1529"/>
                        <a:pt x="3201" y="1455"/>
                      </a:cubicBezTo>
                      <a:cubicBezTo>
                        <a:pt x="2806" y="1006"/>
                        <a:pt x="2358" y="490"/>
                        <a:pt x="1964" y="41"/>
                      </a:cubicBezTo>
                      <a:cubicBezTo>
                        <a:pt x="1937" y="14"/>
                        <a:pt x="1892" y="1"/>
                        <a:pt x="1848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8" name="Google Shape;5658;p52"/>
                <p:cNvSpPr/>
                <p:nvPr/>
              </p:nvSpPr>
              <p:spPr>
                <a:xfrm>
                  <a:off x="7417600" y="1898825"/>
                  <a:ext cx="53150" cy="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" h="2752" extrusionOk="0">
                      <a:moveTo>
                        <a:pt x="1807" y="893"/>
                      </a:moveTo>
                      <a:cubicBezTo>
                        <a:pt x="1812" y="893"/>
                        <a:pt x="1824" y="902"/>
                        <a:pt x="1840" y="922"/>
                      </a:cubicBezTo>
                      <a:lnTo>
                        <a:pt x="1840" y="942"/>
                      </a:lnTo>
                      <a:lnTo>
                        <a:pt x="1840" y="942"/>
                      </a:lnTo>
                      <a:cubicBezTo>
                        <a:pt x="1808" y="916"/>
                        <a:pt x="1799" y="893"/>
                        <a:pt x="1807" y="893"/>
                      </a:cubicBezTo>
                      <a:close/>
                      <a:moveTo>
                        <a:pt x="1888" y="973"/>
                      </a:moveTo>
                      <a:cubicBezTo>
                        <a:pt x="1890" y="974"/>
                        <a:pt x="1892" y="975"/>
                        <a:pt x="1894" y="976"/>
                      </a:cubicBezTo>
                      <a:cubicBezTo>
                        <a:pt x="1892" y="975"/>
                        <a:pt x="1890" y="974"/>
                        <a:pt x="1888" y="973"/>
                      </a:cubicBezTo>
                      <a:close/>
                      <a:moveTo>
                        <a:pt x="245" y="0"/>
                      </a:moveTo>
                      <a:cubicBezTo>
                        <a:pt x="102" y="0"/>
                        <a:pt x="1" y="128"/>
                        <a:pt x="141" y="174"/>
                      </a:cubicBezTo>
                      <a:cubicBezTo>
                        <a:pt x="693" y="451"/>
                        <a:pt x="1297" y="676"/>
                        <a:pt x="1840" y="949"/>
                      </a:cubicBezTo>
                      <a:lnTo>
                        <a:pt x="1840" y="949"/>
                      </a:lnTo>
                      <a:lnTo>
                        <a:pt x="1840" y="1085"/>
                      </a:lnTo>
                      <a:lnTo>
                        <a:pt x="1840" y="1710"/>
                      </a:lnTo>
                      <a:lnTo>
                        <a:pt x="1840" y="2675"/>
                      </a:lnTo>
                      <a:cubicBezTo>
                        <a:pt x="1840" y="2724"/>
                        <a:pt x="1898" y="2751"/>
                        <a:pt x="1961" y="2751"/>
                      </a:cubicBezTo>
                      <a:cubicBezTo>
                        <a:pt x="2039" y="2751"/>
                        <a:pt x="2125" y="2711"/>
                        <a:pt x="2125" y="2621"/>
                      </a:cubicBezTo>
                      <a:lnTo>
                        <a:pt x="2125" y="854"/>
                      </a:lnTo>
                      <a:cubicBezTo>
                        <a:pt x="2125" y="800"/>
                        <a:pt x="2071" y="800"/>
                        <a:pt x="2017" y="745"/>
                      </a:cubicBezTo>
                      <a:cubicBezTo>
                        <a:pt x="1446" y="514"/>
                        <a:pt x="875" y="242"/>
                        <a:pt x="318" y="11"/>
                      </a:cubicBezTo>
                      <a:cubicBezTo>
                        <a:pt x="293" y="4"/>
                        <a:pt x="269" y="0"/>
                        <a:pt x="245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9" name="Google Shape;5659;p52"/>
                <p:cNvSpPr/>
                <p:nvPr/>
              </p:nvSpPr>
              <p:spPr>
                <a:xfrm>
                  <a:off x="7413675" y="1799825"/>
                  <a:ext cx="31575" cy="7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2900" extrusionOk="0">
                      <a:moveTo>
                        <a:pt x="637" y="1"/>
                      </a:moveTo>
                      <a:cubicBezTo>
                        <a:pt x="542" y="1"/>
                        <a:pt x="439" y="64"/>
                        <a:pt x="475" y="179"/>
                      </a:cubicBezTo>
                      <a:cubicBezTo>
                        <a:pt x="632" y="613"/>
                        <a:pt x="803" y="1110"/>
                        <a:pt x="912" y="1548"/>
                      </a:cubicBezTo>
                      <a:lnTo>
                        <a:pt x="912" y="1548"/>
                      </a:lnTo>
                      <a:cubicBezTo>
                        <a:pt x="912" y="1548"/>
                        <a:pt x="911" y="1548"/>
                        <a:pt x="911" y="1548"/>
                      </a:cubicBezTo>
                      <a:cubicBezTo>
                        <a:pt x="891" y="1548"/>
                        <a:pt x="853" y="1625"/>
                        <a:pt x="814" y="1701"/>
                      </a:cubicBezTo>
                      <a:cubicBezTo>
                        <a:pt x="692" y="1878"/>
                        <a:pt x="583" y="1987"/>
                        <a:pt x="529" y="2164"/>
                      </a:cubicBezTo>
                      <a:cubicBezTo>
                        <a:pt x="352" y="2327"/>
                        <a:pt x="189" y="2558"/>
                        <a:pt x="80" y="2721"/>
                      </a:cubicBezTo>
                      <a:cubicBezTo>
                        <a:pt x="1" y="2836"/>
                        <a:pt x="94" y="2899"/>
                        <a:pt x="184" y="2899"/>
                      </a:cubicBezTo>
                      <a:cubicBezTo>
                        <a:pt x="232" y="2899"/>
                        <a:pt x="279" y="2881"/>
                        <a:pt x="298" y="2843"/>
                      </a:cubicBezTo>
                      <a:cubicBezTo>
                        <a:pt x="475" y="2612"/>
                        <a:pt x="638" y="2435"/>
                        <a:pt x="760" y="2218"/>
                      </a:cubicBezTo>
                      <a:cubicBezTo>
                        <a:pt x="869" y="2041"/>
                        <a:pt x="1154" y="1824"/>
                        <a:pt x="1209" y="1593"/>
                      </a:cubicBezTo>
                      <a:cubicBezTo>
                        <a:pt x="1263" y="1416"/>
                        <a:pt x="1032" y="1022"/>
                        <a:pt x="1032" y="913"/>
                      </a:cubicBezTo>
                      <a:cubicBezTo>
                        <a:pt x="923" y="628"/>
                        <a:pt x="869" y="342"/>
                        <a:pt x="760" y="57"/>
                      </a:cubicBezTo>
                      <a:cubicBezTo>
                        <a:pt x="736" y="19"/>
                        <a:pt x="688" y="1"/>
                        <a:pt x="637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0" name="Google Shape;5660;p52"/>
                <p:cNvSpPr/>
                <p:nvPr/>
              </p:nvSpPr>
              <p:spPr>
                <a:xfrm>
                  <a:off x="7442525" y="1715250"/>
                  <a:ext cx="65775" cy="4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" h="1809" extrusionOk="0">
                      <a:moveTo>
                        <a:pt x="2506" y="1"/>
                      </a:moveTo>
                      <a:cubicBezTo>
                        <a:pt x="2437" y="1"/>
                        <a:pt x="2352" y="15"/>
                        <a:pt x="2325" y="42"/>
                      </a:cubicBezTo>
                      <a:cubicBezTo>
                        <a:pt x="2093" y="613"/>
                        <a:pt x="1808" y="1183"/>
                        <a:pt x="1523" y="1686"/>
                      </a:cubicBezTo>
                      <a:lnTo>
                        <a:pt x="1754" y="1686"/>
                      </a:lnTo>
                      <a:cubicBezTo>
                        <a:pt x="1237" y="1686"/>
                        <a:pt x="789" y="1686"/>
                        <a:pt x="286" y="1741"/>
                      </a:cubicBezTo>
                      <a:cubicBezTo>
                        <a:pt x="163" y="1741"/>
                        <a:pt x="0" y="1809"/>
                        <a:pt x="218" y="1809"/>
                      </a:cubicBezTo>
                      <a:cubicBezTo>
                        <a:pt x="680" y="1809"/>
                        <a:pt x="1183" y="1741"/>
                        <a:pt x="1645" y="1741"/>
                      </a:cubicBezTo>
                      <a:cubicBezTo>
                        <a:pt x="1699" y="1741"/>
                        <a:pt x="1808" y="1741"/>
                        <a:pt x="1808" y="1686"/>
                      </a:cubicBezTo>
                      <a:cubicBezTo>
                        <a:pt x="2093" y="1183"/>
                        <a:pt x="2379" y="613"/>
                        <a:pt x="2596" y="42"/>
                      </a:cubicBezTo>
                      <a:cubicBezTo>
                        <a:pt x="2630" y="15"/>
                        <a:pt x="2576" y="1"/>
                        <a:pt x="2506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1" name="Google Shape;5661;p52"/>
                <p:cNvSpPr/>
                <p:nvPr/>
              </p:nvSpPr>
              <p:spPr>
                <a:xfrm>
                  <a:off x="7451025" y="1736325"/>
                  <a:ext cx="230750" cy="23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0" h="9343" extrusionOk="0">
                      <a:moveTo>
                        <a:pt x="2037" y="8308"/>
                      </a:moveTo>
                      <a:cubicBezTo>
                        <a:pt x="2038" y="8311"/>
                        <a:pt x="2039" y="8315"/>
                        <a:pt x="2039" y="8319"/>
                      </a:cubicBezTo>
                      <a:cubicBezTo>
                        <a:pt x="2038" y="8315"/>
                        <a:pt x="2037" y="8312"/>
                        <a:pt x="2037" y="8308"/>
                      </a:cubicBezTo>
                      <a:close/>
                      <a:moveTo>
                        <a:pt x="3336" y="198"/>
                      </a:moveTo>
                      <a:lnTo>
                        <a:pt x="3336" y="198"/>
                      </a:lnTo>
                      <a:cubicBezTo>
                        <a:pt x="3650" y="394"/>
                        <a:pt x="3918" y="806"/>
                        <a:pt x="4186" y="1074"/>
                      </a:cubicBezTo>
                      <a:cubicBezTo>
                        <a:pt x="4363" y="1305"/>
                        <a:pt x="4581" y="1523"/>
                        <a:pt x="4812" y="1808"/>
                      </a:cubicBezTo>
                      <a:cubicBezTo>
                        <a:pt x="4812" y="1836"/>
                        <a:pt x="4853" y="1849"/>
                        <a:pt x="4902" y="1849"/>
                      </a:cubicBezTo>
                      <a:cubicBezTo>
                        <a:pt x="4951" y="1849"/>
                        <a:pt x="5009" y="1836"/>
                        <a:pt x="5043" y="1808"/>
                      </a:cubicBezTo>
                      <a:lnTo>
                        <a:pt x="6062" y="1305"/>
                      </a:lnTo>
                      <a:cubicBezTo>
                        <a:pt x="6280" y="1183"/>
                        <a:pt x="6511" y="1074"/>
                        <a:pt x="6742" y="966"/>
                      </a:cubicBezTo>
                      <a:cubicBezTo>
                        <a:pt x="6796" y="898"/>
                        <a:pt x="6905" y="898"/>
                        <a:pt x="6959" y="843"/>
                      </a:cubicBezTo>
                      <a:lnTo>
                        <a:pt x="6959" y="843"/>
                      </a:lnTo>
                      <a:cubicBezTo>
                        <a:pt x="7082" y="1305"/>
                        <a:pt x="6959" y="1808"/>
                        <a:pt x="6905" y="2203"/>
                      </a:cubicBezTo>
                      <a:cubicBezTo>
                        <a:pt x="6851" y="2542"/>
                        <a:pt x="6796" y="2882"/>
                        <a:pt x="6742" y="3168"/>
                      </a:cubicBezTo>
                      <a:cubicBezTo>
                        <a:pt x="6742" y="3222"/>
                        <a:pt x="6796" y="3222"/>
                        <a:pt x="6796" y="3222"/>
                      </a:cubicBezTo>
                      <a:cubicBezTo>
                        <a:pt x="7014" y="3276"/>
                        <a:pt x="8889" y="3847"/>
                        <a:pt x="8889" y="3902"/>
                      </a:cubicBezTo>
                      <a:cubicBezTo>
                        <a:pt x="8835" y="4187"/>
                        <a:pt x="8319" y="4527"/>
                        <a:pt x="8101" y="4704"/>
                      </a:cubicBezTo>
                      <a:cubicBezTo>
                        <a:pt x="7816" y="4921"/>
                        <a:pt x="7585" y="5152"/>
                        <a:pt x="7299" y="5383"/>
                      </a:cubicBezTo>
                      <a:cubicBezTo>
                        <a:pt x="7299" y="5383"/>
                        <a:pt x="7245" y="5438"/>
                        <a:pt x="7299" y="5438"/>
                      </a:cubicBezTo>
                      <a:cubicBezTo>
                        <a:pt x="7421" y="5723"/>
                        <a:pt x="7585" y="5940"/>
                        <a:pt x="7693" y="6226"/>
                      </a:cubicBezTo>
                      <a:cubicBezTo>
                        <a:pt x="7816" y="6457"/>
                        <a:pt x="7924" y="6620"/>
                        <a:pt x="8033" y="6851"/>
                      </a:cubicBezTo>
                      <a:cubicBezTo>
                        <a:pt x="8033" y="6905"/>
                        <a:pt x="8264" y="7191"/>
                        <a:pt x="8101" y="7191"/>
                      </a:cubicBezTo>
                      <a:cubicBezTo>
                        <a:pt x="7761" y="7245"/>
                        <a:pt x="7421" y="7259"/>
                        <a:pt x="7082" y="7259"/>
                      </a:cubicBezTo>
                      <a:cubicBezTo>
                        <a:pt x="6742" y="7259"/>
                        <a:pt x="6402" y="7245"/>
                        <a:pt x="6062" y="7245"/>
                      </a:cubicBezTo>
                      <a:cubicBezTo>
                        <a:pt x="5994" y="7245"/>
                        <a:pt x="5886" y="7245"/>
                        <a:pt x="5831" y="7300"/>
                      </a:cubicBezTo>
                      <a:cubicBezTo>
                        <a:pt x="5831" y="7585"/>
                        <a:pt x="5777" y="7925"/>
                        <a:pt x="5722" y="8210"/>
                      </a:cubicBezTo>
                      <a:cubicBezTo>
                        <a:pt x="5654" y="8441"/>
                        <a:pt x="5654" y="8605"/>
                        <a:pt x="5600" y="8836"/>
                      </a:cubicBezTo>
                      <a:cubicBezTo>
                        <a:pt x="5600" y="8944"/>
                        <a:pt x="5546" y="8999"/>
                        <a:pt x="5546" y="9121"/>
                      </a:cubicBezTo>
                      <a:cubicBezTo>
                        <a:pt x="5542" y="9135"/>
                        <a:pt x="5539" y="9147"/>
                        <a:pt x="5536" y="9158"/>
                      </a:cubicBezTo>
                      <a:lnTo>
                        <a:pt x="5536" y="9158"/>
                      </a:lnTo>
                      <a:cubicBezTo>
                        <a:pt x="5250" y="8961"/>
                        <a:pt x="5009" y="8625"/>
                        <a:pt x="4757" y="8373"/>
                      </a:cubicBezTo>
                      <a:cubicBezTo>
                        <a:pt x="4526" y="8156"/>
                        <a:pt x="4295" y="7979"/>
                        <a:pt x="4078" y="7762"/>
                      </a:cubicBezTo>
                      <a:cubicBezTo>
                        <a:pt x="4023" y="7694"/>
                        <a:pt x="3955" y="7694"/>
                        <a:pt x="3847" y="7694"/>
                      </a:cubicBezTo>
                      <a:cubicBezTo>
                        <a:pt x="3561" y="7816"/>
                        <a:pt x="3276" y="7871"/>
                        <a:pt x="3058" y="7979"/>
                      </a:cubicBezTo>
                      <a:cubicBezTo>
                        <a:pt x="2827" y="8034"/>
                        <a:pt x="2596" y="8102"/>
                        <a:pt x="2379" y="8156"/>
                      </a:cubicBezTo>
                      <a:cubicBezTo>
                        <a:pt x="2324" y="8210"/>
                        <a:pt x="2202" y="8210"/>
                        <a:pt x="2093" y="8265"/>
                      </a:cubicBezTo>
                      <a:cubicBezTo>
                        <a:pt x="2067" y="8273"/>
                        <a:pt x="2047" y="8279"/>
                        <a:pt x="2032" y="8283"/>
                      </a:cubicBezTo>
                      <a:lnTo>
                        <a:pt x="2032" y="8283"/>
                      </a:lnTo>
                      <a:cubicBezTo>
                        <a:pt x="1921" y="7665"/>
                        <a:pt x="2040" y="6948"/>
                        <a:pt x="2093" y="6335"/>
                      </a:cubicBezTo>
                      <a:cubicBezTo>
                        <a:pt x="2093" y="6335"/>
                        <a:pt x="2093" y="6280"/>
                        <a:pt x="2039" y="6280"/>
                      </a:cubicBezTo>
                      <a:cubicBezTo>
                        <a:pt x="1808" y="6226"/>
                        <a:pt x="1577" y="6117"/>
                        <a:pt x="1305" y="6063"/>
                      </a:cubicBezTo>
                      <a:cubicBezTo>
                        <a:pt x="1183" y="5995"/>
                        <a:pt x="503" y="5832"/>
                        <a:pt x="449" y="5723"/>
                      </a:cubicBezTo>
                      <a:cubicBezTo>
                        <a:pt x="340" y="5492"/>
                        <a:pt x="843" y="5043"/>
                        <a:pt x="965" y="4921"/>
                      </a:cubicBezTo>
                      <a:cubicBezTo>
                        <a:pt x="1128" y="4758"/>
                        <a:pt x="1237" y="4581"/>
                        <a:pt x="1414" y="4418"/>
                      </a:cubicBezTo>
                      <a:lnTo>
                        <a:pt x="1414" y="4364"/>
                      </a:lnTo>
                      <a:cubicBezTo>
                        <a:pt x="1183" y="3738"/>
                        <a:pt x="897" y="3059"/>
                        <a:pt x="734" y="2434"/>
                      </a:cubicBezTo>
                      <a:cubicBezTo>
                        <a:pt x="734" y="2257"/>
                        <a:pt x="788" y="2325"/>
                        <a:pt x="965" y="2257"/>
                      </a:cubicBezTo>
                      <a:cubicBezTo>
                        <a:pt x="1183" y="2257"/>
                        <a:pt x="1359" y="2257"/>
                        <a:pt x="1577" y="2203"/>
                      </a:cubicBezTo>
                      <a:cubicBezTo>
                        <a:pt x="1821" y="2203"/>
                        <a:pt x="2105" y="2163"/>
                        <a:pt x="2360" y="2151"/>
                      </a:cubicBezTo>
                      <a:lnTo>
                        <a:pt x="2360" y="2151"/>
                      </a:lnTo>
                      <a:cubicBezTo>
                        <a:pt x="2386" y="2167"/>
                        <a:pt x="2423" y="2175"/>
                        <a:pt x="2460" y="2175"/>
                      </a:cubicBezTo>
                      <a:cubicBezTo>
                        <a:pt x="2509" y="2175"/>
                        <a:pt x="2558" y="2161"/>
                        <a:pt x="2581" y="2134"/>
                      </a:cubicBezTo>
                      <a:lnTo>
                        <a:pt x="2581" y="2134"/>
                      </a:lnTo>
                      <a:cubicBezTo>
                        <a:pt x="2622" y="2117"/>
                        <a:pt x="2631" y="2090"/>
                        <a:pt x="2607" y="2069"/>
                      </a:cubicBezTo>
                      <a:lnTo>
                        <a:pt x="2607" y="2069"/>
                      </a:lnTo>
                      <a:cubicBezTo>
                        <a:pt x="2725" y="1792"/>
                        <a:pt x="2830" y="1513"/>
                        <a:pt x="2936" y="1183"/>
                      </a:cubicBezTo>
                      <a:cubicBezTo>
                        <a:pt x="3004" y="1020"/>
                        <a:pt x="3058" y="789"/>
                        <a:pt x="3167" y="558"/>
                      </a:cubicBezTo>
                      <a:cubicBezTo>
                        <a:pt x="3221" y="504"/>
                        <a:pt x="3221" y="395"/>
                        <a:pt x="3276" y="286"/>
                      </a:cubicBezTo>
                      <a:cubicBezTo>
                        <a:pt x="3276" y="286"/>
                        <a:pt x="3319" y="243"/>
                        <a:pt x="3336" y="198"/>
                      </a:cubicBezTo>
                      <a:close/>
                      <a:moveTo>
                        <a:pt x="5615" y="9208"/>
                      </a:moveTo>
                      <a:cubicBezTo>
                        <a:pt x="5627" y="9213"/>
                        <a:pt x="5640" y="9220"/>
                        <a:pt x="5654" y="9230"/>
                      </a:cubicBezTo>
                      <a:cubicBezTo>
                        <a:pt x="5641" y="9223"/>
                        <a:pt x="5628" y="9216"/>
                        <a:pt x="5615" y="9208"/>
                      </a:cubicBezTo>
                      <a:close/>
                      <a:moveTo>
                        <a:pt x="3344" y="1"/>
                      </a:moveTo>
                      <a:cubicBezTo>
                        <a:pt x="3004" y="1"/>
                        <a:pt x="2882" y="504"/>
                        <a:pt x="2827" y="735"/>
                      </a:cubicBezTo>
                      <a:cubicBezTo>
                        <a:pt x="2671" y="1165"/>
                        <a:pt x="2501" y="1609"/>
                        <a:pt x="2344" y="2040"/>
                      </a:cubicBezTo>
                      <a:lnTo>
                        <a:pt x="2344" y="2040"/>
                      </a:lnTo>
                      <a:cubicBezTo>
                        <a:pt x="1776" y="2048"/>
                        <a:pt x="1261" y="2098"/>
                        <a:pt x="734" y="2148"/>
                      </a:cubicBezTo>
                      <a:cubicBezTo>
                        <a:pt x="218" y="2257"/>
                        <a:pt x="557" y="2828"/>
                        <a:pt x="680" y="3222"/>
                      </a:cubicBezTo>
                      <a:cubicBezTo>
                        <a:pt x="788" y="3507"/>
                        <a:pt x="897" y="3793"/>
                        <a:pt x="1019" y="4133"/>
                      </a:cubicBezTo>
                      <a:cubicBezTo>
                        <a:pt x="1069" y="4182"/>
                        <a:pt x="1119" y="4277"/>
                        <a:pt x="1127" y="4386"/>
                      </a:cubicBezTo>
                      <a:lnTo>
                        <a:pt x="1127" y="4386"/>
                      </a:lnTo>
                      <a:cubicBezTo>
                        <a:pt x="1126" y="4384"/>
                        <a:pt x="1126" y="4382"/>
                        <a:pt x="1124" y="4382"/>
                      </a:cubicBezTo>
                      <a:cubicBezTo>
                        <a:pt x="1119" y="4382"/>
                        <a:pt x="1106" y="4409"/>
                        <a:pt x="1074" y="4472"/>
                      </a:cubicBezTo>
                      <a:cubicBezTo>
                        <a:pt x="897" y="4636"/>
                        <a:pt x="0" y="5492"/>
                        <a:pt x="163" y="5777"/>
                      </a:cubicBezTo>
                      <a:cubicBezTo>
                        <a:pt x="286" y="5940"/>
                        <a:pt x="680" y="5995"/>
                        <a:pt x="843" y="6063"/>
                      </a:cubicBezTo>
                      <a:cubicBezTo>
                        <a:pt x="1128" y="6172"/>
                        <a:pt x="1468" y="6280"/>
                        <a:pt x="1808" y="6403"/>
                      </a:cubicBezTo>
                      <a:cubicBezTo>
                        <a:pt x="1810" y="6403"/>
                        <a:pt x="1812" y="6402"/>
                        <a:pt x="1814" y="6402"/>
                      </a:cubicBezTo>
                      <a:lnTo>
                        <a:pt x="1814" y="6402"/>
                      </a:lnTo>
                      <a:cubicBezTo>
                        <a:pt x="1810" y="6414"/>
                        <a:pt x="1808" y="6431"/>
                        <a:pt x="1808" y="6457"/>
                      </a:cubicBezTo>
                      <a:lnTo>
                        <a:pt x="1808" y="6851"/>
                      </a:lnTo>
                      <a:cubicBezTo>
                        <a:pt x="1753" y="7245"/>
                        <a:pt x="1753" y="7585"/>
                        <a:pt x="1753" y="7979"/>
                      </a:cubicBezTo>
                      <a:cubicBezTo>
                        <a:pt x="1753" y="8327"/>
                        <a:pt x="1803" y="8440"/>
                        <a:pt x="1976" y="8440"/>
                      </a:cubicBezTo>
                      <a:cubicBezTo>
                        <a:pt x="2060" y="8440"/>
                        <a:pt x="2173" y="8413"/>
                        <a:pt x="2324" y="8373"/>
                      </a:cubicBezTo>
                      <a:cubicBezTo>
                        <a:pt x="2826" y="8227"/>
                        <a:pt x="3338" y="8025"/>
                        <a:pt x="3852" y="7867"/>
                      </a:cubicBezTo>
                      <a:lnTo>
                        <a:pt x="3852" y="7867"/>
                      </a:lnTo>
                      <a:cubicBezTo>
                        <a:pt x="4166" y="8141"/>
                        <a:pt x="4438" y="8457"/>
                        <a:pt x="4757" y="8713"/>
                      </a:cubicBezTo>
                      <a:cubicBezTo>
                        <a:pt x="4912" y="8881"/>
                        <a:pt x="5226" y="9343"/>
                        <a:pt x="5548" y="9343"/>
                      </a:cubicBezTo>
                      <a:cubicBezTo>
                        <a:pt x="5566" y="9343"/>
                        <a:pt x="5583" y="9341"/>
                        <a:pt x="5600" y="9338"/>
                      </a:cubicBezTo>
                      <a:cubicBezTo>
                        <a:pt x="5886" y="9338"/>
                        <a:pt x="5886" y="8713"/>
                        <a:pt x="5940" y="8496"/>
                      </a:cubicBezTo>
                      <a:cubicBezTo>
                        <a:pt x="5991" y="8127"/>
                        <a:pt x="6101" y="7746"/>
                        <a:pt x="6160" y="7375"/>
                      </a:cubicBezTo>
                      <a:lnTo>
                        <a:pt x="6160" y="7375"/>
                      </a:lnTo>
                      <a:cubicBezTo>
                        <a:pt x="6394" y="7395"/>
                        <a:pt x="6620" y="7405"/>
                        <a:pt x="6842" y="7405"/>
                      </a:cubicBezTo>
                      <a:cubicBezTo>
                        <a:pt x="7133" y="7405"/>
                        <a:pt x="7415" y="7388"/>
                        <a:pt x="7693" y="7354"/>
                      </a:cubicBezTo>
                      <a:cubicBezTo>
                        <a:pt x="7924" y="7354"/>
                        <a:pt x="8155" y="7354"/>
                        <a:pt x="8373" y="7300"/>
                      </a:cubicBezTo>
                      <a:cubicBezTo>
                        <a:pt x="8550" y="7245"/>
                        <a:pt x="8441" y="7082"/>
                        <a:pt x="8373" y="6960"/>
                      </a:cubicBezTo>
                      <a:cubicBezTo>
                        <a:pt x="8264" y="6620"/>
                        <a:pt x="8033" y="6280"/>
                        <a:pt x="7870" y="5995"/>
                      </a:cubicBezTo>
                      <a:cubicBezTo>
                        <a:pt x="7816" y="5832"/>
                        <a:pt x="7761" y="5723"/>
                        <a:pt x="7639" y="5546"/>
                      </a:cubicBezTo>
                      <a:cubicBezTo>
                        <a:pt x="7599" y="5467"/>
                        <a:pt x="7588" y="5416"/>
                        <a:pt x="7564" y="5416"/>
                      </a:cubicBezTo>
                      <a:cubicBezTo>
                        <a:pt x="7561" y="5416"/>
                        <a:pt x="7558" y="5417"/>
                        <a:pt x="7554" y="5419"/>
                      </a:cubicBezTo>
                      <a:lnTo>
                        <a:pt x="7554" y="5419"/>
                      </a:lnTo>
                      <a:cubicBezTo>
                        <a:pt x="8048" y="5030"/>
                        <a:pt x="8502" y="4629"/>
                        <a:pt x="8944" y="4241"/>
                      </a:cubicBezTo>
                      <a:cubicBezTo>
                        <a:pt x="8944" y="4187"/>
                        <a:pt x="9229" y="3956"/>
                        <a:pt x="9175" y="3847"/>
                      </a:cubicBezTo>
                      <a:cubicBezTo>
                        <a:pt x="8998" y="3738"/>
                        <a:pt x="8713" y="3684"/>
                        <a:pt x="8550" y="3616"/>
                      </a:cubicBezTo>
                      <a:cubicBezTo>
                        <a:pt x="8155" y="3507"/>
                        <a:pt x="7816" y="3399"/>
                        <a:pt x="7476" y="3276"/>
                      </a:cubicBezTo>
                      <a:cubicBezTo>
                        <a:pt x="7299" y="3222"/>
                        <a:pt x="7190" y="3168"/>
                        <a:pt x="7082" y="3168"/>
                      </a:cubicBezTo>
                      <a:cubicBezTo>
                        <a:pt x="7020" y="3140"/>
                        <a:pt x="7003" y="3140"/>
                        <a:pt x="7010" y="3140"/>
                      </a:cubicBezTo>
                      <a:cubicBezTo>
                        <a:pt x="7017" y="3140"/>
                        <a:pt x="7048" y="3140"/>
                        <a:pt x="7082" y="3113"/>
                      </a:cubicBezTo>
                      <a:cubicBezTo>
                        <a:pt x="7136" y="2434"/>
                        <a:pt x="7245" y="1808"/>
                        <a:pt x="7299" y="1129"/>
                      </a:cubicBezTo>
                      <a:cubicBezTo>
                        <a:pt x="7299" y="808"/>
                        <a:pt x="7233" y="692"/>
                        <a:pt x="7065" y="692"/>
                      </a:cubicBezTo>
                      <a:cubicBezTo>
                        <a:pt x="6970" y="692"/>
                        <a:pt x="6842" y="730"/>
                        <a:pt x="6674" y="789"/>
                      </a:cubicBezTo>
                      <a:cubicBezTo>
                        <a:pt x="6117" y="1049"/>
                        <a:pt x="5549" y="1354"/>
                        <a:pt x="4980" y="1663"/>
                      </a:cubicBezTo>
                      <a:lnTo>
                        <a:pt x="4980" y="1663"/>
                      </a:lnTo>
                      <a:cubicBezTo>
                        <a:pt x="4761" y="1354"/>
                        <a:pt x="4501" y="1049"/>
                        <a:pt x="4241" y="789"/>
                      </a:cubicBezTo>
                      <a:cubicBezTo>
                        <a:pt x="4078" y="558"/>
                        <a:pt x="3684" y="1"/>
                        <a:pt x="3344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62" name="Google Shape;5662;p52"/>
              <p:cNvGrpSpPr/>
              <p:nvPr/>
            </p:nvGrpSpPr>
            <p:grpSpPr>
              <a:xfrm>
                <a:off x="7068825" y="1825950"/>
                <a:ext cx="347500" cy="332575"/>
                <a:chOff x="7125975" y="2025975"/>
                <a:chExt cx="347500" cy="332575"/>
              </a:xfrm>
            </p:grpSpPr>
            <p:sp>
              <p:nvSpPr>
                <p:cNvPr id="5663" name="Google Shape;5663;p52"/>
                <p:cNvSpPr/>
                <p:nvPr/>
              </p:nvSpPr>
              <p:spPr>
                <a:xfrm>
                  <a:off x="7278050" y="2025975"/>
                  <a:ext cx="45550" cy="33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13303" extrusionOk="0">
                      <a:moveTo>
                        <a:pt x="1658" y="1"/>
                      </a:moveTo>
                      <a:cubicBezTo>
                        <a:pt x="1594" y="1"/>
                        <a:pt x="1537" y="28"/>
                        <a:pt x="1537" y="77"/>
                      </a:cubicBezTo>
                      <a:cubicBezTo>
                        <a:pt x="1197" y="2116"/>
                        <a:pt x="857" y="4154"/>
                        <a:pt x="571" y="6139"/>
                      </a:cubicBezTo>
                      <a:cubicBezTo>
                        <a:pt x="177" y="8518"/>
                        <a:pt x="1" y="10842"/>
                        <a:pt x="1" y="13220"/>
                      </a:cubicBezTo>
                      <a:cubicBezTo>
                        <a:pt x="1" y="13275"/>
                        <a:pt x="72" y="13302"/>
                        <a:pt x="143" y="13302"/>
                      </a:cubicBezTo>
                      <a:cubicBezTo>
                        <a:pt x="215" y="13302"/>
                        <a:pt x="286" y="13275"/>
                        <a:pt x="286" y="13220"/>
                      </a:cubicBezTo>
                      <a:cubicBezTo>
                        <a:pt x="286" y="10842"/>
                        <a:pt x="463" y="8518"/>
                        <a:pt x="857" y="6193"/>
                      </a:cubicBezTo>
                      <a:cubicBezTo>
                        <a:pt x="1142" y="4154"/>
                        <a:pt x="1482" y="2116"/>
                        <a:pt x="1822" y="131"/>
                      </a:cubicBezTo>
                      <a:cubicBezTo>
                        <a:pt x="1822" y="41"/>
                        <a:pt x="1735" y="1"/>
                        <a:pt x="1658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4" name="Google Shape;5664;p52"/>
                <p:cNvSpPr/>
                <p:nvPr/>
              </p:nvSpPr>
              <p:spPr>
                <a:xfrm>
                  <a:off x="7125975" y="2163425"/>
                  <a:ext cx="347500" cy="5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0" h="2286" extrusionOk="0">
                      <a:moveTo>
                        <a:pt x="235" y="1"/>
                      </a:moveTo>
                      <a:cubicBezTo>
                        <a:pt x="125" y="1"/>
                        <a:pt x="1" y="80"/>
                        <a:pt x="144" y="124"/>
                      </a:cubicBezTo>
                      <a:cubicBezTo>
                        <a:pt x="2237" y="464"/>
                        <a:pt x="4385" y="872"/>
                        <a:pt x="6491" y="1212"/>
                      </a:cubicBezTo>
                      <a:cubicBezTo>
                        <a:pt x="8014" y="1429"/>
                        <a:pt x="9550" y="1715"/>
                        <a:pt x="11072" y="1946"/>
                      </a:cubicBezTo>
                      <a:cubicBezTo>
                        <a:pt x="11928" y="2054"/>
                        <a:pt x="12771" y="2231"/>
                        <a:pt x="13627" y="2286"/>
                      </a:cubicBezTo>
                      <a:cubicBezTo>
                        <a:pt x="13790" y="2286"/>
                        <a:pt x="13899" y="2163"/>
                        <a:pt x="13682" y="2163"/>
                      </a:cubicBezTo>
                      <a:cubicBezTo>
                        <a:pt x="12880" y="2109"/>
                        <a:pt x="12037" y="1946"/>
                        <a:pt x="11181" y="1823"/>
                      </a:cubicBezTo>
                      <a:cubicBezTo>
                        <a:pt x="9658" y="1552"/>
                        <a:pt x="8122" y="1321"/>
                        <a:pt x="6600" y="1035"/>
                      </a:cubicBezTo>
                      <a:cubicBezTo>
                        <a:pt x="4507" y="695"/>
                        <a:pt x="2414" y="355"/>
                        <a:pt x="307" y="16"/>
                      </a:cubicBezTo>
                      <a:cubicBezTo>
                        <a:pt x="286" y="5"/>
                        <a:pt x="261" y="1"/>
                        <a:pt x="235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5" name="Google Shape;5665;p52"/>
                <p:cNvSpPr/>
                <p:nvPr/>
              </p:nvSpPr>
              <p:spPr>
                <a:xfrm>
                  <a:off x="7153375" y="2096675"/>
                  <a:ext cx="281325" cy="19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3" h="7843" extrusionOk="0">
                      <a:moveTo>
                        <a:pt x="11020" y="1"/>
                      </a:moveTo>
                      <a:cubicBezTo>
                        <a:pt x="10986" y="1"/>
                        <a:pt x="10955" y="7"/>
                        <a:pt x="10941" y="22"/>
                      </a:cubicBezTo>
                      <a:cubicBezTo>
                        <a:pt x="9242" y="1163"/>
                        <a:pt x="7543" y="2291"/>
                        <a:pt x="5844" y="3420"/>
                      </a:cubicBezTo>
                      <a:cubicBezTo>
                        <a:pt x="4593" y="4276"/>
                        <a:pt x="3411" y="5173"/>
                        <a:pt x="2160" y="6029"/>
                      </a:cubicBezTo>
                      <a:cubicBezTo>
                        <a:pt x="1481" y="6532"/>
                        <a:pt x="638" y="7103"/>
                        <a:pt x="67" y="7728"/>
                      </a:cubicBezTo>
                      <a:cubicBezTo>
                        <a:pt x="0" y="7796"/>
                        <a:pt x="78" y="7842"/>
                        <a:pt x="177" y="7842"/>
                      </a:cubicBezTo>
                      <a:cubicBezTo>
                        <a:pt x="237" y="7842"/>
                        <a:pt x="306" y="7824"/>
                        <a:pt x="353" y="7783"/>
                      </a:cubicBezTo>
                      <a:cubicBezTo>
                        <a:pt x="910" y="7103"/>
                        <a:pt x="1766" y="6600"/>
                        <a:pt x="2446" y="6084"/>
                      </a:cubicBezTo>
                      <a:cubicBezTo>
                        <a:pt x="3696" y="5173"/>
                        <a:pt x="4933" y="4330"/>
                        <a:pt x="6184" y="3474"/>
                      </a:cubicBezTo>
                      <a:cubicBezTo>
                        <a:pt x="7828" y="2346"/>
                        <a:pt x="9473" y="1218"/>
                        <a:pt x="11172" y="144"/>
                      </a:cubicBezTo>
                      <a:cubicBezTo>
                        <a:pt x="11252" y="54"/>
                        <a:pt x="11118" y="1"/>
                        <a:pt x="11020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6" name="Google Shape;5666;p52"/>
                <p:cNvSpPr/>
                <p:nvPr/>
              </p:nvSpPr>
              <p:spPr>
                <a:xfrm>
                  <a:off x="7192150" y="2051450"/>
                  <a:ext cx="208875" cy="2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5" h="11205" extrusionOk="0">
                      <a:moveTo>
                        <a:pt x="231" y="0"/>
                      </a:moveTo>
                      <a:cubicBezTo>
                        <a:pt x="132" y="0"/>
                        <a:pt x="0" y="39"/>
                        <a:pt x="39" y="77"/>
                      </a:cubicBezTo>
                      <a:cubicBezTo>
                        <a:pt x="1180" y="1776"/>
                        <a:pt x="2363" y="3421"/>
                        <a:pt x="3559" y="5066"/>
                      </a:cubicBezTo>
                      <a:cubicBezTo>
                        <a:pt x="4402" y="6370"/>
                        <a:pt x="5312" y="7607"/>
                        <a:pt x="6223" y="8803"/>
                      </a:cubicBezTo>
                      <a:cubicBezTo>
                        <a:pt x="6780" y="9592"/>
                        <a:pt x="7351" y="10448"/>
                        <a:pt x="8031" y="11182"/>
                      </a:cubicBezTo>
                      <a:cubicBezTo>
                        <a:pt x="8047" y="11198"/>
                        <a:pt x="8082" y="11205"/>
                        <a:pt x="8124" y="11205"/>
                      </a:cubicBezTo>
                      <a:cubicBezTo>
                        <a:pt x="8223" y="11205"/>
                        <a:pt x="8355" y="11166"/>
                        <a:pt x="8316" y="11128"/>
                      </a:cubicBezTo>
                      <a:cubicBezTo>
                        <a:pt x="7637" y="10380"/>
                        <a:pt x="7120" y="9592"/>
                        <a:pt x="6563" y="8858"/>
                      </a:cubicBezTo>
                      <a:cubicBezTo>
                        <a:pt x="5652" y="7607"/>
                        <a:pt x="4741" y="6370"/>
                        <a:pt x="3899" y="5120"/>
                      </a:cubicBezTo>
                      <a:cubicBezTo>
                        <a:pt x="2648" y="3421"/>
                        <a:pt x="1520" y="1722"/>
                        <a:pt x="324" y="23"/>
                      </a:cubicBezTo>
                      <a:cubicBezTo>
                        <a:pt x="308" y="7"/>
                        <a:pt x="272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7" name="Google Shape;5667;p52"/>
                <p:cNvSpPr/>
                <p:nvPr/>
              </p:nvSpPr>
              <p:spPr>
                <a:xfrm>
                  <a:off x="7281475" y="2038575"/>
                  <a:ext cx="70950" cy="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1544" extrusionOk="0">
                      <a:moveTo>
                        <a:pt x="245" y="0"/>
                      </a:moveTo>
                      <a:cubicBezTo>
                        <a:pt x="145" y="0"/>
                        <a:pt x="0" y="53"/>
                        <a:pt x="40" y="144"/>
                      </a:cubicBezTo>
                      <a:cubicBezTo>
                        <a:pt x="203" y="307"/>
                        <a:pt x="380" y="538"/>
                        <a:pt x="543" y="769"/>
                      </a:cubicBezTo>
                      <a:cubicBezTo>
                        <a:pt x="720" y="986"/>
                        <a:pt x="1005" y="1217"/>
                        <a:pt x="1114" y="1503"/>
                      </a:cubicBezTo>
                      <a:cubicBezTo>
                        <a:pt x="1114" y="1530"/>
                        <a:pt x="1141" y="1544"/>
                        <a:pt x="1177" y="1544"/>
                      </a:cubicBezTo>
                      <a:cubicBezTo>
                        <a:pt x="1213" y="1544"/>
                        <a:pt x="1257" y="1530"/>
                        <a:pt x="1291" y="1503"/>
                      </a:cubicBezTo>
                      <a:cubicBezTo>
                        <a:pt x="1508" y="1503"/>
                        <a:pt x="1739" y="1217"/>
                        <a:pt x="1902" y="1109"/>
                      </a:cubicBezTo>
                      <a:cubicBezTo>
                        <a:pt x="2188" y="932"/>
                        <a:pt x="2473" y="701"/>
                        <a:pt x="2759" y="538"/>
                      </a:cubicBezTo>
                      <a:cubicBezTo>
                        <a:pt x="2837" y="459"/>
                        <a:pt x="2745" y="402"/>
                        <a:pt x="2642" y="402"/>
                      </a:cubicBezTo>
                      <a:cubicBezTo>
                        <a:pt x="2603" y="402"/>
                        <a:pt x="2562" y="410"/>
                        <a:pt x="2528" y="429"/>
                      </a:cubicBezTo>
                      <a:cubicBezTo>
                        <a:pt x="2365" y="538"/>
                        <a:pt x="2134" y="701"/>
                        <a:pt x="1970" y="823"/>
                      </a:cubicBezTo>
                      <a:cubicBezTo>
                        <a:pt x="1792" y="949"/>
                        <a:pt x="1516" y="1181"/>
                        <a:pt x="1318" y="1305"/>
                      </a:cubicBezTo>
                      <a:lnTo>
                        <a:pt x="1318" y="1305"/>
                      </a:lnTo>
                      <a:cubicBezTo>
                        <a:pt x="1227" y="1111"/>
                        <a:pt x="991" y="913"/>
                        <a:pt x="883" y="769"/>
                      </a:cubicBezTo>
                      <a:cubicBezTo>
                        <a:pt x="720" y="538"/>
                        <a:pt x="489" y="252"/>
                        <a:pt x="326" y="21"/>
                      </a:cubicBezTo>
                      <a:cubicBezTo>
                        <a:pt x="311" y="7"/>
                        <a:pt x="281" y="0"/>
                        <a:pt x="245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8" name="Google Shape;5668;p52"/>
                <p:cNvSpPr/>
                <p:nvPr/>
              </p:nvSpPr>
              <p:spPr>
                <a:xfrm>
                  <a:off x="7377275" y="2089475"/>
                  <a:ext cx="67975" cy="6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2471" extrusionOk="0">
                      <a:moveTo>
                        <a:pt x="524" y="0"/>
                      </a:moveTo>
                      <a:cubicBezTo>
                        <a:pt x="453" y="0"/>
                        <a:pt x="368" y="31"/>
                        <a:pt x="340" y="92"/>
                      </a:cubicBezTo>
                      <a:cubicBezTo>
                        <a:pt x="286" y="486"/>
                        <a:pt x="232" y="880"/>
                        <a:pt x="177" y="1220"/>
                      </a:cubicBezTo>
                      <a:cubicBezTo>
                        <a:pt x="177" y="1451"/>
                        <a:pt x="1" y="1669"/>
                        <a:pt x="232" y="1723"/>
                      </a:cubicBezTo>
                      <a:cubicBezTo>
                        <a:pt x="966" y="2009"/>
                        <a:pt x="1700" y="2240"/>
                        <a:pt x="2379" y="2471"/>
                      </a:cubicBezTo>
                      <a:cubicBezTo>
                        <a:pt x="2556" y="2471"/>
                        <a:pt x="2719" y="2348"/>
                        <a:pt x="2556" y="2294"/>
                      </a:cubicBezTo>
                      <a:cubicBezTo>
                        <a:pt x="1876" y="2063"/>
                        <a:pt x="1197" y="1846"/>
                        <a:pt x="571" y="1614"/>
                      </a:cubicBezTo>
                      <a:lnTo>
                        <a:pt x="395" y="1614"/>
                      </a:lnTo>
                      <a:cubicBezTo>
                        <a:pt x="449" y="1506"/>
                        <a:pt x="449" y="1329"/>
                        <a:pt x="517" y="1166"/>
                      </a:cubicBezTo>
                      <a:cubicBezTo>
                        <a:pt x="571" y="826"/>
                        <a:pt x="571" y="486"/>
                        <a:pt x="626" y="92"/>
                      </a:cubicBezTo>
                      <a:cubicBezTo>
                        <a:pt x="653" y="31"/>
                        <a:pt x="595" y="0"/>
                        <a:pt x="524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9" name="Google Shape;5669;p52"/>
                <p:cNvSpPr/>
                <p:nvPr/>
              </p:nvSpPr>
              <p:spPr>
                <a:xfrm>
                  <a:off x="7401400" y="2187325"/>
                  <a:ext cx="37625" cy="6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" h="2426" extrusionOk="0">
                      <a:moveTo>
                        <a:pt x="1344" y="1"/>
                      </a:moveTo>
                      <a:cubicBezTo>
                        <a:pt x="1305" y="1"/>
                        <a:pt x="1269" y="7"/>
                        <a:pt x="1251" y="25"/>
                      </a:cubicBezTo>
                      <a:cubicBezTo>
                        <a:pt x="911" y="188"/>
                        <a:pt x="164" y="528"/>
                        <a:pt x="55" y="935"/>
                      </a:cubicBezTo>
                      <a:cubicBezTo>
                        <a:pt x="1" y="1044"/>
                        <a:pt x="395" y="1547"/>
                        <a:pt x="449" y="1724"/>
                      </a:cubicBezTo>
                      <a:cubicBezTo>
                        <a:pt x="571" y="1955"/>
                        <a:pt x="735" y="2172"/>
                        <a:pt x="843" y="2403"/>
                      </a:cubicBezTo>
                      <a:cubicBezTo>
                        <a:pt x="863" y="2419"/>
                        <a:pt x="896" y="2426"/>
                        <a:pt x="932" y="2426"/>
                      </a:cubicBezTo>
                      <a:cubicBezTo>
                        <a:pt x="1020" y="2426"/>
                        <a:pt x="1129" y="2387"/>
                        <a:pt x="1129" y="2349"/>
                      </a:cubicBezTo>
                      <a:cubicBezTo>
                        <a:pt x="843" y="1887"/>
                        <a:pt x="626" y="1438"/>
                        <a:pt x="340" y="935"/>
                      </a:cubicBezTo>
                      <a:cubicBezTo>
                        <a:pt x="232" y="704"/>
                        <a:pt x="1305" y="133"/>
                        <a:pt x="1469" y="25"/>
                      </a:cubicBezTo>
                      <a:cubicBezTo>
                        <a:pt x="1505" y="25"/>
                        <a:pt x="1420" y="1"/>
                        <a:pt x="1344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0" name="Google Shape;5670;p52"/>
                <p:cNvSpPr/>
                <p:nvPr/>
              </p:nvSpPr>
              <p:spPr>
                <a:xfrm>
                  <a:off x="7341925" y="2274250"/>
                  <a:ext cx="55075" cy="5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2228" extrusionOk="0">
                      <a:moveTo>
                        <a:pt x="1985" y="0"/>
                      </a:moveTo>
                      <a:cubicBezTo>
                        <a:pt x="1863" y="0"/>
                        <a:pt x="395" y="55"/>
                        <a:pt x="450" y="231"/>
                      </a:cubicBezTo>
                      <a:cubicBezTo>
                        <a:pt x="572" y="517"/>
                        <a:pt x="286" y="1020"/>
                        <a:pt x="232" y="1305"/>
                      </a:cubicBezTo>
                      <a:cubicBezTo>
                        <a:pt x="164" y="1590"/>
                        <a:pt x="55" y="1876"/>
                        <a:pt x="1" y="2216"/>
                      </a:cubicBezTo>
                      <a:cubicBezTo>
                        <a:pt x="1" y="2216"/>
                        <a:pt x="64" y="2228"/>
                        <a:pt x="131" y="2228"/>
                      </a:cubicBezTo>
                      <a:cubicBezTo>
                        <a:pt x="206" y="2228"/>
                        <a:pt x="286" y="2212"/>
                        <a:pt x="286" y="2148"/>
                      </a:cubicBezTo>
                      <a:cubicBezTo>
                        <a:pt x="450" y="1590"/>
                        <a:pt x="572" y="1020"/>
                        <a:pt x="735" y="449"/>
                      </a:cubicBezTo>
                      <a:lnTo>
                        <a:pt x="735" y="177"/>
                      </a:lnTo>
                      <a:cubicBezTo>
                        <a:pt x="735" y="177"/>
                        <a:pt x="1075" y="177"/>
                        <a:pt x="1129" y="109"/>
                      </a:cubicBezTo>
                      <a:cubicBezTo>
                        <a:pt x="1415" y="109"/>
                        <a:pt x="1700" y="109"/>
                        <a:pt x="2040" y="55"/>
                      </a:cubicBezTo>
                      <a:cubicBezTo>
                        <a:pt x="2203" y="55"/>
                        <a:pt x="2149" y="0"/>
                        <a:pt x="1985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1" name="Google Shape;5671;p52"/>
                <p:cNvSpPr/>
                <p:nvPr/>
              </p:nvSpPr>
              <p:spPr>
                <a:xfrm>
                  <a:off x="7239200" y="2291575"/>
                  <a:ext cx="80850" cy="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4" h="1582" extrusionOk="0">
                      <a:moveTo>
                        <a:pt x="1842" y="0"/>
                      </a:moveTo>
                      <a:cubicBezTo>
                        <a:pt x="1799" y="0"/>
                        <a:pt x="1759" y="14"/>
                        <a:pt x="1731" y="41"/>
                      </a:cubicBezTo>
                      <a:cubicBezTo>
                        <a:pt x="1160" y="327"/>
                        <a:pt x="603" y="666"/>
                        <a:pt x="87" y="1006"/>
                      </a:cubicBezTo>
                      <a:cubicBezTo>
                        <a:pt x="1" y="1049"/>
                        <a:pt x="119" y="1135"/>
                        <a:pt x="233" y="1135"/>
                      </a:cubicBezTo>
                      <a:cubicBezTo>
                        <a:pt x="263" y="1135"/>
                        <a:pt x="292" y="1129"/>
                        <a:pt x="318" y="1115"/>
                      </a:cubicBezTo>
                      <a:cubicBezTo>
                        <a:pt x="765" y="764"/>
                        <a:pt x="1266" y="500"/>
                        <a:pt x="1773" y="206"/>
                      </a:cubicBezTo>
                      <a:lnTo>
                        <a:pt x="1773" y="206"/>
                      </a:lnTo>
                      <a:cubicBezTo>
                        <a:pt x="2182" y="677"/>
                        <a:pt x="2548" y="1094"/>
                        <a:pt x="2914" y="1523"/>
                      </a:cubicBezTo>
                      <a:cubicBezTo>
                        <a:pt x="2939" y="1563"/>
                        <a:pt x="2993" y="1581"/>
                        <a:pt x="3048" y="1581"/>
                      </a:cubicBezTo>
                      <a:cubicBezTo>
                        <a:pt x="3140" y="1581"/>
                        <a:pt x="3233" y="1531"/>
                        <a:pt x="3199" y="1455"/>
                      </a:cubicBezTo>
                      <a:cubicBezTo>
                        <a:pt x="2805" y="1006"/>
                        <a:pt x="2357" y="503"/>
                        <a:pt x="1962" y="41"/>
                      </a:cubicBezTo>
                      <a:cubicBezTo>
                        <a:pt x="1928" y="14"/>
                        <a:pt x="1884" y="0"/>
                        <a:pt x="1842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2" name="Google Shape;5672;p52"/>
                <p:cNvSpPr/>
                <p:nvPr/>
              </p:nvSpPr>
              <p:spPr>
                <a:xfrm>
                  <a:off x="7152900" y="2231500"/>
                  <a:ext cx="53150" cy="6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" h="2751" extrusionOk="0">
                      <a:moveTo>
                        <a:pt x="1807" y="899"/>
                      </a:moveTo>
                      <a:cubicBezTo>
                        <a:pt x="1812" y="899"/>
                        <a:pt x="1824" y="906"/>
                        <a:pt x="1840" y="922"/>
                      </a:cubicBezTo>
                      <a:lnTo>
                        <a:pt x="1840" y="943"/>
                      </a:lnTo>
                      <a:lnTo>
                        <a:pt x="1840" y="943"/>
                      </a:lnTo>
                      <a:cubicBezTo>
                        <a:pt x="1807" y="918"/>
                        <a:pt x="1798" y="899"/>
                        <a:pt x="1807" y="899"/>
                      </a:cubicBezTo>
                      <a:close/>
                      <a:moveTo>
                        <a:pt x="1887" y="972"/>
                      </a:moveTo>
                      <a:cubicBezTo>
                        <a:pt x="1889" y="974"/>
                        <a:pt x="1892" y="975"/>
                        <a:pt x="1894" y="976"/>
                      </a:cubicBezTo>
                      <a:cubicBezTo>
                        <a:pt x="1892" y="975"/>
                        <a:pt x="1889" y="974"/>
                        <a:pt x="1887" y="972"/>
                      </a:cubicBezTo>
                      <a:close/>
                      <a:moveTo>
                        <a:pt x="245" y="0"/>
                      </a:moveTo>
                      <a:cubicBezTo>
                        <a:pt x="102" y="0"/>
                        <a:pt x="0" y="129"/>
                        <a:pt x="141" y="188"/>
                      </a:cubicBezTo>
                      <a:cubicBezTo>
                        <a:pt x="693" y="451"/>
                        <a:pt x="1296" y="676"/>
                        <a:pt x="1840" y="949"/>
                      </a:cubicBezTo>
                      <a:lnTo>
                        <a:pt x="1840" y="949"/>
                      </a:lnTo>
                      <a:lnTo>
                        <a:pt x="1840" y="1085"/>
                      </a:lnTo>
                      <a:lnTo>
                        <a:pt x="1840" y="1710"/>
                      </a:lnTo>
                      <a:lnTo>
                        <a:pt x="1840" y="2675"/>
                      </a:lnTo>
                      <a:cubicBezTo>
                        <a:pt x="1840" y="2724"/>
                        <a:pt x="1897" y="2751"/>
                        <a:pt x="1961" y="2751"/>
                      </a:cubicBezTo>
                      <a:cubicBezTo>
                        <a:pt x="2039" y="2751"/>
                        <a:pt x="2125" y="2711"/>
                        <a:pt x="2125" y="2621"/>
                      </a:cubicBezTo>
                      <a:lnTo>
                        <a:pt x="2125" y="867"/>
                      </a:lnTo>
                      <a:cubicBezTo>
                        <a:pt x="2125" y="799"/>
                        <a:pt x="2071" y="799"/>
                        <a:pt x="2016" y="745"/>
                      </a:cubicBezTo>
                      <a:cubicBezTo>
                        <a:pt x="1445" y="528"/>
                        <a:pt x="875" y="242"/>
                        <a:pt x="317" y="11"/>
                      </a:cubicBezTo>
                      <a:cubicBezTo>
                        <a:pt x="293" y="4"/>
                        <a:pt x="268" y="0"/>
                        <a:pt x="245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3" name="Google Shape;5673;p52"/>
                <p:cNvSpPr/>
                <p:nvPr/>
              </p:nvSpPr>
              <p:spPr>
                <a:xfrm>
                  <a:off x="7148850" y="2132600"/>
                  <a:ext cx="31700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2895" extrusionOk="0">
                      <a:moveTo>
                        <a:pt x="627" y="0"/>
                      </a:moveTo>
                      <a:cubicBezTo>
                        <a:pt x="535" y="0"/>
                        <a:pt x="436" y="63"/>
                        <a:pt x="479" y="175"/>
                      </a:cubicBezTo>
                      <a:cubicBezTo>
                        <a:pt x="638" y="611"/>
                        <a:pt x="810" y="1112"/>
                        <a:pt x="919" y="1552"/>
                      </a:cubicBezTo>
                      <a:lnTo>
                        <a:pt x="919" y="1552"/>
                      </a:lnTo>
                      <a:cubicBezTo>
                        <a:pt x="901" y="1553"/>
                        <a:pt x="860" y="1656"/>
                        <a:pt x="819" y="1697"/>
                      </a:cubicBezTo>
                      <a:cubicBezTo>
                        <a:pt x="697" y="1874"/>
                        <a:pt x="588" y="1983"/>
                        <a:pt x="534" y="2159"/>
                      </a:cubicBezTo>
                      <a:cubicBezTo>
                        <a:pt x="357" y="2322"/>
                        <a:pt x="194" y="2554"/>
                        <a:pt x="72" y="2717"/>
                      </a:cubicBezTo>
                      <a:cubicBezTo>
                        <a:pt x="1" y="2832"/>
                        <a:pt x="97" y="2895"/>
                        <a:pt x="188" y="2895"/>
                      </a:cubicBezTo>
                      <a:cubicBezTo>
                        <a:pt x="237" y="2895"/>
                        <a:pt x="284" y="2877"/>
                        <a:pt x="303" y="2839"/>
                      </a:cubicBezTo>
                      <a:cubicBezTo>
                        <a:pt x="479" y="2608"/>
                        <a:pt x="642" y="2445"/>
                        <a:pt x="751" y="2214"/>
                      </a:cubicBezTo>
                      <a:cubicBezTo>
                        <a:pt x="873" y="2037"/>
                        <a:pt x="1159" y="1820"/>
                        <a:pt x="1213" y="1588"/>
                      </a:cubicBezTo>
                      <a:cubicBezTo>
                        <a:pt x="1268" y="1425"/>
                        <a:pt x="1037" y="1018"/>
                        <a:pt x="1037" y="909"/>
                      </a:cubicBezTo>
                      <a:cubicBezTo>
                        <a:pt x="928" y="623"/>
                        <a:pt x="873" y="338"/>
                        <a:pt x="751" y="66"/>
                      </a:cubicBezTo>
                      <a:cubicBezTo>
                        <a:pt x="731" y="21"/>
                        <a:pt x="680" y="0"/>
                        <a:pt x="627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4" name="Google Shape;5674;p52"/>
                <p:cNvSpPr/>
                <p:nvPr/>
              </p:nvSpPr>
              <p:spPr>
                <a:xfrm>
                  <a:off x="7177800" y="2048025"/>
                  <a:ext cx="65625" cy="4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5" h="1805" extrusionOk="0">
                      <a:moveTo>
                        <a:pt x="2500" y="0"/>
                      </a:moveTo>
                      <a:cubicBezTo>
                        <a:pt x="2431" y="0"/>
                        <a:pt x="2346" y="17"/>
                        <a:pt x="2312" y="51"/>
                      </a:cubicBezTo>
                      <a:cubicBezTo>
                        <a:pt x="2094" y="608"/>
                        <a:pt x="1809" y="1179"/>
                        <a:pt x="1523" y="1682"/>
                      </a:cubicBezTo>
                      <a:lnTo>
                        <a:pt x="1754" y="1682"/>
                      </a:lnTo>
                      <a:cubicBezTo>
                        <a:pt x="1238" y="1682"/>
                        <a:pt x="789" y="1682"/>
                        <a:pt x="273" y="1750"/>
                      </a:cubicBezTo>
                      <a:cubicBezTo>
                        <a:pt x="164" y="1750"/>
                        <a:pt x="1" y="1804"/>
                        <a:pt x="218" y="1804"/>
                      </a:cubicBezTo>
                      <a:cubicBezTo>
                        <a:pt x="681" y="1804"/>
                        <a:pt x="1183" y="1750"/>
                        <a:pt x="1632" y="1750"/>
                      </a:cubicBezTo>
                      <a:cubicBezTo>
                        <a:pt x="1700" y="1750"/>
                        <a:pt x="1809" y="1750"/>
                        <a:pt x="1809" y="1682"/>
                      </a:cubicBezTo>
                      <a:cubicBezTo>
                        <a:pt x="2094" y="1179"/>
                        <a:pt x="2380" y="608"/>
                        <a:pt x="2597" y="51"/>
                      </a:cubicBezTo>
                      <a:cubicBezTo>
                        <a:pt x="2624" y="17"/>
                        <a:pt x="2570" y="0"/>
                        <a:pt x="2500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5" name="Google Shape;5675;p52"/>
                <p:cNvSpPr/>
                <p:nvPr/>
              </p:nvSpPr>
              <p:spPr>
                <a:xfrm>
                  <a:off x="7186300" y="2069000"/>
                  <a:ext cx="230750" cy="23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0" h="9345" extrusionOk="0">
                      <a:moveTo>
                        <a:pt x="2037" y="8308"/>
                      </a:moveTo>
                      <a:cubicBezTo>
                        <a:pt x="2039" y="8311"/>
                        <a:pt x="2040" y="8314"/>
                        <a:pt x="2040" y="8319"/>
                      </a:cubicBezTo>
                      <a:cubicBezTo>
                        <a:pt x="2039" y="8315"/>
                        <a:pt x="2038" y="8311"/>
                        <a:pt x="2037" y="8308"/>
                      </a:cubicBezTo>
                      <a:close/>
                      <a:moveTo>
                        <a:pt x="3328" y="192"/>
                      </a:moveTo>
                      <a:lnTo>
                        <a:pt x="3328" y="192"/>
                      </a:lnTo>
                      <a:cubicBezTo>
                        <a:pt x="3645" y="385"/>
                        <a:pt x="3916" y="803"/>
                        <a:pt x="4187" y="1074"/>
                      </a:cubicBezTo>
                      <a:cubicBezTo>
                        <a:pt x="4350" y="1305"/>
                        <a:pt x="4581" y="1523"/>
                        <a:pt x="4812" y="1808"/>
                      </a:cubicBezTo>
                      <a:cubicBezTo>
                        <a:pt x="4812" y="1835"/>
                        <a:pt x="4853" y="1849"/>
                        <a:pt x="4901" y="1849"/>
                      </a:cubicBezTo>
                      <a:cubicBezTo>
                        <a:pt x="4948" y="1849"/>
                        <a:pt x="5003" y="1835"/>
                        <a:pt x="5030" y="1808"/>
                      </a:cubicBezTo>
                      <a:lnTo>
                        <a:pt x="6049" y="1305"/>
                      </a:lnTo>
                      <a:cubicBezTo>
                        <a:pt x="6280" y="1183"/>
                        <a:pt x="6511" y="1074"/>
                        <a:pt x="6729" y="965"/>
                      </a:cubicBezTo>
                      <a:cubicBezTo>
                        <a:pt x="6797" y="911"/>
                        <a:pt x="6906" y="911"/>
                        <a:pt x="6960" y="843"/>
                      </a:cubicBezTo>
                      <a:cubicBezTo>
                        <a:pt x="6965" y="842"/>
                        <a:pt x="6969" y="840"/>
                        <a:pt x="6973" y="839"/>
                      </a:cubicBezTo>
                      <a:lnTo>
                        <a:pt x="6973" y="839"/>
                      </a:lnTo>
                      <a:cubicBezTo>
                        <a:pt x="6965" y="857"/>
                        <a:pt x="6960" y="881"/>
                        <a:pt x="6960" y="911"/>
                      </a:cubicBezTo>
                      <a:cubicBezTo>
                        <a:pt x="7069" y="1305"/>
                        <a:pt x="6960" y="1808"/>
                        <a:pt x="6906" y="2202"/>
                      </a:cubicBezTo>
                      <a:cubicBezTo>
                        <a:pt x="6851" y="2542"/>
                        <a:pt x="6797" y="2882"/>
                        <a:pt x="6729" y="3167"/>
                      </a:cubicBezTo>
                      <a:cubicBezTo>
                        <a:pt x="6729" y="3222"/>
                        <a:pt x="6797" y="3222"/>
                        <a:pt x="6797" y="3222"/>
                      </a:cubicBezTo>
                      <a:cubicBezTo>
                        <a:pt x="7014" y="3290"/>
                        <a:pt x="8890" y="3847"/>
                        <a:pt x="8890" y="3901"/>
                      </a:cubicBezTo>
                      <a:cubicBezTo>
                        <a:pt x="8836" y="4187"/>
                        <a:pt x="8319" y="4527"/>
                        <a:pt x="8088" y="4703"/>
                      </a:cubicBezTo>
                      <a:cubicBezTo>
                        <a:pt x="7816" y="4921"/>
                        <a:pt x="7585" y="5152"/>
                        <a:pt x="7300" y="5383"/>
                      </a:cubicBezTo>
                      <a:cubicBezTo>
                        <a:pt x="7300" y="5383"/>
                        <a:pt x="7245" y="5437"/>
                        <a:pt x="7300" y="5437"/>
                      </a:cubicBezTo>
                      <a:cubicBezTo>
                        <a:pt x="7408" y="5723"/>
                        <a:pt x="7585" y="5940"/>
                        <a:pt x="7694" y="6226"/>
                      </a:cubicBezTo>
                      <a:cubicBezTo>
                        <a:pt x="7816" y="6457"/>
                        <a:pt x="7925" y="6620"/>
                        <a:pt x="8034" y="6851"/>
                      </a:cubicBezTo>
                      <a:cubicBezTo>
                        <a:pt x="8034" y="6905"/>
                        <a:pt x="8265" y="7191"/>
                        <a:pt x="8088" y="7191"/>
                      </a:cubicBezTo>
                      <a:cubicBezTo>
                        <a:pt x="7748" y="7245"/>
                        <a:pt x="7408" y="7259"/>
                        <a:pt x="7069" y="7259"/>
                      </a:cubicBezTo>
                      <a:cubicBezTo>
                        <a:pt x="6729" y="7259"/>
                        <a:pt x="6389" y="7245"/>
                        <a:pt x="6049" y="7245"/>
                      </a:cubicBezTo>
                      <a:cubicBezTo>
                        <a:pt x="5995" y="7245"/>
                        <a:pt x="5886" y="7245"/>
                        <a:pt x="5832" y="7299"/>
                      </a:cubicBezTo>
                      <a:cubicBezTo>
                        <a:pt x="5832" y="7585"/>
                        <a:pt x="5777" y="7925"/>
                        <a:pt x="5709" y="8210"/>
                      </a:cubicBezTo>
                      <a:cubicBezTo>
                        <a:pt x="5655" y="8441"/>
                        <a:pt x="5655" y="8604"/>
                        <a:pt x="5601" y="8835"/>
                      </a:cubicBezTo>
                      <a:cubicBezTo>
                        <a:pt x="5601" y="8944"/>
                        <a:pt x="5546" y="8998"/>
                        <a:pt x="5546" y="9121"/>
                      </a:cubicBezTo>
                      <a:cubicBezTo>
                        <a:pt x="5542" y="9136"/>
                        <a:pt x="5539" y="9150"/>
                        <a:pt x="5536" y="9161"/>
                      </a:cubicBezTo>
                      <a:lnTo>
                        <a:pt x="5536" y="9161"/>
                      </a:lnTo>
                      <a:cubicBezTo>
                        <a:pt x="5247" y="8971"/>
                        <a:pt x="4997" y="8626"/>
                        <a:pt x="4758" y="8387"/>
                      </a:cubicBezTo>
                      <a:cubicBezTo>
                        <a:pt x="4527" y="8156"/>
                        <a:pt x="4296" y="7979"/>
                        <a:pt x="4078" y="7762"/>
                      </a:cubicBezTo>
                      <a:cubicBezTo>
                        <a:pt x="4010" y="7707"/>
                        <a:pt x="3956" y="7707"/>
                        <a:pt x="3847" y="7707"/>
                      </a:cubicBezTo>
                      <a:cubicBezTo>
                        <a:pt x="3562" y="7816"/>
                        <a:pt x="3276" y="7925"/>
                        <a:pt x="3059" y="7979"/>
                      </a:cubicBezTo>
                      <a:cubicBezTo>
                        <a:pt x="2828" y="8047"/>
                        <a:pt x="2597" y="8101"/>
                        <a:pt x="2379" y="8156"/>
                      </a:cubicBezTo>
                      <a:cubicBezTo>
                        <a:pt x="2311" y="8210"/>
                        <a:pt x="2203" y="8210"/>
                        <a:pt x="2094" y="8265"/>
                      </a:cubicBezTo>
                      <a:cubicBezTo>
                        <a:pt x="2067" y="8273"/>
                        <a:pt x="2047" y="8279"/>
                        <a:pt x="2033" y="8283"/>
                      </a:cubicBezTo>
                      <a:lnTo>
                        <a:pt x="2033" y="8283"/>
                      </a:lnTo>
                      <a:cubicBezTo>
                        <a:pt x="1922" y="7678"/>
                        <a:pt x="2041" y="6948"/>
                        <a:pt x="2094" y="6348"/>
                      </a:cubicBezTo>
                      <a:lnTo>
                        <a:pt x="2040" y="6280"/>
                      </a:lnTo>
                      <a:cubicBezTo>
                        <a:pt x="1808" y="6226"/>
                        <a:pt x="1577" y="6117"/>
                        <a:pt x="1292" y="6063"/>
                      </a:cubicBezTo>
                      <a:cubicBezTo>
                        <a:pt x="1183" y="6008"/>
                        <a:pt x="504" y="5831"/>
                        <a:pt x="449" y="5723"/>
                      </a:cubicBezTo>
                      <a:cubicBezTo>
                        <a:pt x="341" y="5492"/>
                        <a:pt x="843" y="5043"/>
                        <a:pt x="952" y="4921"/>
                      </a:cubicBezTo>
                      <a:cubicBezTo>
                        <a:pt x="1129" y="4758"/>
                        <a:pt x="1238" y="4581"/>
                        <a:pt x="1414" y="4418"/>
                      </a:cubicBezTo>
                      <a:lnTo>
                        <a:pt x="1414" y="4364"/>
                      </a:lnTo>
                      <a:cubicBezTo>
                        <a:pt x="1183" y="3738"/>
                        <a:pt x="898" y="3059"/>
                        <a:pt x="735" y="2433"/>
                      </a:cubicBezTo>
                      <a:cubicBezTo>
                        <a:pt x="735" y="2270"/>
                        <a:pt x="789" y="2325"/>
                        <a:pt x="952" y="2270"/>
                      </a:cubicBezTo>
                      <a:cubicBezTo>
                        <a:pt x="1183" y="2270"/>
                        <a:pt x="1360" y="2270"/>
                        <a:pt x="1577" y="2202"/>
                      </a:cubicBezTo>
                      <a:cubicBezTo>
                        <a:pt x="1828" y="2202"/>
                        <a:pt x="2122" y="2202"/>
                        <a:pt x="2383" y="2165"/>
                      </a:cubicBezTo>
                      <a:lnTo>
                        <a:pt x="2383" y="2165"/>
                      </a:lnTo>
                      <a:cubicBezTo>
                        <a:pt x="2405" y="2172"/>
                        <a:pt x="2429" y="2175"/>
                        <a:pt x="2454" y="2175"/>
                      </a:cubicBezTo>
                      <a:cubicBezTo>
                        <a:pt x="2508" y="2175"/>
                        <a:pt x="2563" y="2159"/>
                        <a:pt x="2586" y="2128"/>
                      </a:cubicBezTo>
                      <a:lnTo>
                        <a:pt x="2586" y="2128"/>
                      </a:lnTo>
                      <a:cubicBezTo>
                        <a:pt x="2610" y="2113"/>
                        <a:pt x="2617" y="2093"/>
                        <a:pt x="2604" y="2076"/>
                      </a:cubicBezTo>
                      <a:lnTo>
                        <a:pt x="2604" y="2076"/>
                      </a:lnTo>
                      <a:cubicBezTo>
                        <a:pt x="2724" y="1796"/>
                        <a:pt x="2830" y="1516"/>
                        <a:pt x="2937" y="1183"/>
                      </a:cubicBezTo>
                      <a:cubicBezTo>
                        <a:pt x="2991" y="1020"/>
                        <a:pt x="3059" y="789"/>
                        <a:pt x="3168" y="571"/>
                      </a:cubicBezTo>
                      <a:cubicBezTo>
                        <a:pt x="3222" y="503"/>
                        <a:pt x="3222" y="395"/>
                        <a:pt x="3276" y="286"/>
                      </a:cubicBezTo>
                      <a:cubicBezTo>
                        <a:pt x="3276" y="286"/>
                        <a:pt x="3316" y="246"/>
                        <a:pt x="3328" y="192"/>
                      </a:cubicBezTo>
                      <a:close/>
                      <a:moveTo>
                        <a:pt x="5606" y="9204"/>
                      </a:moveTo>
                      <a:cubicBezTo>
                        <a:pt x="5620" y="9209"/>
                        <a:pt x="5637" y="9217"/>
                        <a:pt x="5655" y="9230"/>
                      </a:cubicBezTo>
                      <a:cubicBezTo>
                        <a:pt x="5639" y="9222"/>
                        <a:pt x="5622" y="9213"/>
                        <a:pt x="5606" y="9204"/>
                      </a:cubicBezTo>
                      <a:close/>
                      <a:moveTo>
                        <a:pt x="3331" y="0"/>
                      </a:moveTo>
                      <a:cubicBezTo>
                        <a:pt x="2991" y="0"/>
                        <a:pt x="2882" y="503"/>
                        <a:pt x="2828" y="734"/>
                      </a:cubicBezTo>
                      <a:cubicBezTo>
                        <a:pt x="2658" y="1165"/>
                        <a:pt x="2501" y="1609"/>
                        <a:pt x="2332" y="2040"/>
                      </a:cubicBezTo>
                      <a:lnTo>
                        <a:pt x="2332" y="2040"/>
                      </a:lnTo>
                      <a:cubicBezTo>
                        <a:pt x="1767" y="2048"/>
                        <a:pt x="1245" y="2098"/>
                        <a:pt x="735" y="2148"/>
                      </a:cubicBezTo>
                      <a:cubicBezTo>
                        <a:pt x="218" y="2270"/>
                        <a:pt x="558" y="2828"/>
                        <a:pt x="680" y="3222"/>
                      </a:cubicBezTo>
                      <a:cubicBezTo>
                        <a:pt x="789" y="3507"/>
                        <a:pt x="898" y="3847"/>
                        <a:pt x="1020" y="4132"/>
                      </a:cubicBezTo>
                      <a:cubicBezTo>
                        <a:pt x="1069" y="4229"/>
                        <a:pt x="1117" y="4294"/>
                        <a:pt x="1127" y="4384"/>
                      </a:cubicBezTo>
                      <a:lnTo>
                        <a:pt x="1127" y="4384"/>
                      </a:lnTo>
                      <a:cubicBezTo>
                        <a:pt x="1127" y="4383"/>
                        <a:pt x="1126" y="4382"/>
                        <a:pt x="1125" y="4382"/>
                      </a:cubicBezTo>
                      <a:cubicBezTo>
                        <a:pt x="1120" y="4382"/>
                        <a:pt x="1106" y="4409"/>
                        <a:pt x="1074" y="4472"/>
                      </a:cubicBezTo>
                      <a:cubicBezTo>
                        <a:pt x="898" y="4649"/>
                        <a:pt x="1" y="5492"/>
                        <a:pt x="164" y="5777"/>
                      </a:cubicBezTo>
                      <a:cubicBezTo>
                        <a:pt x="273" y="5940"/>
                        <a:pt x="680" y="6008"/>
                        <a:pt x="843" y="6063"/>
                      </a:cubicBezTo>
                      <a:cubicBezTo>
                        <a:pt x="1129" y="6171"/>
                        <a:pt x="1469" y="6280"/>
                        <a:pt x="1808" y="6402"/>
                      </a:cubicBezTo>
                      <a:cubicBezTo>
                        <a:pt x="1811" y="6405"/>
                        <a:pt x="1814" y="6408"/>
                        <a:pt x="1816" y="6410"/>
                      </a:cubicBezTo>
                      <a:lnTo>
                        <a:pt x="1816" y="6410"/>
                      </a:lnTo>
                      <a:cubicBezTo>
                        <a:pt x="1812" y="6416"/>
                        <a:pt x="1808" y="6429"/>
                        <a:pt x="1808" y="6457"/>
                      </a:cubicBezTo>
                      <a:lnTo>
                        <a:pt x="1808" y="6851"/>
                      </a:lnTo>
                      <a:cubicBezTo>
                        <a:pt x="1754" y="7245"/>
                        <a:pt x="1754" y="7585"/>
                        <a:pt x="1754" y="7979"/>
                      </a:cubicBezTo>
                      <a:cubicBezTo>
                        <a:pt x="1754" y="8333"/>
                        <a:pt x="1805" y="8444"/>
                        <a:pt x="1982" y="8444"/>
                      </a:cubicBezTo>
                      <a:cubicBezTo>
                        <a:pt x="2063" y="8444"/>
                        <a:pt x="2170" y="8421"/>
                        <a:pt x="2311" y="8387"/>
                      </a:cubicBezTo>
                      <a:cubicBezTo>
                        <a:pt x="2828" y="8227"/>
                        <a:pt x="3344" y="8023"/>
                        <a:pt x="3850" y="7865"/>
                      </a:cubicBezTo>
                      <a:lnTo>
                        <a:pt x="3850" y="7865"/>
                      </a:lnTo>
                      <a:cubicBezTo>
                        <a:pt x="4165" y="8139"/>
                        <a:pt x="4437" y="8457"/>
                        <a:pt x="4758" y="8727"/>
                      </a:cubicBezTo>
                      <a:cubicBezTo>
                        <a:pt x="4911" y="8880"/>
                        <a:pt x="5268" y="9344"/>
                        <a:pt x="5547" y="9344"/>
                      </a:cubicBezTo>
                      <a:cubicBezTo>
                        <a:pt x="5565" y="9344"/>
                        <a:pt x="5583" y="9342"/>
                        <a:pt x="5601" y="9338"/>
                      </a:cubicBezTo>
                      <a:cubicBezTo>
                        <a:pt x="5886" y="9338"/>
                        <a:pt x="5886" y="8727"/>
                        <a:pt x="5941" y="8496"/>
                      </a:cubicBezTo>
                      <a:cubicBezTo>
                        <a:pt x="5991" y="8129"/>
                        <a:pt x="6101" y="7762"/>
                        <a:pt x="6159" y="7384"/>
                      </a:cubicBezTo>
                      <a:lnTo>
                        <a:pt x="6159" y="7384"/>
                      </a:lnTo>
                      <a:cubicBezTo>
                        <a:pt x="6394" y="7400"/>
                        <a:pt x="6621" y="7408"/>
                        <a:pt x="6843" y="7408"/>
                      </a:cubicBezTo>
                      <a:cubicBezTo>
                        <a:pt x="7133" y="7408"/>
                        <a:pt x="7415" y="7395"/>
                        <a:pt x="7694" y="7367"/>
                      </a:cubicBezTo>
                      <a:cubicBezTo>
                        <a:pt x="7925" y="7367"/>
                        <a:pt x="8156" y="7367"/>
                        <a:pt x="8374" y="7299"/>
                      </a:cubicBezTo>
                      <a:cubicBezTo>
                        <a:pt x="8550" y="7245"/>
                        <a:pt x="8428" y="7082"/>
                        <a:pt x="8374" y="6960"/>
                      </a:cubicBezTo>
                      <a:cubicBezTo>
                        <a:pt x="8265" y="6620"/>
                        <a:pt x="8034" y="6348"/>
                        <a:pt x="7871" y="6008"/>
                      </a:cubicBezTo>
                      <a:cubicBezTo>
                        <a:pt x="7816" y="5831"/>
                        <a:pt x="7748" y="5723"/>
                        <a:pt x="7640" y="5546"/>
                      </a:cubicBezTo>
                      <a:cubicBezTo>
                        <a:pt x="7600" y="5466"/>
                        <a:pt x="7589" y="5416"/>
                        <a:pt x="7565" y="5416"/>
                      </a:cubicBezTo>
                      <a:cubicBezTo>
                        <a:pt x="7562" y="5416"/>
                        <a:pt x="7558" y="5417"/>
                        <a:pt x="7555" y="5419"/>
                      </a:cubicBezTo>
                      <a:lnTo>
                        <a:pt x="7555" y="5419"/>
                      </a:lnTo>
                      <a:cubicBezTo>
                        <a:pt x="8048" y="5032"/>
                        <a:pt x="8503" y="4696"/>
                        <a:pt x="8944" y="4241"/>
                      </a:cubicBezTo>
                      <a:cubicBezTo>
                        <a:pt x="8944" y="4187"/>
                        <a:pt x="9230" y="3969"/>
                        <a:pt x="9175" y="3847"/>
                      </a:cubicBezTo>
                      <a:cubicBezTo>
                        <a:pt x="8999" y="3738"/>
                        <a:pt x="8713" y="3684"/>
                        <a:pt x="8550" y="3630"/>
                      </a:cubicBezTo>
                      <a:cubicBezTo>
                        <a:pt x="8156" y="3507"/>
                        <a:pt x="7816" y="3398"/>
                        <a:pt x="7476" y="3290"/>
                      </a:cubicBezTo>
                      <a:cubicBezTo>
                        <a:pt x="7300" y="3222"/>
                        <a:pt x="7191" y="3167"/>
                        <a:pt x="7069" y="3167"/>
                      </a:cubicBezTo>
                      <a:cubicBezTo>
                        <a:pt x="7014" y="3140"/>
                        <a:pt x="7001" y="3140"/>
                        <a:pt x="7008" y="3140"/>
                      </a:cubicBezTo>
                      <a:cubicBezTo>
                        <a:pt x="7014" y="3140"/>
                        <a:pt x="7042" y="3140"/>
                        <a:pt x="7069" y="3113"/>
                      </a:cubicBezTo>
                      <a:cubicBezTo>
                        <a:pt x="7137" y="2433"/>
                        <a:pt x="7245" y="1808"/>
                        <a:pt x="7300" y="1129"/>
                      </a:cubicBezTo>
                      <a:cubicBezTo>
                        <a:pt x="7300" y="808"/>
                        <a:pt x="7234" y="692"/>
                        <a:pt x="7066" y="692"/>
                      </a:cubicBezTo>
                      <a:cubicBezTo>
                        <a:pt x="6971" y="692"/>
                        <a:pt x="6842" y="730"/>
                        <a:pt x="6675" y="789"/>
                      </a:cubicBezTo>
                      <a:cubicBezTo>
                        <a:pt x="6103" y="1050"/>
                        <a:pt x="5542" y="1356"/>
                        <a:pt x="4973" y="1667"/>
                      </a:cubicBezTo>
                      <a:lnTo>
                        <a:pt x="4973" y="1667"/>
                      </a:lnTo>
                      <a:cubicBezTo>
                        <a:pt x="4764" y="1356"/>
                        <a:pt x="4503" y="1050"/>
                        <a:pt x="4241" y="789"/>
                      </a:cubicBezTo>
                      <a:cubicBezTo>
                        <a:pt x="4078" y="571"/>
                        <a:pt x="3671" y="0"/>
                        <a:pt x="3331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76" name="Google Shape;5676;p52"/>
              <p:cNvGrpSpPr/>
              <p:nvPr/>
            </p:nvGrpSpPr>
            <p:grpSpPr>
              <a:xfrm>
                <a:off x="7254350" y="2203669"/>
                <a:ext cx="347550" cy="332125"/>
                <a:chOff x="7273400" y="2425125"/>
                <a:chExt cx="347550" cy="332125"/>
              </a:xfrm>
            </p:grpSpPr>
            <p:sp>
              <p:nvSpPr>
                <p:cNvPr id="5677" name="Google Shape;5677;p52"/>
                <p:cNvSpPr/>
                <p:nvPr/>
              </p:nvSpPr>
              <p:spPr>
                <a:xfrm>
                  <a:off x="7425525" y="2425125"/>
                  <a:ext cx="45225" cy="33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" h="13285" extrusionOk="0">
                      <a:moveTo>
                        <a:pt x="1666" y="0"/>
                      </a:moveTo>
                      <a:cubicBezTo>
                        <a:pt x="1594" y="0"/>
                        <a:pt x="1523" y="27"/>
                        <a:pt x="1523" y="82"/>
                      </a:cubicBezTo>
                      <a:cubicBezTo>
                        <a:pt x="1183" y="2120"/>
                        <a:pt x="843" y="4105"/>
                        <a:pt x="504" y="6144"/>
                      </a:cubicBezTo>
                      <a:cubicBezTo>
                        <a:pt x="164" y="8522"/>
                        <a:pt x="1" y="10847"/>
                        <a:pt x="1" y="13225"/>
                      </a:cubicBezTo>
                      <a:cubicBezTo>
                        <a:pt x="1" y="13267"/>
                        <a:pt x="42" y="13285"/>
                        <a:pt x="94" y="13285"/>
                      </a:cubicBezTo>
                      <a:cubicBezTo>
                        <a:pt x="177" y="13285"/>
                        <a:pt x="286" y="13238"/>
                        <a:pt x="286" y="13171"/>
                      </a:cubicBezTo>
                      <a:cubicBezTo>
                        <a:pt x="286" y="10847"/>
                        <a:pt x="449" y="8522"/>
                        <a:pt x="789" y="6144"/>
                      </a:cubicBezTo>
                      <a:cubicBezTo>
                        <a:pt x="1129" y="4159"/>
                        <a:pt x="1469" y="2120"/>
                        <a:pt x="1808" y="82"/>
                      </a:cubicBezTo>
                      <a:cubicBezTo>
                        <a:pt x="1808" y="27"/>
                        <a:pt x="1737" y="0"/>
                        <a:pt x="1666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8" name="Google Shape;5678;p52"/>
                <p:cNvSpPr/>
                <p:nvPr/>
              </p:nvSpPr>
              <p:spPr>
                <a:xfrm>
                  <a:off x="7273400" y="2562700"/>
                  <a:ext cx="347550" cy="5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2" h="2286" extrusionOk="0">
                      <a:moveTo>
                        <a:pt x="203" y="1"/>
                      </a:moveTo>
                      <a:cubicBezTo>
                        <a:pt x="117" y="1"/>
                        <a:pt x="0" y="80"/>
                        <a:pt x="132" y="124"/>
                      </a:cubicBezTo>
                      <a:cubicBezTo>
                        <a:pt x="2225" y="464"/>
                        <a:pt x="4387" y="804"/>
                        <a:pt x="6480" y="1212"/>
                      </a:cubicBezTo>
                      <a:cubicBezTo>
                        <a:pt x="8002" y="1429"/>
                        <a:pt x="9538" y="1660"/>
                        <a:pt x="11060" y="1946"/>
                      </a:cubicBezTo>
                      <a:cubicBezTo>
                        <a:pt x="11917" y="2054"/>
                        <a:pt x="12759" y="2231"/>
                        <a:pt x="13616" y="2285"/>
                      </a:cubicBezTo>
                      <a:cubicBezTo>
                        <a:pt x="13725" y="2285"/>
                        <a:pt x="13901" y="2163"/>
                        <a:pt x="13670" y="2163"/>
                      </a:cubicBezTo>
                      <a:cubicBezTo>
                        <a:pt x="12827" y="2109"/>
                        <a:pt x="12025" y="1946"/>
                        <a:pt x="11183" y="1769"/>
                      </a:cubicBezTo>
                      <a:cubicBezTo>
                        <a:pt x="9647" y="1551"/>
                        <a:pt x="8124" y="1320"/>
                        <a:pt x="6589" y="1035"/>
                      </a:cubicBezTo>
                      <a:cubicBezTo>
                        <a:pt x="4495" y="695"/>
                        <a:pt x="2402" y="355"/>
                        <a:pt x="255" y="16"/>
                      </a:cubicBezTo>
                      <a:cubicBezTo>
                        <a:pt x="242" y="5"/>
                        <a:pt x="223" y="1"/>
                        <a:pt x="203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9" name="Google Shape;5679;p52"/>
                <p:cNvSpPr/>
                <p:nvPr/>
              </p:nvSpPr>
              <p:spPr>
                <a:xfrm>
                  <a:off x="7300500" y="2495900"/>
                  <a:ext cx="281250" cy="19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0" h="7844" extrusionOk="0">
                      <a:moveTo>
                        <a:pt x="11033" y="1"/>
                      </a:moveTo>
                      <a:cubicBezTo>
                        <a:pt x="10993" y="1"/>
                        <a:pt x="10957" y="8"/>
                        <a:pt x="10941" y="23"/>
                      </a:cubicBezTo>
                      <a:cubicBezTo>
                        <a:pt x="9242" y="1165"/>
                        <a:pt x="7543" y="2293"/>
                        <a:pt x="5844" y="3422"/>
                      </a:cubicBezTo>
                      <a:cubicBezTo>
                        <a:pt x="4607" y="4278"/>
                        <a:pt x="3357" y="5121"/>
                        <a:pt x="2161" y="6031"/>
                      </a:cubicBezTo>
                      <a:cubicBezTo>
                        <a:pt x="1427" y="6534"/>
                        <a:pt x="639" y="7051"/>
                        <a:pt x="68" y="7730"/>
                      </a:cubicBezTo>
                      <a:cubicBezTo>
                        <a:pt x="0" y="7797"/>
                        <a:pt x="84" y="7844"/>
                        <a:pt x="170" y="7844"/>
                      </a:cubicBezTo>
                      <a:cubicBezTo>
                        <a:pt x="223" y="7844"/>
                        <a:pt x="278" y="7826"/>
                        <a:pt x="299" y="7785"/>
                      </a:cubicBezTo>
                      <a:cubicBezTo>
                        <a:pt x="924" y="7105"/>
                        <a:pt x="1712" y="6602"/>
                        <a:pt x="2446" y="6086"/>
                      </a:cubicBezTo>
                      <a:cubicBezTo>
                        <a:pt x="3697" y="5175"/>
                        <a:pt x="4879" y="4332"/>
                        <a:pt x="6130" y="3476"/>
                      </a:cubicBezTo>
                      <a:cubicBezTo>
                        <a:pt x="7829" y="2348"/>
                        <a:pt x="9474" y="1220"/>
                        <a:pt x="11173" y="78"/>
                      </a:cubicBezTo>
                      <a:cubicBezTo>
                        <a:pt x="11249" y="39"/>
                        <a:pt x="11129" y="1"/>
                        <a:pt x="11033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0" name="Google Shape;5680;p52"/>
                <p:cNvSpPr/>
                <p:nvPr/>
              </p:nvSpPr>
              <p:spPr>
                <a:xfrm>
                  <a:off x="7339625" y="2450725"/>
                  <a:ext cx="208525" cy="2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1" h="11174" extrusionOk="0">
                      <a:moveTo>
                        <a:pt x="225" y="0"/>
                      </a:moveTo>
                      <a:cubicBezTo>
                        <a:pt x="125" y="0"/>
                        <a:pt x="0" y="39"/>
                        <a:pt x="39" y="77"/>
                      </a:cubicBezTo>
                      <a:cubicBezTo>
                        <a:pt x="1167" y="1722"/>
                        <a:pt x="2363" y="3421"/>
                        <a:pt x="3491" y="5065"/>
                      </a:cubicBezTo>
                      <a:cubicBezTo>
                        <a:pt x="4402" y="6302"/>
                        <a:pt x="5299" y="7553"/>
                        <a:pt x="6209" y="8803"/>
                      </a:cubicBezTo>
                      <a:cubicBezTo>
                        <a:pt x="6780" y="9592"/>
                        <a:pt x="7338" y="10448"/>
                        <a:pt x="8017" y="11128"/>
                      </a:cubicBezTo>
                      <a:cubicBezTo>
                        <a:pt x="8034" y="11161"/>
                        <a:pt x="8072" y="11174"/>
                        <a:pt x="8115" y="11174"/>
                      </a:cubicBezTo>
                      <a:cubicBezTo>
                        <a:pt x="8214" y="11174"/>
                        <a:pt x="8340" y="11107"/>
                        <a:pt x="8303" y="11060"/>
                      </a:cubicBezTo>
                      <a:cubicBezTo>
                        <a:pt x="7623" y="10380"/>
                        <a:pt x="7120" y="9592"/>
                        <a:pt x="6549" y="8803"/>
                      </a:cubicBezTo>
                      <a:cubicBezTo>
                        <a:pt x="5639" y="7607"/>
                        <a:pt x="4742" y="6370"/>
                        <a:pt x="3831" y="5120"/>
                      </a:cubicBezTo>
                      <a:cubicBezTo>
                        <a:pt x="2635" y="3421"/>
                        <a:pt x="1452" y="1722"/>
                        <a:pt x="324" y="23"/>
                      </a:cubicBezTo>
                      <a:cubicBezTo>
                        <a:pt x="304" y="7"/>
                        <a:pt x="267" y="0"/>
                        <a:pt x="225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1" name="Google Shape;5681;p52"/>
                <p:cNvSpPr/>
                <p:nvPr/>
              </p:nvSpPr>
              <p:spPr>
                <a:xfrm>
                  <a:off x="7428675" y="2437225"/>
                  <a:ext cx="71125" cy="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5" h="1552" extrusionOk="0">
                      <a:moveTo>
                        <a:pt x="225" y="0"/>
                      </a:moveTo>
                      <a:cubicBezTo>
                        <a:pt x="126" y="0"/>
                        <a:pt x="0" y="67"/>
                        <a:pt x="38" y="114"/>
                      </a:cubicBezTo>
                      <a:cubicBezTo>
                        <a:pt x="214" y="332"/>
                        <a:pt x="378" y="563"/>
                        <a:pt x="554" y="794"/>
                      </a:cubicBezTo>
                      <a:cubicBezTo>
                        <a:pt x="717" y="957"/>
                        <a:pt x="1003" y="1242"/>
                        <a:pt x="1112" y="1528"/>
                      </a:cubicBezTo>
                      <a:cubicBezTo>
                        <a:pt x="1112" y="1546"/>
                        <a:pt x="1125" y="1552"/>
                        <a:pt x="1145" y="1552"/>
                      </a:cubicBezTo>
                      <a:cubicBezTo>
                        <a:pt x="1186" y="1552"/>
                        <a:pt x="1252" y="1528"/>
                        <a:pt x="1288" y="1528"/>
                      </a:cubicBezTo>
                      <a:cubicBezTo>
                        <a:pt x="1519" y="1473"/>
                        <a:pt x="1737" y="1242"/>
                        <a:pt x="1913" y="1134"/>
                      </a:cubicBezTo>
                      <a:cubicBezTo>
                        <a:pt x="2199" y="902"/>
                        <a:pt x="2471" y="726"/>
                        <a:pt x="2756" y="563"/>
                      </a:cubicBezTo>
                      <a:cubicBezTo>
                        <a:pt x="2845" y="484"/>
                        <a:pt x="2720" y="427"/>
                        <a:pt x="2623" y="427"/>
                      </a:cubicBezTo>
                      <a:cubicBezTo>
                        <a:pt x="2587" y="427"/>
                        <a:pt x="2554" y="435"/>
                        <a:pt x="2539" y="454"/>
                      </a:cubicBezTo>
                      <a:cubicBezTo>
                        <a:pt x="2308" y="563"/>
                        <a:pt x="2131" y="726"/>
                        <a:pt x="1913" y="848"/>
                      </a:cubicBezTo>
                      <a:cubicBezTo>
                        <a:pt x="1773" y="935"/>
                        <a:pt x="1494" y="1202"/>
                        <a:pt x="1304" y="1308"/>
                      </a:cubicBezTo>
                      <a:lnTo>
                        <a:pt x="1304" y="1308"/>
                      </a:lnTo>
                      <a:cubicBezTo>
                        <a:pt x="1207" y="1121"/>
                        <a:pt x="987" y="933"/>
                        <a:pt x="894" y="794"/>
                      </a:cubicBezTo>
                      <a:cubicBezTo>
                        <a:pt x="663" y="508"/>
                        <a:pt x="500" y="277"/>
                        <a:pt x="323" y="46"/>
                      </a:cubicBezTo>
                      <a:cubicBezTo>
                        <a:pt x="307" y="13"/>
                        <a:pt x="268" y="0"/>
                        <a:pt x="225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2" name="Google Shape;5682;p52"/>
                <p:cNvSpPr/>
                <p:nvPr/>
              </p:nvSpPr>
              <p:spPr>
                <a:xfrm>
                  <a:off x="7524425" y="2488750"/>
                  <a:ext cx="67975" cy="6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9" h="2471" extrusionOk="0">
                      <a:moveTo>
                        <a:pt x="483" y="0"/>
                      </a:moveTo>
                      <a:cubicBezTo>
                        <a:pt x="411" y="0"/>
                        <a:pt x="340" y="31"/>
                        <a:pt x="340" y="92"/>
                      </a:cubicBezTo>
                      <a:cubicBezTo>
                        <a:pt x="285" y="486"/>
                        <a:pt x="231" y="880"/>
                        <a:pt x="177" y="1220"/>
                      </a:cubicBezTo>
                      <a:cubicBezTo>
                        <a:pt x="177" y="1451"/>
                        <a:pt x="0" y="1669"/>
                        <a:pt x="231" y="1723"/>
                      </a:cubicBezTo>
                      <a:cubicBezTo>
                        <a:pt x="965" y="2008"/>
                        <a:pt x="1699" y="2240"/>
                        <a:pt x="2379" y="2471"/>
                      </a:cubicBezTo>
                      <a:cubicBezTo>
                        <a:pt x="2555" y="2471"/>
                        <a:pt x="2718" y="2348"/>
                        <a:pt x="2555" y="2294"/>
                      </a:cubicBezTo>
                      <a:cubicBezTo>
                        <a:pt x="1876" y="2063"/>
                        <a:pt x="1196" y="1845"/>
                        <a:pt x="517" y="1614"/>
                      </a:cubicBezTo>
                      <a:cubicBezTo>
                        <a:pt x="517" y="1614"/>
                        <a:pt x="473" y="1614"/>
                        <a:pt x="424" y="1575"/>
                      </a:cubicBezTo>
                      <a:lnTo>
                        <a:pt x="424" y="1575"/>
                      </a:lnTo>
                      <a:cubicBezTo>
                        <a:pt x="462" y="1466"/>
                        <a:pt x="462" y="1310"/>
                        <a:pt x="462" y="1166"/>
                      </a:cubicBezTo>
                      <a:cubicBezTo>
                        <a:pt x="517" y="826"/>
                        <a:pt x="571" y="486"/>
                        <a:pt x="625" y="92"/>
                      </a:cubicBezTo>
                      <a:cubicBezTo>
                        <a:pt x="625" y="31"/>
                        <a:pt x="554" y="0"/>
                        <a:pt x="483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3" name="Google Shape;5683;p52"/>
                <p:cNvSpPr/>
                <p:nvPr/>
              </p:nvSpPr>
              <p:spPr>
                <a:xfrm>
                  <a:off x="7548550" y="2586175"/>
                  <a:ext cx="37725" cy="6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9" h="2443" extrusionOk="0">
                      <a:moveTo>
                        <a:pt x="1407" y="1"/>
                      </a:moveTo>
                      <a:cubicBezTo>
                        <a:pt x="1349" y="1"/>
                        <a:pt x="1278" y="14"/>
                        <a:pt x="1251" y="42"/>
                      </a:cubicBezTo>
                      <a:cubicBezTo>
                        <a:pt x="911" y="205"/>
                        <a:pt x="177" y="545"/>
                        <a:pt x="54" y="952"/>
                      </a:cubicBezTo>
                      <a:cubicBezTo>
                        <a:pt x="0" y="1061"/>
                        <a:pt x="394" y="1564"/>
                        <a:pt x="462" y="1686"/>
                      </a:cubicBezTo>
                      <a:cubicBezTo>
                        <a:pt x="571" y="1972"/>
                        <a:pt x="680" y="2189"/>
                        <a:pt x="856" y="2420"/>
                      </a:cubicBezTo>
                      <a:cubicBezTo>
                        <a:pt x="856" y="2436"/>
                        <a:pt x="881" y="2443"/>
                        <a:pt x="915" y="2443"/>
                      </a:cubicBezTo>
                      <a:cubicBezTo>
                        <a:pt x="999" y="2443"/>
                        <a:pt x="1142" y="2404"/>
                        <a:pt x="1142" y="2366"/>
                      </a:cubicBezTo>
                      <a:cubicBezTo>
                        <a:pt x="856" y="1904"/>
                        <a:pt x="625" y="1455"/>
                        <a:pt x="340" y="952"/>
                      </a:cubicBezTo>
                      <a:cubicBezTo>
                        <a:pt x="231" y="721"/>
                        <a:pt x="1305" y="150"/>
                        <a:pt x="1482" y="42"/>
                      </a:cubicBezTo>
                      <a:cubicBezTo>
                        <a:pt x="1509" y="14"/>
                        <a:pt x="1465" y="1"/>
                        <a:pt x="1407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4" name="Google Shape;5684;p52"/>
                <p:cNvSpPr/>
                <p:nvPr/>
              </p:nvSpPr>
              <p:spPr>
                <a:xfrm>
                  <a:off x="7489075" y="2673125"/>
                  <a:ext cx="53875" cy="5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5" h="2232" extrusionOk="0">
                      <a:moveTo>
                        <a:pt x="2070" y="1"/>
                      </a:moveTo>
                      <a:cubicBezTo>
                        <a:pt x="2048" y="1"/>
                        <a:pt x="2020" y="5"/>
                        <a:pt x="1985" y="16"/>
                      </a:cubicBezTo>
                      <a:cubicBezTo>
                        <a:pt x="1876" y="16"/>
                        <a:pt x="395" y="70"/>
                        <a:pt x="463" y="247"/>
                      </a:cubicBezTo>
                      <a:cubicBezTo>
                        <a:pt x="517" y="465"/>
                        <a:pt x="286" y="1035"/>
                        <a:pt x="231" y="1267"/>
                      </a:cubicBezTo>
                      <a:cubicBezTo>
                        <a:pt x="177" y="1606"/>
                        <a:pt x="55" y="1892"/>
                        <a:pt x="0" y="2232"/>
                      </a:cubicBezTo>
                      <a:cubicBezTo>
                        <a:pt x="0" y="2232"/>
                        <a:pt x="231" y="2232"/>
                        <a:pt x="286" y="2164"/>
                      </a:cubicBezTo>
                      <a:cubicBezTo>
                        <a:pt x="463" y="1606"/>
                        <a:pt x="571" y="1035"/>
                        <a:pt x="680" y="465"/>
                      </a:cubicBezTo>
                      <a:cubicBezTo>
                        <a:pt x="734" y="410"/>
                        <a:pt x="734" y="301"/>
                        <a:pt x="734" y="193"/>
                      </a:cubicBezTo>
                      <a:cubicBezTo>
                        <a:pt x="734" y="193"/>
                        <a:pt x="1074" y="125"/>
                        <a:pt x="1142" y="125"/>
                      </a:cubicBezTo>
                      <a:cubicBezTo>
                        <a:pt x="1414" y="125"/>
                        <a:pt x="1699" y="70"/>
                        <a:pt x="1985" y="70"/>
                      </a:cubicBezTo>
                      <a:cubicBezTo>
                        <a:pt x="2126" y="70"/>
                        <a:pt x="2155" y="1"/>
                        <a:pt x="2070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5" name="Google Shape;5685;p52"/>
                <p:cNvSpPr/>
                <p:nvPr/>
              </p:nvSpPr>
              <p:spPr>
                <a:xfrm>
                  <a:off x="7385600" y="2690850"/>
                  <a:ext cx="81925" cy="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7" h="1582" extrusionOk="0">
                      <a:moveTo>
                        <a:pt x="1876" y="0"/>
                      </a:moveTo>
                      <a:cubicBezTo>
                        <a:pt x="1832" y="0"/>
                        <a:pt x="1788" y="14"/>
                        <a:pt x="1761" y="41"/>
                      </a:cubicBezTo>
                      <a:cubicBezTo>
                        <a:pt x="1203" y="326"/>
                        <a:pt x="633" y="612"/>
                        <a:pt x="116" y="1006"/>
                      </a:cubicBezTo>
                      <a:cubicBezTo>
                        <a:pt x="1" y="1044"/>
                        <a:pt x="110" y="1083"/>
                        <a:pt x="222" y="1083"/>
                      </a:cubicBezTo>
                      <a:cubicBezTo>
                        <a:pt x="268" y="1083"/>
                        <a:pt x="315" y="1076"/>
                        <a:pt x="347" y="1060"/>
                      </a:cubicBezTo>
                      <a:cubicBezTo>
                        <a:pt x="814" y="753"/>
                        <a:pt x="1315" y="490"/>
                        <a:pt x="1789" y="191"/>
                      </a:cubicBezTo>
                      <a:lnTo>
                        <a:pt x="1789" y="191"/>
                      </a:lnTo>
                      <a:cubicBezTo>
                        <a:pt x="2164" y="626"/>
                        <a:pt x="2590" y="1092"/>
                        <a:pt x="2957" y="1523"/>
                      </a:cubicBezTo>
                      <a:cubicBezTo>
                        <a:pt x="2977" y="1563"/>
                        <a:pt x="3030" y="1581"/>
                        <a:pt x="3085" y="1581"/>
                      </a:cubicBezTo>
                      <a:cubicBezTo>
                        <a:pt x="3177" y="1581"/>
                        <a:pt x="3276" y="1531"/>
                        <a:pt x="3242" y="1455"/>
                      </a:cubicBezTo>
                      <a:cubicBezTo>
                        <a:pt x="2780" y="1006"/>
                        <a:pt x="2386" y="503"/>
                        <a:pt x="1992" y="41"/>
                      </a:cubicBezTo>
                      <a:cubicBezTo>
                        <a:pt x="1965" y="14"/>
                        <a:pt x="1920" y="0"/>
                        <a:pt x="1876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6" name="Google Shape;5686;p52"/>
                <p:cNvSpPr/>
                <p:nvPr/>
              </p:nvSpPr>
              <p:spPr>
                <a:xfrm>
                  <a:off x="7300025" y="2630775"/>
                  <a:ext cx="53150" cy="6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" h="2751" extrusionOk="0">
                      <a:moveTo>
                        <a:pt x="1904" y="974"/>
                      </a:moveTo>
                      <a:cubicBezTo>
                        <a:pt x="1905" y="975"/>
                        <a:pt x="1907" y="975"/>
                        <a:pt x="1908" y="976"/>
                      </a:cubicBezTo>
                      <a:cubicBezTo>
                        <a:pt x="1907" y="975"/>
                        <a:pt x="1905" y="975"/>
                        <a:pt x="1904" y="974"/>
                      </a:cubicBezTo>
                      <a:close/>
                      <a:moveTo>
                        <a:pt x="211" y="0"/>
                      </a:moveTo>
                      <a:cubicBezTo>
                        <a:pt x="102" y="0"/>
                        <a:pt x="1" y="129"/>
                        <a:pt x="141" y="188"/>
                      </a:cubicBezTo>
                      <a:cubicBezTo>
                        <a:pt x="674" y="442"/>
                        <a:pt x="1208" y="660"/>
                        <a:pt x="1786" y="921"/>
                      </a:cubicBezTo>
                      <a:lnTo>
                        <a:pt x="1786" y="921"/>
                      </a:lnTo>
                      <a:cubicBezTo>
                        <a:pt x="1786" y="921"/>
                        <a:pt x="1786" y="921"/>
                        <a:pt x="1786" y="922"/>
                      </a:cubicBezTo>
                      <a:lnTo>
                        <a:pt x="1786" y="1085"/>
                      </a:lnTo>
                      <a:cubicBezTo>
                        <a:pt x="1840" y="1316"/>
                        <a:pt x="1840" y="1479"/>
                        <a:pt x="1840" y="1710"/>
                      </a:cubicBezTo>
                      <a:lnTo>
                        <a:pt x="1840" y="2675"/>
                      </a:lnTo>
                      <a:cubicBezTo>
                        <a:pt x="1840" y="2724"/>
                        <a:pt x="1898" y="2751"/>
                        <a:pt x="1961" y="2751"/>
                      </a:cubicBezTo>
                      <a:cubicBezTo>
                        <a:pt x="2039" y="2751"/>
                        <a:pt x="2126" y="2710"/>
                        <a:pt x="2126" y="2621"/>
                      </a:cubicBezTo>
                      <a:cubicBezTo>
                        <a:pt x="2126" y="2050"/>
                        <a:pt x="2126" y="1425"/>
                        <a:pt x="2071" y="867"/>
                      </a:cubicBezTo>
                      <a:cubicBezTo>
                        <a:pt x="2071" y="799"/>
                        <a:pt x="2071" y="745"/>
                        <a:pt x="2017" y="745"/>
                      </a:cubicBezTo>
                      <a:cubicBezTo>
                        <a:pt x="1446" y="527"/>
                        <a:pt x="889" y="242"/>
                        <a:pt x="263" y="11"/>
                      </a:cubicBezTo>
                      <a:cubicBezTo>
                        <a:pt x="246" y="3"/>
                        <a:pt x="229" y="0"/>
                        <a:pt x="211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7" name="Google Shape;5687;p52"/>
                <p:cNvSpPr/>
                <p:nvPr/>
              </p:nvSpPr>
              <p:spPr>
                <a:xfrm>
                  <a:off x="7296125" y="2531875"/>
                  <a:ext cx="31575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2871" extrusionOk="0">
                      <a:moveTo>
                        <a:pt x="634" y="0"/>
                      </a:moveTo>
                      <a:cubicBezTo>
                        <a:pt x="541" y="0"/>
                        <a:pt x="439" y="63"/>
                        <a:pt x="474" y="175"/>
                      </a:cubicBezTo>
                      <a:cubicBezTo>
                        <a:pt x="631" y="609"/>
                        <a:pt x="751" y="1106"/>
                        <a:pt x="906" y="1544"/>
                      </a:cubicBezTo>
                      <a:lnTo>
                        <a:pt x="906" y="1544"/>
                      </a:lnTo>
                      <a:cubicBezTo>
                        <a:pt x="886" y="1552"/>
                        <a:pt x="850" y="1624"/>
                        <a:pt x="814" y="1697"/>
                      </a:cubicBezTo>
                      <a:cubicBezTo>
                        <a:pt x="705" y="1874"/>
                        <a:pt x="582" y="1983"/>
                        <a:pt x="474" y="2105"/>
                      </a:cubicBezTo>
                      <a:cubicBezTo>
                        <a:pt x="365" y="2322"/>
                        <a:pt x="188" y="2553"/>
                        <a:pt x="80" y="2717"/>
                      </a:cubicBezTo>
                      <a:cubicBezTo>
                        <a:pt x="1" y="2830"/>
                        <a:pt x="91" y="2871"/>
                        <a:pt x="180" y="2871"/>
                      </a:cubicBezTo>
                      <a:cubicBezTo>
                        <a:pt x="229" y="2871"/>
                        <a:pt x="278" y="2858"/>
                        <a:pt x="297" y="2839"/>
                      </a:cubicBezTo>
                      <a:cubicBezTo>
                        <a:pt x="474" y="2608"/>
                        <a:pt x="582" y="2377"/>
                        <a:pt x="759" y="2214"/>
                      </a:cubicBezTo>
                      <a:cubicBezTo>
                        <a:pt x="868" y="2037"/>
                        <a:pt x="1153" y="1765"/>
                        <a:pt x="1208" y="1588"/>
                      </a:cubicBezTo>
                      <a:cubicBezTo>
                        <a:pt x="1262" y="1425"/>
                        <a:pt x="1045" y="1017"/>
                        <a:pt x="977" y="909"/>
                      </a:cubicBezTo>
                      <a:cubicBezTo>
                        <a:pt x="922" y="623"/>
                        <a:pt x="814" y="338"/>
                        <a:pt x="759" y="66"/>
                      </a:cubicBezTo>
                      <a:cubicBezTo>
                        <a:pt x="739" y="21"/>
                        <a:pt x="68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8" name="Google Shape;5688;p52"/>
                <p:cNvSpPr/>
                <p:nvPr/>
              </p:nvSpPr>
              <p:spPr>
                <a:xfrm>
                  <a:off x="7324950" y="2447275"/>
                  <a:ext cx="65950" cy="4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" h="1806" extrusionOk="0">
                      <a:moveTo>
                        <a:pt x="2508" y="1"/>
                      </a:moveTo>
                      <a:cubicBezTo>
                        <a:pt x="2437" y="1"/>
                        <a:pt x="2352" y="18"/>
                        <a:pt x="2325" y="52"/>
                      </a:cubicBezTo>
                      <a:cubicBezTo>
                        <a:pt x="2099" y="595"/>
                        <a:pt x="1822" y="1152"/>
                        <a:pt x="1544" y="1645"/>
                      </a:cubicBezTo>
                      <a:lnTo>
                        <a:pt x="1544" y="1645"/>
                      </a:lnTo>
                      <a:cubicBezTo>
                        <a:pt x="1134" y="1684"/>
                        <a:pt x="683" y="1691"/>
                        <a:pt x="286" y="1751"/>
                      </a:cubicBezTo>
                      <a:cubicBezTo>
                        <a:pt x="163" y="1751"/>
                        <a:pt x="0" y="1805"/>
                        <a:pt x="231" y="1805"/>
                      </a:cubicBezTo>
                      <a:cubicBezTo>
                        <a:pt x="680" y="1805"/>
                        <a:pt x="1183" y="1751"/>
                        <a:pt x="1645" y="1751"/>
                      </a:cubicBezTo>
                      <a:cubicBezTo>
                        <a:pt x="1699" y="1751"/>
                        <a:pt x="1808" y="1751"/>
                        <a:pt x="1808" y="1683"/>
                      </a:cubicBezTo>
                      <a:cubicBezTo>
                        <a:pt x="2094" y="1126"/>
                        <a:pt x="2325" y="609"/>
                        <a:pt x="2610" y="52"/>
                      </a:cubicBezTo>
                      <a:cubicBezTo>
                        <a:pt x="2637" y="18"/>
                        <a:pt x="2579" y="1"/>
                        <a:pt x="2508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9" name="Google Shape;5689;p52"/>
                <p:cNvSpPr/>
                <p:nvPr/>
              </p:nvSpPr>
              <p:spPr>
                <a:xfrm>
                  <a:off x="7333450" y="2468275"/>
                  <a:ext cx="230750" cy="23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0" h="9345" extrusionOk="0">
                      <a:moveTo>
                        <a:pt x="2037" y="8307"/>
                      </a:moveTo>
                      <a:cubicBezTo>
                        <a:pt x="2038" y="8311"/>
                        <a:pt x="2039" y="8314"/>
                        <a:pt x="2039" y="8319"/>
                      </a:cubicBezTo>
                      <a:cubicBezTo>
                        <a:pt x="2038" y="8315"/>
                        <a:pt x="2038" y="8311"/>
                        <a:pt x="2037" y="8307"/>
                      </a:cubicBezTo>
                      <a:close/>
                      <a:moveTo>
                        <a:pt x="3340" y="192"/>
                      </a:moveTo>
                      <a:cubicBezTo>
                        <a:pt x="3657" y="379"/>
                        <a:pt x="3915" y="751"/>
                        <a:pt x="4187" y="1074"/>
                      </a:cubicBezTo>
                      <a:cubicBezTo>
                        <a:pt x="4363" y="1305"/>
                        <a:pt x="4581" y="1523"/>
                        <a:pt x="4757" y="1808"/>
                      </a:cubicBezTo>
                      <a:cubicBezTo>
                        <a:pt x="4776" y="1826"/>
                        <a:pt x="4807" y="1832"/>
                        <a:pt x="4844" y="1832"/>
                      </a:cubicBezTo>
                      <a:cubicBezTo>
                        <a:pt x="4916" y="1832"/>
                        <a:pt x="5007" y="1808"/>
                        <a:pt x="5043" y="1808"/>
                      </a:cubicBezTo>
                      <a:lnTo>
                        <a:pt x="6062" y="1305"/>
                      </a:lnTo>
                      <a:cubicBezTo>
                        <a:pt x="6225" y="1183"/>
                        <a:pt x="6456" y="1074"/>
                        <a:pt x="6688" y="965"/>
                      </a:cubicBezTo>
                      <a:cubicBezTo>
                        <a:pt x="6796" y="911"/>
                        <a:pt x="6851" y="911"/>
                        <a:pt x="6959" y="843"/>
                      </a:cubicBezTo>
                      <a:lnTo>
                        <a:pt x="6959" y="843"/>
                      </a:lnTo>
                      <a:cubicBezTo>
                        <a:pt x="7027" y="1305"/>
                        <a:pt x="6959" y="1808"/>
                        <a:pt x="6905" y="2202"/>
                      </a:cubicBezTo>
                      <a:cubicBezTo>
                        <a:pt x="6851" y="2542"/>
                        <a:pt x="6796" y="2882"/>
                        <a:pt x="6742" y="3167"/>
                      </a:cubicBezTo>
                      <a:cubicBezTo>
                        <a:pt x="6742" y="3222"/>
                        <a:pt x="6796" y="3222"/>
                        <a:pt x="6796" y="3222"/>
                      </a:cubicBezTo>
                      <a:cubicBezTo>
                        <a:pt x="7027" y="3290"/>
                        <a:pt x="8889" y="3847"/>
                        <a:pt x="8889" y="3901"/>
                      </a:cubicBezTo>
                      <a:cubicBezTo>
                        <a:pt x="8835" y="4187"/>
                        <a:pt x="8264" y="4527"/>
                        <a:pt x="8101" y="4703"/>
                      </a:cubicBezTo>
                      <a:cubicBezTo>
                        <a:pt x="7816" y="4921"/>
                        <a:pt x="7585" y="5152"/>
                        <a:pt x="7299" y="5383"/>
                      </a:cubicBezTo>
                      <a:cubicBezTo>
                        <a:pt x="7245" y="5383"/>
                        <a:pt x="7245" y="5383"/>
                        <a:pt x="7245" y="5437"/>
                      </a:cubicBezTo>
                      <a:cubicBezTo>
                        <a:pt x="7422" y="5723"/>
                        <a:pt x="7530" y="5940"/>
                        <a:pt x="7707" y="6226"/>
                      </a:cubicBezTo>
                      <a:cubicBezTo>
                        <a:pt x="7816" y="6402"/>
                        <a:pt x="7924" y="6620"/>
                        <a:pt x="7979" y="6796"/>
                      </a:cubicBezTo>
                      <a:cubicBezTo>
                        <a:pt x="8047" y="6905"/>
                        <a:pt x="8264" y="7191"/>
                        <a:pt x="8101" y="7191"/>
                      </a:cubicBezTo>
                      <a:cubicBezTo>
                        <a:pt x="7761" y="7245"/>
                        <a:pt x="7408" y="7259"/>
                        <a:pt x="7055" y="7259"/>
                      </a:cubicBezTo>
                      <a:cubicBezTo>
                        <a:pt x="6701" y="7259"/>
                        <a:pt x="6348" y="7245"/>
                        <a:pt x="6008" y="7245"/>
                      </a:cubicBezTo>
                      <a:cubicBezTo>
                        <a:pt x="5940" y="7245"/>
                        <a:pt x="5831" y="7245"/>
                        <a:pt x="5831" y="7299"/>
                      </a:cubicBezTo>
                      <a:cubicBezTo>
                        <a:pt x="5831" y="7585"/>
                        <a:pt x="5777" y="7925"/>
                        <a:pt x="5722" y="8210"/>
                      </a:cubicBezTo>
                      <a:cubicBezTo>
                        <a:pt x="5668" y="8387"/>
                        <a:pt x="5668" y="8604"/>
                        <a:pt x="5600" y="8835"/>
                      </a:cubicBezTo>
                      <a:cubicBezTo>
                        <a:pt x="5546" y="8890"/>
                        <a:pt x="5546" y="8998"/>
                        <a:pt x="5546" y="9121"/>
                      </a:cubicBezTo>
                      <a:cubicBezTo>
                        <a:pt x="5539" y="9131"/>
                        <a:pt x="5532" y="9140"/>
                        <a:pt x="5526" y="9148"/>
                      </a:cubicBezTo>
                      <a:lnTo>
                        <a:pt x="5526" y="9148"/>
                      </a:lnTo>
                      <a:cubicBezTo>
                        <a:pt x="5236" y="8955"/>
                        <a:pt x="4956" y="8621"/>
                        <a:pt x="4757" y="8387"/>
                      </a:cubicBezTo>
                      <a:cubicBezTo>
                        <a:pt x="4526" y="8156"/>
                        <a:pt x="4309" y="7925"/>
                        <a:pt x="4078" y="7761"/>
                      </a:cubicBezTo>
                      <a:cubicBezTo>
                        <a:pt x="4023" y="7707"/>
                        <a:pt x="3969" y="7707"/>
                        <a:pt x="3847" y="7707"/>
                      </a:cubicBezTo>
                      <a:cubicBezTo>
                        <a:pt x="3561" y="7816"/>
                        <a:pt x="3289" y="7870"/>
                        <a:pt x="3004" y="7979"/>
                      </a:cubicBezTo>
                      <a:cubicBezTo>
                        <a:pt x="2827" y="8047"/>
                        <a:pt x="2610" y="8101"/>
                        <a:pt x="2379" y="8156"/>
                      </a:cubicBezTo>
                      <a:cubicBezTo>
                        <a:pt x="2324" y="8210"/>
                        <a:pt x="2202" y="8210"/>
                        <a:pt x="2093" y="8264"/>
                      </a:cubicBezTo>
                      <a:cubicBezTo>
                        <a:pt x="2066" y="8273"/>
                        <a:pt x="2047" y="8279"/>
                        <a:pt x="2033" y="8283"/>
                      </a:cubicBezTo>
                      <a:lnTo>
                        <a:pt x="2033" y="8283"/>
                      </a:lnTo>
                      <a:cubicBezTo>
                        <a:pt x="1934" y="7678"/>
                        <a:pt x="2040" y="6948"/>
                        <a:pt x="2093" y="6348"/>
                      </a:cubicBezTo>
                      <a:cubicBezTo>
                        <a:pt x="2093" y="6280"/>
                        <a:pt x="2039" y="6280"/>
                        <a:pt x="2039" y="6280"/>
                      </a:cubicBezTo>
                      <a:cubicBezTo>
                        <a:pt x="1808" y="6226"/>
                        <a:pt x="1522" y="6117"/>
                        <a:pt x="1305" y="6008"/>
                      </a:cubicBezTo>
                      <a:cubicBezTo>
                        <a:pt x="1183" y="6008"/>
                        <a:pt x="449" y="5831"/>
                        <a:pt x="449" y="5723"/>
                      </a:cubicBezTo>
                      <a:cubicBezTo>
                        <a:pt x="340" y="5492"/>
                        <a:pt x="843" y="5043"/>
                        <a:pt x="965" y="4921"/>
                      </a:cubicBezTo>
                      <a:cubicBezTo>
                        <a:pt x="1074" y="4758"/>
                        <a:pt x="1251" y="4581"/>
                        <a:pt x="1414" y="4418"/>
                      </a:cubicBezTo>
                      <a:lnTo>
                        <a:pt x="1414" y="4363"/>
                      </a:lnTo>
                      <a:cubicBezTo>
                        <a:pt x="1183" y="3738"/>
                        <a:pt x="911" y="3059"/>
                        <a:pt x="734" y="2433"/>
                      </a:cubicBezTo>
                      <a:cubicBezTo>
                        <a:pt x="680" y="2270"/>
                        <a:pt x="789" y="2325"/>
                        <a:pt x="965" y="2270"/>
                      </a:cubicBezTo>
                      <a:cubicBezTo>
                        <a:pt x="1128" y="2270"/>
                        <a:pt x="1359" y="2202"/>
                        <a:pt x="1590" y="2202"/>
                      </a:cubicBezTo>
                      <a:cubicBezTo>
                        <a:pt x="1829" y="2202"/>
                        <a:pt x="2119" y="2160"/>
                        <a:pt x="2379" y="2150"/>
                      </a:cubicBezTo>
                      <a:lnTo>
                        <a:pt x="2379" y="2150"/>
                      </a:lnTo>
                      <a:cubicBezTo>
                        <a:pt x="2396" y="2154"/>
                        <a:pt x="2415" y="2156"/>
                        <a:pt x="2434" y="2156"/>
                      </a:cubicBezTo>
                      <a:cubicBezTo>
                        <a:pt x="2463" y="2156"/>
                        <a:pt x="2493" y="2152"/>
                        <a:pt x="2521" y="2146"/>
                      </a:cubicBezTo>
                      <a:lnTo>
                        <a:pt x="2521" y="2146"/>
                      </a:lnTo>
                      <a:cubicBezTo>
                        <a:pt x="2591" y="2136"/>
                        <a:pt x="2624" y="2098"/>
                        <a:pt x="2620" y="2068"/>
                      </a:cubicBezTo>
                      <a:lnTo>
                        <a:pt x="2620" y="2068"/>
                      </a:lnTo>
                      <a:cubicBezTo>
                        <a:pt x="2725" y="1788"/>
                        <a:pt x="2829" y="1460"/>
                        <a:pt x="2882" y="1183"/>
                      </a:cubicBezTo>
                      <a:cubicBezTo>
                        <a:pt x="3004" y="1020"/>
                        <a:pt x="3058" y="789"/>
                        <a:pt x="3167" y="571"/>
                      </a:cubicBezTo>
                      <a:cubicBezTo>
                        <a:pt x="3167" y="449"/>
                        <a:pt x="3222" y="394"/>
                        <a:pt x="3289" y="286"/>
                      </a:cubicBezTo>
                      <a:cubicBezTo>
                        <a:pt x="3289" y="240"/>
                        <a:pt x="3328" y="233"/>
                        <a:pt x="3340" y="192"/>
                      </a:cubicBezTo>
                      <a:close/>
                      <a:moveTo>
                        <a:pt x="5483" y="9194"/>
                      </a:moveTo>
                      <a:lnTo>
                        <a:pt x="5483" y="9194"/>
                      </a:lnTo>
                      <a:cubicBezTo>
                        <a:pt x="5479" y="9197"/>
                        <a:pt x="5476" y="9198"/>
                        <a:pt x="5475" y="9198"/>
                      </a:cubicBezTo>
                      <a:cubicBezTo>
                        <a:pt x="5475" y="9198"/>
                        <a:pt x="5477" y="9196"/>
                        <a:pt x="5483" y="9194"/>
                      </a:cubicBezTo>
                      <a:close/>
                      <a:moveTo>
                        <a:pt x="3344" y="0"/>
                      </a:moveTo>
                      <a:cubicBezTo>
                        <a:pt x="3004" y="0"/>
                        <a:pt x="2882" y="503"/>
                        <a:pt x="2773" y="734"/>
                      </a:cubicBezTo>
                      <a:cubicBezTo>
                        <a:pt x="2616" y="1165"/>
                        <a:pt x="2497" y="1608"/>
                        <a:pt x="2344" y="2039"/>
                      </a:cubicBezTo>
                      <a:lnTo>
                        <a:pt x="2344" y="2039"/>
                      </a:lnTo>
                      <a:cubicBezTo>
                        <a:pt x="1776" y="2040"/>
                        <a:pt x="1261" y="2048"/>
                        <a:pt x="734" y="2148"/>
                      </a:cubicBezTo>
                      <a:cubicBezTo>
                        <a:pt x="163" y="2270"/>
                        <a:pt x="571" y="2827"/>
                        <a:pt x="680" y="3167"/>
                      </a:cubicBezTo>
                      <a:cubicBezTo>
                        <a:pt x="789" y="3507"/>
                        <a:pt x="911" y="3793"/>
                        <a:pt x="1020" y="4132"/>
                      </a:cubicBezTo>
                      <a:cubicBezTo>
                        <a:pt x="1074" y="4187"/>
                        <a:pt x="1128" y="4309"/>
                        <a:pt x="1128" y="4363"/>
                      </a:cubicBezTo>
                      <a:lnTo>
                        <a:pt x="1074" y="4472"/>
                      </a:lnTo>
                      <a:cubicBezTo>
                        <a:pt x="911" y="4649"/>
                        <a:pt x="0" y="5492"/>
                        <a:pt x="163" y="5777"/>
                      </a:cubicBezTo>
                      <a:cubicBezTo>
                        <a:pt x="286" y="5886"/>
                        <a:pt x="680" y="6008"/>
                        <a:pt x="843" y="6062"/>
                      </a:cubicBezTo>
                      <a:cubicBezTo>
                        <a:pt x="1128" y="6171"/>
                        <a:pt x="1468" y="6280"/>
                        <a:pt x="1808" y="6402"/>
                      </a:cubicBezTo>
                      <a:cubicBezTo>
                        <a:pt x="1811" y="6402"/>
                        <a:pt x="1813" y="6402"/>
                        <a:pt x="1816" y="6402"/>
                      </a:cubicBezTo>
                      <a:lnTo>
                        <a:pt x="1816" y="6402"/>
                      </a:lnTo>
                      <a:cubicBezTo>
                        <a:pt x="1811" y="6412"/>
                        <a:pt x="1808" y="6429"/>
                        <a:pt x="1808" y="6457"/>
                      </a:cubicBezTo>
                      <a:cubicBezTo>
                        <a:pt x="1808" y="6565"/>
                        <a:pt x="1754" y="6688"/>
                        <a:pt x="1754" y="6851"/>
                      </a:cubicBezTo>
                      <a:lnTo>
                        <a:pt x="1754" y="7979"/>
                      </a:lnTo>
                      <a:cubicBezTo>
                        <a:pt x="1754" y="8305"/>
                        <a:pt x="1797" y="8425"/>
                        <a:pt x="1945" y="8425"/>
                      </a:cubicBezTo>
                      <a:cubicBezTo>
                        <a:pt x="2031" y="8425"/>
                        <a:pt x="2154" y="8384"/>
                        <a:pt x="2324" y="8319"/>
                      </a:cubicBezTo>
                      <a:cubicBezTo>
                        <a:pt x="2826" y="8221"/>
                        <a:pt x="3338" y="8024"/>
                        <a:pt x="3852" y="7867"/>
                      </a:cubicBezTo>
                      <a:lnTo>
                        <a:pt x="3852" y="7867"/>
                      </a:lnTo>
                      <a:cubicBezTo>
                        <a:pt x="4166" y="8141"/>
                        <a:pt x="4438" y="8458"/>
                        <a:pt x="4757" y="8727"/>
                      </a:cubicBezTo>
                      <a:cubicBezTo>
                        <a:pt x="4911" y="8880"/>
                        <a:pt x="5219" y="9344"/>
                        <a:pt x="5538" y="9344"/>
                      </a:cubicBezTo>
                      <a:cubicBezTo>
                        <a:pt x="5559" y="9344"/>
                        <a:pt x="5579" y="9342"/>
                        <a:pt x="5600" y="9338"/>
                      </a:cubicBezTo>
                      <a:cubicBezTo>
                        <a:pt x="5886" y="9338"/>
                        <a:pt x="5886" y="8727"/>
                        <a:pt x="5940" y="8495"/>
                      </a:cubicBezTo>
                      <a:cubicBezTo>
                        <a:pt x="6004" y="8124"/>
                        <a:pt x="6056" y="7752"/>
                        <a:pt x="6107" y="7369"/>
                      </a:cubicBezTo>
                      <a:lnTo>
                        <a:pt x="6107" y="7369"/>
                      </a:lnTo>
                      <a:cubicBezTo>
                        <a:pt x="6438" y="7374"/>
                        <a:pt x="6783" y="7391"/>
                        <a:pt x="7122" y="7391"/>
                      </a:cubicBezTo>
                      <a:cubicBezTo>
                        <a:pt x="7320" y="7391"/>
                        <a:pt x="7517" y="7385"/>
                        <a:pt x="7707" y="7367"/>
                      </a:cubicBezTo>
                      <a:cubicBezTo>
                        <a:pt x="7924" y="7367"/>
                        <a:pt x="8156" y="7367"/>
                        <a:pt x="8387" y="7299"/>
                      </a:cubicBezTo>
                      <a:cubicBezTo>
                        <a:pt x="8550" y="7245"/>
                        <a:pt x="8441" y="7082"/>
                        <a:pt x="8387" y="6960"/>
                      </a:cubicBezTo>
                      <a:cubicBezTo>
                        <a:pt x="8210" y="6620"/>
                        <a:pt x="8047" y="6280"/>
                        <a:pt x="7870" y="6008"/>
                      </a:cubicBezTo>
                      <a:cubicBezTo>
                        <a:pt x="7816" y="5831"/>
                        <a:pt x="7707" y="5723"/>
                        <a:pt x="7639" y="5546"/>
                      </a:cubicBezTo>
                      <a:cubicBezTo>
                        <a:pt x="7599" y="5466"/>
                        <a:pt x="7589" y="5416"/>
                        <a:pt x="7564" y="5416"/>
                      </a:cubicBezTo>
                      <a:cubicBezTo>
                        <a:pt x="7559" y="5416"/>
                        <a:pt x="7553" y="5418"/>
                        <a:pt x="7546" y="5423"/>
                      </a:cubicBezTo>
                      <a:lnTo>
                        <a:pt x="7546" y="5423"/>
                      </a:lnTo>
                      <a:cubicBezTo>
                        <a:pt x="7991" y="5034"/>
                        <a:pt x="8500" y="4644"/>
                        <a:pt x="8889" y="4241"/>
                      </a:cubicBezTo>
                      <a:cubicBezTo>
                        <a:pt x="8944" y="4187"/>
                        <a:pt x="9229" y="3969"/>
                        <a:pt x="9175" y="3847"/>
                      </a:cubicBezTo>
                      <a:cubicBezTo>
                        <a:pt x="8998" y="3684"/>
                        <a:pt x="8726" y="3684"/>
                        <a:pt x="8550" y="3629"/>
                      </a:cubicBezTo>
                      <a:cubicBezTo>
                        <a:pt x="8156" y="3453"/>
                        <a:pt x="7816" y="3344"/>
                        <a:pt x="7422" y="3222"/>
                      </a:cubicBezTo>
                      <a:cubicBezTo>
                        <a:pt x="7299" y="3222"/>
                        <a:pt x="7190" y="3167"/>
                        <a:pt x="7082" y="3113"/>
                      </a:cubicBezTo>
                      <a:cubicBezTo>
                        <a:pt x="7063" y="3113"/>
                        <a:pt x="7048" y="3114"/>
                        <a:pt x="7038" y="3116"/>
                      </a:cubicBezTo>
                      <a:lnTo>
                        <a:pt x="7038" y="3116"/>
                      </a:lnTo>
                      <a:cubicBezTo>
                        <a:pt x="7050" y="3106"/>
                        <a:pt x="7067" y="3089"/>
                        <a:pt x="7082" y="3059"/>
                      </a:cubicBezTo>
                      <a:cubicBezTo>
                        <a:pt x="7136" y="2433"/>
                        <a:pt x="7245" y="1808"/>
                        <a:pt x="7245" y="1128"/>
                      </a:cubicBezTo>
                      <a:cubicBezTo>
                        <a:pt x="7279" y="808"/>
                        <a:pt x="7204" y="692"/>
                        <a:pt x="7042" y="692"/>
                      </a:cubicBezTo>
                      <a:cubicBezTo>
                        <a:pt x="6950" y="692"/>
                        <a:pt x="6831" y="729"/>
                        <a:pt x="6688" y="789"/>
                      </a:cubicBezTo>
                      <a:cubicBezTo>
                        <a:pt x="6111" y="1052"/>
                        <a:pt x="5534" y="1361"/>
                        <a:pt x="4958" y="1632"/>
                      </a:cubicBezTo>
                      <a:lnTo>
                        <a:pt x="4958" y="1632"/>
                      </a:lnTo>
                      <a:cubicBezTo>
                        <a:pt x="4744" y="1333"/>
                        <a:pt x="4492" y="1040"/>
                        <a:pt x="4241" y="789"/>
                      </a:cubicBezTo>
                      <a:cubicBezTo>
                        <a:pt x="4078" y="571"/>
                        <a:pt x="3684" y="0"/>
                        <a:pt x="3344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690" name="Google Shape;5690;p52"/>
              <p:cNvSpPr/>
              <p:nvPr/>
            </p:nvSpPr>
            <p:spPr>
              <a:xfrm>
                <a:off x="7007900" y="2206125"/>
                <a:ext cx="45225" cy="331325"/>
              </a:xfrm>
              <a:custGeom>
                <a:avLst/>
                <a:gdLst/>
                <a:ahLst/>
                <a:cxnLst/>
                <a:rect l="l" t="t" r="r" b="b"/>
                <a:pathLst>
                  <a:path w="1809" h="13253" extrusionOk="0">
                    <a:moveTo>
                      <a:pt x="1666" y="0"/>
                    </a:moveTo>
                    <a:cubicBezTo>
                      <a:pt x="1594" y="0"/>
                      <a:pt x="1523" y="27"/>
                      <a:pt x="1523" y="82"/>
                    </a:cubicBezTo>
                    <a:cubicBezTo>
                      <a:pt x="1183" y="2066"/>
                      <a:pt x="843" y="4105"/>
                      <a:pt x="504" y="6144"/>
                    </a:cubicBezTo>
                    <a:cubicBezTo>
                      <a:pt x="164" y="8468"/>
                      <a:pt x="1" y="10792"/>
                      <a:pt x="1" y="13171"/>
                    </a:cubicBezTo>
                    <a:cubicBezTo>
                      <a:pt x="1" y="13225"/>
                      <a:pt x="69" y="13252"/>
                      <a:pt x="137" y="13252"/>
                    </a:cubicBezTo>
                    <a:cubicBezTo>
                      <a:pt x="205" y="13252"/>
                      <a:pt x="273" y="13225"/>
                      <a:pt x="273" y="13171"/>
                    </a:cubicBezTo>
                    <a:cubicBezTo>
                      <a:pt x="273" y="10792"/>
                      <a:pt x="449" y="8468"/>
                      <a:pt x="789" y="6144"/>
                    </a:cubicBezTo>
                    <a:cubicBezTo>
                      <a:pt x="1129" y="4105"/>
                      <a:pt x="1469" y="2120"/>
                      <a:pt x="1809" y="82"/>
                    </a:cubicBezTo>
                    <a:cubicBezTo>
                      <a:pt x="1809" y="27"/>
                      <a:pt x="1737" y="0"/>
                      <a:pt x="1666" y="0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52"/>
              <p:cNvSpPr/>
              <p:nvPr/>
            </p:nvSpPr>
            <p:spPr>
              <a:xfrm>
                <a:off x="6853300" y="2342725"/>
                <a:ext cx="34777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3911" h="2281" extrusionOk="0">
                    <a:moveTo>
                      <a:pt x="340" y="0"/>
                    </a:moveTo>
                    <a:cubicBezTo>
                      <a:pt x="231" y="0"/>
                      <a:pt x="0" y="109"/>
                      <a:pt x="231" y="109"/>
                    </a:cubicBezTo>
                    <a:cubicBezTo>
                      <a:pt x="2325" y="517"/>
                      <a:pt x="4418" y="856"/>
                      <a:pt x="6579" y="1196"/>
                    </a:cubicBezTo>
                    <a:cubicBezTo>
                      <a:pt x="8047" y="1414"/>
                      <a:pt x="9583" y="1699"/>
                      <a:pt x="11105" y="1930"/>
                    </a:cubicBezTo>
                    <a:cubicBezTo>
                      <a:pt x="11961" y="2039"/>
                      <a:pt x="12859" y="2270"/>
                      <a:pt x="13715" y="2270"/>
                    </a:cubicBezTo>
                    <a:cubicBezTo>
                      <a:pt x="13729" y="2277"/>
                      <a:pt x="13744" y="2280"/>
                      <a:pt x="13758" y="2280"/>
                    </a:cubicBezTo>
                    <a:cubicBezTo>
                      <a:pt x="13848" y="2280"/>
                      <a:pt x="13911" y="2148"/>
                      <a:pt x="13769" y="2148"/>
                    </a:cubicBezTo>
                    <a:cubicBezTo>
                      <a:pt x="12913" y="2093"/>
                      <a:pt x="12070" y="1930"/>
                      <a:pt x="11282" y="1808"/>
                    </a:cubicBezTo>
                    <a:cubicBezTo>
                      <a:pt x="9746" y="1590"/>
                      <a:pt x="8224" y="1305"/>
                      <a:pt x="6688" y="1074"/>
                    </a:cubicBezTo>
                    <a:cubicBezTo>
                      <a:pt x="4594" y="734"/>
                      <a:pt x="2447" y="340"/>
                      <a:pt x="340" y="0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52"/>
              <p:cNvSpPr/>
              <p:nvPr/>
            </p:nvSpPr>
            <p:spPr>
              <a:xfrm>
                <a:off x="6882975" y="2275575"/>
                <a:ext cx="280875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7874" extrusionOk="0">
                    <a:moveTo>
                      <a:pt x="10994" y="1"/>
                    </a:moveTo>
                    <a:cubicBezTo>
                      <a:pt x="10953" y="1"/>
                      <a:pt x="10912" y="8"/>
                      <a:pt x="10883" y="22"/>
                    </a:cubicBezTo>
                    <a:cubicBezTo>
                      <a:pt x="9184" y="1164"/>
                      <a:pt x="7485" y="2292"/>
                      <a:pt x="5840" y="3474"/>
                    </a:cubicBezTo>
                    <a:cubicBezTo>
                      <a:pt x="4590" y="4331"/>
                      <a:pt x="3353" y="5173"/>
                      <a:pt x="2157" y="6084"/>
                    </a:cubicBezTo>
                    <a:cubicBezTo>
                      <a:pt x="1423" y="6601"/>
                      <a:pt x="635" y="7104"/>
                      <a:pt x="64" y="7783"/>
                    </a:cubicBezTo>
                    <a:cubicBezTo>
                      <a:pt x="0" y="7847"/>
                      <a:pt x="72" y="7873"/>
                      <a:pt x="153" y="7873"/>
                    </a:cubicBezTo>
                    <a:cubicBezTo>
                      <a:pt x="210" y="7873"/>
                      <a:pt x="272" y="7860"/>
                      <a:pt x="295" y="7838"/>
                    </a:cubicBezTo>
                    <a:cubicBezTo>
                      <a:pt x="852" y="7158"/>
                      <a:pt x="1708" y="6655"/>
                      <a:pt x="2442" y="6084"/>
                    </a:cubicBezTo>
                    <a:cubicBezTo>
                      <a:pt x="3639" y="5241"/>
                      <a:pt x="4875" y="4331"/>
                      <a:pt x="6126" y="3474"/>
                    </a:cubicBezTo>
                    <a:cubicBezTo>
                      <a:pt x="7771" y="2346"/>
                      <a:pt x="9470" y="1218"/>
                      <a:pt x="11114" y="144"/>
                    </a:cubicBezTo>
                    <a:cubicBezTo>
                      <a:pt x="11235" y="54"/>
                      <a:pt x="11111" y="1"/>
                      <a:pt x="10994" y="1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52"/>
              <p:cNvSpPr/>
              <p:nvPr/>
            </p:nvSpPr>
            <p:spPr>
              <a:xfrm>
                <a:off x="6921250" y="2230350"/>
                <a:ext cx="209300" cy="280125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11205" extrusionOk="0">
                    <a:moveTo>
                      <a:pt x="203" y="1"/>
                    </a:moveTo>
                    <a:cubicBezTo>
                      <a:pt x="116" y="1"/>
                      <a:pt x="1" y="39"/>
                      <a:pt x="1" y="78"/>
                    </a:cubicBezTo>
                    <a:cubicBezTo>
                      <a:pt x="1197" y="1777"/>
                      <a:pt x="2325" y="3421"/>
                      <a:pt x="3521" y="5120"/>
                    </a:cubicBezTo>
                    <a:cubicBezTo>
                      <a:pt x="4418" y="6371"/>
                      <a:pt x="5275" y="7608"/>
                      <a:pt x="6185" y="8858"/>
                    </a:cubicBezTo>
                    <a:cubicBezTo>
                      <a:pt x="6797" y="9647"/>
                      <a:pt x="7368" y="10448"/>
                      <a:pt x="8047" y="11182"/>
                    </a:cubicBezTo>
                    <a:cubicBezTo>
                      <a:pt x="8063" y="11198"/>
                      <a:pt x="8099" y="11205"/>
                      <a:pt x="8140" y="11205"/>
                    </a:cubicBezTo>
                    <a:cubicBezTo>
                      <a:pt x="8240" y="11205"/>
                      <a:pt x="8371" y="11167"/>
                      <a:pt x="8333" y="11128"/>
                    </a:cubicBezTo>
                    <a:cubicBezTo>
                      <a:pt x="7653" y="10448"/>
                      <a:pt x="7082" y="9592"/>
                      <a:pt x="6525" y="8858"/>
                    </a:cubicBezTo>
                    <a:cubicBezTo>
                      <a:pt x="5614" y="7608"/>
                      <a:pt x="4758" y="6371"/>
                      <a:pt x="3861" y="5120"/>
                    </a:cubicBezTo>
                    <a:lnTo>
                      <a:pt x="286" y="23"/>
                    </a:lnTo>
                    <a:cubicBezTo>
                      <a:pt x="270" y="7"/>
                      <a:pt x="239" y="1"/>
                      <a:pt x="203" y="1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52"/>
              <p:cNvSpPr/>
              <p:nvPr/>
            </p:nvSpPr>
            <p:spPr>
              <a:xfrm>
                <a:off x="7010325" y="2217975"/>
                <a:ext cx="71225" cy="38450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1538" extrusionOk="0">
                    <a:moveTo>
                      <a:pt x="176" y="1"/>
                    </a:moveTo>
                    <a:cubicBezTo>
                      <a:pt x="80" y="1"/>
                      <a:pt x="1" y="50"/>
                      <a:pt x="67" y="124"/>
                    </a:cubicBezTo>
                    <a:cubicBezTo>
                      <a:pt x="244" y="342"/>
                      <a:pt x="407" y="518"/>
                      <a:pt x="515" y="749"/>
                    </a:cubicBezTo>
                    <a:cubicBezTo>
                      <a:pt x="692" y="967"/>
                      <a:pt x="978" y="1198"/>
                      <a:pt x="1086" y="1483"/>
                    </a:cubicBezTo>
                    <a:cubicBezTo>
                      <a:pt x="1141" y="1538"/>
                      <a:pt x="1263" y="1538"/>
                      <a:pt x="1263" y="1538"/>
                    </a:cubicBezTo>
                    <a:cubicBezTo>
                      <a:pt x="1480" y="1483"/>
                      <a:pt x="1766" y="1252"/>
                      <a:pt x="1943" y="1089"/>
                    </a:cubicBezTo>
                    <a:cubicBezTo>
                      <a:pt x="2214" y="912"/>
                      <a:pt x="2446" y="749"/>
                      <a:pt x="2731" y="518"/>
                    </a:cubicBezTo>
                    <a:cubicBezTo>
                      <a:pt x="2849" y="440"/>
                      <a:pt x="2739" y="382"/>
                      <a:pt x="2623" y="382"/>
                    </a:cubicBezTo>
                    <a:cubicBezTo>
                      <a:pt x="2579" y="382"/>
                      <a:pt x="2534" y="391"/>
                      <a:pt x="2500" y="410"/>
                    </a:cubicBezTo>
                    <a:cubicBezTo>
                      <a:pt x="2337" y="573"/>
                      <a:pt x="2160" y="681"/>
                      <a:pt x="1943" y="858"/>
                    </a:cubicBezTo>
                    <a:cubicBezTo>
                      <a:pt x="1797" y="948"/>
                      <a:pt x="1505" y="1193"/>
                      <a:pt x="1307" y="1308"/>
                    </a:cubicBezTo>
                    <a:lnTo>
                      <a:pt x="1307" y="1308"/>
                    </a:lnTo>
                    <a:cubicBezTo>
                      <a:pt x="1187" y="1105"/>
                      <a:pt x="1002" y="885"/>
                      <a:pt x="855" y="749"/>
                    </a:cubicBezTo>
                    <a:cubicBezTo>
                      <a:pt x="692" y="518"/>
                      <a:pt x="515" y="287"/>
                      <a:pt x="352" y="70"/>
                    </a:cubicBezTo>
                    <a:cubicBezTo>
                      <a:pt x="309" y="22"/>
                      <a:pt x="239" y="1"/>
                      <a:pt x="176" y="1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52"/>
              <p:cNvSpPr/>
              <p:nvPr/>
            </p:nvSpPr>
            <p:spPr>
              <a:xfrm>
                <a:off x="7106800" y="2268525"/>
                <a:ext cx="66075" cy="61900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2476" extrusionOk="0">
                    <a:moveTo>
                      <a:pt x="463" y="1"/>
                    </a:moveTo>
                    <a:cubicBezTo>
                      <a:pt x="399" y="1"/>
                      <a:pt x="340" y="31"/>
                      <a:pt x="340" y="87"/>
                    </a:cubicBezTo>
                    <a:cubicBezTo>
                      <a:pt x="286" y="481"/>
                      <a:pt x="231" y="875"/>
                      <a:pt x="177" y="1269"/>
                    </a:cubicBezTo>
                    <a:cubicBezTo>
                      <a:pt x="122" y="1446"/>
                      <a:pt x="0" y="1663"/>
                      <a:pt x="231" y="1786"/>
                    </a:cubicBezTo>
                    <a:cubicBezTo>
                      <a:pt x="911" y="2003"/>
                      <a:pt x="1645" y="2234"/>
                      <a:pt x="2379" y="2465"/>
                    </a:cubicBezTo>
                    <a:cubicBezTo>
                      <a:pt x="2395" y="2472"/>
                      <a:pt x="2411" y="2475"/>
                      <a:pt x="2428" y="2475"/>
                    </a:cubicBezTo>
                    <a:cubicBezTo>
                      <a:pt x="2538" y="2475"/>
                      <a:pt x="2643" y="2336"/>
                      <a:pt x="2501" y="2288"/>
                    </a:cubicBezTo>
                    <a:cubicBezTo>
                      <a:pt x="1821" y="2057"/>
                      <a:pt x="1196" y="1894"/>
                      <a:pt x="517" y="1663"/>
                    </a:cubicBezTo>
                    <a:cubicBezTo>
                      <a:pt x="468" y="1615"/>
                      <a:pt x="409" y="1610"/>
                      <a:pt x="397" y="1609"/>
                    </a:cubicBezTo>
                    <a:lnTo>
                      <a:pt x="397" y="1609"/>
                    </a:lnTo>
                    <a:cubicBezTo>
                      <a:pt x="408" y="1462"/>
                      <a:pt x="462" y="1311"/>
                      <a:pt x="462" y="1215"/>
                    </a:cubicBezTo>
                    <a:cubicBezTo>
                      <a:pt x="517" y="821"/>
                      <a:pt x="571" y="481"/>
                      <a:pt x="625" y="141"/>
                    </a:cubicBezTo>
                    <a:cubicBezTo>
                      <a:pt x="625" y="44"/>
                      <a:pt x="540" y="1"/>
                      <a:pt x="463" y="1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52"/>
              <p:cNvSpPr/>
              <p:nvPr/>
            </p:nvSpPr>
            <p:spPr>
              <a:xfrm>
                <a:off x="7130925" y="2366850"/>
                <a:ext cx="3842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2428" extrusionOk="0">
                    <a:moveTo>
                      <a:pt x="1196" y="0"/>
                    </a:moveTo>
                    <a:cubicBezTo>
                      <a:pt x="856" y="231"/>
                      <a:pt x="177" y="503"/>
                      <a:pt x="0" y="911"/>
                    </a:cubicBezTo>
                    <a:cubicBezTo>
                      <a:pt x="0" y="1074"/>
                      <a:pt x="340" y="1590"/>
                      <a:pt x="449" y="1699"/>
                    </a:cubicBezTo>
                    <a:cubicBezTo>
                      <a:pt x="571" y="1930"/>
                      <a:pt x="680" y="2148"/>
                      <a:pt x="789" y="2379"/>
                    </a:cubicBezTo>
                    <a:cubicBezTo>
                      <a:pt x="811" y="2415"/>
                      <a:pt x="856" y="2427"/>
                      <a:pt x="905" y="2427"/>
                    </a:cubicBezTo>
                    <a:cubicBezTo>
                      <a:pt x="1001" y="2427"/>
                      <a:pt x="1110" y="2379"/>
                      <a:pt x="1074" y="2379"/>
                    </a:cubicBezTo>
                    <a:cubicBezTo>
                      <a:pt x="856" y="1862"/>
                      <a:pt x="571" y="1414"/>
                      <a:pt x="340" y="965"/>
                    </a:cubicBezTo>
                    <a:cubicBezTo>
                      <a:pt x="231" y="734"/>
                      <a:pt x="1251" y="163"/>
                      <a:pt x="1468" y="55"/>
                    </a:cubicBezTo>
                    <a:cubicBezTo>
                      <a:pt x="1536" y="0"/>
                      <a:pt x="1251" y="0"/>
                      <a:pt x="1196" y="0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7" name="Google Shape;5697;p52"/>
              <p:cNvSpPr/>
              <p:nvPr/>
            </p:nvSpPr>
            <p:spPr>
              <a:xfrm>
                <a:off x="7070100" y="2453150"/>
                <a:ext cx="55075" cy="5642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257" extrusionOk="0">
                    <a:moveTo>
                      <a:pt x="2039" y="1"/>
                    </a:moveTo>
                    <a:cubicBezTo>
                      <a:pt x="1862" y="1"/>
                      <a:pt x="449" y="109"/>
                      <a:pt x="503" y="232"/>
                    </a:cubicBezTo>
                    <a:cubicBezTo>
                      <a:pt x="571" y="517"/>
                      <a:pt x="340" y="1020"/>
                      <a:pt x="286" y="1305"/>
                    </a:cubicBezTo>
                    <a:cubicBezTo>
                      <a:pt x="163" y="1591"/>
                      <a:pt x="109" y="1931"/>
                      <a:pt x="0" y="2216"/>
                    </a:cubicBezTo>
                    <a:cubicBezTo>
                      <a:pt x="0" y="2243"/>
                      <a:pt x="72" y="2257"/>
                      <a:pt x="150" y="2257"/>
                    </a:cubicBezTo>
                    <a:cubicBezTo>
                      <a:pt x="228" y="2257"/>
                      <a:pt x="313" y="2243"/>
                      <a:pt x="340" y="2216"/>
                    </a:cubicBezTo>
                    <a:cubicBezTo>
                      <a:pt x="449" y="1645"/>
                      <a:pt x="625" y="1074"/>
                      <a:pt x="734" y="517"/>
                    </a:cubicBezTo>
                    <a:cubicBezTo>
                      <a:pt x="734" y="395"/>
                      <a:pt x="789" y="286"/>
                      <a:pt x="789" y="232"/>
                    </a:cubicBezTo>
                    <a:cubicBezTo>
                      <a:pt x="789" y="177"/>
                      <a:pt x="1128" y="177"/>
                      <a:pt x="1183" y="177"/>
                    </a:cubicBezTo>
                    <a:cubicBezTo>
                      <a:pt x="1468" y="109"/>
                      <a:pt x="1754" y="109"/>
                      <a:pt x="2039" y="109"/>
                    </a:cubicBezTo>
                    <a:cubicBezTo>
                      <a:pt x="2202" y="55"/>
                      <a:pt x="2202" y="1"/>
                      <a:pt x="2039" y="1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52"/>
              <p:cNvSpPr/>
              <p:nvPr/>
            </p:nvSpPr>
            <p:spPr>
              <a:xfrm>
                <a:off x="6967925" y="2470475"/>
                <a:ext cx="816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1599" extrusionOk="0">
                    <a:moveTo>
                      <a:pt x="1846" y="1"/>
                    </a:moveTo>
                    <a:cubicBezTo>
                      <a:pt x="1804" y="1"/>
                      <a:pt x="1763" y="14"/>
                      <a:pt x="1709" y="42"/>
                    </a:cubicBezTo>
                    <a:cubicBezTo>
                      <a:pt x="1192" y="381"/>
                      <a:pt x="635" y="667"/>
                      <a:pt x="118" y="1007"/>
                    </a:cubicBezTo>
                    <a:cubicBezTo>
                      <a:pt x="0" y="1085"/>
                      <a:pt x="117" y="1143"/>
                      <a:pt x="211" y="1143"/>
                    </a:cubicBezTo>
                    <a:cubicBezTo>
                      <a:pt x="247" y="1143"/>
                      <a:pt x="280" y="1134"/>
                      <a:pt x="295" y="1115"/>
                    </a:cubicBezTo>
                    <a:cubicBezTo>
                      <a:pt x="799" y="808"/>
                      <a:pt x="1270" y="500"/>
                      <a:pt x="1778" y="243"/>
                    </a:cubicBezTo>
                    <a:lnTo>
                      <a:pt x="1778" y="243"/>
                    </a:lnTo>
                    <a:cubicBezTo>
                      <a:pt x="2149" y="666"/>
                      <a:pt x="2524" y="1091"/>
                      <a:pt x="2959" y="1577"/>
                    </a:cubicBezTo>
                    <a:cubicBezTo>
                      <a:pt x="2973" y="1592"/>
                      <a:pt x="3004" y="1599"/>
                      <a:pt x="3038" y="1599"/>
                    </a:cubicBezTo>
                    <a:cubicBezTo>
                      <a:pt x="3135" y="1599"/>
                      <a:pt x="3267" y="1545"/>
                      <a:pt x="3176" y="1455"/>
                    </a:cubicBezTo>
                    <a:cubicBezTo>
                      <a:pt x="2782" y="1007"/>
                      <a:pt x="2388" y="558"/>
                      <a:pt x="1994" y="42"/>
                    </a:cubicBezTo>
                    <a:cubicBezTo>
                      <a:pt x="1933" y="14"/>
                      <a:pt x="1889" y="1"/>
                      <a:pt x="1846" y="1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9" name="Google Shape;5699;p52"/>
              <p:cNvSpPr/>
              <p:nvPr/>
            </p:nvSpPr>
            <p:spPr>
              <a:xfrm>
                <a:off x="6882400" y="2410400"/>
                <a:ext cx="53150" cy="6880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752" extrusionOk="0">
                    <a:moveTo>
                      <a:pt x="212" y="1"/>
                    </a:moveTo>
                    <a:cubicBezTo>
                      <a:pt x="103" y="1"/>
                      <a:pt x="0" y="137"/>
                      <a:pt x="141" y="243"/>
                    </a:cubicBezTo>
                    <a:cubicBezTo>
                      <a:pt x="693" y="453"/>
                      <a:pt x="1246" y="727"/>
                      <a:pt x="1786" y="954"/>
                    </a:cubicBezTo>
                    <a:lnTo>
                      <a:pt x="1786" y="954"/>
                    </a:lnTo>
                    <a:lnTo>
                      <a:pt x="1786" y="1140"/>
                    </a:lnTo>
                    <a:lnTo>
                      <a:pt x="1786" y="1765"/>
                    </a:lnTo>
                    <a:cubicBezTo>
                      <a:pt x="1786" y="2050"/>
                      <a:pt x="1840" y="2390"/>
                      <a:pt x="1840" y="2676"/>
                    </a:cubicBezTo>
                    <a:cubicBezTo>
                      <a:pt x="1840" y="2724"/>
                      <a:pt x="1898" y="2751"/>
                      <a:pt x="1961" y="2751"/>
                    </a:cubicBezTo>
                    <a:cubicBezTo>
                      <a:pt x="2039" y="2751"/>
                      <a:pt x="2126" y="2711"/>
                      <a:pt x="2126" y="2621"/>
                    </a:cubicBezTo>
                    <a:cubicBezTo>
                      <a:pt x="2126" y="2050"/>
                      <a:pt x="2071" y="1480"/>
                      <a:pt x="2071" y="868"/>
                    </a:cubicBezTo>
                    <a:cubicBezTo>
                      <a:pt x="2071" y="800"/>
                      <a:pt x="2017" y="800"/>
                      <a:pt x="2017" y="800"/>
                    </a:cubicBezTo>
                    <a:cubicBezTo>
                      <a:pt x="1392" y="528"/>
                      <a:pt x="821" y="297"/>
                      <a:pt x="263" y="12"/>
                    </a:cubicBezTo>
                    <a:cubicBezTo>
                      <a:pt x="247" y="4"/>
                      <a:pt x="229" y="1"/>
                      <a:pt x="212" y="1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0" name="Google Shape;5700;p52"/>
              <p:cNvSpPr/>
              <p:nvPr/>
            </p:nvSpPr>
            <p:spPr>
              <a:xfrm>
                <a:off x="6877950" y="2312875"/>
                <a:ext cx="30750" cy="71100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2844" extrusionOk="0">
                    <a:moveTo>
                      <a:pt x="646" y="1"/>
                    </a:moveTo>
                    <a:cubicBezTo>
                      <a:pt x="555" y="1"/>
                      <a:pt x="462" y="53"/>
                      <a:pt x="496" y="120"/>
                    </a:cubicBezTo>
                    <a:cubicBezTo>
                      <a:pt x="605" y="623"/>
                      <a:pt x="781" y="1085"/>
                      <a:pt x="944" y="1534"/>
                    </a:cubicBezTo>
                    <a:cubicBezTo>
                      <a:pt x="935" y="1524"/>
                      <a:pt x="926" y="1520"/>
                      <a:pt x="919" y="1520"/>
                    </a:cubicBezTo>
                    <a:cubicBezTo>
                      <a:pt x="886" y="1520"/>
                      <a:pt x="870" y="1611"/>
                      <a:pt x="781" y="1711"/>
                    </a:cubicBezTo>
                    <a:cubicBezTo>
                      <a:pt x="713" y="1819"/>
                      <a:pt x="605" y="1928"/>
                      <a:pt x="496" y="2105"/>
                    </a:cubicBezTo>
                    <a:cubicBezTo>
                      <a:pt x="319" y="2322"/>
                      <a:pt x="210" y="2499"/>
                      <a:pt x="34" y="2730"/>
                    </a:cubicBezTo>
                    <a:cubicBezTo>
                      <a:pt x="0" y="2797"/>
                      <a:pt x="96" y="2844"/>
                      <a:pt x="188" y="2844"/>
                    </a:cubicBezTo>
                    <a:cubicBezTo>
                      <a:pt x="244" y="2844"/>
                      <a:pt x="298" y="2826"/>
                      <a:pt x="319" y="2784"/>
                    </a:cubicBezTo>
                    <a:cubicBezTo>
                      <a:pt x="441" y="2608"/>
                      <a:pt x="605" y="2390"/>
                      <a:pt x="781" y="2159"/>
                    </a:cubicBezTo>
                    <a:cubicBezTo>
                      <a:pt x="890" y="1982"/>
                      <a:pt x="1175" y="1765"/>
                      <a:pt x="1230" y="1534"/>
                    </a:cubicBezTo>
                    <a:cubicBezTo>
                      <a:pt x="1230" y="1371"/>
                      <a:pt x="1053" y="1031"/>
                      <a:pt x="999" y="854"/>
                    </a:cubicBezTo>
                    <a:cubicBezTo>
                      <a:pt x="944" y="569"/>
                      <a:pt x="836" y="351"/>
                      <a:pt x="781" y="66"/>
                    </a:cubicBezTo>
                    <a:cubicBezTo>
                      <a:pt x="756" y="20"/>
                      <a:pt x="701" y="1"/>
                      <a:pt x="646" y="1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1" name="Google Shape;5701;p52"/>
              <p:cNvSpPr/>
              <p:nvPr/>
            </p:nvSpPr>
            <p:spPr>
              <a:xfrm>
                <a:off x="6907325" y="2227725"/>
                <a:ext cx="64925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1828" extrusionOk="0">
                    <a:moveTo>
                      <a:pt x="1700" y="1651"/>
                    </a:moveTo>
                    <a:cubicBezTo>
                      <a:pt x="1697" y="1651"/>
                      <a:pt x="1695" y="1651"/>
                      <a:pt x="1693" y="1651"/>
                    </a:cubicBezTo>
                    <a:lnTo>
                      <a:pt x="1693" y="1651"/>
                    </a:lnTo>
                    <a:cubicBezTo>
                      <a:pt x="1695" y="1651"/>
                      <a:pt x="1697" y="1651"/>
                      <a:pt x="1700" y="1651"/>
                    </a:cubicBezTo>
                    <a:close/>
                    <a:moveTo>
                      <a:pt x="2450" y="1"/>
                    </a:moveTo>
                    <a:cubicBezTo>
                      <a:pt x="2386" y="1"/>
                      <a:pt x="2325" y="16"/>
                      <a:pt x="2325" y="74"/>
                    </a:cubicBezTo>
                    <a:cubicBezTo>
                      <a:pt x="2050" y="557"/>
                      <a:pt x="1826" y="1104"/>
                      <a:pt x="1556" y="1653"/>
                    </a:cubicBezTo>
                    <a:lnTo>
                      <a:pt x="1556" y="1653"/>
                    </a:lnTo>
                    <a:cubicBezTo>
                      <a:pt x="1134" y="1664"/>
                      <a:pt x="688" y="1719"/>
                      <a:pt x="286" y="1719"/>
                    </a:cubicBezTo>
                    <a:cubicBezTo>
                      <a:pt x="164" y="1719"/>
                      <a:pt x="0" y="1827"/>
                      <a:pt x="164" y="1827"/>
                    </a:cubicBezTo>
                    <a:cubicBezTo>
                      <a:pt x="680" y="1773"/>
                      <a:pt x="1129" y="1773"/>
                      <a:pt x="1645" y="1719"/>
                    </a:cubicBezTo>
                    <a:lnTo>
                      <a:pt x="1808" y="1719"/>
                    </a:lnTo>
                    <a:cubicBezTo>
                      <a:pt x="2039" y="1148"/>
                      <a:pt x="2325" y="577"/>
                      <a:pt x="2597" y="20"/>
                    </a:cubicBezTo>
                    <a:cubicBezTo>
                      <a:pt x="2597" y="20"/>
                      <a:pt x="2521" y="1"/>
                      <a:pt x="2450" y="1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52"/>
              <p:cNvSpPr/>
              <p:nvPr/>
            </p:nvSpPr>
            <p:spPr>
              <a:xfrm>
                <a:off x="6914450" y="2247900"/>
                <a:ext cx="232125" cy="235175"/>
              </a:xfrm>
              <a:custGeom>
                <a:avLst/>
                <a:gdLst/>
                <a:ahLst/>
                <a:cxnLst/>
                <a:rect l="l" t="t" r="r" b="b"/>
                <a:pathLst>
                  <a:path w="9285" h="9407" extrusionOk="0">
                    <a:moveTo>
                      <a:pt x="2092" y="8311"/>
                    </a:moveTo>
                    <a:cubicBezTo>
                      <a:pt x="2094" y="8313"/>
                      <a:pt x="2094" y="8316"/>
                      <a:pt x="2094" y="8319"/>
                    </a:cubicBezTo>
                    <a:cubicBezTo>
                      <a:pt x="2094" y="8317"/>
                      <a:pt x="2093" y="8314"/>
                      <a:pt x="2092" y="8311"/>
                    </a:cubicBezTo>
                    <a:close/>
                    <a:moveTo>
                      <a:pt x="3405" y="218"/>
                    </a:moveTo>
                    <a:cubicBezTo>
                      <a:pt x="3713" y="453"/>
                      <a:pt x="3973" y="810"/>
                      <a:pt x="4187" y="1075"/>
                    </a:cubicBezTo>
                    <a:cubicBezTo>
                      <a:pt x="4418" y="1306"/>
                      <a:pt x="4636" y="1591"/>
                      <a:pt x="4813" y="1809"/>
                    </a:cubicBezTo>
                    <a:cubicBezTo>
                      <a:pt x="4840" y="1836"/>
                      <a:pt x="4881" y="1849"/>
                      <a:pt x="4921" y="1849"/>
                    </a:cubicBezTo>
                    <a:cubicBezTo>
                      <a:pt x="4962" y="1849"/>
                      <a:pt x="5003" y="1836"/>
                      <a:pt x="5030" y="1809"/>
                    </a:cubicBezTo>
                    <a:lnTo>
                      <a:pt x="6049" y="1306"/>
                    </a:lnTo>
                    <a:cubicBezTo>
                      <a:pt x="6281" y="1183"/>
                      <a:pt x="6512" y="1075"/>
                      <a:pt x="6729" y="966"/>
                    </a:cubicBezTo>
                    <a:cubicBezTo>
                      <a:pt x="6795" y="966"/>
                      <a:pt x="6900" y="914"/>
                      <a:pt x="7006" y="849"/>
                    </a:cubicBezTo>
                    <a:lnTo>
                      <a:pt x="7006" y="849"/>
                    </a:lnTo>
                    <a:cubicBezTo>
                      <a:pt x="7002" y="864"/>
                      <a:pt x="7003" y="885"/>
                      <a:pt x="7015" y="912"/>
                    </a:cubicBezTo>
                    <a:cubicBezTo>
                      <a:pt x="7069" y="1306"/>
                      <a:pt x="6960" y="1809"/>
                      <a:pt x="6906" y="2203"/>
                    </a:cubicBezTo>
                    <a:cubicBezTo>
                      <a:pt x="6906" y="2543"/>
                      <a:pt x="6851" y="2882"/>
                      <a:pt x="6797" y="3222"/>
                    </a:cubicBezTo>
                    <a:cubicBezTo>
                      <a:pt x="6797" y="3222"/>
                      <a:pt x="6851" y="3222"/>
                      <a:pt x="6851" y="3290"/>
                    </a:cubicBezTo>
                    <a:cubicBezTo>
                      <a:pt x="7015" y="3345"/>
                      <a:pt x="8945" y="3847"/>
                      <a:pt x="8890" y="3970"/>
                    </a:cubicBezTo>
                    <a:cubicBezTo>
                      <a:pt x="8836" y="4242"/>
                      <a:pt x="8319" y="4581"/>
                      <a:pt x="8088" y="4758"/>
                    </a:cubicBezTo>
                    <a:cubicBezTo>
                      <a:pt x="7871" y="4989"/>
                      <a:pt x="7585" y="5152"/>
                      <a:pt x="7354" y="5383"/>
                    </a:cubicBezTo>
                    <a:lnTo>
                      <a:pt x="7300" y="5438"/>
                    </a:lnTo>
                    <a:cubicBezTo>
                      <a:pt x="7477" y="5723"/>
                      <a:pt x="7585" y="6009"/>
                      <a:pt x="7748" y="6226"/>
                    </a:cubicBezTo>
                    <a:cubicBezTo>
                      <a:pt x="7816" y="6457"/>
                      <a:pt x="7925" y="6620"/>
                      <a:pt x="8034" y="6851"/>
                    </a:cubicBezTo>
                    <a:cubicBezTo>
                      <a:pt x="8088" y="6906"/>
                      <a:pt x="8265" y="7191"/>
                      <a:pt x="8156" y="7246"/>
                    </a:cubicBezTo>
                    <a:cubicBezTo>
                      <a:pt x="7930" y="7264"/>
                      <a:pt x="7696" y="7270"/>
                      <a:pt x="7459" y="7270"/>
                    </a:cubicBezTo>
                    <a:cubicBezTo>
                      <a:pt x="6986" y="7270"/>
                      <a:pt x="6503" y="7246"/>
                      <a:pt x="6049" y="7246"/>
                    </a:cubicBezTo>
                    <a:cubicBezTo>
                      <a:pt x="5995" y="7246"/>
                      <a:pt x="5886" y="7246"/>
                      <a:pt x="5886" y="7368"/>
                    </a:cubicBezTo>
                    <a:cubicBezTo>
                      <a:pt x="5832" y="7640"/>
                      <a:pt x="5778" y="7925"/>
                      <a:pt x="5778" y="8211"/>
                    </a:cubicBezTo>
                    <a:cubicBezTo>
                      <a:pt x="5710" y="8442"/>
                      <a:pt x="5655" y="8659"/>
                      <a:pt x="5601" y="8836"/>
                    </a:cubicBezTo>
                    <a:cubicBezTo>
                      <a:pt x="5601" y="8945"/>
                      <a:pt x="5601" y="8999"/>
                      <a:pt x="5547" y="9121"/>
                    </a:cubicBezTo>
                    <a:cubicBezTo>
                      <a:pt x="5543" y="9137"/>
                      <a:pt x="5539" y="9150"/>
                      <a:pt x="5536" y="9162"/>
                    </a:cubicBezTo>
                    <a:lnTo>
                      <a:pt x="5536" y="9162"/>
                    </a:lnTo>
                    <a:cubicBezTo>
                      <a:pt x="5247" y="8972"/>
                      <a:pt x="4998" y="8633"/>
                      <a:pt x="4758" y="8442"/>
                    </a:cubicBezTo>
                    <a:cubicBezTo>
                      <a:pt x="4527" y="8211"/>
                      <a:pt x="4350" y="7980"/>
                      <a:pt x="4133" y="7762"/>
                    </a:cubicBezTo>
                    <a:cubicBezTo>
                      <a:pt x="4106" y="7735"/>
                      <a:pt x="4062" y="7721"/>
                      <a:pt x="4017" y="7721"/>
                    </a:cubicBezTo>
                    <a:cubicBezTo>
                      <a:pt x="3973" y="7721"/>
                      <a:pt x="3929" y="7735"/>
                      <a:pt x="3902" y="7762"/>
                    </a:cubicBezTo>
                    <a:cubicBezTo>
                      <a:pt x="3616" y="7816"/>
                      <a:pt x="3331" y="7925"/>
                      <a:pt x="3059" y="7980"/>
                    </a:cubicBezTo>
                    <a:cubicBezTo>
                      <a:pt x="2828" y="8102"/>
                      <a:pt x="2651" y="8156"/>
                      <a:pt x="2434" y="8211"/>
                    </a:cubicBezTo>
                    <a:cubicBezTo>
                      <a:pt x="2312" y="8211"/>
                      <a:pt x="2257" y="8265"/>
                      <a:pt x="2148" y="8265"/>
                    </a:cubicBezTo>
                    <a:cubicBezTo>
                      <a:pt x="2123" y="8271"/>
                      <a:pt x="2103" y="8276"/>
                      <a:pt x="2086" y="8279"/>
                    </a:cubicBezTo>
                    <a:lnTo>
                      <a:pt x="2086" y="8279"/>
                    </a:lnTo>
                    <a:cubicBezTo>
                      <a:pt x="1977" y="7675"/>
                      <a:pt x="2095" y="6947"/>
                      <a:pt x="2148" y="6348"/>
                    </a:cubicBezTo>
                    <a:lnTo>
                      <a:pt x="2094" y="6348"/>
                    </a:lnTo>
                    <a:cubicBezTo>
                      <a:pt x="1809" y="6226"/>
                      <a:pt x="1578" y="6117"/>
                      <a:pt x="1360" y="6063"/>
                    </a:cubicBezTo>
                    <a:cubicBezTo>
                      <a:pt x="1238" y="6009"/>
                      <a:pt x="504" y="5832"/>
                      <a:pt x="449" y="5723"/>
                    </a:cubicBezTo>
                    <a:cubicBezTo>
                      <a:pt x="395" y="5546"/>
                      <a:pt x="898" y="5044"/>
                      <a:pt x="1020" y="4921"/>
                    </a:cubicBezTo>
                    <a:cubicBezTo>
                      <a:pt x="1129" y="4758"/>
                      <a:pt x="1292" y="4581"/>
                      <a:pt x="1469" y="4418"/>
                    </a:cubicBezTo>
                    <a:lnTo>
                      <a:pt x="1469" y="4364"/>
                    </a:lnTo>
                    <a:cubicBezTo>
                      <a:pt x="1183" y="3739"/>
                      <a:pt x="898" y="3113"/>
                      <a:pt x="789" y="2434"/>
                    </a:cubicBezTo>
                    <a:cubicBezTo>
                      <a:pt x="757" y="2336"/>
                      <a:pt x="783" y="2316"/>
                      <a:pt x="832" y="2316"/>
                    </a:cubicBezTo>
                    <a:cubicBezTo>
                      <a:pt x="865" y="2316"/>
                      <a:pt x="909" y="2325"/>
                      <a:pt x="952" y="2325"/>
                    </a:cubicBezTo>
                    <a:cubicBezTo>
                      <a:pt x="1183" y="2271"/>
                      <a:pt x="1415" y="2271"/>
                      <a:pt x="1632" y="2271"/>
                    </a:cubicBezTo>
                    <a:cubicBezTo>
                      <a:pt x="1917" y="2203"/>
                      <a:pt x="2203" y="2203"/>
                      <a:pt x="2488" y="2203"/>
                    </a:cubicBezTo>
                    <a:cubicBezTo>
                      <a:pt x="2588" y="2179"/>
                      <a:pt x="2632" y="2146"/>
                      <a:pt x="2637" y="2115"/>
                    </a:cubicBezTo>
                    <a:lnTo>
                      <a:pt x="2637" y="2115"/>
                    </a:lnTo>
                    <a:cubicBezTo>
                      <a:pt x="2643" y="2109"/>
                      <a:pt x="2648" y="2102"/>
                      <a:pt x="2651" y="2094"/>
                    </a:cubicBezTo>
                    <a:cubicBezTo>
                      <a:pt x="2719" y="1809"/>
                      <a:pt x="2828" y="1523"/>
                      <a:pt x="2937" y="1251"/>
                    </a:cubicBezTo>
                    <a:cubicBezTo>
                      <a:pt x="2991" y="1020"/>
                      <a:pt x="3114" y="789"/>
                      <a:pt x="3168" y="626"/>
                    </a:cubicBezTo>
                    <a:cubicBezTo>
                      <a:pt x="3222" y="504"/>
                      <a:pt x="3277" y="395"/>
                      <a:pt x="3331" y="341"/>
                    </a:cubicBezTo>
                    <a:cubicBezTo>
                      <a:pt x="3331" y="286"/>
                      <a:pt x="3331" y="232"/>
                      <a:pt x="3399" y="232"/>
                    </a:cubicBezTo>
                    <a:cubicBezTo>
                      <a:pt x="3401" y="227"/>
                      <a:pt x="3403" y="222"/>
                      <a:pt x="3405" y="218"/>
                    </a:cubicBezTo>
                    <a:close/>
                    <a:moveTo>
                      <a:pt x="5606" y="9205"/>
                    </a:moveTo>
                    <a:cubicBezTo>
                      <a:pt x="5621" y="9210"/>
                      <a:pt x="5637" y="9218"/>
                      <a:pt x="5655" y="9230"/>
                    </a:cubicBezTo>
                    <a:cubicBezTo>
                      <a:pt x="5639" y="9222"/>
                      <a:pt x="5622" y="9214"/>
                      <a:pt x="5606" y="9205"/>
                    </a:cubicBezTo>
                    <a:close/>
                    <a:moveTo>
                      <a:pt x="3399" y="1"/>
                    </a:moveTo>
                    <a:cubicBezTo>
                      <a:pt x="3059" y="1"/>
                      <a:pt x="2937" y="504"/>
                      <a:pt x="2828" y="789"/>
                    </a:cubicBezTo>
                    <a:cubicBezTo>
                      <a:pt x="2657" y="1170"/>
                      <a:pt x="2499" y="1614"/>
                      <a:pt x="2391" y="2048"/>
                    </a:cubicBezTo>
                    <a:lnTo>
                      <a:pt x="2391" y="2048"/>
                    </a:lnTo>
                    <a:cubicBezTo>
                      <a:pt x="1854" y="2094"/>
                      <a:pt x="1324" y="2100"/>
                      <a:pt x="735" y="2203"/>
                    </a:cubicBezTo>
                    <a:cubicBezTo>
                      <a:pt x="218" y="2271"/>
                      <a:pt x="613" y="2882"/>
                      <a:pt x="735" y="3222"/>
                    </a:cubicBezTo>
                    <a:cubicBezTo>
                      <a:pt x="844" y="3508"/>
                      <a:pt x="952" y="3847"/>
                      <a:pt x="1075" y="4133"/>
                    </a:cubicBezTo>
                    <a:cubicBezTo>
                      <a:pt x="1126" y="4235"/>
                      <a:pt x="1129" y="4302"/>
                      <a:pt x="1175" y="4400"/>
                    </a:cubicBezTo>
                    <a:lnTo>
                      <a:pt x="1175" y="4400"/>
                    </a:lnTo>
                    <a:cubicBezTo>
                      <a:pt x="1163" y="4411"/>
                      <a:pt x="1136" y="4442"/>
                      <a:pt x="1075" y="4473"/>
                    </a:cubicBezTo>
                    <a:cubicBezTo>
                      <a:pt x="952" y="4649"/>
                      <a:pt x="1" y="5546"/>
                      <a:pt x="164" y="5778"/>
                    </a:cubicBezTo>
                    <a:cubicBezTo>
                      <a:pt x="273" y="5941"/>
                      <a:pt x="735" y="6009"/>
                      <a:pt x="844" y="6063"/>
                    </a:cubicBezTo>
                    <a:cubicBezTo>
                      <a:pt x="1183" y="6172"/>
                      <a:pt x="1523" y="6280"/>
                      <a:pt x="1809" y="6403"/>
                    </a:cubicBezTo>
                    <a:cubicBezTo>
                      <a:pt x="1815" y="6406"/>
                      <a:pt x="1820" y="6408"/>
                      <a:pt x="1824" y="6410"/>
                    </a:cubicBezTo>
                    <a:lnTo>
                      <a:pt x="1824" y="6410"/>
                    </a:lnTo>
                    <a:cubicBezTo>
                      <a:pt x="1816" y="6416"/>
                      <a:pt x="1809" y="6430"/>
                      <a:pt x="1809" y="6457"/>
                    </a:cubicBezTo>
                    <a:lnTo>
                      <a:pt x="1809" y="6851"/>
                    </a:lnTo>
                    <a:cubicBezTo>
                      <a:pt x="1809" y="7246"/>
                      <a:pt x="1754" y="7640"/>
                      <a:pt x="1754" y="8047"/>
                    </a:cubicBezTo>
                    <a:cubicBezTo>
                      <a:pt x="1754" y="8365"/>
                      <a:pt x="1819" y="8460"/>
                      <a:pt x="1983" y="8460"/>
                    </a:cubicBezTo>
                    <a:cubicBezTo>
                      <a:pt x="2079" y="8460"/>
                      <a:pt x="2209" y="8427"/>
                      <a:pt x="2380" y="8387"/>
                    </a:cubicBezTo>
                    <a:cubicBezTo>
                      <a:pt x="2890" y="8226"/>
                      <a:pt x="3411" y="8075"/>
                      <a:pt x="3933" y="7915"/>
                    </a:cubicBezTo>
                    <a:lnTo>
                      <a:pt x="3933" y="7915"/>
                    </a:lnTo>
                    <a:cubicBezTo>
                      <a:pt x="4199" y="8213"/>
                      <a:pt x="4501" y="8475"/>
                      <a:pt x="4758" y="8781"/>
                    </a:cubicBezTo>
                    <a:cubicBezTo>
                      <a:pt x="4976" y="8945"/>
                      <a:pt x="5315" y="9407"/>
                      <a:pt x="5601" y="9407"/>
                    </a:cubicBezTo>
                    <a:cubicBezTo>
                      <a:pt x="5941" y="9339"/>
                      <a:pt x="5941" y="8727"/>
                      <a:pt x="5995" y="8496"/>
                    </a:cubicBezTo>
                    <a:cubicBezTo>
                      <a:pt x="6044" y="8141"/>
                      <a:pt x="6104" y="7787"/>
                      <a:pt x="6155" y="7422"/>
                    </a:cubicBezTo>
                    <a:lnTo>
                      <a:pt x="7694" y="7422"/>
                    </a:lnTo>
                    <a:cubicBezTo>
                      <a:pt x="7925" y="7422"/>
                      <a:pt x="8211" y="7422"/>
                      <a:pt x="8374" y="7300"/>
                    </a:cubicBezTo>
                    <a:cubicBezTo>
                      <a:pt x="8550" y="7246"/>
                      <a:pt x="8496" y="7082"/>
                      <a:pt x="8428" y="6960"/>
                    </a:cubicBezTo>
                    <a:cubicBezTo>
                      <a:pt x="8265" y="6620"/>
                      <a:pt x="8088" y="6348"/>
                      <a:pt x="7925" y="6009"/>
                    </a:cubicBezTo>
                    <a:cubicBezTo>
                      <a:pt x="7816" y="5886"/>
                      <a:pt x="7748" y="5723"/>
                      <a:pt x="7694" y="5546"/>
                    </a:cubicBezTo>
                    <a:cubicBezTo>
                      <a:pt x="7585" y="5438"/>
                      <a:pt x="7640" y="5438"/>
                      <a:pt x="7585" y="5438"/>
                    </a:cubicBezTo>
                    <a:cubicBezTo>
                      <a:pt x="8034" y="5098"/>
                      <a:pt x="8496" y="4704"/>
                      <a:pt x="8945" y="4242"/>
                    </a:cubicBezTo>
                    <a:cubicBezTo>
                      <a:pt x="8999" y="4187"/>
                      <a:pt x="9284" y="3970"/>
                      <a:pt x="9176" y="3847"/>
                    </a:cubicBezTo>
                    <a:cubicBezTo>
                      <a:pt x="9053" y="3739"/>
                      <a:pt x="8714" y="3684"/>
                      <a:pt x="8550" y="3630"/>
                    </a:cubicBezTo>
                    <a:cubicBezTo>
                      <a:pt x="8211" y="3508"/>
                      <a:pt x="7871" y="3399"/>
                      <a:pt x="7477" y="3290"/>
                    </a:cubicBezTo>
                    <a:cubicBezTo>
                      <a:pt x="7354" y="3222"/>
                      <a:pt x="7246" y="3222"/>
                      <a:pt x="7137" y="3168"/>
                    </a:cubicBezTo>
                    <a:cubicBezTo>
                      <a:pt x="7109" y="3156"/>
                      <a:pt x="7090" y="3152"/>
                      <a:pt x="7078" y="3152"/>
                    </a:cubicBezTo>
                    <a:cubicBezTo>
                      <a:pt x="7072" y="3152"/>
                      <a:pt x="7068" y="3152"/>
                      <a:pt x="7065" y="3154"/>
                    </a:cubicBezTo>
                    <a:lnTo>
                      <a:pt x="7065" y="3154"/>
                    </a:lnTo>
                    <a:cubicBezTo>
                      <a:pt x="7067" y="3146"/>
                      <a:pt x="7069" y="3133"/>
                      <a:pt x="7069" y="3113"/>
                    </a:cubicBezTo>
                    <a:cubicBezTo>
                      <a:pt x="7191" y="2488"/>
                      <a:pt x="7300" y="1809"/>
                      <a:pt x="7300" y="1129"/>
                    </a:cubicBezTo>
                    <a:cubicBezTo>
                      <a:pt x="7300" y="829"/>
                      <a:pt x="7227" y="705"/>
                      <a:pt x="7056" y="705"/>
                    </a:cubicBezTo>
                    <a:cubicBezTo>
                      <a:pt x="6972" y="705"/>
                      <a:pt x="6864" y="735"/>
                      <a:pt x="6729" y="789"/>
                    </a:cubicBezTo>
                    <a:cubicBezTo>
                      <a:pt x="6110" y="1049"/>
                      <a:pt x="5548" y="1354"/>
                      <a:pt x="5021" y="1663"/>
                    </a:cubicBezTo>
                    <a:lnTo>
                      <a:pt x="5021" y="1663"/>
                    </a:lnTo>
                    <a:cubicBezTo>
                      <a:pt x="4770" y="1362"/>
                      <a:pt x="4556" y="1098"/>
                      <a:pt x="4296" y="789"/>
                    </a:cubicBezTo>
                    <a:cubicBezTo>
                      <a:pt x="4079" y="572"/>
                      <a:pt x="3739" y="1"/>
                      <a:pt x="3399" y="1"/>
                    </a:cubicBezTo>
                    <a:close/>
                  </a:path>
                </a:pathLst>
              </a:custGeom>
              <a:solidFill>
                <a:srgbClr val="C61C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3" name="Google Shape;5703;p52"/>
              <p:cNvSpPr/>
              <p:nvPr/>
            </p:nvSpPr>
            <p:spPr>
              <a:xfrm>
                <a:off x="3926875" y="1398400"/>
                <a:ext cx="1592700" cy="1285500"/>
              </a:xfrm>
              <a:custGeom>
                <a:avLst/>
                <a:gdLst/>
                <a:ahLst/>
                <a:cxnLst/>
                <a:rect l="l" t="t" r="r" b="b"/>
                <a:pathLst>
                  <a:path w="63708" h="51420" extrusionOk="0">
                    <a:moveTo>
                      <a:pt x="23678" y="0"/>
                    </a:moveTo>
                    <a:lnTo>
                      <a:pt x="13077" y="4024"/>
                    </a:lnTo>
                    <a:cubicBezTo>
                      <a:pt x="13702" y="4581"/>
                      <a:pt x="13933" y="5260"/>
                      <a:pt x="13647" y="6117"/>
                    </a:cubicBezTo>
                    <a:cubicBezTo>
                      <a:pt x="13077" y="8156"/>
                      <a:pt x="626" y="20158"/>
                      <a:pt x="10141" y="28938"/>
                    </a:cubicBezTo>
                    <a:cubicBezTo>
                      <a:pt x="10141" y="28938"/>
                      <a:pt x="2950" y="30066"/>
                      <a:pt x="1469" y="31711"/>
                    </a:cubicBezTo>
                    <a:cubicBezTo>
                      <a:pt x="1" y="33356"/>
                      <a:pt x="1809" y="37773"/>
                      <a:pt x="5669" y="42367"/>
                    </a:cubicBezTo>
                    <a:cubicBezTo>
                      <a:pt x="9106" y="46519"/>
                      <a:pt x="12454" y="51419"/>
                      <a:pt x="16037" y="51419"/>
                    </a:cubicBezTo>
                    <a:cubicBezTo>
                      <a:pt x="16407" y="51419"/>
                      <a:pt x="16779" y="51367"/>
                      <a:pt x="17154" y="51257"/>
                    </a:cubicBezTo>
                    <a:cubicBezTo>
                      <a:pt x="17154" y="51257"/>
                      <a:pt x="17562" y="47804"/>
                      <a:pt x="16991" y="47736"/>
                    </a:cubicBezTo>
                    <a:cubicBezTo>
                      <a:pt x="16420" y="47627"/>
                      <a:pt x="14844" y="47736"/>
                      <a:pt x="12574" y="44909"/>
                    </a:cubicBezTo>
                    <a:cubicBezTo>
                      <a:pt x="10249" y="42136"/>
                      <a:pt x="7191" y="37270"/>
                      <a:pt x="7531" y="35965"/>
                    </a:cubicBezTo>
                    <a:lnTo>
                      <a:pt x="7531" y="35965"/>
                    </a:lnTo>
                    <a:cubicBezTo>
                      <a:pt x="7531" y="35965"/>
                      <a:pt x="14488" y="37262"/>
                      <a:pt x="17404" y="37262"/>
                    </a:cubicBezTo>
                    <a:cubicBezTo>
                      <a:pt x="17878" y="37262"/>
                      <a:pt x="18246" y="37228"/>
                      <a:pt x="18459" y="37148"/>
                    </a:cubicBezTo>
                    <a:cubicBezTo>
                      <a:pt x="20049" y="36645"/>
                      <a:pt x="20620" y="35394"/>
                      <a:pt x="20620" y="35394"/>
                    </a:cubicBezTo>
                    <a:cubicBezTo>
                      <a:pt x="20620" y="35394"/>
                      <a:pt x="21649" y="37105"/>
                      <a:pt x="25341" y="37105"/>
                    </a:cubicBezTo>
                    <a:cubicBezTo>
                      <a:pt x="25515" y="37105"/>
                      <a:pt x="25695" y="37101"/>
                      <a:pt x="25880" y="37093"/>
                    </a:cubicBezTo>
                    <a:cubicBezTo>
                      <a:pt x="30012" y="36862"/>
                      <a:pt x="35504" y="34266"/>
                      <a:pt x="35504" y="34266"/>
                    </a:cubicBezTo>
                    <a:cubicBezTo>
                      <a:pt x="35504" y="34266"/>
                      <a:pt x="36414" y="38344"/>
                      <a:pt x="41172" y="38398"/>
                    </a:cubicBezTo>
                    <a:cubicBezTo>
                      <a:pt x="42762" y="38398"/>
                      <a:pt x="44121" y="38222"/>
                      <a:pt x="45426" y="38113"/>
                    </a:cubicBezTo>
                    <a:cubicBezTo>
                      <a:pt x="46626" y="37956"/>
                      <a:pt x="47745" y="37799"/>
                      <a:pt x="48857" y="37799"/>
                    </a:cubicBezTo>
                    <a:cubicBezTo>
                      <a:pt x="50152" y="37799"/>
                      <a:pt x="51438" y="38011"/>
                      <a:pt x="52834" y="38684"/>
                    </a:cubicBezTo>
                    <a:cubicBezTo>
                      <a:pt x="56640" y="40492"/>
                      <a:pt x="58611" y="43387"/>
                      <a:pt x="58896" y="45249"/>
                    </a:cubicBezTo>
                    <a:cubicBezTo>
                      <a:pt x="59127" y="47179"/>
                      <a:pt x="57931" y="49558"/>
                      <a:pt x="58447" y="50400"/>
                    </a:cubicBezTo>
                    <a:cubicBezTo>
                      <a:pt x="58710" y="50769"/>
                      <a:pt x="59522" y="50992"/>
                      <a:pt x="60445" y="50992"/>
                    </a:cubicBezTo>
                    <a:cubicBezTo>
                      <a:pt x="61527" y="50992"/>
                      <a:pt x="62761" y="50686"/>
                      <a:pt x="63436" y="49952"/>
                    </a:cubicBezTo>
                    <a:cubicBezTo>
                      <a:pt x="63436" y="49952"/>
                      <a:pt x="63708" y="45983"/>
                      <a:pt x="61506" y="41620"/>
                    </a:cubicBezTo>
                    <a:cubicBezTo>
                      <a:pt x="59358" y="37325"/>
                      <a:pt x="55552" y="31208"/>
                      <a:pt x="54655" y="31208"/>
                    </a:cubicBezTo>
                    <a:cubicBezTo>
                      <a:pt x="54370" y="31208"/>
                      <a:pt x="53976" y="31317"/>
                      <a:pt x="53459" y="31426"/>
                    </a:cubicBezTo>
                    <a:cubicBezTo>
                      <a:pt x="52952" y="31529"/>
                      <a:pt x="52386" y="31633"/>
                      <a:pt x="51845" y="31633"/>
                    </a:cubicBezTo>
                    <a:cubicBezTo>
                      <a:pt x="51183" y="31633"/>
                      <a:pt x="50557" y="31478"/>
                      <a:pt x="50115" y="30977"/>
                    </a:cubicBezTo>
                    <a:cubicBezTo>
                      <a:pt x="48933" y="29618"/>
                      <a:pt x="50007" y="26396"/>
                      <a:pt x="46840" y="22767"/>
                    </a:cubicBezTo>
                    <a:cubicBezTo>
                      <a:pt x="46840" y="22767"/>
                      <a:pt x="52277" y="21639"/>
                      <a:pt x="53065" y="14952"/>
                    </a:cubicBezTo>
                    <a:lnTo>
                      <a:pt x="53065" y="14952"/>
                    </a:lnTo>
                    <a:cubicBezTo>
                      <a:pt x="53065" y="14952"/>
                      <a:pt x="46106" y="15795"/>
                      <a:pt x="43945" y="20497"/>
                    </a:cubicBezTo>
                    <a:cubicBezTo>
                      <a:pt x="43945" y="20497"/>
                      <a:pt x="42327" y="18654"/>
                      <a:pt x="39496" y="18654"/>
                    </a:cubicBezTo>
                    <a:cubicBezTo>
                      <a:pt x="39148" y="18654"/>
                      <a:pt x="38782" y="18682"/>
                      <a:pt x="38399" y="18744"/>
                    </a:cubicBezTo>
                    <a:cubicBezTo>
                      <a:pt x="35050" y="19237"/>
                      <a:pt x="31640" y="21478"/>
                      <a:pt x="27990" y="21478"/>
                    </a:cubicBezTo>
                    <a:cubicBezTo>
                      <a:pt x="27817" y="21478"/>
                      <a:pt x="27644" y="21473"/>
                      <a:pt x="27471" y="21462"/>
                    </a:cubicBezTo>
                    <a:cubicBezTo>
                      <a:pt x="23678" y="21231"/>
                      <a:pt x="21463" y="17779"/>
                      <a:pt x="21694" y="14381"/>
                    </a:cubicBezTo>
                    <a:cubicBezTo>
                      <a:pt x="21912" y="11554"/>
                      <a:pt x="24290" y="4526"/>
                      <a:pt x="236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4" name="Google Shape;5704;p52"/>
              <p:cNvSpPr/>
              <p:nvPr/>
            </p:nvSpPr>
            <p:spPr>
              <a:xfrm>
                <a:off x="4208575" y="2543875"/>
                <a:ext cx="157350" cy="139650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586" extrusionOk="0">
                    <a:moveTo>
                      <a:pt x="2094" y="1"/>
                    </a:moveTo>
                    <a:lnTo>
                      <a:pt x="1" y="3113"/>
                    </a:lnTo>
                    <a:cubicBezTo>
                      <a:pt x="1539" y="4596"/>
                      <a:pt x="3142" y="5585"/>
                      <a:pt x="4794" y="5585"/>
                    </a:cubicBezTo>
                    <a:cubicBezTo>
                      <a:pt x="5156" y="5585"/>
                      <a:pt x="5520" y="5538"/>
                      <a:pt x="5886" y="5438"/>
                    </a:cubicBezTo>
                    <a:cubicBezTo>
                      <a:pt x="5886" y="5438"/>
                      <a:pt x="6294" y="1985"/>
                      <a:pt x="5723" y="1917"/>
                    </a:cubicBezTo>
                    <a:cubicBezTo>
                      <a:pt x="5207" y="1808"/>
                      <a:pt x="3970" y="1863"/>
                      <a:pt x="2094" y="1"/>
                    </a:cubicBezTo>
                    <a:close/>
                  </a:path>
                </a:pathLst>
              </a:custGeom>
              <a:solidFill>
                <a:srgbClr val="7A3D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52"/>
              <p:cNvSpPr/>
              <p:nvPr/>
            </p:nvSpPr>
            <p:spPr>
              <a:xfrm>
                <a:off x="5375125" y="2512625"/>
                <a:ext cx="141725" cy="160575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6423" extrusionOk="0">
                    <a:moveTo>
                      <a:pt x="4758" y="0"/>
                    </a:moveTo>
                    <a:lnTo>
                      <a:pt x="966" y="789"/>
                    </a:lnTo>
                    <a:cubicBezTo>
                      <a:pt x="1143" y="2664"/>
                      <a:pt x="1" y="4989"/>
                      <a:pt x="517" y="5831"/>
                    </a:cubicBezTo>
                    <a:cubicBezTo>
                      <a:pt x="780" y="6200"/>
                      <a:pt x="1592" y="6423"/>
                      <a:pt x="2515" y="6423"/>
                    </a:cubicBezTo>
                    <a:cubicBezTo>
                      <a:pt x="3597" y="6423"/>
                      <a:pt x="4831" y="6117"/>
                      <a:pt x="5506" y="5383"/>
                    </a:cubicBezTo>
                    <a:cubicBezTo>
                      <a:pt x="5506" y="5383"/>
                      <a:pt x="5669" y="3058"/>
                      <a:pt x="4758" y="0"/>
                    </a:cubicBezTo>
                    <a:close/>
                  </a:path>
                </a:pathLst>
              </a:custGeom>
              <a:solidFill>
                <a:srgbClr val="7A3D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52"/>
              <p:cNvSpPr/>
              <p:nvPr/>
            </p:nvSpPr>
            <p:spPr>
              <a:xfrm>
                <a:off x="5131825" y="1772175"/>
                <a:ext cx="121675" cy="11455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582" extrusionOk="0">
                    <a:moveTo>
                      <a:pt x="4867" y="1"/>
                    </a:moveTo>
                    <a:lnTo>
                      <a:pt x="4867" y="1"/>
                    </a:lnTo>
                    <a:cubicBezTo>
                      <a:pt x="4867" y="1"/>
                      <a:pt x="2434" y="286"/>
                      <a:pt x="1" y="1469"/>
                    </a:cubicBezTo>
                    <a:lnTo>
                      <a:pt x="1075" y="1414"/>
                    </a:lnTo>
                    <a:lnTo>
                      <a:pt x="1075" y="1414"/>
                    </a:lnTo>
                    <a:lnTo>
                      <a:pt x="626" y="2379"/>
                    </a:lnTo>
                    <a:lnTo>
                      <a:pt x="1809" y="2271"/>
                    </a:lnTo>
                    <a:lnTo>
                      <a:pt x="1415" y="3290"/>
                    </a:lnTo>
                    <a:lnTo>
                      <a:pt x="2543" y="3005"/>
                    </a:lnTo>
                    <a:lnTo>
                      <a:pt x="2434" y="3847"/>
                    </a:lnTo>
                    <a:lnTo>
                      <a:pt x="2434" y="3847"/>
                    </a:lnTo>
                    <a:lnTo>
                      <a:pt x="3399" y="3739"/>
                    </a:lnTo>
                    <a:lnTo>
                      <a:pt x="3168" y="4581"/>
                    </a:lnTo>
                    <a:cubicBezTo>
                      <a:pt x="3956" y="3508"/>
                      <a:pt x="4582" y="1985"/>
                      <a:pt x="4867" y="1"/>
                    </a:cubicBezTo>
                    <a:close/>
                  </a:path>
                </a:pathLst>
              </a:custGeom>
              <a:solidFill>
                <a:srgbClr val="E29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52"/>
              <p:cNvSpPr/>
              <p:nvPr/>
            </p:nvSpPr>
            <p:spPr>
              <a:xfrm>
                <a:off x="3942525" y="1497625"/>
                <a:ext cx="353750" cy="624250"/>
              </a:xfrm>
              <a:custGeom>
                <a:avLst/>
                <a:gdLst/>
                <a:ahLst/>
                <a:cxnLst/>
                <a:rect l="l" t="t" r="r" b="b"/>
                <a:pathLst>
                  <a:path w="14150" h="24970" extrusionOk="0">
                    <a:moveTo>
                      <a:pt x="12573" y="0"/>
                    </a:moveTo>
                    <a:lnTo>
                      <a:pt x="12451" y="55"/>
                    </a:lnTo>
                    <a:cubicBezTo>
                      <a:pt x="13076" y="612"/>
                      <a:pt x="13307" y="1291"/>
                      <a:pt x="13021" y="2148"/>
                    </a:cubicBezTo>
                    <a:cubicBezTo>
                      <a:pt x="12451" y="4187"/>
                      <a:pt x="0" y="16189"/>
                      <a:pt x="9515" y="24969"/>
                    </a:cubicBezTo>
                    <a:cubicBezTo>
                      <a:pt x="5600" y="17493"/>
                      <a:pt x="10697" y="6796"/>
                      <a:pt x="12396" y="4350"/>
                    </a:cubicBezTo>
                    <a:cubicBezTo>
                      <a:pt x="14150" y="1862"/>
                      <a:pt x="13755" y="1237"/>
                      <a:pt x="13755" y="1237"/>
                    </a:cubicBezTo>
                    <a:lnTo>
                      <a:pt x="12573" y="0"/>
                    </a:ln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52"/>
              <p:cNvSpPr/>
              <p:nvPr/>
            </p:nvSpPr>
            <p:spPr>
              <a:xfrm>
                <a:off x="4115125" y="2283250"/>
                <a:ext cx="327275" cy="46725"/>
              </a:xfrm>
              <a:custGeom>
                <a:avLst/>
                <a:gdLst/>
                <a:ahLst/>
                <a:cxnLst/>
                <a:rect l="l" t="t" r="r" b="b"/>
                <a:pathLst>
                  <a:path w="13091" h="1869" extrusionOk="0">
                    <a:moveTo>
                      <a:pt x="1" y="571"/>
                    </a:moveTo>
                    <a:lnTo>
                      <a:pt x="1" y="571"/>
                    </a:lnTo>
                    <a:cubicBezTo>
                      <a:pt x="1" y="571"/>
                      <a:pt x="17" y="574"/>
                      <a:pt x="48" y="580"/>
                    </a:cubicBezTo>
                    <a:lnTo>
                      <a:pt x="48" y="580"/>
                    </a:lnTo>
                    <a:cubicBezTo>
                      <a:pt x="17" y="574"/>
                      <a:pt x="1" y="571"/>
                      <a:pt x="1" y="571"/>
                    </a:cubicBezTo>
                    <a:close/>
                    <a:moveTo>
                      <a:pt x="13090" y="0"/>
                    </a:moveTo>
                    <a:lnTo>
                      <a:pt x="13090" y="0"/>
                    </a:lnTo>
                    <a:cubicBezTo>
                      <a:pt x="12432" y="1054"/>
                      <a:pt x="10317" y="1377"/>
                      <a:pt x="7974" y="1377"/>
                    </a:cubicBezTo>
                    <a:cubicBezTo>
                      <a:pt x="4499" y="1377"/>
                      <a:pt x="521" y="667"/>
                      <a:pt x="48" y="580"/>
                    </a:cubicBezTo>
                    <a:lnTo>
                      <a:pt x="48" y="580"/>
                    </a:lnTo>
                    <a:cubicBezTo>
                      <a:pt x="659" y="693"/>
                      <a:pt x="7097" y="1868"/>
                      <a:pt x="9874" y="1868"/>
                    </a:cubicBezTo>
                    <a:cubicBezTo>
                      <a:pt x="10348" y="1868"/>
                      <a:pt x="10716" y="1834"/>
                      <a:pt x="10929" y="1754"/>
                    </a:cubicBezTo>
                    <a:cubicBezTo>
                      <a:pt x="12519" y="1251"/>
                      <a:pt x="13090" y="1"/>
                      <a:pt x="13090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52"/>
              <p:cNvSpPr/>
              <p:nvPr/>
            </p:nvSpPr>
            <p:spPr>
              <a:xfrm>
                <a:off x="4442375" y="2255050"/>
                <a:ext cx="372100" cy="71000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2840" extrusionOk="0">
                    <a:moveTo>
                      <a:pt x="14884" y="0"/>
                    </a:moveTo>
                    <a:lnTo>
                      <a:pt x="14884" y="0"/>
                    </a:lnTo>
                    <a:cubicBezTo>
                      <a:pt x="10083" y="1300"/>
                      <a:pt x="6585" y="1657"/>
                      <a:pt x="4191" y="1657"/>
                    </a:cubicBezTo>
                    <a:cubicBezTo>
                      <a:pt x="1278" y="1657"/>
                      <a:pt x="0" y="1129"/>
                      <a:pt x="0" y="1128"/>
                    </a:cubicBezTo>
                    <a:lnTo>
                      <a:pt x="0" y="1128"/>
                    </a:lnTo>
                    <a:cubicBezTo>
                      <a:pt x="0" y="1129"/>
                      <a:pt x="1029" y="2839"/>
                      <a:pt x="4721" y="2839"/>
                    </a:cubicBezTo>
                    <a:cubicBezTo>
                      <a:pt x="4895" y="2839"/>
                      <a:pt x="5075" y="2835"/>
                      <a:pt x="5260" y="2827"/>
                    </a:cubicBezTo>
                    <a:cubicBezTo>
                      <a:pt x="9392" y="2596"/>
                      <a:pt x="14883" y="0"/>
                      <a:pt x="14884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52"/>
              <p:cNvSpPr/>
              <p:nvPr/>
            </p:nvSpPr>
            <p:spPr>
              <a:xfrm>
                <a:off x="4814450" y="2255050"/>
                <a:ext cx="611675" cy="291575"/>
              </a:xfrm>
              <a:custGeom>
                <a:avLst/>
                <a:gdLst/>
                <a:ahLst/>
                <a:cxnLst/>
                <a:rect l="l" t="t" r="r" b="b"/>
                <a:pathLst>
                  <a:path w="24467" h="11663" extrusionOk="0">
                    <a:moveTo>
                      <a:pt x="1" y="0"/>
                    </a:moveTo>
                    <a:cubicBezTo>
                      <a:pt x="1" y="1"/>
                      <a:pt x="912" y="4078"/>
                      <a:pt x="5669" y="4132"/>
                    </a:cubicBezTo>
                    <a:cubicBezTo>
                      <a:pt x="5750" y="4133"/>
                      <a:pt x="5832" y="4134"/>
                      <a:pt x="5912" y="4134"/>
                    </a:cubicBezTo>
                    <a:cubicBezTo>
                      <a:pt x="8842" y="4134"/>
                      <a:pt x="11101" y="3541"/>
                      <a:pt x="13311" y="3541"/>
                    </a:cubicBezTo>
                    <a:cubicBezTo>
                      <a:pt x="14625" y="3541"/>
                      <a:pt x="15921" y="3750"/>
                      <a:pt x="17331" y="4418"/>
                    </a:cubicBezTo>
                    <a:cubicBezTo>
                      <a:pt x="21137" y="6226"/>
                      <a:pt x="23108" y="9121"/>
                      <a:pt x="23393" y="10983"/>
                    </a:cubicBezTo>
                    <a:lnTo>
                      <a:pt x="23393" y="11662"/>
                    </a:lnTo>
                    <a:lnTo>
                      <a:pt x="24467" y="10874"/>
                    </a:lnTo>
                    <a:cubicBezTo>
                      <a:pt x="21222" y="3406"/>
                      <a:pt x="15886" y="1901"/>
                      <a:pt x="11030" y="1901"/>
                    </a:cubicBezTo>
                    <a:cubicBezTo>
                      <a:pt x="9884" y="1901"/>
                      <a:pt x="8766" y="1985"/>
                      <a:pt x="7708" y="2093"/>
                    </a:cubicBezTo>
                    <a:cubicBezTo>
                      <a:pt x="7171" y="2149"/>
                      <a:pt x="6666" y="2174"/>
                      <a:pt x="6192" y="2174"/>
                    </a:cubicBezTo>
                    <a:cubicBezTo>
                      <a:pt x="1764" y="217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52"/>
              <p:cNvSpPr/>
              <p:nvPr/>
            </p:nvSpPr>
            <p:spPr>
              <a:xfrm>
                <a:off x="4089650" y="2297525"/>
                <a:ext cx="171275" cy="262000"/>
              </a:xfrm>
              <a:custGeom>
                <a:avLst/>
                <a:gdLst/>
                <a:ahLst/>
                <a:cxnLst/>
                <a:rect l="l" t="t" r="r" b="b"/>
                <a:pathLst>
                  <a:path w="6851" h="10480" extrusionOk="0">
                    <a:moveTo>
                      <a:pt x="1020" y="0"/>
                    </a:moveTo>
                    <a:cubicBezTo>
                      <a:pt x="1020" y="0"/>
                      <a:pt x="0" y="394"/>
                      <a:pt x="734" y="2202"/>
                    </a:cubicBezTo>
                    <a:cubicBezTo>
                      <a:pt x="1305" y="3507"/>
                      <a:pt x="3059" y="7761"/>
                      <a:pt x="6402" y="10480"/>
                    </a:cubicBezTo>
                    <a:lnTo>
                      <a:pt x="6851" y="9855"/>
                    </a:lnTo>
                    <a:cubicBezTo>
                      <a:pt x="6566" y="9569"/>
                      <a:pt x="6294" y="9284"/>
                      <a:pt x="6063" y="8944"/>
                    </a:cubicBezTo>
                    <a:cubicBezTo>
                      <a:pt x="3847" y="6280"/>
                      <a:pt x="1020" y="1808"/>
                      <a:pt x="1020" y="218"/>
                    </a:cubicBezTo>
                    <a:lnTo>
                      <a:pt x="1020" y="0"/>
                    </a:ln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52"/>
              <p:cNvSpPr/>
              <p:nvPr/>
            </p:nvSpPr>
            <p:spPr>
              <a:xfrm>
                <a:off x="4348925" y="2590425"/>
                <a:ext cx="2750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6" extrusionOk="0">
                    <a:moveTo>
                      <a:pt x="0" y="1"/>
                    </a:moveTo>
                    <a:cubicBezTo>
                      <a:pt x="55" y="1"/>
                      <a:pt x="109" y="1"/>
                      <a:pt x="109" y="55"/>
                    </a:cubicBezTo>
                    <a:cubicBezTo>
                      <a:pt x="109" y="1"/>
                      <a:pt x="55" y="1"/>
                      <a:pt x="0" y="1"/>
                    </a:cubicBezTo>
                    <a:close/>
                  </a:path>
                </a:pathLst>
              </a:custGeom>
              <a:solidFill>
                <a:srgbClr val="AD5B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52"/>
              <p:cNvSpPr/>
              <p:nvPr/>
            </p:nvSpPr>
            <p:spPr>
              <a:xfrm>
                <a:off x="4351650" y="2591800"/>
                <a:ext cx="4100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23" extrusionOk="0">
                    <a:moveTo>
                      <a:pt x="0" y="0"/>
                    </a:moveTo>
                    <a:cubicBezTo>
                      <a:pt x="54" y="0"/>
                      <a:pt x="109" y="68"/>
                      <a:pt x="163" y="123"/>
                    </a:cubicBezTo>
                    <a:lnTo>
                      <a:pt x="163" y="123"/>
                    </a:lnTo>
                    <a:cubicBezTo>
                      <a:pt x="109" y="68"/>
                      <a:pt x="54" y="0"/>
                      <a:pt x="0" y="0"/>
                    </a:cubicBez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EA4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52"/>
              <p:cNvSpPr/>
              <p:nvPr/>
            </p:nvSpPr>
            <p:spPr>
              <a:xfrm>
                <a:off x="4355725" y="2594850"/>
                <a:ext cx="30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23" h="789" extrusionOk="0">
                    <a:moveTo>
                      <a:pt x="123" y="789"/>
                    </a:moveTo>
                    <a:lnTo>
                      <a:pt x="123" y="789"/>
                    </a:lnTo>
                    <a:lnTo>
                      <a:pt x="123" y="789"/>
                    </a:lnTo>
                    <a:close/>
                    <a:moveTo>
                      <a:pt x="123" y="789"/>
                    </a:moveTo>
                    <a:lnTo>
                      <a:pt x="123" y="789"/>
                    </a:lnTo>
                    <a:lnTo>
                      <a:pt x="123" y="789"/>
                    </a:lnTo>
                    <a:close/>
                    <a:moveTo>
                      <a:pt x="123" y="789"/>
                    </a:moveTo>
                    <a:lnTo>
                      <a:pt x="123" y="789"/>
                    </a:lnTo>
                    <a:lnTo>
                      <a:pt x="123" y="789"/>
                    </a:lnTo>
                    <a:close/>
                    <a:moveTo>
                      <a:pt x="123" y="789"/>
                    </a:moveTo>
                    <a:lnTo>
                      <a:pt x="123" y="789"/>
                    </a:lnTo>
                    <a:lnTo>
                      <a:pt x="123" y="789"/>
                    </a:lnTo>
                    <a:close/>
                    <a:moveTo>
                      <a:pt x="0" y="1"/>
                    </a:moveTo>
                    <a:cubicBezTo>
                      <a:pt x="68" y="164"/>
                      <a:pt x="123" y="449"/>
                      <a:pt x="123" y="789"/>
                    </a:cubicBezTo>
                    <a:cubicBezTo>
                      <a:pt x="123" y="449"/>
                      <a:pt x="68" y="164"/>
                      <a:pt x="0" y="1"/>
                    </a:cubicBezTo>
                    <a:close/>
                  </a:path>
                </a:pathLst>
              </a:custGeom>
              <a:solidFill>
                <a:srgbClr val="ACC1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52"/>
              <p:cNvSpPr/>
              <p:nvPr/>
            </p:nvSpPr>
            <p:spPr>
              <a:xfrm>
                <a:off x="4249700" y="2543875"/>
                <a:ext cx="109100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2883" extrusionOk="0">
                    <a:moveTo>
                      <a:pt x="449" y="1"/>
                    </a:moveTo>
                    <a:lnTo>
                      <a:pt x="0" y="626"/>
                    </a:lnTo>
                    <a:cubicBezTo>
                      <a:pt x="1251" y="1700"/>
                      <a:pt x="2719" y="2488"/>
                      <a:pt x="4364" y="2882"/>
                    </a:cubicBezTo>
                    <a:lnTo>
                      <a:pt x="4364" y="2828"/>
                    </a:lnTo>
                    <a:cubicBezTo>
                      <a:pt x="4364" y="2488"/>
                      <a:pt x="4309" y="2203"/>
                      <a:pt x="4241" y="2040"/>
                    </a:cubicBezTo>
                    <a:cubicBezTo>
                      <a:pt x="4187" y="1985"/>
                      <a:pt x="4132" y="1917"/>
                      <a:pt x="4078" y="1917"/>
                    </a:cubicBezTo>
                    <a:cubicBezTo>
                      <a:pt x="4078" y="1863"/>
                      <a:pt x="4024" y="1863"/>
                      <a:pt x="3969" y="1863"/>
                    </a:cubicBezTo>
                    <a:cubicBezTo>
                      <a:pt x="3398" y="1808"/>
                      <a:pt x="2148" y="1754"/>
                      <a:pt x="449" y="1"/>
                    </a:cubicBezTo>
                    <a:close/>
                  </a:path>
                </a:pathLst>
              </a:custGeom>
              <a:solidFill>
                <a:srgbClr val="6B3A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52"/>
              <p:cNvSpPr/>
              <p:nvPr/>
            </p:nvSpPr>
            <p:spPr>
              <a:xfrm>
                <a:off x="5097850" y="1967575"/>
                <a:ext cx="399300" cy="556275"/>
              </a:xfrm>
              <a:custGeom>
                <a:avLst/>
                <a:gdLst/>
                <a:ahLst/>
                <a:cxnLst/>
                <a:rect l="l" t="t" r="r" b="b"/>
                <a:pathLst>
                  <a:path w="15972" h="2225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06" y="1808"/>
                      <a:pt x="1183" y="4989"/>
                      <a:pt x="1754" y="7476"/>
                    </a:cubicBezTo>
                    <a:cubicBezTo>
                      <a:pt x="2257" y="9963"/>
                      <a:pt x="5546" y="9678"/>
                      <a:pt x="6674" y="9800"/>
                    </a:cubicBezTo>
                    <a:cubicBezTo>
                      <a:pt x="7816" y="9909"/>
                      <a:pt x="9339" y="11499"/>
                      <a:pt x="10820" y="13538"/>
                    </a:cubicBezTo>
                    <a:cubicBezTo>
                      <a:pt x="12288" y="15523"/>
                      <a:pt x="15455" y="21911"/>
                      <a:pt x="15455" y="21911"/>
                    </a:cubicBezTo>
                    <a:lnTo>
                      <a:pt x="15972" y="22251"/>
                    </a:lnTo>
                    <a:cubicBezTo>
                      <a:pt x="15686" y="21231"/>
                      <a:pt x="15292" y="20049"/>
                      <a:pt x="14667" y="18853"/>
                    </a:cubicBezTo>
                    <a:cubicBezTo>
                      <a:pt x="12519" y="14558"/>
                      <a:pt x="8713" y="8441"/>
                      <a:pt x="7816" y="8441"/>
                    </a:cubicBezTo>
                    <a:cubicBezTo>
                      <a:pt x="7531" y="8441"/>
                      <a:pt x="7137" y="8550"/>
                      <a:pt x="6620" y="8659"/>
                    </a:cubicBezTo>
                    <a:cubicBezTo>
                      <a:pt x="6113" y="8762"/>
                      <a:pt x="5547" y="8866"/>
                      <a:pt x="5006" y="8866"/>
                    </a:cubicBezTo>
                    <a:cubicBezTo>
                      <a:pt x="4344" y="8866"/>
                      <a:pt x="3718" y="8711"/>
                      <a:pt x="3276" y="8210"/>
                    </a:cubicBezTo>
                    <a:cubicBezTo>
                      <a:pt x="2094" y="6851"/>
                      <a:pt x="3168" y="3629"/>
                      <a:pt x="1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52"/>
              <p:cNvSpPr/>
              <p:nvPr/>
            </p:nvSpPr>
            <p:spPr>
              <a:xfrm>
                <a:off x="5097850" y="1772175"/>
                <a:ext cx="155650" cy="195425"/>
              </a:xfrm>
              <a:custGeom>
                <a:avLst/>
                <a:gdLst/>
                <a:ahLst/>
                <a:cxnLst/>
                <a:rect l="l" t="t" r="r" b="b"/>
                <a:pathLst>
                  <a:path w="6226" h="7817" extrusionOk="0">
                    <a:moveTo>
                      <a:pt x="6226" y="1"/>
                    </a:moveTo>
                    <a:cubicBezTo>
                      <a:pt x="5941" y="1985"/>
                      <a:pt x="5315" y="3508"/>
                      <a:pt x="4527" y="4581"/>
                    </a:cubicBezTo>
                    <a:lnTo>
                      <a:pt x="4758" y="3739"/>
                    </a:lnTo>
                    <a:lnTo>
                      <a:pt x="3793" y="3847"/>
                    </a:lnTo>
                    <a:lnTo>
                      <a:pt x="3793" y="3793"/>
                    </a:lnTo>
                    <a:cubicBezTo>
                      <a:pt x="2040" y="5941"/>
                      <a:pt x="1" y="7816"/>
                      <a:pt x="1" y="7816"/>
                    </a:cubicBezTo>
                    <a:cubicBezTo>
                      <a:pt x="1" y="7816"/>
                      <a:pt x="5438" y="6688"/>
                      <a:pt x="6226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52"/>
              <p:cNvSpPr/>
              <p:nvPr/>
            </p:nvSpPr>
            <p:spPr>
              <a:xfrm>
                <a:off x="5192650" y="1772175"/>
                <a:ext cx="60850" cy="11455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4582" extrusionOk="0">
                    <a:moveTo>
                      <a:pt x="2434" y="1"/>
                    </a:moveTo>
                    <a:cubicBezTo>
                      <a:pt x="2094" y="1075"/>
                      <a:pt x="1075" y="2488"/>
                      <a:pt x="1" y="3793"/>
                    </a:cubicBezTo>
                    <a:lnTo>
                      <a:pt x="1" y="3847"/>
                    </a:lnTo>
                    <a:lnTo>
                      <a:pt x="966" y="3739"/>
                    </a:lnTo>
                    <a:lnTo>
                      <a:pt x="735" y="4581"/>
                    </a:lnTo>
                    <a:cubicBezTo>
                      <a:pt x="1523" y="3508"/>
                      <a:pt x="2149" y="1985"/>
                      <a:pt x="2434" y="1"/>
                    </a:cubicBezTo>
                    <a:close/>
                  </a:path>
                </a:pathLst>
              </a:custGeom>
              <a:solidFill>
                <a:srgbClr val="BE85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52"/>
              <p:cNvSpPr/>
              <p:nvPr/>
            </p:nvSpPr>
            <p:spPr>
              <a:xfrm>
                <a:off x="4422325" y="1504425"/>
                <a:ext cx="603175" cy="449175"/>
              </a:xfrm>
              <a:custGeom>
                <a:avLst/>
                <a:gdLst/>
                <a:ahLst/>
                <a:cxnLst/>
                <a:rect l="l" t="t" r="r" b="b"/>
                <a:pathLst>
                  <a:path w="24127" h="17967" extrusionOk="0">
                    <a:moveTo>
                      <a:pt x="3793" y="0"/>
                    </a:moveTo>
                    <a:lnTo>
                      <a:pt x="2325" y="911"/>
                    </a:lnTo>
                    <a:cubicBezTo>
                      <a:pt x="2325" y="911"/>
                      <a:pt x="1754" y="4254"/>
                      <a:pt x="1142" y="6973"/>
                    </a:cubicBezTo>
                    <a:cubicBezTo>
                      <a:pt x="517" y="9691"/>
                      <a:pt x="0" y="17167"/>
                      <a:pt x="6633" y="17901"/>
                    </a:cubicBezTo>
                    <a:cubicBezTo>
                      <a:pt x="7040" y="17946"/>
                      <a:pt x="7441" y="17967"/>
                      <a:pt x="7839" y="17967"/>
                    </a:cubicBezTo>
                    <a:cubicBezTo>
                      <a:pt x="12433" y="17967"/>
                      <a:pt x="16469" y="15199"/>
                      <a:pt x="20369" y="15199"/>
                    </a:cubicBezTo>
                    <a:cubicBezTo>
                      <a:pt x="21631" y="15199"/>
                      <a:pt x="22879" y="15489"/>
                      <a:pt x="24127" y="16256"/>
                    </a:cubicBezTo>
                    <a:cubicBezTo>
                      <a:pt x="24127" y="16256"/>
                      <a:pt x="22509" y="14413"/>
                      <a:pt x="19678" y="14413"/>
                    </a:cubicBezTo>
                    <a:cubicBezTo>
                      <a:pt x="19330" y="14413"/>
                      <a:pt x="18964" y="14441"/>
                      <a:pt x="18581" y="14503"/>
                    </a:cubicBezTo>
                    <a:cubicBezTo>
                      <a:pt x="15232" y="14996"/>
                      <a:pt x="11822" y="17237"/>
                      <a:pt x="8172" y="17237"/>
                    </a:cubicBezTo>
                    <a:cubicBezTo>
                      <a:pt x="7999" y="17237"/>
                      <a:pt x="7826" y="17232"/>
                      <a:pt x="7653" y="17221"/>
                    </a:cubicBezTo>
                    <a:cubicBezTo>
                      <a:pt x="3860" y="16990"/>
                      <a:pt x="1645" y="13538"/>
                      <a:pt x="1876" y="10140"/>
                    </a:cubicBezTo>
                    <a:cubicBezTo>
                      <a:pt x="2039" y="8101"/>
                      <a:pt x="3290" y="3860"/>
                      <a:pt x="3793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52"/>
              <p:cNvSpPr/>
              <p:nvPr/>
            </p:nvSpPr>
            <p:spPr>
              <a:xfrm>
                <a:off x="4327525" y="901250"/>
                <a:ext cx="222250" cy="235175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9407" extrusionOk="0">
                    <a:moveTo>
                      <a:pt x="5831" y="1"/>
                    </a:moveTo>
                    <a:lnTo>
                      <a:pt x="5831" y="1"/>
                    </a:lnTo>
                    <a:cubicBezTo>
                      <a:pt x="0" y="3127"/>
                      <a:pt x="2039" y="9067"/>
                      <a:pt x="2039" y="9067"/>
                    </a:cubicBezTo>
                    <a:cubicBezTo>
                      <a:pt x="2363" y="9040"/>
                      <a:pt x="2686" y="9026"/>
                      <a:pt x="3007" y="9026"/>
                    </a:cubicBezTo>
                    <a:cubicBezTo>
                      <a:pt x="3980" y="9026"/>
                      <a:pt x="4928" y="9151"/>
                      <a:pt x="5777" y="9407"/>
                    </a:cubicBezTo>
                    <a:cubicBezTo>
                      <a:pt x="8889" y="3970"/>
                      <a:pt x="5831" y="1"/>
                      <a:pt x="5831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52"/>
              <p:cNvSpPr/>
              <p:nvPr/>
            </p:nvSpPr>
            <p:spPr>
              <a:xfrm>
                <a:off x="4327525" y="901250"/>
                <a:ext cx="150200" cy="226675"/>
              </a:xfrm>
              <a:custGeom>
                <a:avLst/>
                <a:gdLst/>
                <a:ahLst/>
                <a:cxnLst/>
                <a:rect l="l" t="t" r="r" b="b"/>
                <a:pathLst>
                  <a:path w="6008" h="9067" extrusionOk="0">
                    <a:moveTo>
                      <a:pt x="5831" y="1"/>
                    </a:moveTo>
                    <a:cubicBezTo>
                      <a:pt x="0" y="3127"/>
                      <a:pt x="2039" y="9067"/>
                      <a:pt x="2039" y="9067"/>
                    </a:cubicBezTo>
                    <a:lnTo>
                      <a:pt x="2093" y="9067"/>
                    </a:lnTo>
                    <a:cubicBezTo>
                      <a:pt x="6008" y="5846"/>
                      <a:pt x="5831" y="1"/>
                      <a:pt x="5831" y="1"/>
                    </a:cubicBezTo>
                    <a:close/>
                  </a:path>
                </a:pathLst>
              </a:custGeom>
              <a:solidFill>
                <a:srgbClr val="FFAB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52"/>
              <p:cNvSpPr/>
              <p:nvPr/>
            </p:nvSpPr>
            <p:spPr>
              <a:xfrm>
                <a:off x="4377125" y="901250"/>
                <a:ext cx="100600" cy="226675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9067" extrusionOk="0">
                    <a:moveTo>
                      <a:pt x="3847" y="1"/>
                    </a:moveTo>
                    <a:lnTo>
                      <a:pt x="3847" y="1"/>
                    </a:lnTo>
                    <a:cubicBezTo>
                      <a:pt x="2488" y="2162"/>
                      <a:pt x="1" y="8904"/>
                      <a:pt x="1" y="8904"/>
                    </a:cubicBezTo>
                    <a:cubicBezTo>
                      <a:pt x="55" y="9012"/>
                      <a:pt x="55" y="9067"/>
                      <a:pt x="55" y="9067"/>
                    </a:cubicBezTo>
                    <a:lnTo>
                      <a:pt x="109" y="9067"/>
                    </a:lnTo>
                    <a:cubicBezTo>
                      <a:pt x="4024" y="5846"/>
                      <a:pt x="3847" y="1"/>
                      <a:pt x="3847" y="1"/>
                    </a:cubicBezTo>
                    <a:close/>
                  </a:path>
                </a:pathLst>
              </a:custGeom>
              <a:solidFill>
                <a:srgbClr val="EF92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52"/>
              <p:cNvSpPr/>
              <p:nvPr/>
            </p:nvSpPr>
            <p:spPr>
              <a:xfrm>
                <a:off x="4598000" y="1263500"/>
                <a:ext cx="242875" cy="81650"/>
              </a:xfrm>
              <a:custGeom>
                <a:avLst/>
                <a:gdLst/>
                <a:ahLst/>
                <a:cxnLst/>
                <a:rect l="l" t="t" r="r" b="b"/>
                <a:pathLst>
                  <a:path w="9715" h="3266" extrusionOk="0">
                    <a:moveTo>
                      <a:pt x="4010" y="1"/>
                    </a:moveTo>
                    <a:cubicBezTo>
                      <a:pt x="2880" y="1"/>
                      <a:pt x="0" y="1264"/>
                      <a:pt x="0" y="1264"/>
                    </a:cubicBezTo>
                    <a:lnTo>
                      <a:pt x="164" y="2338"/>
                    </a:lnTo>
                    <a:cubicBezTo>
                      <a:pt x="2131" y="1332"/>
                      <a:pt x="3271" y="1131"/>
                      <a:pt x="4064" y="1131"/>
                    </a:cubicBezTo>
                    <a:cubicBezTo>
                      <a:pt x="4481" y="1131"/>
                      <a:pt x="4802" y="1186"/>
                      <a:pt x="5098" y="1210"/>
                    </a:cubicBezTo>
                    <a:cubicBezTo>
                      <a:pt x="5940" y="1210"/>
                      <a:pt x="7082" y="3018"/>
                      <a:pt x="8319" y="3249"/>
                    </a:cubicBezTo>
                    <a:cubicBezTo>
                      <a:pt x="8405" y="3260"/>
                      <a:pt x="8487" y="3265"/>
                      <a:pt x="8563" y="3265"/>
                    </a:cubicBezTo>
                    <a:cubicBezTo>
                      <a:pt x="9591" y="3265"/>
                      <a:pt x="9714" y="2295"/>
                      <a:pt x="9284" y="1713"/>
                    </a:cubicBezTo>
                    <a:cubicBezTo>
                      <a:pt x="9175" y="1604"/>
                      <a:pt x="8999" y="1427"/>
                      <a:pt x="8835" y="1264"/>
                    </a:cubicBezTo>
                    <a:cubicBezTo>
                      <a:pt x="8796" y="1798"/>
                      <a:pt x="8540" y="2275"/>
                      <a:pt x="8121" y="2275"/>
                    </a:cubicBezTo>
                    <a:cubicBezTo>
                      <a:pt x="7965" y="2275"/>
                      <a:pt x="7785" y="2208"/>
                      <a:pt x="7585" y="2053"/>
                    </a:cubicBezTo>
                    <a:cubicBezTo>
                      <a:pt x="6851" y="1482"/>
                      <a:pt x="5206" y="190"/>
                      <a:pt x="4187" y="14"/>
                    </a:cubicBezTo>
                    <a:cubicBezTo>
                      <a:pt x="4134" y="5"/>
                      <a:pt x="4075" y="1"/>
                      <a:pt x="4010" y="1"/>
                    </a:cubicBezTo>
                    <a:close/>
                  </a:path>
                </a:pathLst>
              </a:custGeom>
              <a:solidFill>
                <a:srgbClr val="3D21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4" name="Google Shape;5724;p52"/>
              <p:cNvSpPr/>
              <p:nvPr/>
            </p:nvSpPr>
            <p:spPr>
              <a:xfrm>
                <a:off x="4447800" y="869300"/>
                <a:ext cx="337125" cy="318100"/>
              </a:xfrm>
              <a:custGeom>
                <a:avLst/>
                <a:gdLst/>
                <a:ahLst/>
                <a:cxnLst/>
                <a:rect l="l" t="t" r="r" b="b"/>
                <a:pathLst>
                  <a:path w="13485" h="12724" extrusionOk="0">
                    <a:moveTo>
                      <a:pt x="4528" y="1"/>
                    </a:moveTo>
                    <a:cubicBezTo>
                      <a:pt x="4443" y="1"/>
                      <a:pt x="4353" y="14"/>
                      <a:pt x="4255" y="42"/>
                    </a:cubicBezTo>
                    <a:cubicBezTo>
                      <a:pt x="3290" y="327"/>
                      <a:pt x="3344" y="1224"/>
                      <a:pt x="3684" y="2366"/>
                    </a:cubicBezTo>
                    <a:cubicBezTo>
                      <a:pt x="4024" y="3494"/>
                      <a:pt x="4255" y="4908"/>
                      <a:pt x="3793" y="5139"/>
                    </a:cubicBezTo>
                    <a:cubicBezTo>
                      <a:pt x="3759" y="5161"/>
                      <a:pt x="3723" y="5171"/>
                      <a:pt x="3685" y="5171"/>
                    </a:cubicBezTo>
                    <a:cubicBezTo>
                      <a:pt x="3234" y="5171"/>
                      <a:pt x="2580" y="3686"/>
                      <a:pt x="2216" y="3209"/>
                    </a:cubicBezTo>
                    <a:cubicBezTo>
                      <a:pt x="2022" y="2997"/>
                      <a:pt x="1729" y="2863"/>
                      <a:pt x="1455" y="2863"/>
                    </a:cubicBezTo>
                    <a:cubicBezTo>
                      <a:pt x="1077" y="2863"/>
                      <a:pt x="735" y="3118"/>
                      <a:pt x="735" y="3780"/>
                    </a:cubicBezTo>
                    <a:cubicBezTo>
                      <a:pt x="680" y="4908"/>
                      <a:pt x="2040" y="6213"/>
                      <a:pt x="1931" y="6947"/>
                    </a:cubicBezTo>
                    <a:cubicBezTo>
                      <a:pt x="1754" y="7681"/>
                      <a:pt x="1931" y="8700"/>
                      <a:pt x="1" y="11024"/>
                    </a:cubicBezTo>
                    <a:lnTo>
                      <a:pt x="1876" y="12723"/>
                    </a:lnTo>
                    <a:cubicBezTo>
                      <a:pt x="1876" y="12723"/>
                      <a:pt x="3521" y="10345"/>
                      <a:pt x="4133" y="10345"/>
                    </a:cubicBezTo>
                    <a:cubicBezTo>
                      <a:pt x="4382" y="10345"/>
                      <a:pt x="5243" y="10420"/>
                      <a:pt x="6169" y="10420"/>
                    </a:cubicBezTo>
                    <a:cubicBezTo>
                      <a:pt x="7365" y="10420"/>
                      <a:pt x="8668" y="10294"/>
                      <a:pt x="8890" y="9720"/>
                    </a:cubicBezTo>
                    <a:cubicBezTo>
                      <a:pt x="9352" y="8755"/>
                      <a:pt x="8156" y="8755"/>
                      <a:pt x="7028" y="8646"/>
                    </a:cubicBezTo>
                    <a:cubicBezTo>
                      <a:pt x="5900" y="8591"/>
                      <a:pt x="4989" y="7912"/>
                      <a:pt x="6008" y="7626"/>
                    </a:cubicBezTo>
                    <a:cubicBezTo>
                      <a:pt x="7082" y="7341"/>
                      <a:pt x="9638" y="6784"/>
                      <a:pt x="10589" y="5982"/>
                    </a:cubicBezTo>
                    <a:cubicBezTo>
                      <a:pt x="11394" y="5324"/>
                      <a:pt x="10904" y="4582"/>
                      <a:pt x="10088" y="4582"/>
                    </a:cubicBezTo>
                    <a:cubicBezTo>
                      <a:pt x="9926" y="4582"/>
                      <a:pt x="9750" y="4611"/>
                      <a:pt x="9570" y="4677"/>
                    </a:cubicBezTo>
                    <a:cubicBezTo>
                      <a:pt x="8828" y="4945"/>
                      <a:pt x="8110" y="5154"/>
                      <a:pt x="7639" y="5154"/>
                    </a:cubicBezTo>
                    <a:cubicBezTo>
                      <a:pt x="7394" y="5154"/>
                      <a:pt x="7216" y="5097"/>
                      <a:pt x="7137" y="4962"/>
                    </a:cubicBezTo>
                    <a:cubicBezTo>
                      <a:pt x="6742" y="4228"/>
                      <a:pt x="7653" y="3494"/>
                      <a:pt x="8673" y="3318"/>
                    </a:cubicBezTo>
                    <a:cubicBezTo>
                      <a:pt x="9692" y="3155"/>
                      <a:pt x="11785" y="3046"/>
                      <a:pt x="12628" y="2421"/>
                    </a:cubicBezTo>
                    <a:cubicBezTo>
                      <a:pt x="13484" y="1795"/>
                      <a:pt x="13430" y="96"/>
                      <a:pt x="11051" y="42"/>
                    </a:cubicBezTo>
                    <a:cubicBezTo>
                      <a:pt x="11005" y="41"/>
                      <a:pt x="10959" y="40"/>
                      <a:pt x="10914" y="40"/>
                    </a:cubicBezTo>
                    <a:cubicBezTo>
                      <a:pt x="8631" y="40"/>
                      <a:pt x="7586" y="1361"/>
                      <a:pt x="6919" y="2081"/>
                    </a:cubicBezTo>
                    <a:cubicBezTo>
                      <a:pt x="6530" y="2462"/>
                      <a:pt x="6223" y="2646"/>
                      <a:pt x="6009" y="2646"/>
                    </a:cubicBezTo>
                    <a:cubicBezTo>
                      <a:pt x="5812" y="2646"/>
                      <a:pt x="5695" y="2490"/>
                      <a:pt x="5669" y="2190"/>
                    </a:cubicBezTo>
                    <a:cubicBezTo>
                      <a:pt x="5619" y="1616"/>
                      <a:pt x="5466" y="1"/>
                      <a:pt x="4528" y="1"/>
                    </a:cubicBezTo>
                    <a:close/>
                  </a:path>
                </a:pathLst>
              </a:custGeom>
              <a:solidFill>
                <a:srgbClr val="6B3C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5" name="Google Shape;5725;p52"/>
              <p:cNvSpPr/>
              <p:nvPr/>
            </p:nvSpPr>
            <p:spPr>
              <a:xfrm>
                <a:off x="4449175" y="940850"/>
                <a:ext cx="67975" cy="21257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8503" extrusionOk="0">
                    <a:moveTo>
                      <a:pt x="1400" y="1"/>
                    </a:moveTo>
                    <a:cubicBezTo>
                      <a:pt x="1022" y="1"/>
                      <a:pt x="680" y="256"/>
                      <a:pt x="680" y="918"/>
                    </a:cubicBezTo>
                    <a:cubicBezTo>
                      <a:pt x="625" y="2046"/>
                      <a:pt x="1985" y="3351"/>
                      <a:pt x="1876" y="4085"/>
                    </a:cubicBezTo>
                    <a:cubicBezTo>
                      <a:pt x="1699" y="4819"/>
                      <a:pt x="1876" y="5784"/>
                      <a:pt x="0" y="8162"/>
                    </a:cubicBezTo>
                    <a:lnTo>
                      <a:pt x="911" y="8502"/>
                    </a:lnTo>
                    <a:cubicBezTo>
                      <a:pt x="911" y="8502"/>
                      <a:pt x="2719" y="5961"/>
                      <a:pt x="2719" y="5050"/>
                    </a:cubicBezTo>
                    <a:cubicBezTo>
                      <a:pt x="2719" y="4139"/>
                      <a:pt x="1930" y="2494"/>
                      <a:pt x="1536" y="1761"/>
                    </a:cubicBezTo>
                    <a:cubicBezTo>
                      <a:pt x="1201" y="1136"/>
                      <a:pt x="1643" y="836"/>
                      <a:pt x="2168" y="836"/>
                    </a:cubicBezTo>
                    <a:cubicBezTo>
                      <a:pt x="2259" y="836"/>
                      <a:pt x="2354" y="845"/>
                      <a:pt x="2447" y="863"/>
                    </a:cubicBezTo>
                    <a:cubicBezTo>
                      <a:pt x="2324" y="632"/>
                      <a:pt x="2216" y="456"/>
                      <a:pt x="2161" y="347"/>
                    </a:cubicBezTo>
                    <a:cubicBezTo>
                      <a:pt x="1967" y="135"/>
                      <a:pt x="1674" y="1"/>
                      <a:pt x="1400" y="1"/>
                    </a:cubicBezTo>
                    <a:close/>
                  </a:path>
                </a:pathLst>
              </a:custGeom>
              <a:solidFill>
                <a:srgbClr val="3D21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52"/>
              <p:cNvSpPr/>
              <p:nvPr/>
            </p:nvSpPr>
            <p:spPr>
              <a:xfrm>
                <a:off x="4049900" y="1126600"/>
                <a:ext cx="889300" cy="418175"/>
              </a:xfrm>
              <a:custGeom>
                <a:avLst/>
                <a:gdLst/>
                <a:ahLst/>
                <a:cxnLst/>
                <a:rect l="l" t="t" r="r" b="b"/>
                <a:pathLst>
                  <a:path w="35572" h="16727" extrusionOk="0">
                    <a:moveTo>
                      <a:pt x="14184" y="0"/>
                    </a:moveTo>
                    <a:cubicBezTo>
                      <a:pt x="11329" y="0"/>
                      <a:pt x="8377" y="1189"/>
                      <a:pt x="7476" y="3288"/>
                    </a:cubicBezTo>
                    <a:cubicBezTo>
                      <a:pt x="6498" y="5582"/>
                      <a:pt x="5826" y="7717"/>
                      <a:pt x="3923" y="7717"/>
                    </a:cubicBezTo>
                    <a:cubicBezTo>
                      <a:pt x="3526" y="7717"/>
                      <a:pt x="3074" y="7624"/>
                      <a:pt x="2556" y="7420"/>
                    </a:cubicBezTo>
                    <a:lnTo>
                      <a:pt x="462" y="8779"/>
                    </a:lnTo>
                    <a:cubicBezTo>
                      <a:pt x="462" y="8779"/>
                      <a:pt x="0" y="10587"/>
                      <a:pt x="1142" y="12000"/>
                    </a:cubicBezTo>
                    <a:cubicBezTo>
                      <a:pt x="2270" y="13482"/>
                      <a:pt x="5097" y="13822"/>
                      <a:pt x="5097" y="13822"/>
                    </a:cubicBezTo>
                    <a:cubicBezTo>
                      <a:pt x="5097" y="13822"/>
                      <a:pt x="8776" y="16726"/>
                      <a:pt x="13524" y="16726"/>
                    </a:cubicBezTo>
                    <a:cubicBezTo>
                      <a:pt x="15728" y="16726"/>
                      <a:pt x="18162" y="16101"/>
                      <a:pt x="20565" y="14270"/>
                    </a:cubicBezTo>
                    <a:cubicBezTo>
                      <a:pt x="20565" y="14270"/>
                      <a:pt x="22587" y="15361"/>
                      <a:pt x="25529" y="15361"/>
                    </a:cubicBezTo>
                    <a:cubicBezTo>
                      <a:pt x="28353" y="15361"/>
                      <a:pt x="32024" y="14357"/>
                      <a:pt x="35571" y="10424"/>
                    </a:cubicBezTo>
                    <a:cubicBezTo>
                      <a:pt x="35571" y="10424"/>
                      <a:pt x="33303" y="8013"/>
                      <a:pt x="27892" y="8013"/>
                    </a:cubicBezTo>
                    <a:cubicBezTo>
                      <a:pt x="26408" y="8013"/>
                      <a:pt x="24688" y="8194"/>
                      <a:pt x="22713" y="8657"/>
                    </a:cubicBezTo>
                    <a:cubicBezTo>
                      <a:pt x="22713" y="8657"/>
                      <a:pt x="23392" y="2486"/>
                      <a:pt x="16882" y="393"/>
                    </a:cubicBezTo>
                    <a:cubicBezTo>
                      <a:pt x="16043" y="128"/>
                      <a:pt x="15119" y="0"/>
                      <a:pt x="141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52"/>
              <p:cNvSpPr/>
              <p:nvPr/>
            </p:nvSpPr>
            <p:spPr>
              <a:xfrm>
                <a:off x="4362850" y="1295650"/>
                <a:ext cx="59500" cy="7940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3176" extrusionOk="0">
                    <a:moveTo>
                      <a:pt x="1398" y="1"/>
                    </a:moveTo>
                    <a:cubicBezTo>
                      <a:pt x="931" y="1"/>
                      <a:pt x="435" y="538"/>
                      <a:pt x="232" y="1337"/>
                    </a:cubicBezTo>
                    <a:cubicBezTo>
                      <a:pt x="1" y="2180"/>
                      <a:pt x="232" y="3036"/>
                      <a:pt x="735" y="3145"/>
                    </a:cubicBezTo>
                    <a:cubicBezTo>
                      <a:pt x="800" y="3166"/>
                      <a:pt x="866" y="3175"/>
                      <a:pt x="933" y="3175"/>
                    </a:cubicBezTo>
                    <a:cubicBezTo>
                      <a:pt x="1444" y="3175"/>
                      <a:pt x="1957" y="2598"/>
                      <a:pt x="2162" y="1840"/>
                    </a:cubicBezTo>
                    <a:cubicBezTo>
                      <a:pt x="2379" y="998"/>
                      <a:pt x="2162" y="141"/>
                      <a:pt x="1591" y="33"/>
                    </a:cubicBezTo>
                    <a:cubicBezTo>
                      <a:pt x="1528" y="11"/>
                      <a:pt x="1463" y="1"/>
                      <a:pt x="13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52"/>
              <p:cNvSpPr/>
              <p:nvPr/>
            </p:nvSpPr>
            <p:spPr>
              <a:xfrm>
                <a:off x="4394125" y="1306300"/>
                <a:ext cx="2550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021" extrusionOk="0">
                    <a:moveTo>
                      <a:pt x="449" y="1"/>
                    </a:moveTo>
                    <a:cubicBezTo>
                      <a:pt x="231" y="1"/>
                      <a:pt x="0" y="286"/>
                      <a:pt x="0" y="572"/>
                    </a:cubicBezTo>
                    <a:cubicBezTo>
                      <a:pt x="55" y="857"/>
                      <a:pt x="286" y="1020"/>
                      <a:pt x="571" y="1020"/>
                    </a:cubicBezTo>
                    <a:cubicBezTo>
                      <a:pt x="843" y="966"/>
                      <a:pt x="1020" y="735"/>
                      <a:pt x="1020" y="449"/>
                    </a:cubicBezTo>
                    <a:cubicBezTo>
                      <a:pt x="1020" y="177"/>
                      <a:pt x="734" y="1"/>
                      <a:pt x="4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52"/>
              <p:cNvSpPr/>
              <p:nvPr/>
            </p:nvSpPr>
            <p:spPr>
              <a:xfrm>
                <a:off x="4057025" y="1347425"/>
                <a:ext cx="507025" cy="197350"/>
              </a:xfrm>
              <a:custGeom>
                <a:avLst/>
                <a:gdLst/>
                <a:ahLst/>
                <a:cxnLst/>
                <a:rect l="l" t="t" r="r" b="b"/>
                <a:pathLst>
                  <a:path w="20281" h="7894" extrusionOk="0">
                    <a:moveTo>
                      <a:pt x="517" y="0"/>
                    </a:moveTo>
                    <a:cubicBezTo>
                      <a:pt x="517" y="0"/>
                      <a:pt x="340" y="109"/>
                      <a:pt x="123" y="286"/>
                    </a:cubicBezTo>
                    <a:cubicBezTo>
                      <a:pt x="1" y="911"/>
                      <a:pt x="1" y="2148"/>
                      <a:pt x="857" y="3167"/>
                    </a:cubicBezTo>
                    <a:cubicBezTo>
                      <a:pt x="1985" y="4649"/>
                      <a:pt x="4812" y="4989"/>
                      <a:pt x="4812" y="4989"/>
                    </a:cubicBezTo>
                    <a:cubicBezTo>
                      <a:pt x="4812" y="4989"/>
                      <a:pt x="8491" y="7893"/>
                      <a:pt x="13239" y="7893"/>
                    </a:cubicBezTo>
                    <a:cubicBezTo>
                      <a:pt x="15443" y="7893"/>
                      <a:pt x="17877" y="7268"/>
                      <a:pt x="20280" y="5437"/>
                    </a:cubicBezTo>
                    <a:lnTo>
                      <a:pt x="20280" y="5437"/>
                    </a:lnTo>
                    <a:cubicBezTo>
                      <a:pt x="17613" y="6194"/>
                      <a:pt x="15357" y="6482"/>
                      <a:pt x="13468" y="6482"/>
                    </a:cubicBezTo>
                    <a:cubicBezTo>
                      <a:pt x="7451" y="6482"/>
                      <a:pt x="5152" y="3562"/>
                      <a:pt x="5152" y="3562"/>
                    </a:cubicBezTo>
                    <a:cubicBezTo>
                      <a:pt x="5099" y="3566"/>
                      <a:pt x="5045" y="3568"/>
                      <a:pt x="4992" y="3568"/>
                    </a:cubicBezTo>
                    <a:cubicBezTo>
                      <a:pt x="2735" y="3568"/>
                      <a:pt x="517" y="0"/>
                      <a:pt x="517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52"/>
              <p:cNvSpPr/>
              <p:nvPr/>
            </p:nvSpPr>
            <p:spPr>
              <a:xfrm>
                <a:off x="4564025" y="1465075"/>
                <a:ext cx="137875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1806" extrusionOk="0">
                    <a:moveTo>
                      <a:pt x="3961" y="1"/>
                    </a:moveTo>
                    <a:cubicBezTo>
                      <a:pt x="3173" y="1"/>
                      <a:pt x="1908" y="214"/>
                      <a:pt x="0" y="731"/>
                    </a:cubicBezTo>
                    <a:cubicBezTo>
                      <a:pt x="0" y="731"/>
                      <a:pt x="1754" y="1696"/>
                      <a:pt x="4309" y="1805"/>
                    </a:cubicBezTo>
                    <a:cubicBezTo>
                      <a:pt x="5211" y="831"/>
                      <a:pt x="5514" y="1"/>
                      <a:pt x="3961" y="1"/>
                    </a:cubicBezTo>
                    <a:close/>
                  </a:path>
                </a:pathLst>
              </a:custGeom>
              <a:solidFill>
                <a:srgbClr val="BC5B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52"/>
              <p:cNvSpPr/>
              <p:nvPr/>
            </p:nvSpPr>
            <p:spPr>
              <a:xfrm>
                <a:off x="4564025" y="1379900"/>
                <a:ext cx="375175" cy="130725"/>
              </a:xfrm>
              <a:custGeom>
                <a:avLst/>
                <a:gdLst/>
                <a:ahLst/>
                <a:cxnLst/>
                <a:rect l="l" t="t" r="r" b="b"/>
                <a:pathLst>
                  <a:path w="15007" h="5229" extrusionOk="0">
                    <a:moveTo>
                      <a:pt x="12126" y="0"/>
                    </a:moveTo>
                    <a:cubicBezTo>
                      <a:pt x="5649" y="0"/>
                      <a:pt x="0" y="4138"/>
                      <a:pt x="0" y="4138"/>
                    </a:cubicBezTo>
                    <a:cubicBezTo>
                      <a:pt x="0" y="4138"/>
                      <a:pt x="2022" y="5229"/>
                      <a:pt x="4964" y="5229"/>
                    </a:cubicBezTo>
                    <a:cubicBezTo>
                      <a:pt x="7788" y="5229"/>
                      <a:pt x="11459" y="4225"/>
                      <a:pt x="15006" y="292"/>
                    </a:cubicBezTo>
                    <a:cubicBezTo>
                      <a:pt x="14038" y="89"/>
                      <a:pt x="13073" y="0"/>
                      <a:pt x="12126" y="0"/>
                    </a:cubicBezTo>
                    <a:close/>
                  </a:path>
                </a:pathLst>
              </a:custGeom>
              <a:solidFill>
                <a:srgbClr val="F8A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52"/>
              <p:cNvSpPr/>
              <p:nvPr/>
            </p:nvSpPr>
            <p:spPr>
              <a:xfrm>
                <a:off x="3990425" y="1229650"/>
                <a:ext cx="139000" cy="133625"/>
              </a:xfrm>
              <a:custGeom>
                <a:avLst/>
                <a:gdLst/>
                <a:ahLst/>
                <a:cxnLst/>
                <a:rect l="l" t="t" r="r" b="b"/>
                <a:pathLst>
                  <a:path w="5560" h="5345" extrusionOk="0">
                    <a:moveTo>
                      <a:pt x="2760" y="1"/>
                    </a:moveTo>
                    <a:cubicBezTo>
                      <a:pt x="2693" y="1"/>
                      <a:pt x="2624" y="3"/>
                      <a:pt x="2556" y="9"/>
                    </a:cubicBezTo>
                    <a:cubicBezTo>
                      <a:pt x="1088" y="185"/>
                      <a:pt x="1" y="1422"/>
                      <a:pt x="123" y="2904"/>
                    </a:cubicBezTo>
                    <a:cubicBezTo>
                      <a:pt x="227" y="4303"/>
                      <a:pt x="1417" y="5344"/>
                      <a:pt x="2800" y="5344"/>
                    </a:cubicBezTo>
                    <a:cubicBezTo>
                      <a:pt x="2868" y="5344"/>
                      <a:pt x="2936" y="5342"/>
                      <a:pt x="3004" y="5337"/>
                    </a:cubicBezTo>
                    <a:cubicBezTo>
                      <a:pt x="4486" y="5214"/>
                      <a:pt x="5560" y="3923"/>
                      <a:pt x="5437" y="2442"/>
                    </a:cubicBezTo>
                    <a:cubicBezTo>
                      <a:pt x="5334" y="1042"/>
                      <a:pt x="4143" y="1"/>
                      <a:pt x="27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52"/>
              <p:cNvSpPr/>
              <p:nvPr/>
            </p:nvSpPr>
            <p:spPr>
              <a:xfrm>
                <a:off x="3992125" y="1241075"/>
                <a:ext cx="103325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4888" extrusionOk="0">
                    <a:moveTo>
                      <a:pt x="1237" y="0"/>
                    </a:moveTo>
                    <a:cubicBezTo>
                      <a:pt x="449" y="517"/>
                      <a:pt x="1" y="1482"/>
                      <a:pt x="55" y="2447"/>
                    </a:cubicBezTo>
                    <a:cubicBezTo>
                      <a:pt x="159" y="3846"/>
                      <a:pt x="1349" y="4887"/>
                      <a:pt x="2732" y="4887"/>
                    </a:cubicBezTo>
                    <a:cubicBezTo>
                      <a:pt x="2800" y="4887"/>
                      <a:pt x="2868" y="4885"/>
                      <a:pt x="2936" y="4880"/>
                    </a:cubicBezTo>
                    <a:cubicBezTo>
                      <a:pt x="3399" y="4825"/>
                      <a:pt x="3793" y="4703"/>
                      <a:pt x="4133" y="4485"/>
                    </a:cubicBezTo>
                    <a:cubicBezTo>
                      <a:pt x="680" y="3969"/>
                      <a:pt x="1237" y="68"/>
                      <a:pt x="1237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52"/>
              <p:cNvSpPr/>
              <p:nvPr/>
            </p:nvSpPr>
            <p:spPr>
              <a:xfrm>
                <a:off x="4564025" y="1379900"/>
                <a:ext cx="375175" cy="103475"/>
              </a:xfrm>
              <a:custGeom>
                <a:avLst/>
                <a:gdLst/>
                <a:ahLst/>
                <a:cxnLst/>
                <a:rect l="l" t="t" r="r" b="b"/>
                <a:pathLst>
                  <a:path w="15007" h="4139" extrusionOk="0">
                    <a:moveTo>
                      <a:pt x="12126" y="0"/>
                    </a:moveTo>
                    <a:cubicBezTo>
                      <a:pt x="5649" y="0"/>
                      <a:pt x="0" y="4138"/>
                      <a:pt x="0" y="4138"/>
                    </a:cubicBezTo>
                    <a:cubicBezTo>
                      <a:pt x="0" y="4138"/>
                      <a:pt x="8512" y="286"/>
                      <a:pt x="14608" y="286"/>
                    </a:cubicBezTo>
                    <a:cubicBezTo>
                      <a:pt x="14742" y="286"/>
                      <a:pt x="14875" y="288"/>
                      <a:pt x="15006" y="292"/>
                    </a:cubicBezTo>
                    <a:cubicBezTo>
                      <a:pt x="14038" y="89"/>
                      <a:pt x="13073" y="0"/>
                      <a:pt x="12126" y="0"/>
                    </a:cubicBezTo>
                    <a:close/>
                  </a:path>
                </a:pathLst>
              </a:custGeom>
              <a:solidFill>
                <a:srgbClr val="EF92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52"/>
              <p:cNvSpPr/>
              <p:nvPr/>
            </p:nvSpPr>
            <p:spPr>
              <a:xfrm>
                <a:off x="5484225" y="2515325"/>
                <a:ext cx="32625" cy="150225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6009" extrusionOk="0">
                    <a:moveTo>
                      <a:pt x="0" y="1"/>
                    </a:moveTo>
                    <a:cubicBezTo>
                      <a:pt x="0" y="1"/>
                      <a:pt x="734" y="4024"/>
                      <a:pt x="0" y="6009"/>
                    </a:cubicBezTo>
                    <a:cubicBezTo>
                      <a:pt x="462" y="5846"/>
                      <a:pt x="856" y="5615"/>
                      <a:pt x="1142" y="5275"/>
                    </a:cubicBezTo>
                    <a:cubicBezTo>
                      <a:pt x="1142" y="5275"/>
                      <a:pt x="1305" y="3005"/>
                      <a:pt x="462" y="6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02F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52"/>
              <p:cNvSpPr/>
              <p:nvPr/>
            </p:nvSpPr>
            <p:spPr>
              <a:xfrm>
                <a:off x="4775050" y="1964550"/>
                <a:ext cx="6797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1097" extrusionOk="0">
                    <a:moveTo>
                      <a:pt x="1617" y="1"/>
                    </a:moveTo>
                    <a:cubicBezTo>
                      <a:pt x="1533" y="1"/>
                      <a:pt x="1447" y="4"/>
                      <a:pt x="1359" y="13"/>
                    </a:cubicBezTo>
                    <a:cubicBezTo>
                      <a:pt x="625" y="121"/>
                      <a:pt x="0" y="407"/>
                      <a:pt x="54" y="692"/>
                    </a:cubicBezTo>
                    <a:cubicBezTo>
                      <a:pt x="54" y="931"/>
                      <a:pt x="536" y="1096"/>
                      <a:pt x="1151" y="1096"/>
                    </a:cubicBezTo>
                    <a:cubicBezTo>
                      <a:pt x="1236" y="1096"/>
                      <a:pt x="1324" y="1093"/>
                      <a:pt x="1414" y="1086"/>
                    </a:cubicBezTo>
                    <a:cubicBezTo>
                      <a:pt x="2148" y="1032"/>
                      <a:pt x="2719" y="747"/>
                      <a:pt x="2719" y="461"/>
                    </a:cubicBezTo>
                    <a:cubicBezTo>
                      <a:pt x="2719" y="210"/>
                      <a:pt x="2234" y="1"/>
                      <a:pt x="1617" y="1"/>
                    </a:cubicBezTo>
                    <a:close/>
                  </a:path>
                </a:pathLst>
              </a:custGeom>
              <a:solidFill>
                <a:srgbClr val="E29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52"/>
              <p:cNvSpPr/>
              <p:nvPr/>
            </p:nvSpPr>
            <p:spPr>
              <a:xfrm>
                <a:off x="4869850" y="1930500"/>
                <a:ext cx="679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1098" extrusionOk="0">
                    <a:moveTo>
                      <a:pt x="1616" y="1"/>
                    </a:moveTo>
                    <a:cubicBezTo>
                      <a:pt x="1515" y="1"/>
                      <a:pt x="1411" y="5"/>
                      <a:pt x="1305" y="15"/>
                    </a:cubicBezTo>
                    <a:cubicBezTo>
                      <a:pt x="571" y="70"/>
                      <a:pt x="0" y="355"/>
                      <a:pt x="55" y="627"/>
                    </a:cubicBezTo>
                    <a:cubicBezTo>
                      <a:pt x="55" y="884"/>
                      <a:pt x="562" y="1097"/>
                      <a:pt x="1199" y="1097"/>
                    </a:cubicBezTo>
                    <a:cubicBezTo>
                      <a:pt x="1269" y="1097"/>
                      <a:pt x="1341" y="1094"/>
                      <a:pt x="1414" y="1089"/>
                    </a:cubicBezTo>
                    <a:cubicBezTo>
                      <a:pt x="2148" y="967"/>
                      <a:pt x="2719" y="695"/>
                      <a:pt x="2719" y="409"/>
                    </a:cubicBezTo>
                    <a:cubicBezTo>
                      <a:pt x="2672" y="165"/>
                      <a:pt x="2208" y="1"/>
                      <a:pt x="1616" y="1"/>
                    </a:cubicBezTo>
                    <a:close/>
                  </a:path>
                </a:pathLst>
              </a:custGeom>
              <a:solidFill>
                <a:srgbClr val="E29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52"/>
              <p:cNvSpPr/>
              <p:nvPr/>
            </p:nvSpPr>
            <p:spPr>
              <a:xfrm>
                <a:off x="4890925" y="1989975"/>
                <a:ext cx="6797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1097" extrusionOk="0">
                    <a:moveTo>
                      <a:pt x="1615" y="0"/>
                    </a:moveTo>
                    <a:cubicBezTo>
                      <a:pt x="1515" y="0"/>
                      <a:pt x="1411" y="5"/>
                      <a:pt x="1305" y="15"/>
                    </a:cubicBezTo>
                    <a:cubicBezTo>
                      <a:pt x="571" y="69"/>
                      <a:pt x="0" y="355"/>
                      <a:pt x="0" y="627"/>
                    </a:cubicBezTo>
                    <a:cubicBezTo>
                      <a:pt x="61" y="884"/>
                      <a:pt x="519" y="1097"/>
                      <a:pt x="1146" y="1097"/>
                    </a:cubicBezTo>
                    <a:cubicBezTo>
                      <a:pt x="1215" y="1097"/>
                      <a:pt x="1286" y="1094"/>
                      <a:pt x="1359" y="1089"/>
                    </a:cubicBezTo>
                    <a:cubicBezTo>
                      <a:pt x="2161" y="966"/>
                      <a:pt x="2718" y="695"/>
                      <a:pt x="2664" y="409"/>
                    </a:cubicBezTo>
                    <a:cubicBezTo>
                      <a:pt x="2664" y="165"/>
                      <a:pt x="2207" y="0"/>
                      <a:pt x="1615" y="0"/>
                    </a:cubicBezTo>
                    <a:close/>
                  </a:path>
                </a:pathLst>
              </a:custGeom>
              <a:solidFill>
                <a:srgbClr val="E29A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52"/>
              <p:cNvSpPr/>
              <p:nvPr/>
            </p:nvSpPr>
            <p:spPr>
              <a:xfrm>
                <a:off x="4187525" y="1614850"/>
                <a:ext cx="307200" cy="80525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3221" extrusionOk="0">
                    <a:moveTo>
                      <a:pt x="1577" y="1"/>
                    </a:moveTo>
                    <a:cubicBezTo>
                      <a:pt x="503" y="286"/>
                      <a:pt x="0" y="2216"/>
                      <a:pt x="0" y="2216"/>
                    </a:cubicBezTo>
                    <a:cubicBezTo>
                      <a:pt x="742" y="3074"/>
                      <a:pt x="5574" y="3221"/>
                      <a:pt x="8796" y="3221"/>
                    </a:cubicBezTo>
                    <a:cubicBezTo>
                      <a:pt x="10475" y="3221"/>
                      <a:pt x="11717" y="3181"/>
                      <a:pt x="11717" y="3181"/>
                    </a:cubicBezTo>
                    <a:lnTo>
                      <a:pt x="12287" y="571"/>
                    </a:lnTo>
                    <a:lnTo>
                      <a:pt x="12287" y="571"/>
                    </a:lnTo>
                    <a:cubicBezTo>
                      <a:pt x="10187" y="733"/>
                      <a:pt x="8493" y="795"/>
                      <a:pt x="7127" y="795"/>
                    </a:cubicBezTo>
                    <a:cubicBezTo>
                      <a:pt x="2272" y="795"/>
                      <a:pt x="1577" y="1"/>
                      <a:pt x="15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52"/>
              <p:cNvSpPr/>
              <p:nvPr/>
            </p:nvSpPr>
            <p:spPr>
              <a:xfrm>
                <a:off x="4488925" y="1500325"/>
                <a:ext cx="2096975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83879" h="6172" extrusionOk="0">
                    <a:moveTo>
                      <a:pt x="83538" y="1"/>
                    </a:moveTo>
                    <a:cubicBezTo>
                      <a:pt x="41742" y="626"/>
                      <a:pt x="517" y="5669"/>
                      <a:pt x="109" y="5723"/>
                    </a:cubicBezTo>
                    <a:lnTo>
                      <a:pt x="0" y="6172"/>
                    </a:lnTo>
                    <a:cubicBezTo>
                      <a:pt x="395" y="6117"/>
                      <a:pt x="42136" y="1020"/>
                      <a:pt x="83878" y="395"/>
                    </a:cubicBezTo>
                    <a:lnTo>
                      <a:pt x="835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52"/>
              <p:cNvSpPr/>
              <p:nvPr/>
            </p:nvSpPr>
            <p:spPr>
              <a:xfrm>
                <a:off x="4486200" y="1508825"/>
                <a:ext cx="2113975" cy="167225"/>
              </a:xfrm>
              <a:custGeom>
                <a:avLst/>
                <a:gdLst/>
                <a:ahLst/>
                <a:cxnLst/>
                <a:rect l="l" t="t" r="r" b="b"/>
                <a:pathLst>
                  <a:path w="84559" h="6689" extrusionOk="0">
                    <a:moveTo>
                      <a:pt x="83987" y="1"/>
                    </a:moveTo>
                    <a:cubicBezTo>
                      <a:pt x="83810" y="1"/>
                      <a:pt x="71809" y="2040"/>
                      <a:pt x="55212" y="3793"/>
                    </a:cubicBezTo>
                    <a:cubicBezTo>
                      <a:pt x="37885" y="5631"/>
                      <a:pt x="24562" y="6213"/>
                      <a:pt x="14610" y="6213"/>
                    </a:cubicBezTo>
                    <a:cubicBezTo>
                      <a:pt x="8590" y="6213"/>
                      <a:pt x="3803" y="6000"/>
                      <a:pt x="109" y="5723"/>
                    </a:cubicBezTo>
                    <a:lnTo>
                      <a:pt x="1" y="6226"/>
                    </a:lnTo>
                    <a:cubicBezTo>
                      <a:pt x="3793" y="6511"/>
                      <a:pt x="8713" y="6688"/>
                      <a:pt x="14830" y="6688"/>
                    </a:cubicBezTo>
                    <a:cubicBezTo>
                      <a:pt x="24807" y="6688"/>
                      <a:pt x="38059" y="6117"/>
                      <a:pt x="55267" y="4242"/>
                    </a:cubicBezTo>
                    <a:cubicBezTo>
                      <a:pt x="67282" y="3005"/>
                      <a:pt x="77191" y="1523"/>
                      <a:pt x="81772" y="789"/>
                    </a:cubicBezTo>
                    <a:cubicBezTo>
                      <a:pt x="81772" y="789"/>
                      <a:pt x="82693" y="145"/>
                      <a:pt x="83689" y="145"/>
                    </a:cubicBezTo>
                    <a:cubicBezTo>
                      <a:pt x="83980" y="145"/>
                      <a:pt x="84276" y="200"/>
                      <a:pt x="84558" y="341"/>
                    </a:cubicBezTo>
                    <a:lnTo>
                      <a:pt x="8398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52"/>
              <p:cNvSpPr/>
              <p:nvPr/>
            </p:nvSpPr>
            <p:spPr>
              <a:xfrm>
                <a:off x="4106650" y="1617325"/>
                <a:ext cx="118950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4462" extrusionOk="0">
                    <a:moveTo>
                      <a:pt x="2407" y="1"/>
                    </a:moveTo>
                    <a:cubicBezTo>
                      <a:pt x="2303" y="1"/>
                      <a:pt x="2199" y="8"/>
                      <a:pt x="2093" y="24"/>
                    </a:cubicBezTo>
                    <a:cubicBezTo>
                      <a:pt x="856" y="187"/>
                      <a:pt x="0" y="1329"/>
                      <a:pt x="177" y="2511"/>
                    </a:cubicBezTo>
                    <a:cubicBezTo>
                      <a:pt x="326" y="3658"/>
                      <a:pt x="1287" y="4461"/>
                      <a:pt x="2410" y="4461"/>
                    </a:cubicBezTo>
                    <a:cubicBezTo>
                      <a:pt x="2511" y="4461"/>
                      <a:pt x="2615" y="4455"/>
                      <a:pt x="2719" y="4441"/>
                    </a:cubicBezTo>
                    <a:cubicBezTo>
                      <a:pt x="3915" y="4265"/>
                      <a:pt x="4757" y="3136"/>
                      <a:pt x="4594" y="1940"/>
                    </a:cubicBezTo>
                    <a:cubicBezTo>
                      <a:pt x="4433" y="812"/>
                      <a:pt x="3481" y="1"/>
                      <a:pt x="24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52"/>
              <p:cNvSpPr/>
              <p:nvPr/>
            </p:nvSpPr>
            <p:spPr>
              <a:xfrm>
                <a:off x="4112425" y="1647275"/>
                <a:ext cx="96175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1762" extrusionOk="0">
                    <a:moveTo>
                      <a:pt x="3211" y="0"/>
                    </a:moveTo>
                    <a:cubicBezTo>
                      <a:pt x="3179" y="0"/>
                      <a:pt x="3146" y="3"/>
                      <a:pt x="3113" y="8"/>
                    </a:cubicBezTo>
                    <a:cubicBezTo>
                      <a:pt x="2773" y="8"/>
                      <a:pt x="2542" y="348"/>
                      <a:pt x="2542" y="688"/>
                    </a:cubicBezTo>
                    <a:lnTo>
                      <a:pt x="0" y="1544"/>
                    </a:lnTo>
                    <a:cubicBezTo>
                      <a:pt x="0" y="1653"/>
                      <a:pt x="55" y="1707"/>
                      <a:pt x="55" y="1762"/>
                    </a:cubicBezTo>
                    <a:lnTo>
                      <a:pt x="2664" y="919"/>
                    </a:lnTo>
                    <a:cubicBezTo>
                      <a:pt x="2754" y="1111"/>
                      <a:pt x="2929" y="1218"/>
                      <a:pt x="3141" y="1218"/>
                    </a:cubicBezTo>
                    <a:cubicBezTo>
                      <a:pt x="3184" y="1218"/>
                      <a:pt x="3230" y="1214"/>
                      <a:pt x="3276" y="1204"/>
                    </a:cubicBezTo>
                    <a:cubicBezTo>
                      <a:pt x="3616" y="1150"/>
                      <a:pt x="3847" y="865"/>
                      <a:pt x="3792" y="525"/>
                    </a:cubicBezTo>
                    <a:cubicBezTo>
                      <a:pt x="3743" y="218"/>
                      <a:pt x="3506" y="0"/>
                      <a:pt x="3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52"/>
              <p:cNvSpPr/>
              <p:nvPr/>
            </p:nvSpPr>
            <p:spPr>
              <a:xfrm>
                <a:off x="4113775" y="1648825"/>
                <a:ext cx="111825" cy="801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3206" extrusionOk="0">
                    <a:moveTo>
                      <a:pt x="4133" y="1"/>
                    </a:moveTo>
                    <a:cubicBezTo>
                      <a:pt x="4187" y="1306"/>
                      <a:pt x="3290" y="2271"/>
                      <a:pt x="1985" y="2379"/>
                    </a:cubicBezTo>
                    <a:cubicBezTo>
                      <a:pt x="1858" y="2396"/>
                      <a:pt x="1737" y="2403"/>
                      <a:pt x="1623" y="2403"/>
                    </a:cubicBezTo>
                    <a:cubicBezTo>
                      <a:pt x="514" y="2403"/>
                      <a:pt x="1" y="1700"/>
                      <a:pt x="1" y="1700"/>
                    </a:cubicBezTo>
                    <a:lnTo>
                      <a:pt x="1" y="1700"/>
                    </a:lnTo>
                    <a:cubicBezTo>
                      <a:pt x="306" y="2568"/>
                      <a:pt x="1163" y="3206"/>
                      <a:pt x="2113" y="3206"/>
                    </a:cubicBezTo>
                    <a:cubicBezTo>
                      <a:pt x="2219" y="3206"/>
                      <a:pt x="2326" y="3198"/>
                      <a:pt x="2434" y="3181"/>
                    </a:cubicBezTo>
                    <a:cubicBezTo>
                      <a:pt x="3630" y="3005"/>
                      <a:pt x="4472" y="1876"/>
                      <a:pt x="4309" y="680"/>
                    </a:cubicBezTo>
                    <a:cubicBezTo>
                      <a:pt x="4309" y="409"/>
                      <a:pt x="4187" y="232"/>
                      <a:pt x="4133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52"/>
              <p:cNvSpPr/>
              <p:nvPr/>
            </p:nvSpPr>
            <p:spPr>
              <a:xfrm>
                <a:off x="4253775" y="1668300"/>
                <a:ext cx="118950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4407" extrusionOk="0">
                    <a:moveTo>
                      <a:pt x="2367" y="1"/>
                    </a:moveTo>
                    <a:cubicBezTo>
                      <a:pt x="2259" y="1"/>
                      <a:pt x="2150" y="8"/>
                      <a:pt x="2039" y="24"/>
                    </a:cubicBezTo>
                    <a:cubicBezTo>
                      <a:pt x="857" y="187"/>
                      <a:pt x="1" y="1261"/>
                      <a:pt x="177" y="2511"/>
                    </a:cubicBezTo>
                    <a:cubicBezTo>
                      <a:pt x="327" y="3608"/>
                      <a:pt x="1299" y="4407"/>
                      <a:pt x="2370" y="4407"/>
                    </a:cubicBezTo>
                    <a:cubicBezTo>
                      <a:pt x="2468" y="4407"/>
                      <a:pt x="2566" y="4400"/>
                      <a:pt x="2665" y="4387"/>
                    </a:cubicBezTo>
                    <a:cubicBezTo>
                      <a:pt x="3915" y="4210"/>
                      <a:pt x="4758" y="3136"/>
                      <a:pt x="4595" y="1886"/>
                    </a:cubicBezTo>
                    <a:cubicBezTo>
                      <a:pt x="4434" y="808"/>
                      <a:pt x="3481" y="1"/>
                      <a:pt x="23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6" name="Google Shape;5746;p52"/>
              <p:cNvSpPr/>
              <p:nvPr/>
            </p:nvSpPr>
            <p:spPr>
              <a:xfrm>
                <a:off x="4259550" y="1696875"/>
                <a:ext cx="94825" cy="45425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1817" extrusionOk="0">
                    <a:moveTo>
                      <a:pt x="3159" y="1"/>
                    </a:moveTo>
                    <a:cubicBezTo>
                      <a:pt x="3126" y="1"/>
                      <a:pt x="3092" y="4"/>
                      <a:pt x="3059" y="9"/>
                    </a:cubicBezTo>
                    <a:cubicBezTo>
                      <a:pt x="2719" y="63"/>
                      <a:pt x="2488" y="349"/>
                      <a:pt x="2556" y="688"/>
                    </a:cubicBezTo>
                    <a:lnTo>
                      <a:pt x="2556" y="743"/>
                    </a:lnTo>
                    <a:lnTo>
                      <a:pt x="1" y="1599"/>
                    </a:lnTo>
                    <a:cubicBezTo>
                      <a:pt x="1" y="1654"/>
                      <a:pt x="1" y="1708"/>
                      <a:pt x="55" y="1817"/>
                    </a:cubicBezTo>
                    <a:lnTo>
                      <a:pt x="2665" y="920"/>
                    </a:lnTo>
                    <a:cubicBezTo>
                      <a:pt x="2773" y="1137"/>
                      <a:pt x="3004" y="1259"/>
                      <a:pt x="3236" y="1259"/>
                    </a:cubicBezTo>
                    <a:cubicBezTo>
                      <a:pt x="3575" y="1205"/>
                      <a:pt x="3793" y="865"/>
                      <a:pt x="3793" y="525"/>
                    </a:cubicBezTo>
                    <a:cubicBezTo>
                      <a:pt x="3744" y="219"/>
                      <a:pt x="3463" y="1"/>
                      <a:pt x="31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52"/>
              <p:cNvSpPr/>
              <p:nvPr/>
            </p:nvSpPr>
            <p:spPr>
              <a:xfrm>
                <a:off x="4260900" y="1699800"/>
                <a:ext cx="111825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3153" extrusionOk="0">
                    <a:moveTo>
                      <a:pt x="4079" y="1"/>
                    </a:moveTo>
                    <a:cubicBezTo>
                      <a:pt x="4201" y="1251"/>
                      <a:pt x="3290" y="2216"/>
                      <a:pt x="1931" y="2379"/>
                    </a:cubicBezTo>
                    <a:cubicBezTo>
                      <a:pt x="1839" y="2388"/>
                      <a:pt x="1750" y="2392"/>
                      <a:pt x="1664" y="2392"/>
                    </a:cubicBezTo>
                    <a:cubicBezTo>
                      <a:pt x="541" y="2392"/>
                      <a:pt x="1" y="1700"/>
                      <a:pt x="1" y="1700"/>
                    </a:cubicBezTo>
                    <a:lnTo>
                      <a:pt x="1" y="1700"/>
                    </a:lnTo>
                    <a:cubicBezTo>
                      <a:pt x="305" y="2562"/>
                      <a:pt x="1150" y="3153"/>
                      <a:pt x="2054" y="3153"/>
                    </a:cubicBezTo>
                    <a:cubicBezTo>
                      <a:pt x="2162" y="3153"/>
                      <a:pt x="2271" y="3144"/>
                      <a:pt x="2380" y="3127"/>
                    </a:cubicBezTo>
                    <a:cubicBezTo>
                      <a:pt x="3630" y="2950"/>
                      <a:pt x="4473" y="1876"/>
                      <a:pt x="4310" y="626"/>
                    </a:cubicBezTo>
                    <a:cubicBezTo>
                      <a:pt x="4255" y="408"/>
                      <a:pt x="4201" y="177"/>
                      <a:pt x="4079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8" name="Google Shape;5748;p52"/>
              <p:cNvSpPr/>
              <p:nvPr/>
            </p:nvSpPr>
            <p:spPr>
              <a:xfrm>
                <a:off x="4405325" y="1673800"/>
                <a:ext cx="118950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4462" extrusionOk="0">
                    <a:moveTo>
                      <a:pt x="2391" y="1"/>
                    </a:moveTo>
                    <a:cubicBezTo>
                      <a:pt x="2293" y="1"/>
                      <a:pt x="2194" y="8"/>
                      <a:pt x="2094" y="21"/>
                    </a:cubicBezTo>
                    <a:cubicBezTo>
                      <a:pt x="857" y="198"/>
                      <a:pt x="1" y="1326"/>
                      <a:pt x="177" y="2522"/>
                    </a:cubicBezTo>
                    <a:cubicBezTo>
                      <a:pt x="326" y="3650"/>
                      <a:pt x="1289" y="4462"/>
                      <a:pt x="2396" y="4462"/>
                    </a:cubicBezTo>
                    <a:cubicBezTo>
                      <a:pt x="2502" y="4462"/>
                      <a:pt x="2610" y="4454"/>
                      <a:pt x="2719" y="4439"/>
                    </a:cubicBezTo>
                    <a:cubicBezTo>
                      <a:pt x="3915" y="4276"/>
                      <a:pt x="4758" y="3147"/>
                      <a:pt x="4595" y="1897"/>
                    </a:cubicBezTo>
                    <a:cubicBezTo>
                      <a:pt x="4433" y="800"/>
                      <a:pt x="3471" y="1"/>
                      <a:pt x="23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9" name="Google Shape;5749;p52"/>
              <p:cNvSpPr/>
              <p:nvPr/>
            </p:nvSpPr>
            <p:spPr>
              <a:xfrm>
                <a:off x="4411100" y="1702675"/>
                <a:ext cx="9620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3848" h="1816" extrusionOk="0">
                    <a:moveTo>
                      <a:pt x="3200" y="1"/>
                    </a:moveTo>
                    <a:cubicBezTo>
                      <a:pt x="3172" y="1"/>
                      <a:pt x="3143" y="3"/>
                      <a:pt x="3113" y="8"/>
                    </a:cubicBezTo>
                    <a:cubicBezTo>
                      <a:pt x="2774" y="62"/>
                      <a:pt x="2543" y="402"/>
                      <a:pt x="2543" y="742"/>
                    </a:cubicBezTo>
                    <a:lnTo>
                      <a:pt x="2610" y="742"/>
                    </a:lnTo>
                    <a:lnTo>
                      <a:pt x="1" y="1585"/>
                    </a:lnTo>
                    <a:cubicBezTo>
                      <a:pt x="1" y="1653"/>
                      <a:pt x="55" y="1761"/>
                      <a:pt x="55" y="1816"/>
                    </a:cubicBezTo>
                    <a:lnTo>
                      <a:pt x="2665" y="973"/>
                    </a:lnTo>
                    <a:cubicBezTo>
                      <a:pt x="2774" y="1136"/>
                      <a:pt x="3005" y="1245"/>
                      <a:pt x="3290" y="1245"/>
                    </a:cubicBezTo>
                    <a:cubicBezTo>
                      <a:pt x="3630" y="1190"/>
                      <a:pt x="3847" y="905"/>
                      <a:pt x="3793" y="565"/>
                    </a:cubicBezTo>
                    <a:cubicBezTo>
                      <a:pt x="3743" y="255"/>
                      <a:pt x="3501" y="1"/>
                      <a:pt x="32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0" name="Google Shape;5750;p52"/>
              <p:cNvSpPr/>
              <p:nvPr/>
            </p:nvSpPr>
            <p:spPr>
              <a:xfrm>
                <a:off x="4412475" y="1705575"/>
                <a:ext cx="111800" cy="79575"/>
              </a:xfrm>
              <a:custGeom>
                <a:avLst/>
                <a:gdLst/>
                <a:ahLst/>
                <a:cxnLst/>
                <a:rect l="l" t="t" r="r" b="b"/>
                <a:pathLst>
                  <a:path w="4472" h="3183" extrusionOk="0">
                    <a:moveTo>
                      <a:pt x="4132" y="1"/>
                    </a:moveTo>
                    <a:lnTo>
                      <a:pt x="4132" y="1"/>
                    </a:lnTo>
                    <a:cubicBezTo>
                      <a:pt x="4187" y="1251"/>
                      <a:pt x="3289" y="2216"/>
                      <a:pt x="1985" y="2379"/>
                    </a:cubicBezTo>
                    <a:cubicBezTo>
                      <a:pt x="1857" y="2396"/>
                      <a:pt x="1737" y="2403"/>
                      <a:pt x="1622" y="2403"/>
                    </a:cubicBezTo>
                    <a:cubicBezTo>
                      <a:pt x="514" y="2403"/>
                      <a:pt x="0" y="1700"/>
                      <a:pt x="0" y="1700"/>
                    </a:cubicBezTo>
                    <a:lnTo>
                      <a:pt x="0" y="1700"/>
                    </a:lnTo>
                    <a:cubicBezTo>
                      <a:pt x="311" y="2584"/>
                      <a:pt x="1193" y="3183"/>
                      <a:pt x="2165" y="3183"/>
                    </a:cubicBezTo>
                    <a:cubicBezTo>
                      <a:pt x="2254" y="3183"/>
                      <a:pt x="2343" y="3178"/>
                      <a:pt x="2433" y="3168"/>
                    </a:cubicBezTo>
                    <a:cubicBezTo>
                      <a:pt x="3629" y="3005"/>
                      <a:pt x="4472" y="1876"/>
                      <a:pt x="4309" y="626"/>
                    </a:cubicBezTo>
                    <a:cubicBezTo>
                      <a:pt x="4309" y="395"/>
                      <a:pt x="4187" y="177"/>
                      <a:pt x="4132" y="1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51" name="Google Shape;5751;p52"/>
              <p:cNvGrpSpPr/>
              <p:nvPr/>
            </p:nvGrpSpPr>
            <p:grpSpPr>
              <a:xfrm>
                <a:off x="6165557" y="2225654"/>
                <a:ext cx="193690" cy="185233"/>
                <a:chOff x="7390975" y="1693325"/>
                <a:chExt cx="347550" cy="332375"/>
              </a:xfrm>
            </p:grpSpPr>
            <p:sp>
              <p:nvSpPr>
                <p:cNvPr id="5752" name="Google Shape;5752;p52"/>
                <p:cNvSpPr/>
                <p:nvPr/>
              </p:nvSpPr>
              <p:spPr>
                <a:xfrm>
                  <a:off x="7543100" y="1693325"/>
                  <a:ext cx="45225" cy="3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" h="13295" extrusionOk="0">
                      <a:moveTo>
                        <a:pt x="1644" y="0"/>
                      </a:moveTo>
                      <a:cubicBezTo>
                        <a:pt x="1581" y="0"/>
                        <a:pt x="1523" y="27"/>
                        <a:pt x="1523" y="76"/>
                      </a:cubicBezTo>
                      <a:cubicBezTo>
                        <a:pt x="1183" y="2115"/>
                        <a:pt x="843" y="4154"/>
                        <a:pt x="558" y="6138"/>
                      </a:cubicBezTo>
                      <a:cubicBezTo>
                        <a:pt x="164" y="8517"/>
                        <a:pt x="1" y="10841"/>
                        <a:pt x="1" y="13220"/>
                      </a:cubicBezTo>
                      <a:cubicBezTo>
                        <a:pt x="1" y="13267"/>
                        <a:pt x="53" y="13294"/>
                        <a:pt x="112" y="13294"/>
                      </a:cubicBezTo>
                      <a:cubicBezTo>
                        <a:pt x="187" y="13294"/>
                        <a:pt x="272" y="13251"/>
                        <a:pt x="272" y="13152"/>
                      </a:cubicBezTo>
                      <a:cubicBezTo>
                        <a:pt x="272" y="10841"/>
                        <a:pt x="449" y="8517"/>
                        <a:pt x="843" y="6192"/>
                      </a:cubicBezTo>
                      <a:cubicBezTo>
                        <a:pt x="1129" y="4154"/>
                        <a:pt x="1469" y="2115"/>
                        <a:pt x="1808" y="130"/>
                      </a:cubicBezTo>
                      <a:cubicBezTo>
                        <a:pt x="1808" y="41"/>
                        <a:pt x="1722" y="0"/>
                        <a:pt x="1644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3" name="Google Shape;5753;p52"/>
                <p:cNvSpPr/>
                <p:nvPr/>
              </p:nvSpPr>
              <p:spPr>
                <a:xfrm>
                  <a:off x="7390975" y="1830775"/>
                  <a:ext cx="347550" cy="5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2" h="2285" extrusionOk="0">
                      <a:moveTo>
                        <a:pt x="232" y="0"/>
                      </a:moveTo>
                      <a:cubicBezTo>
                        <a:pt x="117" y="0"/>
                        <a:pt x="0" y="80"/>
                        <a:pt x="132" y="124"/>
                      </a:cubicBezTo>
                      <a:cubicBezTo>
                        <a:pt x="2225" y="463"/>
                        <a:pt x="4387" y="858"/>
                        <a:pt x="6480" y="1197"/>
                      </a:cubicBezTo>
                      <a:cubicBezTo>
                        <a:pt x="8002" y="1428"/>
                        <a:pt x="9538" y="1714"/>
                        <a:pt x="11060" y="1945"/>
                      </a:cubicBezTo>
                      <a:cubicBezTo>
                        <a:pt x="11917" y="2054"/>
                        <a:pt x="12759" y="2217"/>
                        <a:pt x="13616" y="2285"/>
                      </a:cubicBezTo>
                      <a:cubicBezTo>
                        <a:pt x="13779" y="2285"/>
                        <a:pt x="13901" y="2162"/>
                        <a:pt x="13670" y="2162"/>
                      </a:cubicBezTo>
                      <a:cubicBezTo>
                        <a:pt x="12882" y="2108"/>
                        <a:pt x="12025" y="1945"/>
                        <a:pt x="11183" y="1823"/>
                      </a:cubicBezTo>
                      <a:cubicBezTo>
                        <a:pt x="9647" y="1537"/>
                        <a:pt x="8124" y="1320"/>
                        <a:pt x="6588" y="1034"/>
                      </a:cubicBezTo>
                      <a:cubicBezTo>
                        <a:pt x="4495" y="694"/>
                        <a:pt x="2402" y="355"/>
                        <a:pt x="309" y="15"/>
                      </a:cubicBezTo>
                      <a:cubicBezTo>
                        <a:pt x="286" y="4"/>
                        <a:pt x="259" y="0"/>
                        <a:pt x="232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4" name="Google Shape;5754;p52"/>
                <p:cNvSpPr/>
                <p:nvPr/>
              </p:nvSpPr>
              <p:spPr>
                <a:xfrm>
                  <a:off x="7418075" y="1764000"/>
                  <a:ext cx="281325" cy="19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3" h="7843" extrusionOk="0">
                      <a:moveTo>
                        <a:pt x="11023" y="0"/>
                      </a:moveTo>
                      <a:cubicBezTo>
                        <a:pt x="10987" y="0"/>
                        <a:pt x="10956" y="7"/>
                        <a:pt x="10941" y="22"/>
                      </a:cubicBezTo>
                      <a:cubicBezTo>
                        <a:pt x="9242" y="1150"/>
                        <a:pt x="7543" y="2292"/>
                        <a:pt x="5844" y="3420"/>
                      </a:cubicBezTo>
                      <a:cubicBezTo>
                        <a:pt x="4594" y="4276"/>
                        <a:pt x="3411" y="5173"/>
                        <a:pt x="2161" y="6030"/>
                      </a:cubicBezTo>
                      <a:cubicBezTo>
                        <a:pt x="1481" y="6532"/>
                        <a:pt x="638" y="7103"/>
                        <a:pt x="68" y="7729"/>
                      </a:cubicBezTo>
                      <a:cubicBezTo>
                        <a:pt x="0" y="7796"/>
                        <a:pt x="84" y="7842"/>
                        <a:pt x="183" y="7842"/>
                      </a:cubicBezTo>
                      <a:cubicBezTo>
                        <a:pt x="244" y="7842"/>
                        <a:pt x="311" y="7824"/>
                        <a:pt x="353" y="7783"/>
                      </a:cubicBezTo>
                      <a:cubicBezTo>
                        <a:pt x="924" y="7103"/>
                        <a:pt x="1767" y="6587"/>
                        <a:pt x="2446" y="6084"/>
                      </a:cubicBezTo>
                      <a:cubicBezTo>
                        <a:pt x="3697" y="5173"/>
                        <a:pt x="4934" y="4331"/>
                        <a:pt x="6184" y="3474"/>
                      </a:cubicBezTo>
                      <a:cubicBezTo>
                        <a:pt x="7829" y="2346"/>
                        <a:pt x="9473" y="1218"/>
                        <a:pt x="11172" y="131"/>
                      </a:cubicBezTo>
                      <a:cubicBezTo>
                        <a:pt x="11252" y="51"/>
                        <a:pt x="11120" y="0"/>
                        <a:pt x="11023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5" name="Google Shape;5755;p52"/>
                <p:cNvSpPr/>
                <p:nvPr/>
              </p:nvSpPr>
              <p:spPr>
                <a:xfrm>
                  <a:off x="7456950" y="1718775"/>
                  <a:ext cx="208825" cy="2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3" h="11204" extrusionOk="0">
                      <a:moveTo>
                        <a:pt x="228" y="0"/>
                      </a:moveTo>
                      <a:cubicBezTo>
                        <a:pt x="129" y="0"/>
                        <a:pt x="0" y="39"/>
                        <a:pt x="49" y="77"/>
                      </a:cubicBezTo>
                      <a:cubicBezTo>
                        <a:pt x="1177" y="1776"/>
                        <a:pt x="2359" y="3421"/>
                        <a:pt x="3555" y="5066"/>
                      </a:cubicBezTo>
                      <a:cubicBezTo>
                        <a:pt x="4398" y="6303"/>
                        <a:pt x="5309" y="7607"/>
                        <a:pt x="6219" y="8804"/>
                      </a:cubicBezTo>
                      <a:cubicBezTo>
                        <a:pt x="6777" y="9592"/>
                        <a:pt x="7348" y="10435"/>
                        <a:pt x="8027" y="11182"/>
                      </a:cubicBezTo>
                      <a:cubicBezTo>
                        <a:pt x="8041" y="11197"/>
                        <a:pt x="8072" y="11203"/>
                        <a:pt x="8108" y="11203"/>
                      </a:cubicBezTo>
                      <a:cubicBezTo>
                        <a:pt x="8208" y="11203"/>
                        <a:pt x="8353" y="11150"/>
                        <a:pt x="8313" y="11060"/>
                      </a:cubicBezTo>
                      <a:cubicBezTo>
                        <a:pt x="7633" y="10380"/>
                        <a:pt x="7116" y="9592"/>
                        <a:pt x="6559" y="8804"/>
                      </a:cubicBezTo>
                      <a:cubicBezTo>
                        <a:pt x="5649" y="7607"/>
                        <a:pt x="4738" y="6357"/>
                        <a:pt x="3895" y="5120"/>
                      </a:cubicBezTo>
                      <a:cubicBezTo>
                        <a:pt x="2645" y="3421"/>
                        <a:pt x="1516" y="1722"/>
                        <a:pt x="320" y="23"/>
                      </a:cubicBezTo>
                      <a:cubicBezTo>
                        <a:pt x="304" y="7"/>
                        <a:pt x="269" y="0"/>
                        <a:pt x="228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6" name="Google Shape;5756;p52"/>
                <p:cNvSpPr/>
                <p:nvPr/>
              </p:nvSpPr>
              <p:spPr>
                <a:xfrm>
                  <a:off x="7546175" y="1705900"/>
                  <a:ext cx="71000" cy="3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0" h="1544" extrusionOk="0">
                      <a:moveTo>
                        <a:pt x="246" y="0"/>
                      </a:moveTo>
                      <a:cubicBezTo>
                        <a:pt x="145" y="0"/>
                        <a:pt x="1" y="54"/>
                        <a:pt x="41" y="144"/>
                      </a:cubicBezTo>
                      <a:cubicBezTo>
                        <a:pt x="217" y="307"/>
                        <a:pt x="380" y="538"/>
                        <a:pt x="557" y="755"/>
                      </a:cubicBezTo>
                      <a:cubicBezTo>
                        <a:pt x="720" y="987"/>
                        <a:pt x="1006" y="1218"/>
                        <a:pt x="1114" y="1503"/>
                      </a:cubicBezTo>
                      <a:cubicBezTo>
                        <a:pt x="1114" y="1530"/>
                        <a:pt x="1145" y="1544"/>
                        <a:pt x="1182" y="1544"/>
                      </a:cubicBezTo>
                      <a:cubicBezTo>
                        <a:pt x="1220" y="1544"/>
                        <a:pt x="1264" y="1530"/>
                        <a:pt x="1291" y="1503"/>
                      </a:cubicBezTo>
                      <a:cubicBezTo>
                        <a:pt x="1509" y="1503"/>
                        <a:pt x="1740" y="1218"/>
                        <a:pt x="1916" y="1095"/>
                      </a:cubicBezTo>
                      <a:cubicBezTo>
                        <a:pt x="2188" y="932"/>
                        <a:pt x="2474" y="701"/>
                        <a:pt x="2759" y="538"/>
                      </a:cubicBezTo>
                      <a:cubicBezTo>
                        <a:pt x="2839" y="448"/>
                        <a:pt x="2742" y="395"/>
                        <a:pt x="2637" y="395"/>
                      </a:cubicBezTo>
                      <a:cubicBezTo>
                        <a:pt x="2599" y="395"/>
                        <a:pt x="2560" y="401"/>
                        <a:pt x="2528" y="416"/>
                      </a:cubicBezTo>
                      <a:cubicBezTo>
                        <a:pt x="2365" y="538"/>
                        <a:pt x="2134" y="701"/>
                        <a:pt x="1971" y="823"/>
                      </a:cubicBezTo>
                      <a:cubicBezTo>
                        <a:pt x="1792" y="950"/>
                        <a:pt x="1516" y="1181"/>
                        <a:pt x="1318" y="1305"/>
                      </a:cubicBezTo>
                      <a:lnTo>
                        <a:pt x="1318" y="1305"/>
                      </a:lnTo>
                      <a:cubicBezTo>
                        <a:pt x="1228" y="1111"/>
                        <a:pt x="993" y="912"/>
                        <a:pt x="897" y="755"/>
                      </a:cubicBezTo>
                      <a:cubicBezTo>
                        <a:pt x="720" y="538"/>
                        <a:pt x="489" y="253"/>
                        <a:pt x="326" y="22"/>
                      </a:cubicBezTo>
                      <a:cubicBezTo>
                        <a:pt x="312" y="7"/>
                        <a:pt x="282" y="0"/>
                        <a:pt x="246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7" name="Google Shape;5757;p52"/>
                <p:cNvSpPr/>
                <p:nvPr/>
              </p:nvSpPr>
              <p:spPr>
                <a:xfrm>
                  <a:off x="7641975" y="1756725"/>
                  <a:ext cx="680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0" h="2461" extrusionOk="0">
                      <a:moveTo>
                        <a:pt x="524" y="0"/>
                      </a:moveTo>
                      <a:cubicBezTo>
                        <a:pt x="453" y="0"/>
                        <a:pt x="368" y="27"/>
                        <a:pt x="341" y="82"/>
                      </a:cubicBezTo>
                      <a:cubicBezTo>
                        <a:pt x="286" y="489"/>
                        <a:pt x="232" y="884"/>
                        <a:pt x="178" y="1223"/>
                      </a:cubicBezTo>
                      <a:cubicBezTo>
                        <a:pt x="178" y="1441"/>
                        <a:pt x="1" y="1672"/>
                        <a:pt x="232" y="1726"/>
                      </a:cubicBezTo>
                      <a:cubicBezTo>
                        <a:pt x="966" y="2012"/>
                        <a:pt x="1700" y="2243"/>
                        <a:pt x="2380" y="2460"/>
                      </a:cubicBezTo>
                      <a:cubicBezTo>
                        <a:pt x="2556" y="2460"/>
                        <a:pt x="2719" y="2352"/>
                        <a:pt x="2556" y="2297"/>
                      </a:cubicBezTo>
                      <a:cubicBezTo>
                        <a:pt x="1877" y="2066"/>
                        <a:pt x="1197" y="1849"/>
                        <a:pt x="572" y="1618"/>
                      </a:cubicBezTo>
                      <a:lnTo>
                        <a:pt x="395" y="1618"/>
                      </a:lnTo>
                      <a:cubicBezTo>
                        <a:pt x="463" y="1509"/>
                        <a:pt x="463" y="1332"/>
                        <a:pt x="517" y="1169"/>
                      </a:cubicBezTo>
                      <a:cubicBezTo>
                        <a:pt x="572" y="829"/>
                        <a:pt x="572" y="489"/>
                        <a:pt x="626" y="82"/>
                      </a:cubicBezTo>
                      <a:cubicBezTo>
                        <a:pt x="653" y="27"/>
                        <a:pt x="596" y="0"/>
                        <a:pt x="524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8" name="Google Shape;5758;p52"/>
                <p:cNvSpPr/>
                <p:nvPr/>
              </p:nvSpPr>
              <p:spPr>
                <a:xfrm>
                  <a:off x="7666100" y="1854250"/>
                  <a:ext cx="37575" cy="6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" h="2443" extrusionOk="0">
                      <a:moveTo>
                        <a:pt x="1406" y="0"/>
                      </a:moveTo>
                      <a:cubicBezTo>
                        <a:pt x="1350" y="0"/>
                        <a:pt x="1279" y="14"/>
                        <a:pt x="1251" y="41"/>
                      </a:cubicBezTo>
                      <a:cubicBezTo>
                        <a:pt x="912" y="204"/>
                        <a:pt x="178" y="544"/>
                        <a:pt x="55" y="938"/>
                      </a:cubicBezTo>
                      <a:cubicBezTo>
                        <a:pt x="1" y="1060"/>
                        <a:pt x="395" y="1563"/>
                        <a:pt x="450" y="1740"/>
                      </a:cubicBezTo>
                      <a:cubicBezTo>
                        <a:pt x="572" y="1957"/>
                        <a:pt x="735" y="2188"/>
                        <a:pt x="857" y="2420"/>
                      </a:cubicBezTo>
                      <a:cubicBezTo>
                        <a:pt x="873" y="2435"/>
                        <a:pt x="903" y="2442"/>
                        <a:pt x="937" y="2442"/>
                      </a:cubicBezTo>
                      <a:cubicBezTo>
                        <a:pt x="1020" y="2442"/>
                        <a:pt x="1129" y="2404"/>
                        <a:pt x="1129" y="2365"/>
                      </a:cubicBezTo>
                      <a:cubicBezTo>
                        <a:pt x="857" y="1903"/>
                        <a:pt x="626" y="1455"/>
                        <a:pt x="341" y="938"/>
                      </a:cubicBezTo>
                      <a:cubicBezTo>
                        <a:pt x="232" y="721"/>
                        <a:pt x="1306" y="150"/>
                        <a:pt x="1469" y="41"/>
                      </a:cubicBezTo>
                      <a:cubicBezTo>
                        <a:pt x="1503" y="14"/>
                        <a:pt x="1462" y="0"/>
                        <a:pt x="1406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9" name="Google Shape;5759;p52"/>
                <p:cNvSpPr/>
                <p:nvPr/>
              </p:nvSpPr>
              <p:spPr>
                <a:xfrm>
                  <a:off x="7606650" y="1941200"/>
                  <a:ext cx="54525" cy="5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" h="2237" extrusionOk="0">
                      <a:moveTo>
                        <a:pt x="2070" y="0"/>
                      </a:moveTo>
                      <a:cubicBezTo>
                        <a:pt x="2046" y="0"/>
                        <a:pt x="2017" y="4"/>
                        <a:pt x="1985" y="15"/>
                      </a:cubicBezTo>
                      <a:cubicBezTo>
                        <a:pt x="1876" y="15"/>
                        <a:pt x="395" y="70"/>
                        <a:pt x="449" y="246"/>
                      </a:cubicBezTo>
                      <a:cubicBezTo>
                        <a:pt x="571" y="518"/>
                        <a:pt x="286" y="1035"/>
                        <a:pt x="231" y="1320"/>
                      </a:cubicBezTo>
                      <a:cubicBezTo>
                        <a:pt x="177" y="1606"/>
                        <a:pt x="55" y="1877"/>
                        <a:pt x="0" y="2217"/>
                      </a:cubicBezTo>
                      <a:cubicBezTo>
                        <a:pt x="0" y="2217"/>
                        <a:pt x="79" y="2236"/>
                        <a:pt x="154" y="2236"/>
                      </a:cubicBezTo>
                      <a:cubicBezTo>
                        <a:pt x="222" y="2236"/>
                        <a:pt x="286" y="2221"/>
                        <a:pt x="286" y="2163"/>
                      </a:cubicBezTo>
                      <a:cubicBezTo>
                        <a:pt x="449" y="1606"/>
                        <a:pt x="571" y="1035"/>
                        <a:pt x="734" y="464"/>
                      </a:cubicBezTo>
                      <a:lnTo>
                        <a:pt x="734" y="178"/>
                      </a:lnTo>
                      <a:cubicBezTo>
                        <a:pt x="734" y="178"/>
                        <a:pt x="1074" y="178"/>
                        <a:pt x="1128" y="124"/>
                      </a:cubicBezTo>
                      <a:cubicBezTo>
                        <a:pt x="1414" y="124"/>
                        <a:pt x="1754" y="124"/>
                        <a:pt x="2039" y="70"/>
                      </a:cubicBezTo>
                      <a:cubicBezTo>
                        <a:pt x="2181" y="70"/>
                        <a:pt x="2165" y="0"/>
                        <a:pt x="2070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0" name="Google Shape;5760;p52"/>
                <p:cNvSpPr/>
                <p:nvPr/>
              </p:nvSpPr>
              <p:spPr>
                <a:xfrm>
                  <a:off x="7503875" y="1958900"/>
                  <a:ext cx="810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1579" extrusionOk="0">
                      <a:moveTo>
                        <a:pt x="1848" y="1"/>
                      </a:moveTo>
                      <a:cubicBezTo>
                        <a:pt x="1804" y="1"/>
                        <a:pt x="1760" y="14"/>
                        <a:pt x="1733" y="41"/>
                      </a:cubicBezTo>
                      <a:cubicBezTo>
                        <a:pt x="1162" y="327"/>
                        <a:pt x="605" y="667"/>
                        <a:pt x="88" y="1006"/>
                      </a:cubicBezTo>
                      <a:cubicBezTo>
                        <a:pt x="0" y="1050"/>
                        <a:pt x="134" y="1130"/>
                        <a:pt x="247" y="1130"/>
                      </a:cubicBezTo>
                      <a:cubicBezTo>
                        <a:pt x="273" y="1130"/>
                        <a:pt x="298" y="1125"/>
                        <a:pt x="319" y="1115"/>
                      </a:cubicBezTo>
                      <a:cubicBezTo>
                        <a:pt x="766" y="764"/>
                        <a:pt x="1268" y="500"/>
                        <a:pt x="1775" y="207"/>
                      </a:cubicBezTo>
                      <a:lnTo>
                        <a:pt x="1775" y="207"/>
                      </a:lnTo>
                      <a:cubicBezTo>
                        <a:pt x="2184" y="677"/>
                        <a:pt x="2550" y="1093"/>
                        <a:pt x="2929" y="1509"/>
                      </a:cubicBezTo>
                      <a:cubicBezTo>
                        <a:pt x="2950" y="1557"/>
                        <a:pt x="3007" y="1578"/>
                        <a:pt x="3065" y="1578"/>
                      </a:cubicBezTo>
                      <a:cubicBezTo>
                        <a:pt x="3153" y="1578"/>
                        <a:pt x="3242" y="1529"/>
                        <a:pt x="3201" y="1455"/>
                      </a:cubicBezTo>
                      <a:cubicBezTo>
                        <a:pt x="2806" y="1006"/>
                        <a:pt x="2358" y="490"/>
                        <a:pt x="1964" y="41"/>
                      </a:cubicBezTo>
                      <a:cubicBezTo>
                        <a:pt x="1937" y="14"/>
                        <a:pt x="1892" y="1"/>
                        <a:pt x="1848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1" name="Google Shape;5761;p52"/>
                <p:cNvSpPr/>
                <p:nvPr/>
              </p:nvSpPr>
              <p:spPr>
                <a:xfrm>
                  <a:off x="7417600" y="1898825"/>
                  <a:ext cx="53150" cy="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" h="2752" extrusionOk="0">
                      <a:moveTo>
                        <a:pt x="1807" y="893"/>
                      </a:moveTo>
                      <a:cubicBezTo>
                        <a:pt x="1812" y="893"/>
                        <a:pt x="1824" y="902"/>
                        <a:pt x="1840" y="922"/>
                      </a:cubicBezTo>
                      <a:lnTo>
                        <a:pt x="1840" y="942"/>
                      </a:lnTo>
                      <a:lnTo>
                        <a:pt x="1840" y="942"/>
                      </a:lnTo>
                      <a:cubicBezTo>
                        <a:pt x="1808" y="916"/>
                        <a:pt x="1799" y="893"/>
                        <a:pt x="1807" y="893"/>
                      </a:cubicBezTo>
                      <a:close/>
                      <a:moveTo>
                        <a:pt x="1888" y="973"/>
                      </a:moveTo>
                      <a:cubicBezTo>
                        <a:pt x="1890" y="974"/>
                        <a:pt x="1892" y="975"/>
                        <a:pt x="1894" y="976"/>
                      </a:cubicBezTo>
                      <a:cubicBezTo>
                        <a:pt x="1892" y="975"/>
                        <a:pt x="1890" y="974"/>
                        <a:pt x="1888" y="973"/>
                      </a:cubicBezTo>
                      <a:close/>
                      <a:moveTo>
                        <a:pt x="245" y="0"/>
                      </a:moveTo>
                      <a:cubicBezTo>
                        <a:pt x="102" y="0"/>
                        <a:pt x="1" y="128"/>
                        <a:pt x="141" y="174"/>
                      </a:cubicBezTo>
                      <a:cubicBezTo>
                        <a:pt x="693" y="451"/>
                        <a:pt x="1297" y="676"/>
                        <a:pt x="1840" y="949"/>
                      </a:cubicBezTo>
                      <a:lnTo>
                        <a:pt x="1840" y="949"/>
                      </a:lnTo>
                      <a:lnTo>
                        <a:pt x="1840" y="1085"/>
                      </a:lnTo>
                      <a:lnTo>
                        <a:pt x="1840" y="1710"/>
                      </a:lnTo>
                      <a:lnTo>
                        <a:pt x="1840" y="2675"/>
                      </a:lnTo>
                      <a:cubicBezTo>
                        <a:pt x="1840" y="2724"/>
                        <a:pt x="1898" y="2751"/>
                        <a:pt x="1961" y="2751"/>
                      </a:cubicBezTo>
                      <a:cubicBezTo>
                        <a:pt x="2039" y="2751"/>
                        <a:pt x="2125" y="2711"/>
                        <a:pt x="2125" y="2621"/>
                      </a:cubicBezTo>
                      <a:lnTo>
                        <a:pt x="2125" y="854"/>
                      </a:lnTo>
                      <a:cubicBezTo>
                        <a:pt x="2125" y="800"/>
                        <a:pt x="2071" y="800"/>
                        <a:pt x="2017" y="745"/>
                      </a:cubicBezTo>
                      <a:cubicBezTo>
                        <a:pt x="1446" y="514"/>
                        <a:pt x="875" y="242"/>
                        <a:pt x="318" y="11"/>
                      </a:cubicBezTo>
                      <a:cubicBezTo>
                        <a:pt x="293" y="4"/>
                        <a:pt x="269" y="0"/>
                        <a:pt x="245" y="0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2" name="Google Shape;5762;p52"/>
                <p:cNvSpPr/>
                <p:nvPr/>
              </p:nvSpPr>
              <p:spPr>
                <a:xfrm>
                  <a:off x="7413675" y="1799825"/>
                  <a:ext cx="31575" cy="7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2900" extrusionOk="0">
                      <a:moveTo>
                        <a:pt x="637" y="1"/>
                      </a:moveTo>
                      <a:cubicBezTo>
                        <a:pt x="542" y="1"/>
                        <a:pt x="439" y="64"/>
                        <a:pt x="475" y="179"/>
                      </a:cubicBezTo>
                      <a:cubicBezTo>
                        <a:pt x="632" y="613"/>
                        <a:pt x="803" y="1110"/>
                        <a:pt x="912" y="1548"/>
                      </a:cubicBezTo>
                      <a:lnTo>
                        <a:pt x="912" y="1548"/>
                      </a:lnTo>
                      <a:cubicBezTo>
                        <a:pt x="912" y="1548"/>
                        <a:pt x="911" y="1548"/>
                        <a:pt x="911" y="1548"/>
                      </a:cubicBezTo>
                      <a:cubicBezTo>
                        <a:pt x="891" y="1548"/>
                        <a:pt x="853" y="1625"/>
                        <a:pt x="814" y="1701"/>
                      </a:cubicBezTo>
                      <a:cubicBezTo>
                        <a:pt x="692" y="1878"/>
                        <a:pt x="583" y="1987"/>
                        <a:pt x="529" y="2164"/>
                      </a:cubicBezTo>
                      <a:cubicBezTo>
                        <a:pt x="352" y="2327"/>
                        <a:pt x="189" y="2558"/>
                        <a:pt x="80" y="2721"/>
                      </a:cubicBezTo>
                      <a:cubicBezTo>
                        <a:pt x="1" y="2836"/>
                        <a:pt x="94" y="2899"/>
                        <a:pt x="184" y="2899"/>
                      </a:cubicBezTo>
                      <a:cubicBezTo>
                        <a:pt x="232" y="2899"/>
                        <a:pt x="279" y="2881"/>
                        <a:pt x="298" y="2843"/>
                      </a:cubicBezTo>
                      <a:cubicBezTo>
                        <a:pt x="475" y="2612"/>
                        <a:pt x="638" y="2435"/>
                        <a:pt x="760" y="2218"/>
                      </a:cubicBezTo>
                      <a:cubicBezTo>
                        <a:pt x="869" y="2041"/>
                        <a:pt x="1154" y="1824"/>
                        <a:pt x="1209" y="1593"/>
                      </a:cubicBezTo>
                      <a:cubicBezTo>
                        <a:pt x="1263" y="1416"/>
                        <a:pt x="1032" y="1022"/>
                        <a:pt x="1032" y="913"/>
                      </a:cubicBezTo>
                      <a:cubicBezTo>
                        <a:pt x="923" y="628"/>
                        <a:pt x="869" y="342"/>
                        <a:pt x="760" y="57"/>
                      </a:cubicBezTo>
                      <a:cubicBezTo>
                        <a:pt x="736" y="19"/>
                        <a:pt x="688" y="1"/>
                        <a:pt x="637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3" name="Google Shape;5763;p52"/>
                <p:cNvSpPr/>
                <p:nvPr/>
              </p:nvSpPr>
              <p:spPr>
                <a:xfrm>
                  <a:off x="7442525" y="1715250"/>
                  <a:ext cx="65775" cy="4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" h="1809" extrusionOk="0">
                      <a:moveTo>
                        <a:pt x="2506" y="1"/>
                      </a:moveTo>
                      <a:cubicBezTo>
                        <a:pt x="2437" y="1"/>
                        <a:pt x="2352" y="15"/>
                        <a:pt x="2325" y="42"/>
                      </a:cubicBezTo>
                      <a:cubicBezTo>
                        <a:pt x="2093" y="613"/>
                        <a:pt x="1808" y="1183"/>
                        <a:pt x="1523" y="1686"/>
                      </a:cubicBezTo>
                      <a:lnTo>
                        <a:pt x="1754" y="1686"/>
                      </a:lnTo>
                      <a:cubicBezTo>
                        <a:pt x="1237" y="1686"/>
                        <a:pt x="789" y="1686"/>
                        <a:pt x="286" y="1741"/>
                      </a:cubicBezTo>
                      <a:cubicBezTo>
                        <a:pt x="163" y="1741"/>
                        <a:pt x="0" y="1809"/>
                        <a:pt x="218" y="1809"/>
                      </a:cubicBezTo>
                      <a:cubicBezTo>
                        <a:pt x="680" y="1809"/>
                        <a:pt x="1183" y="1741"/>
                        <a:pt x="1645" y="1741"/>
                      </a:cubicBezTo>
                      <a:cubicBezTo>
                        <a:pt x="1699" y="1741"/>
                        <a:pt x="1808" y="1741"/>
                        <a:pt x="1808" y="1686"/>
                      </a:cubicBezTo>
                      <a:cubicBezTo>
                        <a:pt x="2093" y="1183"/>
                        <a:pt x="2379" y="613"/>
                        <a:pt x="2596" y="42"/>
                      </a:cubicBezTo>
                      <a:cubicBezTo>
                        <a:pt x="2630" y="15"/>
                        <a:pt x="2576" y="1"/>
                        <a:pt x="2506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4" name="Google Shape;5764;p52"/>
                <p:cNvSpPr/>
                <p:nvPr/>
              </p:nvSpPr>
              <p:spPr>
                <a:xfrm>
                  <a:off x="7451025" y="1736325"/>
                  <a:ext cx="230750" cy="23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0" h="9343" extrusionOk="0">
                      <a:moveTo>
                        <a:pt x="2037" y="8308"/>
                      </a:moveTo>
                      <a:cubicBezTo>
                        <a:pt x="2038" y="8311"/>
                        <a:pt x="2039" y="8315"/>
                        <a:pt x="2039" y="8319"/>
                      </a:cubicBezTo>
                      <a:cubicBezTo>
                        <a:pt x="2038" y="8315"/>
                        <a:pt x="2037" y="8312"/>
                        <a:pt x="2037" y="8308"/>
                      </a:cubicBezTo>
                      <a:close/>
                      <a:moveTo>
                        <a:pt x="3336" y="198"/>
                      </a:moveTo>
                      <a:lnTo>
                        <a:pt x="3336" y="198"/>
                      </a:lnTo>
                      <a:cubicBezTo>
                        <a:pt x="3650" y="394"/>
                        <a:pt x="3918" y="806"/>
                        <a:pt x="4186" y="1074"/>
                      </a:cubicBezTo>
                      <a:cubicBezTo>
                        <a:pt x="4363" y="1305"/>
                        <a:pt x="4581" y="1523"/>
                        <a:pt x="4812" y="1808"/>
                      </a:cubicBezTo>
                      <a:cubicBezTo>
                        <a:pt x="4812" y="1836"/>
                        <a:pt x="4853" y="1849"/>
                        <a:pt x="4902" y="1849"/>
                      </a:cubicBezTo>
                      <a:cubicBezTo>
                        <a:pt x="4951" y="1849"/>
                        <a:pt x="5009" y="1836"/>
                        <a:pt x="5043" y="1808"/>
                      </a:cubicBezTo>
                      <a:lnTo>
                        <a:pt x="6062" y="1305"/>
                      </a:lnTo>
                      <a:cubicBezTo>
                        <a:pt x="6280" y="1183"/>
                        <a:pt x="6511" y="1074"/>
                        <a:pt x="6742" y="966"/>
                      </a:cubicBezTo>
                      <a:cubicBezTo>
                        <a:pt x="6796" y="898"/>
                        <a:pt x="6905" y="898"/>
                        <a:pt x="6959" y="843"/>
                      </a:cubicBezTo>
                      <a:lnTo>
                        <a:pt x="6959" y="843"/>
                      </a:lnTo>
                      <a:cubicBezTo>
                        <a:pt x="7082" y="1305"/>
                        <a:pt x="6959" y="1808"/>
                        <a:pt x="6905" y="2203"/>
                      </a:cubicBezTo>
                      <a:cubicBezTo>
                        <a:pt x="6851" y="2542"/>
                        <a:pt x="6796" y="2882"/>
                        <a:pt x="6742" y="3168"/>
                      </a:cubicBezTo>
                      <a:cubicBezTo>
                        <a:pt x="6742" y="3222"/>
                        <a:pt x="6796" y="3222"/>
                        <a:pt x="6796" y="3222"/>
                      </a:cubicBezTo>
                      <a:cubicBezTo>
                        <a:pt x="7014" y="3276"/>
                        <a:pt x="8889" y="3847"/>
                        <a:pt x="8889" y="3902"/>
                      </a:cubicBezTo>
                      <a:cubicBezTo>
                        <a:pt x="8835" y="4187"/>
                        <a:pt x="8319" y="4527"/>
                        <a:pt x="8101" y="4704"/>
                      </a:cubicBezTo>
                      <a:cubicBezTo>
                        <a:pt x="7816" y="4921"/>
                        <a:pt x="7585" y="5152"/>
                        <a:pt x="7299" y="5383"/>
                      </a:cubicBezTo>
                      <a:cubicBezTo>
                        <a:pt x="7299" y="5383"/>
                        <a:pt x="7245" y="5438"/>
                        <a:pt x="7299" y="5438"/>
                      </a:cubicBezTo>
                      <a:cubicBezTo>
                        <a:pt x="7421" y="5723"/>
                        <a:pt x="7585" y="5940"/>
                        <a:pt x="7693" y="6226"/>
                      </a:cubicBezTo>
                      <a:cubicBezTo>
                        <a:pt x="7816" y="6457"/>
                        <a:pt x="7924" y="6620"/>
                        <a:pt x="8033" y="6851"/>
                      </a:cubicBezTo>
                      <a:cubicBezTo>
                        <a:pt x="8033" y="6905"/>
                        <a:pt x="8264" y="7191"/>
                        <a:pt x="8101" y="7191"/>
                      </a:cubicBezTo>
                      <a:cubicBezTo>
                        <a:pt x="7761" y="7245"/>
                        <a:pt x="7421" y="7259"/>
                        <a:pt x="7082" y="7259"/>
                      </a:cubicBezTo>
                      <a:cubicBezTo>
                        <a:pt x="6742" y="7259"/>
                        <a:pt x="6402" y="7245"/>
                        <a:pt x="6062" y="7245"/>
                      </a:cubicBezTo>
                      <a:cubicBezTo>
                        <a:pt x="5994" y="7245"/>
                        <a:pt x="5886" y="7245"/>
                        <a:pt x="5831" y="7300"/>
                      </a:cubicBezTo>
                      <a:cubicBezTo>
                        <a:pt x="5831" y="7585"/>
                        <a:pt x="5777" y="7925"/>
                        <a:pt x="5722" y="8210"/>
                      </a:cubicBezTo>
                      <a:cubicBezTo>
                        <a:pt x="5654" y="8441"/>
                        <a:pt x="5654" y="8605"/>
                        <a:pt x="5600" y="8836"/>
                      </a:cubicBezTo>
                      <a:cubicBezTo>
                        <a:pt x="5600" y="8944"/>
                        <a:pt x="5546" y="8999"/>
                        <a:pt x="5546" y="9121"/>
                      </a:cubicBezTo>
                      <a:cubicBezTo>
                        <a:pt x="5542" y="9135"/>
                        <a:pt x="5539" y="9147"/>
                        <a:pt x="5536" y="9158"/>
                      </a:cubicBezTo>
                      <a:lnTo>
                        <a:pt x="5536" y="9158"/>
                      </a:lnTo>
                      <a:cubicBezTo>
                        <a:pt x="5250" y="8961"/>
                        <a:pt x="5009" y="8625"/>
                        <a:pt x="4757" y="8373"/>
                      </a:cubicBezTo>
                      <a:cubicBezTo>
                        <a:pt x="4526" y="8156"/>
                        <a:pt x="4295" y="7979"/>
                        <a:pt x="4078" y="7762"/>
                      </a:cubicBezTo>
                      <a:cubicBezTo>
                        <a:pt x="4023" y="7694"/>
                        <a:pt x="3955" y="7694"/>
                        <a:pt x="3847" y="7694"/>
                      </a:cubicBezTo>
                      <a:cubicBezTo>
                        <a:pt x="3561" y="7816"/>
                        <a:pt x="3276" y="7871"/>
                        <a:pt x="3058" y="7979"/>
                      </a:cubicBezTo>
                      <a:cubicBezTo>
                        <a:pt x="2827" y="8034"/>
                        <a:pt x="2596" y="8102"/>
                        <a:pt x="2379" y="8156"/>
                      </a:cubicBezTo>
                      <a:cubicBezTo>
                        <a:pt x="2324" y="8210"/>
                        <a:pt x="2202" y="8210"/>
                        <a:pt x="2093" y="8265"/>
                      </a:cubicBezTo>
                      <a:cubicBezTo>
                        <a:pt x="2067" y="8273"/>
                        <a:pt x="2047" y="8279"/>
                        <a:pt x="2032" y="8283"/>
                      </a:cubicBezTo>
                      <a:lnTo>
                        <a:pt x="2032" y="8283"/>
                      </a:lnTo>
                      <a:cubicBezTo>
                        <a:pt x="1921" y="7665"/>
                        <a:pt x="2040" y="6948"/>
                        <a:pt x="2093" y="6335"/>
                      </a:cubicBezTo>
                      <a:cubicBezTo>
                        <a:pt x="2093" y="6335"/>
                        <a:pt x="2093" y="6280"/>
                        <a:pt x="2039" y="6280"/>
                      </a:cubicBezTo>
                      <a:cubicBezTo>
                        <a:pt x="1808" y="6226"/>
                        <a:pt x="1577" y="6117"/>
                        <a:pt x="1305" y="6063"/>
                      </a:cubicBezTo>
                      <a:cubicBezTo>
                        <a:pt x="1183" y="5995"/>
                        <a:pt x="503" y="5832"/>
                        <a:pt x="449" y="5723"/>
                      </a:cubicBezTo>
                      <a:cubicBezTo>
                        <a:pt x="340" y="5492"/>
                        <a:pt x="843" y="5043"/>
                        <a:pt x="965" y="4921"/>
                      </a:cubicBezTo>
                      <a:cubicBezTo>
                        <a:pt x="1128" y="4758"/>
                        <a:pt x="1237" y="4581"/>
                        <a:pt x="1414" y="4418"/>
                      </a:cubicBezTo>
                      <a:lnTo>
                        <a:pt x="1414" y="4364"/>
                      </a:lnTo>
                      <a:cubicBezTo>
                        <a:pt x="1183" y="3738"/>
                        <a:pt x="897" y="3059"/>
                        <a:pt x="734" y="2434"/>
                      </a:cubicBezTo>
                      <a:cubicBezTo>
                        <a:pt x="734" y="2257"/>
                        <a:pt x="788" y="2325"/>
                        <a:pt x="965" y="2257"/>
                      </a:cubicBezTo>
                      <a:cubicBezTo>
                        <a:pt x="1183" y="2257"/>
                        <a:pt x="1359" y="2257"/>
                        <a:pt x="1577" y="2203"/>
                      </a:cubicBezTo>
                      <a:cubicBezTo>
                        <a:pt x="1821" y="2203"/>
                        <a:pt x="2105" y="2163"/>
                        <a:pt x="2360" y="2151"/>
                      </a:cubicBezTo>
                      <a:lnTo>
                        <a:pt x="2360" y="2151"/>
                      </a:lnTo>
                      <a:cubicBezTo>
                        <a:pt x="2386" y="2167"/>
                        <a:pt x="2423" y="2175"/>
                        <a:pt x="2460" y="2175"/>
                      </a:cubicBezTo>
                      <a:cubicBezTo>
                        <a:pt x="2509" y="2175"/>
                        <a:pt x="2558" y="2161"/>
                        <a:pt x="2581" y="2134"/>
                      </a:cubicBezTo>
                      <a:lnTo>
                        <a:pt x="2581" y="2134"/>
                      </a:lnTo>
                      <a:cubicBezTo>
                        <a:pt x="2622" y="2117"/>
                        <a:pt x="2631" y="2090"/>
                        <a:pt x="2607" y="2069"/>
                      </a:cubicBezTo>
                      <a:lnTo>
                        <a:pt x="2607" y="2069"/>
                      </a:lnTo>
                      <a:cubicBezTo>
                        <a:pt x="2725" y="1792"/>
                        <a:pt x="2830" y="1513"/>
                        <a:pt x="2936" y="1183"/>
                      </a:cubicBezTo>
                      <a:cubicBezTo>
                        <a:pt x="3004" y="1020"/>
                        <a:pt x="3058" y="789"/>
                        <a:pt x="3167" y="558"/>
                      </a:cubicBezTo>
                      <a:cubicBezTo>
                        <a:pt x="3221" y="504"/>
                        <a:pt x="3221" y="395"/>
                        <a:pt x="3276" y="286"/>
                      </a:cubicBezTo>
                      <a:cubicBezTo>
                        <a:pt x="3276" y="286"/>
                        <a:pt x="3319" y="243"/>
                        <a:pt x="3336" y="198"/>
                      </a:cubicBezTo>
                      <a:close/>
                      <a:moveTo>
                        <a:pt x="5615" y="9208"/>
                      </a:moveTo>
                      <a:cubicBezTo>
                        <a:pt x="5627" y="9213"/>
                        <a:pt x="5640" y="9220"/>
                        <a:pt x="5654" y="9230"/>
                      </a:cubicBezTo>
                      <a:cubicBezTo>
                        <a:pt x="5641" y="9223"/>
                        <a:pt x="5628" y="9216"/>
                        <a:pt x="5615" y="9208"/>
                      </a:cubicBezTo>
                      <a:close/>
                      <a:moveTo>
                        <a:pt x="3344" y="1"/>
                      </a:moveTo>
                      <a:cubicBezTo>
                        <a:pt x="3004" y="1"/>
                        <a:pt x="2882" y="504"/>
                        <a:pt x="2827" y="735"/>
                      </a:cubicBezTo>
                      <a:cubicBezTo>
                        <a:pt x="2671" y="1165"/>
                        <a:pt x="2501" y="1609"/>
                        <a:pt x="2344" y="2040"/>
                      </a:cubicBezTo>
                      <a:lnTo>
                        <a:pt x="2344" y="2040"/>
                      </a:lnTo>
                      <a:cubicBezTo>
                        <a:pt x="1776" y="2048"/>
                        <a:pt x="1261" y="2098"/>
                        <a:pt x="734" y="2148"/>
                      </a:cubicBezTo>
                      <a:cubicBezTo>
                        <a:pt x="218" y="2257"/>
                        <a:pt x="557" y="2828"/>
                        <a:pt x="680" y="3222"/>
                      </a:cubicBezTo>
                      <a:cubicBezTo>
                        <a:pt x="788" y="3507"/>
                        <a:pt x="897" y="3793"/>
                        <a:pt x="1019" y="4133"/>
                      </a:cubicBezTo>
                      <a:cubicBezTo>
                        <a:pt x="1069" y="4182"/>
                        <a:pt x="1119" y="4277"/>
                        <a:pt x="1127" y="4386"/>
                      </a:cubicBezTo>
                      <a:lnTo>
                        <a:pt x="1127" y="4386"/>
                      </a:lnTo>
                      <a:cubicBezTo>
                        <a:pt x="1126" y="4384"/>
                        <a:pt x="1126" y="4382"/>
                        <a:pt x="1124" y="4382"/>
                      </a:cubicBezTo>
                      <a:cubicBezTo>
                        <a:pt x="1119" y="4382"/>
                        <a:pt x="1106" y="4409"/>
                        <a:pt x="1074" y="4472"/>
                      </a:cubicBezTo>
                      <a:cubicBezTo>
                        <a:pt x="897" y="4636"/>
                        <a:pt x="0" y="5492"/>
                        <a:pt x="163" y="5777"/>
                      </a:cubicBezTo>
                      <a:cubicBezTo>
                        <a:pt x="286" y="5940"/>
                        <a:pt x="680" y="5995"/>
                        <a:pt x="843" y="6063"/>
                      </a:cubicBezTo>
                      <a:cubicBezTo>
                        <a:pt x="1128" y="6172"/>
                        <a:pt x="1468" y="6280"/>
                        <a:pt x="1808" y="6403"/>
                      </a:cubicBezTo>
                      <a:cubicBezTo>
                        <a:pt x="1810" y="6403"/>
                        <a:pt x="1812" y="6402"/>
                        <a:pt x="1814" y="6402"/>
                      </a:cubicBezTo>
                      <a:lnTo>
                        <a:pt x="1814" y="6402"/>
                      </a:lnTo>
                      <a:cubicBezTo>
                        <a:pt x="1810" y="6414"/>
                        <a:pt x="1808" y="6431"/>
                        <a:pt x="1808" y="6457"/>
                      </a:cubicBezTo>
                      <a:lnTo>
                        <a:pt x="1808" y="6851"/>
                      </a:lnTo>
                      <a:cubicBezTo>
                        <a:pt x="1753" y="7245"/>
                        <a:pt x="1753" y="7585"/>
                        <a:pt x="1753" y="7979"/>
                      </a:cubicBezTo>
                      <a:cubicBezTo>
                        <a:pt x="1753" y="8327"/>
                        <a:pt x="1803" y="8440"/>
                        <a:pt x="1976" y="8440"/>
                      </a:cubicBezTo>
                      <a:cubicBezTo>
                        <a:pt x="2060" y="8440"/>
                        <a:pt x="2173" y="8413"/>
                        <a:pt x="2324" y="8373"/>
                      </a:cubicBezTo>
                      <a:cubicBezTo>
                        <a:pt x="2826" y="8227"/>
                        <a:pt x="3338" y="8025"/>
                        <a:pt x="3852" y="7867"/>
                      </a:cubicBezTo>
                      <a:lnTo>
                        <a:pt x="3852" y="7867"/>
                      </a:lnTo>
                      <a:cubicBezTo>
                        <a:pt x="4166" y="8141"/>
                        <a:pt x="4438" y="8457"/>
                        <a:pt x="4757" y="8713"/>
                      </a:cubicBezTo>
                      <a:cubicBezTo>
                        <a:pt x="4912" y="8881"/>
                        <a:pt x="5226" y="9343"/>
                        <a:pt x="5548" y="9343"/>
                      </a:cubicBezTo>
                      <a:cubicBezTo>
                        <a:pt x="5566" y="9343"/>
                        <a:pt x="5583" y="9341"/>
                        <a:pt x="5600" y="9338"/>
                      </a:cubicBezTo>
                      <a:cubicBezTo>
                        <a:pt x="5886" y="9338"/>
                        <a:pt x="5886" y="8713"/>
                        <a:pt x="5940" y="8496"/>
                      </a:cubicBezTo>
                      <a:cubicBezTo>
                        <a:pt x="5991" y="8127"/>
                        <a:pt x="6101" y="7746"/>
                        <a:pt x="6160" y="7375"/>
                      </a:cubicBezTo>
                      <a:lnTo>
                        <a:pt x="6160" y="7375"/>
                      </a:lnTo>
                      <a:cubicBezTo>
                        <a:pt x="6394" y="7395"/>
                        <a:pt x="6620" y="7405"/>
                        <a:pt x="6842" y="7405"/>
                      </a:cubicBezTo>
                      <a:cubicBezTo>
                        <a:pt x="7133" y="7405"/>
                        <a:pt x="7415" y="7388"/>
                        <a:pt x="7693" y="7354"/>
                      </a:cubicBezTo>
                      <a:cubicBezTo>
                        <a:pt x="7924" y="7354"/>
                        <a:pt x="8155" y="7354"/>
                        <a:pt x="8373" y="7300"/>
                      </a:cubicBezTo>
                      <a:cubicBezTo>
                        <a:pt x="8550" y="7245"/>
                        <a:pt x="8441" y="7082"/>
                        <a:pt x="8373" y="6960"/>
                      </a:cubicBezTo>
                      <a:cubicBezTo>
                        <a:pt x="8264" y="6620"/>
                        <a:pt x="8033" y="6280"/>
                        <a:pt x="7870" y="5995"/>
                      </a:cubicBezTo>
                      <a:cubicBezTo>
                        <a:pt x="7816" y="5832"/>
                        <a:pt x="7761" y="5723"/>
                        <a:pt x="7639" y="5546"/>
                      </a:cubicBezTo>
                      <a:cubicBezTo>
                        <a:pt x="7599" y="5467"/>
                        <a:pt x="7588" y="5416"/>
                        <a:pt x="7564" y="5416"/>
                      </a:cubicBezTo>
                      <a:cubicBezTo>
                        <a:pt x="7561" y="5416"/>
                        <a:pt x="7558" y="5417"/>
                        <a:pt x="7554" y="5419"/>
                      </a:cubicBezTo>
                      <a:lnTo>
                        <a:pt x="7554" y="5419"/>
                      </a:lnTo>
                      <a:cubicBezTo>
                        <a:pt x="8048" y="5030"/>
                        <a:pt x="8502" y="4629"/>
                        <a:pt x="8944" y="4241"/>
                      </a:cubicBezTo>
                      <a:cubicBezTo>
                        <a:pt x="8944" y="4187"/>
                        <a:pt x="9229" y="3956"/>
                        <a:pt x="9175" y="3847"/>
                      </a:cubicBezTo>
                      <a:cubicBezTo>
                        <a:pt x="8998" y="3738"/>
                        <a:pt x="8713" y="3684"/>
                        <a:pt x="8550" y="3616"/>
                      </a:cubicBezTo>
                      <a:cubicBezTo>
                        <a:pt x="8155" y="3507"/>
                        <a:pt x="7816" y="3399"/>
                        <a:pt x="7476" y="3276"/>
                      </a:cubicBezTo>
                      <a:cubicBezTo>
                        <a:pt x="7299" y="3222"/>
                        <a:pt x="7190" y="3168"/>
                        <a:pt x="7082" y="3168"/>
                      </a:cubicBezTo>
                      <a:cubicBezTo>
                        <a:pt x="7020" y="3140"/>
                        <a:pt x="7003" y="3140"/>
                        <a:pt x="7010" y="3140"/>
                      </a:cubicBezTo>
                      <a:cubicBezTo>
                        <a:pt x="7017" y="3140"/>
                        <a:pt x="7048" y="3140"/>
                        <a:pt x="7082" y="3113"/>
                      </a:cubicBezTo>
                      <a:cubicBezTo>
                        <a:pt x="7136" y="2434"/>
                        <a:pt x="7245" y="1808"/>
                        <a:pt x="7299" y="1129"/>
                      </a:cubicBezTo>
                      <a:cubicBezTo>
                        <a:pt x="7299" y="808"/>
                        <a:pt x="7233" y="692"/>
                        <a:pt x="7065" y="692"/>
                      </a:cubicBezTo>
                      <a:cubicBezTo>
                        <a:pt x="6970" y="692"/>
                        <a:pt x="6842" y="730"/>
                        <a:pt x="6674" y="789"/>
                      </a:cubicBezTo>
                      <a:cubicBezTo>
                        <a:pt x="6117" y="1049"/>
                        <a:pt x="5549" y="1354"/>
                        <a:pt x="4980" y="1663"/>
                      </a:cubicBezTo>
                      <a:lnTo>
                        <a:pt x="4980" y="1663"/>
                      </a:lnTo>
                      <a:cubicBezTo>
                        <a:pt x="4761" y="1354"/>
                        <a:pt x="4501" y="1049"/>
                        <a:pt x="4241" y="789"/>
                      </a:cubicBezTo>
                      <a:cubicBezTo>
                        <a:pt x="4078" y="558"/>
                        <a:pt x="3684" y="1"/>
                        <a:pt x="3344" y="1"/>
                      </a:cubicBezTo>
                      <a:close/>
                    </a:path>
                  </a:pathLst>
                </a:custGeom>
                <a:solidFill>
                  <a:srgbClr val="C61C2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65" name="Google Shape;5765;p52"/>
              <p:cNvGrpSpPr/>
              <p:nvPr/>
            </p:nvGrpSpPr>
            <p:grpSpPr>
              <a:xfrm rot="4832308">
                <a:off x="7832385" y="1240335"/>
                <a:ext cx="883746" cy="92432"/>
                <a:chOff x="7064325" y="1103275"/>
                <a:chExt cx="745381" cy="77961"/>
              </a:xfrm>
            </p:grpSpPr>
            <p:sp>
              <p:nvSpPr>
                <p:cNvPr id="5766" name="Google Shape;5766;p52"/>
                <p:cNvSpPr/>
                <p:nvPr/>
              </p:nvSpPr>
              <p:spPr>
                <a:xfrm>
                  <a:off x="7064325" y="1103275"/>
                  <a:ext cx="55400" cy="5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2216" extrusionOk="0">
                      <a:moveTo>
                        <a:pt x="1142" y="0"/>
                      </a:moveTo>
                      <a:cubicBezTo>
                        <a:pt x="517" y="0"/>
                        <a:pt x="0" y="462"/>
                        <a:pt x="0" y="1074"/>
                      </a:cubicBezTo>
                      <a:cubicBezTo>
                        <a:pt x="0" y="1699"/>
                        <a:pt x="517" y="2216"/>
                        <a:pt x="1142" y="2216"/>
                      </a:cubicBezTo>
                      <a:cubicBezTo>
                        <a:pt x="1753" y="2216"/>
                        <a:pt x="2216" y="1699"/>
                        <a:pt x="2216" y="1074"/>
                      </a:cubicBezTo>
                      <a:cubicBezTo>
                        <a:pt x="2216" y="462"/>
                        <a:pt x="1753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7" name="Google Shape;5767;p52"/>
                <p:cNvSpPr/>
                <p:nvPr/>
              </p:nvSpPr>
              <p:spPr>
                <a:xfrm>
                  <a:off x="7768556" y="1140111"/>
                  <a:ext cx="41150" cy="4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" h="1645" extrusionOk="0">
                      <a:moveTo>
                        <a:pt x="857" y="0"/>
                      </a:moveTo>
                      <a:cubicBezTo>
                        <a:pt x="341" y="0"/>
                        <a:pt x="1" y="394"/>
                        <a:pt x="1" y="843"/>
                      </a:cubicBezTo>
                      <a:cubicBezTo>
                        <a:pt x="1" y="1305"/>
                        <a:pt x="341" y="1645"/>
                        <a:pt x="857" y="1645"/>
                      </a:cubicBezTo>
                      <a:cubicBezTo>
                        <a:pt x="1306" y="1645"/>
                        <a:pt x="1646" y="1305"/>
                        <a:pt x="1646" y="843"/>
                      </a:cubicBezTo>
                      <a:cubicBezTo>
                        <a:pt x="1646" y="394"/>
                        <a:pt x="1306" y="0"/>
                        <a:pt x="8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8" name="Google Shape;10768;p63"/>
          <p:cNvSpPr/>
          <p:nvPr/>
        </p:nvSpPr>
        <p:spPr>
          <a:xfrm>
            <a:off x="559597" y="1063228"/>
            <a:ext cx="192653" cy="190425"/>
          </a:xfrm>
          <a:custGeom>
            <a:avLst/>
            <a:gdLst/>
            <a:ahLst/>
            <a:cxnLst/>
            <a:rect l="l" t="t" r="r" b="b"/>
            <a:pathLst>
              <a:path w="7869" h="7778" extrusionOk="0">
                <a:moveTo>
                  <a:pt x="3980" y="0"/>
                </a:moveTo>
                <a:lnTo>
                  <a:pt x="2570" y="2547"/>
                </a:lnTo>
                <a:lnTo>
                  <a:pt x="1" y="3889"/>
                </a:lnTo>
                <a:lnTo>
                  <a:pt x="2570" y="5299"/>
                </a:lnTo>
                <a:lnTo>
                  <a:pt x="3980" y="7778"/>
                </a:lnTo>
                <a:lnTo>
                  <a:pt x="5322" y="5299"/>
                </a:lnTo>
                <a:lnTo>
                  <a:pt x="7869" y="3889"/>
                </a:lnTo>
                <a:lnTo>
                  <a:pt x="5322" y="2547"/>
                </a:lnTo>
                <a:lnTo>
                  <a:pt x="398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9" name="Google Shape;10769;p63"/>
          <p:cNvSpPr/>
          <p:nvPr/>
        </p:nvSpPr>
        <p:spPr>
          <a:xfrm>
            <a:off x="745542" y="1828722"/>
            <a:ext cx="109143" cy="109143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184" y="1"/>
                </a:moveTo>
                <a:lnTo>
                  <a:pt x="1411" y="1411"/>
                </a:lnTo>
                <a:lnTo>
                  <a:pt x="1" y="2184"/>
                </a:lnTo>
                <a:lnTo>
                  <a:pt x="1411" y="3025"/>
                </a:lnTo>
                <a:lnTo>
                  <a:pt x="2184" y="4458"/>
                </a:lnTo>
                <a:lnTo>
                  <a:pt x="3025" y="3025"/>
                </a:lnTo>
                <a:lnTo>
                  <a:pt x="4458" y="2184"/>
                </a:lnTo>
                <a:lnTo>
                  <a:pt x="3025" y="1411"/>
                </a:lnTo>
                <a:lnTo>
                  <a:pt x="218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70" name="Google Shape;10770;p63"/>
          <p:cNvGrpSpPr/>
          <p:nvPr/>
        </p:nvGrpSpPr>
        <p:grpSpPr>
          <a:xfrm>
            <a:off x="186427" y="3041073"/>
            <a:ext cx="3888529" cy="1815802"/>
            <a:chOff x="378671" y="2044192"/>
            <a:chExt cx="5435384" cy="2818744"/>
          </a:xfrm>
        </p:grpSpPr>
        <p:sp>
          <p:nvSpPr>
            <p:cNvPr id="10771" name="Google Shape;10771;p63"/>
            <p:cNvSpPr/>
            <p:nvPr/>
          </p:nvSpPr>
          <p:spPr>
            <a:xfrm>
              <a:off x="1956446" y="3526755"/>
              <a:ext cx="918632" cy="531148"/>
            </a:xfrm>
            <a:custGeom>
              <a:avLst/>
              <a:gdLst/>
              <a:ahLst/>
              <a:cxnLst/>
              <a:rect l="l" t="t" r="r" b="b"/>
              <a:pathLst>
                <a:path w="37522" h="21695" extrusionOk="0">
                  <a:moveTo>
                    <a:pt x="17988" y="0"/>
                  </a:moveTo>
                  <a:cubicBezTo>
                    <a:pt x="8050" y="0"/>
                    <a:pt x="0" y="8050"/>
                    <a:pt x="0" y="17897"/>
                  </a:cubicBezTo>
                  <a:lnTo>
                    <a:pt x="0" y="21694"/>
                  </a:lnTo>
                  <a:lnTo>
                    <a:pt x="37521" y="21694"/>
                  </a:lnTo>
                  <a:lnTo>
                    <a:pt x="37521" y="17897"/>
                  </a:lnTo>
                  <a:cubicBezTo>
                    <a:pt x="37521" y="8050"/>
                    <a:pt x="29471" y="0"/>
                    <a:pt x="19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2" name="Google Shape;10772;p63"/>
            <p:cNvSpPr/>
            <p:nvPr/>
          </p:nvSpPr>
          <p:spPr>
            <a:xfrm>
              <a:off x="2424649" y="2675914"/>
              <a:ext cx="204355" cy="179922"/>
            </a:xfrm>
            <a:custGeom>
              <a:avLst/>
              <a:gdLst/>
              <a:ahLst/>
              <a:cxnLst/>
              <a:rect l="l" t="t" r="r" b="b"/>
              <a:pathLst>
                <a:path w="8347" h="7349" extrusionOk="0">
                  <a:moveTo>
                    <a:pt x="4285" y="0"/>
                  </a:moveTo>
                  <a:cubicBezTo>
                    <a:pt x="3844" y="0"/>
                    <a:pt x="3395" y="83"/>
                    <a:pt x="2957" y="257"/>
                  </a:cubicBezTo>
                  <a:cubicBezTo>
                    <a:pt x="956" y="916"/>
                    <a:pt x="1" y="3099"/>
                    <a:pt x="774" y="5010"/>
                  </a:cubicBezTo>
                  <a:cubicBezTo>
                    <a:pt x="1347" y="6451"/>
                    <a:pt x="2701" y="7348"/>
                    <a:pt x="4150" y="7348"/>
                  </a:cubicBezTo>
                  <a:cubicBezTo>
                    <a:pt x="4599" y="7348"/>
                    <a:pt x="5057" y="7262"/>
                    <a:pt x="5504" y="7079"/>
                  </a:cubicBezTo>
                  <a:cubicBezTo>
                    <a:pt x="7391" y="6420"/>
                    <a:pt x="8346" y="4236"/>
                    <a:pt x="7687" y="2349"/>
                  </a:cubicBezTo>
                  <a:cubicBezTo>
                    <a:pt x="7111" y="900"/>
                    <a:pt x="5744" y="0"/>
                    <a:pt x="4285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3" name="Google Shape;10773;p63"/>
            <p:cNvSpPr/>
            <p:nvPr/>
          </p:nvSpPr>
          <p:spPr>
            <a:xfrm>
              <a:off x="1863461" y="2889402"/>
              <a:ext cx="204355" cy="179897"/>
            </a:xfrm>
            <a:custGeom>
              <a:avLst/>
              <a:gdLst/>
              <a:ahLst/>
              <a:cxnLst/>
              <a:rect l="l" t="t" r="r" b="b"/>
              <a:pathLst>
                <a:path w="8347" h="7348" extrusionOk="0">
                  <a:moveTo>
                    <a:pt x="4208" y="0"/>
                  </a:moveTo>
                  <a:cubicBezTo>
                    <a:pt x="3753" y="0"/>
                    <a:pt x="3290" y="86"/>
                    <a:pt x="2843" y="269"/>
                  </a:cubicBezTo>
                  <a:cubicBezTo>
                    <a:pt x="956" y="929"/>
                    <a:pt x="1" y="3112"/>
                    <a:pt x="751" y="4999"/>
                  </a:cubicBezTo>
                  <a:cubicBezTo>
                    <a:pt x="1275" y="6448"/>
                    <a:pt x="2670" y="7348"/>
                    <a:pt x="4154" y="7348"/>
                  </a:cubicBezTo>
                  <a:cubicBezTo>
                    <a:pt x="4603" y="7348"/>
                    <a:pt x="5060" y="7265"/>
                    <a:pt x="5504" y="7091"/>
                  </a:cubicBezTo>
                  <a:cubicBezTo>
                    <a:pt x="7391" y="6409"/>
                    <a:pt x="8346" y="4249"/>
                    <a:pt x="7573" y="2338"/>
                  </a:cubicBezTo>
                  <a:cubicBezTo>
                    <a:pt x="7070" y="898"/>
                    <a:pt x="5678" y="0"/>
                    <a:pt x="4208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4" name="Google Shape;10774;p63"/>
            <p:cNvSpPr/>
            <p:nvPr/>
          </p:nvSpPr>
          <p:spPr>
            <a:xfrm>
              <a:off x="1903001" y="2922184"/>
              <a:ext cx="125277" cy="113158"/>
            </a:xfrm>
            <a:custGeom>
              <a:avLst/>
              <a:gdLst/>
              <a:ahLst/>
              <a:cxnLst/>
              <a:rect l="l" t="t" r="r" b="b"/>
              <a:pathLst>
                <a:path w="5117" h="4622" extrusionOk="0">
                  <a:moveTo>
                    <a:pt x="2536" y="1"/>
                  </a:moveTo>
                  <a:cubicBezTo>
                    <a:pt x="2262" y="1"/>
                    <a:pt x="1982" y="51"/>
                    <a:pt x="1706" y="158"/>
                  </a:cubicBezTo>
                  <a:cubicBezTo>
                    <a:pt x="569" y="636"/>
                    <a:pt x="0" y="1955"/>
                    <a:pt x="387" y="3092"/>
                  </a:cubicBezTo>
                  <a:cubicBezTo>
                    <a:pt x="747" y="4063"/>
                    <a:pt x="1661" y="4621"/>
                    <a:pt x="2635" y="4621"/>
                  </a:cubicBezTo>
                  <a:cubicBezTo>
                    <a:pt x="2893" y="4621"/>
                    <a:pt x="3154" y="4582"/>
                    <a:pt x="3411" y="4501"/>
                  </a:cubicBezTo>
                  <a:cubicBezTo>
                    <a:pt x="4548" y="4047"/>
                    <a:pt x="5117" y="2705"/>
                    <a:pt x="4730" y="1477"/>
                  </a:cubicBezTo>
                  <a:cubicBezTo>
                    <a:pt x="4360" y="595"/>
                    <a:pt x="3484" y="1"/>
                    <a:pt x="2536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5" name="Google Shape;10775;p63"/>
            <p:cNvSpPr/>
            <p:nvPr/>
          </p:nvSpPr>
          <p:spPr>
            <a:xfrm>
              <a:off x="2464189" y="2708696"/>
              <a:ext cx="127505" cy="113427"/>
            </a:xfrm>
            <a:custGeom>
              <a:avLst/>
              <a:gdLst/>
              <a:ahLst/>
              <a:cxnLst/>
              <a:rect l="l" t="t" r="r" b="b"/>
              <a:pathLst>
                <a:path w="5208" h="4633" extrusionOk="0">
                  <a:moveTo>
                    <a:pt x="2557" y="1"/>
                  </a:moveTo>
                  <a:cubicBezTo>
                    <a:pt x="2301" y="1"/>
                    <a:pt x="2044" y="47"/>
                    <a:pt x="1797" y="146"/>
                  </a:cubicBezTo>
                  <a:cubicBezTo>
                    <a:pt x="569" y="623"/>
                    <a:pt x="0" y="1965"/>
                    <a:pt x="478" y="3193"/>
                  </a:cubicBezTo>
                  <a:cubicBezTo>
                    <a:pt x="783" y="4090"/>
                    <a:pt x="1667" y="4633"/>
                    <a:pt x="2630" y="4633"/>
                  </a:cubicBezTo>
                  <a:cubicBezTo>
                    <a:pt x="2888" y="4633"/>
                    <a:pt x="3151" y="4594"/>
                    <a:pt x="3411" y="4512"/>
                  </a:cubicBezTo>
                  <a:cubicBezTo>
                    <a:pt x="4548" y="4034"/>
                    <a:pt x="5208" y="2716"/>
                    <a:pt x="4753" y="1488"/>
                  </a:cubicBezTo>
                  <a:cubicBezTo>
                    <a:pt x="4379" y="598"/>
                    <a:pt x="3477" y="1"/>
                    <a:pt x="2557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6" name="Google Shape;10776;p63"/>
            <p:cNvSpPr/>
            <p:nvPr/>
          </p:nvSpPr>
          <p:spPr>
            <a:xfrm>
              <a:off x="1870708" y="2732640"/>
              <a:ext cx="988212" cy="873952"/>
            </a:xfrm>
            <a:custGeom>
              <a:avLst/>
              <a:gdLst/>
              <a:ahLst/>
              <a:cxnLst/>
              <a:rect l="l" t="t" r="r" b="b"/>
              <a:pathLst>
                <a:path w="40364" h="35697" extrusionOk="0">
                  <a:moveTo>
                    <a:pt x="20148" y="1"/>
                  </a:moveTo>
                  <a:cubicBezTo>
                    <a:pt x="18044" y="1"/>
                    <a:pt x="15906" y="376"/>
                    <a:pt x="13826" y="1169"/>
                  </a:cubicBezTo>
                  <a:cubicBezTo>
                    <a:pt x="4639" y="4671"/>
                    <a:pt x="0" y="14995"/>
                    <a:pt x="3502" y="24182"/>
                  </a:cubicBezTo>
                  <a:cubicBezTo>
                    <a:pt x="6212" y="31307"/>
                    <a:pt x="13005" y="35697"/>
                    <a:pt x="20195" y="35697"/>
                  </a:cubicBezTo>
                  <a:cubicBezTo>
                    <a:pt x="22299" y="35697"/>
                    <a:pt x="24436" y="35321"/>
                    <a:pt x="26515" y="34528"/>
                  </a:cubicBezTo>
                  <a:cubicBezTo>
                    <a:pt x="35702" y="31004"/>
                    <a:pt x="40364" y="20680"/>
                    <a:pt x="36839" y="11493"/>
                  </a:cubicBezTo>
                  <a:cubicBezTo>
                    <a:pt x="34130" y="4386"/>
                    <a:pt x="27338" y="1"/>
                    <a:pt x="20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7" name="Google Shape;10777;p63"/>
            <p:cNvSpPr/>
            <p:nvPr/>
          </p:nvSpPr>
          <p:spPr>
            <a:xfrm>
              <a:off x="2267104" y="3084650"/>
              <a:ext cx="371351" cy="327747"/>
            </a:xfrm>
            <a:custGeom>
              <a:avLst/>
              <a:gdLst/>
              <a:ahLst/>
              <a:cxnLst/>
              <a:rect l="l" t="t" r="r" b="b"/>
              <a:pathLst>
                <a:path w="15168" h="13387" extrusionOk="0">
                  <a:moveTo>
                    <a:pt x="7572" y="1"/>
                  </a:moveTo>
                  <a:cubicBezTo>
                    <a:pt x="6789" y="1"/>
                    <a:pt x="5991" y="140"/>
                    <a:pt x="5208" y="435"/>
                  </a:cubicBezTo>
                  <a:cubicBezTo>
                    <a:pt x="1797" y="1754"/>
                    <a:pt x="0" y="5642"/>
                    <a:pt x="1319" y="9053"/>
                  </a:cubicBezTo>
                  <a:cubicBezTo>
                    <a:pt x="2354" y="11755"/>
                    <a:pt x="4904" y="13387"/>
                    <a:pt x="7582" y="13387"/>
                  </a:cubicBezTo>
                  <a:cubicBezTo>
                    <a:pt x="8375" y="13387"/>
                    <a:pt x="9180" y="13243"/>
                    <a:pt x="9960" y="12942"/>
                  </a:cubicBezTo>
                  <a:cubicBezTo>
                    <a:pt x="13462" y="11714"/>
                    <a:pt x="15168" y="7825"/>
                    <a:pt x="13826" y="4324"/>
                  </a:cubicBezTo>
                  <a:cubicBezTo>
                    <a:pt x="12802" y="1676"/>
                    <a:pt x="10285" y="1"/>
                    <a:pt x="7572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8" name="Google Shape;10778;p63"/>
            <p:cNvSpPr/>
            <p:nvPr/>
          </p:nvSpPr>
          <p:spPr>
            <a:xfrm>
              <a:off x="2378451" y="3132391"/>
              <a:ext cx="157569" cy="139061"/>
            </a:xfrm>
            <a:custGeom>
              <a:avLst/>
              <a:gdLst/>
              <a:ahLst/>
              <a:cxnLst/>
              <a:rect l="l" t="t" r="r" b="b"/>
              <a:pathLst>
                <a:path w="6436" h="5680" extrusionOk="0">
                  <a:moveTo>
                    <a:pt x="3257" y="1"/>
                  </a:moveTo>
                  <a:cubicBezTo>
                    <a:pt x="2930" y="1"/>
                    <a:pt x="2598" y="62"/>
                    <a:pt x="2274" y="190"/>
                  </a:cubicBezTo>
                  <a:cubicBezTo>
                    <a:pt x="751" y="759"/>
                    <a:pt x="0" y="2374"/>
                    <a:pt x="569" y="3874"/>
                  </a:cubicBezTo>
                  <a:cubicBezTo>
                    <a:pt x="1008" y="4980"/>
                    <a:pt x="2070" y="5680"/>
                    <a:pt x="3232" y="5680"/>
                  </a:cubicBezTo>
                  <a:cubicBezTo>
                    <a:pt x="3576" y="5680"/>
                    <a:pt x="3928" y="5619"/>
                    <a:pt x="4275" y="5489"/>
                  </a:cubicBezTo>
                  <a:cubicBezTo>
                    <a:pt x="5685" y="4920"/>
                    <a:pt x="6436" y="3306"/>
                    <a:pt x="5867" y="1896"/>
                  </a:cubicBezTo>
                  <a:cubicBezTo>
                    <a:pt x="5427" y="717"/>
                    <a:pt x="4374" y="1"/>
                    <a:pt x="3257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9" name="Google Shape;10779;p63"/>
            <p:cNvSpPr/>
            <p:nvPr/>
          </p:nvSpPr>
          <p:spPr>
            <a:xfrm>
              <a:off x="2132377" y="3113270"/>
              <a:ext cx="60692" cy="53005"/>
            </a:xfrm>
            <a:custGeom>
              <a:avLst/>
              <a:gdLst/>
              <a:ahLst/>
              <a:cxnLst/>
              <a:rect l="l" t="t" r="r" b="b"/>
              <a:pathLst>
                <a:path w="2479" h="2165" extrusionOk="0">
                  <a:moveTo>
                    <a:pt x="1313" y="1"/>
                  </a:moveTo>
                  <a:cubicBezTo>
                    <a:pt x="1167" y="1"/>
                    <a:pt x="1016" y="35"/>
                    <a:pt x="864" y="107"/>
                  </a:cubicBezTo>
                  <a:cubicBezTo>
                    <a:pt x="296" y="312"/>
                    <a:pt x="0" y="881"/>
                    <a:pt x="296" y="1449"/>
                  </a:cubicBezTo>
                  <a:cubicBezTo>
                    <a:pt x="440" y="1900"/>
                    <a:pt x="827" y="2164"/>
                    <a:pt x="1264" y="2164"/>
                  </a:cubicBezTo>
                  <a:cubicBezTo>
                    <a:pt x="1379" y="2164"/>
                    <a:pt x="1497" y="2146"/>
                    <a:pt x="1615" y="2108"/>
                  </a:cubicBezTo>
                  <a:cubicBezTo>
                    <a:pt x="2183" y="1927"/>
                    <a:pt x="2479" y="1244"/>
                    <a:pt x="2274" y="676"/>
                  </a:cubicBezTo>
                  <a:cubicBezTo>
                    <a:pt x="2074" y="259"/>
                    <a:pt x="1715" y="1"/>
                    <a:pt x="1313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0" name="Google Shape;10780;p63"/>
            <p:cNvSpPr/>
            <p:nvPr/>
          </p:nvSpPr>
          <p:spPr>
            <a:xfrm>
              <a:off x="2497020" y="2993746"/>
              <a:ext cx="60154" cy="51927"/>
            </a:xfrm>
            <a:custGeom>
              <a:avLst/>
              <a:gdLst/>
              <a:ahLst/>
              <a:cxnLst/>
              <a:rect l="l" t="t" r="r" b="b"/>
              <a:pathLst>
                <a:path w="2457" h="2121" extrusionOk="0">
                  <a:moveTo>
                    <a:pt x="1283" y="0"/>
                  </a:moveTo>
                  <a:cubicBezTo>
                    <a:pt x="1136" y="0"/>
                    <a:pt x="986" y="26"/>
                    <a:pt x="842" y="78"/>
                  </a:cubicBezTo>
                  <a:cubicBezTo>
                    <a:pt x="274" y="259"/>
                    <a:pt x="1" y="828"/>
                    <a:pt x="274" y="1396"/>
                  </a:cubicBezTo>
                  <a:cubicBezTo>
                    <a:pt x="416" y="1843"/>
                    <a:pt x="797" y="2121"/>
                    <a:pt x="1230" y="2121"/>
                  </a:cubicBezTo>
                  <a:cubicBezTo>
                    <a:pt x="1348" y="2121"/>
                    <a:pt x="1470" y="2100"/>
                    <a:pt x="1593" y="2056"/>
                  </a:cubicBezTo>
                  <a:cubicBezTo>
                    <a:pt x="2161" y="1874"/>
                    <a:pt x="2457" y="1215"/>
                    <a:pt x="2275" y="646"/>
                  </a:cubicBezTo>
                  <a:cubicBezTo>
                    <a:pt x="2122" y="222"/>
                    <a:pt x="1716" y="0"/>
                    <a:pt x="1283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1" name="Google Shape;10781;p63"/>
            <p:cNvSpPr/>
            <p:nvPr/>
          </p:nvSpPr>
          <p:spPr>
            <a:xfrm>
              <a:off x="2086154" y="3526755"/>
              <a:ext cx="635811" cy="227173"/>
            </a:xfrm>
            <a:custGeom>
              <a:avLst/>
              <a:gdLst/>
              <a:ahLst/>
              <a:cxnLst/>
              <a:rect l="l" t="t" r="r" b="b"/>
              <a:pathLst>
                <a:path w="25970" h="9279" extrusionOk="0">
                  <a:moveTo>
                    <a:pt x="1" y="0"/>
                  </a:moveTo>
                  <a:lnTo>
                    <a:pt x="1" y="9278"/>
                  </a:lnTo>
                  <a:lnTo>
                    <a:pt x="25970" y="9278"/>
                  </a:lnTo>
                  <a:lnTo>
                    <a:pt x="259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2" name="Google Shape;10782;p63"/>
            <p:cNvSpPr/>
            <p:nvPr/>
          </p:nvSpPr>
          <p:spPr>
            <a:xfrm>
              <a:off x="562388" y="2770711"/>
              <a:ext cx="849029" cy="1458667"/>
            </a:xfrm>
            <a:custGeom>
              <a:avLst/>
              <a:gdLst/>
              <a:ahLst/>
              <a:cxnLst/>
              <a:rect l="l" t="t" r="r" b="b"/>
              <a:pathLst>
                <a:path w="34679" h="59580" extrusionOk="0">
                  <a:moveTo>
                    <a:pt x="32973" y="1"/>
                  </a:moveTo>
                  <a:lnTo>
                    <a:pt x="18852" y="1320"/>
                  </a:lnTo>
                  <a:lnTo>
                    <a:pt x="13735" y="1797"/>
                  </a:lnTo>
                  <a:lnTo>
                    <a:pt x="8528" y="2275"/>
                  </a:lnTo>
                  <a:lnTo>
                    <a:pt x="3502" y="2729"/>
                  </a:lnTo>
                  <a:lnTo>
                    <a:pt x="1" y="3025"/>
                  </a:lnTo>
                  <a:lnTo>
                    <a:pt x="842" y="9097"/>
                  </a:lnTo>
                  <a:lnTo>
                    <a:pt x="933" y="9665"/>
                  </a:lnTo>
                  <a:lnTo>
                    <a:pt x="1228" y="11075"/>
                  </a:lnTo>
                  <a:lnTo>
                    <a:pt x="2161" y="17624"/>
                  </a:lnTo>
                  <a:lnTo>
                    <a:pt x="3298" y="25765"/>
                  </a:lnTo>
                  <a:lnTo>
                    <a:pt x="4071" y="30881"/>
                  </a:lnTo>
                  <a:lnTo>
                    <a:pt x="5572" y="41205"/>
                  </a:lnTo>
                  <a:lnTo>
                    <a:pt x="5958" y="43661"/>
                  </a:lnTo>
                  <a:lnTo>
                    <a:pt x="8232" y="59579"/>
                  </a:lnTo>
                  <a:lnTo>
                    <a:pt x="10120" y="59397"/>
                  </a:lnTo>
                  <a:lnTo>
                    <a:pt x="14304" y="59011"/>
                  </a:lnTo>
                  <a:lnTo>
                    <a:pt x="18761" y="58556"/>
                  </a:lnTo>
                  <a:lnTo>
                    <a:pt x="27470" y="57783"/>
                  </a:lnTo>
                  <a:lnTo>
                    <a:pt x="31541" y="57419"/>
                  </a:lnTo>
                  <a:lnTo>
                    <a:pt x="34679" y="57123"/>
                  </a:lnTo>
                  <a:lnTo>
                    <a:pt x="34201" y="41023"/>
                  </a:lnTo>
                  <a:lnTo>
                    <a:pt x="34110" y="38545"/>
                  </a:lnTo>
                  <a:lnTo>
                    <a:pt x="33724" y="27084"/>
                  </a:lnTo>
                  <a:lnTo>
                    <a:pt x="33633" y="22263"/>
                  </a:lnTo>
                  <a:lnTo>
                    <a:pt x="33246" y="8142"/>
                  </a:lnTo>
                  <a:lnTo>
                    <a:pt x="329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3" name="Google Shape;10783;p63"/>
            <p:cNvSpPr/>
            <p:nvPr/>
          </p:nvSpPr>
          <p:spPr>
            <a:xfrm>
              <a:off x="698780" y="3714364"/>
              <a:ext cx="712637" cy="515014"/>
            </a:xfrm>
            <a:custGeom>
              <a:avLst/>
              <a:gdLst/>
              <a:ahLst/>
              <a:cxnLst/>
              <a:rect l="l" t="t" r="r" b="b"/>
              <a:pathLst>
                <a:path w="29108" h="21036" extrusionOk="0">
                  <a:moveTo>
                    <a:pt x="28539" y="1"/>
                  </a:moveTo>
                  <a:lnTo>
                    <a:pt x="1" y="2661"/>
                  </a:lnTo>
                  <a:lnTo>
                    <a:pt x="2661" y="21035"/>
                  </a:lnTo>
                  <a:lnTo>
                    <a:pt x="29108" y="18579"/>
                  </a:lnTo>
                  <a:lnTo>
                    <a:pt x="285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4" name="Google Shape;10784;p63"/>
            <p:cNvSpPr/>
            <p:nvPr/>
          </p:nvSpPr>
          <p:spPr>
            <a:xfrm>
              <a:off x="446023" y="2715037"/>
              <a:ext cx="1065062" cy="338520"/>
            </a:xfrm>
            <a:custGeom>
              <a:avLst/>
              <a:gdLst/>
              <a:ahLst/>
              <a:cxnLst/>
              <a:rect l="l" t="t" r="r" b="b"/>
              <a:pathLst>
                <a:path w="43503" h="13827" extrusionOk="0">
                  <a:moveTo>
                    <a:pt x="42638" y="1"/>
                  </a:moveTo>
                  <a:lnTo>
                    <a:pt x="1" y="3980"/>
                  </a:lnTo>
                  <a:lnTo>
                    <a:pt x="865" y="13826"/>
                  </a:lnTo>
                  <a:lnTo>
                    <a:pt x="43502" y="9847"/>
                  </a:lnTo>
                  <a:lnTo>
                    <a:pt x="42638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5" name="Google Shape;10785;p63"/>
            <p:cNvSpPr/>
            <p:nvPr/>
          </p:nvSpPr>
          <p:spPr>
            <a:xfrm>
              <a:off x="483260" y="2821365"/>
              <a:ext cx="290142" cy="424429"/>
            </a:xfrm>
            <a:custGeom>
              <a:avLst/>
              <a:gdLst/>
              <a:ahLst/>
              <a:cxnLst/>
              <a:rect l="l" t="t" r="r" b="b"/>
              <a:pathLst>
                <a:path w="11851" h="17336" extrusionOk="0">
                  <a:moveTo>
                    <a:pt x="11851" y="1"/>
                  </a:moveTo>
                  <a:lnTo>
                    <a:pt x="6825" y="479"/>
                  </a:lnTo>
                  <a:cubicBezTo>
                    <a:pt x="6530" y="569"/>
                    <a:pt x="6916" y="660"/>
                    <a:pt x="6734" y="865"/>
                  </a:cubicBezTo>
                  <a:lnTo>
                    <a:pt x="276" y="16010"/>
                  </a:lnTo>
                  <a:cubicBezTo>
                    <a:pt x="1" y="16665"/>
                    <a:pt x="469" y="17254"/>
                    <a:pt x="1049" y="17254"/>
                  </a:cubicBezTo>
                  <a:cubicBezTo>
                    <a:pt x="1234" y="17254"/>
                    <a:pt x="1431" y="17194"/>
                    <a:pt x="1618" y="17056"/>
                  </a:cubicBezTo>
                  <a:lnTo>
                    <a:pt x="4074" y="15259"/>
                  </a:lnTo>
                  <a:cubicBezTo>
                    <a:pt x="4230" y="15153"/>
                    <a:pt x="4400" y="15106"/>
                    <a:pt x="4566" y="15106"/>
                  </a:cubicBezTo>
                  <a:cubicBezTo>
                    <a:pt x="5006" y="15106"/>
                    <a:pt x="5424" y="15440"/>
                    <a:pt x="5507" y="15919"/>
                  </a:cubicBezTo>
                  <a:lnTo>
                    <a:pt x="5507" y="16487"/>
                  </a:lnTo>
                  <a:cubicBezTo>
                    <a:pt x="5555" y="17049"/>
                    <a:pt x="5985" y="17336"/>
                    <a:pt x="6418" y="17336"/>
                  </a:cubicBezTo>
                  <a:cubicBezTo>
                    <a:pt x="6791" y="17336"/>
                    <a:pt x="7166" y="17123"/>
                    <a:pt x="7303" y="16692"/>
                  </a:cubicBezTo>
                  <a:lnTo>
                    <a:pt x="11851" y="1"/>
                  </a:lnTo>
                  <a:close/>
                </a:path>
              </a:pathLst>
            </a:custGeom>
            <a:solidFill>
              <a:srgbClr val="AB7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6" name="Google Shape;10786;p63"/>
            <p:cNvSpPr/>
            <p:nvPr/>
          </p:nvSpPr>
          <p:spPr>
            <a:xfrm>
              <a:off x="879730" y="2759032"/>
              <a:ext cx="357861" cy="402835"/>
            </a:xfrm>
            <a:custGeom>
              <a:avLst/>
              <a:gdLst/>
              <a:ahLst/>
              <a:cxnLst/>
              <a:rect l="l" t="t" r="r" b="b"/>
              <a:pathLst>
                <a:path w="14617" h="16454" extrusionOk="0">
                  <a:moveTo>
                    <a:pt x="4844" y="0"/>
                  </a:moveTo>
                  <a:lnTo>
                    <a:pt x="0" y="569"/>
                  </a:lnTo>
                  <a:lnTo>
                    <a:pt x="7391" y="15918"/>
                  </a:lnTo>
                  <a:cubicBezTo>
                    <a:pt x="7580" y="16288"/>
                    <a:pt x="7906" y="16454"/>
                    <a:pt x="8223" y="16454"/>
                  </a:cubicBezTo>
                  <a:cubicBezTo>
                    <a:pt x="8704" y="16454"/>
                    <a:pt x="9165" y="16071"/>
                    <a:pt x="9096" y="15440"/>
                  </a:cubicBezTo>
                  <a:lnTo>
                    <a:pt x="9005" y="14872"/>
                  </a:lnTo>
                  <a:cubicBezTo>
                    <a:pt x="9005" y="14342"/>
                    <a:pt x="9431" y="13930"/>
                    <a:pt x="9952" y="13930"/>
                  </a:cubicBezTo>
                  <a:cubicBezTo>
                    <a:pt x="10080" y="13930"/>
                    <a:pt x="10213" y="13954"/>
                    <a:pt x="10347" y="14008"/>
                  </a:cubicBezTo>
                  <a:lnTo>
                    <a:pt x="13076" y="15350"/>
                  </a:lnTo>
                  <a:cubicBezTo>
                    <a:pt x="13208" y="15405"/>
                    <a:pt x="13339" y="15431"/>
                    <a:pt x="13462" y="15431"/>
                  </a:cubicBezTo>
                  <a:cubicBezTo>
                    <a:pt x="14141" y="15431"/>
                    <a:pt x="14617" y="14662"/>
                    <a:pt x="14213" y="14008"/>
                  </a:cubicBezTo>
                  <a:lnTo>
                    <a:pt x="5026" y="364"/>
                  </a:lnTo>
                  <a:cubicBezTo>
                    <a:pt x="4844" y="91"/>
                    <a:pt x="5117" y="0"/>
                    <a:pt x="4844" y="0"/>
                  </a:cubicBezTo>
                  <a:close/>
                </a:path>
              </a:pathLst>
            </a:custGeom>
            <a:solidFill>
              <a:srgbClr val="AB7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7" name="Google Shape;10787;p63"/>
            <p:cNvSpPr/>
            <p:nvPr/>
          </p:nvSpPr>
          <p:spPr>
            <a:xfrm>
              <a:off x="771150" y="3788962"/>
              <a:ext cx="141435" cy="435960"/>
            </a:xfrm>
            <a:custGeom>
              <a:avLst/>
              <a:gdLst/>
              <a:ahLst/>
              <a:cxnLst/>
              <a:rect l="l" t="t" r="r" b="b"/>
              <a:pathLst>
                <a:path w="5777" h="17807" extrusionOk="0">
                  <a:moveTo>
                    <a:pt x="4162" y="1"/>
                  </a:moveTo>
                  <a:lnTo>
                    <a:pt x="1" y="365"/>
                  </a:lnTo>
                  <a:lnTo>
                    <a:pt x="1593" y="17806"/>
                  </a:lnTo>
                  <a:lnTo>
                    <a:pt x="5777" y="17420"/>
                  </a:lnTo>
                  <a:lnTo>
                    <a:pt x="4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8" name="Google Shape;10788;p63"/>
            <p:cNvSpPr/>
            <p:nvPr/>
          </p:nvSpPr>
          <p:spPr>
            <a:xfrm>
              <a:off x="982165" y="3767809"/>
              <a:ext cx="139207" cy="436498"/>
            </a:xfrm>
            <a:custGeom>
              <a:avLst/>
              <a:gdLst/>
              <a:ahLst/>
              <a:cxnLst/>
              <a:rect l="l" t="t" r="r" b="b"/>
              <a:pathLst>
                <a:path w="5686" h="17829" extrusionOk="0">
                  <a:moveTo>
                    <a:pt x="4071" y="1"/>
                  </a:moveTo>
                  <a:lnTo>
                    <a:pt x="0" y="387"/>
                  </a:lnTo>
                  <a:lnTo>
                    <a:pt x="1615" y="17829"/>
                  </a:lnTo>
                  <a:lnTo>
                    <a:pt x="5685" y="17442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9" name="Google Shape;10789;p63"/>
            <p:cNvSpPr/>
            <p:nvPr/>
          </p:nvSpPr>
          <p:spPr>
            <a:xfrm>
              <a:off x="1195383" y="3751675"/>
              <a:ext cx="141435" cy="435935"/>
            </a:xfrm>
            <a:custGeom>
              <a:avLst/>
              <a:gdLst/>
              <a:ahLst/>
              <a:cxnLst/>
              <a:rect l="l" t="t" r="r" b="b"/>
              <a:pathLst>
                <a:path w="5777" h="17806" extrusionOk="0">
                  <a:moveTo>
                    <a:pt x="4071" y="0"/>
                  </a:moveTo>
                  <a:lnTo>
                    <a:pt x="1" y="387"/>
                  </a:lnTo>
                  <a:lnTo>
                    <a:pt x="1615" y="17806"/>
                  </a:lnTo>
                  <a:lnTo>
                    <a:pt x="5777" y="17442"/>
                  </a:lnTo>
                  <a:lnTo>
                    <a:pt x="4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0" name="Google Shape;10790;p63"/>
            <p:cNvSpPr/>
            <p:nvPr/>
          </p:nvSpPr>
          <p:spPr>
            <a:xfrm>
              <a:off x="684874" y="3714364"/>
              <a:ext cx="723776" cy="125301"/>
            </a:xfrm>
            <a:custGeom>
              <a:avLst/>
              <a:gdLst/>
              <a:ahLst/>
              <a:cxnLst/>
              <a:rect l="l" t="t" r="r" b="b"/>
              <a:pathLst>
                <a:path w="29563" h="5118" extrusionOk="0">
                  <a:moveTo>
                    <a:pt x="29380" y="1"/>
                  </a:moveTo>
                  <a:lnTo>
                    <a:pt x="0" y="2752"/>
                  </a:lnTo>
                  <a:lnTo>
                    <a:pt x="205" y="5117"/>
                  </a:lnTo>
                  <a:lnTo>
                    <a:pt x="29562" y="2388"/>
                  </a:lnTo>
                  <a:lnTo>
                    <a:pt x="29380" y="1"/>
                  </a:lnTo>
                  <a:close/>
                </a:path>
              </a:pathLst>
            </a:custGeom>
            <a:solidFill>
              <a:srgbClr val="FFB0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1" name="Google Shape;10791;p63"/>
            <p:cNvSpPr/>
            <p:nvPr/>
          </p:nvSpPr>
          <p:spPr>
            <a:xfrm>
              <a:off x="3190168" y="3245426"/>
              <a:ext cx="336830" cy="643694"/>
            </a:xfrm>
            <a:custGeom>
              <a:avLst/>
              <a:gdLst/>
              <a:ahLst/>
              <a:cxnLst/>
              <a:rect l="l" t="t" r="r" b="b"/>
              <a:pathLst>
                <a:path w="13758" h="26292" extrusionOk="0">
                  <a:moveTo>
                    <a:pt x="4088" y="1"/>
                  </a:moveTo>
                  <a:cubicBezTo>
                    <a:pt x="3861" y="1"/>
                    <a:pt x="3632" y="40"/>
                    <a:pt x="3411" y="121"/>
                  </a:cubicBezTo>
                  <a:lnTo>
                    <a:pt x="1706" y="690"/>
                  </a:lnTo>
                  <a:cubicBezTo>
                    <a:pt x="569" y="1077"/>
                    <a:pt x="0" y="2304"/>
                    <a:pt x="387" y="3441"/>
                  </a:cubicBezTo>
                  <a:lnTo>
                    <a:pt x="7686" y="24953"/>
                  </a:lnTo>
                  <a:cubicBezTo>
                    <a:pt x="7993" y="25766"/>
                    <a:pt x="8830" y="26292"/>
                    <a:pt x="9686" y="26292"/>
                  </a:cubicBezTo>
                  <a:cubicBezTo>
                    <a:pt x="9908" y="26292"/>
                    <a:pt x="10131" y="26256"/>
                    <a:pt x="10347" y="26181"/>
                  </a:cubicBezTo>
                  <a:lnTo>
                    <a:pt x="12052" y="25613"/>
                  </a:lnTo>
                  <a:cubicBezTo>
                    <a:pt x="13189" y="25226"/>
                    <a:pt x="13758" y="23998"/>
                    <a:pt x="13371" y="22952"/>
                  </a:cubicBezTo>
                  <a:lnTo>
                    <a:pt x="5981" y="1440"/>
                  </a:lnTo>
                  <a:cubicBezTo>
                    <a:pt x="5747" y="544"/>
                    <a:pt x="4935" y="1"/>
                    <a:pt x="4088" y="1"/>
                  </a:cubicBezTo>
                  <a:close/>
                </a:path>
              </a:pathLst>
            </a:custGeom>
            <a:solidFill>
              <a:srgbClr val="FFA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2" name="Google Shape;10792;p63"/>
            <p:cNvSpPr/>
            <p:nvPr/>
          </p:nvSpPr>
          <p:spPr>
            <a:xfrm>
              <a:off x="3190168" y="3247018"/>
              <a:ext cx="287841" cy="497999"/>
            </a:xfrm>
            <a:custGeom>
              <a:avLst/>
              <a:gdLst/>
              <a:ahLst/>
              <a:cxnLst/>
              <a:rect l="l" t="t" r="r" b="b"/>
              <a:pathLst>
                <a:path w="11757" h="20341" extrusionOk="0">
                  <a:moveTo>
                    <a:pt x="4063" y="1"/>
                  </a:moveTo>
                  <a:cubicBezTo>
                    <a:pt x="3764" y="1"/>
                    <a:pt x="3451" y="49"/>
                    <a:pt x="3138" y="147"/>
                  </a:cubicBezTo>
                  <a:lnTo>
                    <a:pt x="1910" y="625"/>
                  </a:lnTo>
                  <a:cubicBezTo>
                    <a:pt x="773" y="1012"/>
                    <a:pt x="0" y="2149"/>
                    <a:pt x="387" y="3172"/>
                  </a:cubicBezTo>
                  <a:lnTo>
                    <a:pt x="6163" y="20340"/>
                  </a:lnTo>
                  <a:lnTo>
                    <a:pt x="11757" y="18339"/>
                  </a:lnTo>
                  <a:lnTo>
                    <a:pt x="5981" y="1193"/>
                  </a:lnTo>
                  <a:cubicBezTo>
                    <a:pt x="5693" y="414"/>
                    <a:pt x="4937" y="1"/>
                    <a:pt x="4063" y="1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3" name="Google Shape;10793;p63"/>
            <p:cNvSpPr/>
            <p:nvPr/>
          </p:nvSpPr>
          <p:spPr>
            <a:xfrm>
              <a:off x="3863241" y="2809246"/>
              <a:ext cx="638038" cy="357934"/>
            </a:xfrm>
            <a:custGeom>
              <a:avLst/>
              <a:gdLst/>
              <a:ahLst/>
              <a:cxnLst/>
              <a:rect l="l" t="t" r="r" b="b"/>
              <a:pathLst>
                <a:path w="26061" h="14620" extrusionOk="0">
                  <a:moveTo>
                    <a:pt x="22911" y="0"/>
                  </a:moveTo>
                  <a:cubicBezTo>
                    <a:pt x="22663" y="0"/>
                    <a:pt x="22413" y="43"/>
                    <a:pt x="22172" y="132"/>
                  </a:cubicBezTo>
                  <a:lnTo>
                    <a:pt x="1615" y="8842"/>
                  </a:lnTo>
                  <a:cubicBezTo>
                    <a:pt x="569" y="9319"/>
                    <a:pt x="1" y="10547"/>
                    <a:pt x="478" y="11684"/>
                  </a:cubicBezTo>
                  <a:lnTo>
                    <a:pt x="1138" y="13299"/>
                  </a:lnTo>
                  <a:cubicBezTo>
                    <a:pt x="1491" y="14139"/>
                    <a:pt x="2254" y="14619"/>
                    <a:pt x="3051" y="14619"/>
                  </a:cubicBezTo>
                  <a:cubicBezTo>
                    <a:pt x="3332" y="14619"/>
                    <a:pt x="3617" y="14560"/>
                    <a:pt x="3889" y="14436"/>
                  </a:cubicBezTo>
                  <a:lnTo>
                    <a:pt x="24446" y="5703"/>
                  </a:lnTo>
                  <a:cubicBezTo>
                    <a:pt x="25492" y="5340"/>
                    <a:pt x="26061" y="4112"/>
                    <a:pt x="25583" y="2975"/>
                  </a:cubicBezTo>
                  <a:lnTo>
                    <a:pt x="24924" y="1360"/>
                  </a:lnTo>
                  <a:cubicBezTo>
                    <a:pt x="24556" y="485"/>
                    <a:pt x="23743" y="0"/>
                    <a:pt x="22911" y="0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4" name="Google Shape;10794;p63"/>
            <p:cNvSpPr/>
            <p:nvPr/>
          </p:nvSpPr>
          <p:spPr>
            <a:xfrm>
              <a:off x="3865469" y="2858676"/>
              <a:ext cx="489381" cy="309165"/>
            </a:xfrm>
            <a:custGeom>
              <a:avLst/>
              <a:gdLst/>
              <a:ahLst/>
              <a:cxnLst/>
              <a:rect l="l" t="t" r="r" b="b"/>
              <a:pathLst>
                <a:path w="19989" h="12628" extrusionOk="0">
                  <a:moveTo>
                    <a:pt x="17715" y="1"/>
                  </a:moveTo>
                  <a:lnTo>
                    <a:pt x="1319" y="6913"/>
                  </a:lnTo>
                  <a:cubicBezTo>
                    <a:pt x="387" y="7300"/>
                    <a:pt x="1" y="8619"/>
                    <a:pt x="478" y="9847"/>
                  </a:cubicBezTo>
                  <a:lnTo>
                    <a:pt x="956" y="11075"/>
                  </a:lnTo>
                  <a:cubicBezTo>
                    <a:pt x="1316" y="12065"/>
                    <a:pt x="2174" y="12627"/>
                    <a:pt x="2979" y="12627"/>
                  </a:cubicBezTo>
                  <a:cubicBezTo>
                    <a:pt x="3191" y="12627"/>
                    <a:pt x="3399" y="12588"/>
                    <a:pt x="3593" y="12507"/>
                  </a:cubicBezTo>
                  <a:lnTo>
                    <a:pt x="19989" y="5595"/>
                  </a:lnTo>
                  <a:lnTo>
                    <a:pt x="17715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5" name="Google Shape;10795;p63"/>
            <p:cNvSpPr/>
            <p:nvPr/>
          </p:nvSpPr>
          <p:spPr>
            <a:xfrm>
              <a:off x="3250836" y="3023468"/>
              <a:ext cx="837350" cy="758296"/>
            </a:xfrm>
            <a:custGeom>
              <a:avLst/>
              <a:gdLst/>
              <a:ahLst/>
              <a:cxnLst/>
              <a:rect l="l" t="t" r="r" b="b"/>
              <a:pathLst>
                <a:path w="34202" h="30973" extrusionOk="0">
                  <a:moveTo>
                    <a:pt x="26902" y="1"/>
                  </a:moveTo>
                  <a:lnTo>
                    <a:pt x="1" y="9460"/>
                  </a:lnTo>
                  <a:lnTo>
                    <a:pt x="7300" y="30972"/>
                  </a:lnTo>
                  <a:lnTo>
                    <a:pt x="34202" y="21399"/>
                  </a:lnTo>
                  <a:lnTo>
                    <a:pt x="269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6" name="Google Shape;10796;p63"/>
            <p:cNvSpPr/>
            <p:nvPr/>
          </p:nvSpPr>
          <p:spPr>
            <a:xfrm>
              <a:off x="3104430" y="2408835"/>
              <a:ext cx="735454" cy="821216"/>
            </a:xfrm>
            <a:custGeom>
              <a:avLst/>
              <a:gdLst/>
              <a:ahLst/>
              <a:cxnLst/>
              <a:rect l="l" t="t" r="r" b="b"/>
              <a:pathLst>
                <a:path w="30040" h="33543" extrusionOk="0">
                  <a:moveTo>
                    <a:pt x="21125" y="1"/>
                  </a:moveTo>
                  <a:lnTo>
                    <a:pt x="0" y="7482"/>
                  </a:lnTo>
                  <a:lnTo>
                    <a:pt x="8823" y="33542"/>
                  </a:lnTo>
                  <a:lnTo>
                    <a:pt x="30040" y="25947"/>
                  </a:lnTo>
                  <a:lnTo>
                    <a:pt x="24650" y="10120"/>
                  </a:lnTo>
                  <a:lnTo>
                    <a:pt x="23604" y="7277"/>
                  </a:lnTo>
                  <a:lnTo>
                    <a:pt x="21125" y="1"/>
                  </a:ln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7" name="Google Shape;10797;p63"/>
            <p:cNvSpPr/>
            <p:nvPr/>
          </p:nvSpPr>
          <p:spPr>
            <a:xfrm>
              <a:off x="3677296" y="2573063"/>
              <a:ext cx="350761" cy="422323"/>
            </a:xfrm>
            <a:custGeom>
              <a:avLst/>
              <a:gdLst/>
              <a:ahLst/>
              <a:cxnLst/>
              <a:rect l="l" t="t" r="r" b="b"/>
              <a:pathLst>
                <a:path w="14327" h="17250" extrusionOk="0">
                  <a:moveTo>
                    <a:pt x="0" y="1"/>
                  </a:moveTo>
                  <a:lnTo>
                    <a:pt x="5890" y="17170"/>
                  </a:lnTo>
                  <a:cubicBezTo>
                    <a:pt x="6326" y="17224"/>
                    <a:pt x="6741" y="17250"/>
                    <a:pt x="7136" y="17250"/>
                  </a:cubicBezTo>
                  <a:cubicBezTo>
                    <a:pt x="12835" y="17250"/>
                    <a:pt x="14327" y="11940"/>
                    <a:pt x="14327" y="11939"/>
                  </a:cubicBezTo>
                  <a:lnTo>
                    <a:pt x="14327" y="11939"/>
                  </a:lnTo>
                  <a:cubicBezTo>
                    <a:pt x="13246" y="12746"/>
                    <a:pt x="12263" y="13006"/>
                    <a:pt x="11444" y="13006"/>
                  </a:cubicBezTo>
                  <a:cubicBezTo>
                    <a:pt x="9953" y="13006"/>
                    <a:pt x="9006" y="12144"/>
                    <a:pt x="9005" y="12144"/>
                  </a:cubicBezTo>
                  <a:lnTo>
                    <a:pt x="9005" y="12144"/>
                  </a:lnTo>
                  <a:cubicBezTo>
                    <a:pt x="9329" y="12256"/>
                    <a:pt x="9631" y="12302"/>
                    <a:pt x="9909" y="12302"/>
                  </a:cubicBezTo>
                  <a:cubicBezTo>
                    <a:pt x="11269" y="12302"/>
                    <a:pt x="12053" y="11189"/>
                    <a:pt x="12053" y="11189"/>
                  </a:cubicBezTo>
                  <a:lnTo>
                    <a:pt x="12053" y="11189"/>
                  </a:lnTo>
                  <a:cubicBezTo>
                    <a:pt x="11747" y="11275"/>
                    <a:pt x="11437" y="11316"/>
                    <a:pt x="11124" y="11316"/>
                  </a:cubicBezTo>
                  <a:cubicBezTo>
                    <a:pt x="5911" y="11316"/>
                    <a:pt x="1" y="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8" name="Google Shape;10798;p63"/>
            <p:cNvSpPr/>
            <p:nvPr/>
          </p:nvSpPr>
          <p:spPr>
            <a:xfrm>
              <a:off x="3062663" y="2756804"/>
              <a:ext cx="238851" cy="483113"/>
            </a:xfrm>
            <a:custGeom>
              <a:avLst/>
              <a:gdLst/>
              <a:ahLst/>
              <a:cxnLst/>
              <a:rect l="l" t="t" r="r" b="b"/>
              <a:pathLst>
                <a:path w="9756" h="19733" extrusionOk="0">
                  <a:moveTo>
                    <a:pt x="3980" y="0"/>
                  </a:moveTo>
                  <a:cubicBezTo>
                    <a:pt x="3980" y="2"/>
                    <a:pt x="6549" y="14099"/>
                    <a:pt x="1342" y="16373"/>
                  </a:cubicBezTo>
                  <a:cubicBezTo>
                    <a:pt x="1342" y="16373"/>
                    <a:pt x="1612" y="16458"/>
                    <a:pt x="2009" y="16458"/>
                  </a:cubicBezTo>
                  <a:cubicBezTo>
                    <a:pt x="2636" y="16458"/>
                    <a:pt x="3579" y="16245"/>
                    <a:pt x="4276" y="15145"/>
                  </a:cubicBezTo>
                  <a:lnTo>
                    <a:pt x="4276" y="15145"/>
                  </a:lnTo>
                  <a:cubicBezTo>
                    <a:pt x="4276" y="15145"/>
                    <a:pt x="3707" y="18283"/>
                    <a:pt x="1" y="18465"/>
                  </a:cubicBezTo>
                  <a:cubicBezTo>
                    <a:pt x="1" y="18465"/>
                    <a:pt x="1774" y="19733"/>
                    <a:pt x="4205" y="19733"/>
                  </a:cubicBezTo>
                  <a:cubicBezTo>
                    <a:pt x="5866" y="19733"/>
                    <a:pt x="7836" y="19140"/>
                    <a:pt x="9756" y="17146"/>
                  </a:cubicBezTo>
                  <a:lnTo>
                    <a:pt x="39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9" name="Google Shape;10799;p63"/>
            <p:cNvSpPr/>
            <p:nvPr/>
          </p:nvSpPr>
          <p:spPr>
            <a:xfrm>
              <a:off x="2974698" y="2044192"/>
              <a:ext cx="712098" cy="721524"/>
            </a:xfrm>
            <a:custGeom>
              <a:avLst/>
              <a:gdLst/>
              <a:ahLst/>
              <a:cxnLst/>
              <a:rect l="l" t="t" r="r" b="b"/>
              <a:pathLst>
                <a:path w="29086" h="29471" extrusionOk="0">
                  <a:moveTo>
                    <a:pt x="21695" y="0"/>
                  </a:moveTo>
                  <a:lnTo>
                    <a:pt x="1" y="7686"/>
                  </a:lnTo>
                  <a:lnTo>
                    <a:pt x="7391" y="29471"/>
                  </a:lnTo>
                  <a:lnTo>
                    <a:pt x="29085" y="21808"/>
                  </a:lnTo>
                  <a:lnTo>
                    <a:pt x="216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0" name="Google Shape;10800;p63"/>
            <p:cNvSpPr/>
            <p:nvPr/>
          </p:nvSpPr>
          <p:spPr>
            <a:xfrm>
              <a:off x="3429558" y="3656463"/>
              <a:ext cx="375806" cy="480494"/>
            </a:xfrm>
            <a:custGeom>
              <a:avLst/>
              <a:gdLst/>
              <a:ahLst/>
              <a:cxnLst/>
              <a:rect l="l" t="t" r="r" b="b"/>
              <a:pathLst>
                <a:path w="15350" h="19626" extrusionOk="0">
                  <a:moveTo>
                    <a:pt x="13917" y="1"/>
                  </a:moveTo>
                  <a:lnTo>
                    <a:pt x="8323" y="1615"/>
                  </a:lnTo>
                  <a:lnTo>
                    <a:pt x="8323" y="1524"/>
                  </a:lnTo>
                  <a:lnTo>
                    <a:pt x="7573" y="1797"/>
                  </a:lnTo>
                  <a:lnTo>
                    <a:pt x="6913" y="2002"/>
                  </a:lnTo>
                  <a:lnTo>
                    <a:pt x="6913" y="2093"/>
                  </a:lnTo>
                  <a:lnTo>
                    <a:pt x="0" y="4935"/>
                  </a:lnTo>
                  <a:cubicBezTo>
                    <a:pt x="751" y="7118"/>
                    <a:pt x="1228" y="8824"/>
                    <a:pt x="2843" y="10438"/>
                  </a:cubicBezTo>
                  <a:cubicBezTo>
                    <a:pt x="4344" y="12030"/>
                    <a:pt x="6345" y="13167"/>
                    <a:pt x="8141" y="14418"/>
                  </a:cubicBezTo>
                  <a:cubicBezTo>
                    <a:pt x="9187" y="15259"/>
                    <a:pt x="10119" y="15828"/>
                    <a:pt x="10688" y="17056"/>
                  </a:cubicBezTo>
                  <a:cubicBezTo>
                    <a:pt x="11075" y="17829"/>
                    <a:pt x="11165" y="19057"/>
                    <a:pt x="11734" y="19625"/>
                  </a:cubicBezTo>
                  <a:lnTo>
                    <a:pt x="12689" y="19239"/>
                  </a:lnTo>
                  <a:lnTo>
                    <a:pt x="14213" y="18761"/>
                  </a:lnTo>
                  <a:lnTo>
                    <a:pt x="14781" y="18579"/>
                  </a:lnTo>
                  <a:cubicBezTo>
                    <a:pt x="14781" y="17829"/>
                    <a:pt x="14213" y="16783"/>
                    <a:pt x="14008" y="15919"/>
                  </a:cubicBezTo>
                  <a:cubicBezTo>
                    <a:pt x="13644" y="14600"/>
                    <a:pt x="13917" y="13554"/>
                    <a:pt x="14099" y="12326"/>
                  </a:cubicBezTo>
                  <a:cubicBezTo>
                    <a:pt x="14486" y="10234"/>
                    <a:pt x="15145" y="8255"/>
                    <a:pt x="15236" y="6072"/>
                  </a:cubicBezTo>
                  <a:cubicBezTo>
                    <a:pt x="15350" y="3889"/>
                    <a:pt x="14667" y="2093"/>
                    <a:pt x="13917" y="1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1" name="Google Shape;10801;p63"/>
            <p:cNvSpPr/>
            <p:nvPr/>
          </p:nvSpPr>
          <p:spPr>
            <a:xfrm>
              <a:off x="3754122" y="3547344"/>
              <a:ext cx="375806" cy="492172"/>
            </a:xfrm>
            <a:custGeom>
              <a:avLst/>
              <a:gdLst/>
              <a:ahLst/>
              <a:cxnLst/>
              <a:rect l="l" t="t" r="r" b="b"/>
              <a:pathLst>
                <a:path w="15350" h="20103" extrusionOk="0">
                  <a:moveTo>
                    <a:pt x="13917" y="1"/>
                  </a:moveTo>
                  <a:lnTo>
                    <a:pt x="6732" y="2184"/>
                  </a:lnTo>
                  <a:lnTo>
                    <a:pt x="6732" y="2093"/>
                  </a:lnTo>
                  <a:lnTo>
                    <a:pt x="6072" y="2388"/>
                  </a:lnTo>
                  <a:lnTo>
                    <a:pt x="5299" y="2661"/>
                  </a:lnTo>
                  <a:lnTo>
                    <a:pt x="5299" y="2752"/>
                  </a:lnTo>
                  <a:lnTo>
                    <a:pt x="1" y="4935"/>
                  </a:lnTo>
                  <a:cubicBezTo>
                    <a:pt x="660" y="7118"/>
                    <a:pt x="1229" y="8915"/>
                    <a:pt x="2661" y="10620"/>
                  </a:cubicBezTo>
                  <a:cubicBezTo>
                    <a:pt x="4071" y="12235"/>
                    <a:pt x="5777" y="13372"/>
                    <a:pt x="7300" y="14782"/>
                  </a:cubicBezTo>
                  <a:cubicBezTo>
                    <a:pt x="8232" y="15646"/>
                    <a:pt x="9097" y="16305"/>
                    <a:pt x="9574" y="17533"/>
                  </a:cubicBezTo>
                  <a:cubicBezTo>
                    <a:pt x="9938" y="18306"/>
                    <a:pt x="10143" y="19534"/>
                    <a:pt x="10620" y="20103"/>
                  </a:cubicBezTo>
                  <a:lnTo>
                    <a:pt x="11189" y="19898"/>
                  </a:lnTo>
                  <a:lnTo>
                    <a:pt x="12598" y="19330"/>
                  </a:lnTo>
                  <a:lnTo>
                    <a:pt x="13645" y="18966"/>
                  </a:lnTo>
                  <a:cubicBezTo>
                    <a:pt x="13735" y="18193"/>
                    <a:pt x="13076" y="17169"/>
                    <a:pt x="12894" y="16305"/>
                  </a:cubicBezTo>
                  <a:cubicBezTo>
                    <a:pt x="12598" y="14986"/>
                    <a:pt x="12894" y="13940"/>
                    <a:pt x="13258" y="12712"/>
                  </a:cubicBezTo>
                  <a:cubicBezTo>
                    <a:pt x="13826" y="10529"/>
                    <a:pt x="14782" y="8437"/>
                    <a:pt x="15054" y="6163"/>
                  </a:cubicBezTo>
                  <a:cubicBezTo>
                    <a:pt x="15350" y="3889"/>
                    <a:pt x="14691" y="2184"/>
                    <a:pt x="13917" y="1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2" name="Google Shape;10802;p63"/>
            <p:cNvSpPr/>
            <p:nvPr/>
          </p:nvSpPr>
          <p:spPr>
            <a:xfrm>
              <a:off x="3424539" y="3531210"/>
              <a:ext cx="677578" cy="271707"/>
            </a:xfrm>
            <a:custGeom>
              <a:avLst/>
              <a:gdLst/>
              <a:ahLst/>
              <a:cxnLst/>
              <a:rect l="l" t="t" r="r" b="b"/>
              <a:pathLst>
                <a:path w="27676" h="11098" extrusionOk="0">
                  <a:moveTo>
                    <a:pt x="27197" y="0"/>
                  </a:moveTo>
                  <a:lnTo>
                    <a:pt x="1" y="9665"/>
                  </a:lnTo>
                  <a:lnTo>
                    <a:pt x="569" y="11097"/>
                  </a:lnTo>
                  <a:lnTo>
                    <a:pt x="27675" y="1524"/>
                  </a:lnTo>
                  <a:lnTo>
                    <a:pt x="27197" y="0"/>
                  </a:ln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3" name="Google Shape;10803;p63"/>
            <p:cNvSpPr/>
            <p:nvPr/>
          </p:nvSpPr>
          <p:spPr>
            <a:xfrm>
              <a:off x="3373885" y="3414258"/>
              <a:ext cx="712074" cy="290093"/>
            </a:xfrm>
            <a:custGeom>
              <a:avLst/>
              <a:gdLst/>
              <a:ahLst/>
              <a:cxnLst/>
              <a:rect l="l" t="t" r="r" b="b"/>
              <a:pathLst>
                <a:path w="29085" h="11849" extrusionOk="0">
                  <a:moveTo>
                    <a:pt x="27635" y="0"/>
                  </a:moveTo>
                  <a:cubicBezTo>
                    <a:pt x="27521" y="0"/>
                    <a:pt x="27404" y="15"/>
                    <a:pt x="27288" y="47"/>
                  </a:cubicBezTo>
                  <a:lnTo>
                    <a:pt x="1023" y="9416"/>
                  </a:lnTo>
                  <a:cubicBezTo>
                    <a:pt x="364" y="9621"/>
                    <a:pt x="0" y="10371"/>
                    <a:pt x="273" y="10940"/>
                  </a:cubicBezTo>
                  <a:cubicBezTo>
                    <a:pt x="425" y="11489"/>
                    <a:pt x="923" y="11849"/>
                    <a:pt x="1466" y="11849"/>
                  </a:cubicBezTo>
                  <a:cubicBezTo>
                    <a:pt x="1575" y="11849"/>
                    <a:pt x="1686" y="11834"/>
                    <a:pt x="1797" y="11804"/>
                  </a:cubicBezTo>
                  <a:lnTo>
                    <a:pt x="28129" y="2412"/>
                  </a:lnTo>
                  <a:cubicBezTo>
                    <a:pt x="28789" y="2230"/>
                    <a:pt x="29085" y="1457"/>
                    <a:pt x="28880" y="798"/>
                  </a:cubicBezTo>
                  <a:cubicBezTo>
                    <a:pt x="28655" y="330"/>
                    <a:pt x="28168" y="0"/>
                    <a:pt x="27635" y="0"/>
                  </a:cubicBezTo>
                  <a:close/>
                </a:path>
              </a:pathLst>
            </a:custGeom>
            <a:solidFill>
              <a:srgbClr val="393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4" name="Google Shape;10804;p63"/>
            <p:cNvSpPr/>
            <p:nvPr/>
          </p:nvSpPr>
          <p:spPr>
            <a:xfrm>
              <a:off x="3250836" y="3137042"/>
              <a:ext cx="356881" cy="230527"/>
            </a:xfrm>
            <a:custGeom>
              <a:avLst/>
              <a:gdLst/>
              <a:ahLst/>
              <a:cxnLst/>
              <a:rect l="l" t="t" r="r" b="b"/>
              <a:pathLst>
                <a:path w="14577" h="9416" extrusionOk="0">
                  <a:moveTo>
                    <a:pt x="13349" y="0"/>
                  </a:moveTo>
                  <a:lnTo>
                    <a:pt x="1" y="4730"/>
                  </a:lnTo>
                  <a:cubicBezTo>
                    <a:pt x="1113" y="7582"/>
                    <a:pt x="3767" y="9416"/>
                    <a:pt x="6658" y="9416"/>
                  </a:cubicBezTo>
                  <a:cubicBezTo>
                    <a:pt x="7432" y="9416"/>
                    <a:pt x="8223" y="9284"/>
                    <a:pt x="9006" y="9005"/>
                  </a:cubicBezTo>
                  <a:cubicBezTo>
                    <a:pt x="12599" y="7664"/>
                    <a:pt x="14577" y="3684"/>
                    <a:pt x="13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5" name="Google Shape;10805;p63"/>
            <p:cNvSpPr/>
            <p:nvPr/>
          </p:nvSpPr>
          <p:spPr>
            <a:xfrm>
              <a:off x="3577653" y="3021240"/>
              <a:ext cx="357444" cy="230429"/>
            </a:xfrm>
            <a:custGeom>
              <a:avLst/>
              <a:gdLst/>
              <a:ahLst/>
              <a:cxnLst/>
              <a:rect l="l" t="t" r="r" b="b"/>
              <a:pathLst>
                <a:path w="14600" h="9412" extrusionOk="0">
                  <a:moveTo>
                    <a:pt x="13462" y="1"/>
                  </a:moveTo>
                  <a:lnTo>
                    <a:pt x="0" y="4730"/>
                  </a:lnTo>
                  <a:cubicBezTo>
                    <a:pt x="1122" y="7615"/>
                    <a:pt x="3805" y="9412"/>
                    <a:pt x="6641" y="9412"/>
                  </a:cubicBezTo>
                  <a:cubicBezTo>
                    <a:pt x="7428" y="9412"/>
                    <a:pt x="8225" y="9274"/>
                    <a:pt x="9005" y="8983"/>
                  </a:cubicBezTo>
                  <a:cubicBezTo>
                    <a:pt x="12598" y="7755"/>
                    <a:pt x="14599" y="3684"/>
                    <a:pt x="13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6" name="Google Shape;10806;p63"/>
            <p:cNvSpPr/>
            <p:nvPr/>
          </p:nvSpPr>
          <p:spPr>
            <a:xfrm>
              <a:off x="3591559" y="3591878"/>
              <a:ext cx="357444" cy="230209"/>
            </a:xfrm>
            <a:custGeom>
              <a:avLst/>
              <a:gdLst/>
              <a:ahLst/>
              <a:cxnLst/>
              <a:rect l="l" t="t" r="r" b="b"/>
              <a:pathLst>
                <a:path w="14600" h="9403" extrusionOk="0">
                  <a:moveTo>
                    <a:pt x="13372" y="1"/>
                  </a:moveTo>
                  <a:lnTo>
                    <a:pt x="0" y="4731"/>
                  </a:lnTo>
                  <a:cubicBezTo>
                    <a:pt x="1129" y="7560"/>
                    <a:pt x="3780" y="9402"/>
                    <a:pt x="6655" y="9402"/>
                  </a:cubicBezTo>
                  <a:cubicBezTo>
                    <a:pt x="7431" y="9402"/>
                    <a:pt x="8223" y="9268"/>
                    <a:pt x="9006" y="8983"/>
                  </a:cubicBezTo>
                  <a:cubicBezTo>
                    <a:pt x="12598" y="7664"/>
                    <a:pt x="14600" y="3685"/>
                    <a:pt x="13372" y="1"/>
                  </a:cubicBezTo>
                  <a:close/>
                </a:path>
              </a:pathLst>
            </a:custGeom>
            <a:solidFill>
              <a:srgbClr val="FFC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7" name="Google Shape;10807;p63"/>
            <p:cNvSpPr/>
            <p:nvPr/>
          </p:nvSpPr>
          <p:spPr>
            <a:xfrm>
              <a:off x="3619395" y="3473309"/>
              <a:ext cx="232192" cy="167044"/>
            </a:xfrm>
            <a:custGeom>
              <a:avLst/>
              <a:gdLst/>
              <a:ahLst/>
              <a:cxnLst/>
              <a:rect l="l" t="t" r="r" b="b"/>
              <a:pathLst>
                <a:path w="9484" h="6823" extrusionOk="0">
                  <a:moveTo>
                    <a:pt x="7391" y="1524"/>
                  </a:moveTo>
                  <a:lnTo>
                    <a:pt x="7959" y="3229"/>
                  </a:lnTo>
                  <a:lnTo>
                    <a:pt x="2093" y="5299"/>
                  </a:lnTo>
                  <a:lnTo>
                    <a:pt x="1524" y="3593"/>
                  </a:lnTo>
                  <a:lnTo>
                    <a:pt x="7391" y="1524"/>
                  </a:lnTo>
                  <a:close/>
                  <a:moveTo>
                    <a:pt x="7391" y="0"/>
                  </a:moveTo>
                  <a:cubicBezTo>
                    <a:pt x="7300" y="0"/>
                    <a:pt x="7118" y="0"/>
                    <a:pt x="6913" y="91"/>
                  </a:cubicBezTo>
                  <a:lnTo>
                    <a:pt x="1047" y="2183"/>
                  </a:lnTo>
                  <a:cubicBezTo>
                    <a:pt x="660" y="2274"/>
                    <a:pt x="478" y="2456"/>
                    <a:pt x="296" y="2752"/>
                  </a:cubicBezTo>
                  <a:cubicBezTo>
                    <a:pt x="91" y="3025"/>
                    <a:pt x="0" y="3320"/>
                    <a:pt x="0" y="3593"/>
                  </a:cubicBezTo>
                  <a:cubicBezTo>
                    <a:pt x="0" y="3798"/>
                    <a:pt x="0" y="3980"/>
                    <a:pt x="91" y="4071"/>
                  </a:cubicBezTo>
                  <a:lnTo>
                    <a:pt x="660" y="5776"/>
                  </a:lnTo>
                  <a:cubicBezTo>
                    <a:pt x="774" y="6072"/>
                    <a:pt x="956" y="6345"/>
                    <a:pt x="1228" y="6549"/>
                  </a:cubicBezTo>
                  <a:cubicBezTo>
                    <a:pt x="1524" y="6731"/>
                    <a:pt x="1797" y="6822"/>
                    <a:pt x="2093" y="6822"/>
                  </a:cubicBezTo>
                  <a:cubicBezTo>
                    <a:pt x="2274" y="6822"/>
                    <a:pt x="2479" y="6822"/>
                    <a:pt x="2570" y="6731"/>
                  </a:cubicBezTo>
                  <a:lnTo>
                    <a:pt x="8528" y="4639"/>
                  </a:lnTo>
                  <a:cubicBezTo>
                    <a:pt x="8824" y="4548"/>
                    <a:pt x="9096" y="4366"/>
                    <a:pt x="9187" y="4071"/>
                  </a:cubicBezTo>
                  <a:cubicBezTo>
                    <a:pt x="9392" y="3798"/>
                    <a:pt x="9483" y="3502"/>
                    <a:pt x="9483" y="3229"/>
                  </a:cubicBezTo>
                  <a:cubicBezTo>
                    <a:pt x="9483" y="3025"/>
                    <a:pt x="9483" y="2843"/>
                    <a:pt x="9392" y="2752"/>
                  </a:cubicBezTo>
                  <a:lnTo>
                    <a:pt x="8824" y="1046"/>
                  </a:lnTo>
                  <a:cubicBezTo>
                    <a:pt x="8733" y="751"/>
                    <a:pt x="8528" y="478"/>
                    <a:pt x="8255" y="296"/>
                  </a:cubicBezTo>
                  <a:cubicBezTo>
                    <a:pt x="8050" y="91"/>
                    <a:pt x="7778" y="0"/>
                    <a:pt x="7391" y="0"/>
                  </a:cubicBezTo>
                  <a:close/>
                </a:path>
              </a:pathLst>
            </a:custGeom>
            <a:solidFill>
              <a:srgbClr val="FFC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8" name="Google Shape;10808;p63"/>
            <p:cNvSpPr/>
            <p:nvPr/>
          </p:nvSpPr>
          <p:spPr>
            <a:xfrm>
              <a:off x="3466306" y="3381475"/>
              <a:ext cx="43995" cy="38952"/>
            </a:xfrm>
            <a:custGeom>
              <a:avLst/>
              <a:gdLst/>
              <a:ahLst/>
              <a:cxnLst/>
              <a:rect l="l" t="t" r="r" b="b"/>
              <a:pathLst>
                <a:path w="1797" h="1591" extrusionOk="0">
                  <a:moveTo>
                    <a:pt x="931" y="0"/>
                  </a:moveTo>
                  <a:cubicBezTo>
                    <a:pt x="839" y="0"/>
                    <a:pt x="747" y="21"/>
                    <a:pt x="659" y="67"/>
                  </a:cubicBezTo>
                  <a:cubicBezTo>
                    <a:pt x="296" y="158"/>
                    <a:pt x="0" y="636"/>
                    <a:pt x="205" y="1000"/>
                  </a:cubicBezTo>
                  <a:cubicBezTo>
                    <a:pt x="281" y="1398"/>
                    <a:pt x="626" y="1591"/>
                    <a:pt x="949" y="1591"/>
                  </a:cubicBezTo>
                  <a:cubicBezTo>
                    <a:pt x="1013" y="1591"/>
                    <a:pt x="1077" y="1583"/>
                    <a:pt x="1137" y="1568"/>
                  </a:cubicBezTo>
                  <a:cubicBezTo>
                    <a:pt x="1615" y="1386"/>
                    <a:pt x="1796" y="909"/>
                    <a:pt x="1615" y="522"/>
                  </a:cubicBezTo>
                  <a:cubicBezTo>
                    <a:pt x="1544" y="241"/>
                    <a:pt x="1243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9" name="Google Shape;10809;p63"/>
            <p:cNvSpPr/>
            <p:nvPr/>
          </p:nvSpPr>
          <p:spPr>
            <a:xfrm>
              <a:off x="3781959" y="3276764"/>
              <a:ext cx="43995" cy="38486"/>
            </a:xfrm>
            <a:custGeom>
              <a:avLst/>
              <a:gdLst/>
              <a:ahLst/>
              <a:cxnLst/>
              <a:rect l="l" t="t" r="r" b="b"/>
              <a:pathLst>
                <a:path w="1797" h="1572" extrusionOk="0">
                  <a:moveTo>
                    <a:pt x="967" y="0"/>
                  </a:moveTo>
                  <a:cubicBezTo>
                    <a:pt x="864" y="0"/>
                    <a:pt x="759" y="23"/>
                    <a:pt x="660" y="69"/>
                  </a:cubicBezTo>
                  <a:cubicBezTo>
                    <a:pt x="273" y="160"/>
                    <a:pt x="1" y="638"/>
                    <a:pt x="182" y="1024"/>
                  </a:cubicBezTo>
                  <a:cubicBezTo>
                    <a:pt x="250" y="1380"/>
                    <a:pt x="532" y="1571"/>
                    <a:pt x="831" y="1571"/>
                  </a:cubicBezTo>
                  <a:cubicBezTo>
                    <a:pt x="934" y="1571"/>
                    <a:pt x="1039" y="1549"/>
                    <a:pt x="1138" y="1502"/>
                  </a:cubicBezTo>
                  <a:cubicBezTo>
                    <a:pt x="1615" y="1388"/>
                    <a:pt x="1797" y="934"/>
                    <a:pt x="1615" y="547"/>
                  </a:cubicBezTo>
                  <a:cubicBezTo>
                    <a:pt x="1547" y="192"/>
                    <a:pt x="1266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0" name="Google Shape;10810;p63"/>
            <p:cNvSpPr/>
            <p:nvPr/>
          </p:nvSpPr>
          <p:spPr>
            <a:xfrm>
              <a:off x="3508049" y="3492822"/>
              <a:ext cx="43995" cy="38952"/>
            </a:xfrm>
            <a:custGeom>
              <a:avLst/>
              <a:gdLst/>
              <a:ahLst/>
              <a:cxnLst/>
              <a:rect l="l" t="t" r="r" b="b"/>
              <a:pathLst>
                <a:path w="1797" h="1591" extrusionOk="0">
                  <a:moveTo>
                    <a:pt x="931" y="0"/>
                  </a:moveTo>
                  <a:cubicBezTo>
                    <a:pt x="840" y="0"/>
                    <a:pt x="748" y="21"/>
                    <a:pt x="660" y="67"/>
                  </a:cubicBezTo>
                  <a:cubicBezTo>
                    <a:pt x="296" y="158"/>
                    <a:pt x="1" y="636"/>
                    <a:pt x="205" y="1000"/>
                  </a:cubicBezTo>
                  <a:cubicBezTo>
                    <a:pt x="281" y="1398"/>
                    <a:pt x="626" y="1591"/>
                    <a:pt x="950" y="1591"/>
                  </a:cubicBezTo>
                  <a:cubicBezTo>
                    <a:pt x="1014" y="1591"/>
                    <a:pt x="1077" y="1583"/>
                    <a:pt x="1138" y="1568"/>
                  </a:cubicBezTo>
                  <a:cubicBezTo>
                    <a:pt x="1524" y="1386"/>
                    <a:pt x="1797" y="909"/>
                    <a:pt x="1615" y="522"/>
                  </a:cubicBezTo>
                  <a:cubicBezTo>
                    <a:pt x="1545" y="241"/>
                    <a:pt x="1243" y="0"/>
                    <a:pt x="931" y="0"/>
                  </a:cubicBezTo>
                  <a:close/>
                </a:path>
              </a:pathLst>
            </a:custGeom>
            <a:solidFill>
              <a:srgbClr val="FFC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1" name="Google Shape;10811;p63"/>
            <p:cNvSpPr/>
            <p:nvPr/>
          </p:nvSpPr>
          <p:spPr>
            <a:xfrm>
              <a:off x="3819270" y="3383703"/>
              <a:ext cx="43995" cy="39172"/>
            </a:xfrm>
            <a:custGeom>
              <a:avLst/>
              <a:gdLst/>
              <a:ahLst/>
              <a:cxnLst/>
              <a:rect l="l" t="t" r="r" b="b"/>
              <a:pathLst>
                <a:path w="1797" h="1600" extrusionOk="0">
                  <a:moveTo>
                    <a:pt x="917" y="1"/>
                  </a:moveTo>
                  <a:cubicBezTo>
                    <a:pt x="829" y="1"/>
                    <a:pt x="742" y="21"/>
                    <a:pt x="660" y="67"/>
                  </a:cubicBezTo>
                  <a:cubicBezTo>
                    <a:pt x="182" y="158"/>
                    <a:pt x="0" y="636"/>
                    <a:pt x="182" y="1000"/>
                  </a:cubicBezTo>
                  <a:cubicBezTo>
                    <a:pt x="257" y="1391"/>
                    <a:pt x="590" y="1599"/>
                    <a:pt x="921" y="1599"/>
                  </a:cubicBezTo>
                  <a:cubicBezTo>
                    <a:pt x="994" y="1599"/>
                    <a:pt x="1067" y="1589"/>
                    <a:pt x="1137" y="1568"/>
                  </a:cubicBezTo>
                  <a:cubicBezTo>
                    <a:pt x="1501" y="1386"/>
                    <a:pt x="1797" y="909"/>
                    <a:pt x="1592" y="545"/>
                  </a:cubicBezTo>
                  <a:cubicBezTo>
                    <a:pt x="1521" y="246"/>
                    <a:pt x="1219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2" name="Google Shape;10812;p63"/>
            <p:cNvSpPr/>
            <p:nvPr/>
          </p:nvSpPr>
          <p:spPr>
            <a:xfrm>
              <a:off x="3447920" y="3101224"/>
              <a:ext cx="322386" cy="196913"/>
            </a:xfrm>
            <a:custGeom>
              <a:avLst/>
              <a:gdLst/>
              <a:ahLst/>
              <a:cxnLst/>
              <a:rect l="l" t="t" r="r" b="b"/>
              <a:pathLst>
                <a:path w="13168" h="8043" extrusionOk="0">
                  <a:moveTo>
                    <a:pt x="10072" y="1"/>
                  </a:moveTo>
                  <a:cubicBezTo>
                    <a:pt x="9778" y="1"/>
                    <a:pt x="9479" y="47"/>
                    <a:pt x="9188" y="145"/>
                  </a:cubicBezTo>
                  <a:lnTo>
                    <a:pt x="2184" y="2691"/>
                  </a:lnTo>
                  <a:cubicBezTo>
                    <a:pt x="751" y="3169"/>
                    <a:pt x="1" y="4783"/>
                    <a:pt x="478" y="6193"/>
                  </a:cubicBezTo>
                  <a:cubicBezTo>
                    <a:pt x="858" y="7334"/>
                    <a:pt x="1945" y="8042"/>
                    <a:pt x="3096" y="8042"/>
                  </a:cubicBezTo>
                  <a:cubicBezTo>
                    <a:pt x="3390" y="8042"/>
                    <a:pt x="3688" y="7996"/>
                    <a:pt x="3980" y="7899"/>
                  </a:cubicBezTo>
                  <a:lnTo>
                    <a:pt x="10984" y="5443"/>
                  </a:lnTo>
                  <a:cubicBezTo>
                    <a:pt x="12417" y="4874"/>
                    <a:pt x="13167" y="3351"/>
                    <a:pt x="12689" y="1850"/>
                  </a:cubicBezTo>
                  <a:cubicBezTo>
                    <a:pt x="12309" y="709"/>
                    <a:pt x="11222" y="1"/>
                    <a:pt x="10072" y="1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3" name="Google Shape;10813;p63"/>
            <p:cNvSpPr/>
            <p:nvPr/>
          </p:nvSpPr>
          <p:spPr>
            <a:xfrm>
              <a:off x="3531430" y="3223147"/>
              <a:ext cx="206583" cy="124616"/>
            </a:xfrm>
            <a:custGeom>
              <a:avLst/>
              <a:gdLst/>
              <a:ahLst/>
              <a:cxnLst/>
              <a:rect l="l" t="t" r="r" b="b"/>
              <a:pathLst>
                <a:path w="8438" h="5090" extrusionOk="0">
                  <a:moveTo>
                    <a:pt x="6405" y="0"/>
                  </a:moveTo>
                  <a:cubicBezTo>
                    <a:pt x="6228" y="0"/>
                    <a:pt x="6048" y="25"/>
                    <a:pt x="5867" y="76"/>
                  </a:cubicBezTo>
                  <a:lnTo>
                    <a:pt x="1410" y="1691"/>
                  </a:lnTo>
                  <a:cubicBezTo>
                    <a:pt x="478" y="1987"/>
                    <a:pt x="1" y="3010"/>
                    <a:pt x="387" y="3965"/>
                  </a:cubicBezTo>
                  <a:cubicBezTo>
                    <a:pt x="607" y="4660"/>
                    <a:pt x="1267" y="5090"/>
                    <a:pt x="2002" y="5090"/>
                  </a:cubicBezTo>
                  <a:cubicBezTo>
                    <a:pt x="2181" y="5090"/>
                    <a:pt x="2365" y="5064"/>
                    <a:pt x="2547" y="5011"/>
                  </a:cubicBezTo>
                  <a:lnTo>
                    <a:pt x="7004" y="3396"/>
                  </a:lnTo>
                  <a:cubicBezTo>
                    <a:pt x="7960" y="3124"/>
                    <a:pt x="8437" y="2077"/>
                    <a:pt x="8141" y="1213"/>
                  </a:cubicBezTo>
                  <a:cubicBezTo>
                    <a:pt x="7846" y="457"/>
                    <a:pt x="7162" y="0"/>
                    <a:pt x="6405" y="0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4" name="Google Shape;10814;p63"/>
            <p:cNvSpPr/>
            <p:nvPr/>
          </p:nvSpPr>
          <p:spPr>
            <a:xfrm>
              <a:off x="3619395" y="3304331"/>
              <a:ext cx="79078" cy="73741"/>
            </a:xfrm>
            <a:custGeom>
              <a:avLst/>
              <a:gdLst/>
              <a:ahLst/>
              <a:cxnLst/>
              <a:rect l="l" t="t" r="r" b="b"/>
              <a:pathLst>
                <a:path w="3230" h="3012" extrusionOk="0">
                  <a:moveTo>
                    <a:pt x="1600" y="1"/>
                  </a:moveTo>
                  <a:cubicBezTo>
                    <a:pt x="1447" y="1"/>
                    <a:pt x="1291" y="26"/>
                    <a:pt x="1137" y="80"/>
                  </a:cubicBezTo>
                  <a:cubicBezTo>
                    <a:pt x="387" y="376"/>
                    <a:pt x="0" y="1217"/>
                    <a:pt x="205" y="1968"/>
                  </a:cubicBezTo>
                  <a:cubicBezTo>
                    <a:pt x="422" y="2583"/>
                    <a:pt x="1014" y="3011"/>
                    <a:pt x="1625" y="3011"/>
                  </a:cubicBezTo>
                  <a:cubicBezTo>
                    <a:pt x="1782" y="3011"/>
                    <a:pt x="1939" y="2983"/>
                    <a:pt x="2093" y="2923"/>
                  </a:cubicBezTo>
                  <a:cubicBezTo>
                    <a:pt x="2843" y="2650"/>
                    <a:pt x="3230" y="1786"/>
                    <a:pt x="2934" y="1035"/>
                  </a:cubicBezTo>
                  <a:cubicBezTo>
                    <a:pt x="2788" y="416"/>
                    <a:pt x="2219" y="1"/>
                    <a:pt x="1600" y="1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5" name="Google Shape;10815;p63"/>
            <p:cNvSpPr/>
            <p:nvPr/>
          </p:nvSpPr>
          <p:spPr>
            <a:xfrm>
              <a:off x="3554810" y="3368084"/>
              <a:ext cx="224945" cy="91320"/>
            </a:xfrm>
            <a:custGeom>
              <a:avLst/>
              <a:gdLst/>
              <a:ahLst/>
              <a:cxnLst/>
              <a:rect l="l" t="t" r="r" b="b"/>
              <a:pathLst>
                <a:path w="9188" h="3730" extrusionOk="0">
                  <a:moveTo>
                    <a:pt x="8788" y="0"/>
                  </a:moveTo>
                  <a:cubicBezTo>
                    <a:pt x="8729" y="0"/>
                    <a:pt x="8669" y="15"/>
                    <a:pt x="8619" y="46"/>
                  </a:cubicBezTo>
                  <a:lnTo>
                    <a:pt x="274" y="2979"/>
                  </a:lnTo>
                  <a:cubicBezTo>
                    <a:pt x="92" y="2979"/>
                    <a:pt x="1" y="3252"/>
                    <a:pt x="92" y="3457"/>
                  </a:cubicBezTo>
                  <a:cubicBezTo>
                    <a:pt x="183" y="3639"/>
                    <a:pt x="365" y="3730"/>
                    <a:pt x="569" y="3730"/>
                  </a:cubicBezTo>
                  <a:lnTo>
                    <a:pt x="8892" y="796"/>
                  </a:lnTo>
                  <a:cubicBezTo>
                    <a:pt x="9097" y="705"/>
                    <a:pt x="9188" y="410"/>
                    <a:pt x="9097" y="228"/>
                  </a:cubicBezTo>
                  <a:cubicBezTo>
                    <a:pt x="9097" y="96"/>
                    <a:pt x="8942" y="0"/>
                    <a:pt x="8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6" name="Google Shape;10816;p63"/>
            <p:cNvSpPr/>
            <p:nvPr/>
          </p:nvSpPr>
          <p:spPr>
            <a:xfrm>
              <a:off x="3573197" y="3414576"/>
              <a:ext cx="224921" cy="92128"/>
            </a:xfrm>
            <a:custGeom>
              <a:avLst/>
              <a:gdLst/>
              <a:ahLst/>
              <a:cxnLst/>
              <a:rect l="l" t="t" r="r" b="b"/>
              <a:pathLst>
                <a:path w="9187" h="3763" extrusionOk="0">
                  <a:moveTo>
                    <a:pt x="8770" y="0"/>
                  </a:moveTo>
                  <a:cubicBezTo>
                    <a:pt x="8717" y="0"/>
                    <a:pt x="8664" y="12"/>
                    <a:pt x="8619" y="34"/>
                  </a:cubicBezTo>
                  <a:lnTo>
                    <a:pt x="273" y="2968"/>
                  </a:lnTo>
                  <a:cubicBezTo>
                    <a:pt x="91" y="3059"/>
                    <a:pt x="0" y="3263"/>
                    <a:pt x="91" y="3445"/>
                  </a:cubicBezTo>
                  <a:cubicBezTo>
                    <a:pt x="158" y="3647"/>
                    <a:pt x="288" y="3762"/>
                    <a:pt x="424" y="3762"/>
                  </a:cubicBezTo>
                  <a:cubicBezTo>
                    <a:pt x="472" y="3762"/>
                    <a:pt x="521" y="3748"/>
                    <a:pt x="569" y="3718"/>
                  </a:cubicBezTo>
                  <a:lnTo>
                    <a:pt x="8914" y="785"/>
                  </a:lnTo>
                  <a:cubicBezTo>
                    <a:pt x="9096" y="694"/>
                    <a:pt x="9187" y="512"/>
                    <a:pt x="9096" y="307"/>
                  </a:cubicBezTo>
                  <a:cubicBezTo>
                    <a:pt x="9096" y="103"/>
                    <a:pt x="8930" y="0"/>
                    <a:pt x="8770" y="0"/>
                  </a:cubicBezTo>
                  <a:close/>
                </a:path>
              </a:pathLst>
            </a:custGeom>
            <a:solidFill>
              <a:srgbClr val="FFC6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7" name="Google Shape;10817;p63"/>
            <p:cNvSpPr/>
            <p:nvPr/>
          </p:nvSpPr>
          <p:spPr>
            <a:xfrm>
              <a:off x="3253064" y="2617621"/>
              <a:ext cx="354653" cy="230184"/>
            </a:xfrm>
            <a:custGeom>
              <a:avLst/>
              <a:gdLst/>
              <a:ahLst/>
              <a:cxnLst/>
              <a:rect l="l" t="t" r="r" b="b"/>
              <a:pathLst>
                <a:path w="14486" h="9402" extrusionOk="0">
                  <a:moveTo>
                    <a:pt x="13349" y="0"/>
                  </a:moveTo>
                  <a:lnTo>
                    <a:pt x="1" y="4730"/>
                  </a:lnTo>
                  <a:cubicBezTo>
                    <a:pt x="1039" y="7559"/>
                    <a:pt x="3728" y="9402"/>
                    <a:pt x="6634" y="9402"/>
                  </a:cubicBezTo>
                  <a:cubicBezTo>
                    <a:pt x="7418" y="9402"/>
                    <a:pt x="8218" y="9268"/>
                    <a:pt x="9006" y="8982"/>
                  </a:cubicBezTo>
                  <a:cubicBezTo>
                    <a:pt x="12599" y="7664"/>
                    <a:pt x="14486" y="3684"/>
                    <a:pt x="13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18;p63"/>
            <p:cNvSpPr/>
            <p:nvPr/>
          </p:nvSpPr>
          <p:spPr>
            <a:xfrm>
              <a:off x="3104430" y="2690898"/>
              <a:ext cx="104687" cy="95604"/>
            </a:xfrm>
            <a:custGeom>
              <a:avLst/>
              <a:gdLst/>
              <a:ahLst/>
              <a:cxnLst/>
              <a:rect l="l" t="t" r="r" b="b"/>
              <a:pathLst>
                <a:path w="4276" h="3905" extrusionOk="0">
                  <a:moveTo>
                    <a:pt x="2151" y="1"/>
                  </a:moveTo>
                  <a:cubicBezTo>
                    <a:pt x="1940" y="1"/>
                    <a:pt x="1728" y="40"/>
                    <a:pt x="1524" y="123"/>
                  </a:cubicBezTo>
                  <a:cubicBezTo>
                    <a:pt x="569" y="509"/>
                    <a:pt x="0" y="1555"/>
                    <a:pt x="387" y="2578"/>
                  </a:cubicBezTo>
                  <a:cubicBezTo>
                    <a:pt x="609" y="3430"/>
                    <a:pt x="1403" y="3905"/>
                    <a:pt x="2206" y="3905"/>
                  </a:cubicBezTo>
                  <a:cubicBezTo>
                    <a:pt x="2390" y="3905"/>
                    <a:pt x="2574" y="3880"/>
                    <a:pt x="2752" y="3829"/>
                  </a:cubicBezTo>
                  <a:cubicBezTo>
                    <a:pt x="3707" y="3443"/>
                    <a:pt x="4275" y="2306"/>
                    <a:pt x="3889" y="1350"/>
                  </a:cubicBezTo>
                  <a:cubicBezTo>
                    <a:pt x="3674" y="528"/>
                    <a:pt x="2925" y="1"/>
                    <a:pt x="2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9" name="Google Shape;10819;p63"/>
            <p:cNvSpPr/>
            <p:nvPr/>
          </p:nvSpPr>
          <p:spPr>
            <a:xfrm>
              <a:off x="3380568" y="2124128"/>
              <a:ext cx="192653" cy="441419"/>
            </a:xfrm>
            <a:custGeom>
              <a:avLst/>
              <a:gdLst/>
              <a:ahLst/>
              <a:cxnLst/>
              <a:rect l="l" t="t" r="r" b="b"/>
              <a:pathLst>
                <a:path w="7869" h="18030" extrusionOk="0">
                  <a:moveTo>
                    <a:pt x="1260" y="0"/>
                  </a:moveTo>
                  <a:cubicBezTo>
                    <a:pt x="1131" y="0"/>
                    <a:pt x="997" y="18"/>
                    <a:pt x="864" y="55"/>
                  </a:cubicBezTo>
                  <a:cubicBezTo>
                    <a:pt x="296" y="260"/>
                    <a:pt x="0" y="919"/>
                    <a:pt x="182" y="1579"/>
                  </a:cubicBezTo>
                  <a:lnTo>
                    <a:pt x="5503" y="17201"/>
                  </a:lnTo>
                  <a:cubicBezTo>
                    <a:pt x="5648" y="17745"/>
                    <a:pt x="6098" y="18029"/>
                    <a:pt x="6608" y="18029"/>
                  </a:cubicBezTo>
                  <a:cubicBezTo>
                    <a:pt x="6737" y="18029"/>
                    <a:pt x="6871" y="18011"/>
                    <a:pt x="7004" y="17974"/>
                  </a:cubicBezTo>
                  <a:cubicBezTo>
                    <a:pt x="7572" y="17770"/>
                    <a:pt x="7868" y="17019"/>
                    <a:pt x="7686" y="16451"/>
                  </a:cubicBezTo>
                  <a:lnTo>
                    <a:pt x="2365" y="828"/>
                  </a:lnTo>
                  <a:cubicBezTo>
                    <a:pt x="2220" y="284"/>
                    <a:pt x="1771" y="0"/>
                    <a:pt x="12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20;p63"/>
            <p:cNvSpPr/>
            <p:nvPr/>
          </p:nvSpPr>
          <p:spPr>
            <a:xfrm>
              <a:off x="3621623" y="2529460"/>
              <a:ext cx="104687" cy="95604"/>
            </a:xfrm>
            <a:custGeom>
              <a:avLst/>
              <a:gdLst/>
              <a:ahLst/>
              <a:cxnLst/>
              <a:rect l="l" t="t" r="r" b="b"/>
              <a:pathLst>
                <a:path w="4276" h="3905" extrusionOk="0">
                  <a:moveTo>
                    <a:pt x="2103" y="1"/>
                  </a:moveTo>
                  <a:cubicBezTo>
                    <a:pt x="1913" y="1"/>
                    <a:pt x="1719" y="26"/>
                    <a:pt x="1524" y="77"/>
                  </a:cubicBezTo>
                  <a:cubicBezTo>
                    <a:pt x="569" y="463"/>
                    <a:pt x="0" y="1600"/>
                    <a:pt x="387" y="2555"/>
                  </a:cubicBezTo>
                  <a:cubicBezTo>
                    <a:pt x="691" y="3378"/>
                    <a:pt x="1402" y="3905"/>
                    <a:pt x="2146" y="3905"/>
                  </a:cubicBezTo>
                  <a:cubicBezTo>
                    <a:pt x="2348" y="3905"/>
                    <a:pt x="2553" y="3866"/>
                    <a:pt x="2752" y="3783"/>
                  </a:cubicBezTo>
                  <a:cubicBezTo>
                    <a:pt x="3798" y="3397"/>
                    <a:pt x="4276" y="2350"/>
                    <a:pt x="3980" y="1327"/>
                  </a:cubicBezTo>
                  <a:cubicBezTo>
                    <a:pt x="3684" y="476"/>
                    <a:pt x="2936" y="1"/>
                    <a:pt x="2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21;p63"/>
            <p:cNvSpPr/>
            <p:nvPr/>
          </p:nvSpPr>
          <p:spPr>
            <a:xfrm>
              <a:off x="3526974" y="2248866"/>
              <a:ext cx="104149" cy="94478"/>
            </a:xfrm>
            <a:custGeom>
              <a:avLst/>
              <a:gdLst/>
              <a:ahLst/>
              <a:cxnLst/>
              <a:rect l="l" t="t" r="r" b="b"/>
              <a:pathLst>
                <a:path w="4254" h="3859" extrusionOk="0">
                  <a:moveTo>
                    <a:pt x="2083" y="1"/>
                  </a:moveTo>
                  <a:cubicBezTo>
                    <a:pt x="1892" y="1"/>
                    <a:pt x="1697" y="26"/>
                    <a:pt x="1502" y="77"/>
                  </a:cubicBezTo>
                  <a:cubicBezTo>
                    <a:pt x="569" y="463"/>
                    <a:pt x="1" y="1509"/>
                    <a:pt x="365" y="2555"/>
                  </a:cubicBezTo>
                  <a:cubicBezTo>
                    <a:pt x="679" y="3388"/>
                    <a:pt x="1430" y="3859"/>
                    <a:pt x="2201" y="3859"/>
                  </a:cubicBezTo>
                  <a:cubicBezTo>
                    <a:pt x="2378" y="3859"/>
                    <a:pt x="2556" y="3834"/>
                    <a:pt x="2729" y="3783"/>
                  </a:cubicBezTo>
                  <a:cubicBezTo>
                    <a:pt x="3775" y="3397"/>
                    <a:pt x="4253" y="2260"/>
                    <a:pt x="3980" y="1305"/>
                  </a:cubicBezTo>
                  <a:cubicBezTo>
                    <a:pt x="3666" y="472"/>
                    <a:pt x="2915" y="1"/>
                    <a:pt x="2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22;p63"/>
            <p:cNvSpPr/>
            <p:nvPr/>
          </p:nvSpPr>
          <p:spPr>
            <a:xfrm>
              <a:off x="3006990" y="2412532"/>
              <a:ext cx="104687" cy="93988"/>
            </a:xfrm>
            <a:custGeom>
              <a:avLst/>
              <a:gdLst/>
              <a:ahLst/>
              <a:cxnLst/>
              <a:rect l="l" t="t" r="r" b="b"/>
              <a:pathLst>
                <a:path w="4276" h="3839" extrusionOk="0">
                  <a:moveTo>
                    <a:pt x="2159" y="0"/>
                  </a:moveTo>
                  <a:cubicBezTo>
                    <a:pt x="1946" y="0"/>
                    <a:pt x="1731" y="39"/>
                    <a:pt x="1524" y="123"/>
                  </a:cubicBezTo>
                  <a:cubicBezTo>
                    <a:pt x="478" y="509"/>
                    <a:pt x="1" y="1555"/>
                    <a:pt x="296" y="2579"/>
                  </a:cubicBezTo>
                  <a:cubicBezTo>
                    <a:pt x="581" y="3327"/>
                    <a:pt x="1285" y="3838"/>
                    <a:pt x="2080" y="3838"/>
                  </a:cubicBezTo>
                  <a:cubicBezTo>
                    <a:pt x="2300" y="3838"/>
                    <a:pt x="2526" y="3799"/>
                    <a:pt x="2752" y="3716"/>
                  </a:cubicBezTo>
                  <a:cubicBezTo>
                    <a:pt x="3707" y="3443"/>
                    <a:pt x="4276" y="2306"/>
                    <a:pt x="3889" y="1260"/>
                  </a:cubicBezTo>
                  <a:cubicBezTo>
                    <a:pt x="3675" y="511"/>
                    <a:pt x="2931" y="0"/>
                    <a:pt x="2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63"/>
            <p:cNvSpPr/>
            <p:nvPr/>
          </p:nvSpPr>
          <p:spPr>
            <a:xfrm>
              <a:off x="3058207" y="2280987"/>
              <a:ext cx="519445" cy="249232"/>
            </a:xfrm>
            <a:custGeom>
              <a:avLst/>
              <a:gdLst/>
              <a:ahLst/>
              <a:cxnLst/>
              <a:rect l="l" t="t" r="r" b="b"/>
              <a:pathLst>
                <a:path w="21217" h="10180" extrusionOk="0">
                  <a:moveTo>
                    <a:pt x="20338" y="0"/>
                  </a:moveTo>
                  <a:cubicBezTo>
                    <a:pt x="20080" y="0"/>
                    <a:pt x="19835" y="126"/>
                    <a:pt x="19716" y="379"/>
                  </a:cubicBezTo>
                  <a:lnTo>
                    <a:pt x="19716" y="470"/>
                  </a:lnTo>
                  <a:lnTo>
                    <a:pt x="19034" y="1698"/>
                  </a:lnTo>
                  <a:cubicBezTo>
                    <a:pt x="18761" y="2085"/>
                    <a:pt x="18579" y="2471"/>
                    <a:pt x="18284" y="2835"/>
                  </a:cubicBezTo>
                  <a:lnTo>
                    <a:pt x="17897" y="3404"/>
                  </a:lnTo>
                  <a:cubicBezTo>
                    <a:pt x="17715" y="3608"/>
                    <a:pt x="17624" y="3790"/>
                    <a:pt x="17442" y="3972"/>
                  </a:cubicBezTo>
                  <a:cubicBezTo>
                    <a:pt x="17147" y="4359"/>
                    <a:pt x="16874" y="4654"/>
                    <a:pt x="16578" y="5018"/>
                  </a:cubicBezTo>
                  <a:cubicBezTo>
                    <a:pt x="15919" y="5587"/>
                    <a:pt x="15168" y="6155"/>
                    <a:pt x="14395" y="6633"/>
                  </a:cubicBezTo>
                  <a:cubicBezTo>
                    <a:pt x="13645" y="7110"/>
                    <a:pt x="12780" y="7497"/>
                    <a:pt x="11939" y="7679"/>
                  </a:cubicBezTo>
                  <a:cubicBezTo>
                    <a:pt x="10850" y="8042"/>
                    <a:pt x="9723" y="8173"/>
                    <a:pt x="8554" y="8173"/>
                  </a:cubicBezTo>
                  <a:cubicBezTo>
                    <a:pt x="7892" y="8173"/>
                    <a:pt x="7217" y="8131"/>
                    <a:pt x="6527" y="8065"/>
                  </a:cubicBezTo>
                  <a:cubicBezTo>
                    <a:pt x="5595" y="7952"/>
                    <a:pt x="4731" y="7770"/>
                    <a:pt x="3798" y="7497"/>
                  </a:cubicBezTo>
                  <a:cubicBezTo>
                    <a:pt x="2934" y="7292"/>
                    <a:pt x="1979" y="6928"/>
                    <a:pt x="1138" y="6633"/>
                  </a:cubicBezTo>
                  <a:lnTo>
                    <a:pt x="1138" y="6542"/>
                  </a:lnTo>
                  <a:cubicBezTo>
                    <a:pt x="1048" y="6520"/>
                    <a:pt x="959" y="6509"/>
                    <a:pt x="873" y="6509"/>
                  </a:cubicBezTo>
                  <a:cubicBezTo>
                    <a:pt x="590" y="6509"/>
                    <a:pt x="340" y="6632"/>
                    <a:pt x="183" y="6928"/>
                  </a:cubicBezTo>
                  <a:cubicBezTo>
                    <a:pt x="1" y="7292"/>
                    <a:pt x="92" y="7679"/>
                    <a:pt x="478" y="7952"/>
                  </a:cubicBezTo>
                  <a:cubicBezTo>
                    <a:pt x="1411" y="8429"/>
                    <a:pt x="2275" y="8816"/>
                    <a:pt x="3321" y="9202"/>
                  </a:cubicBezTo>
                  <a:cubicBezTo>
                    <a:pt x="4253" y="9566"/>
                    <a:pt x="5208" y="9771"/>
                    <a:pt x="6254" y="9953"/>
                  </a:cubicBezTo>
                  <a:cubicBezTo>
                    <a:pt x="7077" y="10105"/>
                    <a:pt x="7911" y="10179"/>
                    <a:pt x="8741" y="10179"/>
                  </a:cubicBezTo>
                  <a:cubicBezTo>
                    <a:pt x="10021" y="10179"/>
                    <a:pt x="11294" y="10002"/>
                    <a:pt x="12508" y="9657"/>
                  </a:cubicBezTo>
                  <a:cubicBezTo>
                    <a:pt x="13554" y="9384"/>
                    <a:pt x="14600" y="8907"/>
                    <a:pt x="15441" y="8338"/>
                  </a:cubicBezTo>
                  <a:cubicBezTo>
                    <a:pt x="16396" y="7770"/>
                    <a:pt x="17147" y="7110"/>
                    <a:pt x="17897" y="6360"/>
                  </a:cubicBezTo>
                  <a:cubicBezTo>
                    <a:pt x="18284" y="5973"/>
                    <a:pt x="18579" y="5587"/>
                    <a:pt x="18943" y="5109"/>
                  </a:cubicBezTo>
                  <a:cubicBezTo>
                    <a:pt x="19239" y="4745"/>
                    <a:pt x="19512" y="4268"/>
                    <a:pt x="19807" y="3790"/>
                  </a:cubicBezTo>
                  <a:cubicBezTo>
                    <a:pt x="20080" y="3404"/>
                    <a:pt x="20285" y="2949"/>
                    <a:pt x="20467" y="2471"/>
                  </a:cubicBezTo>
                  <a:cubicBezTo>
                    <a:pt x="20739" y="1994"/>
                    <a:pt x="20944" y="1516"/>
                    <a:pt x="21126" y="1039"/>
                  </a:cubicBezTo>
                  <a:cubicBezTo>
                    <a:pt x="21217" y="675"/>
                    <a:pt x="21126" y="288"/>
                    <a:pt x="20739" y="106"/>
                  </a:cubicBezTo>
                  <a:cubicBezTo>
                    <a:pt x="20614" y="35"/>
                    <a:pt x="20474" y="0"/>
                    <a:pt x="20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4" name="Google Shape;10824;p63"/>
            <p:cNvSpPr/>
            <p:nvPr/>
          </p:nvSpPr>
          <p:spPr>
            <a:xfrm>
              <a:off x="3201846" y="2178920"/>
              <a:ext cx="150910" cy="155341"/>
            </a:xfrm>
            <a:custGeom>
              <a:avLst/>
              <a:gdLst/>
              <a:ahLst/>
              <a:cxnLst/>
              <a:rect l="l" t="t" r="r" b="b"/>
              <a:pathLst>
                <a:path w="6164" h="6345" extrusionOk="0">
                  <a:moveTo>
                    <a:pt x="2093" y="0"/>
                  </a:moveTo>
                  <a:lnTo>
                    <a:pt x="1615" y="2456"/>
                  </a:lnTo>
                  <a:lnTo>
                    <a:pt x="1" y="4275"/>
                  </a:lnTo>
                  <a:lnTo>
                    <a:pt x="2365" y="4639"/>
                  </a:lnTo>
                  <a:lnTo>
                    <a:pt x="4185" y="6345"/>
                  </a:lnTo>
                  <a:lnTo>
                    <a:pt x="4549" y="3889"/>
                  </a:lnTo>
                  <a:lnTo>
                    <a:pt x="6163" y="2092"/>
                  </a:lnTo>
                  <a:lnTo>
                    <a:pt x="3798" y="1706"/>
                  </a:lnTo>
                  <a:lnTo>
                    <a:pt x="20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5" name="Google Shape;10825;p63"/>
            <p:cNvSpPr/>
            <p:nvPr/>
          </p:nvSpPr>
          <p:spPr>
            <a:xfrm>
              <a:off x="3436242" y="2919760"/>
              <a:ext cx="229940" cy="238141"/>
            </a:xfrm>
            <a:custGeom>
              <a:avLst/>
              <a:gdLst/>
              <a:ahLst/>
              <a:cxnLst/>
              <a:rect l="l" t="t" r="r" b="b"/>
              <a:pathLst>
                <a:path w="9392" h="9727" extrusionOk="0">
                  <a:moveTo>
                    <a:pt x="5979" y="0"/>
                  </a:moveTo>
                  <a:cubicBezTo>
                    <a:pt x="5850" y="0"/>
                    <a:pt x="5720" y="18"/>
                    <a:pt x="5594" y="52"/>
                  </a:cubicBezTo>
                  <a:lnTo>
                    <a:pt x="1046" y="1667"/>
                  </a:lnTo>
                  <a:cubicBezTo>
                    <a:pt x="296" y="1963"/>
                    <a:pt x="0" y="2713"/>
                    <a:pt x="182" y="3372"/>
                  </a:cubicBezTo>
                  <a:lnTo>
                    <a:pt x="2092" y="8875"/>
                  </a:lnTo>
                  <a:cubicBezTo>
                    <a:pt x="2232" y="9381"/>
                    <a:pt x="2706" y="9727"/>
                    <a:pt x="3227" y="9727"/>
                  </a:cubicBezTo>
                  <a:cubicBezTo>
                    <a:pt x="3385" y="9727"/>
                    <a:pt x="3548" y="9695"/>
                    <a:pt x="3707" y="9626"/>
                  </a:cubicBezTo>
                  <a:lnTo>
                    <a:pt x="8346" y="8011"/>
                  </a:lnTo>
                  <a:cubicBezTo>
                    <a:pt x="9005" y="7738"/>
                    <a:pt x="9392" y="6988"/>
                    <a:pt x="9096" y="6306"/>
                  </a:cubicBezTo>
                  <a:lnTo>
                    <a:pt x="7300" y="917"/>
                  </a:lnTo>
                  <a:cubicBezTo>
                    <a:pt x="7061" y="310"/>
                    <a:pt x="6524" y="0"/>
                    <a:pt x="5979" y="0"/>
                  </a:cubicBezTo>
                  <a:close/>
                </a:path>
              </a:pathLst>
            </a:custGeom>
            <a:solidFill>
              <a:srgbClr val="E54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6" name="Google Shape;10826;p63"/>
            <p:cNvSpPr/>
            <p:nvPr/>
          </p:nvSpPr>
          <p:spPr>
            <a:xfrm>
              <a:off x="3457395" y="2943043"/>
              <a:ext cx="187634" cy="195395"/>
            </a:xfrm>
            <a:custGeom>
              <a:avLst/>
              <a:gdLst/>
              <a:ahLst/>
              <a:cxnLst/>
              <a:rect l="l" t="t" r="r" b="b"/>
              <a:pathLst>
                <a:path w="7664" h="7981" extrusionOk="0">
                  <a:moveTo>
                    <a:pt x="5000" y="1"/>
                  </a:moveTo>
                  <a:cubicBezTo>
                    <a:pt x="4879" y="1"/>
                    <a:pt x="4757" y="19"/>
                    <a:pt x="4639" y="56"/>
                  </a:cubicBezTo>
                  <a:lnTo>
                    <a:pt x="842" y="1489"/>
                  </a:lnTo>
                  <a:cubicBezTo>
                    <a:pt x="273" y="1671"/>
                    <a:pt x="0" y="2240"/>
                    <a:pt x="182" y="2808"/>
                  </a:cubicBezTo>
                  <a:lnTo>
                    <a:pt x="1592" y="7265"/>
                  </a:lnTo>
                  <a:cubicBezTo>
                    <a:pt x="1754" y="7716"/>
                    <a:pt x="2202" y="7980"/>
                    <a:pt x="2664" y="7980"/>
                  </a:cubicBezTo>
                  <a:cubicBezTo>
                    <a:pt x="2785" y="7980"/>
                    <a:pt x="2907" y="7962"/>
                    <a:pt x="3025" y="7924"/>
                  </a:cubicBezTo>
                  <a:lnTo>
                    <a:pt x="6822" y="6492"/>
                  </a:lnTo>
                  <a:cubicBezTo>
                    <a:pt x="7391" y="6310"/>
                    <a:pt x="7664" y="5741"/>
                    <a:pt x="7482" y="5173"/>
                  </a:cubicBezTo>
                  <a:lnTo>
                    <a:pt x="6049" y="716"/>
                  </a:lnTo>
                  <a:cubicBezTo>
                    <a:pt x="5905" y="265"/>
                    <a:pt x="5461" y="1"/>
                    <a:pt x="5000" y="1"/>
                  </a:cubicBez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27;p63"/>
            <p:cNvSpPr/>
            <p:nvPr/>
          </p:nvSpPr>
          <p:spPr>
            <a:xfrm>
              <a:off x="3464078" y="3007334"/>
              <a:ext cx="174266" cy="69604"/>
            </a:xfrm>
            <a:custGeom>
              <a:avLst/>
              <a:gdLst/>
              <a:ahLst/>
              <a:cxnLst/>
              <a:rect l="l" t="t" r="r" b="b"/>
              <a:pathLst>
                <a:path w="7118" h="2843" extrusionOk="0">
                  <a:moveTo>
                    <a:pt x="6731" y="0"/>
                  </a:moveTo>
                  <a:lnTo>
                    <a:pt x="182" y="2365"/>
                  </a:lnTo>
                  <a:cubicBezTo>
                    <a:pt x="91" y="2365"/>
                    <a:pt x="0" y="2547"/>
                    <a:pt x="0" y="2638"/>
                  </a:cubicBezTo>
                  <a:cubicBezTo>
                    <a:pt x="91" y="2729"/>
                    <a:pt x="182" y="2843"/>
                    <a:pt x="387" y="2843"/>
                  </a:cubicBezTo>
                  <a:lnTo>
                    <a:pt x="6913" y="455"/>
                  </a:lnTo>
                  <a:cubicBezTo>
                    <a:pt x="7004" y="455"/>
                    <a:pt x="7118" y="273"/>
                    <a:pt x="7118" y="182"/>
                  </a:cubicBezTo>
                  <a:cubicBezTo>
                    <a:pt x="7004" y="0"/>
                    <a:pt x="6913" y="0"/>
                    <a:pt x="6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28;p63"/>
            <p:cNvSpPr/>
            <p:nvPr/>
          </p:nvSpPr>
          <p:spPr>
            <a:xfrm>
              <a:off x="3487459" y="2962776"/>
              <a:ext cx="67376" cy="175221"/>
            </a:xfrm>
            <a:custGeom>
              <a:avLst/>
              <a:gdLst/>
              <a:ahLst/>
              <a:cxnLst/>
              <a:rect l="l" t="t" r="r" b="b"/>
              <a:pathLst>
                <a:path w="2752" h="7157" extrusionOk="0">
                  <a:moveTo>
                    <a:pt x="182" y="1"/>
                  </a:moveTo>
                  <a:cubicBezTo>
                    <a:pt x="91" y="115"/>
                    <a:pt x="0" y="206"/>
                    <a:pt x="0" y="387"/>
                  </a:cubicBezTo>
                  <a:lnTo>
                    <a:pt x="2274" y="7028"/>
                  </a:lnTo>
                  <a:cubicBezTo>
                    <a:pt x="2338" y="7092"/>
                    <a:pt x="2403" y="7156"/>
                    <a:pt x="2467" y="7156"/>
                  </a:cubicBezTo>
                  <a:cubicBezTo>
                    <a:pt x="2494" y="7156"/>
                    <a:pt x="2520" y="7145"/>
                    <a:pt x="2547" y="7118"/>
                  </a:cubicBezTo>
                  <a:cubicBezTo>
                    <a:pt x="2752" y="7118"/>
                    <a:pt x="2752" y="6937"/>
                    <a:pt x="2752" y="6823"/>
                  </a:cubicBezTo>
                  <a:lnTo>
                    <a:pt x="478" y="206"/>
                  </a:lnTo>
                  <a:cubicBezTo>
                    <a:pt x="478" y="115"/>
                    <a:pt x="273" y="1"/>
                    <a:pt x="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9" name="Google Shape;10829;p63"/>
            <p:cNvSpPr/>
            <p:nvPr/>
          </p:nvSpPr>
          <p:spPr>
            <a:xfrm>
              <a:off x="3549816" y="2941305"/>
              <a:ext cx="67376" cy="174609"/>
            </a:xfrm>
            <a:custGeom>
              <a:avLst/>
              <a:gdLst/>
              <a:ahLst/>
              <a:cxnLst/>
              <a:rect l="l" t="t" r="r" b="b"/>
              <a:pathLst>
                <a:path w="2752" h="7132" extrusionOk="0">
                  <a:moveTo>
                    <a:pt x="292" y="1"/>
                  </a:moveTo>
                  <a:cubicBezTo>
                    <a:pt x="260" y="1"/>
                    <a:pt x="229" y="12"/>
                    <a:pt x="205" y="37"/>
                  </a:cubicBezTo>
                  <a:cubicBezTo>
                    <a:pt x="91" y="37"/>
                    <a:pt x="0" y="218"/>
                    <a:pt x="0" y="309"/>
                  </a:cubicBezTo>
                  <a:lnTo>
                    <a:pt x="2274" y="6949"/>
                  </a:lnTo>
                  <a:cubicBezTo>
                    <a:pt x="2365" y="7040"/>
                    <a:pt x="2479" y="7131"/>
                    <a:pt x="2570" y="7131"/>
                  </a:cubicBezTo>
                  <a:cubicBezTo>
                    <a:pt x="2752" y="7040"/>
                    <a:pt x="2752" y="6949"/>
                    <a:pt x="2752" y="6768"/>
                  </a:cubicBezTo>
                  <a:lnTo>
                    <a:pt x="478" y="218"/>
                  </a:lnTo>
                  <a:cubicBezTo>
                    <a:pt x="478" y="85"/>
                    <a:pt x="380" y="1"/>
                    <a:pt x="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0" name="Google Shape;10830;p63"/>
            <p:cNvSpPr/>
            <p:nvPr/>
          </p:nvSpPr>
          <p:spPr>
            <a:xfrm>
              <a:off x="3310965" y="2999646"/>
              <a:ext cx="120846" cy="111126"/>
            </a:xfrm>
            <a:custGeom>
              <a:avLst/>
              <a:gdLst/>
              <a:ahLst/>
              <a:cxnLst/>
              <a:rect l="l" t="t" r="r" b="b"/>
              <a:pathLst>
                <a:path w="4936" h="4539" extrusionOk="0">
                  <a:moveTo>
                    <a:pt x="2440" y="1"/>
                  </a:moveTo>
                  <a:cubicBezTo>
                    <a:pt x="2200" y="1"/>
                    <a:pt x="1953" y="36"/>
                    <a:pt x="1706" y="109"/>
                  </a:cubicBezTo>
                  <a:cubicBezTo>
                    <a:pt x="569" y="587"/>
                    <a:pt x="1" y="1815"/>
                    <a:pt x="387" y="3043"/>
                  </a:cubicBezTo>
                  <a:cubicBezTo>
                    <a:pt x="671" y="3929"/>
                    <a:pt x="1493" y="4539"/>
                    <a:pt x="2423" y="4539"/>
                  </a:cubicBezTo>
                  <a:cubicBezTo>
                    <a:pt x="2687" y="4539"/>
                    <a:pt x="2959" y="4490"/>
                    <a:pt x="3230" y="4385"/>
                  </a:cubicBezTo>
                  <a:cubicBezTo>
                    <a:pt x="4367" y="3998"/>
                    <a:pt x="4935" y="2679"/>
                    <a:pt x="4549" y="1542"/>
                  </a:cubicBezTo>
                  <a:cubicBezTo>
                    <a:pt x="4240" y="561"/>
                    <a:pt x="3394" y="1"/>
                    <a:pt x="2440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31;p63"/>
            <p:cNvSpPr/>
            <p:nvPr/>
          </p:nvSpPr>
          <p:spPr>
            <a:xfrm>
              <a:off x="3645004" y="2879119"/>
              <a:ext cx="123074" cy="110930"/>
            </a:xfrm>
            <a:custGeom>
              <a:avLst/>
              <a:gdLst/>
              <a:ahLst/>
              <a:cxnLst/>
              <a:rect l="l" t="t" r="r" b="b"/>
              <a:pathLst>
                <a:path w="5027" h="4531" extrusionOk="0">
                  <a:moveTo>
                    <a:pt x="2515" y="1"/>
                  </a:moveTo>
                  <a:cubicBezTo>
                    <a:pt x="2277" y="1"/>
                    <a:pt x="2035" y="40"/>
                    <a:pt x="1797" y="121"/>
                  </a:cubicBezTo>
                  <a:cubicBezTo>
                    <a:pt x="569" y="484"/>
                    <a:pt x="1" y="1826"/>
                    <a:pt x="387" y="3054"/>
                  </a:cubicBezTo>
                  <a:cubicBezTo>
                    <a:pt x="669" y="3936"/>
                    <a:pt x="1539" y="4530"/>
                    <a:pt x="2446" y="4530"/>
                  </a:cubicBezTo>
                  <a:cubicBezTo>
                    <a:pt x="2708" y="4530"/>
                    <a:pt x="2974" y="4480"/>
                    <a:pt x="3230" y="4373"/>
                  </a:cubicBezTo>
                  <a:cubicBezTo>
                    <a:pt x="4367" y="3986"/>
                    <a:pt x="5026" y="2667"/>
                    <a:pt x="4639" y="1530"/>
                  </a:cubicBezTo>
                  <a:cubicBezTo>
                    <a:pt x="4262" y="559"/>
                    <a:pt x="3415" y="1"/>
                    <a:pt x="2515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2" name="Google Shape;10832;p63"/>
            <p:cNvSpPr/>
            <p:nvPr/>
          </p:nvSpPr>
          <p:spPr>
            <a:xfrm>
              <a:off x="3508049" y="2853241"/>
              <a:ext cx="236623" cy="121262"/>
            </a:xfrm>
            <a:custGeom>
              <a:avLst/>
              <a:gdLst/>
              <a:ahLst/>
              <a:cxnLst/>
              <a:rect l="l" t="t" r="r" b="b"/>
              <a:pathLst>
                <a:path w="9665" h="4953" extrusionOk="0">
                  <a:moveTo>
                    <a:pt x="8849" y="1"/>
                  </a:moveTo>
                  <a:cubicBezTo>
                    <a:pt x="8670" y="1"/>
                    <a:pt x="8483" y="75"/>
                    <a:pt x="8346" y="223"/>
                  </a:cubicBezTo>
                  <a:cubicBezTo>
                    <a:pt x="7959" y="791"/>
                    <a:pt x="7482" y="1178"/>
                    <a:pt x="7027" y="1450"/>
                  </a:cubicBezTo>
                  <a:cubicBezTo>
                    <a:pt x="6550" y="1837"/>
                    <a:pt x="5981" y="2019"/>
                    <a:pt x="5413" y="2110"/>
                  </a:cubicBezTo>
                  <a:cubicBezTo>
                    <a:pt x="5087" y="2227"/>
                    <a:pt x="4761" y="2277"/>
                    <a:pt x="4435" y="2277"/>
                  </a:cubicBezTo>
                  <a:cubicBezTo>
                    <a:pt x="4193" y="2277"/>
                    <a:pt x="3950" y="2249"/>
                    <a:pt x="3707" y="2201"/>
                  </a:cubicBezTo>
                  <a:cubicBezTo>
                    <a:pt x="3502" y="2201"/>
                    <a:pt x="3230" y="2201"/>
                    <a:pt x="2934" y="2110"/>
                  </a:cubicBezTo>
                  <a:cubicBezTo>
                    <a:pt x="2752" y="2110"/>
                    <a:pt x="2661" y="2019"/>
                    <a:pt x="2570" y="2019"/>
                  </a:cubicBezTo>
                  <a:cubicBezTo>
                    <a:pt x="2479" y="1928"/>
                    <a:pt x="2365" y="1928"/>
                    <a:pt x="2365" y="1928"/>
                  </a:cubicBezTo>
                  <a:lnTo>
                    <a:pt x="2275" y="1928"/>
                  </a:lnTo>
                  <a:lnTo>
                    <a:pt x="2275" y="1837"/>
                  </a:lnTo>
                  <a:lnTo>
                    <a:pt x="2184" y="1837"/>
                  </a:lnTo>
                  <a:cubicBezTo>
                    <a:pt x="2032" y="1778"/>
                    <a:pt x="1877" y="1749"/>
                    <a:pt x="1722" y="1749"/>
                  </a:cubicBezTo>
                  <a:cubicBezTo>
                    <a:pt x="1109" y="1749"/>
                    <a:pt x="514" y="2193"/>
                    <a:pt x="296" y="2883"/>
                  </a:cubicBezTo>
                  <a:cubicBezTo>
                    <a:pt x="1" y="3634"/>
                    <a:pt x="478" y="4475"/>
                    <a:pt x="1228" y="4771"/>
                  </a:cubicBezTo>
                  <a:lnTo>
                    <a:pt x="1342" y="4771"/>
                  </a:lnTo>
                  <a:lnTo>
                    <a:pt x="1342" y="4861"/>
                  </a:lnTo>
                  <a:lnTo>
                    <a:pt x="1615" y="4861"/>
                  </a:lnTo>
                  <a:cubicBezTo>
                    <a:pt x="1797" y="4861"/>
                    <a:pt x="1911" y="4861"/>
                    <a:pt x="2002" y="4952"/>
                  </a:cubicBezTo>
                  <a:lnTo>
                    <a:pt x="3798" y="4952"/>
                  </a:lnTo>
                  <a:cubicBezTo>
                    <a:pt x="4639" y="4861"/>
                    <a:pt x="5413" y="4589"/>
                    <a:pt x="6163" y="4293"/>
                  </a:cubicBezTo>
                  <a:cubicBezTo>
                    <a:pt x="6913" y="3906"/>
                    <a:pt x="7596" y="3452"/>
                    <a:pt x="8164" y="2883"/>
                  </a:cubicBezTo>
                  <a:cubicBezTo>
                    <a:pt x="8733" y="2315"/>
                    <a:pt x="9096" y="1632"/>
                    <a:pt x="9483" y="973"/>
                  </a:cubicBezTo>
                  <a:cubicBezTo>
                    <a:pt x="9665" y="791"/>
                    <a:pt x="9574" y="404"/>
                    <a:pt x="9301" y="223"/>
                  </a:cubicBezTo>
                  <a:cubicBezTo>
                    <a:pt x="9199" y="75"/>
                    <a:pt x="9028" y="1"/>
                    <a:pt x="8849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3" name="Google Shape;10833;p63"/>
            <p:cNvSpPr/>
            <p:nvPr/>
          </p:nvSpPr>
          <p:spPr>
            <a:xfrm>
              <a:off x="3290375" y="2917361"/>
              <a:ext cx="236623" cy="128949"/>
            </a:xfrm>
            <a:custGeom>
              <a:avLst/>
              <a:gdLst/>
              <a:ahLst/>
              <a:cxnLst/>
              <a:rect l="l" t="t" r="r" b="b"/>
              <a:pathLst>
                <a:path w="9665" h="5267" extrusionOk="0">
                  <a:moveTo>
                    <a:pt x="7919" y="0"/>
                  </a:moveTo>
                  <a:cubicBezTo>
                    <a:pt x="7419" y="0"/>
                    <a:pt x="6951" y="247"/>
                    <a:pt x="6708" y="719"/>
                  </a:cubicBezTo>
                  <a:lnTo>
                    <a:pt x="6618" y="719"/>
                  </a:lnTo>
                  <a:lnTo>
                    <a:pt x="6618" y="833"/>
                  </a:lnTo>
                  <a:cubicBezTo>
                    <a:pt x="6618" y="924"/>
                    <a:pt x="6527" y="924"/>
                    <a:pt x="6527" y="1015"/>
                  </a:cubicBezTo>
                  <a:cubicBezTo>
                    <a:pt x="6436" y="1105"/>
                    <a:pt x="6345" y="1196"/>
                    <a:pt x="6254" y="1287"/>
                  </a:cubicBezTo>
                  <a:cubicBezTo>
                    <a:pt x="6140" y="1583"/>
                    <a:pt x="5958" y="1765"/>
                    <a:pt x="5776" y="1970"/>
                  </a:cubicBezTo>
                  <a:cubicBezTo>
                    <a:pt x="5299" y="2333"/>
                    <a:pt x="4821" y="2720"/>
                    <a:pt x="4344" y="2993"/>
                  </a:cubicBezTo>
                  <a:cubicBezTo>
                    <a:pt x="3866" y="3198"/>
                    <a:pt x="3297" y="3379"/>
                    <a:pt x="2729" y="3470"/>
                  </a:cubicBezTo>
                  <a:cubicBezTo>
                    <a:pt x="2070" y="3470"/>
                    <a:pt x="1501" y="3470"/>
                    <a:pt x="842" y="3379"/>
                  </a:cubicBezTo>
                  <a:cubicBezTo>
                    <a:pt x="776" y="3364"/>
                    <a:pt x="713" y="3356"/>
                    <a:pt x="654" y="3356"/>
                  </a:cubicBezTo>
                  <a:cubicBezTo>
                    <a:pt x="367" y="3356"/>
                    <a:pt x="167" y="3536"/>
                    <a:pt x="91" y="3857"/>
                  </a:cubicBezTo>
                  <a:cubicBezTo>
                    <a:pt x="0" y="4244"/>
                    <a:pt x="182" y="4516"/>
                    <a:pt x="455" y="4607"/>
                  </a:cubicBezTo>
                  <a:cubicBezTo>
                    <a:pt x="1137" y="4903"/>
                    <a:pt x="1888" y="5176"/>
                    <a:pt x="2638" y="5267"/>
                  </a:cubicBezTo>
                  <a:cubicBezTo>
                    <a:pt x="3502" y="5267"/>
                    <a:pt x="4253" y="5267"/>
                    <a:pt x="5003" y="5085"/>
                  </a:cubicBezTo>
                  <a:cubicBezTo>
                    <a:pt x="5867" y="4903"/>
                    <a:pt x="6618" y="4516"/>
                    <a:pt x="7277" y="4130"/>
                  </a:cubicBezTo>
                  <a:cubicBezTo>
                    <a:pt x="7664" y="3857"/>
                    <a:pt x="7959" y="3675"/>
                    <a:pt x="8232" y="3379"/>
                  </a:cubicBezTo>
                  <a:cubicBezTo>
                    <a:pt x="8414" y="3198"/>
                    <a:pt x="8619" y="3107"/>
                    <a:pt x="8710" y="2902"/>
                  </a:cubicBezTo>
                  <a:cubicBezTo>
                    <a:pt x="8801" y="2902"/>
                    <a:pt x="8892" y="2811"/>
                    <a:pt x="8982" y="2720"/>
                  </a:cubicBezTo>
                  <a:cubicBezTo>
                    <a:pt x="8982" y="2629"/>
                    <a:pt x="8982" y="2629"/>
                    <a:pt x="9096" y="2629"/>
                  </a:cubicBezTo>
                  <a:lnTo>
                    <a:pt x="9187" y="2538"/>
                  </a:lnTo>
                  <a:lnTo>
                    <a:pt x="9187" y="2424"/>
                  </a:lnTo>
                  <a:cubicBezTo>
                    <a:pt x="9665" y="1674"/>
                    <a:pt x="9460" y="719"/>
                    <a:pt x="8801" y="264"/>
                  </a:cubicBezTo>
                  <a:cubicBezTo>
                    <a:pt x="8522" y="87"/>
                    <a:pt x="8215" y="0"/>
                    <a:pt x="7919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4" name="Google Shape;10834;p63"/>
            <p:cNvSpPr/>
            <p:nvPr/>
          </p:nvSpPr>
          <p:spPr>
            <a:xfrm>
              <a:off x="3466306" y="2841955"/>
              <a:ext cx="76851" cy="126452"/>
            </a:xfrm>
            <a:custGeom>
              <a:avLst/>
              <a:gdLst/>
              <a:ahLst/>
              <a:cxnLst/>
              <a:rect l="l" t="t" r="r" b="b"/>
              <a:pathLst>
                <a:path w="3139" h="5165" extrusionOk="0">
                  <a:moveTo>
                    <a:pt x="1109" y="0"/>
                  </a:moveTo>
                  <a:cubicBezTo>
                    <a:pt x="1055" y="0"/>
                    <a:pt x="1003" y="8"/>
                    <a:pt x="955" y="24"/>
                  </a:cubicBezTo>
                  <a:lnTo>
                    <a:pt x="478" y="206"/>
                  </a:lnTo>
                  <a:cubicBezTo>
                    <a:pt x="205" y="297"/>
                    <a:pt x="0" y="593"/>
                    <a:pt x="91" y="956"/>
                  </a:cubicBezTo>
                  <a:lnTo>
                    <a:pt x="1433" y="4754"/>
                  </a:lnTo>
                  <a:cubicBezTo>
                    <a:pt x="1508" y="4998"/>
                    <a:pt x="1783" y="5164"/>
                    <a:pt x="2031" y="5164"/>
                  </a:cubicBezTo>
                  <a:cubicBezTo>
                    <a:pt x="2084" y="5164"/>
                    <a:pt x="2135" y="5157"/>
                    <a:pt x="2183" y="5141"/>
                  </a:cubicBezTo>
                  <a:lnTo>
                    <a:pt x="2661" y="4936"/>
                  </a:lnTo>
                  <a:cubicBezTo>
                    <a:pt x="2933" y="4845"/>
                    <a:pt x="3138" y="4481"/>
                    <a:pt x="3047" y="4185"/>
                  </a:cubicBezTo>
                  <a:lnTo>
                    <a:pt x="1706" y="388"/>
                  </a:lnTo>
                  <a:cubicBezTo>
                    <a:pt x="1631" y="163"/>
                    <a:pt x="1356" y="0"/>
                    <a:pt x="1109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5" name="Google Shape;10835;p63"/>
            <p:cNvSpPr/>
            <p:nvPr/>
          </p:nvSpPr>
          <p:spPr>
            <a:xfrm>
              <a:off x="3387791" y="2878752"/>
              <a:ext cx="32317" cy="29159"/>
            </a:xfrm>
            <a:custGeom>
              <a:avLst/>
              <a:gdLst/>
              <a:ahLst/>
              <a:cxnLst/>
              <a:rect l="l" t="t" r="r" b="b"/>
              <a:pathLst>
                <a:path w="1320" h="1191" extrusionOk="0">
                  <a:moveTo>
                    <a:pt x="607" y="0"/>
                  </a:moveTo>
                  <a:cubicBezTo>
                    <a:pt x="555" y="0"/>
                    <a:pt x="504" y="7"/>
                    <a:pt x="455" y="22"/>
                  </a:cubicBezTo>
                  <a:cubicBezTo>
                    <a:pt x="183" y="136"/>
                    <a:pt x="1" y="499"/>
                    <a:pt x="92" y="795"/>
                  </a:cubicBezTo>
                  <a:cubicBezTo>
                    <a:pt x="165" y="1015"/>
                    <a:pt x="431" y="1191"/>
                    <a:pt x="674" y="1191"/>
                  </a:cubicBezTo>
                  <a:cubicBezTo>
                    <a:pt x="732" y="1191"/>
                    <a:pt x="789" y="1181"/>
                    <a:pt x="842" y="1159"/>
                  </a:cubicBezTo>
                  <a:cubicBezTo>
                    <a:pt x="1138" y="1068"/>
                    <a:pt x="1320" y="704"/>
                    <a:pt x="1229" y="408"/>
                  </a:cubicBezTo>
                  <a:cubicBezTo>
                    <a:pt x="1153" y="180"/>
                    <a:pt x="870" y="0"/>
                    <a:pt x="607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6" name="Google Shape;10836;p63"/>
            <p:cNvSpPr/>
            <p:nvPr/>
          </p:nvSpPr>
          <p:spPr>
            <a:xfrm>
              <a:off x="3559266" y="2816126"/>
              <a:ext cx="32317" cy="28204"/>
            </a:xfrm>
            <a:custGeom>
              <a:avLst/>
              <a:gdLst/>
              <a:ahLst/>
              <a:cxnLst/>
              <a:rect l="l" t="t" r="r" b="b"/>
              <a:pathLst>
                <a:path w="1320" h="1152" extrusionOk="0">
                  <a:moveTo>
                    <a:pt x="682" y="1"/>
                  </a:moveTo>
                  <a:cubicBezTo>
                    <a:pt x="611" y="1"/>
                    <a:pt x="542" y="12"/>
                    <a:pt x="478" y="33"/>
                  </a:cubicBezTo>
                  <a:cubicBezTo>
                    <a:pt x="183" y="124"/>
                    <a:pt x="1" y="420"/>
                    <a:pt x="92" y="783"/>
                  </a:cubicBezTo>
                  <a:cubicBezTo>
                    <a:pt x="157" y="997"/>
                    <a:pt x="378" y="1152"/>
                    <a:pt x="598" y="1152"/>
                  </a:cubicBezTo>
                  <a:cubicBezTo>
                    <a:pt x="683" y="1152"/>
                    <a:pt x="767" y="1129"/>
                    <a:pt x="842" y="1079"/>
                  </a:cubicBezTo>
                  <a:cubicBezTo>
                    <a:pt x="1138" y="988"/>
                    <a:pt x="1319" y="693"/>
                    <a:pt x="1229" y="420"/>
                  </a:cubicBezTo>
                  <a:cubicBezTo>
                    <a:pt x="1159" y="123"/>
                    <a:pt x="915" y="1"/>
                    <a:pt x="682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37;p63"/>
            <p:cNvSpPr/>
            <p:nvPr/>
          </p:nvSpPr>
          <p:spPr>
            <a:xfrm>
              <a:off x="3958453" y="3918695"/>
              <a:ext cx="180950" cy="218261"/>
            </a:xfrm>
            <a:custGeom>
              <a:avLst/>
              <a:gdLst/>
              <a:ahLst/>
              <a:cxnLst/>
              <a:rect l="l" t="t" r="r" b="b"/>
              <a:pathLst>
                <a:path w="7391" h="8915" extrusionOk="0">
                  <a:moveTo>
                    <a:pt x="4912" y="0"/>
                  </a:moveTo>
                  <a:lnTo>
                    <a:pt x="0" y="1797"/>
                  </a:lnTo>
                  <a:lnTo>
                    <a:pt x="2365" y="8914"/>
                  </a:lnTo>
                  <a:lnTo>
                    <a:pt x="7391" y="7118"/>
                  </a:lnTo>
                  <a:lnTo>
                    <a:pt x="4912" y="0"/>
                  </a:lnTo>
                  <a:close/>
                </a:path>
              </a:pathLst>
            </a:custGeom>
            <a:solidFill>
              <a:srgbClr val="393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63"/>
            <p:cNvSpPr/>
            <p:nvPr/>
          </p:nvSpPr>
          <p:spPr>
            <a:xfrm>
              <a:off x="3990746" y="3981125"/>
              <a:ext cx="236623" cy="183888"/>
            </a:xfrm>
            <a:custGeom>
              <a:avLst/>
              <a:gdLst/>
              <a:ahLst/>
              <a:cxnLst/>
              <a:rect l="l" t="t" r="r" b="b"/>
              <a:pathLst>
                <a:path w="9665" h="7511" extrusionOk="0">
                  <a:moveTo>
                    <a:pt x="6584" y="0"/>
                  </a:moveTo>
                  <a:cubicBezTo>
                    <a:pt x="6346" y="0"/>
                    <a:pt x="6104" y="36"/>
                    <a:pt x="5867" y="111"/>
                  </a:cubicBezTo>
                  <a:lnTo>
                    <a:pt x="1887" y="1521"/>
                  </a:lnTo>
                  <a:cubicBezTo>
                    <a:pt x="659" y="1998"/>
                    <a:pt x="0" y="3317"/>
                    <a:pt x="387" y="4568"/>
                  </a:cubicBezTo>
                  <a:lnTo>
                    <a:pt x="841" y="5887"/>
                  </a:lnTo>
                  <a:cubicBezTo>
                    <a:pt x="1230" y="6887"/>
                    <a:pt x="2193" y="7510"/>
                    <a:pt x="3200" y="7510"/>
                  </a:cubicBezTo>
                  <a:cubicBezTo>
                    <a:pt x="3429" y="7510"/>
                    <a:pt x="3661" y="7478"/>
                    <a:pt x="3889" y="7410"/>
                  </a:cubicBezTo>
                  <a:lnTo>
                    <a:pt x="7868" y="5978"/>
                  </a:lnTo>
                  <a:cubicBezTo>
                    <a:pt x="9096" y="5591"/>
                    <a:pt x="9665" y="4181"/>
                    <a:pt x="9278" y="2953"/>
                  </a:cubicBezTo>
                  <a:lnTo>
                    <a:pt x="8800" y="1612"/>
                  </a:lnTo>
                  <a:cubicBezTo>
                    <a:pt x="8507" y="621"/>
                    <a:pt x="7577" y="0"/>
                    <a:pt x="6584" y="0"/>
                  </a:cubicBezTo>
                  <a:close/>
                </a:path>
              </a:pathLst>
            </a:custGeom>
            <a:solidFill>
              <a:srgbClr val="393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9" name="Google Shape;10839;p63"/>
            <p:cNvSpPr/>
            <p:nvPr/>
          </p:nvSpPr>
          <p:spPr>
            <a:xfrm>
              <a:off x="4039172" y="4021717"/>
              <a:ext cx="114162" cy="65393"/>
            </a:xfrm>
            <a:custGeom>
              <a:avLst/>
              <a:gdLst/>
              <a:ahLst/>
              <a:cxnLst/>
              <a:rect l="l" t="t" r="r" b="b"/>
              <a:pathLst>
                <a:path w="4663" h="2671" extrusionOk="0">
                  <a:moveTo>
                    <a:pt x="3684" y="0"/>
                  </a:moveTo>
                  <a:cubicBezTo>
                    <a:pt x="3591" y="0"/>
                    <a:pt x="3499" y="21"/>
                    <a:pt x="3411" y="67"/>
                  </a:cubicBezTo>
                  <a:lnTo>
                    <a:pt x="683" y="1000"/>
                  </a:lnTo>
                  <a:cubicBezTo>
                    <a:pt x="296" y="1204"/>
                    <a:pt x="0" y="1659"/>
                    <a:pt x="205" y="2046"/>
                  </a:cubicBezTo>
                  <a:cubicBezTo>
                    <a:pt x="348" y="2422"/>
                    <a:pt x="675" y="2671"/>
                    <a:pt x="996" y="2671"/>
                  </a:cubicBezTo>
                  <a:cubicBezTo>
                    <a:pt x="1083" y="2671"/>
                    <a:pt x="1169" y="2653"/>
                    <a:pt x="1251" y="2614"/>
                  </a:cubicBezTo>
                  <a:lnTo>
                    <a:pt x="3980" y="1659"/>
                  </a:lnTo>
                  <a:cubicBezTo>
                    <a:pt x="4366" y="1477"/>
                    <a:pt x="4662" y="1000"/>
                    <a:pt x="4457" y="522"/>
                  </a:cubicBezTo>
                  <a:cubicBezTo>
                    <a:pt x="4317" y="241"/>
                    <a:pt x="3999" y="0"/>
                    <a:pt x="3684" y="0"/>
                  </a:cubicBezTo>
                  <a:close/>
                </a:path>
              </a:pathLst>
            </a:custGeom>
            <a:solidFill>
              <a:srgbClr val="553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0" name="Google Shape;10840;p63"/>
            <p:cNvSpPr/>
            <p:nvPr/>
          </p:nvSpPr>
          <p:spPr>
            <a:xfrm>
              <a:off x="3670613" y="4020567"/>
              <a:ext cx="180975" cy="218261"/>
            </a:xfrm>
            <a:custGeom>
              <a:avLst/>
              <a:gdLst/>
              <a:ahLst/>
              <a:cxnLst/>
              <a:rect l="l" t="t" r="r" b="b"/>
              <a:pathLst>
                <a:path w="7392" h="8915" extrusionOk="0">
                  <a:moveTo>
                    <a:pt x="4935" y="1"/>
                  </a:moveTo>
                  <a:lnTo>
                    <a:pt x="1" y="1820"/>
                  </a:lnTo>
                  <a:lnTo>
                    <a:pt x="2366" y="8915"/>
                  </a:lnTo>
                  <a:lnTo>
                    <a:pt x="7391" y="7118"/>
                  </a:lnTo>
                  <a:lnTo>
                    <a:pt x="4935" y="1"/>
                  </a:lnTo>
                  <a:close/>
                </a:path>
              </a:pathLst>
            </a:custGeom>
            <a:solidFill>
              <a:srgbClr val="393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41;p63"/>
            <p:cNvSpPr/>
            <p:nvPr/>
          </p:nvSpPr>
          <p:spPr>
            <a:xfrm>
              <a:off x="3619395" y="4112009"/>
              <a:ext cx="238851" cy="184084"/>
            </a:xfrm>
            <a:custGeom>
              <a:avLst/>
              <a:gdLst/>
              <a:ahLst/>
              <a:cxnLst/>
              <a:rect l="l" t="t" r="r" b="b"/>
              <a:pathLst>
                <a:path w="9756" h="7519" extrusionOk="0">
                  <a:moveTo>
                    <a:pt x="6698" y="1"/>
                  </a:moveTo>
                  <a:cubicBezTo>
                    <a:pt x="6431" y="1"/>
                    <a:pt x="6158" y="50"/>
                    <a:pt x="5890" y="154"/>
                  </a:cubicBezTo>
                  <a:lnTo>
                    <a:pt x="1911" y="1587"/>
                  </a:lnTo>
                  <a:cubicBezTo>
                    <a:pt x="660" y="1951"/>
                    <a:pt x="0" y="3383"/>
                    <a:pt x="478" y="4611"/>
                  </a:cubicBezTo>
                  <a:lnTo>
                    <a:pt x="956" y="5930"/>
                  </a:lnTo>
                  <a:cubicBezTo>
                    <a:pt x="1256" y="6903"/>
                    <a:pt x="2122" y="7519"/>
                    <a:pt x="3070" y="7519"/>
                  </a:cubicBezTo>
                  <a:cubicBezTo>
                    <a:pt x="3340" y="7519"/>
                    <a:pt x="3617" y="7469"/>
                    <a:pt x="3889" y="7363"/>
                  </a:cubicBezTo>
                  <a:lnTo>
                    <a:pt x="7869" y="6044"/>
                  </a:lnTo>
                  <a:cubicBezTo>
                    <a:pt x="9096" y="5566"/>
                    <a:pt x="9756" y="4225"/>
                    <a:pt x="9301" y="2906"/>
                  </a:cubicBezTo>
                  <a:lnTo>
                    <a:pt x="8915" y="1587"/>
                  </a:lnTo>
                  <a:cubicBezTo>
                    <a:pt x="8541" y="627"/>
                    <a:pt x="7654" y="1"/>
                    <a:pt x="6698" y="1"/>
                  </a:cubicBezTo>
                  <a:close/>
                </a:path>
              </a:pathLst>
            </a:custGeom>
            <a:solidFill>
              <a:srgbClr val="393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842;p63"/>
            <p:cNvSpPr/>
            <p:nvPr/>
          </p:nvSpPr>
          <p:spPr>
            <a:xfrm>
              <a:off x="3682315" y="4148904"/>
              <a:ext cx="111371" cy="64879"/>
            </a:xfrm>
            <a:custGeom>
              <a:avLst/>
              <a:gdLst/>
              <a:ahLst/>
              <a:cxnLst/>
              <a:rect l="l" t="t" r="r" b="b"/>
              <a:pathLst>
                <a:path w="4549" h="2650" extrusionOk="0">
                  <a:moveTo>
                    <a:pt x="3676" y="1"/>
                  </a:moveTo>
                  <a:cubicBezTo>
                    <a:pt x="3559" y="1"/>
                    <a:pt x="3439" y="26"/>
                    <a:pt x="3320" y="80"/>
                  </a:cubicBezTo>
                  <a:lnTo>
                    <a:pt x="660" y="1012"/>
                  </a:lnTo>
                  <a:cubicBezTo>
                    <a:pt x="182" y="1126"/>
                    <a:pt x="0" y="1581"/>
                    <a:pt x="182" y="2058"/>
                  </a:cubicBezTo>
                  <a:cubicBezTo>
                    <a:pt x="258" y="2457"/>
                    <a:pt x="603" y="2649"/>
                    <a:pt x="993" y="2649"/>
                  </a:cubicBezTo>
                  <a:cubicBezTo>
                    <a:pt x="1070" y="2649"/>
                    <a:pt x="1149" y="2642"/>
                    <a:pt x="1228" y="2627"/>
                  </a:cubicBezTo>
                  <a:lnTo>
                    <a:pt x="3889" y="1694"/>
                  </a:lnTo>
                  <a:cubicBezTo>
                    <a:pt x="4343" y="1490"/>
                    <a:pt x="4548" y="1012"/>
                    <a:pt x="4457" y="557"/>
                  </a:cubicBezTo>
                  <a:cubicBezTo>
                    <a:pt x="4306" y="205"/>
                    <a:pt x="4006" y="1"/>
                    <a:pt x="3676" y="1"/>
                  </a:cubicBezTo>
                  <a:close/>
                </a:path>
              </a:pathLst>
            </a:custGeom>
            <a:solidFill>
              <a:srgbClr val="553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3" name="Google Shape;10843;p63"/>
            <p:cNvSpPr/>
            <p:nvPr/>
          </p:nvSpPr>
          <p:spPr>
            <a:xfrm>
              <a:off x="1930837" y="4018339"/>
              <a:ext cx="1106242" cy="575682"/>
            </a:xfrm>
            <a:custGeom>
              <a:avLst/>
              <a:gdLst/>
              <a:ahLst/>
              <a:cxnLst/>
              <a:rect l="l" t="t" r="r" b="b"/>
              <a:pathLst>
                <a:path w="45185" h="23514" extrusionOk="0">
                  <a:moveTo>
                    <a:pt x="0" y="1"/>
                  </a:moveTo>
                  <a:lnTo>
                    <a:pt x="0" y="23514"/>
                  </a:lnTo>
                  <a:lnTo>
                    <a:pt x="45185" y="23514"/>
                  </a:lnTo>
                  <a:lnTo>
                    <a:pt x="451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4" name="Google Shape;10844;p63"/>
            <p:cNvSpPr/>
            <p:nvPr/>
          </p:nvSpPr>
          <p:spPr>
            <a:xfrm>
              <a:off x="1879620" y="3700458"/>
              <a:ext cx="1157459" cy="139207"/>
            </a:xfrm>
            <a:custGeom>
              <a:avLst/>
              <a:gdLst/>
              <a:ahLst/>
              <a:cxnLst/>
              <a:rect l="l" t="t" r="r" b="b"/>
              <a:pathLst>
                <a:path w="47277" h="5686" extrusionOk="0">
                  <a:moveTo>
                    <a:pt x="0" y="0"/>
                  </a:moveTo>
                  <a:lnTo>
                    <a:pt x="0" y="5685"/>
                  </a:lnTo>
                  <a:lnTo>
                    <a:pt x="47277" y="5685"/>
                  </a:lnTo>
                  <a:lnTo>
                    <a:pt x="47277" y="0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845;p63"/>
            <p:cNvSpPr/>
            <p:nvPr/>
          </p:nvSpPr>
          <p:spPr>
            <a:xfrm>
              <a:off x="1998189" y="3823483"/>
              <a:ext cx="62381" cy="770538"/>
            </a:xfrm>
            <a:custGeom>
              <a:avLst/>
              <a:gdLst/>
              <a:ahLst/>
              <a:cxnLst/>
              <a:rect l="l" t="t" r="r" b="b"/>
              <a:pathLst>
                <a:path w="2548" h="31473" extrusionOk="0">
                  <a:moveTo>
                    <a:pt x="1" y="1"/>
                  </a:moveTo>
                  <a:lnTo>
                    <a:pt x="1" y="31473"/>
                  </a:lnTo>
                  <a:lnTo>
                    <a:pt x="2548" y="31473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846;p63"/>
            <p:cNvSpPr/>
            <p:nvPr/>
          </p:nvSpPr>
          <p:spPr>
            <a:xfrm>
              <a:off x="2322778" y="3823483"/>
              <a:ext cx="62920" cy="770538"/>
            </a:xfrm>
            <a:custGeom>
              <a:avLst/>
              <a:gdLst/>
              <a:ahLst/>
              <a:cxnLst/>
              <a:rect l="l" t="t" r="r" b="b"/>
              <a:pathLst>
                <a:path w="2570" h="31473" extrusionOk="0">
                  <a:moveTo>
                    <a:pt x="0" y="1"/>
                  </a:moveTo>
                  <a:lnTo>
                    <a:pt x="0" y="31473"/>
                  </a:lnTo>
                  <a:lnTo>
                    <a:pt x="2570" y="31473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847;p63"/>
            <p:cNvSpPr/>
            <p:nvPr/>
          </p:nvSpPr>
          <p:spPr>
            <a:xfrm>
              <a:off x="2642886" y="3816799"/>
              <a:ext cx="62945" cy="767771"/>
            </a:xfrm>
            <a:custGeom>
              <a:avLst/>
              <a:gdLst/>
              <a:ahLst/>
              <a:cxnLst/>
              <a:rect l="l" t="t" r="r" b="b"/>
              <a:pathLst>
                <a:path w="2571" h="31360" extrusionOk="0">
                  <a:moveTo>
                    <a:pt x="1" y="1"/>
                  </a:moveTo>
                  <a:lnTo>
                    <a:pt x="1" y="31359"/>
                  </a:lnTo>
                  <a:lnTo>
                    <a:pt x="2570" y="31359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63"/>
            <p:cNvSpPr/>
            <p:nvPr/>
          </p:nvSpPr>
          <p:spPr>
            <a:xfrm>
              <a:off x="1958674" y="4057878"/>
              <a:ext cx="939222" cy="484925"/>
            </a:xfrm>
            <a:custGeom>
              <a:avLst/>
              <a:gdLst/>
              <a:ahLst/>
              <a:cxnLst/>
              <a:rect l="l" t="t" r="r" b="b"/>
              <a:pathLst>
                <a:path w="38363" h="19807" extrusionOk="0">
                  <a:moveTo>
                    <a:pt x="0" y="0"/>
                  </a:moveTo>
                  <a:lnTo>
                    <a:pt x="0" y="19807"/>
                  </a:lnTo>
                  <a:lnTo>
                    <a:pt x="38363" y="19807"/>
                  </a:lnTo>
                  <a:lnTo>
                    <a:pt x="38363" y="0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63"/>
            <p:cNvSpPr/>
            <p:nvPr/>
          </p:nvSpPr>
          <p:spPr>
            <a:xfrm>
              <a:off x="2002644" y="4099621"/>
              <a:ext cx="832895" cy="399212"/>
            </a:xfrm>
            <a:custGeom>
              <a:avLst/>
              <a:gdLst/>
              <a:ahLst/>
              <a:cxnLst/>
              <a:rect l="l" t="t" r="r" b="b"/>
              <a:pathLst>
                <a:path w="34020" h="16306" extrusionOk="0">
                  <a:moveTo>
                    <a:pt x="1" y="1"/>
                  </a:moveTo>
                  <a:lnTo>
                    <a:pt x="1" y="16305"/>
                  </a:lnTo>
                  <a:lnTo>
                    <a:pt x="34020" y="16305"/>
                  </a:lnTo>
                  <a:lnTo>
                    <a:pt x="340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63"/>
            <p:cNvSpPr/>
            <p:nvPr/>
          </p:nvSpPr>
          <p:spPr>
            <a:xfrm>
              <a:off x="1930837" y="4187586"/>
              <a:ext cx="1106242" cy="81306"/>
            </a:xfrm>
            <a:custGeom>
              <a:avLst/>
              <a:gdLst/>
              <a:ahLst/>
              <a:cxnLst/>
              <a:rect l="l" t="t" r="r" b="b"/>
              <a:pathLst>
                <a:path w="45185" h="3321" extrusionOk="0">
                  <a:moveTo>
                    <a:pt x="0" y="1"/>
                  </a:moveTo>
                  <a:lnTo>
                    <a:pt x="0" y="3321"/>
                  </a:lnTo>
                  <a:lnTo>
                    <a:pt x="45185" y="3321"/>
                  </a:lnTo>
                  <a:lnTo>
                    <a:pt x="4518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63"/>
            <p:cNvSpPr/>
            <p:nvPr/>
          </p:nvSpPr>
          <p:spPr>
            <a:xfrm>
              <a:off x="1930837" y="4298933"/>
              <a:ext cx="1106242" cy="81306"/>
            </a:xfrm>
            <a:custGeom>
              <a:avLst/>
              <a:gdLst/>
              <a:ahLst/>
              <a:cxnLst/>
              <a:rect l="l" t="t" r="r" b="b"/>
              <a:pathLst>
                <a:path w="45185" h="3321" extrusionOk="0">
                  <a:moveTo>
                    <a:pt x="0" y="1"/>
                  </a:moveTo>
                  <a:lnTo>
                    <a:pt x="0" y="3321"/>
                  </a:lnTo>
                  <a:lnTo>
                    <a:pt x="45185" y="3321"/>
                  </a:lnTo>
                  <a:lnTo>
                    <a:pt x="4518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852;p63"/>
            <p:cNvSpPr/>
            <p:nvPr/>
          </p:nvSpPr>
          <p:spPr>
            <a:xfrm>
              <a:off x="1773268" y="3638101"/>
              <a:ext cx="1303350" cy="99668"/>
            </a:xfrm>
            <a:custGeom>
              <a:avLst/>
              <a:gdLst/>
              <a:ahLst/>
              <a:cxnLst/>
              <a:rect l="l" t="t" r="r" b="b"/>
              <a:pathLst>
                <a:path w="53236" h="4071" extrusionOk="0">
                  <a:moveTo>
                    <a:pt x="1979" y="0"/>
                  </a:moveTo>
                  <a:cubicBezTo>
                    <a:pt x="933" y="0"/>
                    <a:pt x="1" y="955"/>
                    <a:pt x="1" y="2092"/>
                  </a:cubicBezTo>
                  <a:cubicBezTo>
                    <a:pt x="1" y="3116"/>
                    <a:pt x="933" y="4071"/>
                    <a:pt x="1979" y="4071"/>
                  </a:cubicBezTo>
                  <a:lnTo>
                    <a:pt x="51257" y="4071"/>
                  </a:lnTo>
                  <a:cubicBezTo>
                    <a:pt x="52303" y="4071"/>
                    <a:pt x="53235" y="3116"/>
                    <a:pt x="53235" y="2092"/>
                  </a:cubicBezTo>
                  <a:cubicBezTo>
                    <a:pt x="53235" y="955"/>
                    <a:pt x="52303" y="0"/>
                    <a:pt x="51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63"/>
            <p:cNvSpPr/>
            <p:nvPr/>
          </p:nvSpPr>
          <p:spPr>
            <a:xfrm>
              <a:off x="2121238" y="4523633"/>
              <a:ext cx="243307" cy="304220"/>
            </a:xfrm>
            <a:custGeom>
              <a:avLst/>
              <a:gdLst/>
              <a:ahLst/>
              <a:cxnLst/>
              <a:rect l="l" t="t" r="r" b="b"/>
              <a:pathLst>
                <a:path w="9938" h="12426" extrusionOk="0">
                  <a:moveTo>
                    <a:pt x="3335" y="0"/>
                  </a:moveTo>
                  <a:cubicBezTo>
                    <a:pt x="3111" y="0"/>
                    <a:pt x="2934" y="176"/>
                    <a:pt x="2934" y="396"/>
                  </a:cubicBezTo>
                  <a:lnTo>
                    <a:pt x="2638" y="1442"/>
                  </a:lnTo>
                  <a:lnTo>
                    <a:pt x="2274" y="783"/>
                  </a:lnTo>
                  <a:cubicBezTo>
                    <a:pt x="2148" y="600"/>
                    <a:pt x="1961" y="530"/>
                    <a:pt x="1788" y="530"/>
                  </a:cubicBezTo>
                  <a:cubicBezTo>
                    <a:pt x="1681" y="530"/>
                    <a:pt x="1580" y="557"/>
                    <a:pt x="1501" y="601"/>
                  </a:cubicBezTo>
                  <a:cubicBezTo>
                    <a:pt x="1228" y="783"/>
                    <a:pt x="1137" y="1056"/>
                    <a:pt x="1319" y="1351"/>
                  </a:cubicBezTo>
                  <a:lnTo>
                    <a:pt x="1706" y="2011"/>
                  </a:lnTo>
                  <a:lnTo>
                    <a:pt x="660" y="1738"/>
                  </a:lnTo>
                  <a:cubicBezTo>
                    <a:pt x="364" y="1738"/>
                    <a:pt x="91" y="1829"/>
                    <a:pt x="91" y="2102"/>
                  </a:cubicBezTo>
                  <a:cubicBezTo>
                    <a:pt x="0" y="2397"/>
                    <a:pt x="182" y="2670"/>
                    <a:pt x="455" y="2761"/>
                  </a:cubicBezTo>
                  <a:lnTo>
                    <a:pt x="2547" y="3239"/>
                  </a:lnTo>
                  <a:lnTo>
                    <a:pt x="6436" y="9697"/>
                  </a:lnTo>
                  <a:lnTo>
                    <a:pt x="5958" y="11766"/>
                  </a:lnTo>
                  <a:cubicBezTo>
                    <a:pt x="5958" y="12062"/>
                    <a:pt x="6049" y="12334"/>
                    <a:pt x="6345" y="12425"/>
                  </a:cubicBezTo>
                  <a:cubicBezTo>
                    <a:pt x="6618" y="12425"/>
                    <a:pt x="6913" y="12334"/>
                    <a:pt x="7004" y="12062"/>
                  </a:cubicBezTo>
                  <a:lnTo>
                    <a:pt x="7277" y="11016"/>
                  </a:lnTo>
                  <a:lnTo>
                    <a:pt x="7664" y="11675"/>
                  </a:lnTo>
                  <a:cubicBezTo>
                    <a:pt x="7777" y="11788"/>
                    <a:pt x="7934" y="11875"/>
                    <a:pt x="8103" y="11875"/>
                  </a:cubicBezTo>
                  <a:cubicBezTo>
                    <a:pt x="8205" y="11875"/>
                    <a:pt x="8311" y="11843"/>
                    <a:pt x="8414" y="11766"/>
                  </a:cubicBezTo>
                  <a:cubicBezTo>
                    <a:pt x="8619" y="11675"/>
                    <a:pt x="8710" y="11288"/>
                    <a:pt x="8619" y="11107"/>
                  </a:cubicBezTo>
                  <a:lnTo>
                    <a:pt x="8141" y="10447"/>
                  </a:lnTo>
                  <a:lnTo>
                    <a:pt x="9187" y="10629"/>
                  </a:lnTo>
                  <a:cubicBezTo>
                    <a:pt x="9236" y="10645"/>
                    <a:pt x="9285" y="10653"/>
                    <a:pt x="9333" y="10653"/>
                  </a:cubicBezTo>
                  <a:cubicBezTo>
                    <a:pt x="9558" y="10653"/>
                    <a:pt x="9772" y="10490"/>
                    <a:pt x="9847" y="10265"/>
                  </a:cubicBezTo>
                  <a:cubicBezTo>
                    <a:pt x="9938" y="9970"/>
                    <a:pt x="9756" y="9697"/>
                    <a:pt x="9460" y="9583"/>
                  </a:cubicBezTo>
                  <a:lnTo>
                    <a:pt x="7391" y="9128"/>
                  </a:lnTo>
                  <a:lnTo>
                    <a:pt x="3411" y="2670"/>
                  </a:lnTo>
                  <a:lnTo>
                    <a:pt x="3866" y="692"/>
                  </a:lnTo>
                  <a:cubicBezTo>
                    <a:pt x="3980" y="396"/>
                    <a:pt x="3775" y="123"/>
                    <a:pt x="3502" y="32"/>
                  </a:cubicBezTo>
                  <a:cubicBezTo>
                    <a:pt x="3445" y="10"/>
                    <a:pt x="3389" y="0"/>
                    <a:pt x="33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63"/>
            <p:cNvSpPr/>
            <p:nvPr/>
          </p:nvSpPr>
          <p:spPr>
            <a:xfrm>
              <a:off x="2081698" y="4618087"/>
              <a:ext cx="322386" cy="115851"/>
            </a:xfrm>
            <a:custGeom>
              <a:avLst/>
              <a:gdLst/>
              <a:ahLst/>
              <a:cxnLst/>
              <a:rect l="l" t="t" r="r" b="b"/>
              <a:pathLst>
                <a:path w="13168" h="4732" extrusionOk="0">
                  <a:moveTo>
                    <a:pt x="12121" y="0"/>
                  </a:moveTo>
                  <a:cubicBezTo>
                    <a:pt x="11979" y="0"/>
                    <a:pt x="11837" y="51"/>
                    <a:pt x="11735" y="154"/>
                  </a:cubicBezTo>
                  <a:lnTo>
                    <a:pt x="10325" y="1745"/>
                  </a:lnTo>
                  <a:lnTo>
                    <a:pt x="2752" y="1950"/>
                  </a:lnTo>
                  <a:lnTo>
                    <a:pt x="1229" y="427"/>
                  </a:lnTo>
                  <a:cubicBezTo>
                    <a:pt x="1147" y="345"/>
                    <a:pt x="1024" y="300"/>
                    <a:pt x="897" y="300"/>
                  </a:cubicBezTo>
                  <a:cubicBezTo>
                    <a:pt x="741" y="300"/>
                    <a:pt x="578" y="367"/>
                    <a:pt x="478" y="518"/>
                  </a:cubicBezTo>
                  <a:cubicBezTo>
                    <a:pt x="274" y="722"/>
                    <a:pt x="274" y="995"/>
                    <a:pt x="478" y="1291"/>
                  </a:cubicBezTo>
                  <a:lnTo>
                    <a:pt x="1320" y="1950"/>
                  </a:lnTo>
                  <a:lnTo>
                    <a:pt x="478" y="2041"/>
                  </a:lnTo>
                  <a:cubicBezTo>
                    <a:pt x="183" y="2041"/>
                    <a:pt x="1" y="2223"/>
                    <a:pt x="1" y="2519"/>
                  </a:cubicBezTo>
                  <a:cubicBezTo>
                    <a:pt x="1" y="2792"/>
                    <a:pt x="274" y="3087"/>
                    <a:pt x="569" y="3087"/>
                  </a:cubicBezTo>
                  <a:lnTo>
                    <a:pt x="1320" y="2996"/>
                  </a:lnTo>
                  <a:lnTo>
                    <a:pt x="1320" y="2996"/>
                  </a:lnTo>
                  <a:lnTo>
                    <a:pt x="569" y="3838"/>
                  </a:lnTo>
                  <a:cubicBezTo>
                    <a:pt x="365" y="4019"/>
                    <a:pt x="365" y="4315"/>
                    <a:pt x="569" y="4588"/>
                  </a:cubicBezTo>
                  <a:cubicBezTo>
                    <a:pt x="693" y="4681"/>
                    <a:pt x="822" y="4732"/>
                    <a:pt x="942" y="4732"/>
                  </a:cubicBezTo>
                  <a:cubicBezTo>
                    <a:pt x="1087" y="4732"/>
                    <a:pt x="1220" y="4658"/>
                    <a:pt x="1320" y="4497"/>
                  </a:cubicBezTo>
                  <a:lnTo>
                    <a:pt x="2843" y="2996"/>
                  </a:lnTo>
                  <a:lnTo>
                    <a:pt x="10325" y="2792"/>
                  </a:lnTo>
                  <a:lnTo>
                    <a:pt x="11939" y="4224"/>
                  </a:lnTo>
                  <a:cubicBezTo>
                    <a:pt x="12030" y="4315"/>
                    <a:pt x="12150" y="4361"/>
                    <a:pt x="12269" y="4361"/>
                  </a:cubicBezTo>
                  <a:cubicBezTo>
                    <a:pt x="12388" y="4361"/>
                    <a:pt x="12508" y="4315"/>
                    <a:pt x="12599" y="4224"/>
                  </a:cubicBezTo>
                  <a:cubicBezTo>
                    <a:pt x="12872" y="4019"/>
                    <a:pt x="12781" y="3656"/>
                    <a:pt x="12599" y="3451"/>
                  </a:cubicBezTo>
                  <a:lnTo>
                    <a:pt x="11848" y="2701"/>
                  </a:lnTo>
                  <a:lnTo>
                    <a:pt x="12599" y="2701"/>
                  </a:lnTo>
                  <a:cubicBezTo>
                    <a:pt x="12872" y="2701"/>
                    <a:pt x="13167" y="2428"/>
                    <a:pt x="13167" y="2132"/>
                  </a:cubicBezTo>
                  <a:cubicBezTo>
                    <a:pt x="13167" y="1859"/>
                    <a:pt x="12872" y="1655"/>
                    <a:pt x="12599" y="1655"/>
                  </a:cubicBezTo>
                  <a:lnTo>
                    <a:pt x="11848" y="1655"/>
                  </a:lnTo>
                  <a:lnTo>
                    <a:pt x="12508" y="904"/>
                  </a:lnTo>
                  <a:cubicBezTo>
                    <a:pt x="12781" y="722"/>
                    <a:pt x="12690" y="336"/>
                    <a:pt x="12508" y="154"/>
                  </a:cubicBezTo>
                  <a:cubicBezTo>
                    <a:pt x="12405" y="51"/>
                    <a:pt x="12263" y="0"/>
                    <a:pt x="1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5" name="Google Shape;10855;p63"/>
            <p:cNvSpPr/>
            <p:nvPr/>
          </p:nvSpPr>
          <p:spPr>
            <a:xfrm>
              <a:off x="2135144" y="4518834"/>
              <a:ext cx="213267" cy="312617"/>
            </a:xfrm>
            <a:custGeom>
              <a:avLst/>
              <a:gdLst/>
              <a:ahLst/>
              <a:cxnLst/>
              <a:rect l="l" t="t" r="r" b="b"/>
              <a:pathLst>
                <a:path w="8711" h="12769" extrusionOk="0">
                  <a:moveTo>
                    <a:pt x="5065" y="0"/>
                  </a:moveTo>
                  <a:cubicBezTo>
                    <a:pt x="5016" y="0"/>
                    <a:pt x="4965" y="8"/>
                    <a:pt x="4913" y="24"/>
                  </a:cubicBezTo>
                  <a:cubicBezTo>
                    <a:pt x="4640" y="228"/>
                    <a:pt x="4549" y="501"/>
                    <a:pt x="4640" y="797"/>
                  </a:cubicBezTo>
                  <a:lnTo>
                    <a:pt x="5390" y="2775"/>
                  </a:lnTo>
                  <a:lnTo>
                    <a:pt x="2366" y="9688"/>
                  </a:lnTo>
                  <a:lnTo>
                    <a:pt x="456" y="10461"/>
                  </a:lnTo>
                  <a:cubicBezTo>
                    <a:pt x="183" y="10552"/>
                    <a:pt x="1" y="10825"/>
                    <a:pt x="92" y="11121"/>
                  </a:cubicBezTo>
                  <a:cubicBezTo>
                    <a:pt x="228" y="11325"/>
                    <a:pt x="429" y="11428"/>
                    <a:pt x="635" y="11428"/>
                  </a:cubicBezTo>
                  <a:cubicBezTo>
                    <a:pt x="704" y="11428"/>
                    <a:pt x="774" y="11416"/>
                    <a:pt x="842" y="11393"/>
                  </a:cubicBezTo>
                  <a:lnTo>
                    <a:pt x="1797" y="11030"/>
                  </a:lnTo>
                  <a:lnTo>
                    <a:pt x="1797" y="11030"/>
                  </a:lnTo>
                  <a:lnTo>
                    <a:pt x="1502" y="11780"/>
                  </a:lnTo>
                  <a:cubicBezTo>
                    <a:pt x="1411" y="12053"/>
                    <a:pt x="1502" y="12349"/>
                    <a:pt x="1797" y="12440"/>
                  </a:cubicBezTo>
                  <a:cubicBezTo>
                    <a:pt x="1866" y="12462"/>
                    <a:pt x="1935" y="12474"/>
                    <a:pt x="2003" y="12474"/>
                  </a:cubicBezTo>
                  <a:cubicBezTo>
                    <a:pt x="2205" y="12474"/>
                    <a:pt x="2389" y="12371"/>
                    <a:pt x="2457" y="12167"/>
                  </a:cubicBezTo>
                  <a:lnTo>
                    <a:pt x="2730" y="11484"/>
                  </a:lnTo>
                  <a:lnTo>
                    <a:pt x="3207" y="12440"/>
                  </a:lnTo>
                  <a:cubicBezTo>
                    <a:pt x="3276" y="12662"/>
                    <a:pt x="3461" y="12769"/>
                    <a:pt x="3664" y="12769"/>
                  </a:cubicBezTo>
                  <a:cubicBezTo>
                    <a:pt x="3731" y="12769"/>
                    <a:pt x="3799" y="12758"/>
                    <a:pt x="3867" y="12735"/>
                  </a:cubicBezTo>
                  <a:cubicBezTo>
                    <a:pt x="4162" y="12621"/>
                    <a:pt x="4253" y="12349"/>
                    <a:pt x="4162" y="12053"/>
                  </a:cubicBezTo>
                  <a:lnTo>
                    <a:pt x="3412" y="10075"/>
                  </a:lnTo>
                  <a:lnTo>
                    <a:pt x="6345" y="3162"/>
                  </a:lnTo>
                  <a:lnTo>
                    <a:pt x="8324" y="2389"/>
                  </a:lnTo>
                  <a:cubicBezTo>
                    <a:pt x="8619" y="2298"/>
                    <a:pt x="8710" y="1934"/>
                    <a:pt x="8619" y="1638"/>
                  </a:cubicBezTo>
                  <a:cubicBezTo>
                    <a:pt x="8546" y="1493"/>
                    <a:pt x="8343" y="1332"/>
                    <a:pt x="8124" y="1332"/>
                  </a:cubicBezTo>
                  <a:cubicBezTo>
                    <a:pt x="8070" y="1332"/>
                    <a:pt x="8014" y="1342"/>
                    <a:pt x="7960" y="1365"/>
                  </a:cubicBezTo>
                  <a:lnTo>
                    <a:pt x="6914" y="1820"/>
                  </a:lnTo>
                  <a:lnTo>
                    <a:pt x="7278" y="1070"/>
                  </a:lnTo>
                  <a:cubicBezTo>
                    <a:pt x="7391" y="797"/>
                    <a:pt x="7278" y="501"/>
                    <a:pt x="7005" y="410"/>
                  </a:cubicBezTo>
                  <a:cubicBezTo>
                    <a:pt x="6918" y="357"/>
                    <a:pt x="6834" y="335"/>
                    <a:pt x="6755" y="335"/>
                  </a:cubicBezTo>
                  <a:cubicBezTo>
                    <a:pt x="6565" y="335"/>
                    <a:pt x="6410" y="463"/>
                    <a:pt x="6345" y="592"/>
                  </a:cubicBezTo>
                  <a:lnTo>
                    <a:pt x="5959" y="1365"/>
                  </a:lnTo>
                  <a:lnTo>
                    <a:pt x="5572" y="410"/>
                  </a:lnTo>
                  <a:cubicBezTo>
                    <a:pt x="5497" y="166"/>
                    <a:pt x="5299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63"/>
            <p:cNvSpPr/>
            <p:nvPr/>
          </p:nvSpPr>
          <p:spPr>
            <a:xfrm>
              <a:off x="2155758" y="4599064"/>
              <a:ext cx="174266" cy="152991"/>
            </a:xfrm>
            <a:custGeom>
              <a:avLst/>
              <a:gdLst/>
              <a:ahLst/>
              <a:cxnLst/>
              <a:rect l="l" t="t" r="r" b="b"/>
              <a:pathLst>
                <a:path w="7118" h="6249" extrusionOk="0">
                  <a:moveTo>
                    <a:pt x="3497" y="1097"/>
                  </a:moveTo>
                  <a:cubicBezTo>
                    <a:pt x="4176" y="1097"/>
                    <a:pt x="4834" y="1440"/>
                    <a:pt x="5208" y="2068"/>
                  </a:cubicBezTo>
                  <a:cubicBezTo>
                    <a:pt x="5776" y="3000"/>
                    <a:pt x="5503" y="4228"/>
                    <a:pt x="4548" y="4796"/>
                  </a:cubicBezTo>
                  <a:cubicBezTo>
                    <a:pt x="4215" y="4995"/>
                    <a:pt x="3848" y="5091"/>
                    <a:pt x="3487" y="5091"/>
                  </a:cubicBezTo>
                  <a:cubicBezTo>
                    <a:pt x="2816" y="5091"/>
                    <a:pt x="2167" y="4758"/>
                    <a:pt x="1797" y="4137"/>
                  </a:cubicBezTo>
                  <a:cubicBezTo>
                    <a:pt x="1228" y="3205"/>
                    <a:pt x="1524" y="2068"/>
                    <a:pt x="2456" y="1385"/>
                  </a:cubicBezTo>
                  <a:cubicBezTo>
                    <a:pt x="2784" y="1191"/>
                    <a:pt x="3143" y="1097"/>
                    <a:pt x="3497" y="1097"/>
                  </a:cubicBezTo>
                  <a:close/>
                  <a:moveTo>
                    <a:pt x="3526" y="1"/>
                  </a:moveTo>
                  <a:cubicBezTo>
                    <a:pt x="2961" y="1"/>
                    <a:pt x="2391" y="150"/>
                    <a:pt x="1888" y="453"/>
                  </a:cubicBezTo>
                  <a:cubicBezTo>
                    <a:pt x="387" y="1385"/>
                    <a:pt x="0" y="3296"/>
                    <a:pt x="864" y="4796"/>
                  </a:cubicBezTo>
                  <a:cubicBezTo>
                    <a:pt x="1466" y="5722"/>
                    <a:pt x="2476" y="6248"/>
                    <a:pt x="3520" y="6248"/>
                  </a:cubicBezTo>
                  <a:cubicBezTo>
                    <a:pt x="4093" y="6248"/>
                    <a:pt x="4676" y="6090"/>
                    <a:pt x="5208" y="5752"/>
                  </a:cubicBezTo>
                  <a:cubicBezTo>
                    <a:pt x="6640" y="4910"/>
                    <a:pt x="7118" y="2909"/>
                    <a:pt x="6163" y="1499"/>
                  </a:cubicBezTo>
                  <a:cubicBezTo>
                    <a:pt x="5602" y="510"/>
                    <a:pt x="4572" y="1"/>
                    <a:pt x="35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63"/>
            <p:cNvSpPr/>
            <p:nvPr/>
          </p:nvSpPr>
          <p:spPr>
            <a:xfrm>
              <a:off x="2060546" y="4498808"/>
              <a:ext cx="364128" cy="364128"/>
            </a:xfrm>
            <a:custGeom>
              <a:avLst/>
              <a:gdLst/>
              <a:ahLst/>
              <a:cxnLst/>
              <a:rect l="l" t="t" r="r" b="b"/>
              <a:pathLst>
                <a:path w="14873" h="14873" extrusionOk="0">
                  <a:moveTo>
                    <a:pt x="7391" y="1410"/>
                  </a:moveTo>
                  <a:cubicBezTo>
                    <a:pt x="10711" y="1410"/>
                    <a:pt x="13463" y="4071"/>
                    <a:pt x="13463" y="7391"/>
                  </a:cubicBezTo>
                  <a:cubicBezTo>
                    <a:pt x="13463" y="10711"/>
                    <a:pt x="10711" y="13439"/>
                    <a:pt x="7391" y="13439"/>
                  </a:cubicBezTo>
                  <a:cubicBezTo>
                    <a:pt x="4071" y="13439"/>
                    <a:pt x="1433" y="10711"/>
                    <a:pt x="1433" y="7391"/>
                  </a:cubicBezTo>
                  <a:cubicBezTo>
                    <a:pt x="1433" y="4071"/>
                    <a:pt x="4071" y="1410"/>
                    <a:pt x="7391" y="1410"/>
                  </a:cubicBezTo>
                  <a:close/>
                  <a:moveTo>
                    <a:pt x="7391" y="0"/>
                  </a:moveTo>
                  <a:cubicBezTo>
                    <a:pt x="3321" y="0"/>
                    <a:pt x="1" y="3320"/>
                    <a:pt x="1" y="7391"/>
                  </a:cubicBezTo>
                  <a:cubicBezTo>
                    <a:pt x="1" y="11552"/>
                    <a:pt x="3321" y="14872"/>
                    <a:pt x="7391" y="14872"/>
                  </a:cubicBezTo>
                  <a:cubicBezTo>
                    <a:pt x="11575" y="14872"/>
                    <a:pt x="14873" y="11552"/>
                    <a:pt x="14873" y="7391"/>
                  </a:cubicBezTo>
                  <a:cubicBezTo>
                    <a:pt x="14873" y="3320"/>
                    <a:pt x="11575" y="0"/>
                    <a:pt x="7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63"/>
            <p:cNvSpPr/>
            <p:nvPr/>
          </p:nvSpPr>
          <p:spPr>
            <a:xfrm>
              <a:off x="2636203" y="4523633"/>
              <a:ext cx="243332" cy="304220"/>
            </a:xfrm>
            <a:custGeom>
              <a:avLst/>
              <a:gdLst/>
              <a:ahLst/>
              <a:cxnLst/>
              <a:rect l="l" t="t" r="r" b="b"/>
              <a:pathLst>
                <a:path w="9939" h="12426" extrusionOk="0">
                  <a:moveTo>
                    <a:pt x="3426" y="0"/>
                  </a:moveTo>
                  <a:cubicBezTo>
                    <a:pt x="3199" y="0"/>
                    <a:pt x="3008" y="176"/>
                    <a:pt x="2934" y="396"/>
                  </a:cubicBezTo>
                  <a:lnTo>
                    <a:pt x="2639" y="1442"/>
                  </a:lnTo>
                  <a:lnTo>
                    <a:pt x="2275" y="783"/>
                  </a:lnTo>
                  <a:cubicBezTo>
                    <a:pt x="2148" y="600"/>
                    <a:pt x="1996" y="530"/>
                    <a:pt x="1829" y="530"/>
                  </a:cubicBezTo>
                  <a:cubicBezTo>
                    <a:pt x="1725" y="530"/>
                    <a:pt x="1615" y="557"/>
                    <a:pt x="1502" y="601"/>
                  </a:cubicBezTo>
                  <a:cubicBezTo>
                    <a:pt x="1320" y="783"/>
                    <a:pt x="1229" y="1056"/>
                    <a:pt x="1320" y="1351"/>
                  </a:cubicBezTo>
                  <a:lnTo>
                    <a:pt x="1797" y="2011"/>
                  </a:lnTo>
                  <a:lnTo>
                    <a:pt x="751" y="1738"/>
                  </a:lnTo>
                  <a:cubicBezTo>
                    <a:pt x="456" y="1738"/>
                    <a:pt x="183" y="1829"/>
                    <a:pt x="92" y="2102"/>
                  </a:cubicBezTo>
                  <a:cubicBezTo>
                    <a:pt x="1" y="2397"/>
                    <a:pt x="183" y="2670"/>
                    <a:pt x="456" y="2761"/>
                  </a:cubicBezTo>
                  <a:lnTo>
                    <a:pt x="2548" y="3239"/>
                  </a:lnTo>
                  <a:lnTo>
                    <a:pt x="6527" y="9697"/>
                  </a:lnTo>
                  <a:lnTo>
                    <a:pt x="6050" y="11766"/>
                  </a:lnTo>
                  <a:cubicBezTo>
                    <a:pt x="5959" y="12062"/>
                    <a:pt x="6141" y="12334"/>
                    <a:pt x="6436" y="12425"/>
                  </a:cubicBezTo>
                  <a:cubicBezTo>
                    <a:pt x="6709" y="12425"/>
                    <a:pt x="7005" y="12334"/>
                    <a:pt x="7005" y="12062"/>
                  </a:cubicBezTo>
                  <a:lnTo>
                    <a:pt x="7278" y="11016"/>
                  </a:lnTo>
                  <a:lnTo>
                    <a:pt x="7664" y="11675"/>
                  </a:lnTo>
                  <a:cubicBezTo>
                    <a:pt x="7777" y="11788"/>
                    <a:pt x="7935" y="11875"/>
                    <a:pt x="8103" y="11875"/>
                  </a:cubicBezTo>
                  <a:cubicBezTo>
                    <a:pt x="8205" y="11875"/>
                    <a:pt x="8312" y="11843"/>
                    <a:pt x="8415" y="11766"/>
                  </a:cubicBezTo>
                  <a:cubicBezTo>
                    <a:pt x="8710" y="11675"/>
                    <a:pt x="8710" y="11288"/>
                    <a:pt x="8619" y="11107"/>
                  </a:cubicBezTo>
                  <a:lnTo>
                    <a:pt x="8233" y="10447"/>
                  </a:lnTo>
                  <a:lnTo>
                    <a:pt x="9279" y="10629"/>
                  </a:lnTo>
                  <a:cubicBezTo>
                    <a:pt x="9327" y="10645"/>
                    <a:pt x="9376" y="10653"/>
                    <a:pt x="9424" y="10653"/>
                  </a:cubicBezTo>
                  <a:cubicBezTo>
                    <a:pt x="9647" y="10653"/>
                    <a:pt x="9847" y="10490"/>
                    <a:pt x="9847" y="10265"/>
                  </a:cubicBezTo>
                  <a:cubicBezTo>
                    <a:pt x="9938" y="9970"/>
                    <a:pt x="9756" y="9697"/>
                    <a:pt x="9461" y="9583"/>
                  </a:cubicBezTo>
                  <a:lnTo>
                    <a:pt x="7391" y="9128"/>
                  </a:lnTo>
                  <a:lnTo>
                    <a:pt x="3412" y="2670"/>
                  </a:lnTo>
                  <a:lnTo>
                    <a:pt x="3980" y="692"/>
                  </a:lnTo>
                  <a:cubicBezTo>
                    <a:pt x="3980" y="396"/>
                    <a:pt x="3867" y="123"/>
                    <a:pt x="3594" y="32"/>
                  </a:cubicBezTo>
                  <a:cubicBezTo>
                    <a:pt x="3537" y="10"/>
                    <a:pt x="3480" y="0"/>
                    <a:pt x="3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63"/>
            <p:cNvSpPr/>
            <p:nvPr/>
          </p:nvSpPr>
          <p:spPr>
            <a:xfrm>
              <a:off x="2596688" y="4618087"/>
              <a:ext cx="322361" cy="115851"/>
            </a:xfrm>
            <a:custGeom>
              <a:avLst/>
              <a:gdLst/>
              <a:ahLst/>
              <a:cxnLst/>
              <a:rect l="l" t="t" r="r" b="b"/>
              <a:pathLst>
                <a:path w="13167" h="4732" extrusionOk="0">
                  <a:moveTo>
                    <a:pt x="12180" y="0"/>
                  </a:moveTo>
                  <a:cubicBezTo>
                    <a:pt x="12052" y="0"/>
                    <a:pt x="11939" y="51"/>
                    <a:pt x="11848" y="154"/>
                  </a:cubicBezTo>
                  <a:lnTo>
                    <a:pt x="10324" y="1745"/>
                  </a:lnTo>
                  <a:lnTo>
                    <a:pt x="2843" y="1950"/>
                  </a:lnTo>
                  <a:lnTo>
                    <a:pt x="1228" y="427"/>
                  </a:lnTo>
                  <a:cubicBezTo>
                    <a:pt x="1146" y="345"/>
                    <a:pt x="1042" y="300"/>
                    <a:pt x="926" y="300"/>
                  </a:cubicBezTo>
                  <a:cubicBezTo>
                    <a:pt x="785" y="300"/>
                    <a:pt x="628" y="367"/>
                    <a:pt x="478" y="518"/>
                  </a:cubicBezTo>
                  <a:cubicBezTo>
                    <a:pt x="273" y="722"/>
                    <a:pt x="273" y="995"/>
                    <a:pt x="569" y="1291"/>
                  </a:cubicBezTo>
                  <a:lnTo>
                    <a:pt x="1319" y="1950"/>
                  </a:lnTo>
                  <a:lnTo>
                    <a:pt x="569" y="2041"/>
                  </a:lnTo>
                  <a:cubicBezTo>
                    <a:pt x="273" y="2041"/>
                    <a:pt x="0" y="2223"/>
                    <a:pt x="0" y="2519"/>
                  </a:cubicBezTo>
                  <a:cubicBezTo>
                    <a:pt x="0" y="2792"/>
                    <a:pt x="273" y="3087"/>
                    <a:pt x="569" y="3087"/>
                  </a:cubicBezTo>
                  <a:lnTo>
                    <a:pt x="1319" y="2996"/>
                  </a:lnTo>
                  <a:lnTo>
                    <a:pt x="1319" y="2996"/>
                  </a:lnTo>
                  <a:lnTo>
                    <a:pt x="569" y="3838"/>
                  </a:lnTo>
                  <a:cubicBezTo>
                    <a:pt x="364" y="4019"/>
                    <a:pt x="364" y="4315"/>
                    <a:pt x="660" y="4588"/>
                  </a:cubicBezTo>
                  <a:cubicBezTo>
                    <a:pt x="742" y="4681"/>
                    <a:pt x="848" y="4732"/>
                    <a:pt x="965" y="4732"/>
                  </a:cubicBezTo>
                  <a:cubicBezTo>
                    <a:pt x="1105" y="4732"/>
                    <a:pt x="1261" y="4658"/>
                    <a:pt x="1410" y="4497"/>
                  </a:cubicBezTo>
                  <a:lnTo>
                    <a:pt x="2843" y="2996"/>
                  </a:lnTo>
                  <a:lnTo>
                    <a:pt x="10415" y="2792"/>
                  </a:lnTo>
                  <a:lnTo>
                    <a:pt x="11939" y="4224"/>
                  </a:lnTo>
                  <a:cubicBezTo>
                    <a:pt x="12030" y="4315"/>
                    <a:pt x="12172" y="4361"/>
                    <a:pt x="12314" y="4361"/>
                  </a:cubicBezTo>
                  <a:cubicBezTo>
                    <a:pt x="12456" y="4361"/>
                    <a:pt x="12598" y="4315"/>
                    <a:pt x="12689" y="4224"/>
                  </a:cubicBezTo>
                  <a:cubicBezTo>
                    <a:pt x="12871" y="4019"/>
                    <a:pt x="12871" y="3656"/>
                    <a:pt x="12689" y="3451"/>
                  </a:cubicBezTo>
                  <a:lnTo>
                    <a:pt x="11848" y="2701"/>
                  </a:lnTo>
                  <a:lnTo>
                    <a:pt x="12689" y="2701"/>
                  </a:lnTo>
                  <a:cubicBezTo>
                    <a:pt x="12985" y="2701"/>
                    <a:pt x="13167" y="2428"/>
                    <a:pt x="13167" y="2132"/>
                  </a:cubicBezTo>
                  <a:cubicBezTo>
                    <a:pt x="13167" y="1859"/>
                    <a:pt x="12871" y="1655"/>
                    <a:pt x="12598" y="1655"/>
                  </a:cubicBezTo>
                  <a:lnTo>
                    <a:pt x="11848" y="1655"/>
                  </a:lnTo>
                  <a:lnTo>
                    <a:pt x="12598" y="904"/>
                  </a:lnTo>
                  <a:cubicBezTo>
                    <a:pt x="12780" y="722"/>
                    <a:pt x="12780" y="336"/>
                    <a:pt x="12598" y="154"/>
                  </a:cubicBezTo>
                  <a:cubicBezTo>
                    <a:pt x="12450" y="51"/>
                    <a:pt x="12308" y="0"/>
                    <a:pt x="12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63"/>
            <p:cNvSpPr/>
            <p:nvPr/>
          </p:nvSpPr>
          <p:spPr>
            <a:xfrm>
              <a:off x="2652361" y="4518834"/>
              <a:ext cx="213243" cy="312617"/>
            </a:xfrm>
            <a:custGeom>
              <a:avLst/>
              <a:gdLst/>
              <a:ahLst/>
              <a:cxnLst/>
              <a:rect l="l" t="t" r="r" b="b"/>
              <a:pathLst>
                <a:path w="8710" h="12769" extrusionOk="0">
                  <a:moveTo>
                    <a:pt x="4974" y="0"/>
                  </a:moveTo>
                  <a:cubicBezTo>
                    <a:pt x="4924" y="0"/>
                    <a:pt x="4873" y="8"/>
                    <a:pt x="4821" y="24"/>
                  </a:cubicBezTo>
                  <a:cubicBezTo>
                    <a:pt x="4548" y="228"/>
                    <a:pt x="4457" y="501"/>
                    <a:pt x="4548" y="797"/>
                  </a:cubicBezTo>
                  <a:lnTo>
                    <a:pt x="5299" y="2775"/>
                  </a:lnTo>
                  <a:lnTo>
                    <a:pt x="2365" y="9688"/>
                  </a:lnTo>
                  <a:lnTo>
                    <a:pt x="364" y="10461"/>
                  </a:lnTo>
                  <a:cubicBezTo>
                    <a:pt x="91" y="10552"/>
                    <a:pt x="0" y="10825"/>
                    <a:pt x="91" y="11121"/>
                  </a:cubicBezTo>
                  <a:cubicBezTo>
                    <a:pt x="159" y="11325"/>
                    <a:pt x="343" y="11428"/>
                    <a:pt x="545" y="11428"/>
                  </a:cubicBezTo>
                  <a:cubicBezTo>
                    <a:pt x="613" y="11428"/>
                    <a:pt x="682" y="11416"/>
                    <a:pt x="751" y="11393"/>
                  </a:cubicBezTo>
                  <a:lnTo>
                    <a:pt x="1706" y="11030"/>
                  </a:lnTo>
                  <a:lnTo>
                    <a:pt x="1410" y="11780"/>
                  </a:lnTo>
                  <a:cubicBezTo>
                    <a:pt x="1319" y="12053"/>
                    <a:pt x="1410" y="12349"/>
                    <a:pt x="1706" y="12440"/>
                  </a:cubicBezTo>
                  <a:cubicBezTo>
                    <a:pt x="1774" y="12462"/>
                    <a:pt x="1844" y="12474"/>
                    <a:pt x="1911" y="12474"/>
                  </a:cubicBezTo>
                  <a:cubicBezTo>
                    <a:pt x="2114" y="12474"/>
                    <a:pt x="2297" y="12371"/>
                    <a:pt x="2365" y="12167"/>
                  </a:cubicBezTo>
                  <a:lnTo>
                    <a:pt x="2752" y="11484"/>
                  </a:lnTo>
                  <a:lnTo>
                    <a:pt x="3116" y="12440"/>
                  </a:lnTo>
                  <a:cubicBezTo>
                    <a:pt x="3184" y="12662"/>
                    <a:pt x="3369" y="12769"/>
                    <a:pt x="3573" y="12769"/>
                  </a:cubicBezTo>
                  <a:cubicBezTo>
                    <a:pt x="3639" y="12769"/>
                    <a:pt x="3708" y="12758"/>
                    <a:pt x="3775" y="12735"/>
                  </a:cubicBezTo>
                  <a:cubicBezTo>
                    <a:pt x="4071" y="12621"/>
                    <a:pt x="4162" y="12349"/>
                    <a:pt x="4071" y="12053"/>
                  </a:cubicBezTo>
                  <a:lnTo>
                    <a:pt x="3320" y="10075"/>
                  </a:lnTo>
                  <a:lnTo>
                    <a:pt x="6345" y="3162"/>
                  </a:lnTo>
                  <a:lnTo>
                    <a:pt x="8232" y="2389"/>
                  </a:lnTo>
                  <a:cubicBezTo>
                    <a:pt x="8528" y="2298"/>
                    <a:pt x="8710" y="1934"/>
                    <a:pt x="8619" y="1638"/>
                  </a:cubicBezTo>
                  <a:cubicBezTo>
                    <a:pt x="8473" y="1493"/>
                    <a:pt x="8255" y="1332"/>
                    <a:pt x="8034" y="1332"/>
                  </a:cubicBezTo>
                  <a:cubicBezTo>
                    <a:pt x="7978" y="1332"/>
                    <a:pt x="7923" y="1342"/>
                    <a:pt x="7868" y="1365"/>
                  </a:cubicBezTo>
                  <a:lnTo>
                    <a:pt x="6913" y="1820"/>
                  </a:lnTo>
                  <a:lnTo>
                    <a:pt x="6913" y="1820"/>
                  </a:lnTo>
                  <a:lnTo>
                    <a:pt x="7186" y="1070"/>
                  </a:lnTo>
                  <a:cubicBezTo>
                    <a:pt x="7300" y="797"/>
                    <a:pt x="7186" y="501"/>
                    <a:pt x="6913" y="410"/>
                  </a:cubicBezTo>
                  <a:cubicBezTo>
                    <a:pt x="6827" y="357"/>
                    <a:pt x="6742" y="335"/>
                    <a:pt x="6663" y="335"/>
                  </a:cubicBezTo>
                  <a:cubicBezTo>
                    <a:pt x="6473" y="335"/>
                    <a:pt x="6318" y="463"/>
                    <a:pt x="6254" y="592"/>
                  </a:cubicBezTo>
                  <a:lnTo>
                    <a:pt x="5958" y="1365"/>
                  </a:lnTo>
                  <a:lnTo>
                    <a:pt x="5481" y="410"/>
                  </a:lnTo>
                  <a:cubicBezTo>
                    <a:pt x="5406" y="166"/>
                    <a:pt x="5207" y="0"/>
                    <a:pt x="49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63"/>
            <p:cNvSpPr/>
            <p:nvPr/>
          </p:nvSpPr>
          <p:spPr>
            <a:xfrm>
              <a:off x="2670723" y="4599064"/>
              <a:ext cx="174291" cy="152991"/>
            </a:xfrm>
            <a:custGeom>
              <a:avLst/>
              <a:gdLst/>
              <a:ahLst/>
              <a:cxnLst/>
              <a:rect l="l" t="t" r="r" b="b"/>
              <a:pathLst>
                <a:path w="7119" h="6249" extrusionOk="0">
                  <a:moveTo>
                    <a:pt x="3534" y="1097"/>
                  </a:moveTo>
                  <a:cubicBezTo>
                    <a:pt x="4187" y="1097"/>
                    <a:pt x="4866" y="1440"/>
                    <a:pt x="5299" y="2068"/>
                  </a:cubicBezTo>
                  <a:cubicBezTo>
                    <a:pt x="5868" y="3000"/>
                    <a:pt x="5595" y="4228"/>
                    <a:pt x="4640" y="4796"/>
                  </a:cubicBezTo>
                  <a:cubicBezTo>
                    <a:pt x="4314" y="4995"/>
                    <a:pt x="3949" y="5091"/>
                    <a:pt x="3588" y="5091"/>
                  </a:cubicBezTo>
                  <a:cubicBezTo>
                    <a:pt x="2917" y="5091"/>
                    <a:pt x="2258" y="4758"/>
                    <a:pt x="1888" y="4137"/>
                  </a:cubicBezTo>
                  <a:cubicBezTo>
                    <a:pt x="1320" y="3205"/>
                    <a:pt x="1615" y="2068"/>
                    <a:pt x="2570" y="1385"/>
                  </a:cubicBezTo>
                  <a:cubicBezTo>
                    <a:pt x="2859" y="1191"/>
                    <a:pt x="3193" y="1097"/>
                    <a:pt x="3534" y="1097"/>
                  </a:cubicBezTo>
                  <a:close/>
                  <a:moveTo>
                    <a:pt x="3571" y="1"/>
                  </a:moveTo>
                  <a:cubicBezTo>
                    <a:pt x="3003" y="1"/>
                    <a:pt x="2423" y="150"/>
                    <a:pt x="1888" y="453"/>
                  </a:cubicBezTo>
                  <a:cubicBezTo>
                    <a:pt x="478" y="1385"/>
                    <a:pt x="1" y="3296"/>
                    <a:pt x="956" y="4796"/>
                  </a:cubicBezTo>
                  <a:cubicBezTo>
                    <a:pt x="1499" y="5722"/>
                    <a:pt x="2488" y="6248"/>
                    <a:pt x="3525" y="6248"/>
                  </a:cubicBezTo>
                  <a:cubicBezTo>
                    <a:pt x="4093" y="6248"/>
                    <a:pt x="4676" y="6090"/>
                    <a:pt x="5208" y="5752"/>
                  </a:cubicBezTo>
                  <a:cubicBezTo>
                    <a:pt x="6641" y="4910"/>
                    <a:pt x="7118" y="2909"/>
                    <a:pt x="6254" y="1499"/>
                  </a:cubicBezTo>
                  <a:cubicBezTo>
                    <a:pt x="5634" y="510"/>
                    <a:pt x="4622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63"/>
            <p:cNvSpPr/>
            <p:nvPr/>
          </p:nvSpPr>
          <p:spPr>
            <a:xfrm>
              <a:off x="2575535" y="4498808"/>
              <a:ext cx="364128" cy="364128"/>
            </a:xfrm>
            <a:custGeom>
              <a:avLst/>
              <a:gdLst/>
              <a:ahLst/>
              <a:cxnLst/>
              <a:rect l="l" t="t" r="r" b="b"/>
              <a:pathLst>
                <a:path w="14873" h="14873" extrusionOk="0">
                  <a:moveTo>
                    <a:pt x="7482" y="1410"/>
                  </a:moveTo>
                  <a:cubicBezTo>
                    <a:pt x="10802" y="1410"/>
                    <a:pt x="13462" y="4071"/>
                    <a:pt x="13462" y="7391"/>
                  </a:cubicBezTo>
                  <a:cubicBezTo>
                    <a:pt x="13462" y="10711"/>
                    <a:pt x="10802" y="13439"/>
                    <a:pt x="7482" y="13439"/>
                  </a:cubicBezTo>
                  <a:cubicBezTo>
                    <a:pt x="4184" y="13439"/>
                    <a:pt x="1433" y="10711"/>
                    <a:pt x="1433" y="7391"/>
                  </a:cubicBezTo>
                  <a:cubicBezTo>
                    <a:pt x="1433" y="4071"/>
                    <a:pt x="4184" y="1410"/>
                    <a:pt x="7482" y="1410"/>
                  </a:cubicBezTo>
                  <a:close/>
                  <a:moveTo>
                    <a:pt x="7482" y="0"/>
                  </a:moveTo>
                  <a:cubicBezTo>
                    <a:pt x="3411" y="0"/>
                    <a:pt x="0" y="3320"/>
                    <a:pt x="0" y="7391"/>
                  </a:cubicBezTo>
                  <a:cubicBezTo>
                    <a:pt x="0" y="11552"/>
                    <a:pt x="3411" y="14872"/>
                    <a:pt x="7482" y="14872"/>
                  </a:cubicBezTo>
                  <a:cubicBezTo>
                    <a:pt x="11575" y="14872"/>
                    <a:pt x="14872" y="11552"/>
                    <a:pt x="14872" y="7391"/>
                  </a:cubicBezTo>
                  <a:cubicBezTo>
                    <a:pt x="14872" y="3320"/>
                    <a:pt x="11575" y="0"/>
                    <a:pt x="7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63"/>
            <p:cNvSpPr/>
            <p:nvPr/>
          </p:nvSpPr>
          <p:spPr>
            <a:xfrm>
              <a:off x="536779" y="4018339"/>
              <a:ext cx="1106242" cy="575682"/>
            </a:xfrm>
            <a:custGeom>
              <a:avLst/>
              <a:gdLst/>
              <a:ahLst/>
              <a:cxnLst/>
              <a:rect l="l" t="t" r="r" b="b"/>
              <a:pathLst>
                <a:path w="45185" h="23514" extrusionOk="0">
                  <a:moveTo>
                    <a:pt x="0" y="1"/>
                  </a:moveTo>
                  <a:lnTo>
                    <a:pt x="0" y="23514"/>
                  </a:lnTo>
                  <a:lnTo>
                    <a:pt x="45185" y="23514"/>
                  </a:lnTo>
                  <a:lnTo>
                    <a:pt x="451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63"/>
            <p:cNvSpPr/>
            <p:nvPr/>
          </p:nvSpPr>
          <p:spPr>
            <a:xfrm>
              <a:off x="485562" y="3700458"/>
              <a:ext cx="1157459" cy="139207"/>
            </a:xfrm>
            <a:custGeom>
              <a:avLst/>
              <a:gdLst/>
              <a:ahLst/>
              <a:cxnLst/>
              <a:rect l="l" t="t" r="r" b="b"/>
              <a:pathLst>
                <a:path w="47277" h="5686" extrusionOk="0">
                  <a:moveTo>
                    <a:pt x="0" y="0"/>
                  </a:moveTo>
                  <a:lnTo>
                    <a:pt x="0" y="5685"/>
                  </a:lnTo>
                  <a:lnTo>
                    <a:pt x="47277" y="5685"/>
                  </a:lnTo>
                  <a:lnTo>
                    <a:pt x="47277" y="0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5" name="Google Shape;10865;p63"/>
            <p:cNvSpPr/>
            <p:nvPr/>
          </p:nvSpPr>
          <p:spPr>
            <a:xfrm>
              <a:off x="657037" y="3797874"/>
              <a:ext cx="60692" cy="768310"/>
            </a:xfrm>
            <a:custGeom>
              <a:avLst/>
              <a:gdLst/>
              <a:ahLst/>
              <a:cxnLst/>
              <a:rect l="l" t="t" r="r" b="b"/>
              <a:pathLst>
                <a:path w="2479" h="31382" extrusionOk="0">
                  <a:moveTo>
                    <a:pt x="0" y="1"/>
                  </a:moveTo>
                  <a:lnTo>
                    <a:pt x="0" y="31382"/>
                  </a:lnTo>
                  <a:lnTo>
                    <a:pt x="2479" y="31382"/>
                  </a:lnTo>
                  <a:lnTo>
                    <a:pt x="2479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63"/>
            <p:cNvSpPr/>
            <p:nvPr/>
          </p:nvSpPr>
          <p:spPr>
            <a:xfrm>
              <a:off x="928720" y="3823483"/>
              <a:ext cx="62381" cy="770538"/>
            </a:xfrm>
            <a:custGeom>
              <a:avLst/>
              <a:gdLst/>
              <a:ahLst/>
              <a:cxnLst/>
              <a:rect l="l" t="t" r="r" b="b"/>
              <a:pathLst>
                <a:path w="2548" h="31473" extrusionOk="0">
                  <a:moveTo>
                    <a:pt x="0" y="1"/>
                  </a:moveTo>
                  <a:lnTo>
                    <a:pt x="0" y="31473"/>
                  </a:lnTo>
                  <a:lnTo>
                    <a:pt x="2547" y="31473"/>
                  </a:lnTo>
                  <a:lnTo>
                    <a:pt x="2547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63"/>
            <p:cNvSpPr/>
            <p:nvPr/>
          </p:nvSpPr>
          <p:spPr>
            <a:xfrm>
              <a:off x="1248828" y="3816799"/>
              <a:ext cx="62381" cy="767771"/>
            </a:xfrm>
            <a:custGeom>
              <a:avLst/>
              <a:gdLst/>
              <a:ahLst/>
              <a:cxnLst/>
              <a:rect l="l" t="t" r="r" b="b"/>
              <a:pathLst>
                <a:path w="2548" h="31360" extrusionOk="0">
                  <a:moveTo>
                    <a:pt x="1" y="1"/>
                  </a:moveTo>
                  <a:lnTo>
                    <a:pt x="1" y="31359"/>
                  </a:lnTo>
                  <a:lnTo>
                    <a:pt x="2548" y="31359"/>
                  </a:lnTo>
                  <a:lnTo>
                    <a:pt x="2548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63"/>
            <p:cNvSpPr/>
            <p:nvPr/>
          </p:nvSpPr>
          <p:spPr>
            <a:xfrm>
              <a:off x="564616" y="4057878"/>
              <a:ext cx="939222" cy="484925"/>
            </a:xfrm>
            <a:custGeom>
              <a:avLst/>
              <a:gdLst/>
              <a:ahLst/>
              <a:cxnLst/>
              <a:rect l="l" t="t" r="r" b="b"/>
              <a:pathLst>
                <a:path w="38363" h="19807" extrusionOk="0">
                  <a:moveTo>
                    <a:pt x="0" y="0"/>
                  </a:moveTo>
                  <a:lnTo>
                    <a:pt x="0" y="19807"/>
                  </a:lnTo>
                  <a:lnTo>
                    <a:pt x="38363" y="19807"/>
                  </a:lnTo>
                  <a:lnTo>
                    <a:pt x="38363" y="0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9" name="Google Shape;10869;p63"/>
            <p:cNvSpPr/>
            <p:nvPr/>
          </p:nvSpPr>
          <p:spPr>
            <a:xfrm>
              <a:off x="608586" y="4099621"/>
              <a:ext cx="832895" cy="399212"/>
            </a:xfrm>
            <a:custGeom>
              <a:avLst/>
              <a:gdLst/>
              <a:ahLst/>
              <a:cxnLst/>
              <a:rect l="l" t="t" r="r" b="b"/>
              <a:pathLst>
                <a:path w="34020" h="16306" extrusionOk="0">
                  <a:moveTo>
                    <a:pt x="1" y="1"/>
                  </a:moveTo>
                  <a:lnTo>
                    <a:pt x="1" y="16305"/>
                  </a:lnTo>
                  <a:lnTo>
                    <a:pt x="34020" y="16305"/>
                  </a:lnTo>
                  <a:lnTo>
                    <a:pt x="340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63"/>
            <p:cNvSpPr/>
            <p:nvPr/>
          </p:nvSpPr>
          <p:spPr>
            <a:xfrm>
              <a:off x="536779" y="4187586"/>
              <a:ext cx="1106242" cy="81306"/>
            </a:xfrm>
            <a:custGeom>
              <a:avLst/>
              <a:gdLst/>
              <a:ahLst/>
              <a:cxnLst/>
              <a:rect l="l" t="t" r="r" b="b"/>
              <a:pathLst>
                <a:path w="45185" h="3321" extrusionOk="0">
                  <a:moveTo>
                    <a:pt x="0" y="1"/>
                  </a:moveTo>
                  <a:lnTo>
                    <a:pt x="0" y="3321"/>
                  </a:lnTo>
                  <a:lnTo>
                    <a:pt x="45185" y="3321"/>
                  </a:lnTo>
                  <a:lnTo>
                    <a:pt x="4518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63"/>
            <p:cNvSpPr/>
            <p:nvPr/>
          </p:nvSpPr>
          <p:spPr>
            <a:xfrm>
              <a:off x="536779" y="4298933"/>
              <a:ext cx="1106242" cy="81306"/>
            </a:xfrm>
            <a:custGeom>
              <a:avLst/>
              <a:gdLst/>
              <a:ahLst/>
              <a:cxnLst/>
              <a:rect l="l" t="t" r="r" b="b"/>
              <a:pathLst>
                <a:path w="45185" h="3321" extrusionOk="0">
                  <a:moveTo>
                    <a:pt x="0" y="1"/>
                  </a:moveTo>
                  <a:lnTo>
                    <a:pt x="0" y="3321"/>
                  </a:lnTo>
                  <a:lnTo>
                    <a:pt x="45185" y="3321"/>
                  </a:lnTo>
                  <a:lnTo>
                    <a:pt x="4518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63"/>
            <p:cNvSpPr/>
            <p:nvPr/>
          </p:nvSpPr>
          <p:spPr>
            <a:xfrm>
              <a:off x="378671" y="3638101"/>
              <a:ext cx="1303889" cy="99668"/>
            </a:xfrm>
            <a:custGeom>
              <a:avLst/>
              <a:gdLst/>
              <a:ahLst/>
              <a:cxnLst/>
              <a:rect l="l" t="t" r="r" b="b"/>
              <a:pathLst>
                <a:path w="53258" h="4071" extrusionOk="0">
                  <a:moveTo>
                    <a:pt x="2001" y="0"/>
                  </a:moveTo>
                  <a:cubicBezTo>
                    <a:pt x="955" y="0"/>
                    <a:pt x="0" y="955"/>
                    <a:pt x="0" y="2092"/>
                  </a:cubicBezTo>
                  <a:cubicBezTo>
                    <a:pt x="0" y="3116"/>
                    <a:pt x="955" y="4071"/>
                    <a:pt x="2001" y="4071"/>
                  </a:cubicBezTo>
                  <a:lnTo>
                    <a:pt x="51279" y="4071"/>
                  </a:lnTo>
                  <a:cubicBezTo>
                    <a:pt x="52302" y="4071"/>
                    <a:pt x="53257" y="3116"/>
                    <a:pt x="53257" y="2092"/>
                  </a:cubicBezTo>
                  <a:cubicBezTo>
                    <a:pt x="53257" y="955"/>
                    <a:pt x="52302" y="0"/>
                    <a:pt x="5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63"/>
            <p:cNvSpPr/>
            <p:nvPr/>
          </p:nvSpPr>
          <p:spPr>
            <a:xfrm>
              <a:off x="726617" y="4523633"/>
              <a:ext cx="243870" cy="304220"/>
            </a:xfrm>
            <a:custGeom>
              <a:avLst/>
              <a:gdLst/>
              <a:ahLst/>
              <a:cxnLst/>
              <a:rect l="l" t="t" r="r" b="b"/>
              <a:pathLst>
                <a:path w="9961" h="12426" extrusionOk="0">
                  <a:moveTo>
                    <a:pt x="3358" y="0"/>
                  </a:moveTo>
                  <a:cubicBezTo>
                    <a:pt x="3135" y="0"/>
                    <a:pt x="2957" y="176"/>
                    <a:pt x="2957" y="396"/>
                  </a:cubicBezTo>
                  <a:lnTo>
                    <a:pt x="2661" y="1442"/>
                  </a:lnTo>
                  <a:lnTo>
                    <a:pt x="2275" y="783"/>
                  </a:lnTo>
                  <a:cubicBezTo>
                    <a:pt x="2163" y="600"/>
                    <a:pt x="2016" y="530"/>
                    <a:pt x="1850" y="530"/>
                  </a:cubicBezTo>
                  <a:cubicBezTo>
                    <a:pt x="1747" y="530"/>
                    <a:pt x="1638" y="557"/>
                    <a:pt x="1524" y="601"/>
                  </a:cubicBezTo>
                  <a:cubicBezTo>
                    <a:pt x="1251" y="783"/>
                    <a:pt x="1251" y="1056"/>
                    <a:pt x="1342" y="1351"/>
                  </a:cubicBezTo>
                  <a:lnTo>
                    <a:pt x="1820" y="2011"/>
                  </a:lnTo>
                  <a:lnTo>
                    <a:pt x="774" y="1738"/>
                  </a:lnTo>
                  <a:cubicBezTo>
                    <a:pt x="478" y="1738"/>
                    <a:pt x="205" y="1829"/>
                    <a:pt x="114" y="2102"/>
                  </a:cubicBezTo>
                  <a:cubicBezTo>
                    <a:pt x="1" y="2397"/>
                    <a:pt x="205" y="2670"/>
                    <a:pt x="478" y="2761"/>
                  </a:cubicBezTo>
                  <a:lnTo>
                    <a:pt x="2570" y="3239"/>
                  </a:lnTo>
                  <a:lnTo>
                    <a:pt x="6550" y="9697"/>
                  </a:lnTo>
                  <a:lnTo>
                    <a:pt x="5981" y="11766"/>
                  </a:lnTo>
                  <a:cubicBezTo>
                    <a:pt x="5981" y="12062"/>
                    <a:pt x="6163" y="12334"/>
                    <a:pt x="6459" y="12425"/>
                  </a:cubicBezTo>
                  <a:cubicBezTo>
                    <a:pt x="6641" y="12425"/>
                    <a:pt x="7027" y="12334"/>
                    <a:pt x="7027" y="12062"/>
                  </a:cubicBezTo>
                  <a:lnTo>
                    <a:pt x="7300" y="11016"/>
                  </a:lnTo>
                  <a:lnTo>
                    <a:pt x="7687" y="11675"/>
                  </a:lnTo>
                  <a:cubicBezTo>
                    <a:pt x="7800" y="11788"/>
                    <a:pt x="7958" y="11875"/>
                    <a:pt x="8126" y="11875"/>
                  </a:cubicBezTo>
                  <a:cubicBezTo>
                    <a:pt x="8228" y="11875"/>
                    <a:pt x="8334" y="11843"/>
                    <a:pt x="8437" y="11766"/>
                  </a:cubicBezTo>
                  <a:cubicBezTo>
                    <a:pt x="8642" y="11675"/>
                    <a:pt x="8733" y="11288"/>
                    <a:pt x="8642" y="11107"/>
                  </a:cubicBezTo>
                  <a:lnTo>
                    <a:pt x="8164" y="10447"/>
                  </a:lnTo>
                  <a:lnTo>
                    <a:pt x="9210" y="10629"/>
                  </a:lnTo>
                  <a:cubicBezTo>
                    <a:pt x="9259" y="10645"/>
                    <a:pt x="9308" y="10653"/>
                    <a:pt x="9356" y="10653"/>
                  </a:cubicBezTo>
                  <a:cubicBezTo>
                    <a:pt x="9582" y="10653"/>
                    <a:pt x="9795" y="10490"/>
                    <a:pt x="9870" y="10265"/>
                  </a:cubicBezTo>
                  <a:cubicBezTo>
                    <a:pt x="9961" y="9970"/>
                    <a:pt x="9779" y="9697"/>
                    <a:pt x="9483" y="9583"/>
                  </a:cubicBezTo>
                  <a:lnTo>
                    <a:pt x="7391" y="9128"/>
                  </a:lnTo>
                  <a:lnTo>
                    <a:pt x="3412" y="2670"/>
                  </a:lnTo>
                  <a:lnTo>
                    <a:pt x="3889" y="692"/>
                  </a:lnTo>
                  <a:cubicBezTo>
                    <a:pt x="3980" y="396"/>
                    <a:pt x="3798" y="123"/>
                    <a:pt x="3525" y="32"/>
                  </a:cubicBezTo>
                  <a:cubicBezTo>
                    <a:pt x="3468" y="10"/>
                    <a:pt x="3412" y="0"/>
                    <a:pt x="3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4" name="Google Shape;10874;p63"/>
            <p:cNvSpPr/>
            <p:nvPr/>
          </p:nvSpPr>
          <p:spPr>
            <a:xfrm>
              <a:off x="687665" y="4618087"/>
              <a:ext cx="322361" cy="115851"/>
            </a:xfrm>
            <a:custGeom>
              <a:avLst/>
              <a:gdLst/>
              <a:ahLst/>
              <a:cxnLst/>
              <a:rect l="l" t="t" r="r" b="b"/>
              <a:pathLst>
                <a:path w="13167" h="4732" extrusionOk="0">
                  <a:moveTo>
                    <a:pt x="12154" y="0"/>
                  </a:moveTo>
                  <a:cubicBezTo>
                    <a:pt x="12024" y="0"/>
                    <a:pt x="11882" y="51"/>
                    <a:pt x="11734" y="154"/>
                  </a:cubicBezTo>
                  <a:lnTo>
                    <a:pt x="10324" y="1745"/>
                  </a:lnTo>
                  <a:lnTo>
                    <a:pt x="2729" y="1950"/>
                  </a:lnTo>
                  <a:lnTo>
                    <a:pt x="1228" y="427"/>
                  </a:lnTo>
                  <a:cubicBezTo>
                    <a:pt x="1136" y="345"/>
                    <a:pt x="1012" y="300"/>
                    <a:pt x="884" y="300"/>
                  </a:cubicBezTo>
                  <a:cubicBezTo>
                    <a:pt x="728" y="300"/>
                    <a:pt x="567" y="367"/>
                    <a:pt x="455" y="518"/>
                  </a:cubicBezTo>
                  <a:cubicBezTo>
                    <a:pt x="273" y="722"/>
                    <a:pt x="273" y="995"/>
                    <a:pt x="455" y="1291"/>
                  </a:cubicBezTo>
                  <a:lnTo>
                    <a:pt x="1319" y="1950"/>
                  </a:lnTo>
                  <a:lnTo>
                    <a:pt x="455" y="2041"/>
                  </a:lnTo>
                  <a:cubicBezTo>
                    <a:pt x="182" y="2041"/>
                    <a:pt x="0" y="2223"/>
                    <a:pt x="0" y="2519"/>
                  </a:cubicBezTo>
                  <a:cubicBezTo>
                    <a:pt x="0" y="2792"/>
                    <a:pt x="273" y="3087"/>
                    <a:pt x="569" y="3087"/>
                  </a:cubicBezTo>
                  <a:lnTo>
                    <a:pt x="1319" y="2996"/>
                  </a:lnTo>
                  <a:lnTo>
                    <a:pt x="1319" y="2996"/>
                  </a:lnTo>
                  <a:lnTo>
                    <a:pt x="569" y="3838"/>
                  </a:lnTo>
                  <a:cubicBezTo>
                    <a:pt x="364" y="4019"/>
                    <a:pt x="364" y="4315"/>
                    <a:pt x="569" y="4588"/>
                  </a:cubicBezTo>
                  <a:cubicBezTo>
                    <a:pt x="692" y="4681"/>
                    <a:pt x="821" y="4732"/>
                    <a:pt x="942" y="4732"/>
                  </a:cubicBezTo>
                  <a:cubicBezTo>
                    <a:pt x="1086" y="4732"/>
                    <a:pt x="1220" y="4658"/>
                    <a:pt x="1319" y="4497"/>
                  </a:cubicBezTo>
                  <a:lnTo>
                    <a:pt x="2842" y="2996"/>
                  </a:lnTo>
                  <a:lnTo>
                    <a:pt x="10324" y="2792"/>
                  </a:lnTo>
                  <a:lnTo>
                    <a:pt x="11938" y="4224"/>
                  </a:lnTo>
                  <a:cubicBezTo>
                    <a:pt x="12029" y="4315"/>
                    <a:pt x="12143" y="4361"/>
                    <a:pt x="12271" y="4361"/>
                  </a:cubicBezTo>
                  <a:cubicBezTo>
                    <a:pt x="12399" y="4361"/>
                    <a:pt x="12541" y="4315"/>
                    <a:pt x="12689" y="4224"/>
                  </a:cubicBezTo>
                  <a:cubicBezTo>
                    <a:pt x="12871" y="4019"/>
                    <a:pt x="12871" y="3656"/>
                    <a:pt x="12598" y="3451"/>
                  </a:cubicBezTo>
                  <a:lnTo>
                    <a:pt x="11825" y="2701"/>
                  </a:lnTo>
                  <a:lnTo>
                    <a:pt x="12598" y="2701"/>
                  </a:lnTo>
                  <a:cubicBezTo>
                    <a:pt x="12962" y="2701"/>
                    <a:pt x="13166" y="2428"/>
                    <a:pt x="13166" y="2132"/>
                  </a:cubicBezTo>
                  <a:cubicBezTo>
                    <a:pt x="13166" y="1859"/>
                    <a:pt x="12871" y="1655"/>
                    <a:pt x="12598" y="1655"/>
                  </a:cubicBezTo>
                  <a:lnTo>
                    <a:pt x="11825" y="1655"/>
                  </a:lnTo>
                  <a:lnTo>
                    <a:pt x="12598" y="904"/>
                  </a:lnTo>
                  <a:cubicBezTo>
                    <a:pt x="12780" y="722"/>
                    <a:pt x="12780" y="336"/>
                    <a:pt x="12507" y="154"/>
                  </a:cubicBezTo>
                  <a:cubicBezTo>
                    <a:pt x="12405" y="51"/>
                    <a:pt x="12285" y="0"/>
                    <a:pt x="12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5" name="Google Shape;10875;p63"/>
            <p:cNvSpPr/>
            <p:nvPr/>
          </p:nvSpPr>
          <p:spPr>
            <a:xfrm>
              <a:off x="740547" y="4518834"/>
              <a:ext cx="213806" cy="312617"/>
            </a:xfrm>
            <a:custGeom>
              <a:avLst/>
              <a:gdLst/>
              <a:ahLst/>
              <a:cxnLst/>
              <a:rect l="l" t="t" r="r" b="b"/>
              <a:pathLst>
                <a:path w="8733" h="12769" extrusionOk="0">
                  <a:moveTo>
                    <a:pt x="5088" y="0"/>
                  </a:moveTo>
                  <a:cubicBezTo>
                    <a:pt x="5038" y="0"/>
                    <a:pt x="4987" y="8"/>
                    <a:pt x="4935" y="24"/>
                  </a:cubicBezTo>
                  <a:cubicBezTo>
                    <a:pt x="4662" y="228"/>
                    <a:pt x="4548" y="501"/>
                    <a:pt x="4662" y="797"/>
                  </a:cubicBezTo>
                  <a:lnTo>
                    <a:pt x="5412" y="2775"/>
                  </a:lnTo>
                  <a:lnTo>
                    <a:pt x="2479" y="9688"/>
                  </a:lnTo>
                  <a:lnTo>
                    <a:pt x="478" y="10461"/>
                  </a:lnTo>
                  <a:cubicBezTo>
                    <a:pt x="205" y="10552"/>
                    <a:pt x="0" y="10825"/>
                    <a:pt x="205" y="11121"/>
                  </a:cubicBezTo>
                  <a:cubicBezTo>
                    <a:pt x="273" y="11325"/>
                    <a:pt x="444" y="11428"/>
                    <a:pt x="649" y="11428"/>
                  </a:cubicBezTo>
                  <a:cubicBezTo>
                    <a:pt x="718" y="11428"/>
                    <a:pt x="791" y="11416"/>
                    <a:pt x="864" y="11393"/>
                  </a:cubicBezTo>
                  <a:lnTo>
                    <a:pt x="1819" y="11030"/>
                  </a:lnTo>
                  <a:lnTo>
                    <a:pt x="1524" y="11780"/>
                  </a:lnTo>
                  <a:cubicBezTo>
                    <a:pt x="1433" y="12053"/>
                    <a:pt x="1524" y="12349"/>
                    <a:pt x="1819" y="12440"/>
                  </a:cubicBezTo>
                  <a:cubicBezTo>
                    <a:pt x="1888" y="12462"/>
                    <a:pt x="1957" y="12474"/>
                    <a:pt x="2025" y="12474"/>
                  </a:cubicBezTo>
                  <a:cubicBezTo>
                    <a:pt x="2227" y="12474"/>
                    <a:pt x="2411" y="12371"/>
                    <a:pt x="2479" y="12167"/>
                  </a:cubicBezTo>
                  <a:lnTo>
                    <a:pt x="2752" y="11484"/>
                  </a:lnTo>
                  <a:lnTo>
                    <a:pt x="3229" y="12440"/>
                  </a:lnTo>
                  <a:cubicBezTo>
                    <a:pt x="3298" y="12662"/>
                    <a:pt x="3483" y="12769"/>
                    <a:pt x="3687" y="12769"/>
                  </a:cubicBezTo>
                  <a:cubicBezTo>
                    <a:pt x="3753" y="12769"/>
                    <a:pt x="3822" y="12758"/>
                    <a:pt x="3889" y="12735"/>
                  </a:cubicBezTo>
                  <a:cubicBezTo>
                    <a:pt x="4184" y="12621"/>
                    <a:pt x="4275" y="12349"/>
                    <a:pt x="4184" y="12053"/>
                  </a:cubicBezTo>
                  <a:lnTo>
                    <a:pt x="3411" y="10075"/>
                  </a:lnTo>
                  <a:lnTo>
                    <a:pt x="6367" y="3162"/>
                  </a:lnTo>
                  <a:lnTo>
                    <a:pt x="8346" y="2389"/>
                  </a:lnTo>
                  <a:cubicBezTo>
                    <a:pt x="8641" y="2298"/>
                    <a:pt x="8732" y="1934"/>
                    <a:pt x="8641" y="1638"/>
                  </a:cubicBezTo>
                  <a:cubicBezTo>
                    <a:pt x="8551" y="1493"/>
                    <a:pt x="8358" y="1332"/>
                    <a:pt x="8133" y="1332"/>
                  </a:cubicBezTo>
                  <a:cubicBezTo>
                    <a:pt x="8077" y="1332"/>
                    <a:pt x="8018" y="1342"/>
                    <a:pt x="7959" y="1365"/>
                  </a:cubicBezTo>
                  <a:lnTo>
                    <a:pt x="7027" y="1820"/>
                  </a:lnTo>
                  <a:lnTo>
                    <a:pt x="7027" y="1820"/>
                  </a:lnTo>
                  <a:lnTo>
                    <a:pt x="7300" y="1070"/>
                  </a:lnTo>
                  <a:cubicBezTo>
                    <a:pt x="7391" y="797"/>
                    <a:pt x="7300" y="501"/>
                    <a:pt x="7027" y="410"/>
                  </a:cubicBezTo>
                  <a:cubicBezTo>
                    <a:pt x="6940" y="357"/>
                    <a:pt x="6856" y="335"/>
                    <a:pt x="6777" y="335"/>
                  </a:cubicBezTo>
                  <a:cubicBezTo>
                    <a:pt x="6587" y="335"/>
                    <a:pt x="6432" y="463"/>
                    <a:pt x="6367" y="592"/>
                  </a:cubicBezTo>
                  <a:lnTo>
                    <a:pt x="5981" y="1365"/>
                  </a:lnTo>
                  <a:lnTo>
                    <a:pt x="5594" y="410"/>
                  </a:lnTo>
                  <a:cubicBezTo>
                    <a:pt x="5519" y="166"/>
                    <a:pt x="5321" y="0"/>
                    <a:pt x="5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63"/>
            <p:cNvSpPr/>
            <p:nvPr/>
          </p:nvSpPr>
          <p:spPr>
            <a:xfrm>
              <a:off x="761700" y="4599064"/>
              <a:ext cx="173728" cy="152991"/>
            </a:xfrm>
            <a:custGeom>
              <a:avLst/>
              <a:gdLst/>
              <a:ahLst/>
              <a:cxnLst/>
              <a:rect l="l" t="t" r="r" b="b"/>
              <a:pathLst>
                <a:path w="7096" h="6249" extrusionOk="0">
                  <a:moveTo>
                    <a:pt x="3497" y="1097"/>
                  </a:moveTo>
                  <a:cubicBezTo>
                    <a:pt x="4176" y="1097"/>
                    <a:pt x="4834" y="1440"/>
                    <a:pt x="5208" y="2068"/>
                  </a:cubicBezTo>
                  <a:cubicBezTo>
                    <a:pt x="5776" y="3000"/>
                    <a:pt x="5503" y="4228"/>
                    <a:pt x="4548" y="4796"/>
                  </a:cubicBezTo>
                  <a:cubicBezTo>
                    <a:pt x="4246" y="4995"/>
                    <a:pt x="3900" y="5091"/>
                    <a:pt x="3553" y="5091"/>
                  </a:cubicBezTo>
                  <a:cubicBezTo>
                    <a:pt x="2907" y="5091"/>
                    <a:pt x="2258" y="4758"/>
                    <a:pt x="1888" y="4137"/>
                  </a:cubicBezTo>
                  <a:cubicBezTo>
                    <a:pt x="1228" y="3205"/>
                    <a:pt x="1615" y="2068"/>
                    <a:pt x="2456" y="1385"/>
                  </a:cubicBezTo>
                  <a:cubicBezTo>
                    <a:pt x="2784" y="1191"/>
                    <a:pt x="3143" y="1097"/>
                    <a:pt x="3497" y="1097"/>
                  </a:cubicBezTo>
                  <a:close/>
                  <a:moveTo>
                    <a:pt x="3571" y="1"/>
                  </a:moveTo>
                  <a:cubicBezTo>
                    <a:pt x="3002" y="1"/>
                    <a:pt x="2423" y="150"/>
                    <a:pt x="1888" y="453"/>
                  </a:cubicBezTo>
                  <a:cubicBezTo>
                    <a:pt x="478" y="1385"/>
                    <a:pt x="0" y="3296"/>
                    <a:pt x="842" y="4796"/>
                  </a:cubicBezTo>
                  <a:cubicBezTo>
                    <a:pt x="1459" y="5722"/>
                    <a:pt x="2464" y="6248"/>
                    <a:pt x="3509" y="6248"/>
                  </a:cubicBezTo>
                  <a:cubicBezTo>
                    <a:pt x="4083" y="6248"/>
                    <a:pt x="4668" y="6090"/>
                    <a:pt x="5208" y="5752"/>
                  </a:cubicBezTo>
                  <a:cubicBezTo>
                    <a:pt x="6640" y="4910"/>
                    <a:pt x="7095" y="2909"/>
                    <a:pt x="6254" y="1499"/>
                  </a:cubicBezTo>
                  <a:cubicBezTo>
                    <a:pt x="5634" y="510"/>
                    <a:pt x="4622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63"/>
            <p:cNvSpPr/>
            <p:nvPr/>
          </p:nvSpPr>
          <p:spPr>
            <a:xfrm>
              <a:off x="666488" y="4498808"/>
              <a:ext cx="364128" cy="364128"/>
            </a:xfrm>
            <a:custGeom>
              <a:avLst/>
              <a:gdLst/>
              <a:ahLst/>
              <a:cxnLst/>
              <a:rect l="l" t="t" r="r" b="b"/>
              <a:pathLst>
                <a:path w="14873" h="14873" extrusionOk="0">
                  <a:moveTo>
                    <a:pt x="7482" y="1410"/>
                  </a:moveTo>
                  <a:cubicBezTo>
                    <a:pt x="10711" y="1410"/>
                    <a:pt x="13463" y="4071"/>
                    <a:pt x="13463" y="7391"/>
                  </a:cubicBezTo>
                  <a:cubicBezTo>
                    <a:pt x="13463" y="10711"/>
                    <a:pt x="10711" y="13439"/>
                    <a:pt x="7482" y="13439"/>
                  </a:cubicBezTo>
                  <a:cubicBezTo>
                    <a:pt x="4162" y="13439"/>
                    <a:pt x="1434" y="10711"/>
                    <a:pt x="1434" y="7391"/>
                  </a:cubicBezTo>
                  <a:cubicBezTo>
                    <a:pt x="1434" y="4071"/>
                    <a:pt x="4162" y="1410"/>
                    <a:pt x="7482" y="1410"/>
                  </a:cubicBezTo>
                  <a:close/>
                  <a:moveTo>
                    <a:pt x="7482" y="0"/>
                  </a:moveTo>
                  <a:cubicBezTo>
                    <a:pt x="3321" y="0"/>
                    <a:pt x="1" y="3320"/>
                    <a:pt x="1" y="7391"/>
                  </a:cubicBezTo>
                  <a:cubicBezTo>
                    <a:pt x="1" y="11552"/>
                    <a:pt x="3321" y="14872"/>
                    <a:pt x="7482" y="14872"/>
                  </a:cubicBezTo>
                  <a:cubicBezTo>
                    <a:pt x="11553" y="14872"/>
                    <a:pt x="14873" y="11552"/>
                    <a:pt x="14873" y="7391"/>
                  </a:cubicBezTo>
                  <a:cubicBezTo>
                    <a:pt x="14873" y="3320"/>
                    <a:pt x="11553" y="0"/>
                    <a:pt x="7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63"/>
            <p:cNvSpPr/>
            <p:nvPr/>
          </p:nvSpPr>
          <p:spPr>
            <a:xfrm>
              <a:off x="1241606" y="4523633"/>
              <a:ext cx="243870" cy="304220"/>
            </a:xfrm>
            <a:custGeom>
              <a:avLst/>
              <a:gdLst/>
              <a:ahLst/>
              <a:cxnLst/>
              <a:rect l="l" t="t" r="r" b="b"/>
              <a:pathLst>
                <a:path w="9961" h="12426" extrusionOk="0">
                  <a:moveTo>
                    <a:pt x="3448" y="0"/>
                  </a:moveTo>
                  <a:cubicBezTo>
                    <a:pt x="3222" y="0"/>
                    <a:pt x="3030" y="176"/>
                    <a:pt x="2956" y="396"/>
                  </a:cubicBezTo>
                  <a:lnTo>
                    <a:pt x="2661" y="1442"/>
                  </a:lnTo>
                  <a:lnTo>
                    <a:pt x="2274" y="783"/>
                  </a:lnTo>
                  <a:cubicBezTo>
                    <a:pt x="2162" y="600"/>
                    <a:pt x="2015" y="530"/>
                    <a:pt x="1849" y="530"/>
                  </a:cubicBezTo>
                  <a:cubicBezTo>
                    <a:pt x="1747" y="530"/>
                    <a:pt x="1637" y="557"/>
                    <a:pt x="1524" y="601"/>
                  </a:cubicBezTo>
                  <a:cubicBezTo>
                    <a:pt x="1342" y="783"/>
                    <a:pt x="1251" y="1056"/>
                    <a:pt x="1433" y="1351"/>
                  </a:cubicBezTo>
                  <a:lnTo>
                    <a:pt x="1819" y="2011"/>
                  </a:lnTo>
                  <a:lnTo>
                    <a:pt x="773" y="1738"/>
                  </a:lnTo>
                  <a:cubicBezTo>
                    <a:pt x="478" y="1738"/>
                    <a:pt x="205" y="1829"/>
                    <a:pt x="114" y="2102"/>
                  </a:cubicBezTo>
                  <a:cubicBezTo>
                    <a:pt x="0" y="2397"/>
                    <a:pt x="205" y="2670"/>
                    <a:pt x="478" y="2761"/>
                  </a:cubicBezTo>
                  <a:lnTo>
                    <a:pt x="2570" y="3239"/>
                  </a:lnTo>
                  <a:lnTo>
                    <a:pt x="6549" y="9697"/>
                  </a:lnTo>
                  <a:lnTo>
                    <a:pt x="6072" y="11766"/>
                  </a:lnTo>
                  <a:cubicBezTo>
                    <a:pt x="5981" y="12062"/>
                    <a:pt x="6163" y="12334"/>
                    <a:pt x="6458" y="12425"/>
                  </a:cubicBezTo>
                  <a:cubicBezTo>
                    <a:pt x="6731" y="12425"/>
                    <a:pt x="7027" y="12334"/>
                    <a:pt x="7118" y="12062"/>
                  </a:cubicBezTo>
                  <a:lnTo>
                    <a:pt x="7300" y="11016"/>
                  </a:lnTo>
                  <a:lnTo>
                    <a:pt x="7777" y="11675"/>
                  </a:lnTo>
                  <a:cubicBezTo>
                    <a:pt x="7834" y="11788"/>
                    <a:pt x="8005" y="11875"/>
                    <a:pt x="8170" y="11875"/>
                  </a:cubicBezTo>
                  <a:cubicBezTo>
                    <a:pt x="8270" y="11875"/>
                    <a:pt x="8368" y="11843"/>
                    <a:pt x="8437" y="11766"/>
                  </a:cubicBezTo>
                  <a:cubicBezTo>
                    <a:pt x="8732" y="11675"/>
                    <a:pt x="8823" y="11288"/>
                    <a:pt x="8641" y="11107"/>
                  </a:cubicBezTo>
                  <a:lnTo>
                    <a:pt x="8255" y="10447"/>
                  </a:lnTo>
                  <a:lnTo>
                    <a:pt x="9301" y="10629"/>
                  </a:lnTo>
                  <a:cubicBezTo>
                    <a:pt x="9349" y="10645"/>
                    <a:pt x="9398" y="10653"/>
                    <a:pt x="9446" y="10653"/>
                  </a:cubicBezTo>
                  <a:cubicBezTo>
                    <a:pt x="9669" y="10653"/>
                    <a:pt x="9869" y="10490"/>
                    <a:pt x="9869" y="10265"/>
                  </a:cubicBezTo>
                  <a:cubicBezTo>
                    <a:pt x="9960" y="9970"/>
                    <a:pt x="9778" y="9697"/>
                    <a:pt x="9483" y="9583"/>
                  </a:cubicBezTo>
                  <a:lnTo>
                    <a:pt x="7391" y="9128"/>
                  </a:lnTo>
                  <a:lnTo>
                    <a:pt x="3525" y="2670"/>
                  </a:lnTo>
                  <a:lnTo>
                    <a:pt x="3980" y="692"/>
                  </a:lnTo>
                  <a:cubicBezTo>
                    <a:pt x="4093" y="396"/>
                    <a:pt x="3889" y="123"/>
                    <a:pt x="3616" y="32"/>
                  </a:cubicBezTo>
                  <a:cubicBezTo>
                    <a:pt x="3559" y="10"/>
                    <a:pt x="3502" y="0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63"/>
            <p:cNvSpPr/>
            <p:nvPr/>
          </p:nvSpPr>
          <p:spPr>
            <a:xfrm>
              <a:off x="1202630" y="4618087"/>
              <a:ext cx="322361" cy="115851"/>
            </a:xfrm>
            <a:custGeom>
              <a:avLst/>
              <a:gdLst/>
              <a:ahLst/>
              <a:cxnLst/>
              <a:rect l="l" t="t" r="r" b="b"/>
              <a:pathLst>
                <a:path w="13167" h="4732" extrusionOk="0">
                  <a:moveTo>
                    <a:pt x="12178" y="0"/>
                  </a:moveTo>
                  <a:cubicBezTo>
                    <a:pt x="12047" y="0"/>
                    <a:pt x="11928" y="51"/>
                    <a:pt x="11825" y="154"/>
                  </a:cubicBezTo>
                  <a:lnTo>
                    <a:pt x="10324" y="1745"/>
                  </a:lnTo>
                  <a:lnTo>
                    <a:pt x="2843" y="1950"/>
                  </a:lnTo>
                  <a:lnTo>
                    <a:pt x="1228" y="427"/>
                  </a:lnTo>
                  <a:cubicBezTo>
                    <a:pt x="1136" y="345"/>
                    <a:pt x="1031" y="300"/>
                    <a:pt x="926" y="300"/>
                  </a:cubicBezTo>
                  <a:cubicBezTo>
                    <a:pt x="797" y="300"/>
                    <a:pt x="669" y="367"/>
                    <a:pt x="569" y="518"/>
                  </a:cubicBezTo>
                  <a:cubicBezTo>
                    <a:pt x="364" y="722"/>
                    <a:pt x="364" y="995"/>
                    <a:pt x="569" y="1291"/>
                  </a:cubicBezTo>
                  <a:lnTo>
                    <a:pt x="1319" y="1950"/>
                  </a:lnTo>
                  <a:lnTo>
                    <a:pt x="569" y="2041"/>
                  </a:lnTo>
                  <a:cubicBezTo>
                    <a:pt x="273" y="2041"/>
                    <a:pt x="0" y="2223"/>
                    <a:pt x="0" y="2519"/>
                  </a:cubicBezTo>
                  <a:cubicBezTo>
                    <a:pt x="0" y="2792"/>
                    <a:pt x="273" y="3087"/>
                    <a:pt x="569" y="3087"/>
                  </a:cubicBezTo>
                  <a:lnTo>
                    <a:pt x="1319" y="2996"/>
                  </a:lnTo>
                  <a:lnTo>
                    <a:pt x="660" y="3838"/>
                  </a:lnTo>
                  <a:cubicBezTo>
                    <a:pt x="455" y="4019"/>
                    <a:pt x="455" y="4315"/>
                    <a:pt x="660" y="4588"/>
                  </a:cubicBezTo>
                  <a:cubicBezTo>
                    <a:pt x="743" y="4681"/>
                    <a:pt x="867" y="4732"/>
                    <a:pt x="996" y="4732"/>
                  </a:cubicBezTo>
                  <a:cubicBezTo>
                    <a:pt x="1151" y="4732"/>
                    <a:pt x="1311" y="4658"/>
                    <a:pt x="1410" y="4497"/>
                  </a:cubicBezTo>
                  <a:lnTo>
                    <a:pt x="2843" y="2996"/>
                  </a:lnTo>
                  <a:lnTo>
                    <a:pt x="10415" y="2792"/>
                  </a:lnTo>
                  <a:lnTo>
                    <a:pt x="11939" y="4224"/>
                  </a:lnTo>
                  <a:cubicBezTo>
                    <a:pt x="12030" y="4315"/>
                    <a:pt x="12172" y="4361"/>
                    <a:pt x="12314" y="4361"/>
                  </a:cubicBezTo>
                  <a:cubicBezTo>
                    <a:pt x="12456" y="4361"/>
                    <a:pt x="12598" y="4315"/>
                    <a:pt x="12689" y="4224"/>
                  </a:cubicBezTo>
                  <a:cubicBezTo>
                    <a:pt x="12871" y="4019"/>
                    <a:pt x="12871" y="3656"/>
                    <a:pt x="12689" y="3451"/>
                  </a:cubicBezTo>
                  <a:lnTo>
                    <a:pt x="11825" y="2701"/>
                  </a:lnTo>
                  <a:lnTo>
                    <a:pt x="12689" y="2701"/>
                  </a:lnTo>
                  <a:cubicBezTo>
                    <a:pt x="12962" y="2701"/>
                    <a:pt x="13167" y="2428"/>
                    <a:pt x="13167" y="2132"/>
                  </a:cubicBezTo>
                  <a:cubicBezTo>
                    <a:pt x="13167" y="1859"/>
                    <a:pt x="12962" y="1655"/>
                    <a:pt x="12598" y="1655"/>
                  </a:cubicBezTo>
                  <a:lnTo>
                    <a:pt x="11825" y="1655"/>
                  </a:lnTo>
                  <a:lnTo>
                    <a:pt x="12598" y="904"/>
                  </a:lnTo>
                  <a:cubicBezTo>
                    <a:pt x="12780" y="722"/>
                    <a:pt x="12780" y="336"/>
                    <a:pt x="12598" y="154"/>
                  </a:cubicBezTo>
                  <a:cubicBezTo>
                    <a:pt x="12451" y="51"/>
                    <a:pt x="12308" y="0"/>
                    <a:pt x="12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63"/>
            <p:cNvSpPr/>
            <p:nvPr/>
          </p:nvSpPr>
          <p:spPr>
            <a:xfrm>
              <a:off x="1258303" y="4518834"/>
              <a:ext cx="213243" cy="312617"/>
            </a:xfrm>
            <a:custGeom>
              <a:avLst/>
              <a:gdLst/>
              <a:ahLst/>
              <a:cxnLst/>
              <a:rect l="l" t="t" r="r" b="b"/>
              <a:pathLst>
                <a:path w="8710" h="12769" extrusionOk="0">
                  <a:moveTo>
                    <a:pt x="4975" y="0"/>
                  </a:moveTo>
                  <a:cubicBezTo>
                    <a:pt x="4924" y="0"/>
                    <a:pt x="4873" y="8"/>
                    <a:pt x="4821" y="24"/>
                  </a:cubicBezTo>
                  <a:cubicBezTo>
                    <a:pt x="4548" y="228"/>
                    <a:pt x="4435" y="501"/>
                    <a:pt x="4548" y="797"/>
                  </a:cubicBezTo>
                  <a:lnTo>
                    <a:pt x="5299" y="2775"/>
                  </a:lnTo>
                  <a:lnTo>
                    <a:pt x="2365" y="9688"/>
                  </a:lnTo>
                  <a:lnTo>
                    <a:pt x="364" y="10461"/>
                  </a:lnTo>
                  <a:cubicBezTo>
                    <a:pt x="91" y="10552"/>
                    <a:pt x="0" y="10825"/>
                    <a:pt x="91" y="11121"/>
                  </a:cubicBezTo>
                  <a:cubicBezTo>
                    <a:pt x="160" y="11325"/>
                    <a:pt x="330" y="11428"/>
                    <a:pt x="536" y="11428"/>
                  </a:cubicBezTo>
                  <a:cubicBezTo>
                    <a:pt x="604" y="11428"/>
                    <a:pt x="677" y="11416"/>
                    <a:pt x="751" y="11393"/>
                  </a:cubicBezTo>
                  <a:lnTo>
                    <a:pt x="1797" y="11030"/>
                  </a:lnTo>
                  <a:lnTo>
                    <a:pt x="1410" y="11780"/>
                  </a:lnTo>
                  <a:cubicBezTo>
                    <a:pt x="1319" y="12053"/>
                    <a:pt x="1410" y="12349"/>
                    <a:pt x="1706" y="12440"/>
                  </a:cubicBezTo>
                  <a:cubicBezTo>
                    <a:pt x="1774" y="12462"/>
                    <a:pt x="1844" y="12474"/>
                    <a:pt x="1913" y="12474"/>
                  </a:cubicBezTo>
                  <a:cubicBezTo>
                    <a:pt x="2120" y="12474"/>
                    <a:pt x="2320" y="12371"/>
                    <a:pt x="2456" y="12167"/>
                  </a:cubicBezTo>
                  <a:lnTo>
                    <a:pt x="2729" y="11484"/>
                  </a:lnTo>
                  <a:lnTo>
                    <a:pt x="3116" y="12440"/>
                  </a:lnTo>
                  <a:cubicBezTo>
                    <a:pt x="3184" y="12662"/>
                    <a:pt x="3369" y="12769"/>
                    <a:pt x="3573" y="12769"/>
                  </a:cubicBezTo>
                  <a:cubicBezTo>
                    <a:pt x="3640" y="12769"/>
                    <a:pt x="3708" y="12758"/>
                    <a:pt x="3775" y="12735"/>
                  </a:cubicBezTo>
                  <a:cubicBezTo>
                    <a:pt x="4071" y="12621"/>
                    <a:pt x="4253" y="12349"/>
                    <a:pt x="4071" y="12053"/>
                  </a:cubicBezTo>
                  <a:lnTo>
                    <a:pt x="3298" y="10075"/>
                  </a:lnTo>
                  <a:lnTo>
                    <a:pt x="6345" y="3162"/>
                  </a:lnTo>
                  <a:lnTo>
                    <a:pt x="8323" y="2389"/>
                  </a:lnTo>
                  <a:cubicBezTo>
                    <a:pt x="8528" y="2298"/>
                    <a:pt x="8710" y="1934"/>
                    <a:pt x="8619" y="1638"/>
                  </a:cubicBezTo>
                  <a:cubicBezTo>
                    <a:pt x="8546" y="1493"/>
                    <a:pt x="8284" y="1332"/>
                    <a:pt x="8031" y="1332"/>
                  </a:cubicBezTo>
                  <a:cubicBezTo>
                    <a:pt x="7968" y="1332"/>
                    <a:pt x="7905" y="1342"/>
                    <a:pt x="7846" y="1365"/>
                  </a:cubicBezTo>
                  <a:lnTo>
                    <a:pt x="6913" y="1820"/>
                  </a:lnTo>
                  <a:lnTo>
                    <a:pt x="6913" y="1820"/>
                  </a:lnTo>
                  <a:lnTo>
                    <a:pt x="7186" y="1070"/>
                  </a:lnTo>
                  <a:cubicBezTo>
                    <a:pt x="7277" y="797"/>
                    <a:pt x="7186" y="501"/>
                    <a:pt x="6913" y="410"/>
                  </a:cubicBezTo>
                  <a:cubicBezTo>
                    <a:pt x="6853" y="357"/>
                    <a:pt x="6780" y="335"/>
                    <a:pt x="6703" y="335"/>
                  </a:cubicBezTo>
                  <a:cubicBezTo>
                    <a:pt x="6519" y="335"/>
                    <a:pt x="6318" y="463"/>
                    <a:pt x="6254" y="592"/>
                  </a:cubicBezTo>
                  <a:lnTo>
                    <a:pt x="5958" y="1365"/>
                  </a:lnTo>
                  <a:lnTo>
                    <a:pt x="5572" y="410"/>
                  </a:lnTo>
                  <a:cubicBezTo>
                    <a:pt x="5422" y="166"/>
                    <a:pt x="5210" y="0"/>
                    <a:pt x="49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63"/>
            <p:cNvSpPr/>
            <p:nvPr/>
          </p:nvSpPr>
          <p:spPr>
            <a:xfrm>
              <a:off x="1276665" y="4599064"/>
              <a:ext cx="173728" cy="152991"/>
            </a:xfrm>
            <a:custGeom>
              <a:avLst/>
              <a:gdLst/>
              <a:ahLst/>
              <a:cxnLst/>
              <a:rect l="l" t="t" r="r" b="b"/>
              <a:pathLst>
                <a:path w="7096" h="6249" extrusionOk="0">
                  <a:moveTo>
                    <a:pt x="3589" y="1097"/>
                  </a:moveTo>
                  <a:cubicBezTo>
                    <a:pt x="4267" y="1097"/>
                    <a:pt x="4926" y="1440"/>
                    <a:pt x="5299" y="2068"/>
                  </a:cubicBezTo>
                  <a:cubicBezTo>
                    <a:pt x="5868" y="3000"/>
                    <a:pt x="5595" y="4228"/>
                    <a:pt x="4640" y="4796"/>
                  </a:cubicBezTo>
                  <a:cubicBezTo>
                    <a:pt x="4306" y="4995"/>
                    <a:pt x="3939" y="5091"/>
                    <a:pt x="3579" y="5091"/>
                  </a:cubicBezTo>
                  <a:cubicBezTo>
                    <a:pt x="2907" y="5091"/>
                    <a:pt x="2258" y="4758"/>
                    <a:pt x="1888" y="4137"/>
                  </a:cubicBezTo>
                  <a:cubicBezTo>
                    <a:pt x="1320" y="3205"/>
                    <a:pt x="1615" y="2068"/>
                    <a:pt x="2548" y="1385"/>
                  </a:cubicBezTo>
                  <a:cubicBezTo>
                    <a:pt x="2875" y="1191"/>
                    <a:pt x="3235" y="1097"/>
                    <a:pt x="3589" y="1097"/>
                  </a:cubicBezTo>
                  <a:close/>
                  <a:moveTo>
                    <a:pt x="3571" y="1"/>
                  </a:moveTo>
                  <a:cubicBezTo>
                    <a:pt x="3003" y="1"/>
                    <a:pt x="2423" y="150"/>
                    <a:pt x="1888" y="453"/>
                  </a:cubicBezTo>
                  <a:cubicBezTo>
                    <a:pt x="478" y="1385"/>
                    <a:pt x="1" y="3296"/>
                    <a:pt x="956" y="4796"/>
                  </a:cubicBezTo>
                  <a:cubicBezTo>
                    <a:pt x="1499" y="5722"/>
                    <a:pt x="2526" y="6248"/>
                    <a:pt x="3565" y="6248"/>
                  </a:cubicBezTo>
                  <a:cubicBezTo>
                    <a:pt x="4135" y="6248"/>
                    <a:pt x="4709" y="6090"/>
                    <a:pt x="5208" y="5752"/>
                  </a:cubicBezTo>
                  <a:cubicBezTo>
                    <a:pt x="6732" y="4910"/>
                    <a:pt x="7096" y="2909"/>
                    <a:pt x="6254" y="1499"/>
                  </a:cubicBezTo>
                  <a:cubicBezTo>
                    <a:pt x="5635" y="510"/>
                    <a:pt x="4622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63"/>
            <p:cNvSpPr/>
            <p:nvPr/>
          </p:nvSpPr>
          <p:spPr>
            <a:xfrm>
              <a:off x="1183705" y="4498808"/>
              <a:ext cx="361900" cy="364128"/>
            </a:xfrm>
            <a:custGeom>
              <a:avLst/>
              <a:gdLst/>
              <a:ahLst/>
              <a:cxnLst/>
              <a:rect l="l" t="t" r="r" b="b"/>
              <a:pathLst>
                <a:path w="14782" h="14873" extrusionOk="0">
                  <a:moveTo>
                    <a:pt x="7391" y="1410"/>
                  </a:moveTo>
                  <a:cubicBezTo>
                    <a:pt x="10711" y="1410"/>
                    <a:pt x="13371" y="4071"/>
                    <a:pt x="13371" y="7391"/>
                  </a:cubicBezTo>
                  <a:cubicBezTo>
                    <a:pt x="13371" y="10711"/>
                    <a:pt x="10711" y="13439"/>
                    <a:pt x="7391" y="13439"/>
                  </a:cubicBezTo>
                  <a:cubicBezTo>
                    <a:pt x="4071" y="13439"/>
                    <a:pt x="1342" y="10711"/>
                    <a:pt x="1342" y="7391"/>
                  </a:cubicBezTo>
                  <a:cubicBezTo>
                    <a:pt x="1342" y="4071"/>
                    <a:pt x="4071" y="1410"/>
                    <a:pt x="7391" y="1410"/>
                  </a:cubicBezTo>
                  <a:close/>
                  <a:moveTo>
                    <a:pt x="7391" y="0"/>
                  </a:moveTo>
                  <a:cubicBezTo>
                    <a:pt x="3320" y="0"/>
                    <a:pt x="0" y="3320"/>
                    <a:pt x="0" y="7391"/>
                  </a:cubicBezTo>
                  <a:cubicBezTo>
                    <a:pt x="0" y="11552"/>
                    <a:pt x="3320" y="14872"/>
                    <a:pt x="7391" y="14872"/>
                  </a:cubicBezTo>
                  <a:cubicBezTo>
                    <a:pt x="11461" y="14872"/>
                    <a:pt x="14781" y="11552"/>
                    <a:pt x="14781" y="7391"/>
                  </a:cubicBezTo>
                  <a:cubicBezTo>
                    <a:pt x="14781" y="3320"/>
                    <a:pt x="11461" y="0"/>
                    <a:pt x="7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63"/>
            <p:cNvSpPr/>
            <p:nvPr/>
          </p:nvSpPr>
          <p:spPr>
            <a:xfrm>
              <a:off x="3241385" y="3842408"/>
              <a:ext cx="1878983" cy="665336"/>
            </a:xfrm>
            <a:custGeom>
              <a:avLst/>
              <a:gdLst/>
              <a:ahLst/>
              <a:cxnLst/>
              <a:rect l="l" t="t" r="r" b="b"/>
              <a:pathLst>
                <a:path w="76748" h="27176" extrusionOk="0">
                  <a:moveTo>
                    <a:pt x="0" y="1"/>
                  </a:moveTo>
                  <a:lnTo>
                    <a:pt x="0" y="27175"/>
                  </a:lnTo>
                  <a:lnTo>
                    <a:pt x="76747" y="27175"/>
                  </a:lnTo>
                  <a:lnTo>
                    <a:pt x="76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63"/>
            <p:cNvSpPr/>
            <p:nvPr/>
          </p:nvSpPr>
          <p:spPr>
            <a:xfrm>
              <a:off x="3181256" y="3475537"/>
              <a:ext cx="1340613" cy="160360"/>
            </a:xfrm>
            <a:custGeom>
              <a:avLst/>
              <a:gdLst/>
              <a:ahLst/>
              <a:cxnLst/>
              <a:rect l="l" t="t" r="r" b="b"/>
              <a:pathLst>
                <a:path w="54758" h="6550" extrusionOk="0">
                  <a:moveTo>
                    <a:pt x="0" y="0"/>
                  </a:moveTo>
                  <a:lnTo>
                    <a:pt x="0" y="6549"/>
                  </a:lnTo>
                  <a:lnTo>
                    <a:pt x="54758" y="6549"/>
                  </a:lnTo>
                  <a:lnTo>
                    <a:pt x="54758" y="0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63"/>
            <p:cNvSpPr/>
            <p:nvPr/>
          </p:nvSpPr>
          <p:spPr>
            <a:xfrm>
              <a:off x="3320439" y="3619715"/>
              <a:ext cx="71832" cy="888029"/>
            </a:xfrm>
            <a:custGeom>
              <a:avLst/>
              <a:gdLst/>
              <a:ahLst/>
              <a:cxnLst/>
              <a:rect l="l" t="t" r="r" b="b"/>
              <a:pathLst>
                <a:path w="2934" h="36272" extrusionOk="0">
                  <a:moveTo>
                    <a:pt x="0" y="1"/>
                  </a:moveTo>
                  <a:lnTo>
                    <a:pt x="0" y="36271"/>
                  </a:lnTo>
                  <a:lnTo>
                    <a:pt x="2934" y="36271"/>
                  </a:lnTo>
                  <a:lnTo>
                    <a:pt x="2934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63"/>
            <p:cNvSpPr/>
            <p:nvPr/>
          </p:nvSpPr>
          <p:spPr>
            <a:xfrm>
              <a:off x="3696221" y="3619715"/>
              <a:ext cx="71856" cy="888029"/>
            </a:xfrm>
            <a:custGeom>
              <a:avLst/>
              <a:gdLst/>
              <a:ahLst/>
              <a:cxnLst/>
              <a:rect l="l" t="t" r="r" b="b"/>
              <a:pathLst>
                <a:path w="2935" h="36272" extrusionOk="0">
                  <a:moveTo>
                    <a:pt x="1" y="1"/>
                  </a:moveTo>
                  <a:lnTo>
                    <a:pt x="1" y="36271"/>
                  </a:lnTo>
                  <a:lnTo>
                    <a:pt x="2934" y="36271"/>
                  </a:lnTo>
                  <a:lnTo>
                    <a:pt x="2934" y="1"/>
                  </a:lnTo>
                  <a:close/>
                </a:path>
              </a:pathLst>
            </a:custGeom>
            <a:solidFill>
              <a:srgbClr val="91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63"/>
            <p:cNvSpPr/>
            <p:nvPr/>
          </p:nvSpPr>
          <p:spPr>
            <a:xfrm>
              <a:off x="4067009" y="3610264"/>
              <a:ext cx="72395" cy="890796"/>
            </a:xfrm>
            <a:custGeom>
              <a:avLst/>
              <a:gdLst/>
              <a:ahLst/>
              <a:cxnLst/>
              <a:rect l="l" t="t" r="r" b="b"/>
              <a:pathLst>
                <a:path w="2957" h="36385" extrusionOk="0">
                  <a:moveTo>
                    <a:pt x="0" y="0"/>
                  </a:moveTo>
                  <a:lnTo>
                    <a:pt x="0" y="36384"/>
                  </a:lnTo>
                  <a:lnTo>
                    <a:pt x="2957" y="36384"/>
                  </a:lnTo>
                  <a:lnTo>
                    <a:pt x="2957" y="0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63"/>
            <p:cNvSpPr/>
            <p:nvPr/>
          </p:nvSpPr>
          <p:spPr>
            <a:xfrm>
              <a:off x="3273653" y="3888630"/>
              <a:ext cx="1357334" cy="561212"/>
            </a:xfrm>
            <a:custGeom>
              <a:avLst/>
              <a:gdLst/>
              <a:ahLst/>
              <a:cxnLst/>
              <a:rect l="l" t="t" r="r" b="b"/>
              <a:pathLst>
                <a:path w="55441" h="22923" extrusionOk="0">
                  <a:moveTo>
                    <a:pt x="1" y="0"/>
                  </a:moveTo>
                  <a:lnTo>
                    <a:pt x="1" y="22922"/>
                  </a:lnTo>
                  <a:lnTo>
                    <a:pt x="55441" y="22922"/>
                  </a:lnTo>
                  <a:lnTo>
                    <a:pt x="55441" y="0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63"/>
            <p:cNvSpPr/>
            <p:nvPr/>
          </p:nvSpPr>
          <p:spPr>
            <a:xfrm>
              <a:off x="3324895" y="3939848"/>
              <a:ext cx="1215360" cy="459316"/>
            </a:xfrm>
            <a:custGeom>
              <a:avLst/>
              <a:gdLst/>
              <a:ahLst/>
              <a:cxnLst/>
              <a:rect l="l" t="t" r="r" b="b"/>
              <a:pathLst>
                <a:path w="49642" h="18761" extrusionOk="0">
                  <a:moveTo>
                    <a:pt x="0" y="0"/>
                  </a:moveTo>
                  <a:lnTo>
                    <a:pt x="0" y="18761"/>
                  </a:lnTo>
                  <a:lnTo>
                    <a:pt x="49641" y="18761"/>
                  </a:lnTo>
                  <a:lnTo>
                    <a:pt x="496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63"/>
            <p:cNvSpPr/>
            <p:nvPr/>
          </p:nvSpPr>
          <p:spPr>
            <a:xfrm>
              <a:off x="4640438" y="3315740"/>
              <a:ext cx="243307" cy="535604"/>
            </a:xfrm>
            <a:custGeom>
              <a:avLst/>
              <a:gdLst/>
              <a:ahLst/>
              <a:cxnLst/>
              <a:rect l="l" t="t" r="r" b="b"/>
              <a:pathLst>
                <a:path w="9938" h="21877" extrusionOk="0">
                  <a:moveTo>
                    <a:pt x="1" y="1"/>
                  </a:moveTo>
                  <a:lnTo>
                    <a:pt x="1" y="21877"/>
                  </a:lnTo>
                  <a:lnTo>
                    <a:pt x="9938" y="21877"/>
                  </a:lnTo>
                  <a:lnTo>
                    <a:pt x="9938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63"/>
            <p:cNvSpPr/>
            <p:nvPr/>
          </p:nvSpPr>
          <p:spPr>
            <a:xfrm>
              <a:off x="3241385" y="4041720"/>
              <a:ext cx="1482587" cy="93009"/>
            </a:xfrm>
            <a:custGeom>
              <a:avLst/>
              <a:gdLst/>
              <a:ahLst/>
              <a:cxnLst/>
              <a:rect l="l" t="t" r="r" b="b"/>
              <a:pathLst>
                <a:path w="60557" h="3799" extrusionOk="0">
                  <a:moveTo>
                    <a:pt x="0" y="1"/>
                  </a:moveTo>
                  <a:lnTo>
                    <a:pt x="0" y="3798"/>
                  </a:lnTo>
                  <a:lnTo>
                    <a:pt x="60557" y="3798"/>
                  </a:lnTo>
                  <a:lnTo>
                    <a:pt x="60557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63"/>
            <p:cNvSpPr/>
            <p:nvPr/>
          </p:nvSpPr>
          <p:spPr>
            <a:xfrm>
              <a:off x="3241385" y="4238804"/>
              <a:ext cx="1591142" cy="101921"/>
            </a:xfrm>
            <a:custGeom>
              <a:avLst/>
              <a:gdLst/>
              <a:ahLst/>
              <a:cxnLst/>
              <a:rect l="l" t="t" r="r" b="b"/>
              <a:pathLst>
                <a:path w="64991" h="4163" extrusionOk="0">
                  <a:moveTo>
                    <a:pt x="0" y="1"/>
                  </a:moveTo>
                  <a:lnTo>
                    <a:pt x="0" y="4162"/>
                  </a:lnTo>
                  <a:lnTo>
                    <a:pt x="64991" y="4162"/>
                  </a:lnTo>
                  <a:lnTo>
                    <a:pt x="64991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63"/>
            <p:cNvSpPr/>
            <p:nvPr/>
          </p:nvSpPr>
          <p:spPr>
            <a:xfrm>
              <a:off x="3060435" y="3403706"/>
              <a:ext cx="1507657" cy="113599"/>
            </a:xfrm>
            <a:custGeom>
              <a:avLst/>
              <a:gdLst/>
              <a:ahLst/>
              <a:cxnLst/>
              <a:rect l="l" t="t" r="r" b="b"/>
              <a:pathLst>
                <a:path w="61581" h="4640" extrusionOk="0">
                  <a:moveTo>
                    <a:pt x="2275" y="1"/>
                  </a:moveTo>
                  <a:cubicBezTo>
                    <a:pt x="1047" y="1"/>
                    <a:pt x="1" y="1047"/>
                    <a:pt x="1" y="2366"/>
                  </a:cubicBezTo>
                  <a:cubicBezTo>
                    <a:pt x="1" y="3594"/>
                    <a:pt x="1047" y="4640"/>
                    <a:pt x="2275" y="4640"/>
                  </a:cubicBezTo>
                  <a:lnTo>
                    <a:pt x="59215" y="4640"/>
                  </a:lnTo>
                  <a:cubicBezTo>
                    <a:pt x="60557" y="4640"/>
                    <a:pt x="61580" y="3594"/>
                    <a:pt x="61580" y="2366"/>
                  </a:cubicBezTo>
                  <a:cubicBezTo>
                    <a:pt x="61580" y="1047"/>
                    <a:pt x="60557" y="1"/>
                    <a:pt x="59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63"/>
            <p:cNvSpPr/>
            <p:nvPr/>
          </p:nvSpPr>
          <p:spPr>
            <a:xfrm>
              <a:off x="3406177" y="4115436"/>
              <a:ext cx="531123" cy="666536"/>
            </a:xfrm>
            <a:custGeom>
              <a:avLst/>
              <a:gdLst/>
              <a:ahLst/>
              <a:cxnLst/>
              <a:rect l="l" t="t" r="r" b="b"/>
              <a:pathLst>
                <a:path w="21694" h="27225" extrusionOk="0">
                  <a:moveTo>
                    <a:pt x="7577" y="1"/>
                  </a:moveTo>
                  <a:cubicBezTo>
                    <a:pt x="6971" y="1"/>
                    <a:pt x="6427" y="366"/>
                    <a:pt x="6345" y="878"/>
                  </a:cubicBezTo>
                  <a:lnTo>
                    <a:pt x="5776" y="3243"/>
                  </a:lnTo>
                  <a:lnTo>
                    <a:pt x="4935" y="1720"/>
                  </a:lnTo>
                  <a:cubicBezTo>
                    <a:pt x="4690" y="1360"/>
                    <a:pt x="4335" y="1191"/>
                    <a:pt x="3964" y="1191"/>
                  </a:cubicBezTo>
                  <a:cubicBezTo>
                    <a:pt x="3749" y="1191"/>
                    <a:pt x="3529" y="1247"/>
                    <a:pt x="3320" y="1356"/>
                  </a:cubicBezTo>
                  <a:cubicBezTo>
                    <a:pt x="2752" y="1720"/>
                    <a:pt x="2547" y="2379"/>
                    <a:pt x="2934" y="2948"/>
                  </a:cubicBezTo>
                  <a:lnTo>
                    <a:pt x="3798" y="4380"/>
                  </a:lnTo>
                  <a:lnTo>
                    <a:pt x="1524" y="3903"/>
                  </a:lnTo>
                  <a:cubicBezTo>
                    <a:pt x="1425" y="3871"/>
                    <a:pt x="1324" y="3856"/>
                    <a:pt x="1222" y="3856"/>
                  </a:cubicBezTo>
                  <a:cubicBezTo>
                    <a:pt x="737" y="3856"/>
                    <a:pt x="257" y="4203"/>
                    <a:pt x="182" y="4767"/>
                  </a:cubicBezTo>
                  <a:cubicBezTo>
                    <a:pt x="0" y="5335"/>
                    <a:pt x="387" y="5995"/>
                    <a:pt x="1046" y="6086"/>
                  </a:cubicBezTo>
                  <a:lnTo>
                    <a:pt x="5503" y="7223"/>
                  </a:lnTo>
                  <a:lnTo>
                    <a:pt x="14213" y="21253"/>
                  </a:lnTo>
                  <a:lnTo>
                    <a:pt x="13167" y="25801"/>
                  </a:lnTo>
                  <a:cubicBezTo>
                    <a:pt x="12985" y="26461"/>
                    <a:pt x="13348" y="27029"/>
                    <a:pt x="14031" y="27211"/>
                  </a:cubicBezTo>
                  <a:cubicBezTo>
                    <a:pt x="14089" y="27220"/>
                    <a:pt x="14149" y="27225"/>
                    <a:pt x="14208" y="27225"/>
                  </a:cubicBezTo>
                  <a:cubicBezTo>
                    <a:pt x="14729" y="27225"/>
                    <a:pt x="15268" y="26880"/>
                    <a:pt x="15350" y="26370"/>
                  </a:cubicBezTo>
                  <a:lnTo>
                    <a:pt x="15918" y="24096"/>
                  </a:lnTo>
                  <a:lnTo>
                    <a:pt x="16873" y="25506"/>
                  </a:lnTo>
                  <a:cubicBezTo>
                    <a:pt x="17050" y="25874"/>
                    <a:pt x="17428" y="26080"/>
                    <a:pt x="17802" y="26080"/>
                  </a:cubicBezTo>
                  <a:cubicBezTo>
                    <a:pt x="18005" y="26080"/>
                    <a:pt x="18206" y="26020"/>
                    <a:pt x="18374" y="25892"/>
                  </a:cubicBezTo>
                  <a:cubicBezTo>
                    <a:pt x="18942" y="25506"/>
                    <a:pt x="19147" y="24846"/>
                    <a:pt x="18761" y="24278"/>
                  </a:cubicBezTo>
                  <a:lnTo>
                    <a:pt x="17896" y="22845"/>
                  </a:lnTo>
                  <a:lnTo>
                    <a:pt x="20170" y="23323"/>
                  </a:lnTo>
                  <a:cubicBezTo>
                    <a:pt x="20274" y="23360"/>
                    <a:pt x="20381" y="23377"/>
                    <a:pt x="20488" y="23377"/>
                  </a:cubicBezTo>
                  <a:cubicBezTo>
                    <a:pt x="20971" y="23377"/>
                    <a:pt x="21454" y="23021"/>
                    <a:pt x="21603" y="22481"/>
                  </a:cubicBezTo>
                  <a:cubicBezTo>
                    <a:pt x="21694" y="21913"/>
                    <a:pt x="21307" y="21253"/>
                    <a:pt x="20648" y="21139"/>
                  </a:cubicBezTo>
                  <a:lnTo>
                    <a:pt x="16191" y="20003"/>
                  </a:lnTo>
                  <a:lnTo>
                    <a:pt x="7482" y="5995"/>
                  </a:lnTo>
                  <a:lnTo>
                    <a:pt x="8619" y="1447"/>
                  </a:lnTo>
                  <a:cubicBezTo>
                    <a:pt x="8709" y="878"/>
                    <a:pt x="8346" y="219"/>
                    <a:pt x="7777" y="14"/>
                  </a:cubicBezTo>
                  <a:cubicBezTo>
                    <a:pt x="7710" y="5"/>
                    <a:pt x="7643" y="1"/>
                    <a:pt x="7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5" name="Google Shape;10895;p63"/>
            <p:cNvSpPr/>
            <p:nvPr/>
          </p:nvSpPr>
          <p:spPr>
            <a:xfrm>
              <a:off x="3318212" y="4323023"/>
              <a:ext cx="707055" cy="251509"/>
            </a:xfrm>
            <a:custGeom>
              <a:avLst/>
              <a:gdLst/>
              <a:ahLst/>
              <a:cxnLst/>
              <a:rect l="l" t="t" r="r" b="b"/>
              <a:pathLst>
                <a:path w="28880" h="10273" extrusionOk="0">
                  <a:moveTo>
                    <a:pt x="26663" y="0"/>
                  </a:moveTo>
                  <a:cubicBezTo>
                    <a:pt x="26379" y="0"/>
                    <a:pt x="26094" y="119"/>
                    <a:pt x="25855" y="358"/>
                  </a:cubicBezTo>
                  <a:lnTo>
                    <a:pt x="22626" y="3769"/>
                  </a:lnTo>
                  <a:lnTo>
                    <a:pt x="6140" y="4247"/>
                  </a:lnTo>
                  <a:lnTo>
                    <a:pt x="2729" y="1018"/>
                  </a:lnTo>
                  <a:cubicBezTo>
                    <a:pt x="2514" y="835"/>
                    <a:pt x="2247" y="738"/>
                    <a:pt x="1978" y="738"/>
                  </a:cubicBezTo>
                  <a:cubicBezTo>
                    <a:pt x="1679" y="738"/>
                    <a:pt x="1377" y="857"/>
                    <a:pt x="1137" y="1109"/>
                  </a:cubicBezTo>
                  <a:cubicBezTo>
                    <a:pt x="751" y="1495"/>
                    <a:pt x="751" y="2246"/>
                    <a:pt x="1228" y="2723"/>
                  </a:cubicBezTo>
                  <a:lnTo>
                    <a:pt x="2934" y="4338"/>
                  </a:lnTo>
                  <a:lnTo>
                    <a:pt x="1137" y="4338"/>
                  </a:lnTo>
                  <a:cubicBezTo>
                    <a:pt x="569" y="4429"/>
                    <a:pt x="0" y="4906"/>
                    <a:pt x="91" y="5566"/>
                  </a:cubicBezTo>
                  <a:cubicBezTo>
                    <a:pt x="91" y="6225"/>
                    <a:pt x="569" y="6703"/>
                    <a:pt x="1228" y="6703"/>
                  </a:cubicBezTo>
                  <a:lnTo>
                    <a:pt x="2934" y="6612"/>
                  </a:lnTo>
                  <a:lnTo>
                    <a:pt x="1319" y="8317"/>
                  </a:lnTo>
                  <a:cubicBezTo>
                    <a:pt x="933" y="8795"/>
                    <a:pt x="933" y="9545"/>
                    <a:pt x="1410" y="9932"/>
                  </a:cubicBezTo>
                  <a:cubicBezTo>
                    <a:pt x="1649" y="10159"/>
                    <a:pt x="1933" y="10273"/>
                    <a:pt x="2217" y="10273"/>
                  </a:cubicBezTo>
                  <a:cubicBezTo>
                    <a:pt x="2502" y="10273"/>
                    <a:pt x="2786" y="10159"/>
                    <a:pt x="3025" y="9932"/>
                  </a:cubicBezTo>
                  <a:lnTo>
                    <a:pt x="6254" y="6521"/>
                  </a:lnTo>
                  <a:lnTo>
                    <a:pt x="22740" y="6043"/>
                  </a:lnTo>
                  <a:lnTo>
                    <a:pt x="26151" y="9250"/>
                  </a:lnTo>
                  <a:cubicBezTo>
                    <a:pt x="26367" y="9476"/>
                    <a:pt x="26633" y="9574"/>
                    <a:pt x="26903" y="9574"/>
                  </a:cubicBezTo>
                  <a:cubicBezTo>
                    <a:pt x="27201" y="9574"/>
                    <a:pt x="27504" y="9453"/>
                    <a:pt x="27743" y="9250"/>
                  </a:cubicBezTo>
                  <a:cubicBezTo>
                    <a:pt x="28220" y="8795"/>
                    <a:pt x="28129" y="8022"/>
                    <a:pt x="27743" y="7544"/>
                  </a:cubicBezTo>
                  <a:lnTo>
                    <a:pt x="25946" y="5952"/>
                  </a:lnTo>
                  <a:lnTo>
                    <a:pt x="27743" y="5952"/>
                  </a:lnTo>
                  <a:cubicBezTo>
                    <a:pt x="28311" y="5952"/>
                    <a:pt x="28880" y="5384"/>
                    <a:pt x="28880" y="4702"/>
                  </a:cubicBezTo>
                  <a:cubicBezTo>
                    <a:pt x="28789" y="4133"/>
                    <a:pt x="28311" y="3565"/>
                    <a:pt x="27652" y="3565"/>
                  </a:cubicBezTo>
                  <a:lnTo>
                    <a:pt x="25946" y="3678"/>
                  </a:lnTo>
                  <a:lnTo>
                    <a:pt x="27561" y="1973"/>
                  </a:lnTo>
                  <a:cubicBezTo>
                    <a:pt x="27948" y="1495"/>
                    <a:pt x="27948" y="722"/>
                    <a:pt x="27470" y="358"/>
                  </a:cubicBezTo>
                  <a:cubicBezTo>
                    <a:pt x="27231" y="119"/>
                    <a:pt x="26947" y="0"/>
                    <a:pt x="26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63"/>
            <p:cNvSpPr/>
            <p:nvPr/>
          </p:nvSpPr>
          <p:spPr>
            <a:xfrm>
              <a:off x="3438470" y="4107504"/>
              <a:ext cx="466563" cy="682695"/>
            </a:xfrm>
            <a:custGeom>
              <a:avLst/>
              <a:gdLst/>
              <a:ahLst/>
              <a:cxnLst/>
              <a:rect l="l" t="t" r="r" b="b"/>
              <a:pathLst>
                <a:path w="19057" h="27885" extrusionOk="0">
                  <a:moveTo>
                    <a:pt x="11084" y="0"/>
                  </a:moveTo>
                  <a:cubicBezTo>
                    <a:pt x="10959" y="0"/>
                    <a:pt x="10833" y="21"/>
                    <a:pt x="10711" y="65"/>
                  </a:cubicBezTo>
                  <a:cubicBezTo>
                    <a:pt x="10051" y="338"/>
                    <a:pt x="9755" y="998"/>
                    <a:pt x="10051" y="1566"/>
                  </a:cubicBezTo>
                  <a:lnTo>
                    <a:pt x="11757" y="5932"/>
                  </a:lnTo>
                  <a:lnTo>
                    <a:pt x="5207" y="21100"/>
                  </a:lnTo>
                  <a:lnTo>
                    <a:pt x="864" y="22805"/>
                  </a:lnTo>
                  <a:cubicBezTo>
                    <a:pt x="296" y="22987"/>
                    <a:pt x="0" y="23647"/>
                    <a:pt x="205" y="24306"/>
                  </a:cubicBezTo>
                  <a:cubicBezTo>
                    <a:pt x="423" y="24761"/>
                    <a:pt x="890" y="25042"/>
                    <a:pt x="1359" y="25042"/>
                  </a:cubicBezTo>
                  <a:cubicBezTo>
                    <a:pt x="1476" y="25042"/>
                    <a:pt x="1592" y="25024"/>
                    <a:pt x="1706" y="24988"/>
                  </a:cubicBezTo>
                  <a:lnTo>
                    <a:pt x="3889" y="24033"/>
                  </a:lnTo>
                  <a:lnTo>
                    <a:pt x="3889" y="24033"/>
                  </a:lnTo>
                  <a:lnTo>
                    <a:pt x="3229" y="25648"/>
                  </a:lnTo>
                  <a:cubicBezTo>
                    <a:pt x="2933" y="26216"/>
                    <a:pt x="3229" y="26876"/>
                    <a:pt x="3798" y="27148"/>
                  </a:cubicBezTo>
                  <a:cubicBezTo>
                    <a:pt x="3951" y="27228"/>
                    <a:pt x="4117" y="27265"/>
                    <a:pt x="4283" y="27265"/>
                  </a:cubicBezTo>
                  <a:cubicBezTo>
                    <a:pt x="4731" y="27265"/>
                    <a:pt x="5172" y="26995"/>
                    <a:pt x="5321" y="26580"/>
                  </a:cubicBezTo>
                  <a:lnTo>
                    <a:pt x="6072" y="24988"/>
                  </a:lnTo>
                  <a:lnTo>
                    <a:pt x="6913" y="27148"/>
                  </a:lnTo>
                  <a:cubicBezTo>
                    <a:pt x="7077" y="27604"/>
                    <a:pt x="7533" y="27884"/>
                    <a:pt x="8000" y="27884"/>
                  </a:cubicBezTo>
                  <a:cubicBezTo>
                    <a:pt x="8116" y="27884"/>
                    <a:pt x="8232" y="27867"/>
                    <a:pt x="8346" y="27831"/>
                  </a:cubicBezTo>
                  <a:cubicBezTo>
                    <a:pt x="9005" y="27535"/>
                    <a:pt x="9301" y="26876"/>
                    <a:pt x="9005" y="26307"/>
                  </a:cubicBezTo>
                  <a:lnTo>
                    <a:pt x="7300" y="21941"/>
                  </a:lnTo>
                  <a:lnTo>
                    <a:pt x="13849" y="6796"/>
                  </a:lnTo>
                  <a:lnTo>
                    <a:pt x="18192" y="5091"/>
                  </a:lnTo>
                  <a:cubicBezTo>
                    <a:pt x="18760" y="4886"/>
                    <a:pt x="19056" y="4227"/>
                    <a:pt x="18851" y="3567"/>
                  </a:cubicBezTo>
                  <a:cubicBezTo>
                    <a:pt x="18652" y="3152"/>
                    <a:pt x="18247" y="2882"/>
                    <a:pt x="17821" y="2882"/>
                  </a:cubicBezTo>
                  <a:cubicBezTo>
                    <a:pt x="17664" y="2882"/>
                    <a:pt x="17504" y="2919"/>
                    <a:pt x="17351" y="2999"/>
                  </a:cubicBezTo>
                  <a:lnTo>
                    <a:pt x="15168" y="3840"/>
                  </a:lnTo>
                  <a:lnTo>
                    <a:pt x="15827" y="2248"/>
                  </a:lnTo>
                  <a:cubicBezTo>
                    <a:pt x="16123" y="1680"/>
                    <a:pt x="15827" y="998"/>
                    <a:pt x="15259" y="725"/>
                  </a:cubicBezTo>
                  <a:cubicBezTo>
                    <a:pt x="15105" y="645"/>
                    <a:pt x="14939" y="608"/>
                    <a:pt x="14773" y="608"/>
                  </a:cubicBezTo>
                  <a:cubicBezTo>
                    <a:pt x="14325" y="608"/>
                    <a:pt x="13884" y="878"/>
                    <a:pt x="13735" y="1293"/>
                  </a:cubicBezTo>
                  <a:lnTo>
                    <a:pt x="13075" y="2908"/>
                  </a:lnTo>
                  <a:lnTo>
                    <a:pt x="12143" y="725"/>
                  </a:lnTo>
                  <a:cubicBezTo>
                    <a:pt x="11982" y="279"/>
                    <a:pt x="11542" y="0"/>
                    <a:pt x="11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63"/>
            <p:cNvSpPr/>
            <p:nvPr/>
          </p:nvSpPr>
          <p:spPr>
            <a:xfrm>
              <a:off x="3480212" y="4281232"/>
              <a:ext cx="383053" cy="334945"/>
            </a:xfrm>
            <a:custGeom>
              <a:avLst/>
              <a:gdLst/>
              <a:ahLst/>
              <a:cxnLst/>
              <a:rect l="l" t="t" r="r" b="b"/>
              <a:pathLst>
                <a:path w="15646" h="13681" extrusionOk="0">
                  <a:moveTo>
                    <a:pt x="7774" y="2481"/>
                  </a:moveTo>
                  <a:cubicBezTo>
                    <a:pt x="9252" y="2481"/>
                    <a:pt x="10694" y="3221"/>
                    <a:pt x="11575" y="4521"/>
                  </a:cubicBezTo>
                  <a:cubicBezTo>
                    <a:pt x="12803" y="6613"/>
                    <a:pt x="12144" y="9251"/>
                    <a:pt x="10143" y="10593"/>
                  </a:cubicBezTo>
                  <a:cubicBezTo>
                    <a:pt x="9427" y="11013"/>
                    <a:pt x="8647" y="11212"/>
                    <a:pt x="7877" y="11212"/>
                  </a:cubicBezTo>
                  <a:cubicBezTo>
                    <a:pt x="6397" y="11212"/>
                    <a:pt x="4953" y="10476"/>
                    <a:pt x="4071" y="9160"/>
                  </a:cubicBezTo>
                  <a:cubicBezTo>
                    <a:pt x="2843" y="7091"/>
                    <a:pt x="3502" y="4430"/>
                    <a:pt x="5504" y="3111"/>
                  </a:cubicBezTo>
                  <a:cubicBezTo>
                    <a:pt x="6221" y="2682"/>
                    <a:pt x="7002" y="2481"/>
                    <a:pt x="7774" y="2481"/>
                  </a:cubicBezTo>
                  <a:close/>
                  <a:moveTo>
                    <a:pt x="7815" y="1"/>
                  </a:moveTo>
                  <a:cubicBezTo>
                    <a:pt x="6606" y="1"/>
                    <a:pt x="5383" y="328"/>
                    <a:pt x="4276" y="1019"/>
                  </a:cubicBezTo>
                  <a:cubicBezTo>
                    <a:pt x="1047" y="2998"/>
                    <a:pt x="1" y="7273"/>
                    <a:pt x="2002" y="10388"/>
                  </a:cubicBezTo>
                  <a:cubicBezTo>
                    <a:pt x="3297" y="12502"/>
                    <a:pt x="5577" y="13681"/>
                    <a:pt x="7871" y="13681"/>
                  </a:cubicBezTo>
                  <a:cubicBezTo>
                    <a:pt x="9081" y="13681"/>
                    <a:pt x="10295" y="13353"/>
                    <a:pt x="11370" y="12662"/>
                  </a:cubicBezTo>
                  <a:cubicBezTo>
                    <a:pt x="14600" y="10684"/>
                    <a:pt x="15646" y="6522"/>
                    <a:pt x="13644" y="3293"/>
                  </a:cubicBezTo>
                  <a:cubicBezTo>
                    <a:pt x="12349" y="1179"/>
                    <a:pt x="10108" y="1"/>
                    <a:pt x="7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63"/>
            <p:cNvSpPr/>
            <p:nvPr/>
          </p:nvSpPr>
          <p:spPr>
            <a:xfrm>
              <a:off x="3273653" y="4062334"/>
              <a:ext cx="796171" cy="796146"/>
            </a:xfrm>
            <a:custGeom>
              <a:avLst/>
              <a:gdLst/>
              <a:ahLst/>
              <a:cxnLst/>
              <a:rect l="l" t="t" r="r" b="b"/>
              <a:pathLst>
                <a:path w="32520" h="32519" extrusionOk="0">
                  <a:moveTo>
                    <a:pt x="16306" y="3047"/>
                  </a:moveTo>
                  <a:cubicBezTo>
                    <a:pt x="23514" y="3047"/>
                    <a:pt x="29381" y="9005"/>
                    <a:pt x="29381" y="16214"/>
                  </a:cubicBezTo>
                  <a:cubicBezTo>
                    <a:pt x="29381" y="23513"/>
                    <a:pt x="23514" y="29380"/>
                    <a:pt x="16306" y="29380"/>
                  </a:cubicBezTo>
                  <a:cubicBezTo>
                    <a:pt x="9006" y="29380"/>
                    <a:pt x="3139" y="23513"/>
                    <a:pt x="3139" y="16214"/>
                  </a:cubicBezTo>
                  <a:cubicBezTo>
                    <a:pt x="3139" y="9005"/>
                    <a:pt x="9006" y="3047"/>
                    <a:pt x="16306" y="3047"/>
                  </a:cubicBezTo>
                  <a:close/>
                  <a:moveTo>
                    <a:pt x="16306" y="0"/>
                  </a:moveTo>
                  <a:cubicBezTo>
                    <a:pt x="7301" y="0"/>
                    <a:pt x="1" y="7300"/>
                    <a:pt x="1" y="16214"/>
                  </a:cubicBezTo>
                  <a:cubicBezTo>
                    <a:pt x="1" y="25219"/>
                    <a:pt x="7301" y="32518"/>
                    <a:pt x="16306" y="32518"/>
                  </a:cubicBezTo>
                  <a:cubicBezTo>
                    <a:pt x="25220" y="32518"/>
                    <a:pt x="32519" y="25219"/>
                    <a:pt x="32519" y="16214"/>
                  </a:cubicBezTo>
                  <a:cubicBezTo>
                    <a:pt x="32519" y="7300"/>
                    <a:pt x="25220" y="0"/>
                    <a:pt x="16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9" name="Google Shape;10899;p63"/>
            <p:cNvSpPr/>
            <p:nvPr/>
          </p:nvSpPr>
          <p:spPr>
            <a:xfrm>
              <a:off x="4183374" y="4430991"/>
              <a:ext cx="280594" cy="352866"/>
            </a:xfrm>
            <a:custGeom>
              <a:avLst/>
              <a:gdLst/>
              <a:ahLst/>
              <a:cxnLst/>
              <a:rect l="l" t="t" r="r" b="b"/>
              <a:pathLst>
                <a:path w="11461" h="14413" extrusionOk="0">
                  <a:moveTo>
                    <a:pt x="3922" y="1"/>
                  </a:moveTo>
                  <a:cubicBezTo>
                    <a:pt x="3614" y="1"/>
                    <a:pt x="3399" y="240"/>
                    <a:pt x="3320" y="496"/>
                  </a:cubicBezTo>
                  <a:lnTo>
                    <a:pt x="3024" y="1724"/>
                  </a:lnTo>
                  <a:lnTo>
                    <a:pt x="2547" y="974"/>
                  </a:lnTo>
                  <a:cubicBezTo>
                    <a:pt x="2428" y="781"/>
                    <a:pt x="2223" y="675"/>
                    <a:pt x="2019" y="675"/>
                  </a:cubicBezTo>
                  <a:cubicBezTo>
                    <a:pt x="1910" y="675"/>
                    <a:pt x="1801" y="706"/>
                    <a:pt x="1706" y="769"/>
                  </a:cubicBezTo>
                  <a:cubicBezTo>
                    <a:pt x="1410" y="860"/>
                    <a:pt x="1319" y="1247"/>
                    <a:pt x="1501" y="1542"/>
                  </a:cubicBezTo>
                  <a:lnTo>
                    <a:pt x="1978" y="2384"/>
                  </a:lnTo>
                  <a:lnTo>
                    <a:pt x="750" y="2111"/>
                  </a:lnTo>
                  <a:cubicBezTo>
                    <a:pt x="698" y="2089"/>
                    <a:pt x="641" y="2079"/>
                    <a:pt x="582" y="2079"/>
                  </a:cubicBezTo>
                  <a:cubicBezTo>
                    <a:pt x="339" y="2079"/>
                    <a:pt x="73" y="2254"/>
                    <a:pt x="0" y="2475"/>
                  </a:cubicBezTo>
                  <a:cubicBezTo>
                    <a:pt x="0" y="2861"/>
                    <a:pt x="182" y="3134"/>
                    <a:pt x="478" y="3248"/>
                  </a:cubicBezTo>
                  <a:lnTo>
                    <a:pt x="2933" y="3816"/>
                  </a:lnTo>
                  <a:lnTo>
                    <a:pt x="7481" y="11298"/>
                  </a:lnTo>
                  <a:lnTo>
                    <a:pt x="6913" y="13663"/>
                  </a:lnTo>
                  <a:cubicBezTo>
                    <a:pt x="6822" y="13935"/>
                    <a:pt x="7004" y="14322"/>
                    <a:pt x="7391" y="14413"/>
                  </a:cubicBezTo>
                  <a:cubicBezTo>
                    <a:pt x="7663" y="14413"/>
                    <a:pt x="8050" y="14231"/>
                    <a:pt x="8050" y="13935"/>
                  </a:cubicBezTo>
                  <a:lnTo>
                    <a:pt x="8323" y="12708"/>
                  </a:lnTo>
                  <a:lnTo>
                    <a:pt x="8891" y="13481"/>
                  </a:lnTo>
                  <a:cubicBezTo>
                    <a:pt x="8965" y="13657"/>
                    <a:pt x="9143" y="13757"/>
                    <a:pt x="9339" y="13757"/>
                  </a:cubicBezTo>
                  <a:cubicBezTo>
                    <a:pt x="9447" y="13757"/>
                    <a:pt x="9560" y="13727"/>
                    <a:pt x="9665" y="13663"/>
                  </a:cubicBezTo>
                  <a:cubicBezTo>
                    <a:pt x="9937" y="13572"/>
                    <a:pt x="10028" y="13185"/>
                    <a:pt x="9846" y="12912"/>
                  </a:cubicBezTo>
                  <a:lnTo>
                    <a:pt x="9369" y="12048"/>
                  </a:lnTo>
                  <a:lnTo>
                    <a:pt x="10597" y="12344"/>
                  </a:lnTo>
                  <a:cubicBezTo>
                    <a:pt x="10660" y="12359"/>
                    <a:pt x="10721" y="12366"/>
                    <a:pt x="10779" y="12366"/>
                  </a:cubicBezTo>
                  <a:cubicBezTo>
                    <a:pt x="11075" y="12366"/>
                    <a:pt x="11294" y="12185"/>
                    <a:pt x="11370" y="11957"/>
                  </a:cubicBezTo>
                  <a:cubicBezTo>
                    <a:pt x="11461" y="11571"/>
                    <a:pt x="11279" y="11298"/>
                    <a:pt x="10892" y="11207"/>
                  </a:cubicBezTo>
                  <a:lnTo>
                    <a:pt x="8528" y="10638"/>
                  </a:lnTo>
                  <a:lnTo>
                    <a:pt x="3980" y="3134"/>
                  </a:lnTo>
                  <a:lnTo>
                    <a:pt x="4548" y="769"/>
                  </a:lnTo>
                  <a:cubicBezTo>
                    <a:pt x="4548" y="496"/>
                    <a:pt x="4343" y="110"/>
                    <a:pt x="4070" y="19"/>
                  </a:cubicBezTo>
                  <a:cubicBezTo>
                    <a:pt x="4019" y="7"/>
                    <a:pt x="3969" y="1"/>
                    <a:pt x="3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0" name="Google Shape;10900;p63"/>
            <p:cNvSpPr/>
            <p:nvPr/>
          </p:nvSpPr>
          <p:spPr>
            <a:xfrm>
              <a:off x="4136588" y="4541677"/>
              <a:ext cx="373603" cy="131961"/>
            </a:xfrm>
            <a:custGeom>
              <a:avLst/>
              <a:gdLst/>
              <a:ahLst/>
              <a:cxnLst/>
              <a:rect l="l" t="t" r="r" b="b"/>
              <a:pathLst>
                <a:path w="15260" h="5390" extrusionOk="0">
                  <a:moveTo>
                    <a:pt x="14043" y="0"/>
                  </a:moveTo>
                  <a:cubicBezTo>
                    <a:pt x="13889" y="0"/>
                    <a:pt x="13747" y="46"/>
                    <a:pt x="13645" y="137"/>
                  </a:cubicBezTo>
                  <a:lnTo>
                    <a:pt x="11939" y="1933"/>
                  </a:lnTo>
                  <a:lnTo>
                    <a:pt x="3230" y="2229"/>
                  </a:lnTo>
                  <a:lnTo>
                    <a:pt x="1434" y="523"/>
                  </a:lnTo>
                  <a:cubicBezTo>
                    <a:pt x="1286" y="421"/>
                    <a:pt x="1121" y="370"/>
                    <a:pt x="967" y="370"/>
                  </a:cubicBezTo>
                  <a:cubicBezTo>
                    <a:pt x="814" y="370"/>
                    <a:pt x="672" y="421"/>
                    <a:pt x="569" y="523"/>
                  </a:cubicBezTo>
                  <a:cubicBezTo>
                    <a:pt x="387" y="796"/>
                    <a:pt x="387" y="1183"/>
                    <a:pt x="569" y="1365"/>
                  </a:cubicBezTo>
                  <a:lnTo>
                    <a:pt x="1524" y="2229"/>
                  </a:lnTo>
                  <a:lnTo>
                    <a:pt x="569" y="2320"/>
                  </a:lnTo>
                  <a:cubicBezTo>
                    <a:pt x="297" y="2320"/>
                    <a:pt x="1" y="2593"/>
                    <a:pt x="1" y="2888"/>
                  </a:cubicBezTo>
                  <a:cubicBezTo>
                    <a:pt x="1" y="3275"/>
                    <a:pt x="297" y="3548"/>
                    <a:pt x="683" y="3548"/>
                  </a:cubicBezTo>
                  <a:lnTo>
                    <a:pt x="1524" y="3457"/>
                  </a:lnTo>
                  <a:lnTo>
                    <a:pt x="683" y="4412"/>
                  </a:lnTo>
                  <a:cubicBezTo>
                    <a:pt x="478" y="4594"/>
                    <a:pt x="478" y="4980"/>
                    <a:pt x="683" y="5253"/>
                  </a:cubicBezTo>
                  <a:cubicBezTo>
                    <a:pt x="820" y="5344"/>
                    <a:pt x="984" y="5390"/>
                    <a:pt x="1138" y="5390"/>
                  </a:cubicBezTo>
                  <a:cubicBezTo>
                    <a:pt x="1291" y="5390"/>
                    <a:pt x="1434" y="5344"/>
                    <a:pt x="1524" y="5253"/>
                  </a:cubicBezTo>
                  <a:lnTo>
                    <a:pt x="3230" y="3457"/>
                  </a:lnTo>
                  <a:lnTo>
                    <a:pt x="11939" y="3161"/>
                  </a:lnTo>
                  <a:lnTo>
                    <a:pt x="13759" y="4866"/>
                  </a:lnTo>
                  <a:cubicBezTo>
                    <a:pt x="13895" y="4969"/>
                    <a:pt x="14060" y="5020"/>
                    <a:pt x="14213" y="5020"/>
                  </a:cubicBezTo>
                  <a:cubicBezTo>
                    <a:pt x="14367" y="5020"/>
                    <a:pt x="14509" y="4969"/>
                    <a:pt x="14600" y="4866"/>
                  </a:cubicBezTo>
                  <a:cubicBezTo>
                    <a:pt x="14896" y="4594"/>
                    <a:pt x="14896" y="4207"/>
                    <a:pt x="14600" y="4025"/>
                  </a:cubicBezTo>
                  <a:lnTo>
                    <a:pt x="13759" y="3161"/>
                  </a:lnTo>
                  <a:lnTo>
                    <a:pt x="14600" y="3070"/>
                  </a:lnTo>
                  <a:cubicBezTo>
                    <a:pt x="14987" y="3070"/>
                    <a:pt x="15259" y="2797"/>
                    <a:pt x="15259" y="2502"/>
                  </a:cubicBezTo>
                  <a:cubicBezTo>
                    <a:pt x="15168" y="2138"/>
                    <a:pt x="14896" y="1842"/>
                    <a:pt x="14600" y="1842"/>
                  </a:cubicBezTo>
                  <a:lnTo>
                    <a:pt x="13645" y="1933"/>
                  </a:lnTo>
                  <a:lnTo>
                    <a:pt x="14509" y="1001"/>
                  </a:lnTo>
                  <a:cubicBezTo>
                    <a:pt x="14782" y="796"/>
                    <a:pt x="14782" y="319"/>
                    <a:pt x="14509" y="137"/>
                  </a:cubicBezTo>
                  <a:cubicBezTo>
                    <a:pt x="14361" y="46"/>
                    <a:pt x="14196" y="0"/>
                    <a:pt x="14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63"/>
            <p:cNvSpPr/>
            <p:nvPr/>
          </p:nvSpPr>
          <p:spPr>
            <a:xfrm>
              <a:off x="4199508" y="4427172"/>
              <a:ext cx="246098" cy="360970"/>
            </a:xfrm>
            <a:custGeom>
              <a:avLst/>
              <a:gdLst/>
              <a:ahLst/>
              <a:cxnLst/>
              <a:rect l="l" t="t" r="r" b="b"/>
              <a:pathLst>
                <a:path w="10052" h="14744" extrusionOk="0">
                  <a:moveTo>
                    <a:pt x="5936" y="1"/>
                  </a:moveTo>
                  <a:cubicBezTo>
                    <a:pt x="5849" y="1"/>
                    <a:pt x="5763" y="26"/>
                    <a:pt x="5685" y="84"/>
                  </a:cubicBezTo>
                  <a:cubicBezTo>
                    <a:pt x="5299" y="175"/>
                    <a:pt x="5208" y="561"/>
                    <a:pt x="5299" y="834"/>
                  </a:cubicBezTo>
                  <a:lnTo>
                    <a:pt x="6254" y="3108"/>
                  </a:lnTo>
                  <a:lnTo>
                    <a:pt x="2752" y="11158"/>
                  </a:lnTo>
                  <a:lnTo>
                    <a:pt x="478" y="12022"/>
                  </a:lnTo>
                  <a:cubicBezTo>
                    <a:pt x="182" y="12204"/>
                    <a:pt x="1" y="12500"/>
                    <a:pt x="91" y="12864"/>
                  </a:cubicBezTo>
                  <a:cubicBezTo>
                    <a:pt x="223" y="13077"/>
                    <a:pt x="414" y="13232"/>
                    <a:pt x="657" y="13232"/>
                  </a:cubicBezTo>
                  <a:cubicBezTo>
                    <a:pt x="749" y="13232"/>
                    <a:pt x="849" y="13209"/>
                    <a:pt x="956" y="13159"/>
                  </a:cubicBezTo>
                  <a:lnTo>
                    <a:pt x="2093" y="12682"/>
                  </a:lnTo>
                  <a:lnTo>
                    <a:pt x="1706" y="13523"/>
                  </a:lnTo>
                  <a:cubicBezTo>
                    <a:pt x="1615" y="13910"/>
                    <a:pt x="1706" y="14205"/>
                    <a:pt x="1979" y="14387"/>
                  </a:cubicBezTo>
                  <a:cubicBezTo>
                    <a:pt x="2069" y="14408"/>
                    <a:pt x="2154" y="14420"/>
                    <a:pt x="2234" y="14420"/>
                  </a:cubicBezTo>
                  <a:cubicBezTo>
                    <a:pt x="2497" y="14420"/>
                    <a:pt x="2703" y="14297"/>
                    <a:pt x="2843" y="14001"/>
                  </a:cubicBezTo>
                  <a:lnTo>
                    <a:pt x="3230" y="13250"/>
                  </a:lnTo>
                  <a:lnTo>
                    <a:pt x="3593" y="14387"/>
                  </a:lnTo>
                  <a:cubicBezTo>
                    <a:pt x="3740" y="14583"/>
                    <a:pt x="3968" y="14743"/>
                    <a:pt x="4195" y="14743"/>
                  </a:cubicBezTo>
                  <a:cubicBezTo>
                    <a:pt x="4284" y="14743"/>
                    <a:pt x="4374" y="14718"/>
                    <a:pt x="4458" y="14660"/>
                  </a:cubicBezTo>
                  <a:cubicBezTo>
                    <a:pt x="4730" y="14569"/>
                    <a:pt x="4935" y="14205"/>
                    <a:pt x="4730" y="13910"/>
                  </a:cubicBezTo>
                  <a:lnTo>
                    <a:pt x="3889" y="11636"/>
                  </a:lnTo>
                  <a:lnTo>
                    <a:pt x="7300" y="3586"/>
                  </a:lnTo>
                  <a:lnTo>
                    <a:pt x="9665" y="2722"/>
                  </a:lnTo>
                  <a:cubicBezTo>
                    <a:pt x="9938" y="2540"/>
                    <a:pt x="10052" y="2267"/>
                    <a:pt x="9938" y="1880"/>
                  </a:cubicBezTo>
                  <a:cubicBezTo>
                    <a:pt x="9872" y="1666"/>
                    <a:pt x="9663" y="1512"/>
                    <a:pt x="9441" y="1512"/>
                  </a:cubicBezTo>
                  <a:cubicBezTo>
                    <a:pt x="9356" y="1512"/>
                    <a:pt x="9269" y="1534"/>
                    <a:pt x="9187" y="1585"/>
                  </a:cubicBezTo>
                  <a:lnTo>
                    <a:pt x="8050" y="1971"/>
                  </a:lnTo>
                  <a:lnTo>
                    <a:pt x="8346" y="1221"/>
                  </a:lnTo>
                  <a:cubicBezTo>
                    <a:pt x="8528" y="834"/>
                    <a:pt x="8346" y="561"/>
                    <a:pt x="8050" y="357"/>
                  </a:cubicBezTo>
                  <a:cubicBezTo>
                    <a:pt x="7987" y="335"/>
                    <a:pt x="7917" y="324"/>
                    <a:pt x="7846" y="324"/>
                  </a:cubicBezTo>
                  <a:cubicBezTo>
                    <a:pt x="7613" y="324"/>
                    <a:pt x="7370" y="447"/>
                    <a:pt x="7300" y="743"/>
                  </a:cubicBezTo>
                  <a:lnTo>
                    <a:pt x="6913" y="1494"/>
                  </a:lnTo>
                  <a:lnTo>
                    <a:pt x="6436" y="357"/>
                  </a:lnTo>
                  <a:cubicBezTo>
                    <a:pt x="6371" y="161"/>
                    <a:pt x="6154" y="1"/>
                    <a:pt x="59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63"/>
            <p:cNvSpPr/>
            <p:nvPr/>
          </p:nvSpPr>
          <p:spPr>
            <a:xfrm>
              <a:off x="4222889" y="4518222"/>
              <a:ext cx="201564" cy="178869"/>
            </a:xfrm>
            <a:custGeom>
              <a:avLst/>
              <a:gdLst/>
              <a:ahLst/>
              <a:cxnLst/>
              <a:rect l="l" t="t" r="r" b="b"/>
              <a:pathLst>
                <a:path w="8233" h="7306" extrusionOk="0">
                  <a:moveTo>
                    <a:pt x="4048" y="1337"/>
                  </a:moveTo>
                  <a:cubicBezTo>
                    <a:pt x="4846" y="1337"/>
                    <a:pt x="5613" y="1736"/>
                    <a:pt x="6049" y="2414"/>
                  </a:cubicBezTo>
                  <a:cubicBezTo>
                    <a:pt x="6709" y="3551"/>
                    <a:pt x="6345" y="4983"/>
                    <a:pt x="5299" y="5643"/>
                  </a:cubicBezTo>
                  <a:cubicBezTo>
                    <a:pt x="4942" y="5868"/>
                    <a:pt x="4542" y="5974"/>
                    <a:pt x="4143" y="5974"/>
                  </a:cubicBezTo>
                  <a:cubicBezTo>
                    <a:pt x="3374" y="5974"/>
                    <a:pt x="2610" y="5581"/>
                    <a:pt x="2161" y="4892"/>
                  </a:cubicBezTo>
                  <a:cubicBezTo>
                    <a:pt x="1501" y="3755"/>
                    <a:pt x="1797" y="2323"/>
                    <a:pt x="2843" y="1663"/>
                  </a:cubicBezTo>
                  <a:cubicBezTo>
                    <a:pt x="3227" y="1441"/>
                    <a:pt x="3642" y="1337"/>
                    <a:pt x="4048" y="1337"/>
                  </a:cubicBezTo>
                  <a:close/>
                  <a:moveTo>
                    <a:pt x="4034" y="0"/>
                  </a:moveTo>
                  <a:cubicBezTo>
                    <a:pt x="3391" y="0"/>
                    <a:pt x="2743" y="169"/>
                    <a:pt x="2161" y="526"/>
                  </a:cubicBezTo>
                  <a:cubicBezTo>
                    <a:pt x="455" y="1572"/>
                    <a:pt x="1" y="3846"/>
                    <a:pt x="1024" y="5552"/>
                  </a:cubicBezTo>
                  <a:cubicBezTo>
                    <a:pt x="1713" y="6675"/>
                    <a:pt x="2896" y="7305"/>
                    <a:pt x="4110" y="7305"/>
                  </a:cubicBezTo>
                  <a:cubicBezTo>
                    <a:pt x="4739" y="7305"/>
                    <a:pt x="5377" y="7136"/>
                    <a:pt x="5958" y="6780"/>
                  </a:cubicBezTo>
                  <a:cubicBezTo>
                    <a:pt x="7664" y="5643"/>
                    <a:pt x="8232" y="3460"/>
                    <a:pt x="7186" y="1754"/>
                  </a:cubicBezTo>
                  <a:cubicBezTo>
                    <a:pt x="6497" y="630"/>
                    <a:pt x="5275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3" name="Google Shape;10903;p63"/>
            <p:cNvSpPr/>
            <p:nvPr/>
          </p:nvSpPr>
          <p:spPr>
            <a:xfrm>
              <a:off x="4113770" y="4403595"/>
              <a:ext cx="419801" cy="419801"/>
            </a:xfrm>
            <a:custGeom>
              <a:avLst/>
              <a:gdLst/>
              <a:ahLst/>
              <a:cxnLst/>
              <a:rect l="l" t="t" r="r" b="b"/>
              <a:pathLst>
                <a:path w="17147" h="17147" extrusionOk="0">
                  <a:moveTo>
                    <a:pt x="8528" y="1615"/>
                  </a:moveTo>
                  <a:cubicBezTo>
                    <a:pt x="12417" y="1615"/>
                    <a:pt x="15532" y="4731"/>
                    <a:pt x="15532" y="8528"/>
                  </a:cubicBezTo>
                  <a:cubicBezTo>
                    <a:pt x="15532" y="12417"/>
                    <a:pt x="12417" y="15532"/>
                    <a:pt x="8528" y="15532"/>
                  </a:cubicBezTo>
                  <a:cubicBezTo>
                    <a:pt x="4730" y="15532"/>
                    <a:pt x="1615" y="12417"/>
                    <a:pt x="1615" y="8528"/>
                  </a:cubicBezTo>
                  <a:cubicBezTo>
                    <a:pt x="1615" y="4731"/>
                    <a:pt x="4730" y="1615"/>
                    <a:pt x="8528" y="1615"/>
                  </a:cubicBezTo>
                  <a:close/>
                  <a:moveTo>
                    <a:pt x="8528" y="1"/>
                  </a:moveTo>
                  <a:cubicBezTo>
                    <a:pt x="3775" y="1"/>
                    <a:pt x="1" y="3798"/>
                    <a:pt x="1" y="8528"/>
                  </a:cubicBezTo>
                  <a:cubicBezTo>
                    <a:pt x="1" y="13258"/>
                    <a:pt x="3775" y="17147"/>
                    <a:pt x="8528" y="17147"/>
                  </a:cubicBezTo>
                  <a:cubicBezTo>
                    <a:pt x="13258" y="17147"/>
                    <a:pt x="17146" y="13258"/>
                    <a:pt x="17146" y="8528"/>
                  </a:cubicBezTo>
                  <a:cubicBezTo>
                    <a:pt x="17146" y="3798"/>
                    <a:pt x="13258" y="1"/>
                    <a:pt x="8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63"/>
            <p:cNvSpPr/>
            <p:nvPr/>
          </p:nvSpPr>
          <p:spPr>
            <a:xfrm>
              <a:off x="4640438" y="4437699"/>
              <a:ext cx="280618" cy="353405"/>
            </a:xfrm>
            <a:custGeom>
              <a:avLst/>
              <a:gdLst/>
              <a:ahLst/>
              <a:cxnLst/>
              <a:rect l="l" t="t" r="r" b="b"/>
              <a:pathLst>
                <a:path w="11462" h="14435" extrusionOk="0">
                  <a:moveTo>
                    <a:pt x="3930" y="1"/>
                  </a:moveTo>
                  <a:cubicBezTo>
                    <a:pt x="3618" y="1"/>
                    <a:pt x="3397" y="257"/>
                    <a:pt x="3298" y="495"/>
                  </a:cubicBezTo>
                  <a:lnTo>
                    <a:pt x="3025" y="1723"/>
                  </a:lnTo>
                  <a:lnTo>
                    <a:pt x="2547" y="973"/>
                  </a:lnTo>
                  <a:cubicBezTo>
                    <a:pt x="2430" y="796"/>
                    <a:pt x="2226" y="686"/>
                    <a:pt x="2023" y="686"/>
                  </a:cubicBezTo>
                  <a:cubicBezTo>
                    <a:pt x="1913" y="686"/>
                    <a:pt x="1802" y="719"/>
                    <a:pt x="1706" y="791"/>
                  </a:cubicBezTo>
                  <a:cubicBezTo>
                    <a:pt x="1410" y="882"/>
                    <a:pt x="1319" y="1268"/>
                    <a:pt x="1501" y="1541"/>
                  </a:cubicBezTo>
                  <a:lnTo>
                    <a:pt x="1979" y="2405"/>
                  </a:lnTo>
                  <a:lnTo>
                    <a:pt x="751" y="2110"/>
                  </a:lnTo>
                  <a:cubicBezTo>
                    <a:pt x="699" y="2094"/>
                    <a:pt x="645" y="2086"/>
                    <a:pt x="591" y="2086"/>
                  </a:cubicBezTo>
                  <a:cubicBezTo>
                    <a:pt x="336" y="2086"/>
                    <a:pt x="76" y="2253"/>
                    <a:pt x="1" y="2496"/>
                  </a:cubicBezTo>
                  <a:cubicBezTo>
                    <a:pt x="1" y="2860"/>
                    <a:pt x="182" y="3156"/>
                    <a:pt x="455" y="3247"/>
                  </a:cubicBezTo>
                  <a:lnTo>
                    <a:pt x="2934" y="3815"/>
                  </a:lnTo>
                  <a:lnTo>
                    <a:pt x="7482" y="11297"/>
                  </a:lnTo>
                  <a:lnTo>
                    <a:pt x="6913" y="13661"/>
                  </a:lnTo>
                  <a:cubicBezTo>
                    <a:pt x="6823" y="13957"/>
                    <a:pt x="7004" y="14344"/>
                    <a:pt x="7391" y="14435"/>
                  </a:cubicBezTo>
                  <a:cubicBezTo>
                    <a:pt x="7664" y="14435"/>
                    <a:pt x="8050" y="14230"/>
                    <a:pt x="8050" y="13957"/>
                  </a:cubicBezTo>
                  <a:lnTo>
                    <a:pt x="8323" y="12729"/>
                  </a:lnTo>
                  <a:lnTo>
                    <a:pt x="8892" y="13480"/>
                  </a:lnTo>
                  <a:cubicBezTo>
                    <a:pt x="8949" y="13667"/>
                    <a:pt x="9126" y="13772"/>
                    <a:pt x="9322" y="13772"/>
                  </a:cubicBezTo>
                  <a:cubicBezTo>
                    <a:pt x="9436" y="13772"/>
                    <a:pt x="9557" y="13737"/>
                    <a:pt x="9665" y="13661"/>
                  </a:cubicBezTo>
                  <a:cubicBezTo>
                    <a:pt x="9938" y="13571"/>
                    <a:pt x="10029" y="13207"/>
                    <a:pt x="9847" y="12911"/>
                  </a:cubicBezTo>
                  <a:lnTo>
                    <a:pt x="9369" y="12070"/>
                  </a:lnTo>
                  <a:lnTo>
                    <a:pt x="9369" y="12070"/>
                  </a:lnTo>
                  <a:lnTo>
                    <a:pt x="10597" y="12343"/>
                  </a:lnTo>
                  <a:cubicBezTo>
                    <a:pt x="10665" y="12359"/>
                    <a:pt x="10730" y="12366"/>
                    <a:pt x="10790" y="12366"/>
                  </a:cubicBezTo>
                  <a:cubicBezTo>
                    <a:pt x="11075" y="12366"/>
                    <a:pt x="11277" y="12200"/>
                    <a:pt x="11371" y="11956"/>
                  </a:cubicBezTo>
                  <a:cubicBezTo>
                    <a:pt x="11461" y="11592"/>
                    <a:pt x="11257" y="11297"/>
                    <a:pt x="10893" y="11206"/>
                  </a:cubicBezTo>
                  <a:lnTo>
                    <a:pt x="8528" y="10637"/>
                  </a:lnTo>
                  <a:lnTo>
                    <a:pt x="3980" y="3156"/>
                  </a:lnTo>
                  <a:lnTo>
                    <a:pt x="4549" y="791"/>
                  </a:lnTo>
                  <a:cubicBezTo>
                    <a:pt x="4549" y="495"/>
                    <a:pt x="4344" y="131"/>
                    <a:pt x="4071" y="18"/>
                  </a:cubicBezTo>
                  <a:cubicBezTo>
                    <a:pt x="4022" y="6"/>
                    <a:pt x="3975" y="1"/>
                    <a:pt x="3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63"/>
            <p:cNvSpPr/>
            <p:nvPr/>
          </p:nvSpPr>
          <p:spPr>
            <a:xfrm>
              <a:off x="4593676" y="4548483"/>
              <a:ext cx="373578" cy="132401"/>
            </a:xfrm>
            <a:custGeom>
              <a:avLst/>
              <a:gdLst/>
              <a:ahLst/>
              <a:cxnLst/>
              <a:rect l="l" t="t" r="r" b="b"/>
              <a:pathLst>
                <a:path w="15259" h="5408" extrusionOk="0">
                  <a:moveTo>
                    <a:pt x="14042" y="1"/>
                  </a:moveTo>
                  <a:cubicBezTo>
                    <a:pt x="13889" y="1"/>
                    <a:pt x="13747" y="52"/>
                    <a:pt x="13644" y="154"/>
                  </a:cubicBezTo>
                  <a:lnTo>
                    <a:pt x="11939" y="1951"/>
                  </a:lnTo>
                  <a:lnTo>
                    <a:pt x="3229" y="2224"/>
                  </a:lnTo>
                  <a:lnTo>
                    <a:pt x="1433" y="518"/>
                  </a:lnTo>
                  <a:cubicBezTo>
                    <a:pt x="1285" y="427"/>
                    <a:pt x="1120" y="382"/>
                    <a:pt x="967" y="382"/>
                  </a:cubicBezTo>
                  <a:cubicBezTo>
                    <a:pt x="813" y="382"/>
                    <a:pt x="671" y="427"/>
                    <a:pt x="569" y="518"/>
                  </a:cubicBezTo>
                  <a:cubicBezTo>
                    <a:pt x="387" y="814"/>
                    <a:pt x="387" y="1178"/>
                    <a:pt x="569" y="1382"/>
                  </a:cubicBezTo>
                  <a:lnTo>
                    <a:pt x="1524" y="2224"/>
                  </a:lnTo>
                  <a:lnTo>
                    <a:pt x="569" y="2315"/>
                  </a:lnTo>
                  <a:cubicBezTo>
                    <a:pt x="296" y="2315"/>
                    <a:pt x="0" y="2610"/>
                    <a:pt x="0" y="2883"/>
                  </a:cubicBezTo>
                  <a:cubicBezTo>
                    <a:pt x="0" y="3270"/>
                    <a:pt x="296" y="3565"/>
                    <a:pt x="569" y="3565"/>
                  </a:cubicBezTo>
                  <a:lnTo>
                    <a:pt x="1524" y="3451"/>
                  </a:lnTo>
                  <a:lnTo>
                    <a:pt x="660" y="4407"/>
                  </a:lnTo>
                  <a:cubicBezTo>
                    <a:pt x="478" y="4588"/>
                    <a:pt x="478" y="4975"/>
                    <a:pt x="660" y="5271"/>
                  </a:cubicBezTo>
                  <a:cubicBezTo>
                    <a:pt x="808" y="5362"/>
                    <a:pt x="978" y="5407"/>
                    <a:pt x="1135" y="5407"/>
                  </a:cubicBezTo>
                  <a:cubicBezTo>
                    <a:pt x="1291" y="5407"/>
                    <a:pt x="1433" y="5362"/>
                    <a:pt x="1524" y="5271"/>
                  </a:cubicBezTo>
                  <a:lnTo>
                    <a:pt x="3229" y="3451"/>
                  </a:lnTo>
                  <a:lnTo>
                    <a:pt x="11939" y="3179"/>
                  </a:lnTo>
                  <a:lnTo>
                    <a:pt x="13735" y="4884"/>
                  </a:lnTo>
                  <a:cubicBezTo>
                    <a:pt x="13883" y="4975"/>
                    <a:pt x="14054" y="5021"/>
                    <a:pt x="14210" y="5021"/>
                  </a:cubicBezTo>
                  <a:cubicBezTo>
                    <a:pt x="14366" y="5021"/>
                    <a:pt x="14508" y="4975"/>
                    <a:pt x="14599" y="4884"/>
                  </a:cubicBezTo>
                  <a:cubicBezTo>
                    <a:pt x="14872" y="4588"/>
                    <a:pt x="14872" y="4225"/>
                    <a:pt x="14599" y="4020"/>
                  </a:cubicBezTo>
                  <a:lnTo>
                    <a:pt x="13735" y="3179"/>
                  </a:lnTo>
                  <a:lnTo>
                    <a:pt x="14599" y="3088"/>
                  </a:lnTo>
                  <a:cubicBezTo>
                    <a:pt x="14986" y="3088"/>
                    <a:pt x="15259" y="2792"/>
                    <a:pt x="15259" y="2519"/>
                  </a:cubicBezTo>
                  <a:cubicBezTo>
                    <a:pt x="15168" y="2133"/>
                    <a:pt x="14872" y="1860"/>
                    <a:pt x="14599" y="1860"/>
                  </a:cubicBezTo>
                  <a:lnTo>
                    <a:pt x="13644" y="1951"/>
                  </a:lnTo>
                  <a:lnTo>
                    <a:pt x="14508" y="996"/>
                  </a:lnTo>
                  <a:cubicBezTo>
                    <a:pt x="14781" y="814"/>
                    <a:pt x="14781" y="336"/>
                    <a:pt x="14508" y="154"/>
                  </a:cubicBezTo>
                  <a:cubicBezTo>
                    <a:pt x="14361" y="52"/>
                    <a:pt x="14196" y="1"/>
                    <a:pt x="140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63"/>
            <p:cNvSpPr/>
            <p:nvPr/>
          </p:nvSpPr>
          <p:spPr>
            <a:xfrm>
              <a:off x="4656572" y="4434101"/>
              <a:ext cx="245559" cy="361019"/>
            </a:xfrm>
            <a:custGeom>
              <a:avLst/>
              <a:gdLst/>
              <a:ahLst/>
              <a:cxnLst/>
              <a:rect l="l" t="t" r="r" b="b"/>
              <a:pathLst>
                <a:path w="10030" h="14746" extrusionOk="0">
                  <a:moveTo>
                    <a:pt x="5930" y="1"/>
                  </a:moveTo>
                  <a:cubicBezTo>
                    <a:pt x="5845" y="1"/>
                    <a:pt x="5761" y="23"/>
                    <a:pt x="5686" y="74"/>
                  </a:cubicBezTo>
                  <a:cubicBezTo>
                    <a:pt x="5299" y="165"/>
                    <a:pt x="5208" y="551"/>
                    <a:pt x="5299" y="847"/>
                  </a:cubicBezTo>
                  <a:lnTo>
                    <a:pt x="6254" y="3121"/>
                  </a:lnTo>
                  <a:lnTo>
                    <a:pt x="2753" y="11171"/>
                  </a:lnTo>
                  <a:lnTo>
                    <a:pt x="479" y="12012"/>
                  </a:lnTo>
                  <a:cubicBezTo>
                    <a:pt x="183" y="12217"/>
                    <a:pt x="1" y="12490"/>
                    <a:pt x="92" y="12876"/>
                  </a:cubicBezTo>
                  <a:cubicBezTo>
                    <a:pt x="222" y="13072"/>
                    <a:pt x="411" y="13232"/>
                    <a:pt x="641" y="13232"/>
                  </a:cubicBezTo>
                  <a:cubicBezTo>
                    <a:pt x="733" y="13232"/>
                    <a:pt x="830" y="13207"/>
                    <a:pt x="933" y="13149"/>
                  </a:cubicBezTo>
                  <a:lnTo>
                    <a:pt x="2070" y="12671"/>
                  </a:lnTo>
                  <a:lnTo>
                    <a:pt x="2070" y="12671"/>
                  </a:lnTo>
                  <a:lnTo>
                    <a:pt x="1706" y="13536"/>
                  </a:lnTo>
                  <a:cubicBezTo>
                    <a:pt x="1616" y="13922"/>
                    <a:pt x="1706" y="14195"/>
                    <a:pt x="1979" y="14377"/>
                  </a:cubicBezTo>
                  <a:cubicBezTo>
                    <a:pt x="2075" y="14405"/>
                    <a:pt x="2163" y="14419"/>
                    <a:pt x="2246" y="14419"/>
                  </a:cubicBezTo>
                  <a:cubicBezTo>
                    <a:pt x="2497" y="14419"/>
                    <a:pt x="2689" y="14287"/>
                    <a:pt x="2843" y="14013"/>
                  </a:cubicBezTo>
                  <a:lnTo>
                    <a:pt x="3207" y="13240"/>
                  </a:lnTo>
                  <a:lnTo>
                    <a:pt x="3594" y="14377"/>
                  </a:lnTo>
                  <a:cubicBezTo>
                    <a:pt x="3726" y="14591"/>
                    <a:pt x="3964" y="14745"/>
                    <a:pt x="4198" y="14745"/>
                  </a:cubicBezTo>
                  <a:cubicBezTo>
                    <a:pt x="4288" y="14745"/>
                    <a:pt x="4376" y="14723"/>
                    <a:pt x="4458" y="14673"/>
                  </a:cubicBezTo>
                  <a:cubicBezTo>
                    <a:pt x="4731" y="14582"/>
                    <a:pt x="4913" y="14195"/>
                    <a:pt x="4731" y="13922"/>
                  </a:cubicBezTo>
                  <a:lnTo>
                    <a:pt x="3890" y="11648"/>
                  </a:lnTo>
                  <a:lnTo>
                    <a:pt x="7301" y="3576"/>
                  </a:lnTo>
                  <a:lnTo>
                    <a:pt x="9665" y="2734"/>
                  </a:lnTo>
                  <a:cubicBezTo>
                    <a:pt x="9938" y="2552"/>
                    <a:pt x="10029" y="2257"/>
                    <a:pt x="9938" y="1870"/>
                  </a:cubicBezTo>
                  <a:cubicBezTo>
                    <a:pt x="9873" y="1673"/>
                    <a:pt x="9654" y="1524"/>
                    <a:pt x="9434" y="1524"/>
                  </a:cubicBezTo>
                  <a:cubicBezTo>
                    <a:pt x="9349" y="1524"/>
                    <a:pt x="9264" y="1546"/>
                    <a:pt x="9188" y="1597"/>
                  </a:cubicBezTo>
                  <a:lnTo>
                    <a:pt x="8051" y="1984"/>
                  </a:lnTo>
                  <a:lnTo>
                    <a:pt x="8324" y="1211"/>
                  </a:lnTo>
                  <a:cubicBezTo>
                    <a:pt x="8528" y="847"/>
                    <a:pt x="8324" y="551"/>
                    <a:pt x="8051" y="369"/>
                  </a:cubicBezTo>
                  <a:cubicBezTo>
                    <a:pt x="7981" y="348"/>
                    <a:pt x="7908" y="336"/>
                    <a:pt x="7835" y="336"/>
                  </a:cubicBezTo>
                  <a:cubicBezTo>
                    <a:pt x="7599" y="336"/>
                    <a:pt x="7370" y="455"/>
                    <a:pt x="7301" y="733"/>
                  </a:cubicBezTo>
                  <a:lnTo>
                    <a:pt x="6914" y="1506"/>
                  </a:lnTo>
                  <a:lnTo>
                    <a:pt x="6436" y="369"/>
                  </a:lnTo>
                  <a:cubicBezTo>
                    <a:pt x="6371" y="155"/>
                    <a:pt x="6150" y="1"/>
                    <a:pt x="5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63"/>
            <p:cNvSpPr/>
            <p:nvPr/>
          </p:nvSpPr>
          <p:spPr>
            <a:xfrm>
              <a:off x="4679414" y="4525445"/>
              <a:ext cx="202103" cy="178477"/>
            </a:xfrm>
            <a:custGeom>
              <a:avLst/>
              <a:gdLst/>
              <a:ahLst/>
              <a:cxnLst/>
              <a:rect l="l" t="t" r="r" b="b"/>
              <a:pathLst>
                <a:path w="8255" h="7290" extrusionOk="0">
                  <a:moveTo>
                    <a:pt x="4068" y="1322"/>
                  </a:moveTo>
                  <a:cubicBezTo>
                    <a:pt x="4868" y="1322"/>
                    <a:pt x="5638" y="1725"/>
                    <a:pt x="6072" y="2414"/>
                  </a:cubicBezTo>
                  <a:cubicBezTo>
                    <a:pt x="6731" y="3551"/>
                    <a:pt x="6368" y="4961"/>
                    <a:pt x="5321" y="5643"/>
                  </a:cubicBezTo>
                  <a:cubicBezTo>
                    <a:pt x="4970" y="5865"/>
                    <a:pt x="4575" y="5968"/>
                    <a:pt x="4180" y="5968"/>
                  </a:cubicBezTo>
                  <a:cubicBezTo>
                    <a:pt x="3400" y="5968"/>
                    <a:pt x="2621" y="5565"/>
                    <a:pt x="2183" y="4870"/>
                  </a:cubicBezTo>
                  <a:cubicBezTo>
                    <a:pt x="1524" y="3733"/>
                    <a:pt x="1820" y="2323"/>
                    <a:pt x="2843" y="1664"/>
                  </a:cubicBezTo>
                  <a:cubicBezTo>
                    <a:pt x="3231" y="1431"/>
                    <a:pt x="3654" y="1322"/>
                    <a:pt x="4068" y="1322"/>
                  </a:cubicBezTo>
                  <a:close/>
                  <a:moveTo>
                    <a:pt x="4056" y="1"/>
                  </a:moveTo>
                  <a:cubicBezTo>
                    <a:pt x="3413" y="1"/>
                    <a:pt x="2765" y="170"/>
                    <a:pt x="2183" y="527"/>
                  </a:cubicBezTo>
                  <a:cubicBezTo>
                    <a:pt x="478" y="1550"/>
                    <a:pt x="0" y="3824"/>
                    <a:pt x="1046" y="5529"/>
                  </a:cubicBezTo>
                  <a:cubicBezTo>
                    <a:pt x="1739" y="6659"/>
                    <a:pt x="2931" y="7290"/>
                    <a:pt x="4152" y="7290"/>
                  </a:cubicBezTo>
                  <a:cubicBezTo>
                    <a:pt x="4774" y="7290"/>
                    <a:pt x="5405" y="7126"/>
                    <a:pt x="5981" y="6780"/>
                  </a:cubicBezTo>
                  <a:cubicBezTo>
                    <a:pt x="7686" y="5643"/>
                    <a:pt x="8255" y="3460"/>
                    <a:pt x="7209" y="1755"/>
                  </a:cubicBezTo>
                  <a:cubicBezTo>
                    <a:pt x="6520" y="631"/>
                    <a:pt x="5298" y="1"/>
                    <a:pt x="40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63"/>
            <p:cNvSpPr/>
            <p:nvPr/>
          </p:nvSpPr>
          <p:spPr>
            <a:xfrm>
              <a:off x="4570859" y="4410279"/>
              <a:ext cx="419777" cy="420365"/>
            </a:xfrm>
            <a:custGeom>
              <a:avLst/>
              <a:gdLst/>
              <a:ahLst/>
              <a:cxnLst/>
              <a:rect l="l" t="t" r="r" b="b"/>
              <a:pathLst>
                <a:path w="17146" h="17170" extrusionOk="0">
                  <a:moveTo>
                    <a:pt x="8528" y="1615"/>
                  </a:moveTo>
                  <a:cubicBezTo>
                    <a:pt x="12393" y="1615"/>
                    <a:pt x="15531" y="4753"/>
                    <a:pt x="15531" y="8528"/>
                  </a:cubicBezTo>
                  <a:cubicBezTo>
                    <a:pt x="15531" y="12417"/>
                    <a:pt x="12393" y="15555"/>
                    <a:pt x="8528" y="15555"/>
                  </a:cubicBezTo>
                  <a:cubicBezTo>
                    <a:pt x="4730" y="15555"/>
                    <a:pt x="1592" y="12417"/>
                    <a:pt x="1592" y="8528"/>
                  </a:cubicBezTo>
                  <a:cubicBezTo>
                    <a:pt x="1592" y="4753"/>
                    <a:pt x="4730" y="1615"/>
                    <a:pt x="8528" y="1615"/>
                  </a:cubicBezTo>
                  <a:close/>
                  <a:moveTo>
                    <a:pt x="8528" y="1"/>
                  </a:moveTo>
                  <a:cubicBezTo>
                    <a:pt x="3775" y="1"/>
                    <a:pt x="0" y="3798"/>
                    <a:pt x="0" y="8528"/>
                  </a:cubicBezTo>
                  <a:cubicBezTo>
                    <a:pt x="0" y="13281"/>
                    <a:pt x="3775" y="17169"/>
                    <a:pt x="8528" y="17169"/>
                  </a:cubicBezTo>
                  <a:cubicBezTo>
                    <a:pt x="13257" y="17169"/>
                    <a:pt x="17146" y="13281"/>
                    <a:pt x="17146" y="8528"/>
                  </a:cubicBezTo>
                  <a:cubicBezTo>
                    <a:pt x="17146" y="3798"/>
                    <a:pt x="13257" y="1"/>
                    <a:pt x="8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63"/>
            <p:cNvSpPr/>
            <p:nvPr/>
          </p:nvSpPr>
          <p:spPr>
            <a:xfrm>
              <a:off x="5041290" y="4310635"/>
              <a:ext cx="754379" cy="501059"/>
            </a:xfrm>
            <a:custGeom>
              <a:avLst/>
              <a:gdLst/>
              <a:ahLst/>
              <a:cxnLst/>
              <a:rect l="l" t="t" r="r" b="b"/>
              <a:pathLst>
                <a:path w="30813" h="20466" extrusionOk="0">
                  <a:moveTo>
                    <a:pt x="7777" y="0"/>
                  </a:moveTo>
                  <a:lnTo>
                    <a:pt x="0" y="8050"/>
                  </a:lnTo>
                  <a:lnTo>
                    <a:pt x="0" y="20466"/>
                  </a:lnTo>
                  <a:lnTo>
                    <a:pt x="30813" y="20466"/>
                  </a:lnTo>
                  <a:lnTo>
                    <a:pt x="77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63"/>
            <p:cNvSpPr/>
            <p:nvPr/>
          </p:nvSpPr>
          <p:spPr>
            <a:xfrm>
              <a:off x="4946641" y="3930373"/>
              <a:ext cx="386946" cy="387509"/>
            </a:xfrm>
            <a:custGeom>
              <a:avLst/>
              <a:gdLst/>
              <a:ahLst/>
              <a:cxnLst/>
              <a:rect l="l" t="t" r="r" b="b"/>
              <a:pathLst>
                <a:path w="15805" h="15828" extrusionOk="0">
                  <a:moveTo>
                    <a:pt x="7959" y="1"/>
                  </a:moveTo>
                  <a:cubicBezTo>
                    <a:pt x="3593" y="1"/>
                    <a:pt x="0" y="3594"/>
                    <a:pt x="0" y="7960"/>
                  </a:cubicBezTo>
                  <a:cubicBezTo>
                    <a:pt x="0" y="12326"/>
                    <a:pt x="3593" y="15828"/>
                    <a:pt x="7959" y="15828"/>
                  </a:cubicBezTo>
                  <a:cubicBezTo>
                    <a:pt x="12303" y="15828"/>
                    <a:pt x="15805" y="12326"/>
                    <a:pt x="15805" y="7960"/>
                  </a:cubicBezTo>
                  <a:cubicBezTo>
                    <a:pt x="15805" y="3594"/>
                    <a:pt x="12303" y="1"/>
                    <a:pt x="7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63"/>
            <p:cNvSpPr/>
            <p:nvPr/>
          </p:nvSpPr>
          <p:spPr>
            <a:xfrm>
              <a:off x="5018448" y="4709798"/>
              <a:ext cx="795608" cy="153138"/>
            </a:xfrm>
            <a:custGeom>
              <a:avLst/>
              <a:gdLst/>
              <a:ahLst/>
              <a:cxnLst/>
              <a:rect l="l" t="t" r="r" b="b"/>
              <a:pathLst>
                <a:path w="32497" h="6255" extrusionOk="0">
                  <a:moveTo>
                    <a:pt x="1797" y="1"/>
                  </a:moveTo>
                  <a:cubicBezTo>
                    <a:pt x="751" y="1"/>
                    <a:pt x="1" y="1410"/>
                    <a:pt x="1" y="3116"/>
                  </a:cubicBezTo>
                  <a:cubicBezTo>
                    <a:pt x="1" y="4821"/>
                    <a:pt x="751" y="6254"/>
                    <a:pt x="1797" y="6254"/>
                  </a:cubicBezTo>
                  <a:lnTo>
                    <a:pt x="30791" y="6254"/>
                  </a:lnTo>
                  <a:cubicBezTo>
                    <a:pt x="31746" y="6254"/>
                    <a:pt x="32496" y="4821"/>
                    <a:pt x="32496" y="3116"/>
                  </a:cubicBezTo>
                  <a:cubicBezTo>
                    <a:pt x="32496" y="1410"/>
                    <a:pt x="31746" y="1"/>
                    <a:pt x="307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63"/>
            <p:cNvSpPr/>
            <p:nvPr/>
          </p:nvSpPr>
          <p:spPr>
            <a:xfrm>
              <a:off x="4540231" y="3206621"/>
              <a:ext cx="450405" cy="118055"/>
            </a:xfrm>
            <a:custGeom>
              <a:avLst/>
              <a:gdLst/>
              <a:ahLst/>
              <a:cxnLst/>
              <a:rect l="l" t="t" r="r" b="b"/>
              <a:pathLst>
                <a:path w="18397" h="4822" extrusionOk="0">
                  <a:moveTo>
                    <a:pt x="2479" y="1"/>
                  </a:moveTo>
                  <a:cubicBezTo>
                    <a:pt x="1137" y="1"/>
                    <a:pt x="0" y="1047"/>
                    <a:pt x="0" y="2366"/>
                  </a:cubicBezTo>
                  <a:cubicBezTo>
                    <a:pt x="0" y="3685"/>
                    <a:pt x="1137" y="4822"/>
                    <a:pt x="2479" y="4822"/>
                  </a:cubicBezTo>
                  <a:lnTo>
                    <a:pt x="15918" y="4822"/>
                  </a:lnTo>
                  <a:cubicBezTo>
                    <a:pt x="17260" y="4822"/>
                    <a:pt x="18397" y="3685"/>
                    <a:pt x="18397" y="2366"/>
                  </a:cubicBezTo>
                  <a:cubicBezTo>
                    <a:pt x="18397" y="1047"/>
                    <a:pt x="17260" y="1"/>
                    <a:pt x="15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63"/>
            <p:cNvSpPr/>
            <p:nvPr/>
          </p:nvSpPr>
          <p:spPr>
            <a:xfrm>
              <a:off x="4867587" y="3942076"/>
              <a:ext cx="183178" cy="183178"/>
            </a:xfrm>
            <a:custGeom>
              <a:avLst/>
              <a:gdLst/>
              <a:ahLst/>
              <a:cxnLst/>
              <a:rect l="l" t="t" r="r" b="b"/>
              <a:pathLst>
                <a:path w="7482" h="7482" extrusionOk="0">
                  <a:moveTo>
                    <a:pt x="3798" y="0"/>
                  </a:moveTo>
                  <a:cubicBezTo>
                    <a:pt x="1706" y="0"/>
                    <a:pt x="0" y="1706"/>
                    <a:pt x="0" y="3775"/>
                  </a:cubicBezTo>
                  <a:cubicBezTo>
                    <a:pt x="0" y="5776"/>
                    <a:pt x="1706" y="7482"/>
                    <a:pt x="3798" y="7482"/>
                  </a:cubicBezTo>
                  <a:cubicBezTo>
                    <a:pt x="5776" y="7482"/>
                    <a:pt x="7482" y="5776"/>
                    <a:pt x="7482" y="3775"/>
                  </a:cubicBezTo>
                  <a:cubicBezTo>
                    <a:pt x="7482" y="1706"/>
                    <a:pt x="5776" y="0"/>
                    <a:pt x="3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63"/>
            <p:cNvSpPr/>
            <p:nvPr/>
          </p:nvSpPr>
          <p:spPr>
            <a:xfrm>
              <a:off x="4999523" y="4248499"/>
              <a:ext cx="299543" cy="303069"/>
            </a:xfrm>
            <a:custGeom>
              <a:avLst/>
              <a:gdLst/>
              <a:ahLst/>
              <a:cxnLst/>
              <a:rect l="l" t="t" r="r" b="b"/>
              <a:pathLst>
                <a:path w="12235" h="12379" extrusionOk="0">
                  <a:moveTo>
                    <a:pt x="2391" y="1"/>
                  </a:moveTo>
                  <a:cubicBezTo>
                    <a:pt x="1876" y="1"/>
                    <a:pt x="1365" y="194"/>
                    <a:pt x="956" y="560"/>
                  </a:cubicBezTo>
                  <a:cubicBezTo>
                    <a:pt x="1" y="1401"/>
                    <a:pt x="1" y="2743"/>
                    <a:pt x="774" y="3584"/>
                  </a:cubicBezTo>
                  <a:lnTo>
                    <a:pt x="8255" y="11634"/>
                  </a:lnTo>
                  <a:cubicBezTo>
                    <a:pt x="8653" y="12140"/>
                    <a:pt x="9243" y="12378"/>
                    <a:pt x="9834" y="12378"/>
                  </a:cubicBezTo>
                  <a:cubicBezTo>
                    <a:pt x="10359" y="12378"/>
                    <a:pt x="10884" y="12191"/>
                    <a:pt x="11280" y="11839"/>
                  </a:cubicBezTo>
                  <a:cubicBezTo>
                    <a:pt x="12144" y="10975"/>
                    <a:pt x="12235" y="9656"/>
                    <a:pt x="11371" y="8792"/>
                  </a:cubicBezTo>
                  <a:lnTo>
                    <a:pt x="3980" y="742"/>
                  </a:lnTo>
                  <a:cubicBezTo>
                    <a:pt x="3537" y="239"/>
                    <a:pt x="2962" y="1"/>
                    <a:pt x="2391" y="1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63"/>
            <p:cNvSpPr/>
            <p:nvPr/>
          </p:nvSpPr>
          <p:spPr>
            <a:xfrm>
              <a:off x="3392247" y="3619715"/>
              <a:ext cx="684237" cy="271168"/>
            </a:xfrm>
            <a:custGeom>
              <a:avLst/>
              <a:gdLst/>
              <a:ahLst/>
              <a:cxnLst/>
              <a:rect l="l" t="t" r="r" b="b"/>
              <a:pathLst>
                <a:path w="27948" h="11076" extrusionOk="0">
                  <a:moveTo>
                    <a:pt x="1" y="1"/>
                  </a:moveTo>
                  <a:lnTo>
                    <a:pt x="1" y="11075"/>
                  </a:lnTo>
                  <a:lnTo>
                    <a:pt x="27948" y="11075"/>
                  </a:lnTo>
                  <a:lnTo>
                    <a:pt x="279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63"/>
            <p:cNvSpPr/>
            <p:nvPr/>
          </p:nvSpPr>
          <p:spPr>
            <a:xfrm>
              <a:off x="3705133" y="3568497"/>
              <a:ext cx="51242" cy="326841"/>
            </a:xfrm>
            <a:custGeom>
              <a:avLst/>
              <a:gdLst/>
              <a:ahLst/>
              <a:cxnLst/>
              <a:rect l="l" t="t" r="r" b="b"/>
              <a:pathLst>
                <a:path w="2093" h="13350" extrusionOk="0">
                  <a:moveTo>
                    <a:pt x="0" y="1"/>
                  </a:moveTo>
                  <a:lnTo>
                    <a:pt x="0" y="13349"/>
                  </a:lnTo>
                  <a:lnTo>
                    <a:pt x="2093" y="13349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63"/>
            <p:cNvSpPr/>
            <p:nvPr/>
          </p:nvSpPr>
          <p:spPr>
            <a:xfrm>
              <a:off x="3628795" y="4399140"/>
              <a:ext cx="92446" cy="92446"/>
            </a:xfrm>
            <a:custGeom>
              <a:avLst/>
              <a:gdLst/>
              <a:ahLst/>
              <a:cxnLst/>
              <a:rect l="l" t="t" r="r" b="b"/>
              <a:pathLst>
                <a:path w="3776" h="3776" extrusionOk="0">
                  <a:moveTo>
                    <a:pt x="1888" y="1"/>
                  </a:moveTo>
                  <a:cubicBezTo>
                    <a:pt x="842" y="1"/>
                    <a:pt x="1" y="842"/>
                    <a:pt x="1" y="1888"/>
                  </a:cubicBezTo>
                  <a:cubicBezTo>
                    <a:pt x="1" y="2934"/>
                    <a:pt x="842" y="3776"/>
                    <a:pt x="1888" y="3776"/>
                  </a:cubicBezTo>
                  <a:cubicBezTo>
                    <a:pt x="2934" y="3776"/>
                    <a:pt x="3775" y="2934"/>
                    <a:pt x="3775" y="1888"/>
                  </a:cubicBezTo>
                  <a:cubicBezTo>
                    <a:pt x="3775" y="842"/>
                    <a:pt x="2934" y="1"/>
                    <a:pt x="18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63"/>
            <p:cNvSpPr/>
            <p:nvPr/>
          </p:nvSpPr>
          <p:spPr>
            <a:xfrm>
              <a:off x="4292493" y="4577299"/>
              <a:ext cx="60129" cy="60717"/>
            </a:xfrm>
            <a:custGeom>
              <a:avLst/>
              <a:gdLst/>
              <a:ahLst/>
              <a:cxnLst/>
              <a:rect l="l" t="t" r="r" b="b"/>
              <a:pathLst>
                <a:path w="2456" h="2480" extrusionOk="0">
                  <a:moveTo>
                    <a:pt x="1228" y="1"/>
                  </a:moveTo>
                  <a:cubicBezTo>
                    <a:pt x="569" y="1"/>
                    <a:pt x="0" y="569"/>
                    <a:pt x="0" y="1251"/>
                  </a:cubicBezTo>
                  <a:cubicBezTo>
                    <a:pt x="0" y="1911"/>
                    <a:pt x="569" y="2479"/>
                    <a:pt x="1228" y="2479"/>
                  </a:cubicBezTo>
                  <a:cubicBezTo>
                    <a:pt x="1887" y="2479"/>
                    <a:pt x="2456" y="1911"/>
                    <a:pt x="2456" y="1251"/>
                  </a:cubicBezTo>
                  <a:cubicBezTo>
                    <a:pt x="2456" y="569"/>
                    <a:pt x="1887" y="1"/>
                    <a:pt x="1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63"/>
            <p:cNvSpPr/>
            <p:nvPr/>
          </p:nvSpPr>
          <p:spPr>
            <a:xfrm>
              <a:off x="4751784" y="4584546"/>
              <a:ext cx="57926" cy="60154"/>
            </a:xfrm>
            <a:custGeom>
              <a:avLst/>
              <a:gdLst/>
              <a:ahLst/>
              <a:cxnLst/>
              <a:rect l="l" t="t" r="r" b="b"/>
              <a:pathLst>
                <a:path w="2366" h="2457" extrusionOk="0">
                  <a:moveTo>
                    <a:pt x="1138" y="0"/>
                  </a:moveTo>
                  <a:cubicBezTo>
                    <a:pt x="455" y="0"/>
                    <a:pt x="1" y="569"/>
                    <a:pt x="1" y="1228"/>
                  </a:cubicBezTo>
                  <a:cubicBezTo>
                    <a:pt x="1" y="1888"/>
                    <a:pt x="455" y="2456"/>
                    <a:pt x="1138" y="2456"/>
                  </a:cubicBezTo>
                  <a:cubicBezTo>
                    <a:pt x="1797" y="2456"/>
                    <a:pt x="2365" y="1888"/>
                    <a:pt x="2365" y="1228"/>
                  </a:cubicBezTo>
                  <a:cubicBezTo>
                    <a:pt x="2365" y="569"/>
                    <a:pt x="1797" y="0"/>
                    <a:pt x="1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63"/>
            <p:cNvSpPr/>
            <p:nvPr/>
          </p:nvSpPr>
          <p:spPr>
            <a:xfrm>
              <a:off x="768384" y="2893196"/>
              <a:ext cx="241642" cy="744929"/>
            </a:xfrm>
            <a:custGeom>
              <a:avLst/>
              <a:gdLst/>
              <a:ahLst/>
              <a:cxnLst/>
              <a:rect l="l" t="t" r="r" b="b"/>
              <a:pathLst>
                <a:path w="9870" h="30427" extrusionOk="0">
                  <a:moveTo>
                    <a:pt x="6640" y="0"/>
                  </a:moveTo>
                  <a:lnTo>
                    <a:pt x="0" y="683"/>
                  </a:lnTo>
                  <a:lnTo>
                    <a:pt x="3047" y="30426"/>
                  </a:lnTo>
                  <a:lnTo>
                    <a:pt x="9869" y="30426"/>
                  </a:lnTo>
                  <a:lnTo>
                    <a:pt x="66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63"/>
            <p:cNvSpPr/>
            <p:nvPr/>
          </p:nvSpPr>
          <p:spPr>
            <a:xfrm>
              <a:off x="643107" y="3315740"/>
              <a:ext cx="744929" cy="211039"/>
            </a:xfrm>
            <a:custGeom>
              <a:avLst/>
              <a:gdLst/>
              <a:ahLst/>
              <a:cxnLst/>
              <a:rect l="l" t="t" r="r" b="b"/>
              <a:pathLst>
                <a:path w="30427" h="8620" extrusionOk="0">
                  <a:moveTo>
                    <a:pt x="30336" y="1"/>
                  </a:moveTo>
                  <a:lnTo>
                    <a:pt x="1" y="3503"/>
                  </a:lnTo>
                  <a:lnTo>
                    <a:pt x="774" y="8619"/>
                  </a:lnTo>
                  <a:lnTo>
                    <a:pt x="30427" y="4822"/>
                  </a:lnTo>
                  <a:lnTo>
                    <a:pt x="303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63"/>
            <p:cNvSpPr/>
            <p:nvPr/>
          </p:nvSpPr>
          <p:spPr>
            <a:xfrm>
              <a:off x="2060546" y="3230027"/>
              <a:ext cx="160360" cy="159797"/>
            </a:xfrm>
            <a:custGeom>
              <a:avLst/>
              <a:gdLst/>
              <a:ahLst/>
              <a:cxnLst/>
              <a:rect l="l" t="t" r="r" b="b"/>
              <a:pathLst>
                <a:path w="6550" h="6527" extrusionOk="0">
                  <a:moveTo>
                    <a:pt x="3321" y="0"/>
                  </a:moveTo>
                  <a:cubicBezTo>
                    <a:pt x="1524" y="0"/>
                    <a:pt x="1" y="1410"/>
                    <a:pt x="1" y="3206"/>
                  </a:cubicBezTo>
                  <a:cubicBezTo>
                    <a:pt x="1" y="5003"/>
                    <a:pt x="1524" y="6526"/>
                    <a:pt x="3321" y="6526"/>
                  </a:cubicBezTo>
                  <a:cubicBezTo>
                    <a:pt x="5117" y="6526"/>
                    <a:pt x="6550" y="5003"/>
                    <a:pt x="6550" y="3206"/>
                  </a:cubicBezTo>
                  <a:cubicBezTo>
                    <a:pt x="6550" y="1410"/>
                    <a:pt x="5117" y="0"/>
                    <a:pt x="3321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63"/>
            <p:cNvSpPr/>
            <p:nvPr/>
          </p:nvSpPr>
          <p:spPr>
            <a:xfrm>
              <a:off x="2598916" y="3069666"/>
              <a:ext cx="97440" cy="97465"/>
            </a:xfrm>
            <a:custGeom>
              <a:avLst/>
              <a:gdLst/>
              <a:ahLst/>
              <a:cxnLst/>
              <a:rect l="l" t="t" r="r" b="b"/>
              <a:pathLst>
                <a:path w="3980" h="3981" extrusionOk="0">
                  <a:moveTo>
                    <a:pt x="1979" y="1"/>
                  </a:moveTo>
                  <a:cubicBezTo>
                    <a:pt x="842" y="1"/>
                    <a:pt x="0" y="956"/>
                    <a:pt x="0" y="2002"/>
                  </a:cubicBezTo>
                  <a:cubicBezTo>
                    <a:pt x="0" y="3139"/>
                    <a:pt x="842" y="3980"/>
                    <a:pt x="1979" y="3980"/>
                  </a:cubicBezTo>
                  <a:cubicBezTo>
                    <a:pt x="3116" y="3980"/>
                    <a:pt x="3980" y="3139"/>
                    <a:pt x="3980" y="2002"/>
                  </a:cubicBezTo>
                  <a:cubicBezTo>
                    <a:pt x="3980" y="956"/>
                    <a:pt x="3116" y="1"/>
                    <a:pt x="1979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63"/>
            <p:cNvSpPr/>
            <p:nvPr/>
          </p:nvSpPr>
          <p:spPr>
            <a:xfrm>
              <a:off x="1974808" y="2506275"/>
              <a:ext cx="389737" cy="394193"/>
            </a:xfrm>
            <a:custGeom>
              <a:avLst/>
              <a:gdLst/>
              <a:ahLst/>
              <a:cxnLst/>
              <a:rect l="l" t="t" r="r" b="b"/>
              <a:pathLst>
                <a:path w="15919" h="16101" extrusionOk="0">
                  <a:moveTo>
                    <a:pt x="11848" y="0"/>
                  </a:moveTo>
                  <a:lnTo>
                    <a:pt x="1" y="4162"/>
                  </a:lnTo>
                  <a:lnTo>
                    <a:pt x="4071" y="16100"/>
                  </a:lnTo>
                  <a:lnTo>
                    <a:pt x="15919" y="11825"/>
                  </a:lnTo>
                  <a:lnTo>
                    <a:pt x="11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63"/>
            <p:cNvSpPr/>
            <p:nvPr/>
          </p:nvSpPr>
          <p:spPr>
            <a:xfrm>
              <a:off x="2046639" y="2859533"/>
              <a:ext cx="57926" cy="51707"/>
            </a:xfrm>
            <a:custGeom>
              <a:avLst/>
              <a:gdLst/>
              <a:ahLst/>
              <a:cxnLst/>
              <a:rect l="l" t="t" r="r" b="b"/>
              <a:pathLst>
                <a:path w="2366" h="2112" extrusionOk="0">
                  <a:moveTo>
                    <a:pt x="1179" y="1"/>
                  </a:moveTo>
                  <a:cubicBezTo>
                    <a:pt x="1070" y="1"/>
                    <a:pt x="963" y="19"/>
                    <a:pt x="864" y="57"/>
                  </a:cubicBezTo>
                  <a:cubicBezTo>
                    <a:pt x="296" y="238"/>
                    <a:pt x="0" y="807"/>
                    <a:pt x="205" y="1375"/>
                  </a:cubicBezTo>
                  <a:cubicBezTo>
                    <a:pt x="351" y="1831"/>
                    <a:pt x="744" y="2111"/>
                    <a:pt x="1187" y="2111"/>
                  </a:cubicBezTo>
                  <a:cubicBezTo>
                    <a:pt x="1298" y="2111"/>
                    <a:pt x="1411" y="2094"/>
                    <a:pt x="1524" y="2058"/>
                  </a:cubicBezTo>
                  <a:cubicBezTo>
                    <a:pt x="2092" y="1853"/>
                    <a:pt x="2365" y="1193"/>
                    <a:pt x="2183" y="716"/>
                  </a:cubicBezTo>
                  <a:cubicBezTo>
                    <a:pt x="2039" y="265"/>
                    <a:pt x="1595" y="1"/>
                    <a:pt x="1179" y="1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63"/>
            <p:cNvSpPr/>
            <p:nvPr/>
          </p:nvSpPr>
          <p:spPr>
            <a:xfrm>
              <a:off x="2197501" y="2549683"/>
              <a:ext cx="104687" cy="240002"/>
            </a:xfrm>
            <a:custGeom>
              <a:avLst/>
              <a:gdLst/>
              <a:ahLst/>
              <a:cxnLst/>
              <a:rect l="l" t="t" r="r" b="b"/>
              <a:pathLst>
                <a:path w="4276" h="9803" extrusionOk="0">
                  <a:moveTo>
                    <a:pt x="632" y="0"/>
                  </a:moveTo>
                  <a:cubicBezTo>
                    <a:pt x="578" y="0"/>
                    <a:pt x="527" y="8"/>
                    <a:pt x="478" y="24"/>
                  </a:cubicBezTo>
                  <a:cubicBezTo>
                    <a:pt x="183" y="115"/>
                    <a:pt x="1" y="501"/>
                    <a:pt x="92" y="865"/>
                  </a:cubicBezTo>
                  <a:lnTo>
                    <a:pt x="3025" y="9392"/>
                  </a:lnTo>
                  <a:cubicBezTo>
                    <a:pt x="3119" y="9636"/>
                    <a:pt x="3383" y="9803"/>
                    <a:pt x="3638" y="9803"/>
                  </a:cubicBezTo>
                  <a:cubicBezTo>
                    <a:pt x="3692" y="9803"/>
                    <a:pt x="3746" y="9795"/>
                    <a:pt x="3798" y="9779"/>
                  </a:cubicBezTo>
                  <a:cubicBezTo>
                    <a:pt x="4162" y="9688"/>
                    <a:pt x="4276" y="9302"/>
                    <a:pt x="4162" y="8915"/>
                  </a:cubicBezTo>
                  <a:lnTo>
                    <a:pt x="1320" y="388"/>
                  </a:lnTo>
                  <a:cubicBezTo>
                    <a:pt x="1170" y="163"/>
                    <a:pt x="882" y="0"/>
                    <a:pt x="6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63"/>
            <p:cNvSpPr/>
            <p:nvPr/>
          </p:nvSpPr>
          <p:spPr>
            <a:xfrm>
              <a:off x="2276555" y="2618234"/>
              <a:ext cx="57926" cy="51438"/>
            </a:xfrm>
            <a:custGeom>
              <a:avLst/>
              <a:gdLst/>
              <a:ahLst/>
              <a:cxnLst/>
              <a:rect l="l" t="t" r="r" b="b"/>
              <a:pathLst>
                <a:path w="2366" h="2101" extrusionOk="0">
                  <a:moveTo>
                    <a:pt x="1213" y="0"/>
                  </a:moveTo>
                  <a:cubicBezTo>
                    <a:pt x="1092" y="0"/>
                    <a:pt x="967" y="21"/>
                    <a:pt x="842" y="66"/>
                  </a:cubicBezTo>
                  <a:cubicBezTo>
                    <a:pt x="274" y="248"/>
                    <a:pt x="1" y="817"/>
                    <a:pt x="183" y="1385"/>
                  </a:cubicBezTo>
                  <a:cubicBezTo>
                    <a:pt x="330" y="1773"/>
                    <a:pt x="808" y="2101"/>
                    <a:pt x="1226" y="2101"/>
                  </a:cubicBezTo>
                  <a:cubicBezTo>
                    <a:pt x="1323" y="2101"/>
                    <a:pt x="1416" y="2083"/>
                    <a:pt x="1502" y="2045"/>
                  </a:cubicBezTo>
                  <a:cubicBezTo>
                    <a:pt x="2070" y="1863"/>
                    <a:pt x="2366" y="1203"/>
                    <a:pt x="2184" y="635"/>
                  </a:cubicBezTo>
                  <a:cubicBezTo>
                    <a:pt x="2024" y="262"/>
                    <a:pt x="1643" y="0"/>
                    <a:pt x="1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63"/>
            <p:cNvSpPr/>
            <p:nvPr/>
          </p:nvSpPr>
          <p:spPr>
            <a:xfrm>
              <a:off x="1993194" y="2706444"/>
              <a:ext cx="55698" cy="51683"/>
            </a:xfrm>
            <a:custGeom>
              <a:avLst/>
              <a:gdLst/>
              <a:ahLst/>
              <a:cxnLst/>
              <a:rect l="l" t="t" r="r" b="b"/>
              <a:pathLst>
                <a:path w="2275" h="2111" extrusionOk="0">
                  <a:moveTo>
                    <a:pt x="1179" y="0"/>
                  </a:moveTo>
                  <a:cubicBezTo>
                    <a:pt x="1070" y="0"/>
                    <a:pt x="963" y="18"/>
                    <a:pt x="864" y="56"/>
                  </a:cubicBezTo>
                  <a:cubicBezTo>
                    <a:pt x="296" y="238"/>
                    <a:pt x="0" y="806"/>
                    <a:pt x="205" y="1375"/>
                  </a:cubicBezTo>
                  <a:cubicBezTo>
                    <a:pt x="351" y="1830"/>
                    <a:pt x="744" y="2111"/>
                    <a:pt x="1187" y="2111"/>
                  </a:cubicBezTo>
                  <a:cubicBezTo>
                    <a:pt x="1298" y="2111"/>
                    <a:pt x="1411" y="2093"/>
                    <a:pt x="1524" y="2057"/>
                  </a:cubicBezTo>
                  <a:cubicBezTo>
                    <a:pt x="2001" y="1852"/>
                    <a:pt x="2274" y="1284"/>
                    <a:pt x="2183" y="715"/>
                  </a:cubicBezTo>
                  <a:cubicBezTo>
                    <a:pt x="2039" y="265"/>
                    <a:pt x="1595" y="0"/>
                    <a:pt x="11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9" name="Google Shape;10929;p63"/>
            <p:cNvSpPr/>
            <p:nvPr/>
          </p:nvSpPr>
          <p:spPr>
            <a:xfrm>
              <a:off x="2021031" y="2635102"/>
              <a:ext cx="283385" cy="136196"/>
            </a:xfrm>
            <a:custGeom>
              <a:avLst/>
              <a:gdLst/>
              <a:ahLst/>
              <a:cxnLst/>
              <a:rect l="l" t="t" r="r" b="b"/>
              <a:pathLst>
                <a:path w="11575" h="5563" extrusionOk="0">
                  <a:moveTo>
                    <a:pt x="11132" y="1"/>
                  </a:moveTo>
                  <a:cubicBezTo>
                    <a:pt x="10998" y="1"/>
                    <a:pt x="10860" y="85"/>
                    <a:pt x="10711" y="219"/>
                  </a:cubicBezTo>
                  <a:cubicBezTo>
                    <a:pt x="10347" y="1174"/>
                    <a:pt x="9778" y="2015"/>
                    <a:pt x="9005" y="2697"/>
                  </a:cubicBezTo>
                  <a:cubicBezTo>
                    <a:pt x="8641" y="3061"/>
                    <a:pt x="8346" y="3357"/>
                    <a:pt x="7868" y="3629"/>
                  </a:cubicBezTo>
                  <a:cubicBezTo>
                    <a:pt x="7504" y="3925"/>
                    <a:pt x="7027" y="4107"/>
                    <a:pt x="6549" y="4198"/>
                  </a:cubicBezTo>
                  <a:cubicBezTo>
                    <a:pt x="5935" y="4388"/>
                    <a:pt x="5283" y="4456"/>
                    <a:pt x="4648" y="4456"/>
                  </a:cubicBezTo>
                  <a:cubicBezTo>
                    <a:pt x="4296" y="4456"/>
                    <a:pt x="3948" y="4435"/>
                    <a:pt x="3616" y="4403"/>
                  </a:cubicBezTo>
                  <a:cubicBezTo>
                    <a:pt x="3047" y="4289"/>
                    <a:pt x="2570" y="4198"/>
                    <a:pt x="2092" y="4107"/>
                  </a:cubicBezTo>
                  <a:cubicBezTo>
                    <a:pt x="1615" y="3925"/>
                    <a:pt x="1137" y="3834"/>
                    <a:pt x="682" y="3629"/>
                  </a:cubicBezTo>
                  <a:lnTo>
                    <a:pt x="682" y="3539"/>
                  </a:lnTo>
                  <a:cubicBezTo>
                    <a:pt x="387" y="3539"/>
                    <a:pt x="205" y="3539"/>
                    <a:pt x="114" y="3720"/>
                  </a:cubicBezTo>
                  <a:cubicBezTo>
                    <a:pt x="0" y="3925"/>
                    <a:pt x="114" y="4198"/>
                    <a:pt x="296" y="4289"/>
                  </a:cubicBezTo>
                  <a:cubicBezTo>
                    <a:pt x="1251" y="4857"/>
                    <a:pt x="2274" y="5244"/>
                    <a:pt x="3411" y="5426"/>
                  </a:cubicBezTo>
                  <a:cubicBezTo>
                    <a:pt x="3890" y="5512"/>
                    <a:pt x="4369" y="5562"/>
                    <a:pt x="4848" y="5562"/>
                  </a:cubicBezTo>
                  <a:cubicBezTo>
                    <a:pt x="5506" y="5562"/>
                    <a:pt x="6164" y="5468"/>
                    <a:pt x="6822" y="5244"/>
                  </a:cubicBezTo>
                  <a:cubicBezTo>
                    <a:pt x="7959" y="4971"/>
                    <a:pt x="9005" y="4289"/>
                    <a:pt x="9778" y="3448"/>
                  </a:cubicBezTo>
                  <a:cubicBezTo>
                    <a:pt x="10529" y="2583"/>
                    <a:pt x="11097" y="1651"/>
                    <a:pt x="11575" y="605"/>
                  </a:cubicBezTo>
                  <a:cubicBezTo>
                    <a:pt x="11575" y="423"/>
                    <a:pt x="11484" y="128"/>
                    <a:pt x="11279" y="37"/>
                  </a:cubicBezTo>
                  <a:cubicBezTo>
                    <a:pt x="11230" y="12"/>
                    <a:pt x="11182" y="1"/>
                    <a:pt x="11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63"/>
            <p:cNvSpPr/>
            <p:nvPr/>
          </p:nvSpPr>
          <p:spPr>
            <a:xfrm>
              <a:off x="2100085" y="2580310"/>
              <a:ext cx="83534" cy="83534"/>
            </a:xfrm>
            <a:custGeom>
              <a:avLst/>
              <a:gdLst/>
              <a:ahLst/>
              <a:cxnLst/>
              <a:rect l="l" t="t" r="r" b="b"/>
              <a:pathLst>
                <a:path w="3412" h="3412" extrusionOk="0">
                  <a:moveTo>
                    <a:pt x="1137" y="1"/>
                  </a:moveTo>
                  <a:lnTo>
                    <a:pt x="864" y="1320"/>
                  </a:lnTo>
                  <a:lnTo>
                    <a:pt x="0" y="2275"/>
                  </a:lnTo>
                  <a:lnTo>
                    <a:pt x="1319" y="2547"/>
                  </a:lnTo>
                  <a:lnTo>
                    <a:pt x="2274" y="3412"/>
                  </a:lnTo>
                  <a:lnTo>
                    <a:pt x="2456" y="2093"/>
                  </a:lnTo>
                  <a:lnTo>
                    <a:pt x="3411" y="1138"/>
                  </a:lnTo>
                  <a:lnTo>
                    <a:pt x="2092" y="842"/>
                  </a:lnTo>
                  <a:lnTo>
                    <a:pt x="11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63"/>
            <p:cNvSpPr/>
            <p:nvPr/>
          </p:nvSpPr>
          <p:spPr>
            <a:xfrm>
              <a:off x="2179139" y="2795756"/>
              <a:ext cx="192653" cy="114676"/>
            </a:xfrm>
            <a:custGeom>
              <a:avLst/>
              <a:gdLst/>
              <a:ahLst/>
              <a:cxnLst/>
              <a:rect l="l" t="t" r="r" b="b"/>
              <a:pathLst>
                <a:path w="7869" h="4684" extrusionOk="0">
                  <a:moveTo>
                    <a:pt x="7664" y="1"/>
                  </a:moveTo>
                  <a:lnTo>
                    <a:pt x="0" y="2662"/>
                  </a:lnTo>
                  <a:cubicBezTo>
                    <a:pt x="716" y="3900"/>
                    <a:pt x="2113" y="4684"/>
                    <a:pt x="3578" y="4684"/>
                  </a:cubicBezTo>
                  <a:cubicBezTo>
                    <a:pt x="4022" y="4684"/>
                    <a:pt x="4473" y="4612"/>
                    <a:pt x="4912" y="4458"/>
                  </a:cubicBezTo>
                  <a:cubicBezTo>
                    <a:pt x="6731" y="3798"/>
                    <a:pt x="7868" y="1911"/>
                    <a:pt x="76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63"/>
            <p:cNvSpPr/>
            <p:nvPr/>
          </p:nvSpPr>
          <p:spPr>
            <a:xfrm>
              <a:off x="1742738" y="2188345"/>
              <a:ext cx="378524" cy="366381"/>
            </a:xfrm>
            <a:custGeom>
              <a:avLst/>
              <a:gdLst/>
              <a:ahLst/>
              <a:cxnLst/>
              <a:rect l="l" t="t" r="r" b="b"/>
              <a:pathLst>
                <a:path w="15461" h="14965" extrusionOk="0">
                  <a:moveTo>
                    <a:pt x="2907" y="0"/>
                  </a:moveTo>
                  <a:cubicBezTo>
                    <a:pt x="1661" y="0"/>
                    <a:pt x="1" y="3608"/>
                    <a:pt x="293" y="4732"/>
                  </a:cubicBezTo>
                  <a:cubicBezTo>
                    <a:pt x="536" y="5746"/>
                    <a:pt x="1371" y="5935"/>
                    <a:pt x="2308" y="5935"/>
                  </a:cubicBezTo>
                  <a:cubicBezTo>
                    <a:pt x="2863" y="5935"/>
                    <a:pt x="3453" y="5869"/>
                    <a:pt x="3977" y="5869"/>
                  </a:cubicBezTo>
                  <a:cubicBezTo>
                    <a:pt x="3044" y="6346"/>
                    <a:pt x="1612" y="6346"/>
                    <a:pt x="475" y="6619"/>
                  </a:cubicBezTo>
                  <a:cubicBezTo>
                    <a:pt x="384" y="8711"/>
                    <a:pt x="952" y="10712"/>
                    <a:pt x="2567" y="12122"/>
                  </a:cubicBezTo>
                  <a:cubicBezTo>
                    <a:pt x="4363" y="13737"/>
                    <a:pt x="6251" y="13350"/>
                    <a:pt x="8070" y="14010"/>
                  </a:cubicBezTo>
                  <a:cubicBezTo>
                    <a:pt x="7388" y="14214"/>
                    <a:pt x="7592" y="14396"/>
                    <a:pt x="7206" y="14874"/>
                  </a:cubicBezTo>
                  <a:cubicBezTo>
                    <a:pt x="7471" y="14917"/>
                    <a:pt x="7750" y="14935"/>
                    <a:pt x="8041" y="14935"/>
                  </a:cubicBezTo>
                  <a:cubicBezTo>
                    <a:pt x="9562" y="14935"/>
                    <a:pt x="11387" y="14436"/>
                    <a:pt x="13063" y="14436"/>
                  </a:cubicBezTo>
                  <a:cubicBezTo>
                    <a:pt x="13922" y="14436"/>
                    <a:pt x="14742" y="14568"/>
                    <a:pt x="15460" y="14965"/>
                  </a:cubicBezTo>
                  <a:cubicBezTo>
                    <a:pt x="12891" y="9280"/>
                    <a:pt x="4181" y="6619"/>
                    <a:pt x="2953" y="2"/>
                  </a:cubicBezTo>
                  <a:cubicBezTo>
                    <a:pt x="2938" y="1"/>
                    <a:pt x="2923" y="0"/>
                    <a:pt x="2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63"/>
            <p:cNvSpPr/>
            <p:nvPr/>
          </p:nvSpPr>
          <p:spPr>
            <a:xfrm>
              <a:off x="418186" y="2686760"/>
              <a:ext cx="385281" cy="329485"/>
            </a:xfrm>
            <a:custGeom>
              <a:avLst/>
              <a:gdLst/>
              <a:ahLst/>
              <a:cxnLst/>
              <a:rect l="l" t="t" r="r" b="b"/>
              <a:pathLst>
                <a:path w="15737" h="13458" extrusionOk="0">
                  <a:moveTo>
                    <a:pt x="10796" y="0"/>
                  </a:moveTo>
                  <a:cubicBezTo>
                    <a:pt x="8048" y="0"/>
                    <a:pt x="4134" y="1498"/>
                    <a:pt x="387" y="4180"/>
                  </a:cubicBezTo>
                  <a:cubicBezTo>
                    <a:pt x="296" y="4362"/>
                    <a:pt x="92" y="4453"/>
                    <a:pt x="1" y="4567"/>
                  </a:cubicBezTo>
                  <a:lnTo>
                    <a:pt x="6550" y="13458"/>
                  </a:lnTo>
                  <a:cubicBezTo>
                    <a:pt x="6732" y="13367"/>
                    <a:pt x="6823" y="13276"/>
                    <a:pt x="6914" y="13185"/>
                  </a:cubicBezTo>
                  <a:cubicBezTo>
                    <a:pt x="12599" y="9115"/>
                    <a:pt x="15737" y="3793"/>
                    <a:pt x="13940" y="1247"/>
                  </a:cubicBezTo>
                  <a:cubicBezTo>
                    <a:pt x="13328" y="401"/>
                    <a:pt x="12218" y="0"/>
                    <a:pt x="10796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63"/>
            <p:cNvSpPr/>
            <p:nvPr/>
          </p:nvSpPr>
          <p:spPr>
            <a:xfrm>
              <a:off x="791764" y="2636375"/>
              <a:ext cx="391965" cy="308063"/>
            </a:xfrm>
            <a:custGeom>
              <a:avLst/>
              <a:gdLst/>
              <a:ahLst/>
              <a:cxnLst/>
              <a:rect l="l" t="t" r="r" b="b"/>
              <a:pathLst>
                <a:path w="16010" h="12583" extrusionOk="0">
                  <a:moveTo>
                    <a:pt x="6143" y="0"/>
                  </a:moveTo>
                  <a:cubicBezTo>
                    <a:pt x="3652" y="0"/>
                    <a:pt x="1828" y="689"/>
                    <a:pt x="1228" y="2077"/>
                  </a:cubicBezTo>
                  <a:cubicBezTo>
                    <a:pt x="0" y="4919"/>
                    <a:pt x="4366" y="9467"/>
                    <a:pt x="10984" y="12401"/>
                  </a:cubicBezTo>
                  <a:cubicBezTo>
                    <a:pt x="11188" y="12492"/>
                    <a:pt x="11370" y="12582"/>
                    <a:pt x="11461" y="12582"/>
                  </a:cubicBezTo>
                  <a:lnTo>
                    <a:pt x="16009" y="2441"/>
                  </a:lnTo>
                  <a:cubicBezTo>
                    <a:pt x="15827" y="2441"/>
                    <a:pt x="15645" y="2350"/>
                    <a:pt x="15532" y="2259"/>
                  </a:cubicBezTo>
                  <a:cubicBezTo>
                    <a:pt x="12098" y="757"/>
                    <a:pt x="8754" y="0"/>
                    <a:pt x="6143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63"/>
            <p:cNvSpPr/>
            <p:nvPr/>
          </p:nvSpPr>
          <p:spPr>
            <a:xfrm>
              <a:off x="631992" y="2711855"/>
              <a:ext cx="380262" cy="365083"/>
            </a:xfrm>
            <a:custGeom>
              <a:avLst/>
              <a:gdLst/>
              <a:ahLst/>
              <a:cxnLst/>
              <a:rect l="l" t="t" r="r" b="b"/>
              <a:pathLst>
                <a:path w="15532" h="14912" extrusionOk="0">
                  <a:moveTo>
                    <a:pt x="7081" y="0"/>
                  </a:moveTo>
                  <a:cubicBezTo>
                    <a:pt x="6957" y="0"/>
                    <a:pt x="6833" y="6"/>
                    <a:pt x="6708" y="17"/>
                  </a:cubicBezTo>
                  <a:cubicBezTo>
                    <a:pt x="2638" y="494"/>
                    <a:pt x="0" y="6839"/>
                    <a:pt x="750" y="14434"/>
                  </a:cubicBezTo>
                  <a:cubicBezTo>
                    <a:pt x="750" y="14525"/>
                    <a:pt x="750" y="14707"/>
                    <a:pt x="841" y="14912"/>
                  </a:cubicBezTo>
                  <a:lnTo>
                    <a:pt x="15531" y="13388"/>
                  </a:lnTo>
                  <a:lnTo>
                    <a:pt x="15531" y="12820"/>
                  </a:lnTo>
                  <a:cubicBezTo>
                    <a:pt x="14804" y="5566"/>
                    <a:pt x="11040" y="0"/>
                    <a:pt x="70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63"/>
            <p:cNvSpPr/>
            <p:nvPr/>
          </p:nvSpPr>
          <p:spPr>
            <a:xfrm>
              <a:off x="789537" y="2757563"/>
              <a:ext cx="101896" cy="138473"/>
            </a:xfrm>
            <a:custGeom>
              <a:avLst/>
              <a:gdLst/>
              <a:ahLst/>
              <a:cxnLst/>
              <a:rect l="l" t="t" r="r" b="b"/>
              <a:pathLst>
                <a:path w="4162" h="5656" extrusionOk="0">
                  <a:moveTo>
                    <a:pt x="454" y="0"/>
                  </a:moveTo>
                  <a:cubicBezTo>
                    <a:pt x="364" y="0"/>
                    <a:pt x="267" y="22"/>
                    <a:pt x="182" y="60"/>
                  </a:cubicBezTo>
                  <a:cubicBezTo>
                    <a:pt x="91" y="60"/>
                    <a:pt x="91" y="151"/>
                    <a:pt x="91" y="242"/>
                  </a:cubicBezTo>
                  <a:cubicBezTo>
                    <a:pt x="0" y="333"/>
                    <a:pt x="91" y="424"/>
                    <a:pt x="91" y="538"/>
                  </a:cubicBezTo>
                  <a:lnTo>
                    <a:pt x="3411" y="5449"/>
                  </a:lnTo>
                  <a:cubicBezTo>
                    <a:pt x="3467" y="5574"/>
                    <a:pt x="3597" y="5656"/>
                    <a:pt x="3711" y="5656"/>
                  </a:cubicBezTo>
                  <a:cubicBezTo>
                    <a:pt x="3786" y="5656"/>
                    <a:pt x="3853" y="5621"/>
                    <a:pt x="3889" y="5540"/>
                  </a:cubicBezTo>
                  <a:cubicBezTo>
                    <a:pt x="4071" y="5449"/>
                    <a:pt x="4162" y="5268"/>
                    <a:pt x="3980" y="5086"/>
                  </a:cubicBezTo>
                  <a:lnTo>
                    <a:pt x="751" y="151"/>
                  </a:lnTo>
                  <a:cubicBezTo>
                    <a:pt x="698" y="45"/>
                    <a:pt x="582" y="0"/>
                    <a:pt x="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63"/>
            <p:cNvSpPr/>
            <p:nvPr/>
          </p:nvSpPr>
          <p:spPr>
            <a:xfrm>
              <a:off x="736091" y="2762607"/>
              <a:ext cx="74060" cy="153995"/>
            </a:xfrm>
            <a:custGeom>
              <a:avLst/>
              <a:gdLst/>
              <a:ahLst/>
              <a:cxnLst/>
              <a:rect l="l" t="t" r="r" b="b"/>
              <a:pathLst>
                <a:path w="3025" h="6290" extrusionOk="0">
                  <a:moveTo>
                    <a:pt x="2538" y="0"/>
                  </a:moveTo>
                  <a:cubicBezTo>
                    <a:pt x="2365" y="0"/>
                    <a:pt x="2250" y="85"/>
                    <a:pt x="2183" y="218"/>
                  </a:cubicBezTo>
                  <a:lnTo>
                    <a:pt x="91" y="5721"/>
                  </a:lnTo>
                  <a:cubicBezTo>
                    <a:pt x="0" y="5812"/>
                    <a:pt x="0" y="5903"/>
                    <a:pt x="91" y="6017"/>
                  </a:cubicBezTo>
                  <a:cubicBezTo>
                    <a:pt x="91" y="6108"/>
                    <a:pt x="182" y="6199"/>
                    <a:pt x="296" y="6289"/>
                  </a:cubicBezTo>
                  <a:cubicBezTo>
                    <a:pt x="478" y="6289"/>
                    <a:pt x="660" y="6199"/>
                    <a:pt x="751" y="6017"/>
                  </a:cubicBezTo>
                  <a:lnTo>
                    <a:pt x="2934" y="514"/>
                  </a:lnTo>
                  <a:cubicBezTo>
                    <a:pt x="3025" y="332"/>
                    <a:pt x="2934" y="127"/>
                    <a:pt x="2752" y="36"/>
                  </a:cubicBezTo>
                  <a:cubicBezTo>
                    <a:pt x="2673" y="12"/>
                    <a:pt x="2602" y="0"/>
                    <a:pt x="2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63"/>
            <p:cNvSpPr/>
            <p:nvPr/>
          </p:nvSpPr>
          <p:spPr>
            <a:xfrm>
              <a:off x="777834" y="2271880"/>
              <a:ext cx="385281" cy="325495"/>
            </a:xfrm>
            <a:custGeom>
              <a:avLst/>
              <a:gdLst/>
              <a:ahLst/>
              <a:cxnLst/>
              <a:rect l="l" t="t" r="r" b="b"/>
              <a:pathLst>
                <a:path w="15737" h="13295" extrusionOk="0">
                  <a:moveTo>
                    <a:pt x="9392" y="1"/>
                  </a:moveTo>
                  <a:cubicBezTo>
                    <a:pt x="9188" y="92"/>
                    <a:pt x="9097" y="183"/>
                    <a:pt x="8915" y="274"/>
                  </a:cubicBezTo>
                  <a:cubicBezTo>
                    <a:pt x="3230" y="4253"/>
                    <a:pt x="1" y="9574"/>
                    <a:pt x="1797" y="12030"/>
                  </a:cubicBezTo>
                  <a:cubicBezTo>
                    <a:pt x="2424" y="12887"/>
                    <a:pt x="3570" y="13295"/>
                    <a:pt x="5039" y="13295"/>
                  </a:cubicBezTo>
                  <a:cubicBezTo>
                    <a:pt x="7781" y="13295"/>
                    <a:pt x="11648" y="11870"/>
                    <a:pt x="15350" y="9279"/>
                  </a:cubicBezTo>
                  <a:cubicBezTo>
                    <a:pt x="15532" y="9188"/>
                    <a:pt x="15646" y="9097"/>
                    <a:pt x="15737" y="9006"/>
                  </a:cubicBezTo>
                  <a:lnTo>
                    <a:pt x="9392" y="1"/>
                  </a:ln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63"/>
            <p:cNvSpPr/>
            <p:nvPr/>
          </p:nvSpPr>
          <p:spPr>
            <a:xfrm>
              <a:off x="397596" y="2334237"/>
              <a:ext cx="394193" cy="310830"/>
            </a:xfrm>
            <a:custGeom>
              <a:avLst/>
              <a:gdLst/>
              <a:ahLst/>
              <a:cxnLst/>
              <a:rect l="l" t="t" r="r" b="b"/>
              <a:pathLst>
                <a:path w="16101" h="12696" extrusionOk="0">
                  <a:moveTo>
                    <a:pt x="4639" y="1"/>
                  </a:moveTo>
                  <a:lnTo>
                    <a:pt x="0" y="10052"/>
                  </a:lnTo>
                  <a:cubicBezTo>
                    <a:pt x="182" y="10143"/>
                    <a:pt x="364" y="10234"/>
                    <a:pt x="478" y="10324"/>
                  </a:cubicBezTo>
                  <a:cubicBezTo>
                    <a:pt x="3923" y="11911"/>
                    <a:pt x="7325" y="12696"/>
                    <a:pt x="9968" y="12696"/>
                  </a:cubicBezTo>
                  <a:cubicBezTo>
                    <a:pt x="12402" y="12696"/>
                    <a:pt x="14193" y="12030"/>
                    <a:pt x="14781" y="10711"/>
                  </a:cubicBezTo>
                  <a:cubicBezTo>
                    <a:pt x="16100" y="7960"/>
                    <a:pt x="11734" y="3230"/>
                    <a:pt x="5117" y="205"/>
                  </a:cubicBezTo>
                  <a:cubicBezTo>
                    <a:pt x="4912" y="205"/>
                    <a:pt x="4821" y="92"/>
                    <a:pt x="463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63"/>
            <p:cNvSpPr/>
            <p:nvPr/>
          </p:nvSpPr>
          <p:spPr>
            <a:xfrm>
              <a:off x="378671" y="2500473"/>
              <a:ext cx="373578" cy="364912"/>
            </a:xfrm>
            <a:custGeom>
              <a:avLst/>
              <a:gdLst/>
              <a:ahLst/>
              <a:cxnLst/>
              <a:rect l="l" t="t" r="r" b="b"/>
              <a:pathLst>
                <a:path w="15259" h="14905" extrusionOk="0">
                  <a:moveTo>
                    <a:pt x="3021" y="0"/>
                  </a:moveTo>
                  <a:cubicBezTo>
                    <a:pt x="2221" y="0"/>
                    <a:pt x="1402" y="40"/>
                    <a:pt x="569" y="124"/>
                  </a:cubicBezTo>
                  <a:lnTo>
                    <a:pt x="0" y="124"/>
                  </a:lnTo>
                  <a:lnTo>
                    <a:pt x="1433" y="14904"/>
                  </a:lnTo>
                  <a:lnTo>
                    <a:pt x="2001" y="14904"/>
                  </a:lnTo>
                  <a:cubicBezTo>
                    <a:pt x="9483" y="14154"/>
                    <a:pt x="15259" y="10265"/>
                    <a:pt x="14895" y="6195"/>
                  </a:cubicBezTo>
                  <a:cubicBezTo>
                    <a:pt x="14551" y="2576"/>
                    <a:pt x="9427" y="0"/>
                    <a:pt x="3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63"/>
            <p:cNvSpPr/>
            <p:nvPr/>
          </p:nvSpPr>
          <p:spPr>
            <a:xfrm>
              <a:off x="534551" y="2591401"/>
              <a:ext cx="211015" cy="99717"/>
            </a:xfrm>
            <a:custGeom>
              <a:avLst/>
              <a:gdLst/>
              <a:ahLst/>
              <a:cxnLst/>
              <a:rect l="l" t="t" r="r" b="b"/>
              <a:pathLst>
                <a:path w="8619" h="4073" extrusionOk="0">
                  <a:moveTo>
                    <a:pt x="591" y="1"/>
                  </a:moveTo>
                  <a:cubicBezTo>
                    <a:pt x="361" y="1"/>
                    <a:pt x="166" y="149"/>
                    <a:pt x="91" y="298"/>
                  </a:cubicBezTo>
                  <a:cubicBezTo>
                    <a:pt x="1" y="594"/>
                    <a:pt x="91" y="867"/>
                    <a:pt x="364" y="957"/>
                  </a:cubicBezTo>
                  <a:lnTo>
                    <a:pt x="7846" y="4005"/>
                  </a:lnTo>
                  <a:cubicBezTo>
                    <a:pt x="7903" y="4050"/>
                    <a:pt x="7954" y="4073"/>
                    <a:pt x="8014" y="4073"/>
                  </a:cubicBezTo>
                  <a:cubicBezTo>
                    <a:pt x="8073" y="4073"/>
                    <a:pt x="8141" y="4050"/>
                    <a:pt x="8232" y="4005"/>
                  </a:cubicBezTo>
                  <a:cubicBezTo>
                    <a:pt x="8323" y="4005"/>
                    <a:pt x="8414" y="3914"/>
                    <a:pt x="8528" y="3709"/>
                  </a:cubicBezTo>
                  <a:cubicBezTo>
                    <a:pt x="8619" y="3527"/>
                    <a:pt x="8528" y="3231"/>
                    <a:pt x="8232" y="3050"/>
                  </a:cubicBezTo>
                  <a:lnTo>
                    <a:pt x="751" y="25"/>
                  </a:lnTo>
                  <a:cubicBezTo>
                    <a:pt x="697" y="8"/>
                    <a:pt x="643" y="1"/>
                    <a:pt x="5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63"/>
            <p:cNvSpPr/>
            <p:nvPr/>
          </p:nvSpPr>
          <p:spPr>
            <a:xfrm>
              <a:off x="501696" y="2668276"/>
              <a:ext cx="366919" cy="57926"/>
            </a:xfrm>
            <a:custGeom>
              <a:avLst/>
              <a:gdLst/>
              <a:ahLst/>
              <a:cxnLst/>
              <a:rect l="l" t="t" r="r" b="b"/>
              <a:pathLst>
                <a:path w="14987" h="2366" extrusionOk="0">
                  <a:moveTo>
                    <a:pt x="14418" y="1"/>
                  </a:moveTo>
                  <a:lnTo>
                    <a:pt x="478" y="1342"/>
                  </a:lnTo>
                  <a:cubicBezTo>
                    <a:pt x="206" y="1342"/>
                    <a:pt x="1" y="1615"/>
                    <a:pt x="1" y="1911"/>
                  </a:cubicBezTo>
                  <a:cubicBezTo>
                    <a:pt x="1" y="2184"/>
                    <a:pt x="296" y="2365"/>
                    <a:pt x="569" y="2365"/>
                  </a:cubicBezTo>
                  <a:lnTo>
                    <a:pt x="14509" y="1047"/>
                  </a:lnTo>
                  <a:cubicBezTo>
                    <a:pt x="14782" y="956"/>
                    <a:pt x="14986" y="774"/>
                    <a:pt x="14986" y="478"/>
                  </a:cubicBezTo>
                  <a:cubicBezTo>
                    <a:pt x="14873" y="205"/>
                    <a:pt x="14691" y="1"/>
                    <a:pt x="14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63"/>
            <p:cNvSpPr/>
            <p:nvPr/>
          </p:nvSpPr>
          <p:spPr>
            <a:xfrm>
              <a:off x="829051" y="2433905"/>
              <a:ext cx="370812" cy="367066"/>
            </a:xfrm>
            <a:custGeom>
              <a:avLst/>
              <a:gdLst/>
              <a:ahLst/>
              <a:cxnLst/>
              <a:rect l="l" t="t" r="r" b="b"/>
              <a:pathLst>
                <a:path w="15146" h="14993" extrusionOk="0">
                  <a:moveTo>
                    <a:pt x="13827" y="0"/>
                  </a:moveTo>
                  <a:cubicBezTo>
                    <a:pt x="13645" y="114"/>
                    <a:pt x="13440" y="114"/>
                    <a:pt x="13258" y="114"/>
                  </a:cubicBezTo>
                  <a:cubicBezTo>
                    <a:pt x="5777" y="773"/>
                    <a:pt x="1" y="4548"/>
                    <a:pt x="365" y="8732"/>
                  </a:cubicBezTo>
                  <a:cubicBezTo>
                    <a:pt x="631" y="12397"/>
                    <a:pt x="5873" y="14992"/>
                    <a:pt x="12375" y="14992"/>
                  </a:cubicBezTo>
                  <a:cubicBezTo>
                    <a:pt x="13096" y="14992"/>
                    <a:pt x="13831" y="14960"/>
                    <a:pt x="14577" y="14895"/>
                  </a:cubicBezTo>
                  <a:cubicBezTo>
                    <a:pt x="14782" y="14895"/>
                    <a:pt x="14964" y="14781"/>
                    <a:pt x="15146" y="14781"/>
                  </a:cubicBezTo>
                  <a:lnTo>
                    <a:pt x="138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63"/>
            <p:cNvSpPr/>
            <p:nvPr/>
          </p:nvSpPr>
          <p:spPr>
            <a:xfrm>
              <a:off x="840754" y="2552278"/>
              <a:ext cx="194881" cy="132157"/>
            </a:xfrm>
            <a:custGeom>
              <a:avLst/>
              <a:gdLst/>
              <a:ahLst/>
              <a:cxnLst/>
              <a:rect l="l" t="t" r="r" b="b"/>
              <a:pathLst>
                <a:path w="7960" h="5398" extrusionOk="0">
                  <a:moveTo>
                    <a:pt x="7366" y="0"/>
                  </a:moveTo>
                  <a:cubicBezTo>
                    <a:pt x="7264" y="0"/>
                    <a:pt x="7165" y="30"/>
                    <a:pt x="7095" y="100"/>
                  </a:cubicBezTo>
                  <a:lnTo>
                    <a:pt x="273" y="4466"/>
                  </a:lnTo>
                  <a:cubicBezTo>
                    <a:pt x="0" y="4557"/>
                    <a:pt x="0" y="4943"/>
                    <a:pt x="91" y="5125"/>
                  </a:cubicBezTo>
                  <a:cubicBezTo>
                    <a:pt x="182" y="5216"/>
                    <a:pt x="364" y="5307"/>
                    <a:pt x="455" y="5398"/>
                  </a:cubicBezTo>
                  <a:cubicBezTo>
                    <a:pt x="569" y="5398"/>
                    <a:pt x="751" y="5398"/>
                    <a:pt x="842" y="5307"/>
                  </a:cubicBezTo>
                  <a:lnTo>
                    <a:pt x="7664" y="964"/>
                  </a:lnTo>
                  <a:cubicBezTo>
                    <a:pt x="7846" y="759"/>
                    <a:pt x="7959" y="486"/>
                    <a:pt x="7755" y="191"/>
                  </a:cubicBezTo>
                  <a:cubicBezTo>
                    <a:pt x="7699" y="78"/>
                    <a:pt x="7529" y="0"/>
                    <a:pt x="7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63"/>
            <p:cNvSpPr/>
            <p:nvPr/>
          </p:nvSpPr>
          <p:spPr>
            <a:xfrm>
              <a:off x="719933" y="2652142"/>
              <a:ext cx="366356" cy="56114"/>
            </a:xfrm>
            <a:custGeom>
              <a:avLst/>
              <a:gdLst/>
              <a:ahLst/>
              <a:cxnLst/>
              <a:rect l="l" t="t" r="r" b="b"/>
              <a:pathLst>
                <a:path w="14964" h="2292" extrusionOk="0">
                  <a:moveTo>
                    <a:pt x="14395" y="0"/>
                  </a:moveTo>
                  <a:lnTo>
                    <a:pt x="478" y="1319"/>
                  </a:lnTo>
                  <a:cubicBezTo>
                    <a:pt x="183" y="1319"/>
                    <a:pt x="1" y="1524"/>
                    <a:pt x="1" y="1797"/>
                  </a:cubicBezTo>
                  <a:cubicBezTo>
                    <a:pt x="1" y="2053"/>
                    <a:pt x="206" y="2292"/>
                    <a:pt x="453" y="2292"/>
                  </a:cubicBezTo>
                  <a:cubicBezTo>
                    <a:pt x="491" y="2292"/>
                    <a:pt x="530" y="2286"/>
                    <a:pt x="569" y="2274"/>
                  </a:cubicBezTo>
                  <a:lnTo>
                    <a:pt x="14486" y="1046"/>
                  </a:lnTo>
                  <a:cubicBezTo>
                    <a:pt x="14782" y="1046"/>
                    <a:pt x="14964" y="750"/>
                    <a:pt x="14964" y="478"/>
                  </a:cubicBezTo>
                  <a:cubicBezTo>
                    <a:pt x="14964" y="182"/>
                    <a:pt x="14691" y="0"/>
                    <a:pt x="143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63"/>
            <p:cNvSpPr/>
            <p:nvPr/>
          </p:nvSpPr>
          <p:spPr>
            <a:xfrm>
              <a:off x="576318" y="2208984"/>
              <a:ext cx="378034" cy="362341"/>
            </a:xfrm>
            <a:custGeom>
              <a:avLst/>
              <a:gdLst/>
              <a:ahLst/>
              <a:cxnLst/>
              <a:rect l="l" t="t" r="r" b="b"/>
              <a:pathLst>
                <a:path w="15441" h="14800" extrusionOk="0">
                  <a:moveTo>
                    <a:pt x="14781" y="0"/>
                  </a:moveTo>
                  <a:lnTo>
                    <a:pt x="0" y="1342"/>
                  </a:lnTo>
                  <a:lnTo>
                    <a:pt x="0" y="1910"/>
                  </a:lnTo>
                  <a:cubicBezTo>
                    <a:pt x="639" y="9154"/>
                    <a:pt x="4304" y="14799"/>
                    <a:pt x="8232" y="14799"/>
                  </a:cubicBezTo>
                  <a:cubicBezTo>
                    <a:pt x="8360" y="14799"/>
                    <a:pt x="8489" y="14793"/>
                    <a:pt x="8618" y="14781"/>
                  </a:cubicBezTo>
                  <a:cubicBezTo>
                    <a:pt x="12689" y="14417"/>
                    <a:pt x="15440" y="8050"/>
                    <a:pt x="14781" y="478"/>
                  </a:cubicBezTo>
                  <a:lnTo>
                    <a:pt x="147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63"/>
            <p:cNvSpPr/>
            <p:nvPr/>
          </p:nvSpPr>
          <p:spPr>
            <a:xfrm>
              <a:off x="696552" y="2386752"/>
              <a:ext cx="97465" cy="139379"/>
            </a:xfrm>
            <a:custGeom>
              <a:avLst/>
              <a:gdLst/>
              <a:ahLst/>
              <a:cxnLst/>
              <a:rect l="l" t="t" r="r" b="b"/>
              <a:pathLst>
                <a:path w="3981" h="5693" extrusionOk="0">
                  <a:moveTo>
                    <a:pt x="363" y="1"/>
                  </a:moveTo>
                  <a:cubicBezTo>
                    <a:pt x="312" y="1"/>
                    <a:pt x="259" y="12"/>
                    <a:pt x="206" y="39"/>
                  </a:cubicBezTo>
                  <a:cubicBezTo>
                    <a:pt x="1" y="130"/>
                    <a:pt x="1" y="425"/>
                    <a:pt x="92" y="607"/>
                  </a:cubicBezTo>
                  <a:lnTo>
                    <a:pt x="3321" y="5542"/>
                  </a:lnTo>
                  <a:cubicBezTo>
                    <a:pt x="3374" y="5648"/>
                    <a:pt x="3466" y="5692"/>
                    <a:pt x="3570" y="5692"/>
                  </a:cubicBezTo>
                  <a:cubicBezTo>
                    <a:pt x="3644" y="5692"/>
                    <a:pt x="3723" y="5670"/>
                    <a:pt x="3798" y="5633"/>
                  </a:cubicBezTo>
                  <a:cubicBezTo>
                    <a:pt x="3889" y="5633"/>
                    <a:pt x="3980" y="5542"/>
                    <a:pt x="3980" y="5451"/>
                  </a:cubicBezTo>
                  <a:cubicBezTo>
                    <a:pt x="3980" y="5337"/>
                    <a:pt x="3980" y="5246"/>
                    <a:pt x="3889" y="5155"/>
                  </a:cubicBezTo>
                  <a:lnTo>
                    <a:pt x="660" y="130"/>
                  </a:lnTo>
                  <a:cubicBezTo>
                    <a:pt x="596" y="65"/>
                    <a:pt x="486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63"/>
            <p:cNvSpPr/>
            <p:nvPr/>
          </p:nvSpPr>
          <p:spPr>
            <a:xfrm>
              <a:off x="775606" y="2368439"/>
              <a:ext cx="74084" cy="152624"/>
            </a:xfrm>
            <a:custGeom>
              <a:avLst/>
              <a:gdLst/>
              <a:ahLst/>
              <a:cxnLst/>
              <a:rect l="l" t="t" r="r" b="b"/>
              <a:pathLst>
                <a:path w="3026" h="6234" extrusionOk="0">
                  <a:moveTo>
                    <a:pt x="2594" y="1"/>
                  </a:moveTo>
                  <a:cubicBezTo>
                    <a:pt x="2457" y="1"/>
                    <a:pt x="2341" y="85"/>
                    <a:pt x="2275" y="218"/>
                  </a:cubicBezTo>
                  <a:lnTo>
                    <a:pt x="92" y="5721"/>
                  </a:lnTo>
                  <a:cubicBezTo>
                    <a:pt x="1" y="5903"/>
                    <a:pt x="92" y="6085"/>
                    <a:pt x="274" y="6199"/>
                  </a:cubicBezTo>
                  <a:cubicBezTo>
                    <a:pt x="328" y="6223"/>
                    <a:pt x="380" y="6234"/>
                    <a:pt x="429" y="6234"/>
                  </a:cubicBezTo>
                  <a:cubicBezTo>
                    <a:pt x="568" y="6234"/>
                    <a:pt x="684" y="6145"/>
                    <a:pt x="751" y="5994"/>
                  </a:cubicBezTo>
                  <a:lnTo>
                    <a:pt x="3025" y="514"/>
                  </a:lnTo>
                  <a:lnTo>
                    <a:pt x="3025" y="218"/>
                  </a:lnTo>
                  <a:cubicBezTo>
                    <a:pt x="2934" y="127"/>
                    <a:pt x="2934" y="36"/>
                    <a:pt x="2752" y="36"/>
                  </a:cubicBezTo>
                  <a:cubicBezTo>
                    <a:pt x="2698" y="12"/>
                    <a:pt x="2644" y="1"/>
                    <a:pt x="2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63"/>
            <p:cNvSpPr/>
            <p:nvPr/>
          </p:nvSpPr>
          <p:spPr>
            <a:xfrm>
              <a:off x="708255" y="2495748"/>
              <a:ext cx="169272" cy="312323"/>
            </a:xfrm>
            <a:custGeom>
              <a:avLst/>
              <a:gdLst/>
              <a:ahLst/>
              <a:cxnLst/>
              <a:rect l="l" t="t" r="r" b="b"/>
              <a:pathLst>
                <a:path w="6914" h="12757" extrusionOk="0">
                  <a:moveTo>
                    <a:pt x="3136" y="0"/>
                  </a:moveTo>
                  <a:cubicBezTo>
                    <a:pt x="2980" y="0"/>
                    <a:pt x="2822" y="14"/>
                    <a:pt x="2661" y="44"/>
                  </a:cubicBezTo>
                  <a:cubicBezTo>
                    <a:pt x="1137" y="226"/>
                    <a:pt x="0" y="1658"/>
                    <a:pt x="182" y="3273"/>
                  </a:cubicBezTo>
                  <a:lnTo>
                    <a:pt x="1046" y="10186"/>
                  </a:lnTo>
                  <a:cubicBezTo>
                    <a:pt x="1298" y="11674"/>
                    <a:pt x="2535" y="12756"/>
                    <a:pt x="3920" y="12756"/>
                  </a:cubicBezTo>
                  <a:cubicBezTo>
                    <a:pt x="4038" y="12756"/>
                    <a:pt x="4156" y="12748"/>
                    <a:pt x="4275" y="12732"/>
                  </a:cubicBezTo>
                  <a:cubicBezTo>
                    <a:pt x="5867" y="12551"/>
                    <a:pt x="6913" y="11027"/>
                    <a:pt x="6731" y="9412"/>
                  </a:cubicBezTo>
                  <a:lnTo>
                    <a:pt x="5867" y="2591"/>
                  </a:lnTo>
                  <a:cubicBezTo>
                    <a:pt x="5703" y="1157"/>
                    <a:pt x="4544" y="0"/>
                    <a:pt x="3136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63"/>
            <p:cNvSpPr/>
            <p:nvPr/>
          </p:nvSpPr>
          <p:spPr>
            <a:xfrm>
              <a:off x="5217760" y="3628626"/>
              <a:ext cx="174291" cy="174291"/>
            </a:xfrm>
            <a:custGeom>
              <a:avLst/>
              <a:gdLst/>
              <a:ahLst/>
              <a:cxnLst/>
              <a:rect l="l" t="t" r="r" b="b"/>
              <a:pathLst>
                <a:path w="7119" h="7119" extrusionOk="0">
                  <a:moveTo>
                    <a:pt x="3503" y="1"/>
                  </a:moveTo>
                  <a:lnTo>
                    <a:pt x="2275" y="2275"/>
                  </a:lnTo>
                  <a:lnTo>
                    <a:pt x="1" y="3503"/>
                  </a:lnTo>
                  <a:lnTo>
                    <a:pt x="2275" y="4844"/>
                  </a:lnTo>
                  <a:lnTo>
                    <a:pt x="3503" y="7118"/>
                  </a:lnTo>
                  <a:lnTo>
                    <a:pt x="4844" y="4844"/>
                  </a:lnTo>
                  <a:lnTo>
                    <a:pt x="7118" y="3503"/>
                  </a:lnTo>
                  <a:lnTo>
                    <a:pt x="4844" y="2275"/>
                  </a:lnTo>
                  <a:lnTo>
                    <a:pt x="35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51" name="Google Shape;10951;p63"/>
          <p:cNvSpPr/>
          <p:nvPr/>
        </p:nvSpPr>
        <p:spPr>
          <a:xfrm>
            <a:off x="6131912" y="4101849"/>
            <a:ext cx="159822" cy="158132"/>
          </a:xfrm>
          <a:custGeom>
            <a:avLst/>
            <a:gdLst/>
            <a:ahLst/>
            <a:cxnLst/>
            <a:rect l="l" t="t" r="r" b="b"/>
            <a:pathLst>
              <a:path w="6528" h="6459" extrusionOk="0">
                <a:moveTo>
                  <a:pt x="3207" y="1"/>
                </a:moveTo>
                <a:lnTo>
                  <a:pt x="2070" y="2093"/>
                </a:lnTo>
                <a:lnTo>
                  <a:pt x="1" y="3230"/>
                </a:lnTo>
                <a:lnTo>
                  <a:pt x="2070" y="4367"/>
                </a:lnTo>
                <a:lnTo>
                  <a:pt x="3207" y="6459"/>
                </a:lnTo>
                <a:lnTo>
                  <a:pt x="4344" y="4367"/>
                </a:lnTo>
                <a:lnTo>
                  <a:pt x="6527" y="3230"/>
                </a:lnTo>
                <a:lnTo>
                  <a:pt x="4344" y="2093"/>
                </a:lnTo>
                <a:lnTo>
                  <a:pt x="32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Rectangle 189"/>
          <p:cNvSpPr/>
          <p:nvPr/>
        </p:nvSpPr>
        <p:spPr>
          <a:xfrm>
            <a:off x="508633" y="378005"/>
            <a:ext cx="84582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 hình tam giác, mỗi hình như hình bên:</a:t>
            </a:r>
          </a:p>
          <a:p>
            <a:pPr algn="just">
              <a:defRPr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hình chữ 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nhật: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Right Triangle 190"/>
          <p:cNvSpPr/>
          <p:nvPr/>
        </p:nvSpPr>
        <p:spPr>
          <a:xfrm>
            <a:off x="7411834" y="325040"/>
            <a:ext cx="654050" cy="738188"/>
          </a:xfrm>
          <a:prstGeom prst="rtTriangl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92" name="Rectangle 191"/>
          <p:cNvSpPr/>
          <p:nvPr/>
        </p:nvSpPr>
        <p:spPr>
          <a:xfrm>
            <a:off x="3014580" y="1272292"/>
            <a:ext cx="3413123" cy="736379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193" name="AutoShape 8"/>
          <p:cNvSpPr>
            <a:spLocks noChangeArrowheads="1"/>
          </p:cNvSpPr>
          <p:nvPr/>
        </p:nvSpPr>
        <p:spPr bwMode="auto">
          <a:xfrm rot="5400000">
            <a:off x="3871671" y="2633274"/>
            <a:ext cx="845664" cy="853279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AutoShape 9"/>
          <p:cNvSpPr>
            <a:spLocks noChangeArrowheads="1"/>
          </p:cNvSpPr>
          <p:nvPr/>
        </p:nvSpPr>
        <p:spPr bwMode="auto">
          <a:xfrm rot="16200000">
            <a:off x="3871671" y="2633274"/>
            <a:ext cx="845664" cy="853279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AutoShape 10"/>
          <p:cNvSpPr>
            <a:spLocks noChangeArrowheads="1"/>
          </p:cNvSpPr>
          <p:nvPr/>
        </p:nvSpPr>
        <p:spPr bwMode="auto">
          <a:xfrm rot="5400000">
            <a:off x="4724951" y="2629463"/>
            <a:ext cx="845664" cy="853279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AutoShape 11"/>
          <p:cNvSpPr>
            <a:spLocks noChangeArrowheads="1"/>
          </p:cNvSpPr>
          <p:nvPr/>
        </p:nvSpPr>
        <p:spPr bwMode="auto">
          <a:xfrm rot="16200000">
            <a:off x="4724951" y="2629463"/>
            <a:ext cx="845664" cy="853279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AutoShape 13"/>
          <p:cNvSpPr>
            <a:spLocks noChangeArrowheads="1"/>
          </p:cNvSpPr>
          <p:nvPr/>
        </p:nvSpPr>
        <p:spPr bwMode="auto">
          <a:xfrm rot="5400000">
            <a:off x="5578232" y="2629462"/>
            <a:ext cx="845664" cy="853279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AutoShape 14"/>
          <p:cNvSpPr>
            <a:spLocks noChangeArrowheads="1"/>
          </p:cNvSpPr>
          <p:nvPr/>
        </p:nvSpPr>
        <p:spPr bwMode="auto">
          <a:xfrm rot="16200000">
            <a:off x="5578232" y="2629462"/>
            <a:ext cx="845664" cy="853279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AutoShape 15"/>
          <p:cNvSpPr>
            <a:spLocks noChangeArrowheads="1"/>
          </p:cNvSpPr>
          <p:nvPr/>
        </p:nvSpPr>
        <p:spPr bwMode="auto">
          <a:xfrm rot="5400000">
            <a:off x="6431514" y="2629462"/>
            <a:ext cx="845664" cy="853279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AutoShape 16"/>
          <p:cNvSpPr>
            <a:spLocks noChangeArrowheads="1"/>
          </p:cNvSpPr>
          <p:nvPr/>
        </p:nvSpPr>
        <p:spPr bwMode="auto">
          <a:xfrm rot="16200000">
            <a:off x="6431514" y="2629462"/>
            <a:ext cx="845664" cy="853279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4" name="Google Shape;10274;p62"/>
          <p:cNvSpPr txBox="1">
            <a:spLocks noGrp="1"/>
          </p:cNvSpPr>
          <p:nvPr>
            <p:ph type="body" idx="1"/>
          </p:nvPr>
        </p:nvSpPr>
        <p:spPr>
          <a:xfrm>
            <a:off x="1177275" y="3180100"/>
            <a:ext cx="280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Happy Holidays!</a:t>
            </a:r>
            <a:endParaRPr/>
          </a:p>
        </p:txBody>
      </p:sp>
      <p:grpSp>
        <p:nvGrpSpPr>
          <p:cNvPr id="10275" name="Google Shape;10275;p62"/>
          <p:cNvGrpSpPr/>
          <p:nvPr/>
        </p:nvGrpSpPr>
        <p:grpSpPr>
          <a:xfrm>
            <a:off x="240008" y="9233"/>
            <a:ext cx="8754560" cy="4503480"/>
            <a:chOff x="240008" y="-19342"/>
            <a:chExt cx="8754560" cy="4503480"/>
          </a:xfrm>
        </p:grpSpPr>
        <p:grpSp>
          <p:nvGrpSpPr>
            <p:cNvPr id="10276" name="Google Shape;10276;p62"/>
            <p:cNvGrpSpPr/>
            <p:nvPr/>
          </p:nvGrpSpPr>
          <p:grpSpPr>
            <a:xfrm>
              <a:off x="6477738" y="-19342"/>
              <a:ext cx="210961" cy="909864"/>
              <a:chOff x="6630138" y="218783"/>
              <a:chExt cx="210961" cy="909864"/>
            </a:xfrm>
          </p:grpSpPr>
          <p:sp>
            <p:nvSpPr>
              <p:cNvPr id="10277" name="Google Shape;10277;p62"/>
              <p:cNvSpPr/>
              <p:nvPr/>
            </p:nvSpPr>
            <p:spPr>
              <a:xfrm flipH="1">
                <a:off x="6728419" y="218783"/>
                <a:ext cx="9217" cy="634546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3269" extrusionOk="0">
                    <a:moveTo>
                      <a:pt x="0" y="1"/>
                    </a:moveTo>
                    <a:lnTo>
                      <a:pt x="0" y="23269"/>
                    </a:lnTo>
                    <a:lnTo>
                      <a:pt x="337" y="23269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8" name="Google Shape;10278;p62"/>
              <p:cNvSpPr/>
              <p:nvPr/>
            </p:nvSpPr>
            <p:spPr>
              <a:xfrm flipH="1">
                <a:off x="6630138" y="805169"/>
                <a:ext cx="210961" cy="323477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11862" extrusionOk="0">
                    <a:moveTo>
                      <a:pt x="4026" y="1"/>
                    </a:moveTo>
                    <a:cubicBezTo>
                      <a:pt x="3367" y="1"/>
                      <a:pt x="2688" y="90"/>
                      <a:pt x="2551" y="269"/>
                    </a:cubicBezTo>
                    <a:cubicBezTo>
                      <a:pt x="2382" y="628"/>
                      <a:pt x="2993" y="1576"/>
                      <a:pt x="2993" y="1576"/>
                    </a:cubicBezTo>
                    <a:cubicBezTo>
                      <a:pt x="1" y="7372"/>
                      <a:pt x="4216" y="11861"/>
                      <a:pt x="4216" y="11861"/>
                    </a:cubicBezTo>
                    <a:cubicBezTo>
                      <a:pt x="7735" y="6845"/>
                      <a:pt x="4848" y="1576"/>
                      <a:pt x="4848" y="1576"/>
                    </a:cubicBezTo>
                    <a:cubicBezTo>
                      <a:pt x="4848" y="1576"/>
                      <a:pt x="5375" y="628"/>
                      <a:pt x="5375" y="269"/>
                    </a:cubicBezTo>
                    <a:cubicBezTo>
                      <a:pt x="5322" y="90"/>
                      <a:pt x="4685" y="1"/>
                      <a:pt x="40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9" name="Google Shape;10279;p62"/>
              <p:cNvSpPr/>
              <p:nvPr/>
            </p:nvSpPr>
            <p:spPr>
              <a:xfrm flipH="1">
                <a:off x="6694522" y="805169"/>
                <a:ext cx="83937" cy="88982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3263" extrusionOk="0">
                    <a:moveTo>
                      <a:pt x="1729" y="1"/>
                    </a:moveTo>
                    <a:cubicBezTo>
                      <a:pt x="1070" y="1"/>
                      <a:pt x="391" y="90"/>
                      <a:pt x="254" y="269"/>
                    </a:cubicBezTo>
                    <a:cubicBezTo>
                      <a:pt x="85" y="628"/>
                      <a:pt x="696" y="1576"/>
                      <a:pt x="696" y="1576"/>
                    </a:cubicBezTo>
                    <a:cubicBezTo>
                      <a:pt x="443" y="2103"/>
                      <a:pt x="169" y="2735"/>
                      <a:pt x="1" y="3262"/>
                    </a:cubicBezTo>
                    <a:cubicBezTo>
                      <a:pt x="970" y="2988"/>
                      <a:pt x="1919" y="2630"/>
                      <a:pt x="2888" y="2377"/>
                    </a:cubicBezTo>
                    <a:cubicBezTo>
                      <a:pt x="2720" y="1850"/>
                      <a:pt x="2551" y="1576"/>
                      <a:pt x="2551" y="1576"/>
                    </a:cubicBezTo>
                    <a:cubicBezTo>
                      <a:pt x="2551" y="1576"/>
                      <a:pt x="3078" y="628"/>
                      <a:pt x="3078" y="269"/>
                    </a:cubicBezTo>
                    <a:cubicBezTo>
                      <a:pt x="3025" y="90"/>
                      <a:pt x="2388" y="1"/>
                      <a:pt x="17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0" name="Google Shape;10280;p62"/>
              <p:cNvSpPr/>
              <p:nvPr/>
            </p:nvSpPr>
            <p:spPr>
              <a:xfrm flipH="1">
                <a:off x="6677833" y="944110"/>
                <a:ext cx="110389" cy="76465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2804" extrusionOk="0">
                    <a:moveTo>
                      <a:pt x="3963" y="1"/>
                    </a:moveTo>
                    <a:cubicBezTo>
                      <a:pt x="2635" y="443"/>
                      <a:pt x="1328" y="886"/>
                      <a:pt x="1" y="1329"/>
                    </a:cubicBezTo>
                    <a:cubicBezTo>
                      <a:pt x="1" y="1856"/>
                      <a:pt x="85" y="2277"/>
                      <a:pt x="275" y="2804"/>
                    </a:cubicBezTo>
                    <a:cubicBezTo>
                      <a:pt x="1497" y="2382"/>
                      <a:pt x="2719" y="1940"/>
                      <a:pt x="3963" y="1497"/>
                    </a:cubicBezTo>
                    <a:cubicBezTo>
                      <a:pt x="4047" y="970"/>
                      <a:pt x="3963" y="443"/>
                      <a:pt x="39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1" name="Google Shape;10281;p62"/>
              <p:cNvSpPr/>
              <p:nvPr/>
            </p:nvSpPr>
            <p:spPr>
              <a:xfrm flipH="1">
                <a:off x="6697386" y="1071134"/>
                <a:ext cx="57512" cy="5751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109" extrusionOk="0">
                    <a:moveTo>
                      <a:pt x="2109" y="1"/>
                    </a:moveTo>
                    <a:lnTo>
                      <a:pt x="2109" y="1"/>
                    </a:lnTo>
                    <a:cubicBezTo>
                      <a:pt x="1413" y="254"/>
                      <a:pt x="718" y="528"/>
                      <a:pt x="1" y="696"/>
                    </a:cubicBezTo>
                    <a:cubicBezTo>
                      <a:pt x="528" y="1666"/>
                      <a:pt x="1055" y="2108"/>
                      <a:pt x="1055" y="2108"/>
                    </a:cubicBezTo>
                    <a:cubicBezTo>
                      <a:pt x="1497" y="1413"/>
                      <a:pt x="1856" y="696"/>
                      <a:pt x="2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2" name="Google Shape;10282;p62"/>
              <p:cNvSpPr/>
              <p:nvPr/>
            </p:nvSpPr>
            <p:spPr>
              <a:xfrm flipH="1">
                <a:off x="6677833" y="848147"/>
                <a:ext cx="59803" cy="278181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0201" extrusionOk="0">
                    <a:moveTo>
                      <a:pt x="1054" y="0"/>
                    </a:moveTo>
                    <a:cubicBezTo>
                      <a:pt x="1054" y="0"/>
                      <a:pt x="1195" y="270"/>
                      <a:pt x="1373" y="745"/>
                    </a:cubicBezTo>
                    <a:lnTo>
                      <a:pt x="1373" y="745"/>
                    </a:lnTo>
                    <a:cubicBezTo>
                      <a:pt x="1211" y="255"/>
                      <a:pt x="1054" y="0"/>
                      <a:pt x="1054" y="0"/>
                    </a:cubicBezTo>
                    <a:close/>
                    <a:moveTo>
                      <a:pt x="1373" y="745"/>
                    </a:moveTo>
                    <a:cubicBezTo>
                      <a:pt x="1379" y="763"/>
                      <a:pt x="1385" y="782"/>
                      <a:pt x="1391" y="801"/>
                    </a:cubicBezTo>
                    <a:cubicBezTo>
                      <a:pt x="1054" y="885"/>
                      <a:pt x="780" y="970"/>
                      <a:pt x="422" y="1054"/>
                    </a:cubicBezTo>
                    <a:cubicBezTo>
                      <a:pt x="422" y="2108"/>
                      <a:pt x="337" y="3077"/>
                      <a:pt x="253" y="4047"/>
                    </a:cubicBezTo>
                    <a:cubicBezTo>
                      <a:pt x="843" y="3884"/>
                      <a:pt x="1432" y="3702"/>
                      <a:pt x="2040" y="3538"/>
                    </a:cubicBezTo>
                    <a:lnTo>
                      <a:pt x="2040" y="3538"/>
                    </a:lnTo>
                    <a:cubicBezTo>
                      <a:pt x="2083" y="3920"/>
                      <a:pt x="2108" y="4323"/>
                      <a:pt x="2108" y="4742"/>
                    </a:cubicBezTo>
                    <a:cubicBezTo>
                      <a:pt x="2108" y="4833"/>
                      <a:pt x="2107" y="4925"/>
                      <a:pt x="2105" y="5018"/>
                    </a:cubicBezTo>
                    <a:lnTo>
                      <a:pt x="2105" y="5018"/>
                    </a:lnTo>
                    <a:cubicBezTo>
                      <a:pt x="2106" y="5017"/>
                      <a:pt x="2107" y="5017"/>
                      <a:pt x="2108" y="5016"/>
                    </a:cubicBezTo>
                    <a:cubicBezTo>
                      <a:pt x="2192" y="4489"/>
                      <a:pt x="2108" y="3962"/>
                      <a:pt x="2108" y="3520"/>
                    </a:cubicBezTo>
                    <a:cubicBezTo>
                      <a:pt x="2085" y="3526"/>
                      <a:pt x="2063" y="3532"/>
                      <a:pt x="2040" y="3538"/>
                    </a:cubicBezTo>
                    <a:lnTo>
                      <a:pt x="2040" y="3538"/>
                    </a:lnTo>
                    <a:cubicBezTo>
                      <a:pt x="1908" y="2350"/>
                      <a:pt x="1608" y="1370"/>
                      <a:pt x="1373" y="745"/>
                    </a:cubicBezTo>
                    <a:close/>
                    <a:moveTo>
                      <a:pt x="2105" y="5018"/>
                    </a:moveTo>
                    <a:lnTo>
                      <a:pt x="2105" y="5018"/>
                    </a:lnTo>
                    <a:cubicBezTo>
                      <a:pt x="1473" y="5270"/>
                      <a:pt x="863" y="5459"/>
                      <a:pt x="169" y="5627"/>
                    </a:cubicBezTo>
                    <a:cubicBezTo>
                      <a:pt x="169" y="6681"/>
                      <a:pt x="85" y="7651"/>
                      <a:pt x="0" y="8705"/>
                    </a:cubicBezTo>
                    <a:cubicBezTo>
                      <a:pt x="527" y="8536"/>
                      <a:pt x="1054" y="8346"/>
                      <a:pt x="1476" y="8178"/>
                    </a:cubicBezTo>
                    <a:lnTo>
                      <a:pt x="1476" y="8178"/>
                    </a:lnTo>
                    <a:cubicBezTo>
                      <a:pt x="1450" y="8283"/>
                      <a:pt x="1420" y="8387"/>
                      <a:pt x="1386" y="8490"/>
                    </a:cubicBezTo>
                    <a:lnTo>
                      <a:pt x="1386" y="8490"/>
                    </a:lnTo>
                    <a:cubicBezTo>
                      <a:pt x="1892" y="7295"/>
                      <a:pt x="2079" y="6112"/>
                      <a:pt x="2105" y="5018"/>
                    </a:cubicBezTo>
                    <a:close/>
                    <a:moveTo>
                      <a:pt x="1386" y="8490"/>
                    </a:moveTo>
                    <a:cubicBezTo>
                      <a:pt x="1143" y="9060"/>
                      <a:pt x="828" y="9634"/>
                      <a:pt x="422" y="10201"/>
                    </a:cubicBezTo>
                    <a:cubicBezTo>
                      <a:pt x="869" y="9593"/>
                      <a:pt x="1194" y="9061"/>
                      <a:pt x="1386" y="84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3" name="Google Shape;10283;p62"/>
              <p:cNvSpPr/>
              <p:nvPr/>
            </p:nvSpPr>
            <p:spPr>
              <a:xfrm flipH="1">
                <a:off x="6694522" y="805033"/>
                <a:ext cx="31633" cy="7185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2635" extrusionOk="0">
                    <a:moveTo>
                      <a:pt x="190" y="0"/>
                    </a:moveTo>
                    <a:cubicBezTo>
                      <a:pt x="106" y="886"/>
                      <a:pt x="106" y="1771"/>
                      <a:pt x="1" y="2635"/>
                    </a:cubicBezTo>
                    <a:cubicBezTo>
                      <a:pt x="359" y="2551"/>
                      <a:pt x="633" y="2466"/>
                      <a:pt x="970" y="2382"/>
                    </a:cubicBezTo>
                    <a:cubicBezTo>
                      <a:pt x="802" y="1855"/>
                      <a:pt x="633" y="1581"/>
                      <a:pt x="633" y="1581"/>
                    </a:cubicBezTo>
                    <a:cubicBezTo>
                      <a:pt x="633" y="1581"/>
                      <a:pt x="1160" y="717"/>
                      <a:pt x="1160" y="274"/>
                    </a:cubicBezTo>
                    <a:cubicBezTo>
                      <a:pt x="1055" y="106"/>
                      <a:pt x="717" y="0"/>
                      <a:pt x="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4" name="Google Shape;10284;p62"/>
              <p:cNvSpPr/>
              <p:nvPr/>
            </p:nvSpPr>
            <p:spPr>
              <a:xfrm flipH="1">
                <a:off x="6677833" y="944110"/>
                <a:ext cx="55222" cy="57512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2109" extrusionOk="0">
                    <a:moveTo>
                      <a:pt x="1940" y="1"/>
                    </a:moveTo>
                    <a:cubicBezTo>
                      <a:pt x="1308" y="169"/>
                      <a:pt x="696" y="359"/>
                      <a:pt x="85" y="528"/>
                    </a:cubicBezTo>
                    <a:cubicBezTo>
                      <a:pt x="85" y="1055"/>
                      <a:pt x="85" y="1582"/>
                      <a:pt x="1" y="2108"/>
                    </a:cubicBezTo>
                    <a:cubicBezTo>
                      <a:pt x="696" y="1940"/>
                      <a:pt x="1308" y="1750"/>
                      <a:pt x="1940" y="1497"/>
                    </a:cubicBezTo>
                    <a:cubicBezTo>
                      <a:pt x="2024" y="970"/>
                      <a:pt x="1940" y="443"/>
                      <a:pt x="19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5" name="Google Shape;10285;p62"/>
              <p:cNvSpPr/>
              <p:nvPr/>
            </p:nvSpPr>
            <p:spPr>
              <a:xfrm flipH="1">
                <a:off x="6697386" y="1071134"/>
                <a:ext cx="40251" cy="57512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2109" extrusionOk="0">
                    <a:moveTo>
                      <a:pt x="1476" y="1"/>
                    </a:moveTo>
                    <a:cubicBezTo>
                      <a:pt x="1054" y="169"/>
                      <a:pt x="527" y="359"/>
                      <a:pt x="0" y="528"/>
                    </a:cubicBezTo>
                    <a:lnTo>
                      <a:pt x="0" y="1581"/>
                    </a:lnTo>
                    <a:cubicBezTo>
                      <a:pt x="169" y="1940"/>
                      <a:pt x="337" y="2108"/>
                      <a:pt x="422" y="2108"/>
                    </a:cubicBezTo>
                    <a:lnTo>
                      <a:pt x="422" y="2024"/>
                    </a:lnTo>
                    <a:cubicBezTo>
                      <a:pt x="949" y="1307"/>
                      <a:pt x="1307" y="696"/>
                      <a:pt x="14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86" name="Google Shape;10286;p62"/>
            <p:cNvSpPr/>
            <p:nvPr/>
          </p:nvSpPr>
          <p:spPr>
            <a:xfrm flipH="1">
              <a:off x="4893830" y="1233799"/>
              <a:ext cx="2318" cy="2318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0" y="0"/>
                  </a:moveTo>
                  <a:cubicBezTo>
                    <a:pt x="84" y="0"/>
                    <a:pt x="84" y="85"/>
                    <a:pt x="84" y="85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C2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87" name="Google Shape;10287;p62"/>
            <p:cNvGrpSpPr/>
            <p:nvPr/>
          </p:nvGrpSpPr>
          <p:grpSpPr>
            <a:xfrm>
              <a:off x="4655229" y="-19342"/>
              <a:ext cx="280499" cy="1446101"/>
              <a:chOff x="4807629" y="218783"/>
              <a:chExt cx="280499" cy="1446101"/>
            </a:xfrm>
          </p:grpSpPr>
          <p:sp>
            <p:nvSpPr>
              <p:cNvPr id="10288" name="Google Shape;10288;p62"/>
              <p:cNvSpPr/>
              <p:nvPr/>
            </p:nvSpPr>
            <p:spPr>
              <a:xfrm flipH="1">
                <a:off x="4939234" y="218783"/>
                <a:ext cx="9790" cy="1103535"/>
              </a:xfrm>
              <a:custGeom>
                <a:avLst/>
                <a:gdLst/>
                <a:ahLst/>
                <a:cxnLst/>
                <a:rect l="l" t="t" r="r" b="b"/>
                <a:pathLst>
                  <a:path w="359" h="40467" extrusionOk="0">
                    <a:moveTo>
                      <a:pt x="0" y="1"/>
                    </a:moveTo>
                    <a:lnTo>
                      <a:pt x="0" y="40467"/>
                    </a:lnTo>
                    <a:lnTo>
                      <a:pt x="358" y="40467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9" name="Google Shape;10289;p62"/>
              <p:cNvSpPr/>
              <p:nvPr/>
            </p:nvSpPr>
            <p:spPr>
              <a:xfrm flipH="1">
                <a:off x="4807629" y="1227473"/>
                <a:ext cx="280499" cy="437411"/>
              </a:xfrm>
              <a:custGeom>
                <a:avLst/>
                <a:gdLst/>
                <a:ahLst/>
                <a:cxnLst/>
                <a:rect l="l" t="t" r="r" b="b"/>
                <a:pathLst>
                  <a:path w="10286" h="16040" extrusionOk="0">
                    <a:moveTo>
                      <a:pt x="5343" y="0"/>
                    </a:moveTo>
                    <a:cubicBezTo>
                      <a:pt x="4464" y="0"/>
                      <a:pt x="3563" y="106"/>
                      <a:pt x="3436" y="317"/>
                    </a:cubicBezTo>
                    <a:cubicBezTo>
                      <a:pt x="3078" y="759"/>
                      <a:pt x="4047" y="2087"/>
                      <a:pt x="4047" y="2087"/>
                    </a:cubicBezTo>
                    <a:cubicBezTo>
                      <a:pt x="1" y="9990"/>
                      <a:pt x="5628" y="16039"/>
                      <a:pt x="5628" y="16039"/>
                    </a:cubicBezTo>
                    <a:cubicBezTo>
                      <a:pt x="10286" y="9190"/>
                      <a:pt x="6429" y="2087"/>
                      <a:pt x="6429" y="2087"/>
                    </a:cubicBezTo>
                    <a:cubicBezTo>
                      <a:pt x="6429" y="2087"/>
                      <a:pt x="7209" y="759"/>
                      <a:pt x="7124" y="317"/>
                    </a:cubicBezTo>
                    <a:cubicBezTo>
                      <a:pt x="7082" y="106"/>
                      <a:pt x="6223" y="0"/>
                      <a:pt x="53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0" name="Google Shape;10290;p62"/>
              <p:cNvSpPr/>
              <p:nvPr/>
            </p:nvSpPr>
            <p:spPr>
              <a:xfrm flipH="1">
                <a:off x="4984639" y="1382639"/>
                <a:ext cx="12108" cy="1153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23" extrusionOk="0">
                    <a:moveTo>
                      <a:pt x="169" y="1"/>
                    </a:moveTo>
                    <a:cubicBezTo>
                      <a:pt x="85" y="1"/>
                      <a:pt x="1" y="170"/>
                      <a:pt x="1" y="254"/>
                    </a:cubicBezTo>
                    <a:cubicBezTo>
                      <a:pt x="1" y="338"/>
                      <a:pt x="85" y="422"/>
                      <a:pt x="169" y="422"/>
                    </a:cubicBezTo>
                    <a:cubicBezTo>
                      <a:pt x="254" y="422"/>
                      <a:pt x="443" y="338"/>
                      <a:pt x="443" y="254"/>
                    </a:cubicBezTo>
                    <a:cubicBezTo>
                      <a:pt x="443" y="170"/>
                      <a:pt x="254" y="1"/>
                      <a:pt x="169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1" name="Google Shape;10291;p62"/>
              <p:cNvSpPr/>
              <p:nvPr/>
            </p:nvSpPr>
            <p:spPr>
              <a:xfrm flipH="1">
                <a:off x="4944416" y="1382639"/>
                <a:ext cx="11508" cy="1153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23" extrusionOk="0">
                    <a:moveTo>
                      <a:pt x="253" y="1"/>
                    </a:moveTo>
                    <a:cubicBezTo>
                      <a:pt x="85" y="1"/>
                      <a:pt x="0" y="170"/>
                      <a:pt x="0" y="254"/>
                    </a:cubicBezTo>
                    <a:cubicBezTo>
                      <a:pt x="0" y="338"/>
                      <a:pt x="85" y="422"/>
                      <a:pt x="253" y="422"/>
                    </a:cubicBezTo>
                    <a:cubicBezTo>
                      <a:pt x="337" y="422"/>
                      <a:pt x="422" y="338"/>
                      <a:pt x="422" y="254"/>
                    </a:cubicBezTo>
                    <a:cubicBezTo>
                      <a:pt x="422" y="170"/>
                      <a:pt x="337" y="1"/>
                      <a:pt x="253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2" name="Google Shape;10292;p62"/>
              <p:cNvSpPr/>
              <p:nvPr/>
            </p:nvSpPr>
            <p:spPr>
              <a:xfrm flipH="1">
                <a:off x="4924863" y="1574047"/>
                <a:ext cx="31061" cy="31061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39" extrusionOk="0">
                    <a:moveTo>
                      <a:pt x="611" y="0"/>
                    </a:moveTo>
                    <a:cubicBezTo>
                      <a:pt x="253" y="0"/>
                      <a:pt x="0" y="253"/>
                      <a:pt x="0" y="527"/>
                    </a:cubicBezTo>
                    <a:cubicBezTo>
                      <a:pt x="0" y="885"/>
                      <a:pt x="253" y="1138"/>
                      <a:pt x="611" y="1138"/>
                    </a:cubicBezTo>
                    <a:cubicBezTo>
                      <a:pt x="864" y="1138"/>
                      <a:pt x="1138" y="885"/>
                      <a:pt x="1138" y="527"/>
                    </a:cubicBezTo>
                    <a:cubicBezTo>
                      <a:pt x="1138" y="253"/>
                      <a:pt x="864" y="0"/>
                      <a:pt x="611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3" name="Google Shape;10293;p62"/>
              <p:cNvSpPr/>
              <p:nvPr/>
            </p:nvSpPr>
            <p:spPr>
              <a:xfrm flipH="1">
                <a:off x="4924863" y="1509090"/>
                <a:ext cx="31061" cy="31633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60" extrusionOk="0">
                    <a:moveTo>
                      <a:pt x="611" y="1"/>
                    </a:moveTo>
                    <a:cubicBezTo>
                      <a:pt x="253" y="1"/>
                      <a:pt x="0" y="275"/>
                      <a:pt x="0" y="633"/>
                    </a:cubicBezTo>
                    <a:cubicBezTo>
                      <a:pt x="0" y="970"/>
                      <a:pt x="253" y="1160"/>
                      <a:pt x="611" y="1160"/>
                    </a:cubicBezTo>
                    <a:cubicBezTo>
                      <a:pt x="864" y="1160"/>
                      <a:pt x="1138" y="970"/>
                      <a:pt x="1138" y="633"/>
                    </a:cubicBezTo>
                    <a:cubicBezTo>
                      <a:pt x="1138" y="275"/>
                      <a:pt x="864" y="1"/>
                      <a:pt x="611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4" name="Google Shape;10294;p62"/>
              <p:cNvSpPr/>
              <p:nvPr/>
            </p:nvSpPr>
            <p:spPr>
              <a:xfrm flipH="1">
                <a:off x="4886931" y="1227473"/>
                <a:ext cx="117288" cy="121297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4448" extrusionOk="0">
                    <a:moveTo>
                      <a:pt x="2266" y="0"/>
                    </a:moveTo>
                    <a:cubicBezTo>
                      <a:pt x="1387" y="0"/>
                      <a:pt x="486" y="106"/>
                      <a:pt x="359" y="317"/>
                    </a:cubicBezTo>
                    <a:cubicBezTo>
                      <a:pt x="1" y="759"/>
                      <a:pt x="970" y="2087"/>
                      <a:pt x="970" y="2087"/>
                    </a:cubicBezTo>
                    <a:cubicBezTo>
                      <a:pt x="528" y="2867"/>
                      <a:pt x="191" y="3668"/>
                      <a:pt x="1" y="4447"/>
                    </a:cubicBezTo>
                    <a:lnTo>
                      <a:pt x="4300" y="4447"/>
                    </a:lnTo>
                    <a:cubicBezTo>
                      <a:pt x="3879" y="2951"/>
                      <a:pt x="3352" y="2087"/>
                      <a:pt x="3352" y="2087"/>
                    </a:cubicBezTo>
                    <a:cubicBezTo>
                      <a:pt x="3352" y="2087"/>
                      <a:pt x="4132" y="759"/>
                      <a:pt x="4047" y="317"/>
                    </a:cubicBezTo>
                    <a:cubicBezTo>
                      <a:pt x="4005" y="106"/>
                      <a:pt x="3146" y="0"/>
                      <a:pt x="22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5" name="Google Shape;10295;p62"/>
              <p:cNvSpPr/>
              <p:nvPr/>
            </p:nvSpPr>
            <p:spPr>
              <a:xfrm flipH="1">
                <a:off x="4872559" y="1425753"/>
                <a:ext cx="146031" cy="47723"/>
              </a:xfrm>
              <a:custGeom>
                <a:avLst/>
                <a:gdLst/>
                <a:ahLst/>
                <a:cxnLst/>
                <a:rect l="l" t="t" r="r" b="b"/>
                <a:pathLst>
                  <a:path w="5355" h="1750" extrusionOk="0">
                    <a:moveTo>
                      <a:pt x="1" y="1"/>
                    </a:moveTo>
                    <a:cubicBezTo>
                      <a:pt x="1" y="612"/>
                      <a:pt x="1" y="1223"/>
                      <a:pt x="85" y="1750"/>
                    </a:cubicBezTo>
                    <a:lnTo>
                      <a:pt x="5354" y="1750"/>
                    </a:lnTo>
                    <a:lnTo>
                      <a:pt x="535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6" name="Google Shape;10296;p62"/>
              <p:cNvSpPr/>
              <p:nvPr/>
            </p:nvSpPr>
            <p:spPr>
              <a:xfrm flipH="1">
                <a:off x="4872559" y="1284358"/>
                <a:ext cx="97736" cy="380526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13954" extrusionOk="0">
                    <a:moveTo>
                      <a:pt x="2108" y="1"/>
                    </a:moveTo>
                    <a:cubicBezTo>
                      <a:pt x="2108" y="2"/>
                      <a:pt x="2595" y="899"/>
                      <a:pt x="3009" y="2361"/>
                    </a:cubicBezTo>
                    <a:lnTo>
                      <a:pt x="3056" y="2361"/>
                    </a:lnTo>
                    <a:cubicBezTo>
                      <a:pt x="2635" y="866"/>
                      <a:pt x="2108" y="2"/>
                      <a:pt x="2108" y="1"/>
                    </a:cubicBezTo>
                    <a:close/>
                    <a:moveTo>
                      <a:pt x="2361" y="3605"/>
                    </a:moveTo>
                    <a:cubicBezTo>
                      <a:pt x="2445" y="3605"/>
                      <a:pt x="2529" y="3774"/>
                      <a:pt x="2529" y="3858"/>
                    </a:cubicBezTo>
                    <a:cubicBezTo>
                      <a:pt x="2529" y="3942"/>
                      <a:pt x="2445" y="4026"/>
                      <a:pt x="2361" y="4026"/>
                    </a:cubicBezTo>
                    <a:cubicBezTo>
                      <a:pt x="2192" y="4026"/>
                      <a:pt x="2108" y="3942"/>
                      <a:pt x="2108" y="3858"/>
                    </a:cubicBezTo>
                    <a:cubicBezTo>
                      <a:pt x="2108" y="3774"/>
                      <a:pt x="2192" y="3605"/>
                      <a:pt x="2361" y="3605"/>
                    </a:cubicBezTo>
                    <a:close/>
                    <a:moveTo>
                      <a:pt x="780" y="2361"/>
                    </a:moveTo>
                    <a:cubicBezTo>
                      <a:pt x="696" y="2804"/>
                      <a:pt x="696" y="3247"/>
                      <a:pt x="696" y="3689"/>
                    </a:cubicBezTo>
                    <a:cubicBezTo>
                      <a:pt x="696" y="3689"/>
                      <a:pt x="696" y="3605"/>
                      <a:pt x="780" y="3605"/>
                    </a:cubicBezTo>
                    <a:cubicBezTo>
                      <a:pt x="864" y="3605"/>
                      <a:pt x="949" y="3774"/>
                      <a:pt x="949" y="3858"/>
                    </a:cubicBezTo>
                    <a:cubicBezTo>
                      <a:pt x="949" y="3942"/>
                      <a:pt x="864" y="4026"/>
                      <a:pt x="780" y="4026"/>
                    </a:cubicBezTo>
                    <a:lnTo>
                      <a:pt x="696" y="4026"/>
                    </a:lnTo>
                    <a:cubicBezTo>
                      <a:pt x="612" y="4385"/>
                      <a:pt x="612" y="4827"/>
                      <a:pt x="612" y="5186"/>
                    </a:cubicBezTo>
                    <a:lnTo>
                      <a:pt x="3530" y="5186"/>
                    </a:lnTo>
                    <a:cubicBezTo>
                      <a:pt x="3437" y="4113"/>
                      <a:pt x="3234" y="3154"/>
                      <a:pt x="3009" y="2361"/>
                    </a:cubicBezTo>
                    <a:close/>
                    <a:moveTo>
                      <a:pt x="3530" y="5186"/>
                    </a:moveTo>
                    <a:cubicBezTo>
                      <a:pt x="3564" y="5579"/>
                      <a:pt x="3583" y="5987"/>
                      <a:pt x="3583" y="6408"/>
                    </a:cubicBezTo>
                    <a:lnTo>
                      <a:pt x="3583" y="5186"/>
                    </a:lnTo>
                    <a:close/>
                    <a:moveTo>
                      <a:pt x="3583" y="6408"/>
                    </a:moveTo>
                    <a:cubicBezTo>
                      <a:pt x="3583" y="6582"/>
                      <a:pt x="3580" y="6757"/>
                      <a:pt x="3574" y="6935"/>
                    </a:cubicBezTo>
                    <a:lnTo>
                      <a:pt x="3583" y="6935"/>
                    </a:lnTo>
                    <a:lnTo>
                      <a:pt x="3583" y="6408"/>
                    </a:lnTo>
                    <a:close/>
                    <a:moveTo>
                      <a:pt x="1138" y="8242"/>
                    </a:moveTo>
                    <a:cubicBezTo>
                      <a:pt x="1391" y="8242"/>
                      <a:pt x="1665" y="8516"/>
                      <a:pt x="1665" y="8874"/>
                    </a:cubicBezTo>
                    <a:cubicBezTo>
                      <a:pt x="1665" y="9211"/>
                      <a:pt x="1391" y="9401"/>
                      <a:pt x="1138" y="9401"/>
                    </a:cubicBezTo>
                    <a:cubicBezTo>
                      <a:pt x="780" y="9401"/>
                      <a:pt x="527" y="9211"/>
                      <a:pt x="527" y="8874"/>
                    </a:cubicBezTo>
                    <a:cubicBezTo>
                      <a:pt x="527" y="8516"/>
                      <a:pt x="780" y="8242"/>
                      <a:pt x="1138" y="8242"/>
                    </a:cubicBezTo>
                    <a:close/>
                    <a:moveTo>
                      <a:pt x="1138" y="10623"/>
                    </a:moveTo>
                    <a:cubicBezTo>
                      <a:pt x="1391" y="10623"/>
                      <a:pt x="1665" y="10876"/>
                      <a:pt x="1665" y="11150"/>
                    </a:cubicBezTo>
                    <a:cubicBezTo>
                      <a:pt x="1665" y="11508"/>
                      <a:pt x="1391" y="11761"/>
                      <a:pt x="1138" y="11761"/>
                    </a:cubicBezTo>
                    <a:cubicBezTo>
                      <a:pt x="780" y="11761"/>
                      <a:pt x="527" y="11508"/>
                      <a:pt x="527" y="11150"/>
                    </a:cubicBezTo>
                    <a:cubicBezTo>
                      <a:pt x="527" y="10876"/>
                      <a:pt x="780" y="10623"/>
                      <a:pt x="1138" y="10623"/>
                    </a:cubicBezTo>
                    <a:close/>
                    <a:moveTo>
                      <a:pt x="422" y="6935"/>
                    </a:moveTo>
                    <a:cubicBezTo>
                      <a:pt x="338" y="8600"/>
                      <a:pt x="169" y="10349"/>
                      <a:pt x="0" y="12035"/>
                    </a:cubicBezTo>
                    <a:cubicBezTo>
                      <a:pt x="612" y="13258"/>
                      <a:pt x="1307" y="13953"/>
                      <a:pt x="1307" y="13953"/>
                    </a:cubicBezTo>
                    <a:cubicBezTo>
                      <a:pt x="2923" y="11520"/>
                      <a:pt x="3496" y="9086"/>
                      <a:pt x="3574" y="69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7" name="Google Shape;10297;p62"/>
              <p:cNvSpPr/>
              <p:nvPr/>
            </p:nvSpPr>
            <p:spPr>
              <a:xfrm flipH="1">
                <a:off x="4944416" y="1382639"/>
                <a:ext cx="6927" cy="1153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423" extrusionOk="0">
                    <a:moveTo>
                      <a:pt x="85" y="1"/>
                    </a:moveTo>
                    <a:cubicBezTo>
                      <a:pt x="1" y="1"/>
                      <a:pt x="1" y="85"/>
                      <a:pt x="1" y="85"/>
                    </a:cubicBezTo>
                    <a:lnTo>
                      <a:pt x="1" y="422"/>
                    </a:lnTo>
                    <a:lnTo>
                      <a:pt x="85" y="422"/>
                    </a:lnTo>
                    <a:cubicBezTo>
                      <a:pt x="169" y="422"/>
                      <a:pt x="254" y="338"/>
                      <a:pt x="254" y="254"/>
                    </a:cubicBezTo>
                    <a:cubicBezTo>
                      <a:pt x="254" y="170"/>
                      <a:pt x="169" y="1"/>
                      <a:pt x="85" y="1"/>
                    </a:cubicBezTo>
                    <a:close/>
                  </a:path>
                </a:pathLst>
              </a:custGeom>
              <a:solidFill>
                <a:srgbClr val="F18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8" name="Google Shape;10298;p62"/>
              <p:cNvSpPr/>
              <p:nvPr/>
            </p:nvSpPr>
            <p:spPr>
              <a:xfrm flipH="1">
                <a:off x="4924863" y="1574047"/>
                <a:ext cx="31061" cy="31061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39" extrusionOk="0">
                    <a:moveTo>
                      <a:pt x="611" y="0"/>
                    </a:moveTo>
                    <a:cubicBezTo>
                      <a:pt x="253" y="0"/>
                      <a:pt x="0" y="253"/>
                      <a:pt x="0" y="527"/>
                    </a:cubicBezTo>
                    <a:cubicBezTo>
                      <a:pt x="0" y="885"/>
                      <a:pt x="253" y="1138"/>
                      <a:pt x="611" y="1138"/>
                    </a:cubicBezTo>
                    <a:cubicBezTo>
                      <a:pt x="864" y="1138"/>
                      <a:pt x="1138" y="885"/>
                      <a:pt x="1138" y="527"/>
                    </a:cubicBezTo>
                    <a:cubicBezTo>
                      <a:pt x="1138" y="253"/>
                      <a:pt x="864" y="0"/>
                      <a:pt x="611" y="0"/>
                    </a:cubicBezTo>
                    <a:close/>
                  </a:path>
                </a:pathLst>
              </a:custGeom>
              <a:solidFill>
                <a:srgbClr val="F18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9" name="Google Shape;10299;p62"/>
              <p:cNvSpPr/>
              <p:nvPr/>
            </p:nvSpPr>
            <p:spPr>
              <a:xfrm flipH="1">
                <a:off x="4924863" y="1509090"/>
                <a:ext cx="31061" cy="31633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160" extrusionOk="0">
                    <a:moveTo>
                      <a:pt x="611" y="1"/>
                    </a:moveTo>
                    <a:cubicBezTo>
                      <a:pt x="253" y="1"/>
                      <a:pt x="0" y="275"/>
                      <a:pt x="0" y="633"/>
                    </a:cubicBezTo>
                    <a:cubicBezTo>
                      <a:pt x="0" y="970"/>
                      <a:pt x="253" y="1160"/>
                      <a:pt x="611" y="1160"/>
                    </a:cubicBezTo>
                    <a:cubicBezTo>
                      <a:pt x="864" y="1160"/>
                      <a:pt x="1138" y="970"/>
                      <a:pt x="1138" y="633"/>
                    </a:cubicBezTo>
                    <a:cubicBezTo>
                      <a:pt x="1138" y="275"/>
                      <a:pt x="864" y="1"/>
                      <a:pt x="611" y="1"/>
                    </a:cubicBezTo>
                    <a:close/>
                  </a:path>
                </a:pathLst>
              </a:custGeom>
              <a:solidFill>
                <a:srgbClr val="F18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0" name="Google Shape;10300;p62"/>
              <p:cNvSpPr/>
              <p:nvPr/>
            </p:nvSpPr>
            <p:spPr>
              <a:xfrm flipH="1">
                <a:off x="4886931" y="1226900"/>
                <a:ext cx="62094" cy="121870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4469" extrusionOk="0">
                    <a:moveTo>
                      <a:pt x="84" y="0"/>
                    </a:moveTo>
                    <a:cubicBezTo>
                      <a:pt x="84" y="1497"/>
                      <a:pt x="0" y="2972"/>
                      <a:pt x="0" y="4468"/>
                    </a:cubicBezTo>
                    <a:lnTo>
                      <a:pt x="2276" y="4468"/>
                    </a:lnTo>
                    <a:cubicBezTo>
                      <a:pt x="1855" y="2972"/>
                      <a:pt x="1328" y="2108"/>
                      <a:pt x="1328" y="2108"/>
                    </a:cubicBezTo>
                    <a:cubicBezTo>
                      <a:pt x="1328" y="2108"/>
                      <a:pt x="2023" y="970"/>
                      <a:pt x="2023" y="443"/>
                    </a:cubicBezTo>
                    <a:lnTo>
                      <a:pt x="2023" y="338"/>
                    </a:lnTo>
                    <a:cubicBezTo>
                      <a:pt x="2023" y="338"/>
                      <a:pt x="2023" y="253"/>
                      <a:pt x="1939" y="253"/>
                    </a:cubicBezTo>
                    <a:cubicBezTo>
                      <a:pt x="1749" y="85"/>
                      <a:pt x="1054" y="0"/>
                      <a:pt x="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1" name="Google Shape;10301;p62"/>
              <p:cNvSpPr/>
              <p:nvPr/>
            </p:nvSpPr>
            <p:spPr>
              <a:xfrm flipH="1">
                <a:off x="4872559" y="1425753"/>
                <a:ext cx="86255" cy="47723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1750" extrusionOk="0">
                    <a:moveTo>
                      <a:pt x="191" y="1"/>
                    </a:moveTo>
                    <a:cubicBezTo>
                      <a:pt x="106" y="612"/>
                      <a:pt x="106" y="1139"/>
                      <a:pt x="1" y="1750"/>
                    </a:cubicBezTo>
                    <a:lnTo>
                      <a:pt x="3162" y="1750"/>
                    </a:lnTo>
                    <a:lnTo>
                      <a:pt x="31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02" name="Google Shape;10302;p62"/>
            <p:cNvGrpSpPr/>
            <p:nvPr/>
          </p:nvGrpSpPr>
          <p:grpSpPr>
            <a:xfrm>
              <a:off x="8168642" y="-19342"/>
              <a:ext cx="411532" cy="2863977"/>
              <a:chOff x="8321042" y="218783"/>
              <a:chExt cx="411532" cy="2863977"/>
            </a:xfrm>
          </p:grpSpPr>
          <p:sp>
            <p:nvSpPr>
              <p:cNvPr id="10303" name="Google Shape;10303;p62"/>
              <p:cNvSpPr/>
              <p:nvPr/>
            </p:nvSpPr>
            <p:spPr>
              <a:xfrm flipH="1">
                <a:off x="8519322" y="218783"/>
                <a:ext cx="9817" cy="2365673"/>
              </a:xfrm>
              <a:custGeom>
                <a:avLst/>
                <a:gdLst/>
                <a:ahLst/>
                <a:cxnLst/>
                <a:rect l="l" t="t" r="r" b="b"/>
                <a:pathLst>
                  <a:path w="360" h="86750" extrusionOk="0">
                    <a:moveTo>
                      <a:pt x="1" y="1"/>
                    </a:moveTo>
                    <a:lnTo>
                      <a:pt x="1" y="86750"/>
                    </a:lnTo>
                    <a:lnTo>
                      <a:pt x="359" y="86750"/>
                    </a:lnTo>
                    <a:lnTo>
                      <a:pt x="35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4" name="Google Shape;10304;p62"/>
              <p:cNvSpPr/>
              <p:nvPr/>
            </p:nvSpPr>
            <p:spPr>
              <a:xfrm flipH="1">
                <a:off x="8321042" y="2445651"/>
                <a:ext cx="411532" cy="637109"/>
              </a:xfrm>
              <a:custGeom>
                <a:avLst/>
                <a:gdLst/>
                <a:ahLst/>
                <a:cxnLst/>
                <a:rect l="l" t="t" r="r" b="b"/>
                <a:pathLst>
                  <a:path w="15091" h="23363" extrusionOk="0">
                    <a:moveTo>
                      <a:pt x="7851" y="0"/>
                    </a:moveTo>
                    <a:cubicBezTo>
                      <a:pt x="6555" y="0"/>
                      <a:pt x="5216" y="179"/>
                      <a:pt x="4995" y="538"/>
                    </a:cubicBezTo>
                    <a:cubicBezTo>
                      <a:pt x="4552" y="1233"/>
                      <a:pt x="5880" y="3067"/>
                      <a:pt x="5880" y="3067"/>
                    </a:cubicBezTo>
                    <a:cubicBezTo>
                      <a:pt x="0" y="14574"/>
                      <a:pt x="8156" y="23363"/>
                      <a:pt x="8156" y="23363"/>
                    </a:cubicBezTo>
                    <a:cubicBezTo>
                      <a:pt x="15091" y="13436"/>
                      <a:pt x="9400" y="3067"/>
                      <a:pt x="9400" y="3067"/>
                    </a:cubicBezTo>
                    <a:cubicBezTo>
                      <a:pt x="9400" y="3067"/>
                      <a:pt x="10538" y="1233"/>
                      <a:pt x="10454" y="538"/>
                    </a:cubicBezTo>
                    <a:cubicBezTo>
                      <a:pt x="10401" y="179"/>
                      <a:pt x="9147" y="0"/>
                      <a:pt x="78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5" name="Google Shape;10305;p62"/>
              <p:cNvSpPr/>
              <p:nvPr/>
            </p:nvSpPr>
            <p:spPr>
              <a:xfrm flipH="1">
                <a:off x="8584279" y="2675837"/>
                <a:ext cx="16689" cy="1437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27" extrusionOk="0">
                    <a:moveTo>
                      <a:pt x="359" y="0"/>
                    </a:moveTo>
                    <a:cubicBezTo>
                      <a:pt x="169" y="0"/>
                      <a:pt x="0" y="84"/>
                      <a:pt x="0" y="253"/>
                    </a:cubicBezTo>
                    <a:cubicBezTo>
                      <a:pt x="0" y="422"/>
                      <a:pt x="169" y="527"/>
                      <a:pt x="359" y="527"/>
                    </a:cubicBezTo>
                    <a:cubicBezTo>
                      <a:pt x="527" y="527"/>
                      <a:pt x="612" y="422"/>
                      <a:pt x="612" y="253"/>
                    </a:cubicBezTo>
                    <a:cubicBezTo>
                      <a:pt x="612" y="84"/>
                      <a:pt x="527" y="0"/>
                      <a:pt x="359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6" name="Google Shape;10306;p62"/>
              <p:cNvSpPr/>
              <p:nvPr/>
            </p:nvSpPr>
            <p:spPr>
              <a:xfrm flipH="1">
                <a:off x="8522212" y="2675837"/>
                <a:ext cx="16689" cy="14371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27" extrusionOk="0">
                    <a:moveTo>
                      <a:pt x="275" y="0"/>
                    </a:moveTo>
                    <a:cubicBezTo>
                      <a:pt x="190" y="0"/>
                      <a:pt x="1" y="84"/>
                      <a:pt x="1" y="253"/>
                    </a:cubicBezTo>
                    <a:cubicBezTo>
                      <a:pt x="1" y="422"/>
                      <a:pt x="190" y="527"/>
                      <a:pt x="275" y="527"/>
                    </a:cubicBezTo>
                    <a:cubicBezTo>
                      <a:pt x="443" y="527"/>
                      <a:pt x="612" y="422"/>
                      <a:pt x="612" y="253"/>
                    </a:cubicBezTo>
                    <a:cubicBezTo>
                      <a:pt x="612" y="84"/>
                      <a:pt x="443" y="0"/>
                      <a:pt x="275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7" name="Google Shape;10307;p62"/>
              <p:cNvSpPr/>
              <p:nvPr/>
            </p:nvSpPr>
            <p:spPr>
              <a:xfrm flipH="1">
                <a:off x="8459546" y="2675837"/>
                <a:ext cx="16717" cy="14371"/>
              </a:xfrm>
              <a:custGeom>
                <a:avLst/>
                <a:gdLst/>
                <a:ahLst/>
                <a:cxnLst/>
                <a:rect l="l" t="t" r="r" b="b"/>
                <a:pathLst>
                  <a:path w="613" h="527" extrusionOk="0">
                    <a:moveTo>
                      <a:pt x="338" y="0"/>
                    </a:moveTo>
                    <a:cubicBezTo>
                      <a:pt x="170" y="0"/>
                      <a:pt x="1" y="84"/>
                      <a:pt x="1" y="253"/>
                    </a:cubicBezTo>
                    <a:cubicBezTo>
                      <a:pt x="1" y="422"/>
                      <a:pt x="170" y="527"/>
                      <a:pt x="338" y="527"/>
                    </a:cubicBezTo>
                    <a:cubicBezTo>
                      <a:pt x="423" y="527"/>
                      <a:pt x="612" y="422"/>
                      <a:pt x="612" y="253"/>
                    </a:cubicBezTo>
                    <a:cubicBezTo>
                      <a:pt x="612" y="84"/>
                      <a:pt x="423" y="0"/>
                      <a:pt x="338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8" name="Google Shape;10308;p62"/>
              <p:cNvSpPr/>
              <p:nvPr/>
            </p:nvSpPr>
            <p:spPr>
              <a:xfrm flipH="1">
                <a:off x="8493470" y="2951127"/>
                <a:ext cx="45432" cy="45432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66" extrusionOk="0">
                    <a:moveTo>
                      <a:pt x="802" y="1"/>
                    </a:moveTo>
                    <a:cubicBezTo>
                      <a:pt x="359" y="1"/>
                      <a:pt x="1" y="443"/>
                      <a:pt x="1" y="865"/>
                    </a:cubicBezTo>
                    <a:cubicBezTo>
                      <a:pt x="1" y="1307"/>
                      <a:pt x="359" y="1666"/>
                      <a:pt x="802" y="1666"/>
                    </a:cubicBezTo>
                    <a:cubicBezTo>
                      <a:pt x="1328" y="1666"/>
                      <a:pt x="1666" y="1307"/>
                      <a:pt x="1666" y="865"/>
                    </a:cubicBezTo>
                    <a:cubicBezTo>
                      <a:pt x="1666" y="443"/>
                      <a:pt x="1328" y="1"/>
                      <a:pt x="802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9" name="Google Shape;10309;p62"/>
              <p:cNvSpPr/>
              <p:nvPr/>
            </p:nvSpPr>
            <p:spPr>
              <a:xfrm flipH="1">
                <a:off x="8493470" y="2859746"/>
                <a:ext cx="45432" cy="46004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87" extrusionOk="0">
                    <a:moveTo>
                      <a:pt x="802" y="0"/>
                    </a:moveTo>
                    <a:cubicBezTo>
                      <a:pt x="359" y="0"/>
                      <a:pt x="1" y="359"/>
                      <a:pt x="1" y="801"/>
                    </a:cubicBezTo>
                    <a:cubicBezTo>
                      <a:pt x="1" y="1328"/>
                      <a:pt x="359" y="1687"/>
                      <a:pt x="802" y="1687"/>
                    </a:cubicBezTo>
                    <a:cubicBezTo>
                      <a:pt x="1328" y="1687"/>
                      <a:pt x="1666" y="1328"/>
                      <a:pt x="1666" y="801"/>
                    </a:cubicBezTo>
                    <a:cubicBezTo>
                      <a:pt x="1666" y="359"/>
                      <a:pt x="1328" y="0"/>
                      <a:pt x="802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0" name="Google Shape;10310;p62"/>
              <p:cNvSpPr/>
              <p:nvPr/>
            </p:nvSpPr>
            <p:spPr>
              <a:xfrm flipH="1">
                <a:off x="8440593" y="2445651"/>
                <a:ext cx="170138" cy="177337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6503" extrusionOk="0">
                    <a:moveTo>
                      <a:pt x="3383" y="0"/>
                    </a:moveTo>
                    <a:cubicBezTo>
                      <a:pt x="2087" y="0"/>
                      <a:pt x="748" y="179"/>
                      <a:pt x="527" y="538"/>
                    </a:cubicBezTo>
                    <a:cubicBezTo>
                      <a:pt x="84" y="1233"/>
                      <a:pt x="1412" y="3067"/>
                      <a:pt x="1412" y="3067"/>
                    </a:cubicBezTo>
                    <a:cubicBezTo>
                      <a:pt x="801" y="4226"/>
                      <a:pt x="358" y="5364"/>
                      <a:pt x="0" y="6502"/>
                    </a:cubicBezTo>
                    <a:lnTo>
                      <a:pt x="6239" y="6502"/>
                    </a:lnTo>
                    <a:cubicBezTo>
                      <a:pt x="5627" y="4394"/>
                      <a:pt x="4932" y="3067"/>
                      <a:pt x="4932" y="3067"/>
                    </a:cubicBezTo>
                    <a:cubicBezTo>
                      <a:pt x="4932" y="3067"/>
                      <a:pt x="6070" y="1233"/>
                      <a:pt x="5986" y="538"/>
                    </a:cubicBezTo>
                    <a:cubicBezTo>
                      <a:pt x="5933" y="179"/>
                      <a:pt x="4679" y="0"/>
                      <a:pt x="33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1" name="Google Shape;10311;p62"/>
              <p:cNvSpPr/>
              <p:nvPr/>
            </p:nvSpPr>
            <p:spPr>
              <a:xfrm flipH="1">
                <a:off x="8416459" y="2735613"/>
                <a:ext cx="215542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2551" extrusionOk="0">
                    <a:moveTo>
                      <a:pt x="85" y="0"/>
                    </a:moveTo>
                    <a:cubicBezTo>
                      <a:pt x="0" y="864"/>
                      <a:pt x="0" y="1749"/>
                      <a:pt x="85" y="2550"/>
                    </a:cubicBezTo>
                    <a:lnTo>
                      <a:pt x="7904" y="2550"/>
                    </a:lnTo>
                    <a:cubicBezTo>
                      <a:pt x="7904" y="1665"/>
                      <a:pt x="7904" y="780"/>
                      <a:pt x="78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2" name="Google Shape;10312;p62"/>
              <p:cNvSpPr/>
              <p:nvPr/>
            </p:nvSpPr>
            <p:spPr>
              <a:xfrm flipH="1">
                <a:off x="8416459" y="2529261"/>
                <a:ext cx="146004" cy="553499"/>
              </a:xfrm>
              <a:custGeom>
                <a:avLst/>
                <a:gdLst/>
                <a:ahLst/>
                <a:cxnLst/>
                <a:rect l="l" t="t" r="r" b="b"/>
                <a:pathLst>
                  <a:path w="5354" h="20297" extrusionOk="0">
                    <a:moveTo>
                      <a:pt x="3499" y="5375"/>
                    </a:moveTo>
                    <a:cubicBezTo>
                      <a:pt x="3584" y="5375"/>
                      <a:pt x="3773" y="5459"/>
                      <a:pt x="3773" y="5628"/>
                    </a:cubicBezTo>
                    <a:cubicBezTo>
                      <a:pt x="3773" y="5797"/>
                      <a:pt x="3584" y="5902"/>
                      <a:pt x="3499" y="5902"/>
                    </a:cubicBezTo>
                    <a:cubicBezTo>
                      <a:pt x="3331" y="5902"/>
                      <a:pt x="3162" y="5797"/>
                      <a:pt x="3162" y="5628"/>
                    </a:cubicBezTo>
                    <a:cubicBezTo>
                      <a:pt x="3162" y="5459"/>
                      <a:pt x="3331" y="5375"/>
                      <a:pt x="3499" y="5375"/>
                    </a:cubicBezTo>
                    <a:close/>
                    <a:moveTo>
                      <a:pt x="3162" y="1"/>
                    </a:moveTo>
                    <a:cubicBezTo>
                      <a:pt x="3162" y="2"/>
                      <a:pt x="3858" y="1329"/>
                      <a:pt x="4469" y="3436"/>
                    </a:cubicBezTo>
                    <a:lnTo>
                      <a:pt x="1139" y="3436"/>
                    </a:lnTo>
                    <a:cubicBezTo>
                      <a:pt x="1139" y="4047"/>
                      <a:pt x="1139" y="4743"/>
                      <a:pt x="1054" y="5375"/>
                    </a:cubicBezTo>
                    <a:lnTo>
                      <a:pt x="1139" y="5375"/>
                    </a:lnTo>
                    <a:cubicBezTo>
                      <a:pt x="1307" y="5375"/>
                      <a:pt x="1476" y="5459"/>
                      <a:pt x="1476" y="5628"/>
                    </a:cubicBezTo>
                    <a:cubicBezTo>
                      <a:pt x="1476" y="5797"/>
                      <a:pt x="1307" y="5902"/>
                      <a:pt x="1139" y="5902"/>
                    </a:cubicBezTo>
                    <a:lnTo>
                      <a:pt x="1054" y="5902"/>
                    </a:lnTo>
                    <a:cubicBezTo>
                      <a:pt x="949" y="6429"/>
                      <a:pt x="949" y="7040"/>
                      <a:pt x="865" y="7567"/>
                    </a:cubicBezTo>
                    <a:lnTo>
                      <a:pt x="5270" y="7567"/>
                    </a:lnTo>
                    <a:cubicBezTo>
                      <a:pt x="5270" y="7570"/>
                      <a:pt x="5270" y="7573"/>
                      <a:pt x="5271" y="7577"/>
                    </a:cubicBezTo>
                    <a:lnTo>
                      <a:pt x="5271" y="7577"/>
                    </a:lnTo>
                    <a:cubicBezTo>
                      <a:pt x="4870" y="3155"/>
                      <a:pt x="3163" y="2"/>
                      <a:pt x="3162" y="1"/>
                    </a:cubicBezTo>
                    <a:close/>
                    <a:moveTo>
                      <a:pt x="5271" y="7577"/>
                    </a:moveTo>
                    <a:lnTo>
                      <a:pt x="5271" y="7577"/>
                    </a:lnTo>
                    <a:cubicBezTo>
                      <a:pt x="5300" y="7903"/>
                      <a:pt x="5323" y="8237"/>
                      <a:pt x="5337" y="8577"/>
                    </a:cubicBezTo>
                    <a:lnTo>
                      <a:pt x="5337" y="8577"/>
                    </a:lnTo>
                    <a:cubicBezTo>
                      <a:pt x="5325" y="8231"/>
                      <a:pt x="5305" y="7895"/>
                      <a:pt x="5271" y="7577"/>
                    </a:cubicBezTo>
                    <a:close/>
                    <a:moveTo>
                      <a:pt x="5337" y="8577"/>
                    </a:moveTo>
                    <a:cubicBezTo>
                      <a:pt x="5348" y="8902"/>
                      <a:pt x="5352" y="9237"/>
                      <a:pt x="5353" y="9575"/>
                    </a:cubicBezTo>
                    <a:lnTo>
                      <a:pt x="5353" y="9575"/>
                    </a:lnTo>
                    <a:cubicBezTo>
                      <a:pt x="5354" y="9517"/>
                      <a:pt x="5354" y="9459"/>
                      <a:pt x="5354" y="9401"/>
                    </a:cubicBezTo>
                    <a:cubicBezTo>
                      <a:pt x="5354" y="9122"/>
                      <a:pt x="5348" y="8848"/>
                      <a:pt x="5337" y="8577"/>
                    </a:cubicBezTo>
                    <a:close/>
                    <a:moveTo>
                      <a:pt x="5353" y="9575"/>
                    </a:moveTo>
                    <a:cubicBezTo>
                      <a:pt x="5352" y="9754"/>
                      <a:pt x="5348" y="9935"/>
                      <a:pt x="5342" y="10117"/>
                    </a:cubicBezTo>
                    <a:lnTo>
                      <a:pt x="5354" y="10117"/>
                    </a:lnTo>
                    <a:cubicBezTo>
                      <a:pt x="5354" y="9936"/>
                      <a:pt x="5354" y="9755"/>
                      <a:pt x="5353" y="9575"/>
                    </a:cubicBezTo>
                    <a:close/>
                    <a:moveTo>
                      <a:pt x="1666" y="12119"/>
                    </a:moveTo>
                    <a:cubicBezTo>
                      <a:pt x="2192" y="12119"/>
                      <a:pt x="2530" y="12478"/>
                      <a:pt x="2530" y="12920"/>
                    </a:cubicBezTo>
                    <a:cubicBezTo>
                      <a:pt x="2530" y="13447"/>
                      <a:pt x="2192" y="13806"/>
                      <a:pt x="1666" y="13806"/>
                    </a:cubicBezTo>
                    <a:cubicBezTo>
                      <a:pt x="1223" y="13806"/>
                      <a:pt x="865" y="13447"/>
                      <a:pt x="865" y="12920"/>
                    </a:cubicBezTo>
                    <a:cubicBezTo>
                      <a:pt x="865" y="12478"/>
                      <a:pt x="1223" y="12119"/>
                      <a:pt x="1666" y="12119"/>
                    </a:cubicBezTo>
                    <a:close/>
                    <a:moveTo>
                      <a:pt x="1666" y="15471"/>
                    </a:moveTo>
                    <a:cubicBezTo>
                      <a:pt x="2192" y="15471"/>
                      <a:pt x="2530" y="15913"/>
                      <a:pt x="2530" y="16335"/>
                    </a:cubicBezTo>
                    <a:cubicBezTo>
                      <a:pt x="2530" y="16777"/>
                      <a:pt x="2192" y="17136"/>
                      <a:pt x="1666" y="17136"/>
                    </a:cubicBezTo>
                    <a:cubicBezTo>
                      <a:pt x="1223" y="17136"/>
                      <a:pt x="865" y="16777"/>
                      <a:pt x="865" y="16335"/>
                    </a:cubicBezTo>
                    <a:cubicBezTo>
                      <a:pt x="865" y="15913"/>
                      <a:pt x="1223" y="15471"/>
                      <a:pt x="1666" y="15471"/>
                    </a:cubicBezTo>
                    <a:close/>
                    <a:moveTo>
                      <a:pt x="696" y="10117"/>
                    </a:moveTo>
                    <a:cubicBezTo>
                      <a:pt x="527" y="12646"/>
                      <a:pt x="253" y="15112"/>
                      <a:pt x="1" y="17578"/>
                    </a:cubicBezTo>
                    <a:cubicBezTo>
                      <a:pt x="949" y="19327"/>
                      <a:pt x="1918" y="20297"/>
                      <a:pt x="1918" y="20297"/>
                    </a:cubicBezTo>
                    <a:cubicBezTo>
                      <a:pt x="4367" y="16791"/>
                      <a:pt x="5232" y="13285"/>
                      <a:pt x="5342" y="101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3" name="Google Shape;10313;p62"/>
              <p:cNvSpPr/>
              <p:nvPr/>
            </p:nvSpPr>
            <p:spPr>
              <a:xfrm flipH="1">
                <a:off x="8522212" y="2675837"/>
                <a:ext cx="11508" cy="14371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27" extrusionOk="0">
                    <a:moveTo>
                      <a:pt x="0" y="0"/>
                    </a:moveTo>
                    <a:lnTo>
                      <a:pt x="0" y="527"/>
                    </a:lnTo>
                    <a:lnTo>
                      <a:pt x="85" y="527"/>
                    </a:lnTo>
                    <a:cubicBezTo>
                      <a:pt x="253" y="527"/>
                      <a:pt x="422" y="422"/>
                      <a:pt x="422" y="253"/>
                    </a:cubicBezTo>
                    <a:cubicBezTo>
                      <a:pt x="422" y="84"/>
                      <a:pt x="253" y="0"/>
                      <a:pt x="85" y="0"/>
                    </a:cubicBezTo>
                    <a:close/>
                  </a:path>
                </a:pathLst>
              </a:custGeom>
              <a:solidFill>
                <a:srgbClr val="F18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4" name="Google Shape;10314;p62"/>
              <p:cNvSpPr/>
              <p:nvPr/>
            </p:nvSpPr>
            <p:spPr>
              <a:xfrm flipH="1">
                <a:off x="8459546" y="2675837"/>
                <a:ext cx="16717" cy="14371"/>
              </a:xfrm>
              <a:custGeom>
                <a:avLst/>
                <a:gdLst/>
                <a:ahLst/>
                <a:cxnLst/>
                <a:rect l="l" t="t" r="r" b="b"/>
                <a:pathLst>
                  <a:path w="613" h="527" extrusionOk="0">
                    <a:moveTo>
                      <a:pt x="338" y="0"/>
                    </a:moveTo>
                    <a:cubicBezTo>
                      <a:pt x="170" y="0"/>
                      <a:pt x="1" y="84"/>
                      <a:pt x="1" y="253"/>
                    </a:cubicBezTo>
                    <a:cubicBezTo>
                      <a:pt x="1" y="422"/>
                      <a:pt x="170" y="527"/>
                      <a:pt x="338" y="527"/>
                    </a:cubicBezTo>
                    <a:cubicBezTo>
                      <a:pt x="423" y="527"/>
                      <a:pt x="612" y="422"/>
                      <a:pt x="612" y="253"/>
                    </a:cubicBezTo>
                    <a:cubicBezTo>
                      <a:pt x="612" y="84"/>
                      <a:pt x="423" y="0"/>
                      <a:pt x="338" y="0"/>
                    </a:cubicBezTo>
                    <a:close/>
                  </a:path>
                </a:pathLst>
              </a:custGeom>
              <a:solidFill>
                <a:srgbClr val="F18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5" name="Google Shape;10315;p62"/>
              <p:cNvSpPr/>
              <p:nvPr/>
            </p:nvSpPr>
            <p:spPr>
              <a:xfrm flipH="1">
                <a:off x="8493470" y="2951127"/>
                <a:ext cx="45432" cy="45432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66" extrusionOk="0">
                    <a:moveTo>
                      <a:pt x="802" y="1"/>
                    </a:moveTo>
                    <a:cubicBezTo>
                      <a:pt x="359" y="1"/>
                      <a:pt x="1" y="443"/>
                      <a:pt x="1" y="865"/>
                    </a:cubicBezTo>
                    <a:cubicBezTo>
                      <a:pt x="1" y="1307"/>
                      <a:pt x="359" y="1666"/>
                      <a:pt x="802" y="1666"/>
                    </a:cubicBezTo>
                    <a:cubicBezTo>
                      <a:pt x="1328" y="1666"/>
                      <a:pt x="1666" y="1307"/>
                      <a:pt x="1666" y="865"/>
                    </a:cubicBezTo>
                    <a:cubicBezTo>
                      <a:pt x="1666" y="443"/>
                      <a:pt x="1328" y="1"/>
                      <a:pt x="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6" name="Google Shape;10316;p62"/>
              <p:cNvSpPr/>
              <p:nvPr/>
            </p:nvSpPr>
            <p:spPr>
              <a:xfrm flipH="1">
                <a:off x="8493470" y="2859746"/>
                <a:ext cx="45432" cy="46004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1687" extrusionOk="0">
                    <a:moveTo>
                      <a:pt x="802" y="0"/>
                    </a:moveTo>
                    <a:cubicBezTo>
                      <a:pt x="359" y="0"/>
                      <a:pt x="1" y="359"/>
                      <a:pt x="1" y="801"/>
                    </a:cubicBezTo>
                    <a:cubicBezTo>
                      <a:pt x="1" y="1328"/>
                      <a:pt x="359" y="1687"/>
                      <a:pt x="802" y="1687"/>
                    </a:cubicBezTo>
                    <a:cubicBezTo>
                      <a:pt x="1328" y="1687"/>
                      <a:pt x="1666" y="1328"/>
                      <a:pt x="1666" y="801"/>
                    </a:cubicBezTo>
                    <a:cubicBezTo>
                      <a:pt x="1666" y="359"/>
                      <a:pt x="1328" y="0"/>
                      <a:pt x="8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7" name="Google Shape;10317;p62"/>
              <p:cNvSpPr/>
              <p:nvPr/>
            </p:nvSpPr>
            <p:spPr>
              <a:xfrm flipH="1">
                <a:off x="8440593" y="2445923"/>
                <a:ext cx="90836" cy="177064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6493" extrusionOk="0">
                    <a:moveTo>
                      <a:pt x="169" y="1"/>
                    </a:moveTo>
                    <a:cubicBezTo>
                      <a:pt x="169" y="2193"/>
                      <a:pt x="85" y="4384"/>
                      <a:pt x="1" y="6492"/>
                    </a:cubicBezTo>
                    <a:lnTo>
                      <a:pt x="3331" y="6492"/>
                    </a:lnTo>
                    <a:cubicBezTo>
                      <a:pt x="2719" y="4384"/>
                      <a:pt x="2024" y="3057"/>
                      <a:pt x="2024" y="3057"/>
                    </a:cubicBezTo>
                    <a:cubicBezTo>
                      <a:pt x="2024" y="3057"/>
                      <a:pt x="3078" y="1307"/>
                      <a:pt x="3078" y="612"/>
                    </a:cubicBezTo>
                    <a:lnTo>
                      <a:pt x="3078" y="528"/>
                    </a:lnTo>
                    <a:cubicBezTo>
                      <a:pt x="2888" y="169"/>
                      <a:pt x="1666" y="1"/>
                      <a:pt x="4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8" name="Google Shape;10318;p62"/>
              <p:cNvSpPr/>
              <p:nvPr/>
            </p:nvSpPr>
            <p:spPr>
              <a:xfrm flipH="1">
                <a:off x="8416459" y="2735613"/>
                <a:ext cx="127024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4658" h="2551" extrusionOk="0">
                    <a:moveTo>
                      <a:pt x="169" y="0"/>
                    </a:moveTo>
                    <a:cubicBezTo>
                      <a:pt x="169" y="864"/>
                      <a:pt x="84" y="1749"/>
                      <a:pt x="0" y="2550"/>
                    </a:cubicBezTo>
                    <a:lnTo>
                      <a:pt x="4658" y="2550"/>
                    </a:lnTo>
                    <a:cubicBezTo>
                      <a:pt x="4658" y="1665"/>
                      <a:pt x="4658" y="780"/>
                      <a:pt x="45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9" name="Google Shape;10319;p62"/>
            <p:cNvGrpSpPr/>
            <p:nvPr/>
          </p:nvGrpSpPr>
          <p:grpSpPr>
            <a:xfrm>
              <a:off x="3817250" y="-19342"/>
              <a:ext cx="275318" cy="1491560"/>
              <a:chOff x="3969650" y="218783"/>
              <a:chExt cx="275318" cy="1491560"/>
            </a:xfrm>
          </p:grpSpPr>
          <p:sp>
            <p:nvSpPr>
              <p:cNvPr id="10320" name="Google Shape;10320;p62"/>
              <p:cNvSpPr/>
              <p:nvPr/>
            </p:nvSpPr>
            <p:spPr>
              <a:xfrm flipH="1">
                <a:off x="4117917" y="218783"/>
                <a:ext cx="9817" cy="1343211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9256" extrusionOk="0">
                    <a:moveTo>
                      <a:pt x="1" y="1"/>
                    </a:moveTo>
                    <a:lnTo>
                      <a:pt x="1" y="49256"/>
                    </a:lnTo>
                    <a:lnTo>
                      <a:pt x="359" y="49256"/>
                    </a:lnTo>
                    <a:lnTo>
                      <a:pt x="35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1" name="Google Shape;10321;p62"/>
              <p:cNvSpPr/>
              <p:nvPr/>
            </p:nvSpPr>
            <p:spPr>
              <a:xfrm flipH="1">
                <a:off x="3969650" y="1425507"/>
                <a:ext cx="275318" cy="284835"/>
              </a:xfrm>
              <a:custGeom>
                <a:avLst/>
                <a:gdLst/>
                <a:ahLst/>
                <a:cxnLst/>
                <a:rect l="l" t="t" r="r" b="b"/>
                <a:pathLst>
                  <a:path w="10096" h="10445" extrusionOk="0">
                    <a:moveTo>
                      <a:pt x="6821" y="1"/>
                    </a:moveTo>
                    <a:cubicBezTo>
                      <a:pt x="6453" y="1"/>
                      <a:pt x="4216" y="2813"/>
                      <a:pt x="4216" y="2813"/>
                    </a:cubicBezTo>
                    <a:cubicBezTo>
                      <a:pt x="4204" y="2824"/>
                      <a:pt x="4182" y="2829"/>
                      <a:pt x="4151" y="2829"/>
                    </a:cubicBezTo>
                    <a:cubicBezTo>
                      <a:pt x="3945" y="2829"/>
                      <a:pt x="3340" y="2608"/>
                      <a:pt x="2719" y="2370"/>
                    </a:cubicBezTo>
                    <a:cubicBezTo>
                      <a:pt x="1985" y="2099"/>
                      <a:pt x="1202" y="1840"/>
                      <a:pt x="793" y="1840"/>
                    </a:cubicBezTo>
                    <a:cubicBezTo>
                      <a:pt x="661" y="1840"/>
                      <a:pt x="568" y="1866"/>
                      <a:pt x="527" y="1928"/>
                    </a:cubicBezTo>
                    <a:cubicBezTo>
                      <a:pt x="359" y="2370"/>
                      <a:pt x="2382" y="4836"/>
                      <a:pt x="2277" y="5005"/>
                    </a:cubicBezTo>
                    <a:cubicBezTo>
                      <a:pt x="2192" y="5173"/>
                      <a:pt x="0" y="7808"/>
                      <a:pt x="169" y="8082"/>
                    </a:cubicBezTo>
                    <a:cubicBezTo>
                      <a:pt x="211" y="8119"/>
                      <a:pt x="297" y="8136"/>
                      <a:pt x="416" y="8136"/>
                    </a:cubicBezTo>
                    <a:cubicBezTo>
                      <a:pt x="826" y="8136"/>
                      <a:pt x="1629" y="7936"/>
                      <a:pt x="2382" y="7723"/>
                    </a:cubicBezTo>
                    <a:cubicBezTo>
                      <a:pt x="3077" y="7555"/>
                      <a:pt x="3689" y="7386"/>
                      <a:pt x="3773" y="7386"/>
                    </a:cubicBezTo>
                    <a:cubicBezTo>
                      <a:pt x="3856" y="7469"/>
                      <a:pt x="5487" y="10445"/>
                      <a:pt x="5943" y="10445"/>
                    </a:cubicBezTo>
                    <a:cubicBezTo>
                      <a:pt x="5950" y="10445"/>
                      <a:pt x="5958" y="10444"/>
                      <a:pt x="5965" y="10442"/>
                    </a:cubicBezTo>
                    <a:cubicBezTo>
                      <a:pt x="6408" y="10274"/>
                      <a:pt x="6408" y="7112"/>
                      <a:pt x="6492" y="6754"/>
                    </a:cubicBezTo>
                    <a:cubicBezTo>
                      <a:pt x="6597" y="6501"/>
                      <a:pt x="9927" y="6332"/>
                      <a:pt x="10012" y="5806"/>
                    </a:cubicBezTo>
                    <a:cubicBezTo>
                      <a:pt x="10096" y="5279"/>
                      <a:pt x="7124" y="4119"/>
                      <a:pt x="6934" y="3867"/>
                    </a:cubicBezTo>
                    <a:cubicBezTo>
                      <a:pt x="6850" y="3593"/>
                      <a:pt x="7124" y="178"/>
                      <a:pt x="6850" y="10"/>
                    </a:cubicBezTo>
                    <a:cubicBezTo>
                      <a:pt x="6842" y="4"/>
                      <a:pt x="6833" y="1"/>
                      <a:pt x="6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2" name="Google Shape;10322;p62"/>
              <p:cNvSpPr/>
              <p:nvPr/>
            </p:nvSpPr>
            <p:spPr>
              <a:xfrm flipH="1">
                <a:off x="3971940" y="1494719"/>
                <a:ext cx="268446" cy="215569"/>
              </a:xfrm>
              <a:custGeom>
                <a:avLst/>
                <a:gdLst/>
                <a:ahLst/>
                <a:cxnLst/>
                <a:rect l="l" t="t" r="r" b="b"/>
                <a:pathLst>
                  <a:path w="9844" h="7905" extrusionOk="0">
                    <a:moveTo>
                      <a:pt x="6766" y="1"/>
                    </a:moveTo>
                    <a:cubicBezTo>
                      <a:pt x="5017" y="2298"/>
                      <a:pt x="2825" y="4132"/>
                      <a:pt x="1" y="5459"/>
                    </a:cubicBezTo>
                    <a:lnTo>
                      <a:pt x="1" y="5544"/>
                    </a:lnTo>
                    <a:cubicBezTo>
                      <a:pt x="106" y="5544"/>
                      <a:pt x="191" y="5628"/>
                      <a:pt x="275" y="5628"/>
                    </a:cubicBezTo>
                    <a:cubicBezTo>
                      <a:pt x="718" y="5628"/>
                      <a:pt x="1497" y="5459"/>
                      <a:pt x="2214" y="5185"/>
                    </a:cubicBezTo>
                    <a:cubicBezTo>
                      <a:pt x="2909" y="5017"/>
                      <a:pt x="3521" y="4848"/>
                      <a:pt x="3605" y="4848"/>
                    </a:cubicBezTo>
                    <a:cubicBezTo>
                      <a:pt x="3689" y="4933"/>
                      <a:pt x="5270" y="7904"/>
                      <a:pt x="5797" y="7904"/>
                    </a:cubicBezTo>
                    <a:cubicBezTo>
                      <a:pt x="6240" y="7736"/>
                      <a:pt x="6240" y="4574"/>
                      <a:pt x="6324" y="4216"/>
                    </a:cubicBezTo>
                    <a:cubicBezTo>
                      <a:pt x="6429" y="3963"/>
                      <a:pt x="9759" y="3794"/>
                      <a:pt x="9844" y="3268"/>
                    </a:cubicBezTo>
                    <a:lnTo>
                      <a:pt x="9844" y="3162"/>
                    </a:lnTo>
                    <a:cubicBezTo>
                      <a:pt x="9844" y="2741"/>
                      <a:pt x="6956" y="1581"/>
                      <a:pt x="6766" y="1329"/>
                    </a:cubicBezTo>
                    <a:lnTo>
                      <a:pt x="6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3" name="Google Shape;10323;p62"/>
              <p:cNvSpPr/>
              <p:nvPr/>
            </p:nvSpPr>
            <p:spPr>
              <a:xfrm flipH="1">
                <a:off x="4148950" y="1485065"/>
                <a:ext cx="68939" cy="31524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1156" extrusionOk="0">
                    <a:moveTo>
                      <a:pt x="258" y="1"/>
                    </a:moveTo>
                    <a:cubicBezTo>
                      <a:pt x="105" y="1"/>
                      <a:pt x="0" y="198"/>
                      <a:pt x="145" y="270"/>
                    </a:cubicBezTo>
                    <a:cubicBezTo>
                      <a:pt x="862" y="629"/>
                      <a:pt x="1558" y="882"/>
                      <a:pt x="2169" y="1156"/>
                    </a:cubicBezTo>
                    <a:cubicBezTo>
                      <a:pt x="2443" y="1156"/>
                      <a:pt x="2527" y="797"/>
                      <a:pt x="2253" y="797"/>
                    </a:cubicBezTo>
                    <a:cubicBezTo>
                      <a:pt x="1642" y="544"/>
                      <a:pt x="1031" y="270"/>
                      <a:pt x="335" y="18"/>
                    </a:cubicBezTo>
                    <a:cubicBezTo>
                      <a:pt x="309" y="6"/>
                      <a:pt x="283" y="1"/>
                      <a:pt x="258" y="1"/>
                    </a:cubicBezTo>
                    <a:close/>
                  </a:path>
                </a:pathLst>
              </a:custGeom>
              <a:solidFill>
                <a:srgbClr val="FFC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4" name="Google Shape;10324;p62"/>
              <p:cNvSpPr/>
              <p:nvPr/>
            </p:nvSpPr>
            <p:spPr>
              <a:xfrm flipH="1">
                <a:off x="4113799" y="1511435"/>
                <a:ext cx="32315" cy="15271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560" extrusionOk="0">
                    <a:moveTo>
                      <a:pt x="173" y="1"/>
                    </a:moveTo>
                    <a:cubicBezTo>
                      <a:pt x="46" y="1"/>
                      <a:pt x="1" y="284"/>
                      <a:pt x="148" y="357"/>
                    </a:cubicBezTo>
                    <a:cubicBezTo>
                      <a:pt x="422" y="442"/>
                      <a:pt x="675" y="547"/>
                      <a:pt x="949" y="547"/>
                    </a:cubicBezTo>
                    <a:cubicBezTo>
                      <a:pt x="966" y="556"/>
                      <a:pt x="983" y="560"/>
                      <a:pt x="999" y="560"/>
                    </a:cubicBezTo>
                    <a:cubicBezTo>
                      <a:pt x="1132" y="560"/>
                      <a:pt x="1184" y="264"/>
                      <a:pt x="1033" y="189"/>
                    </a:cubicBezTo>
                    <a:cubicBezTo>
                      <a:pt x="759" y="189"/>
                      <a:pt x="506" y="104"/>
                      <a:pt x="232" y="20"/>
                    </a:cubicBezTo>
                    <a:cubicBezTo>
                      <a:pt x="211" y="7"/>
                      <a:pt x="191" y="1"/>
                      <a:pt x="173" y="1"/>
                    </a:cubicBezTo>
                    <a:close/>
                  </a:path>
                </a:pathLst>
              </a:custGeom>
              <a:solidFill>
                <a:srgbClr val="FFC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25" name="Google Shape;10325;p62"/>
            <p:cNvGrpSpPr/>
            <p:nvPr/>
          </p:nvGrpSpPr>
          <p:grpSpPr>
            <a:xfrm>
              <a:off x="7332380" y="-19342"/>
              <a:ext cx="481670" cy="1868077"/>
              <a:chOff x="7484780" y="218783"/>
              <a:chExt cx="481670" cy="1868077"/>
            </a:xfrm>
          </p:grpSpPr>
          <p:sp>
            <p:nvSpPr>
              <p:cNvPr id="10326" name="Google Shape;10326;p62"/>
              <p:cNvSpPr/>
              <p:nvPr/>
            </p:nvSpPr>
            <p:spPr>
              <a:xfrm flipH="1">
                <a:off x="7741118" y="218783"/>
                <a:ext cx="9790" cy="158746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58213" extrusionOk="0">
                    <a:moveTo>
                      <a:pt x="0" y="1"/>
                    </a:moveTo>
                    <a:lnTo>
                      <a:pt x="0" y="58213"/>
                    </a:lnTo>
                    <a:lnTo>
                      <a:pt x="358" y="58213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7" name="Google Shape;10327;p62"/>
              <p:cNvSpPr/>
              <p:nvPr/>
            </p:nvSpPr>
            <p:spPr>
              <a:xfrm flipH="1">
                <a:off x="7484780" y="1623515"/>
                <a:ext cx="481670" cy="463345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6991" extrusionOk="0">
                    <a:moveTo>
                      <a:pt x="12907" y="1"/>
                    </a:moveTo>
                    <a:cubicBezTo>
                      <a:pt x="12458" y="1"/>
                      <a:pt x="11336" y="895"/>
                      <a:pt x="10286" y="1790"/>
                    </a:cubicBezTo>
                    <a:cubicBezTo>
                      <a:pt x="9232" y="2654"/>
                      <a:pt x="8262" y="3540"/>
                      <a:pt x="7988" y="3540"/>
                    </a:cubicBezTo>
                    <a:cubicBezTo>
                      <a:pt x="7494" y="3540"/>
                      <a:pt x="2993" y="1147"/>
                      <a:pt x="2003" y="1147"/>
                    </a:cubicBezTo>
                    <a:cubicBezTo>
                      <a:pt x="1938" y="1147"/>
                      <a:pt x="1888" y="1157"/>
                      <a:pt x="1855" y="1179"/>
                    </a:cubicBezTo>
                    <a:cubicBezTo>
                      <a:pt x="1328" y="1432"/>
                      <a:pt x="4574" y="7228"/>
                      <a:pt x="4574" y="7228"/>
                    </a:cubicBezTo>
                    <a:cubicBezTo>
                      <a:pt x="4384" y="7502"/>
                      <a:pt x="1" y="11612"/>
                      <a:pt x="612" y="12244"/>
                    </a:cubicBezTo>
                    <a:cubicBezTo>
                      <a:pt x="705" y="12359"/>
                      <a:pt x="972" y="12406"/>
                      <a:pt x="1342" y="12406"/>
                    </a:cubicBezTo>
                    <a:cubicBezTo>
                      <a:pt x="2053" y="12406"/>
                      <a:pt x="3147" y="12235"/>
                      <a:pt x="4131" y="12054"/>
                    </a:cubicBezTo>
                    <a:cubicBezTo>
                      <a:pt x="5118" y="11850"/>
                      <a:pt x="6049" y="11687"/>
                      <a:pt x="6472" y="11687"/>
                    </a:cubicBezTo>
                    <a:cubicBezTo>
                      <a:pt x="6573" y="11687"/>
                      <a:pt x="6645" y="11697"/>
                      <a:pt x="6682" y="11717"/>
                    </a:cubicBezTo>
                    <a:cubicBezTo>
                      <a:pt x="6931" y="11966"/>
                      <a:pt x="9404" y="16990"/>
                      <a:pt x="9985" y="16990"/>
                    </a:cubicBezTo>
                    <a:cubicBezTo>
                      <a:pt x="9994" y="16990"/>
                      <a:pt x="10003" y="16989"/>
                      <a:pt x="10012" y="16986"/>
                    </a:cubicBezTo>
                    <a:cubicBezTo>
                      <a:pt x="10813" y="16796"/>
                      <a:pt x="11234" y="11001"/>
                      <a:pt x="11339" y="10916"/>
                    </a:cubicBezTo>
                    <a:cubicBezTo>
                      <a:pt x="11508" y="10748"/>
                      <a:pt x="17473" y="10305"/>
                      <a:pt x="17557" y="9504"/>
                    </a:cubicBezTo>
                    <a:cubicBezTo>
                      <a:pt x="17662" y="8724"/>
                      <a:pt x="12730" y="6617"/>
                      <a:pt x="12288" y="6258"/>
                    </a:cubicBezTo>
                    <a:cubicBezTo>
                      <a:pt x="11866" y="5921"/>
                      <a:pt x="13784" y="547"/>
                      <a:pt x="13004" y="20"/>
                    </a:cubicBezTo>
                    <a:cubicBezTo>
                      <a:pt x="12977" y="7"/>
                      <a:pt x="12944" y="1"/>
                      <a:pt x="129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8" name="Google Shape;10328;p62"/>
              <p:cNvSpPr/>
              <p:nvPr/>
            </p:nvSpPr>
            <p:spPr>
              <a:xfrm flipH="1">
                <a:off x="7496860" y="1676909"/>
                <a:ext cx="455218" cy="409841"/>
              </a:xfrm>
              <a:custGeom>
                <a:avLst/>
                <a:gdLst/>
                <a:ahLst/>
                <a:cxnLst/>
                <a:rect l="l" t="t" r="r" b="b"/>
                <a:pathLst>
                  <a:path w="16693" h="15029" extrusionOk="0">
                    <a:moveTo>
                      <a:pt x="1413" y="1"/>
                    </a:moveTo>
                    <a:lnTo>
                      <a:pt x="1413" y="1"/>
                    </a:lnTo>
                    <a:cubicBezTo>
                      <a:pt x="2024" y="1666"/>
                      <a:pt x="3963" y="5186"/>
                      <a:pt x="4047" y="5270"/>
                    </a:cubicBezTo>
                    <a:cubicBezTo>
                      <a:pt x="3857" y="5544"/>
                      <a:pt x="0" y="9232"/>
                      <a:pt x="0" y="10181"/>
                    </a:cubicBezTo>
                    <a:cubicBezTo>
                      <a:pt x="0" y="10181"/>
                      <a:pt x="0" y="10286"/>
                      <a:pt x="85" y="10286"/>
                    </a:cubicBezTo>
                    <a:cubicBezTo>
                      <a:pt x="169" y="10455"/>
                      <a:pt x="443" y="10455"/>
                      <a:pt x="696" y="10455"/>
                    </a:cubicBezTo>
                    <a:cubicBezTo>
                      <a:pt x="1497" y="10455"/>
                      <a:pt x="2551" y="10286"/>
                      <a:pt x="3604" y="10096"/>
                    </a:cubicBezTo>
                    <a:cubicBezTo>
                      <a:pt x="4658" y="9928"/>
                      <a:pt x="5628" y="9654"/>
                      <a:pt x="5965" y="9654"/>
                    </a:cubicBezTo>
                    <a:cubicBezTo>
                      <a:pt x="6070" y="9654"/>
                      <a:pt x="6070" y="9759"/>
                      <a:pt x="6155" y="9759"/>
                    </a:cubicBezTo>
                    <a:cubicBezTo>
                      <a:pt x="6408" y="10012"/>
                      <a:pt x="8873" y="15028"/>
                      <a:pt x="9485" y="15028"/>
                    </a:cubicBezTo>
                    <a:cubicBezTo>
                      <a:pt x="10286" y="14838"/>
                      <a:pt x="10707" y="9043"/>
                      <a:pt x="10812" y="8958"/>
                    </a:cubicBezTo>
                    <a:lnTo>
                      <a:pt x="10897" y="8958"/>
                    </a:lnTo>
                    <a:cubicBezTo>
                      <a:pt x="11234" y="8790"/>
                      <a:pt x="15449" y="8431"/>
                      <a:pt x="16693" y="7820"/>
                    </a:cubicBezTo>
                    <a:cubicBezTo>
                      <a:pt x="15365" y="7736"/>
                      <a:pt x="14058" y="7651"/>
                      <a:pt x="12730" y="7377"/>
                    </a:cubicBezTo>
                    <a:cubicBezTo>
                      <a:pt x="8073" y="6408"/>
                      <a:pt x="4216" y="3858"/>
                      <a:pt x="14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9" name="Google Shape;10329;p62"/>
              <p:cNvSpPr/>
              <p:nvPr/>
            </p:nvSpPr>
            <p:spPr>
              <a:xfrm flipH="1">
                <a:off x="7629611" y="1672901"/>
                <a:ext cx="48541" cy="113634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4167" extrusionOk="0">
                    <a:moveTo>
                      <a:pt x="1446" y="1"/>
                    </a:moveTo>
                    <a:cubicBezTo>
                      <a:pt x="1338" y="1"/>
                      <a:pt x="1231" y="48"/>
                      <a:pt x="1189" y="148"/>
                    </a:cubicBezTo>
                    <a:cubicBezTo>
                      <a:pt x="767" y="1370"/>
                      <a:pt x="409" y="2614"/>
                      <a:pt x="51" y="3836"/>
                    </a:cubicBezTo>
                    <a:cubicBezTo>
                      <a:pt x="0" y="4051"/>
                      <a:pt x="169" y="4167"/>
                      <a:pt x="331" y="4167"/>
                    </a:cubicBezTo>
                    <a:cubicBezTo>
                      <a:pt x="439" y="4167"/>
                      <a:pt x="544" y="4115"/>
                      <a:pt x="578" y="4005"/>
                    </a:cubicBezTo>
                    <a:cubicBezTo>
                      <a:pt x="936" y="2782"/>
                      <a:pt x="1294" y="1560"/>
                      <a:pt x="1716" y="316"/>
                    </a:cubicBezTo>
                    <a:cubicBezTo>
                      <a:pt x="1780" y="112"/>
                      <a:pt x="1612" y="1"/>
                      <a:pt x="1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0" name="Google Shape;10330;p62"/>
              <p:cNvSpPr/>
              <p:nvPr/>
            </p:nvSpPr>
            <p:spPr>
              <a:xfrm flipH="1">
                <a:off x="7601005" y="1805215"/>
                <a:ext cx="64930" cy="35642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307" extrusionOk="0">
                    <a:moveTo>
                      <a:pt x="364" y="0"/>
                    </a:moveTo>
                    <a:cubicBezTo>
                      <a:pt x="148" y="0"/>
                      <a:pt x="0" y="338"/>
                      <a:pt x="214" y="481"/>
                    </a:cubicBezTo>
                    <a:cubicBezTo>
                      <a:pt x="741" y="733"/>
                      <a:pt x="1268" y="1092"/>
                      <a:pt x="1900" y="1260"/>
                    </a:cubicBezTo>
                    <a:cubicBezTo>
                      <a:pt x="1943" y="1293"/>
                      <a:pt x="1987" y="1307"/>
                      <a:pt x="2029" y="1307"/>
                    </a:cubicBezTo>
                    <a:cubicBezTo>
                      <a:pt x="2231" y="1307"/>
                      <a:pt x="2380" y="979"/>
                      <a:pt x="2153" y="839"/>
                    </a:cubicBezTo>
                    <a:cubicBezTo>
                      <a:pt x="1542" y="565"/>
                      <a:pt x="1015" y="312"/>
                      <a:pt x="488" y="38"/>
                    </a:cubicBezTo>
                    <a:cubicBezTo>
                      <a:pt x="445" y="12"/>
                      <a:pt x="403" y="0"/>
                      <a:pt x="3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31" name="Google Shape;10331;p62"/>
            <p:cNvGrpSpPr/>
            <p:nvPr/>
          </p:nvGrpSpPr>
          <p:grpSpPr>
            <a:xfrm>
              <a:off x="7026056" y="-19342"/>
              <a:ext cx="289689" cy="907546"/>
              <a:chOff x="7178456" y="218783"/>
              <a:chExt cx="289689" cy="907546"/>
            </a:xfrm>
          </p:grpSpPr>
          <p:sp>
            <p:nvSpPr>
              <p:cNvPr id="10332" name="Google Shape;10332;p62"/>
              <p:cNvSpPr/>
              <p:nvPr/>
            </p:nvSpPr>
            <p:spPr>
              <a:xfrm flipH="1">
                <a:off x="7334195" y="218783"/>
                <a:ext cx="9817" cy="672478"/>
              </a:xfrm>
              <a:custGeom>
                <a:avLst/>
                <a:gdLst/>
                <a:ahLst/>
                <a:cxnLst/>
                <a:rect l="l" t="t" r="r" b="b"/>
                <a:pathLst>
                  <a:path w="360" h="24660" extrusionOk="0">
                    <a:moveTo>
                      <a:pt x="1" y="1"/>
                    </a:moveTo>
                    <a:lnTo>
                      <a:pt x="1" y="24660"/>
                    </a:lnTo>
                    <a:lnTo>
                      <a:pt x="359" y="24660"/>
                    </a:lnTo>
                    <a:lnTo>
                      <a:pt x="35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3" name="Google Shape;10333;p62"/>
              <p:cNvSpPr/>
              <p:nvPr/>
            </p:nvSpPr>
            <p:spPr>
              <a:xfrm flipH="1">
                <a:off x="7178456" y="836830"/>
                <a:ext cx="289689" cy="289498"/>
              </a:xfrm>
              <a:custGeom>
                <a:avLst/>
                <a:gdLst/>
                <a:ahLst/>
                <a:cxnLst/>
                <a:rect l="l" t="t" r="r" b="b"/>
                <a:pathLst>
                  <a:path w="10623" h="10616" extrusionOk="0">
                    <a:moveTo>
                      <a:pt x="5296" y="1"/>
                    </a:moveTo>
                    <a:cubicBezTo>
                      <a:pt x="4402" y="1"/>
                      <a:pt x="3310" y="98"/>
                      <a:pt x="3162" y="247"/>
                    </a:cubicBezTo>
                    <a:cubicBezTo>
                      <a:pt x="2804" y="521"/>
                      <a:pt x="3499" y="1743"/>
                      <a:pt x="3499" y="1743"/>
                    </a:cubicBezTo>
                    <a:cubicBezTo>
                      <a:pt x="3499" y="1743"/>
                      <a:pt x="0" y="2270"/>
                      <a:pt x="0" y="5431"/>
                    </a:cubicBezTo>
                    <a:cubicBezTo>
                      <a:pt x="0" y="8319"/>
                      <a:pt x="1918" y="10616"/>
                      <a:pt x="5185" y="10616"/>
                    </a:cubicBezTo>
                    <a:cubicBezTo>
                      <a:pt x="8347" y="10616"/>
                      <a:pt x="10623" y="8593"/>
                      <a:pt x="10454" y="5347"/>
                    </a:cubicBezTo>
                    <a:cubicBezTo>
                      <a:pt x="10180" y="1827"/>
                      <a:pt x="6049" y="1574"/>
                      <a:pt x="6049" y="1574"/>
                    </a:cubicBezTo>
                    <a:cubicBezTo>
                      <a:pt x="6049" y="1574"/>
                      <a:pt x="6492" y="521"/>
                      <a:pt x="6492" y="162"/>
                    </a:cubicBezTo>
                    <a:cubicBezTo>
                      <a:pt x="6457" y="49"/>
                      <a:pt x="5925" y="1"/>
                      <a:pt x="52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4" name="Google Shape;10334;p62"/>
              <p:cNvSpPr/>
              <p:nvPr/>
            </p:nvSpPr>
            <p:spPr>
              <a:xfrm flipH="1">
                <a:off x="7279028" y="937211"/>
                <a:ext cx="105208" cy="105208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3858" extrusionOk="0">
                    <a:moveTo>
                      <a:pt x="1476" y="1"/>
                    </a:moveTo>
                    <a:cubicBezTo>
                      <a:pt x="1307" y="85"/>
                      <a:pt x="1392" y="1223"/>
                      <a:pt x="1307" y="1308"/>
                    </a:cubicBezTo>
                    <a:cubicBezTo>
                      <a:pt x="1223" y="1392"/>
                      <a:pt x="85" y="1835"/>
                      <a:pt x="1" y="2003"/>
                    </a:cubicBezTo>
                    <a:cubicBezTo>
                      <a:pt x="1" y="2109"/>
                      <a:pt x="1392" y="2446"/>
                      <a:pt x="1392" y="2446"/>
                    </a:cubicBezTo>
                    <a:cubicBezTo>
                      <a:pt x="1476" y="2446"/>
                      <a:pt x="1476" y="3858"/>
                      <a:pt x="1666" y="3858"/>
                    </a:cubicBezTo>
                    <a:cubicBezTo>
                      <a:pt x="1834" y="3858"/>
                      <a:pt x="2361" y="2720"/>
                      <a:pt x="2445" y="2720"/>
                    </a:cubicBezTo>
                    <a:cubicBezTo>
                      <a:pt x="2445" y="2720"/>
                      <a:pt x="2719" y="2804"/>
                      <a:pt x="2972" y="2888"/>
                    </a:cubicBezTo>
                    <a:cubicBezTo>
                      <a:pt x="3285" y="2948"/>
                      <a:pt x="3556" y="3008"/>
                      <a:pt x="3718" y="3008"/>
                    </a:cubicBezTo>
                    <a:cubicBezTo>
                      <a:pt x="3785" y="3008"/>
                      <a:pt x="3833" y="2997"/>
                      <a:pt x="3858" y="2973"/>
                    </a:cubicBezTo>
                    <a:cubicBezTo>
                      <a:pt x="3858" y="2804"/>
                      <a:pt x="2972" y="1919"/>
                      <a:pt x="2972" y="1835"/>
                    </a:cubicBezTo>
                    <a:cubicBezTo>
                      <a:pt x="2972" y="1835"/>
                      <a:pt x="3773" y="781"/>
                      <a:pt x="3689" y="612"/>
                    </a:cubicBezTo>
                    <a:cubicBezTo>
                      <a:pt x="3681" y="606"/>
                      <a:pt x="3668" y="603"/>
                      <a:pt x="3651" y="603"/>
                    </a:cubicBezTo>
                    <a:cubicBezTo>
                      <a:pt x="3432" y="603"/>
                      <a:pt x="2517" y="1055"/>
                      <a:pt x="2361" y="1055"/>
                    </a:cubicBezTo>
                    <a:cubicBezTo>
                      <a:pt x="2361" y="1055"/>
                      <a:pt x="2193" y="781"/>
                      <a:pt x="2003" y="528"/>
                    </a:cubicBezTo>
                    <a:cubicBezTo>
                      <a:pt x="1750" y="254"/>
                      <a:pt x="1581" y="1"/>
                      <a:pt x="1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5" name="Google Shape;10335;p62"/>
              <p:cNvSpPr/>
              <p:nvPr/>
            </p:nvSpPr>
            <p:spPr>
              <a:xfrm flipH="1">
                <a:off x="7219252" y="836639"/>
                <a:ext cx="248893" cy="265555"/>
              </a:xfrm>
              <a:custGeom>
                <a:avLst/>
                <a:gdLst/>
                <a:ahLst/>
                <a:cxnLst/>
                <a:rect l="l" t="t" r="r" b="b"/>
                <a:pathLst>
                  <a:path w="9127" h="9738" extrusionOk="0">
                    <a:moveTo>
                      <a:pt x="4553" y="1"/>
                    </a:moveTo>
                    <a:cubicBezTo>
                      <a:pt x="3857" y="85"/>
                      <a:pt x="3246" y="85"/>
                      <a:pt x="3162" y="254"/>
                    </a:cubicBezTo>
                    <a:cubicBezTo>
                      <a:pt x="3078" y="254"/>
                      <a:pt x="3078" y="422"/>
                      <a:pt x="3078" y="528"/>
                    </a:cubicBezTo>
                    <a:cubicBezTo>
                      <a:pt x="3078" y="1054"/>
                      <a:pt x="3499" y="1750"/>
                      <a:pt x="3499" y="1750"/>
                    </a:cubicBezTo>
                    <a:cubicBezTo>
                      <a:pt x="3499" y="1750"/>
                      <a:pt x="0" y="2277"/>
                      <a:pt x="0" y="5438"/>
                    </a:cubicBezTo>
                    <a:lnTo>
                      <a:pt x="0" y="5523"/>
                    </a:lnTo>
                    <a:lnTo>
                      <a:pt x="0" y="5607"/>
                    </a:lnTo>
                    <a:lnTo>
                      <a:pt x="0" y="5691"/>
                    </a:lnTo>
                    <a:cubicBezTo>
                      <a:pt x="85" y="7462"/>
                      <a:pt x="865" y="8853"/>
                      <a:pt x="2108" y="9738"/>
                    </a:cubicBezTo>
                    <a:cubicBezTo>
                      <a:pt x="2635" y="8431"/>
                      <a:pt x="3415" y="7188"/>
                      <a:pt x="4384" y="6134"/>
                    </a:cubicBezTo>
                    <a:cubicBezTo>
                      <a:pt x="4131" y="6049"/>
                      <a:pt x="3078" y="5797"/>
                      <a:pt x="3078" y="5691"/>
                    </a:cubicBezTo>
                    <a:cubicBezTo>
                      <a:pt x="3162" y="5523"/>
                      <a:pt x="4300" y="5080"/>
                      <a:pt x="4384" y="4996"/>
                    </a:cubicBezTo>
                    <a:cubicBezTo>
                      <a:pt x="4469" y="4911"/>
                      <a:pt x="4384" y="3773"/>
                      <a:pt x="4553" y="3689"/>
                    </a:cubicBezTo>
                    <a:cubicBezTo>
                      <a:pt x="4658" y="3689"/>
                      <a:pt x="4827" y="3942"/>
                      <a:pt x="5080" y="4216"/>
                    </a:cubicBezTo>
                    <a:cubicBezTo>
                      <a:pt x="5270" y="4469"/>
                      <a:pt x="5354" y="4743"/>
                      <a:pt x="5438" y="4743"/>
                    </a:cubicBezTo>
                    <a:cubicBezTo>
                      <a:pt x="5522" y="4743"/>
                      <a:pt x="5881" y="4553"/>
                      <a:pt x="6239" y="4469"/>
                    </a:cubicBezTo>
                    <a:cubicBezTo>
                      <a:pt x="6492" y="4216"/>
                      <a:pt x="6766" y="4026"/>
                      <a:pt x="7019" y="3858"/>
                    </a:cubicBezTo>
                    <a:cubicBezTo>
                      <a:pt x="7630" y="3415"/>
                      <a:pt x="8347" y="3057"/>
                      <a:pt x="9126" y="2719"/>
                    </a:cubicBezTo>
                    <a:cubicBezTo>
                      <a:pt x="7820" y="1750"/>
                      <a:pt x="6134" y="1581"/>
                      <a:pt x="6049" y="1581"/>
                    </a:cubicBezTo>
                    <a:cubicBezTo>
                      <a:pt x="6049" y="1581"/>
                      <a:pt x="6492" y="612"/>
                      <a:pt x="6492" y="254"/>
                    </a:cubicBezTo>
                    <a:lnTo>
                      <a:pt x="6492" y="169"/>
                    </a:lnTo>
                    <a:cubicBezTo>
                      <a:pt x="6492" y="85"/>
                      <a:pt x="5796" y="1"/>
                      <a:pt x="50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6" name="Google Shape;10336;p62"/>
              <p:cNvSpPr/>
              <p:nvPr/>
            </p:nvSpPr>
            <p:spPr>
              <a:xfrm flipH="1">
                <a:off x="7297980" y="937211"/>
                <a:ext cx="86255" cy="66702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446" extrusionOk="0">
                    <a:moveTo>
                      <a:pt x="1476" y="1"/>
                    </a:moveTo>
                    <a:cubicBezTo>
                      <a:pt x="1307" y="85"/>
                      <a:pt x="1392" y="1223"/>
                      <a:pt x="1307" y="1308"/>
                    </a:cubicBezTo>
                    <a:cubicBezTo>
                      <a:pt x="1223" y="1392"/>
                      <a:pt x="85" y="1835"/>
                      <a:pt x="1" y="2003"/>
                    </a:cubicBezTo>
                    <a:cubicBezTo>
                      <a:pt x="1" y="2109"/>
                      <a:pt x="1054" y="2361"/>
                      <a:pt x="1307" y="2446"/>
                    </a:cubicBezTo>
                    <a:cubicBezTo>
                      <a:pt x="1919" y="1750"/>
                      <a:pt x="2530" y="1223"/>
                      <a:pt x="3162" y="781"/>
                    </a:cubicBezTo>
                    <a:lnTo>
                      <a:pt x="3162" y="781"/>
                    </a:lnTo>
                    <a:cubicBezTo>
                      <a:pt x="2804" y="865"/>
                      <a:pt x="2445" y="1055"/>
                      <a:pt x="2361" y="1055"/>
                    </a:cubicBezTo>
                    <a:cubicBezTo>
                      <a:pt x="2277" y="1055"/>
                      <a:pt x="2193" y="781"/>
                      <a:pt x="2003" y="528"/>
                    </a:cubicBezTo>
                    <a:cubicBezTo>
                      <a:pt x="1750" y="254"/>
                      <a:pt x="1581" y="1"/>
                      <a:pt x="1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7" name="Google Shape;10337;p62"/>
              <p:cNvSpPr/>
              <p:nvPr/>
            </p:nvSpPr>
            <p:spPr>
              <a:xfrm flipH="1">
                <a:off x="7235423" y="1047818"/>
                <a:ext cx="138477" cy="54676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2005" extrusionOk="0">
                    <a:moveTo>
                      <a:pt x="4454" y="0"/>
                    </a:moveTo>
                    <a:cubicBezTo>
                      <a:pt x="4391" y="0"/>
                      <a:pt x="4325" y="17"/>
                      <a:pt x="4258" y="55"/>
                    </a:cubicBezTo>
                    <a:cubicBezTo>
                      <a:pt x="3402" y="637"/>
                      <a:pt x="2434" y="1206"/>
                      <a:pt x="1400" y="1206"/>
                    </a:cubicBezTo>
                    <a:cubicBezTo>
                      <a:pt x="1162" y="1206"/>
                      <a:pt x="920" y="1176"/>
                      <a:pt x="675" y="1109"/>
                    </a:cubicBezTo>
                    <a:cubicBezTo>
                      <a:pt x="626" y="1093"/>
                      <a:pt x="579" y="1085"/>
                      <a:pt x="536" y="1085"/>
                    </a:cubicBezTo>
                    <a:cubicBezTo>
                      <a:pt x="118" y="1085"/>
                      <a:pt x="1" y="1757"/>
                      <a:pt x="401" y="1909"/>
                    </a:cubicBezTo>
                    <a:cubicBezTo>
                      <a:pt x="690" y="1975"/>
                      <a:pt x="972" y="2004"/>
                      <a:pt x="1250" y="2004"/>
                    </a:cubicBezTo>
                    <a:cubicBezTo>
                      <a:pt x="2494" y="2004"/>
                      <a:pt x="3632" y="1409"/>
                      <a:pt x="4701" y="771"/>
                    </a:cubicBezTo>
                    <a:cubicBezTo>
                      <a:pt x="5077" y="538"/>
                      <a:pt x="4813" y="0"/>
                      <a:pt x="44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8" name="Google Shape;10338;p62"/>
              <p:cNvSpPr/>
              <p:nvPr/>
            </p:nvSpPr>
            <p:spPr>
              <a:xfrm flipH="1">
                <a:off x="7209489" y="990824"/>
                <a:ext cx="36324" cy="49959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832" extrusionOk="0">
                    <a:moveTo>
                      <a:pt x="931" y="0"/>
                    </a:moveTo>
                    <a:cubicBezTo>
                      <a:pt x="731" y="0"/>
                      <a:pt x="531" y="132"/>
                      <a:pt x="531" y="395"/>
                    </a:cubicBezTo>
                    <a:cubicBezTo>
                      <a:pt x="531" y="669"/>
                      <a:pt x="447" y="922"/>
                      <a:pt x="278" y="1196"/>
                    </a:cubicBezTo>
                    <a:cubicBezTo>
                      <a:pt x="1" y="1457"/>
                      <a:pt x="253" y="1832"/>
                      <a:pt x="548" y="1832"/>
                    </a:cubicBezTo>
                    <a:cubicBezTo>
                      <a:pt x="634" y="1832"/>
                      <a:pt x="724" y="1800"/>
                      <a:pt x="805" y="1723"/>
                    </a:cubicBezTo>
                    <a:cubicBezTo>
                      <a:pt x="1142" y="1365"/>
                      <a:pt x="1332" y="922"/>
                      <a:pt x="1332" y="395"/>
                    </a:cubicBezTo>
                    <a:cubicBezTo>
                      <a:pt x="1332" y="132"/>
                      <a:pt x="1132" y="0"/>
                      <a:pt x="9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39" name="Google Shape;10339;p62"/>
            <p:cNvGrpSpPr/>
            <p:nvPr/>
          </p:nvGrpSpPr>
          <p:grpSpPr>
            <a:xfrm>
              <a:off x="8639922" y="-19342"/>
              <a:ext cx="354646" cy="1365054"/>
              <a:chOff x="8792322" y="218783"/>
              <a:chExt cx="354646" cy="1365054"/>
            </a:xfrm>
          </p:grpSpPr>
          <p:sp>
            <p:nvSpPr>
              <p:cNvPr id="10340" name="Google Shape;10340;p62"/>
              <p:cNvSpPr/>
              <p:nvPr/>
            </p:nvSpPr>
            <p:spPr>
              <a:xfrm flipH="1">
                <a:off x="8986593" y="218783"/>
                <a:ext cx="9790" cy="10799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9603" extrusionOk="0">
                    <a:moveTo>
                      <a:pt x="0" y="1"/>
                    </a:moveTo>
                    <a:lnTo>
                      <a:pt x="0" y="39603"/>
                    </a:lnTo>
                    <a:lnTo>
                      <a:pt x="358" y="39603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1" name="Google Shape;10341;p62"/>
              <p:cNvSpPr/>
              <p:nvPr/>
            </p:nvSpPr>
            <p:spPr>
              <a:xfrm flipH="1">
                <a:off x="8792322" y="1232463"/>
                <a:ext cx="354646" cy="351374"/>
              </a:xfrm>
              <a:custGeom>
                <a:avLst/>
                <a:gdLst/>
                <a:ahLst/>
                <a:cxnLst/>
                <a:rect l="l" t="t" r="r" b="b"/>
                <a:pathLst>
                  <a:path w="13005" h="12885" extrusionOk="0">
                    <a:moveTo>
                      <a:pt x="6171" y="1"/>
                    </a:moveTo>
                    <a:cubicBezTo>
                      <a:pt x="5161" y="1"/>
                      <a:pt x="4048" y="93"/>
                      <a:pt x="3857" y="239"/>
                    </a:cubicBezTo>
                    <a:cubicBezTo>
                      <a:pt x="3330" y="660"/>
                      <a:pt x="4300" y="2157"/>
                      <a:pt x="4300" y="2157"/>
                    </a:cubicBezTo>
                    <a:cubicBezTo>
                      <a:pt x="4300" y="2157"/>
                      <a:pt x="0" y="2768"/>
                      <a:pt x="0" y="6562"/>
                    </a:cubicBezTo>
                    <a:cubicBezTo>
                      <a:pt x="0" y="10145"/>
                      <a:pt x="2361" y="12885"/>
                      <a:pt x="6239" y="12885"/>
                    </a:cubicBezTo>
                    <a:cubicBezTo>
                      <a:pt x="10180" y="12885"/>
                      <a:pt x="13004" y="10419"/>
                      <a:pt x="12730" y="6456"/>
                    </a:cubicBezTo>
                    <a:cubicBezTo>
                      <a:pt x="12477" y="2241"/>
                      <a:pt x="7377" y="1904"/>
                      <a:pt x="7377" y="1904"/>
                    </a:cubicBezTo>
                    <a:cubicBezTo>
                      <a:pt x="7377" y="1904"/>
                      <a:pt x="7904" y="576"/>
                      <a:pt x="7904" y="239"/>
                    </a:cubicBezTo>
                    <a:cubicBezTo>
                      <a:pt x="7864" y="72"/>
                      <a:pt x="7057" y="1"/>
                      <a:pt x="6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2" name="Google Shape;10342;p62"/>
              <p:cNvSpPr/>
              <p:nvPr/>
            </p:nvSpPr>
            <p:spPr>
              <a:xfrm flipH="1">
                <a:off x="8914764" y="1353924"/>
                <a:ext cx="129342" cy="12934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4743" extrusionOk="0">
                    <a:moveTo>
                      <a:pt x="1750" y="0"/>
                    </a:moveTo>
                    <a:cubicBezTo>
                      <a:pt x="1581" y="84"/>
                      <a:pt x="1666" y="1581"/>
                      <a:pt x="1581" y="1665"/>
                    </a:cubicBezTo>
                    <a:cubicBezTo>
                      <a:pt x="1497" y="1749"/>
                      <a:pt x="1" y="2276"/>
                      <a:pt x="1" y="2445"/>
                    </a:cubicBezTo>
                    <a:cubicBezTo>
                      <a:pt x="1" y="2635"/>
                      <a:pt x="1666" y="2972"/>
                      <a:pt x="1666" y="2972"/>
                    </a:cubicBezTo>
                    <a:cubicBezTo>
                      <a:pt x="1750" y="3056"/>
                      <a:pt x="1750" y="4742"/>
                      <a:pt x="2024" y="4742"/>
                    </a:cubicBezTo>
                    <a:cubicBezTo>
                      <a:pt x="2193" y="4742"/>
                      <a:pt x="2804" y="3414"/>
                      <a:pt x="2994" y="3414"/>
                    </a:cubicBezTo>
                    <a:cubicBezTo>
                      <a:pt x="2994" y="3390"/>
                      <a:pt x="3023" y="3380"/>
                      <a:pt x="3070" y="3380"/>
                    </a:cubicBezTo>
                    <a:cubicBezTo>
                      <a:pt x="3186" y="3380"/>
                      <a:pt x="3411" y="3439"/>
                      <a:pt x="3605" y="3499"/>
                    </a:cubicBezTo>
                    <a:cubicBezTo>
                      <a:pt x="4047" y="3583"/>
                      <a:pt x="4574" y="3688"/>
                      <a:pt x="4659" y="3688"/>
                    </a:cubicBezTo>
                    <a:cubicBezTo>
                      <a:pt x="4743" y="3414"/>
                      <a:pt x="3605" y="2361"/>
                      <a:pt x="3605" y="2276"/>
                    </a:cubicBezTo>
                    <a:cubicBezTo>
                      <a:pt x="3605" y="2192"/>
                      <a:pt x="4574" y="949"/>
                      <a:pt x="4490" y="780"/>
                    </a:cubicBezTo>
                    <a:cubicBezTo>
                      <a:pt x="4467" y="760"/>
                      <a:pt x="4428" y="751"/>
                      <a:pt x="4377" y="751"/>
                    </a:cubicBezTo>
                    <a:cubicBezTo>
                      <a:pt x="4004" y="751"/>
                      <a:pt x="2983" y="1233"/>
                      <a:pt x="2909" y="1307"/>
                    </a:cubicBezTo>
                    <a:cubicBezTo>
                      <a:pt x="2804" y="1307"/>
                      <a:pt x="2551" y="949"/>
                      <a:pt x="2382" y="696"/>
                    </a:cubicBezTo>
                    <a:cubicBezTo>
                      <a:pt x="2108" y="337"/>
                      <a:pt x="1855" y="0"/>
                      <a:pt x="1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3" name="Google Shape;10343;p62"/>
              <p:cNvSpPr/>
              <p:nvPr/>
            </p:nvSpPr>
            <p:spPr>
              <a:xfrm flipH="1">
                <a:off x="8845198" y="1231481"/>
                <a:ext cx="301770" cy="323613"/>
              </a:xfrm>
              <a:custGeom>
                <a:avLst/>
                <a:gdLst/>
                <a:ahLst/>
                <a:cxnLst/>
                <a:rect l="l" t="t" r="r" b="b"/>
                <a:pathLst>
                  <a:path w="11066" h="11867" extrusionOk="0">
                    <a:moveTo>
                      <a:pt x="5522" y="1"/>
                    </a:moveTo>
                    <a:cubicBezTo>
                      <a:pt x="4742" y="85"/>
                      <a:pt x="3941" y="170"/>
                      <a:pt x="3857" y="275"/>
                    </a:cubicBezTo>
                    <a:cubicBezTo>
                      <a:pt x="3773" y="359"/>
                      <a:pt x="3688" y="528"/>
                      <a:pt x="3688" y="612"/>
                    </a:cubicBezTo>
                    <a:cubicBezTo>
                      <a:pt x="3688" y="1223"/>
                      <a:pt x="4300" y="2193"/>
                      <a:pt x="4300" y="2193"/>
                    </a:cubicBezTo>
                    <a:cubicBezTo>
                      <a:pt x="4300" y="2193"/>
                      <a:pt x="0" y="2804"/>
                      <a:pt x="0" y="6598"/>
                    </a:cubicBezTo>
                    <a:lnTo>
                      <a:pt x="0" y="6682"/>
                    </a:lnTo>
                    <a:lnTo>
                      <a:pt x="0" y="6766"/>
                    </a:lnTo>
                    <a:lnTo>
                      <a:pt x="0" y="7293"/>
                    </a:lnTo>
                    <a:lnTo>
                      <a:pt x="0" y="7378"/>
                    </a:lnTo>
                    <a:lnTo>
                      <a:pt x="84" y="7378"/>
                    </a:lnTo>
                    <a:lnTo>
                      <a:pt x="84" y="7462"/>
                    </a:lnTo>
                    <a:lnTo>
                      <a:pt x="84" y="7546"/>
                    </a:lnTo>
                    <a:cubicBezTo>
                      <a:pt x="253" y="9401"/>
                      <a:pt x="1138" y="10897"/>
                      <a:pt x="2550" y="11867"/>
                    </a:cubicBezTo>
                    <a:cubicBezTo>
                      <a:pt x="3162" y="10286"/>
                      <a:pt x="4131" y="8790"/>
                      <a:pt x="5353" y="7462"/>
                    </a:cubicBezTo>
                    <a:cubicBezTo>
                      <a:pt x="4995" y="7378"/>
                      <a:pt x="3773" y="7125"/>
                      <a:pt x="3773" y="6935"/>
                    </a:cubicBezTo>
                    <a:cubicBezTo>
                      <a:pt x="3773" y="6766"/>
                      <a:pt x="5269" y="6239"/>
                      <a:pt x="5353" y="6155"/>
                    </a:cubicBezTo>
                    <a:cubicBezTo>
                      <a:pt x="5438" y="6071"/>
                      <a:pt x="5353" y="4574"/>
                      <a:pt x="5522" y="4490"/>
                    </a:cubicBezTo>
                    <a:cubicBezTo>
                      <a:pt x="5712" y="4490"/>
                      <a:pt x="5880" y="4827"/>
                      <a:pt x="6154" y="5186"/>
                    </a:cubicBezTo>
                    <a:cubicBezTo>
                      <a:pt x="6323" y="5439"/>
                      <a:pt x="6576" y="5797"/>
                      <a:pt x="6681" y="5797"/>
                    </a:cubicBezTo>
                    <a:cubicBezTo>
                      <a:pt x="6766" y="5797"/>
                      <a:pt x="7103" y="5544"/>
                      <a:pt x="7545" y="5439"/>
                    </a:cubicBezTo>
                    <a:cubicBezTo>
                      <a:pt x="7819" y="5186"/>
                      <a:pt x="8157" y="4912"/>
                      <a:pt x="8515" y="4743"/>
                    </a:cubicBezTo>
                    <a:cubicBezTo>
                      <a:pt x="9316" y="4216"/>
                      <a:pt x="10180" y="3774"/>
                      <a:pt x="11065" y="3331"/>
                    </a:cubicBezTo>
                    <a:cubicBezTo>
                      <a:pt x="9569" y="2109"/>
                      <a:pt x="7461" y="2024"/>
                      <a:pt x="7377" y="1940"/>
                    </a:cubicBezTo>
                    <a:cubicBezTo>
                      <a:pt x="7377" y="1940"/>
                      <a:pt x="7904" y="696"/>
                      <a:pt x="7904" y="275"/>
                    </a:cubicBezTo>
                    <a:cubicBezTo>
                      <a:pt x="7904" y="85"/>
                      <a:pt x="7019" y="1"/>
                      <a:pt x="6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4" name="Google Shape;10344;p62"/>
              <p:cNvSpPr/>
              <p:nvPr/>
            </p:nvSpPr>
            <p:spPr>
              <a:xfrm flipH="1">
                <a:off x="8941189" y="1353924"/>
                <a:ext cx="102917" cy="81046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2972" extrusionOk="0">
                    <a:moveTo>
                      <a:pt x="1750" y="0"/>
                    </a:moveTo>
                    <a:cubicBezTo>
                      <a:pt x="1581" y="84"/>
                      <a:pt x="1666" y="1581"/>
                      <a:pt x="1581" y="1665"/>
                    </a:cubicBezTo>
                    <a:cubicBezTo>
                      <a:pt x="1497" y="1749"/>
                      <a:pt x="1" y="2276"/>
                      <a:pt x="1" y="2445"/>
                    </a:cubicBezTo>
                    <a:cubicBezTo>
                      <a:pt x="1" y="2635"/>
                      <a:pt x="1223" y="2888"/>
                      <a:pt x="1581" y="2972"/>
                    </a:cubicBezTo>
                    <a:cubicBezTo>
                      <a:pt x="2277" y="2192"/>
                      <a:pt x="2994" y="1475"/>
                      <a:pt x="3773" y="949"/>
                    </a:cubicBezTo>
                    <a:lnTo>
                      <a:pt x="3773" y="949"/>
                    </a:lnTo>
                    <a:cubicBezTo>
                      <a:pt x="3331" y="1054"/>
                      <a:pt x="2994" y="1307"/>
                      <a:pt x="2909" y="1307"/>
                    </a:cubicBezTo>
                    <a:cubicBezTo>
                      <a:pt x="2804" y="1307"/>
                      <a:pt x="2551" y="949"/>
                      <a:pt x="2382" y="696"/>
                    </a:cubicBezTo>
                    <a:cubicBezTo>
                      <a:pt x="2108" y="337"/>
                      <a:pt x="1940" y="0"/>
                      <a:pt x="1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5" name="Google Shape;10345;p62"/>
              <p:cNvSpPr/>
              <p:nvPr/>
            </p:nvSpPr>
            <p:spPr>
              <a:xfrm flipH="1">
                <a:off x="8864151" y="1490328"/>
                <a:ext cx="168910" cy="66266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2430" extrusionOk="0">
                    <a:moveTo>
                      <a:pt x="5469" y="1"/>
                    </a:moveTo>
                    <a:cubicBezTo>
                      <a:pt x="5390" y="1"/>
                      <a:pt x="5306" y="24"/>
                      <a:pt x="5223" y="77"/>
                    </a:cubicBezTo>
                    <a:cubicBezTo>
                      <a:pt x="4151" y="792"/>
                      <a:pt x="2968" y="1439"/>
                      <a:pt x="1676" y="1439"/>
                    </a:cubicBezTo>
                    <a:cubicBezTo>
                      <a:pt x="1368" y="1439"/>
                      <a:pt x="1054" y="1402"/>
                      <a:pt x="734" y="1321"/>
                    </a:cubicBezTo>
                    <a:cubicBezTo>
                      <a:pt x="687" y="1304"/>
                      <a:pt x="643" y="1296"/>
                      <a:pt x="601" y="1296"/>
                    </a:cubicBezTo>
                    <a:cubicBezTo>
                      <a:pt x="168" y="1296"/>
                      <a:pt x="1" y="2116"/>
                      <a:pt x="481" y="2269"/>
                    </a:cubicBezTo>
                    <a:cubicBezTo>
                      <a:pt x="883" y="2380"/>
                      <a:pt x="1279" y="2429"/>
                      <a:pt x="1668" y="2429"/>
                    </a:cubicBezTo>
                    <a:cubicBezTo>
                      <a:pt x="3133" y="2429"/>
                      <a:pt x="4501" y="1729"/>
                      <a:pt x="5750" y="963"/>
                    </a:cubicBezTo>
                    <a:cubicBezTo>
                      <a:pt x="6194" y="661"/>
                      <a:pt x="5890" y="1"/>
                      <a:pt x="54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6" name="Google Shape;10346;p62"/>
              <p:cNvSpPr/>
              <p:nvPr/>
            </p:nvSpPr>
            <p:spPr>
              <a:xfrm flipH="1">
                <a:off x="8833145" y="1420162"/>
                <a:ext cx="43359" cy="6179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2266" extrusionOk="0">
                    <a:moveTo>
                      <a:pt x="1105" y="0"/>
                    </a:moveTo>
                    <a:cubicBezTo>
                      <a:pt x="863" y="0"/>
                      <a:pt x="620" y="153"/>
                      <a:pt x="620" y="459"/>
                    </a:cubicBezTo>
                    <a:cubicBezTo>
                      <a:pt x="620" y="817"/>
                      <a:pt x="536" y="1154"/>
                      <a:pt x="262" y="1428"/>
                    </a:cubicBezTo>
                    <a:cubicBezTo>
                      <a:pt x="1" y="1771"/>
                      <a:pt x="308" y="2265"/>
                      <a:pt x="666" y="2265"/>
                    </a:cubicBezTo>
                    <a:cubicBezTo>
                      <a:pt x="770" y="2265"/>
                      <a:pt x="879" y="2223"/>
                      <a:pt x="979" y="2124"/>
                    </a:cubicBezTo>
                    <a:cubicBezTo>
                      <a:pt x="1400" y="1597"/>
                      <a:pt x="1590" y="1070"/>
                      <a:pt x="1590" y="459"/>
                    </a:cubicBezTo>
                    <a:cubicBezTo>
                      <a:pt x="1590" y="153"/>
                      <a:pt x="1347" y="0"/>
                      <a:pt x="11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47" name="Google Shape;10347;p62"/>
            <p:cNvGrpSpPr/>
            <p:nvPr/>
          </p:nvGrpSpPr>
          <p:grpSpPr>
            <a:xfrm>
              <a:off x="4224172" y="-19342"/>
              <a:ext cx="289689" cy="907546"/>
              <a:chOff x="4376572" y="218783"/>
              <a:chExt cx="289689" cy="907546"/>
            </a:xfrm>
          </p:grpSpPr>
          <p:sp>
            <p:nvSpPr>
              <p:cNvPr id="10348" name="Google Shape;10348;p62"/>
              <p:cNvSpPr/>
              <p:nvPr/>
            </p:nvSpPr>
            <p:spPr>
              <a:xfrm flipH="1">
                <a:off x="4532311" y="218783"/>
                <a:ext cx="9790" cy="672478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4660" extrusionOk="0">
                    <a:moveTo>
                      <a:pt x="0" y="1"/>
                    </a:moveTo>
                    <a:lnTo>
                      <a:pt x="0" y="24660"/>
                    </a:lnTo>
                    <a:lnTo>
                      <a:pt x="358" y="24660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9" name="Google Shape;10349;p62"/>
              <p:cNvSpPr/>
              <p:nvPr/>
            </p:nvSpPr>
            <p:spPr>
              <a:xfrm flipH="1">
                <a:off x="4376572" y="836830"/>
                <a:ext cx="289689" cy="289498"/>
              </a:xfrm>
              <a:custGeom>
                <a:avLst/>
                <a:gdLst/>
                <a:ahLst/>
                <a:cxnLst/>
                <a:rect l="l" t="t" r="r" b="b"/>
                <a:pathLst>
                  <a:path w="10623" h="10616" extrusionOk="0">
                    <a:moveTo>
                      <a:pt x="5332" y="1"/>
                    </a:moveTo>
                    <a:cubicBezTo>
                      <a:pt x="4431" y="1"/>
                      <a:pt x="3310" y="98"/>
                      <a:pt x="3162" y="247"/>
                    </a:cubicBezTo>
                    <a:cubicBezTo>
                      <a:pt x="2804" y="521"/>
                      <a:pt x="3499" y="1743"/>
                      <a:pt x="3499" y="1743"/>
                    </a:cubicBezTo>
                    <a:cubicBezTo>
                      <a:pt x="3499" y="1743"/>
                      <a:pt x="1" y="2270"/>
                      <a:pt x="1" y="5431"/>
                    </a:cubicBezTo>
                    <a:cubicBezTo>
                      <a:pt x="1" y="8319"/>
                      <a:pt x="2024" y="10616"/>
                      <a:pt x="5185" y="10616"/>
                    </a:cubicBezTo>
                    <a:cubicBezTo>
                      <a:pt x="8347" y="10616"/>
                      <a:pt x="10623" y="8593"/>
                      <a:pt x="10454" y="5347"/>
                    </a:cubicBezTo>
                    <a:cubicBezTo>
                      <a:pt x="10180" y="1827"/>
                      <a:pt x="6049" y="1574"/>
                      <a:pt x="6049" y="1574"/>
                    </a:cubicBezTo>
                    <a:cubicBezTo>
                      <a:pt x="6049" y="1574"/>
                      <a:pt x="6492" y="521"/>
                      <a:pt x="6492" y="162"/>
                    </a:cubicBezTo>
                    <a:cubicBezTo>
                      <a:pt x="6492" y="49"/>
                      <a:pt x="5966" y="1"/>
                      <a:pt x="53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0" name="Google Shape;10350;p62"/>
              <p:cNvSpPr/>
              <p:nvPr/>
            </p:nvSpPr>
            <p:spPr>
              <a:xfrm flipH="1">
                <a:off x="4477144" y="937211"/>
                <a:ext cx="105208" cy="105208"/>
              </a:xfrm>
              <a:custGeom>
                <a:avLst/>
                <a:gdLst/>
                <a:ahLst/>
                <a:cxnLst/>
                <a:rect l="l" t="t" r="r" b="b"/>
                <a:pathLst>
                  <a:path w="3858" h="3858" extrusionOk="0">
                    <a:moveTo>
                      <a:pt x="1476" y="1"/>
                    </a:moveTo>
                    <a:cubicBezTo>
                      <a:pt x="1307" y="85"/>
                      <a:pt x="1392" y="1223"/>
                      <a:pt x="1307" y="1308"/>
                    </a:cubicBezTo>
                    <a:cubicBezTo>
                      <a:pt x="1223" y="1392"/>
                      <a:pt x="85" y="1835"/>
                      <a:pt x="1" y="2003"/>
                    </a:cubicBezTo>
                    <a:cubicBezTo>
                      <a:pt x="1" y="2109"/>
                      <a:pt x="1392" y="2446"/>
                      <a:pt x="1392" y="2446"/>
                    </a:cubicBezTo>
                    <a:cubicBezTo>
                      <a:pt x="1476" y="2446"/>
                      <a:pt x="1476" y="3858"/>
                      <a:pt x="1666" y="3858"/>
                    </a:cubicBezTo>
                    <a:cubicBezTo>
                      <a:pt x="1834" y="3858"/>
                      <a:pt x="2361" y="2720"/>
                      <a:pt x="2446" y="2720"/>
                    </a:cubicBezTo>
                    <a:cubicBezTo>
                      <a:pt x="2446" y="2720"/>
                      <a:pt x="2720" y="2804"/>
                      <a:pt x="3057" y="2888"/>
                    </a:cubicBezTo>
                    <a:cubicBezTo>
                      <a:pt x="3310" y="2948"/>
                      <a:pt x="3563" y="3008"/>
                      <a:pt x="3720" y="3008"/>
                    </a:cubicBezTo>
                    <a:cubicBezTo>
                      <a:pt x="3785" y="3008"/>
                      <a:pt x="3833" y="2997"/>
                      <a:pt x="3858" y="2973"/>
                    </a:cubicBezTo>
                    <a:cubicBezTo>
                      <a:pt x="3858" y="2804"/>
                      <a:pt x="2972" y="1919"/>
                      <a:pt x="2972" y="1835"/>
                    </a:cubicBezTo>
                    <a:cubicBezTo>
                      <a:pt x="3057" y="1835"/>
                      <a:pt x="3773" y="781"/>
                      <a:pt x="3689" y="612"/>
                    </a:cubicBezTo>
                    <a:cubicBezTo>
                      <a:pt x="3681" y="606"/>
                      <a:pt x="3668" y="603"/>
                      <a:pt x="3651" y="603"/>
                    </a:cubicBezTo>
                    <a:cubicBezTo>
                      <a:pt x="3432" y="603"/>
                      <a:pt x="2517" y="1055"/>
                      <a:pt x="2361" y="1055"/>
                    </a:cubicBezTo>
                    <a:cubicBezTo>
                      <a:pt x="2361" y="1055"/>
                      <a:pt x="2193" y="781"/>
                      <a:pt x="2003" y="528"/>
                    </a:cubicBezTo>
                    <a:cubicBezTo>
                      <a:pt x="1750" y="254"/>
                      <a:pt x="1581" y="1"/>
                      <a:pt x="1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1" name="Google Shape;10351;p62"/>
              <p:cNvSpPr/>
              <p:nvPr/>
            </p:nvSpPr>
            <p:spPr>
              <a:xfrm flipH="1">
                <a:off x="4417368" y="836639"/>
                <a:ext cx="248893" cy="265555"/>
              </a:xfrm>
              <a:custGeom>
                <a:avLst/>
                <a:gdLst/>
                <a:ahLst/>
                <a:cxnLst/>
                <a:rect l="l" t="t" r="r" b="b"/>
                <a:pathLst>
                  <a:path w="9127" h="9738" extrusionOk="0">
                    <a:moveTo>
                      <a:pt x="4553" y="1"/>
                    </a:moveTo>
                    <a:cubicBezTo>
                      <a:pt x="3858" y="85"/>
                      <a:pt x="3246" y="85"/>
                      <a:pt x="3162" y="254"/>
                    </a:cubicBezTo>
                    <a:cubicBezTo>
                      <a:pt x="3078" y="254"/>
                      <a:pt x="3078" y="422"/>
                      <a:pt x="3078" y="528"/>
                    </a:cubicBezTo>
                    <a:cubicBezTo>
                      <a:pt x="3078" y="1054"/>
                      <a:pt x="3499" y="1750"/>
                      <a:pt x="3499" y="1750"/>
                    </a:cubicBezTo>
                    <a:cubicBezTo>
                      <a:pt x="3499" y="1750"/>
                      <a:pt x="1" y="2277"/>
                      <a:pt x="1" y="5438"/>
                    </a:cubicBezTo>
                    <a:cubicBezTo>
                      <a:pt x="1" y="5691"/>
                      <a:pt x="85" y="5965"/>
                      <a:pt x="85" y="6218"/>
                    </a:cubicBezTo>
                    <a:lnTo>
                      <a:pt x="85" y="6323"/>
                    </a:lnTo>
                    <a:cubicBezTo>
                      <a:pt x="253" y="7714"/>
                      <a:pt x="1054" y="8958"/>
                      <a:pt x="2108" y="9738"/>
                    </a:cubicBezTo>
                    <a:cubicBezTo>
                      <a:pt x="2635" y="8431"/>
                      <a:pt x="3415" y="7188"/>
                      <a:pt x="4384" y="6134"/>
                    </a:cubicBezTo>
                    <a:cubicBezTo>
                      <a:pt x="4131" y="6049"/>
                      <a:pt x="3078" y="5797"/>
                      <a:pt x="3078" y="5691"/>
                    </a:cubicBezTo>
                    <a:cubicBezTo>
                      <a:pt x="3162" y="5523"/>
                      <a:pt x="4300" y="5080"/>
                      <a:pt x="4384" y="4996"/>
                    </a:cubicBezTo>
                    <a:cubicBezTo>
                      <a:pt x="4469" y="4911"/>
                      <a:pt x="4384" y="3773"/>
                      <a:pt x="4553" y="3689"/>
                    </a:cubicBezTo>
                    <a:cubicBezTo>
                      <a:pt x="4658" y="3689"/>
                      <a:pt x="4911" y="3942"/>
                      <a:pt x="5080" y="4216"/>
                    </a:cubicBezTo>
                    <a:cubicBezTo>
                      <a:pt x="5270" y="4469"/>
                      <a:pt x="5438" y="4743"/>
                      <a:pt x="5438" y="4743"/>
                    </a:cubicBezTo>
                    <a:cubicBezTo>
                      <a:pt x="5523" y="4743"/>
                      <a:pt x="5881" y="4553"/>
                      <a:pt x="6239" y="4469"/>
                    </a:cubicBezTo>
                    <a:cubicBezTo>
                      <a:pt x="6492" y="4216"/>
                      <a:pt x="6766" y="4026"/>
                      <a:pt x="7019" y="3858"/>
                    </a:cubicBezTo>
                    <a:cubicBezTo>
                      <a:pt x="7630" y="3415"/>
                      <a:pt x="8347" y="3057"/>
                      <a:pt x="9127" y="2719"/>
                    </a:cubicBezTo>
                    <a:cubicBezTo>
                      <a:pt x="7820" y="1750"/>
                      <a:pt x="6134" y="1581"/>
                      <a:pt x="6049" y="1581"/>
                    </a:cubicBezTo>
                    <a:cubicBezTo>
                      <a:pt x="6049" y="1581"/>
                      <a:pt x="6492" y="612"/>
                      <a:pt x="6492" y="254"/>
                    </a:cubicBezTo>
                    <a:lnTo>
                      <a:pt x="6492" y="169"/>
                    </a:lnTo>
                    <a:cubicBezTo>
                      <a:pt x="6492" y="85"/>
                      <a:pt x="5797" y="1"/>
                      <a:pt x="50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2" name="Google Shape;10352;p62"/>
              <p:cNvSpPr/>
              <p:nvPr/>
            </p:nvSpPr>
            <p:spPr>
              <a:xfrm flipH="1">
                <a:off x="4496097" y="937211"/>
                <a:ext cx="86255" cy="66702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446" extrusionOk="0">
                    <a:moveTo>
                      <a:pt x="1476" y="1"/>
                    </a:moveTo>
                    <a:cubicBezTo>
                      <a:pt x="1307" y="85"/>
                      <a:pt x="1392" y="1223"/>
                      <a:pt x="1307" y="1308"/>
                    </a:cubicBezTo>
                    <a:cubicBezTo>
                      <a:pt x="1223" y="1392"/>
                      <a:pt x="85" y="1835"/>
                      <a:pt x="1" y="2003"/>
                    </a:cubicBezTo>
                    <a:cubicBezTo>
                      <a:pt x="1" y="2109"/>
                      <a:pt x="1054" y="2361"/>
                      <a:pt x="1307" y="2446"/>
                    </a:cubicBezTo>
                    <a:cubicBezTo>
                      <a:pt x="1919" y="1750"/>
                      <a:pt x="2530" y="1223"/>
                      <a:pt x="3162" y="781"/>
                    </a:cubicBezTo>
                    <a:lnTo>
                      <a:pt x="3162" y="781"/>
                    </a:lnTo>
                    <a:cubicBezTo>
                      <a:pt x="2804" y="865"/>
                      <a:pt x="2446" y="1055"/>
                      <a:pt x="2361" y="1055"/>
                    </a:cubicBezTo>
                    <a:cubicBezTo>
                      <a:pt x="2361" y="1055"/>
                      <a:pt x="2193" y="781"/>
                      <a:pt x="2003" y="528"/>
                    </a:cubicBezTo>
                    <a:cubicBezTo>
                      <a:pt x="1834" y="254"/>
                      <a:pt x="1581" y="1"/>
                      <a:pt x="14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3" name="Google Shape;10353;p62"/>
              <p:cNvSpPr/>
              <p:nvPr/>
            </p:nvSpPr>
            <p:spPr>
              <a:xfrm flipH="1">
                <a:off x="4433540" y="1047818"/>
                <a:ext cx="138477" cy="54676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2005" extrusionOk="0">
                    <a:moveTo>
                      <a:pt x="4454" y="0"/>
                    </a:moveTo>
                    <a:cubicBezTo>
                      <a:pt x="4391" y="0"/>
                      <a:pt x="4325" y="17"/>
                      <a:pt x="4258" y="55"/>
                    </a:cubicBezTo>
                    <a:cubicBezTo>
                      <a:pt x="3402" y="637"/>
                      <a:pt x="2434" y="1206"/>
                      <a:pt x="1400" y="1206"/>
                    </a:cubicBezTo>
                    <a:cubicBezTo>
                      <a:pt x="1162" y="1206"/>
                      <a:pt x="920" y="1176"/>
                      <a:pt x="675" y="1109"/>
                    </a:cubicBezTo>
                    <a:cubicBezTo>
                      <a:pt x="626" y="1093"/>
                      <a:pt x="579" y="1085"/>
                      <a:pt x="536" y="1085"/>
                    </a:cubicBezTo>
                    <a:cubicBezTo>
                      <a:pt x="118" y="1085"/>
                      <a:pt x="1" y="1757"/>
                      <a:pt x="402" y="1909"/>
                    </a:cubicBezTo>
                    <a:cubicBezTo>
                      <a:pt x="690" y="1975"/>
                      <a:pt x="972" y="2004"/>
                      <a:pt x="1250" y="2004"/>
                    </a:cubicBezTo>
                    <a:cubicBezTo>
                      <a:pt x="2494" y="2004"/>
                      <a:pt x="3633" y="1409"/>
                      <a:pt x="4701" y="771"/>
                    </a:cubicBezTo>
                    <a:cubicBezTo>
                      <a:pt x="5077" y="538"/>
                      <a:pt x="4814" y="0"/>
                      <a:pt x="4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4" name="Google Shape;10354;p62"/>
              <p:cNvSpPr/>
              <p:nvPr/>
            </p:nvSpPr>
            <p:spPr>
              <a:xfrm flipH="1">
                <a:off x="4407606" y="990824"/>
                <a:ext cx="36324" cy="49959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832" extrusionOk="0">
                    <a:moveTo>
                      <a:pt x="931" y="0"/>
                    </a:moveTo>
                    <a:cubicBezTo>
                      <a:pt x="731" y="0"/>
                      <a:pt x="531" y="132"/>
                      <a:pt x="531" y="395"/>
                    </a:cubicBezTo>
                    <a:cubicBezTo>
                      <a:pt x="531" y="669"/>
                      <a:pt x="447" y="922"/>
                      <a:pt x="278" y="1196"/>
                    </a:cubicBezTo>
                    <a:cubicBezTo>
                      <a:pt x="1" y="1457"/>
                      <a:pt x="253" y="1832"/>
                      <a:pt x="548" y="1832"/>
                    </a:cubicBezTo>
                    <a:cubicBezTo>
                      <a:pt x="634" y="1832"/>
                      <a:pt x="724" y="1800"/>
                      <a:pt x="805" y="1723"/>
                    </a:cubicBezTo>
                    <a:cubicBezTo>
                      <a:pt x="1142" y="1365"/>
                      <a:pt x="1332" y="922"/>
                      <a:pt x="1332" y="395"/>
                    </a:cubicBezTo>
                    <a:cubicBezTo>
                      <a:pt x="1332" y="132"/>
                      <a:pt x="1132" y="0"/>
                      <a:pt x="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55" name="Google Shape;10355;p62"/>
            <p:cNvGrpSpPr/>
            <p:nvPr/>
          </p:nvGrpSpPr>
          <p:grpSpPr>
            <a:xfrm>
              <a:off x="6010467" y="-19342"/>
              <a:ext cx="186827" cy="394897"/>
              <a:chOff x="6162867" y="218783"/>
              <a:chExt cx="186827" cy="394897"/>
            </a:xfrm>
          </p:grpSpPr>
          <p:sp>
            <p:nvSpPr>
              <p:cNvPr id="10356" name="Google Shape;10356;p62"/>
              <p:cNvSpPr/>
              <p:nvPr/>
            </p:nvSpPr>
            <p:spPr>
              <a:xfrm flipH="1">
                <a:off x="6261148" y="218783"/>
                <a:ext cx="9790" cy="25121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212" extrusionOk="0">
                    <a:moveTo>
                      <a:pt x="0" y="1"/>
                    </a:moveTo>
                    <a:lnTo>
                      <a:pt x="0" y="9211"/>
                    </a:lnTo>
                    <a:lnTo>
                      <a:pt x="358" y="9211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7" name="Google Shape;10357;p62"/>
              <p:cNvSpPr/>
              <p:nvPr/>
            </p:nvSpPr>
            <p:spPr>
              <a:xfrm flipH="1">
                <a:off x="6162867" y="428789"/>
                <a:ext cx="186827" cy="184891"/>
              </a:xfrm>
              <a:custGeom>
                <a:avLst/>
                <a:gdLst/>
                <a:ahLst/>
                <a:cxnLst/>
                <a:rect l="l" t="t" r="r" b="b"/>
                <a:pathLst>
                  <a:path w="6851" h="6780" extrusionOk="0">
                    <a:moveTo>
                      <a:pt x="3378" y="1"/>
                    </a:moveTo>
                    <a:cubicBezTo>
                      <a:pt x="2798" y="1"/>
                      <a:pt x="2112" y="49"/>
                      <a:pt x="2003" y="98"/>
                    </a:cubicBezTo>
                    <a:cubicBezTo>
                      <a:pt x="1834" y="372"/>
                      <a:pt x="2277" y="1152"/>
                      <a:pt x="2277" y="1152"/>
                    </a:cubicBezTo>
                    <a:cubicBezTo>
                      <a:pt x="2277" y="1152"/>
                      <a:pt x="85" y="1426"/>
                      <a:pt x="1" y="3449"/>
                    </a:cubicBezTo>
                    <a:cubicBezTo>
                      <a:pt x="1" y="5367"/>
                      <a:pt x="1307" y="6779"/>
                      <a:pt x="3331" y="6779"/>
                    </a:cubicBezTo>
                    <a:cubicBezTo>
                      <a:pt x="5354" y="6779"/>
                      <a:pt x="6850" y="5472"/>
                      <a:pt x="6661" y="3449"/>
                    </a:cubicBezTo>
                    <a:cubicBezTo>
                      <a:pt x="6576" y="1152"/>
                      <a:pt x="3942" y="1067"/>
                      <a:pt x="3942" y="1067"/>
                    </a:cubicBezTo>
                    <a:cubicBezTo>
                      <a:pt x="3942" y="1067"/>
                      <a:pt x="4216" y="288"/>
                      <a:pt x="4216" y="98"/>
                    </a:cubicBezTo>
                    <a:cubicBezTo>
                      <a:pt x="4171" y="27"/>
                      <a:pt x="3803" y="1"/>
                      <a:pt x="3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8" name="Google Shape;10358;p62"/>
              <p:cNvSpPr/>
              <p:nvPr/>
            </p:nvSpPr>
            <p:spPr>
              <a:xfrm flipH="1">
                <a:off x="6223215" y="488919"/>
                <a:ext cx="71884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2551" extrusionOk="0">
                    <a:moveTo>
                      <a:pt x="1055" y="1"/>
                    </a:moveTo>
                    <a:cubicBezTo>
                      <a:pt x="886" y="106"/>
                      <a:pt x="970" y="886"/>
                      <a:pt x="886" y="886"/>
                    </a:cubicBezTo>
                    <a:cubicBezTo>
                      <a:pt x="886" y="970"/>
                      <a:pt x="106" y="1244"/>
                      <a:pt x="106" y="1328"/>
                    </a:cubicBezTo>
                    <a:cubicBezTo>
                      <a:pt x="1" y="1413"/>
                      <a:pt x="970" y="1687"/>
                      <a:pt x="970" y="1687"/>
                    </a:cubicBezTo>
                    <a:cubicBezTo>
                      <a:pt x="970" y="1687"/>
                      <a:pt x="1055" y="2551"/>
                      <a:pt x="1160" y="2551"/>
                    </a:cubicBezTo>
                    <a:cubicBezTo>
                      <a:pt x="1244" y="2551"/>
                      <a:pt x="1582" y="1855"/>
                      <a:pt x="1687" y="1855"/>
                    </a:cubicBezTo>
                    <a:cubicBezTo>
                      <a:pt x="1687" y="1855"/>
                      <a:pt x="1856" y="1940"/>
                      <a:pt x="2024" y="1940"/>
                    </a:cubicBezTo>
                    <a:cubicBezTo>
                      <a:pt x="2298" y="2024"/>
                      <a:pt x="2551" y="2024"/>
                      <a:pt x="2551" y="2024"/>
                    </a:cubicBezTo>
                    <a:cubicBezTo>
                      <a:pt x="2635" y="1940"/>
                      <a:pt x="2024" y="1328"/>
                      <a:pt x="2024" y="1244"/>
                    </a:cubicBezTo>
                    <a:cubicBezTo>
                      <a:pt x="2024" y="1244"/>
                      <a:pt x="2551" y="527"/>
                      <a:pt x="2467" y="443"/>
                    </a:cubicBezTo>
                    <a:cubicBezTo>
                      <a:pt x="2458" y="434"/>
                      <a:pt x="2442" y="430"/>
                      <a:pt x="2421" y="430"/>
                    </a:cubicBezTo>
                    <a:cubicBezTo>
                      <a:pt x="2243" y="430"/>
                      <a:pt x="1676" y="717"/>
                      <a:pt x="1582" y="717"/>
                    </a:cubicBezTo>
                    <a:cubicBezTo>
                      <a:pt x="1582" y="717"/>
                      <a:pt x="1497" y="527"/>
                      <a:pt x="1329" y="359"/>
                    </a:cubicBezTo>
                    <a:cubicBezTo>
                      <a:pt x="1244" y="190"/>
                      <a:pt x="1055" y="1"/>
                      <a:pt x="10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9" name="Google Shape;10359;p62"/>
              <p:cNvSpPr/>
              <p:nvPr/>
            </p:nvSpPr>
            <p:spPr>
              <a:xfrm flipH="1">
                <a:off x="6347375" y="522843"/>
                <a:ext cx="2318" cy="6899"/>
              </a:xfrm>
              <a:custGeom>
                <a:avLst/>
                <a:gdLst/>
                <a:ahLst/>
                <a:cxnLst/>
                <a:rect l="l" t="t" r="r" b="b"/>
                <a:pathLst>
                  <a:path w="85" h="253" extrusionOk="0">
                    <a:moveTo>
                      <a:pt x="85" y="169"/>
                    </a:moveTo>
                    <a:lnTo>
                      <a:pt x="85" y="253"/>
                    </a:lnTo>
                    <a:lnTo>
                      <a:pt x="85" y="169"/>
                    </a:lnTo>
                    <a:close/>
                    <a:moveTo>
                      <a:pt x="85" y="169"/>
                    </a:moveTo>
                    <a:lnTo>
                      <a:pt x="85" y="169"/>
                    </a:lnTo>
                    <a:lnTo>
                      <a:pt x="85" y="169"/>
                    </a:lnTo>
                    <a:close/>
                    <a:moveTo>
                      <a:pt x="85" y="169"/>
                    </a:moveTo>
                    <a:lnTo>
                      <a:pt x="85" y="169"/>
                    </a:lnTo>
                    <a:lnTo>
                      <a:pt x="85" y="169"/>
                    </a:lnTo>
                    <a:close/>
                    <a:moveTo>
                      <a:pt x="1" y="84"/>
                    </a:moveTo>
                    <a:cubicBezTo>
                      <a:pt x="1" y="84"/>
                      <a:pt x="85" y="84"/>
                      <a:pt x="85" y="169"/>
                    </a:cubicBezTo>
                    <a:cubicBezTo>
                      <a:pt x="85" y="84"/>
                      <a:pt x="1" y="84"/>
                      <a:pt x="1" y="84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01B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0" name="Google Shape;10360;p62"/>
              <p:cNvSpPr/>
              <p:nvPr/>
            </p:nvSpPr>
            <p:spPr>
              <a:xfrm flipH="1">
                <a:off x="6180101" y="429143"/>
                <a:ext cx="169592" cy="155794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5713" extrusionOk="0">
                    <a:moveTo>
                      <a:pt x="2888" y="1"/>
                    </a:moveTo>
                    <a:cubicBezTo>
                      <a:pt x="2445" y="1"/>
                      <a:pt x="2108" y="85"/>
                      <a:pt x="2003" y="85"/>
                    </a:cubicBezTo>
                    <a:lnTo>
                      <a:pt x="2003" y="359"/>
                    </a:lnTo>
                    <a:cubicBezTo>
                      <a:pt x="2003" y="612"/>
                      <a:pt x="2277" y="1139"/>
                      <a:pt x="2277" y="1139"/>
                    </a:cubicBezTo>
                    <a:cubicBezTo>
                      <a:pt x="2277" y="1139"/>
                      <a:pt x="85" y="1413"/>
                      <a:pt x="1" y="3436"/>
                    </a:cubicBezTo>
                    <a:lnTo>
                      <a:pt x="1" y="3520"/>
                    </a:lnTo>
                    <a:cubicBezTo>
                      <a:pt x="1" y="3520"/>
                      <a:pt x="85" y="3520"/>
                      <a:pt x="85" y="3605"/>
                    </a:cubicBezTo>
                    <a:lnTo>
                      <a:pt x="85" y="3689"/>
                    </a:lnTo>
                    <a:cubicBezTo>
                      <a:pt x="85" y="4490"/>
                      <a:pt x="338" y="5185"/>
                      <a:pt x="780" y="5712"/>
                    </a:cubicBezTo>
                    <a:cubicBezTo>
                      <a:pt x="1392" y="5017"/>
                      <a:pt x="2108" y="4406"/>
                      <a:pt x="2888" y="3879"/>
                    </a:cubicBezTo>
                    <a:cubicBezTo>
                      <a:pt x="2719" y="3773"/>
                      <a:pt x="2003" y="3605"/>
                      <a:pt x="2108" y="3520"/>
                    </a:cubicBezTo>
                    <a:cubicBezTo>
                      <a:pt x="2108" y="3436"/>
                      <a:pt x="2888" y="3162"/>
                      <a:pt x="2888" y="3078"/>
                    </a:cubicBezTo>
                    <a:cubicBezTo>
                      <a:pt x="2972" y="3078"/>
                      <a:pt x="2888" y="2298"/>
                      <a:pt x="3057" y="2193"/>
                    </a:cubicBezTo>
                    <a:cubicBezTo>
                      <a:pt x="3057" y="2193"/>
                      <a:pt x="3246" y="2382"/>
                      <a:pt x="3331" y="2551"/>
                    </a:cubicBezTo>
                    <a:cubicBezTo>
                      <a:pt x="3499" y="2719"/>
                      <a:pt x="3584" y="2909"/>
                      <a:pt x="3584" y="2909"/>
                    </a:cubicBezTo>
                    <a:cubicBezTo>
                      <a:pt x="3689" y="2909"/>
                      <a:pt x="4300" y="2635"/>
                      <a:pt x="4469" y="2635"/>
                    </a:cubicBezTo>
                    <a:cubicBezTo>
                      <a:pt x="4553" y="2719"/>
                      <a:pt x="4469" y="2825"/>
                      <a:pt x="4384" y="2993"/>
                    </a:cubicBezTo>
                    <a:cubicBezTo>
                      <a:pt x="4996" y="2719"/>
                      <a:pt x="5607" y="2382"/>
                      <a:pt x="6218" y="2193"/>
                    </a:cubicBezTo>
                    <a:cubicBezTo>
                      <a:pt x="5438" y="1139"/>
                      <a:pt x="3942" y="1054"/>
                      <a:pt x="3942" y="1054"/>
                    </a:cubicBezTo>
                    <a:cubicBezTo>
                      <a:pt x="3942" y="1054"/>
                      <a:pt x="4216" y="359"/>
                      <a:pt x="4216" y="190"/>
                    </a:cubicBezTo>
                    <a:lnTo>
                      <a:pt x="4216" y="85"/>
                    </a:lnTo>
                    <a:cubicBezTo>
                      <a:pt x="4110" y="1"/>
                      <a:pt x="3773" y="1"/>
                      <a:pt x="3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1" name="Google Shape;10361;p62"/>
              <p:cNvSpPr/>
              <p:nvPr/>
            </p:nvSpPr>
            <p:spPr>
              <a:xfrm flipH="1">
                <a:off x="6225506" y="488919"/>
                <a:ext cx="69593" cy="46004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1687" extrusionOk="0">
                    <a:moveTo>
                      <a:pt x="1055" y="1"/>
                    </a:moveTo>
                    <a:cubicBezTo>
                      <a:pt x="886" y="106"/>
                      <a:pt x="970" y="886"/>
                      <a:pt x="886" y="886"/>
                    </a:cubicBezTo>
                    <a:cubicBezTo>
                      <a:pt x="886" y="970"/>
                      <a:pt x="106" y="1244"/>
                      <a:pt x="106" y="1328"/>
                    </a:cubicBezTo>
                    <a:cubicBezTo>
                      <a:pt x="1" y="1413"/>
                      <a:pt x="717" y="1581"/>
                      <a:pt x="886" y="1687"/>
                    </a:cubicBezTo>
                    <a:cubicBezTo>
                      <a:pt x="1413" y="1328"/>
                      <a:pt x="1856" y="1054"/>
                      <a:pt x="2382" y="801"/>
                    </a:cubicBezTo>
                    <a:cubicBezTo>
                      <a:pt x="2467" y="633"/>
                      <a:pt x="2551" y="527"/>
                      <a:pt x="2467" y="443"/>
                    </a:cubicBezTo>
                    <a:cubicBezTo>
                      <a:pt x="2298" y="443"/>
                      <a:pt x="1687" y="717"/>
                      <a:pt x="1582" y="717"/>
                    </a:cubicBezTo>
                    <a:cubicBezTo>
                      <a:pt x="1582" y="717"/>
                      <a:pt x="1497" y="527"/>
                      <a:pt x="1329" y="359"/>
                    </a:cubicBezTo>
                    <a:cubicBezTo>
                      <a:pt x="1244" y="190"/>
                      <a:pt x="1055" y="1"/>
                      <a:pt x="10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2" name="Google Shape;10362;p62"/>
              <p:cNvSpPr/>
              <p:nvPr/>
            </p:nvSpPr>
            <p:spPr>
              <a:xfrm flipH="1">
                <a:off x="6209635" y="571820"/>
                <a:ext cx="86610" cy="22661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31" extrusionOk="0">
                    <a:moveTo>
                      <a:pt x="370" y="0"/>
                    </a:moveTo>
                    <a:cubicBezTo>
                      <a:pt x="161" y="0"/>
                      <a:pt x="1" y="350"/>
                      <a:pt x="233" y="565"/>
                    </a:cubicBezTo>
                    <a:cubicBezTo>
                      <a:pt x="563" y="752"/>
                      <a:pt x="943" y="830"/>
                      <a:pt x="1332" y="830"/>
                    </a:cubicBezTo>
                    <a:cubicBezTo>
                      <a:pt x="1861" y="830"/>
                      <a:pt x="2406" y="687"/>
                      <a:pt x="2867" y="480"/>
                    </a:cubicBezTo>
                    <a:cubicBezTo>
                      <a:pt x="3175" y="403"/>
                      <a:pt x="2991" y="27"/>
                      <a:pt x="2683" y="27"/>
                    </a:cubicBezTo>
                    <a:cubicBezTo>
                      <a:pt x="2654" y="27"/>
                      <a:pt x="2624" y="30"/>
                      <a:pt x="2593" y="38"/>
                    </a:cubicBezTo>
                    <a:cubicBezTo>
                      <a:pt x="2253" y="190"/>
                      <a:pt x="1828" y="310"/>
                      <a:pt x="1412" y="310"/>
                    </a:cubicBezTo>
                    <a:cubicBezTo>
                      <a:pt x="1081" y="310"/>
                      <a:pt x="756" y="234"/>
                      <a:pt x="485" y="38"/>
                    </a:cubicBezTo>
                    <a:cubicBezTo>
                      <a:pt x="447" y="12"/>
                      <a:pt x="407" y="0"/>
                      <a:pt x="370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3" name="Google Shape;10363;p62"/>
              <p:cNvSpPr/>
              <p:nvPr/>
            </p:nvSpPr>
            <p:spPr>
              <a:xfrm flipH="1">
                <a:off x="6185637" y="530479"/>
                <a:ext cx="30897" cy="4243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556" extrusionOk="0">
                    <a:moveTo>
                      <a:pt x="857" y="0"/>
                    </a:moveTo>
                    <a:cubicBezTo>
                      <a:pt x="765" y="0"/>
                      <a:pt x="673" y="53"/>
                      <a:pt x="640" y="163"/>
                    </a:cubicBezTo>
                    <a:cubicBezTo>
                      <a:pt x="555" y="500"/>
                      <a:pt x="387" y="858"/>
                      <a:pt x="197" y="1027"/>
                    </a:cubicBezTo>
                    <a:cubicBezTo>
                      <a:pt x="0" y="1240"/>
                      <a:pt x="161" y="1556"/>
                      <a:pt x="371" y="1556"/>
                    </a:cubicBezTo>
                    <a:cubicBezTo>
                      <a:pt x="431" y="1556"/>
                      <a:pt x="495" y="1530"/>
                      <a:pt x="555" y="1469"/>
                    </a:cubicBezTo>
                    <a:cubicBezTo>
                      <a:pt x="808" y="1111"/>
                      <a:pt x="998" y="774"/>
                      <a:pt x="1082" y="331"/>
                    </a:cubicBezTo>
                    <a:cubicBezTo>
                      <a:pt x="1133" y="117"/>
                      <a:pt x="994" y="0"/>
                      <a:pt x="857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64" name="Google Shape;10364;p62"/>
            <p:cNvGrpSpPr/>
            <p:nvPr/>
          </p:nvGrpSpPr>
          <p:grpSpPr>
            <a:xfrm>
              <a:off x="5133982" y="-19342"/>
              <a:ext cx="184509" cy="543164"/>
              <a:chOff x="5286382" y="218783"/>
              <a:chExt cx="184509" cy="543164"/>
            </a:xfrm>
          </p:grpSpPr>
          <p:sp>
            <p:nvSpPr>
              <p:cNvPr id="10365" name="Google Shape;10365;p62"/>
              <p:cNvSpPr/>
              <p:nvPr/>
            </p:nvSpPr>
            <p:spPr>
              <a:xfrm flipH="1">
                <a:off x="5384663" y="218783"/>
                <a:ext cx="9790" cy="399478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4649" extrusionOk="0">
                    <a:moveTo>
                      <a:pt x="0" y="1"/>
                    </a:moveTo>
                    <a:lnTo>
                      <a:pt x="0" y="14649"/>
                    </a:lnTo>
                    <a:lnTo>
                      <a:pt x="358" y="14649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6" name="Google Shape;10366;p62"/>
              <p:cNvSpPr/>
              <p:nvPr/>
            </p:nvSpPr>
            <p:spPr>
              <a:xfrm flipH="1">
                <a:off x="5286382" y="577547"/>
                <a:ext cx="184509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6762" extrusionOk="0">
                    <a:moveTo>
                      <a:pt x="3502" y="1"/>
                    </a:moveTo>
                    <a:cubicBezTo>
                      <a:pt x="2920" y="1"/>
                      <a:pt x="2128" y="81"/>
                      <a:pt x="2023" y="186"/>
                    </a:cubicBezTo>
                    <a:cubicBezTo>
                      <a:pt x="1749" y="355"/>
                      <a:pt x="2192" y="1155"/>
                      <a:pt x="2192" y="1155"/>
                    </a:cubicBezTo>
                    <a:cubicBezTo>
                      <a:pt x="2192" y="1155"/>
                      <a:pt x="0" y="1493"/>
                      <a:pt x="0" y="3432"/>
                    </a:cubicBezTo>
                    <a:cubicBezTo>
                      <a:pt x="0" y="5371"/>
                      <a:pt x="1222" y="6762"/>
                      <a:pt x="3246" y="6762"/>
                    </a:cubicBezTo>
                    <a:cubicBezTo>
                      <a:pt x="5353" y="6762"/>
                      <a:pt x="6765" y="5455"/>
                      <a:pt x="6660" y="3432"/>
                    </a:cubicBezTo>
                    <a:cubicBezTo>
                      <a:pt x="6491" y="1240"/>
                      <a:pt x="3857" y="1071"/>
                      <a:pt x="3857" y="1071"/>
                    </a:cubicBezTo>
                    <a:cubicBezTo>
                      <a:pt x="3857" y="1071"/>
                      <a:pt x="4131" y="355"/>
                      <a:pt x="4131" y="102"/>
                    </a:cubicBezTo>
                    <a:cubicBezTo>
                      <a:pt x="4131" y="30"/>
                      <a:pt x="3855" y="1"/>
                      <a:pt x="3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7" name="Google Shape;10367;p62"/>
              <p:cNvSpPr/>
              <p:nvPr/>
            </p:nvSpPr>
            <p:spPr>
              <a:xfrm flipH="1">
                <a:off x="5346730" y="637786"/>
                <a:ext cx="68993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2530" h="2551" extrusionOk="0">
                    <a:moveTo>
                      <a:pt x="949" y="0"/>
                    </a:moveTo>
                    <a:cubicBezTo>
                      <a:pt x="864" y="85"/>
                      <a:pt x="864" y="864"/>
                      <a:pt x="864" y="970"/>
                    </a:cubicBezTo>
                    <a:cubicBezTo>
                      <a:pt x="780" y="970"/>
                      <a:pt x="0" y="1223"/>
                      <a:pt x="0" y="1307"/>
                    </a:cubicBezTo>
                    <a:cubicBezTo>
                      <a:pt x="0" y="1391"/>
                      <a:pt x="949" y="1665"/>
                      <a:pt x="949" y="1665"/>
                    </a:cubicBezTo>
                    <a:cubicBezTo>
                      <a:pt x="949" y="1665"/>
                      <a:pt x="949" y="2551"/>
                      <a:pt x="1054" y="2551"/>
                    </a:cubicBezTo>
                    <a:cubicBezTo>
                      <a:pt x="1223" y="2551"/>
                      <a:pt x="1581" y="1834"/>
                      <a:pt x="1581" y="1834"/>
                    </a:cubicBezTo>
                    <a:cubicBezTo>
                      <a:pt x="1665" y="1834"/>
                      <a:pt x="1834" y="1918"/>
                      <a:pt x="2003" y="1918"/>
                    </a:cubicBezTo>
                    <a:cubicBezTo>
                      <a:pt x="2192" y="2024"/>
                      <a:pt x="2529" y="2024"/>
                      <a:pt x="2529" y="2024"/>
                    </a:cubicBezTo>
                    <a:cubicBezTo>
                      <a:pt x="2529" y="1918"/>
                      <a:pt x="2003" y="1307"/>
                      <a:pt x="2003" y="1223"/>
                    </a:cubicBezTo>
                    <a:cubicBezTo>
                      <a:pt x="2003" y="1223"/>
                      <a:pt x="2529" y="527"/>
                      <a:pt x="2445" y="443"/>
                    </a:cubicBezTo>
                    <a:cubicBezTo>
                      <a:pt x="2434" y="429"/>
                      <a:pt x="2413" y="424"/>
                      <a:pt x="2385" y="424"/>
                    </a:cubicBezTo>
                    <a:cubicBezTo>
                      <a:pt x="2193" y="424"/>
                      <a:pt x="1655" y="696"/>
                      <a:pt x="1581" y="696"/>
                    </a:cubicBezTo>
                    <a:cubicBezTo>
                      <a:pt x="1476" y="696"/>
                      <a:pt x="1391" y="527"/>
                      <a:pt x="1307" y="338"/>
                    </a:cubicBezTo>
                    <a:cubicBezTo>
                      <a:pt x="1138" y="169"/>
                      <a:pt x="1054" y="0"/>
                      <a:pt x="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8" name="Google Shape;10368;p62"/>
              <p:cNvSpPr/>
              <p:nvPr/>
            </p:nvSpPr>
            <p:spPr>
              <a:xfrm flipH="1">
                <a:off x="5300753" y="578010"/>
                <a:ext cx="170138" cy="155194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5691" extrusionOk="0">
                    <a:moveTo>
                      <a:pt x="2803" y="0"/>
                    </a:moveTo>
                    <a:cubicBezTo>
                      <a:pt x="2445" y="0"/>
                      <a:pt x="2108" y="85"/>
                      <a:pt x="2023" y="169"/>
                    </a:cubicBezTo>
                    <a:cubicBezTo>
                      <a:pt x="1918" y="169"/>
                      <a:pt x="1918" y="253"/>
                      <a:pt x="1918" y="338"/>
                    </a:cubicBezTo>
                    <a:cubicBezTo>
                      <a:pt x="1918" y="612"/>
                      <a:pt x="2192" y="1138"/>
                      <a:pt x="2192" y="1138"/>
                    </a:cubicBezTo>
                    <a:cubicBezTo>
                      <a:pt x="2192" y="1138"/>
                      <a:pt x="0" y="1476"/>
                      <a:pt x="0" y="3415"/>
                    </a:cubicBezTo>
                    <a:cubicBezTo>
                      <a:pt x="0" y="4300"/>
                      <a:pt x="253" y="5080"/>
                      <a:pt x="780" y="5691"/>
                    </a:cubicBezTo>
                    <a:cubicBezTo>
                      <a:pt x="1391" y="4995"/>
                      <a:pt x="2108" y="4384"/>
                      <a:pt x="2887" y="3857"/>
                    </a:cubicBezTo>
                    <a:cubicBezTo>
                      <a:pt x="2635" y="3773"/>
                      <a:pt x="2023" y="3583"/>
                      <a:pt x="2023" y="3499"/>
                    </a:cubicBezTo>
                    <a:cubicBezTo>
                      <a:pt x="2023" y="3415"/>
                      <a:pt x="2803" y="3162"/>
                      <a:pt x="2887" y="3162"/>
                    </a:cubicBezTo>
                    <a:cubicBezTo>
                      <a:pt x="2887" y="3056"/>
                      <a:pt x="2887" y="2277"/>
                      <a:pt x="2972" y="2192"/>
                    </a:cubicBezTo>
                    <a:cubicBezTo>
                      <a:pt x="3077" y="2192"/>
                      <a:pt x="3161" y="2361"/>
                      <a:pt x="3330" y="2530"/>
                    </a:cubicBezTo>
                    <a:cubicBezTo>
                      <a:pt x="3414" y="2719"/>
                      <a:pt x="3499" y="2888"/>
                      <a:pt x="3604" y="2888"/>
                    </a:cubicBezTo>
                    <a:cubicBezTo>
                      <a:pt x="3688" y="2888"/>
                      <a:pt x="4215" y="2635"/>
                      <a:pt x="4384" y="2635"/>
                    </a:cubicBezTo>
                    <a:lnTo>
                      <a:pt x="4468" y="2635"/>
                    </a:lnTo>
                    <a:cubicBezTo>
                      <a:pt x="4468" y="2719"/>
                      <a:pt x="4384" y="2804"/>
                      <a:pt x="4300" y="2972"/>
                    </a:cubicBezTo>
                    <a:cubicBezTo>
                      <a:pt x="4911" y="2719"/>
                      <a:pt x="5522" y="2445"/>
                      <a:pt x="6239" y="2192"/>
                    </a:cubicBezTo>
                    <a:cubicBezTo>
                      <a:pt x="5438" y="1138"/>
                      <a:pt x="3857" y="1054"/>
                      <a:pt x="3857" y="1054"/>
                    </a:cubicBezTo>
                    <a:cubicBezTo>
                      <a:pt x="3857" y="1054"/>
                      <a:pt x="4131" y="338"/>
                      <a:pt x="4131" y="169"/>
                    </a:cubicBezTo>
                    <a:lnTo>
                      <a:pt x="4131" y="85"/>
                    </a:lnTo>
                    <a:cubicBezTo>
                      <a:pt x="4131" y="0"/>
                      <a:pt x="3688" y="0"/>
                      <a:pt x="32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9" name="Google Shape;10369;p62"/>
              <p:cNvSpPr/>
              <p:nvPr/>
            </p:nvSpPr>
            <p:spPr>
              <a:xfrm flipH="1">
                <a:off x="5349021" y="637786"/>
                <a:ext cx="66702" cy="45432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1666" extrusionOk="0">
                    <a:moveTo>
                      <a:pt x="949" y="0"/>
                    </a:moveTo>
                    <a:cubicBezTo>
                      <a:pt x="864" y="85"/>
                      <a:pt x="864" y="864"/>
                      <a:pt x="864" y="970"/>
                    </a:cubicBezTo>
                    <a:cubicBezTo>
                      <a:pt x="780" y="970"/>
                      <a:pt x="0" y="1223"/>
                      <a:pt x="0" y="1307"/>
                    </a:cubicBezTo>
                    <a:cubicBezTo>
                      <a:pt x="0" y="1391"/>
                      <a:pt x="612" y="1581"/>
                      <a:pt x="864" y="1665"/>
                    </a:cubicBezTo>
                    <a:cubicBezTo>
                      <a:pt x="1307" y="1307"/>
                      <a:pt x="1750" y="1054"/>
                      <a:pt x="2277" y="780"/>
                    </a:cubicBezTo>
                    <a:cubicBezTo>
                      <a:pt x="2361" y="612"/>
                      <a:pt x="2445" y="527"/>
                      <a:pt x="2445" y="443"/>
                    </a:cubicBezTo>
                    <a:lnTo>
                      <a:pt x="2361" y="443"/>
                    </a:lnTo>
                    <a:cubicBezTo>
                      <a:pt x="2192" y="443"/>
                      <a:pt x="1665" y="696"/>
                      <a:pt x="1581" y="696"/>
                    </a:cubicBezTo>
                    <a:cubicBezTo>
                      <a:pt x="1476" y="696"/>
                      <a:pt x="1391" y="527"/>
                      <a:pt x="1307" y="338"/>
                    </a:cubicBezTo>
                    <a:cubicBezTo>
                      <a:pt x="1138" y="169"/>
                      <a:pt x="1054" y="0"/>
                      <a:pt x="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0" name="Google Shape;10370;p62"/>
              <p:cNvSpPr/>
              <p:nvPr/>
            </p:nvSpPr>
            <p:spPr>
              <a:xfrm flipH="1">
                <a:off x="5333068" y="721260"/>
                <a:ext cx="84046" cy="22607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829" extrusionOk="0">
                    <a:moveTo>
                      <a:pt x="2665" y="0"/>
                    </a:moveTo>
                    <a:cubicBezTo>
                      <a:pt x="2637" y="0"/>
                      <a:pt x="2609" y="5"/>
                      <a:pt x="2580" y="16"/>
                    </a:cubicBezTo>
                    <a:cubicBezTo>
                      <a:pt x="2214" y="168"/>
                      <a:pt x="1756" y="290"/>
                      <a:pt x="1312" y="290"/>
                    </a:cubicBezTo>
                    <a:cubicBezTo>
                      <a:pt x="1016" y="290"/>
                      <a:pt x="726" y="236"/>
                      <a:pt x="473" y="101"/>
                    </a:cubicBezTo>
                    <a:cubicBezTo>
                      <a:pt x="422" y="46"/>
                      <a:pt x="371" y="23"/>
                      <a:pt x="324" y="23"/>
                    </a:cubicBezTo>
                    <a:cubicBezTo>
                      <a:pt x="132" y="23"/>
                      <a:pt x="1" y="391"/>
                      <a:pt x="220" y="543"/>
                    </a:cubicBezTo>
                    <a:cubicBezTo>
                      <a:pt x="588" y="742"/>
                      <a:pt x="1018" y="829"/>
                      <a:pt x="1453" y="829"/>
                    </a:cubicBezTo>
                    <a:cubicBezTo>
                      <a:pt x="1939" y="829"/>
                      <a:pt x="2432" y="721"/>
                      <a:pt x="2854" y="543"/>
                    </a:cubicBezTo>
                    <a:cubicBezTo>
                      <a:pt x="3081" y="373"/>
                      <a:pt x="2902" y="0"/>
                      <a:pt x="26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1" name="Google Shape;10371;p62"/>
              <p:cNvSpPr/>
              <p:nvPr/>
            </p:nvSpPr>
            <p:spPr>
              <a:xfrm flipH="1">
                <a:off x="5306916" y="679400"/>
                <a:ext cx="31333" cy="41832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534" extrusionOk="0">
                    <a:moveTo>
                      <a:pt x="847" y="0"/>
                    </a:moveTo>
                    <a:cubicBezTo>
                      <a:pt x="730" y="0"/>
                      <a:pt x="610" y="68"/>
                      <a:pt x="574" y="224"/>
                    </a:cubicBezTo>
                    <a:cubicBezTo>
                      <a:pt x="489" y="498"/>
                      <a:pt x="405" y="835"/>
                      <a:pt x="131" y="1109"/>
                    </a:cubicBezTo>
                    <a:cubicBezTo>
                      <a:pt x="1" y="1239"/>
                      <a:pt x="185" y="1533"/>
                      <a:pt x="354" y="1533"/>
                    </a:cubicBezTo>
                    <a:cubicBezTo>
                      <a:pt x="403" y="1533"/>
                      <a:pt x="451" y="1508"/>
                      <a:pt x="489" y="1446"/>
                    </a:cubicBezTo>
                    <a:cubicBezTo>
                      <a:pt x="742" y="1109"/>
                      <a:pt x="1016" y="751"/>
                      <a:pt x="1101" y="308"/>
                    </a:cubicBezTo>
                    <a:cubicBezTo>
                      <a:pt x="1148" y="117"/>
                      <a:pt x="1000" y="0"/>
                      <a:pt x="8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72" name="Google Shape;10372;p62"/>
            <p:cNvGrpSpPr/>
            <p:nvPr/>
          </p:nvGrpSpPr>
          <p:grpSpPr>
            <a:xfrm>
              <a:off x="7888170" y="-19342"/>
              <a:ext cx="251757" cy="1079974"/>
              <a:chOff x="8040570" y="218783"/>
              <a:chExt cx="251757" cy="1079974"/>
            </a:xfrm>
          </p:grpSpPr>
          <p:sp>
            <p:nvSpPr>
              <p:cNvPr id="10373" name="Google Shape;10373;p62"/>
              <p:cNvSpPr/>
              <p:nvPr/>
            </p:nvSpPr>
            <p:spPr>
              <a:xfrm flipH="1">
                <a:off x="8162985" y="218783"/>
                <a:ext cx="9217" cy="729963"/>
              </a:xfrm>
              <a:custGeom>
                <a:avLst/>
                <a:gdLst/>
                <a:ahLst/>
                <a:cxnLst/>
                <a:rect l="l" t="t" r="r" b="b"/>
                <a:pathLst>
                  <a:path w="338" h="26768" extrusionOk="0">
                    <a:moveTo>
                      <a:pt x="0" y="1"/>
                    </a:moveTo>
                    <a:lnTo>
                      <a:pt x="0" y="26767"/>
                    </a:lnTo>
                    <a:lnTo>
                      <a:pt x="337" y="26767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4" name="Google Shape;10374;p62"/>
              <p:cNvSpPr/>
              <p:nvPr/>
            </p:nvSpPr>
            <p:spPr>
              <a:xfrm flipH="1">
                <a:off x="8040570" y="910786"/>
                <a:ext cx="251757" cy="387970"/>
              </a:xfrm>
              <a:custGeom>
                <a:avLst/>
                <a:gdLst/>
                <a:ahLst/>
                <a:cxnLst/>
                <a:rect l="l" t="t" r="r" b="b"/>
                <a:pathLst>
                  <a:path w="9232" h="14227" extrusionOk="0">
                    <a:moveTo>
                      <a:pt x="4816" y="0"/>
                    </a:moveTo>
                    <a:cubicBezTo>
                      <a:pt x="4026" y="0"/>
                      <a:pt x="3214" y="85"/>
                      <a:pt x="3077" y="253"/>
                    </a:cubicBezTo>
                    <a:cubicBezTo>
                      <a:pt x="2825" y="696"/>
                      <a:pt x="3604" y="1834"/>
                      <a:pt x="3604" y="1834"/>
                    </a:cubicBezTo>
                    <a:cubicBezTo>
                      <a:pt x="0" y="8873"/>
                      <a:pt x="5016" y="14227"/>
                      <a:pt x="5016" y="14227"/>
                    </a:cubicBezTo>
                    <a:cubicBezTo>
                      <a:pt x="9232" y="8157"/>
                      <a:pt x="5796" y="1834"/>
                      <a:pt x="5796" y="1834"/>
                    </a:cubicBezTo>
                    <a:cubicBezTo>
                      <a:pt x="5796" y="1834"/>
                      <a:pt x="6513" y="696"/>
                      <a:pt x="6429" y="253"/>
                    </a:cubicBezTo>
                    <a:cubicBezTo>
                      <a:pt x="6376" y="85"/>
                      <a:pt x="5607" y="0"/>
                      <a:pt x="4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5" name="Google Shape;10375;p62"/>
              <p:cNvSpPr/>
              <p:nvPr/>
            </p:nvSpPr>
            <p:spPr>
              <a:xfrm flipH="1">
                <a:off x="8122189" y="1188395"/>
                <a:ext cx="12081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3" extrusionOk="0">
                    <a:moveTo>
                      <a:pt x="190" y="0"/>
                    </a:moveTo>
                    <a:cubicBezTo>
                      <a:pt x="106" y="0"/>
                      <a:pt x="0" y="84"/>
                      <a:pt x="0" y="274"/>
                    </a:cubicBezTo>
                    <a:cubicBezTo>
                      <a:pt x="0" y="358"/>
                      <a:pt x="106" y="443"/>
                      <a:pt x="190" y="443"/>
                    </a:cubicBezTo>
                    <a:cubicBezTo>
                      <a:pt x="274" y="443"/>
                      <a:pt x="443" y="358"/>
                      <a:pt x="443" y="274"/>
                    </a:cubicBezTo>
                    <a:cubicBezTo>
                      <a:pt x="443" y="84"/>
                      <a:pt x="274" y="0"/>
                      <a:pt x="190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6" name="Google Shape;10376;p62"/>
              <p:cNvSpPr/>
              <p:nvPr/>
            </p:nvSpPr>
            <p:spPr>
              <a:xfrm flipH="1">
                <a:off x="8157803" y="1176314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169" y="1"/>
                    </a:moveTo>
                    <a:cubicBezTo>
                      <a:pt x="85" y="1"/>
                      <a:pt x="1" y="85"/>
                      <a:pt x="1" y="275"/>
                    </a:cubicBezTo>
                    <a:cubicBezTo>
                      <a:pt x="1" y="359"/>
                      <a:pt x="85" y="443"/>
                      <a:pt x="169" y="443"/>
                    </a:cubicBezTo>
                    <a:cubicBezTo>
                      <a:pt x="253" y="443"/>
                      <a:pt x="443" y="359"/>
                      <a:pt x="443" y="275"/>
                    </a:cubicBezTo>
                    <a:cubicBezTo>
                      <a:pt x="443" y="85"/>
                      <a:pt x="253" y="1"/>
                      <a:pt x="169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7" name="Google Shape;10377;p62"/>
              <p:cNvSpPr/>
              <p:nvPr/>
            </p:nvSpPr>
            <p:spPr>
              <a:xfrm flipH="1">
                <a:off x="8100346" y="987224"/>
                <a:ext cx="117261" cy="81646"/>
              </a:xfrm>
              <a:custGeom>
                <a:avLst/>
                <a:gdLst/>
                <a:ahLst/>
                <a:cxnLst/>
                <a:rect l="l" t="t" r="r" b="b"/>
                <a:pathLst>
                  <a:path w="4300" h="2994" extrusionOk="0">
                    <a:moveTo>
                      <a:pt x="422" y="1"/>
                    </a:moveTo>
                    <a:cubicBezTo>
                      <a:pt x="253" y="443"/>
                      <a:pt x="85" y="886"/>
                      <a:pt x="0" y="1328"/>
                    </a:cubicBezTo>
                    <a:cubicBezTo>
                      <a:pt x="1391" y="1940"/>
                      <a:pt x="2803" y="2466"/>
                      <a:pt x="4300" y="2993"/>
                    </a:cubicBezTo>
                    <a:cubicBezTo>
                      <a:pt x="4110" y="2192"/>
                      <a:pt x="4026" y="1581"/>
                      <a:pt x="3857" y="970"/>
                    </a:cubicBezTo>
                    <a:cubicBezTo>
                      <a:pt x="2719" y="612"/>
                      <a:pt x="1581" y="359"/>
                      <a:pt x="4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8" name="Google Shape;10378;p62"/>
              <p:cNvSpPr/>
              <p:nvPr/>
            </p:nvSpPr>
            <p:spPr>
              <a:xfrm flipH="1">
                <a:off x="8117008" y="909913"/>
                <a:ext cx="69566" cy="22171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813" extrusionOk="0">
                    <a:moveTo>
                      <a:pt x="808" y="1"/>
                    </a:moveTo>
                    <a:cubicBezTo>
                      <a:pt x="523" y="1"/>
                      <a:pt x="243" y="11"/>
                      <a:pt x="0" y="32"/>
                    </a:cubicBezTo>
                    <a:cubicBezTo>
                      <a:pt x="780" y="285"/>
                      <a:pt x="1665" y="559"/>
                      <a:pt x="2445" y="812"/>
                    </a:cubicBezTo>
                    <a:cubicBezTo>
                      <a:pt x="2551" y="644"/>
                      <a:pt x="2551" y="475"/>
                      <a:pt x="2551" y="285"/>
                    </a:cubicBezTo>
                    <a:cubicBezTo>
                      <a:pt x="2551" y="96"/>
                      <a:pt x="1661" y="1"/>
                      <a:pt x="808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9" name="Google Shape;10379;p62"/>
              <p:cNvSpPr/>
              <p:nvPr/>
            </p:nvSpPr>
            <p:spPr>
              <a:xfrm flipH="1">
                <a:off x="8114717" y="1075742"/>
                <a:ext cx="12081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3" extrusionOk="0">
                    <a:moveTo>
                      <a:pt x="169" y="0"/>
                    </a:moveTo>
                    <a:cubicBezTo>
                      <a:pt x="85" y="0"/>
                      <a:pt x="0" y="85"/>
                      <a:pt x="0" y="190"/>
                    </a:cubicBezTo>
                    <a:cubicBezTo>
                      <a:pt x="0" y="359"/>
                      <a:pt x="85" y="443"/>
                      <a:pt x="169" y="443"/>
                    </a:cubicBezTo>
                    <a:cubicBezTo>
                      <a:pt x="359" y="443"/>
                      <a:pt x="443" y="359"/>
                      <a:pt x="443" y="190"/>
                    </a:cubicBezTo>
                    <a:cubicBezTo>
                      <a:pt x="443" y="85"/>
                      <a:pt x="359" y="0"/>
                      <a:pt x="169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0" name="Google Shape;10380;p62"/>
              <p:cNvSpPr/>
              <p:nvPr/>
            </p:nvSpPr>
            <p:spPr>
              <a:xfrm flipH="1">
                <a:off x="8157803" y="1063662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53" y="1"/>
                    </a:moveTo>
                    <a:cubicBezTo>
                      <a:pt x="169" y="1"/>
                      <a:pt x="1" y="106"/>
                      <a:pt x="1" y="275"/>
                    </a:cubicBezTo>
                    <a:cubicBezTo>
                      <a:pt x="1" y="359"/>
                      <a:pt x="169" y="443"/>
                      <a:pt x="253" y="443"/>
                    </a:cubicBezTo>
                    <a:cubicBezTo>
                      <a:pt x="359" y="443"/>
                      <a:pt x="443" y="359"/>
                      <a:pt x="443" y="275"/>
                    </a:cubicBezTo>
                    <a:cubicBezTo>
                      <a:pt x="443" y="106"/>
                      <a:pt x="359" y="1"/>
                      <a:pt x="253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1" name="Google Shape;10381;p62"/>
              <p:cNvSpPr/>
              <p:nvPr/>
            </p:nvSpPr>
            <p:spPr>
              <a:xfrm flipH="1">
                <a:off x="8098028" y="1071134"/>
                <a:ext cx="131660" cy="93127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3415" extrusionOk="0">
                    <a:moveTo>
                      <a:pt x="85" y="1"/>
                    </a:moveTo>
                    <a:cubicBezTo>
                      <a:pt x="1" y="612"/>
                      <a:pt x="1" y="1223"/>
                      <a:pt x="85" y="1834"/>
                    </a:cubicBezTo>
                    <a:cubicBezTo>
                      <a:pt x="1581" y="2361"/>
                      <a:pt x="3162" y="2888"/>
                      <a:pt x="4743" y="3415"/>
                    </a:cubicBezTo>
                    <a:cubicBezTo>
                      <a:pt x="4827" y="2888"/>
                      <a:pt x="4827" y="2361"/>
                      <a:pt x="4827" y="1834"/>
                    </a:cubicBezTo>
                    <a:cubicBezTo>
                      <a:pt x="3246" y="1223"/>
                      <a:pt x="1666" y="612"/>
                      <a:pt x="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2" name="Google Shape;10382;p62"/>
              <p:cNvSpPr/>
              <p:nvPr/>
            </p:nvSpPr>
            <p:spPr>
              <a:xfrm flipH="1">
                <a:off x="8122189" y="1210238"/>
                <a:ext cx="86228" cy="88518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324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01" y="2002"/>
                      <a:pt x="1939" y="3246"/>
                      <a:pt x="1939" y="3246"/>
                    </a:cubicBezTo>
                    <a:cubicBezTo>
                      <a:pt x="2466" y="2529"/>
                      <a:pt x="2909" y="1834"/>
                      <a:pt x="3162" y="1054"/>
                    </a:cubicBezTo>
                    <a:cubicBezTo>
                      <a:pt x="2108" y="696"/>
                      <a:pt x="1054" y="337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3" name="Google Shape;10383;p62"/>
              <p:cNvSpPr/>
              <p:nvPr/>
            </p:nvSpPr>
            <p:spPr>
              <a:xfrm flipH="1">
                <a:off x="8098028" y="917685"/>
                <a:ext cx="69593" cy="378780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13890" extrusionOk="0">
                    <a:moveTo>
                      <a:pt x="1856" y="0"/>
                    </a:moveTo>
                    <a:cubicBezTo>
                      <a:pt x="1856" y="0"/>
                      <a:pt x="1856" y="0"/>
                      <a:pt x="1856" y="0"/>
                    </a:cubicBezTo>
                    <a:lnTo>
                      <a:pt x="1856" y="0"/>
                    </a:lnTo>
                    <a:close/>
                    <a:moveTo>
                      <a:pt x="1856" y="0"/>
                    </a:moveTo>
                    <a:cubicBezTo>
                      <a:pt x="1856" y="39"/>
                      <a:pt x="1856" y="78"/>
                      <a:pt x="1855" y="115"/>
                    </a:cubicBezTo>
                    <a:lnTo>
                      <a:pt x="1855" y="115"/>
                    </a:lnTo>
                    <a:cubicBezTo>
                      <a:pt x="1855" y="105"/>
                      <a:pt x="1856" y="94"/>
                      <a:pt x="1856" y="85"/>
                    </a:cubicBezTo>
                    <a:lnTo>
                      <a:pt x="1856" y="0"/>
                    </a:lnTo>
                    <a:close/>
                    <a:moveTo>
                      <a:pt x="1" y="0"/>
                    </a:moveTo>
                    <a:cubicBezTo>
                      <a:pt x="1" y="970"/>
                      <a:pt x="1" y="1939"/>
                      <a:pt x="85" y="2993"/>
                    </a:cubicBezTo>
                    <a:cubicBezTo>
                      <a:pt x="683" y="3158"/>
                      <a:pt x="1300" y="3343"/>
                      <a:pt x="1978" y="3509"/>
                    </a:cubicBezTo>
                    <a:lnTo>
                      <a:pt x="1978" y="3509"/>
                    </a:lnTo>
                    <a:cubicBezTo>
                      <a:pt x="1618" y="2315"/>
                      <a:pt x="1223" y="1581"/>
                      <a:pt x="1223" y="1581"/>
                    </a:cubicBezTo>
                    <a:cubicBezTo>
                      <a:pt x="1223" y="1581"/>
                      <a:pt x="1568" y="1006"/>
                      <a:pt x="1749" y="527"/>
                    </a:cubicBezTo>
                    <a:lnTo>
                      <a:pt x="1749" y="527"/>
                    </a:lnTo>
                    <a:cubicBezTo>
                      <a:pt x="1749" y="527"/>
                      <a:pt x="1750" y="527"/>
                      <a:pt x="1750" y="527"/>
                    </a:cubicBezTo>
                    <a:cubicBezTo>
                      <a:pt x="1834" y="393"/>
                      <a:pt x="1851" y="259"/>
                      <a:pt x="1855" y="115"/>
                    </a:cubicBezTo>
                    <a:lnTo>
                      <a:pt x="1855" y="115"/>
                    </a:lnTo>
                    <a:cubicBezTo>
                      <a:pt x="1848" y="227"/>
                      <a:pt x="1807" y="372"/>
                      <a:pt x="1749" y="527"/>
                    </a:cubicBezTo>
                    <a:lnTo>
                      <a:pt x="1749" y="527"/>
                    </a:lnTo>
                    <a:cubicBezTo>
                      <a:pt x="1138" y="358"/>
                      <a:pt x="612" y="190"/>
                      <a:pt x="1" y="0"/>
                    </a:cubicBezTo>
                    <a:close/>
                    <a:moveTo>
                      <a:pt x="1666" y="5796"/>
                    </a:moveTo>
                    <a:cubicBezTo>
                      <a:pt x="1856" y="5796"/>
                      <a:pt x="1940" y="5881"/>
                      <a:pt x="1940" y="5986"/>
                    </a:cubicBezTo>
                    <a:cubicBezTo>
                      <a:pt x="1940" y="6155"/>
                      <a:pt x="1856" y="6239"/>
                      <a:pt x="1666" y="6239"/>
                    </a:cubicBezTo>
                    <a:cubicBezTo>
                      <a:pt x="1582" y="6239"/>
                      <a:pt x="1497" y="6155"/>
                      <a:pt x="1497" y="5986"/>
                    </a:cubicBezTo>
                    <a:cubicBezTo>
                      <a:pt x="1497" y="5881"/>
                      <a:pt x="1582" y="5796"/>
                      <a:pt x="1666" y="5796"/>
                    </a:cubicBezTo>
                    <a:close/>
                    <a:moveTo>
                      <a:pt x="1978" y="3509"/>
                    </a:moveTo>
                    <a:lnTo>
                      <a:pt x="1978" y="3509"/>
                    </a:lnTo>
                    <a:cubicBezTo>
                      <a:pt x="2151" y="4085"/>
                      <a:pt x="2316" y="4769"/>
                      <a:pt x="2424" y="5529"/>
                    </a:cubicBezTo>
                    <a:lnTo>
                      <a:pt x="2424" y="5529"/>
                    </a:lnTo>
                    <a:cubicBezTo>
                      <a:pt x="1638" y="5257"/>
                      <a:pt x="872" y="4927"/>
                      <a:pt x="85" y="4658"/>
                    </a:cubicBezTo>
                    <a:lnTo>
                      <a:pt x="85" y="5354"/>
                    </a:lnTo>
                    <a:lnTo>
                      <a:pt x="169" y="5354"/>
                    </a:lnTo>
                    <a:cubicBezTo>
                      <a:pt x="275" y="5354"/>
                      <a:pt x="359" y="5459"/>
                      <a:pt x="359" y="5628"/>
                    </a:cubicBezTo>
                    <a:cubicBezTo>
                      <a:pt x="359" y="5712"/>
                      <a:pt x="275" y="5796"/>
                      <a:pt x="169" y="5796"/>
                    </a:cubicBezTo>
                    <a:lnTo>
                      <a:pt x="85" y="5796"/>
                    </a:lnTo>
                    <a:lnTo>
                      <a:pt x="85" y="6513"/>
                    </a:lnTo>
                    <a:cubicBezTo>
                      <a:pt x="970" y="6850"/>
                      <a:pt x="1750" y="7208"/>
                      <a:pt x="2550" y="7461"/>
                    </a:cubicBezTo>
                    <a:lnTo>
                      <a:pt x="2550" y="7461"/>
                    </a:lnTo>
                    <a:cubicBezTo>
                      <a:pt x="2551" y="7405"/>
                      <a:pt x="2551" y="7349"/>
                      <a:pt x="2551" y="7293"/>
                    </a:cubicBezTo>
                    <a:cubicBezTo>
                      <a:pt x="2551" y="6672"/>
                      <a:pt x="2503" y="6080"/>
                      <a:pt x="2424" y="5529"/>
                    </a:cubicBezTo>
                    <a:lnTo>
                      <a:pt x="2424" y="5529"/>
                    </a:lnTo>
                    <a:cubicBezTo>
                      <a:pt x="2438" y="5534"/>
                      <a:pt x="2453" y="5538"/>
                      <a:pt x="2467" y="5543"/>
                    </a:cubicBezTo>
                    <a:cubicBezTo>
                      <a:pt x="2277" y="4742"/>
                      <a:pt x="2193" y="4131"/>
                      <a:pt x="2024" y="3520"/>
                    </a:cubicBezTo>
                    <a:cubicBezTo>
                      <a:pt x="2009" y="3516"/>
                      <a:pt x="1993" y="3513"/>
                      <a:pt x="1978" y="3509"/>
                    </a:cubicBezTo>
                    <a:close/>
                    <a:moveTo>
                      <a:pt x="1413" y="9927"/>
                    </a:moveTo>
                    <a:cubicBezTo>
                      <a:pt x="1497" y="9927"/>
                      <a:pt x="1666" y="10011"/>
                      <a:pt x="1666" y="10201"/>
                    </a:cubicBezTo>
                    <a:cubicBezTo>
                      <a:pt x="1666" y="10285"/>
                      <a:pt x="1497" y="10370"/>
                      <a:pt x="1413" y="10370"/>
                    </a:cubicBezTo>
                    <a:cubicBezTo>
                      <a:pt x="1329" y="10370"/>
                      <a:pt x="1223" y="10285"/>
                      <a:pt x="1223" y="10201"/>
                    </a:cubicBezTo>
                    <a:cubicBezTo>
                      <a:pt x="1223" y="10011"/>
                      <a:pt x="1329" y="9927"/>
                      <a:pt x="1413" y="9927"/>
                    </a:cubicBezTo>
                    <a:close/>
                    <a:moveTo>
                      <a:pt x="2550" y="7461"/>
                    </a:moveTo>
                    <a:lnTo>
                      <a:pt x="2550" y="7461"/>
                    </a:lnTo>
                    <a:cubicBezTo>
                      <a:pt x="2544" y="7970"/>
                      <a:pt x="2509" y="8495"/>
                      <a:pt x="2436" y="9032"/>
                    </a:cubicBezTo>
                    <a:lnTo>
                      <a:pt x="2436" y="9032"/>
                    </a:lnTo>
                    <a:cubicBezTo>
                      <a:pt x="1646" y="8782"/>
                      <a:pt x="877" y="8512"/>
                      <a:pt x="169" y="8262"/>
                    </a:cubicBezTo>
                    <a:lnTo>
                      <a:pt x="169" y="9485"/>
                    </a:lnTo>
                    <a:cubicBezTo>
                      <a:pt x="275" y="9569"/>
                      <a:pt x="359" y="9674"/>
                      <a:pt x="359" y="9759"/>
                    </a:cubicBezTo>
                    <a:cubicBezTo>
                      <a:pt x="359" y="9843"/>
                      <a:pt x="275" y="9927"/>
                      <a:pt x="169" y="9927"/>
                    </a:cubicBezTo>
                    <a:lnTo>
                      <a:pt x="169" y="11255"/>
                    </a:lnTo>
                    <a:cubicBezTo>
                      <a:pt x="696" y="11424"/>
                      <a:pt x="1223" y="11592"/>
                      <a:pt x="1666" y="11782"/>
                    </a:cubicBezTo>
                    <a:cubicBezTo>
                      <a:pt x="1413" y="12477"/>
                      <a:pt x="1055" y="13173"/>
                      <a:pt x="612" y="13889"/>
                    </a:cubicBezTo>
                    <a:cubicBezTo>
                      <a:pt x="1693" y="12230"/>
                      <a:pt x="2224" y="10582"/>
                      <a:pt x="2436" y="9032"/>
                    </a:cubicBezTo>
                    <a:lnTo>
                      <a:pt x="2436" y="9032"/>
                    </a:lnTo>
                    <a:cubicBezTo>
                      <a:pt x="2446" y="9035"/>
                      <a:pt x="2456" y="9039"/>
                      <a:pt x="2467" y="9042"/>
                    </a:cubicBezTo>
                    <a:cubicBezTo>
                      <a:pt x="2551" y="8515"/>
                      <a:pt x="2551" y="7988"/>
                      <a:pt x="2551" y="7461"/>
                    </a:cubicBezTo>
                    <a:cubicBezTo>
                      <a:pt x="2551" y="7461"/>
                      <a:pt x="2550" y="7461"/>
                      <a:pt x="2550" y="74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4" name="Google Shape;10384;p62"/>
              <p:cNvSpPr/>
              <p:nvPr/>
            </p:nvSpPr>
            <p:spPr>
              <a:xfrm flipH="1">
                <a:off x="8122189" y="1188395"/>
                <a:ext cx="12081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3" extrusionOk="0">
                    <a:moveTo>
                      <a:pt x="190" y="0"/>
                    </a:moveTo>
                    <a:cubicBezTo>
                      <a:pt x="106" y="0"/>
                      <a:pt x="0" y="84"/>
                      <a:pt x="0" y="274"/>
                    </a:cubicBezTo>
                    <a:cubicBezTo>
                      <a:pt x="0" y="358"/>
                      <a:pt x="106" y="443"/>
                      <a:pt x="190" y="443"/>
                    </a:cubicBezTo>
                    <a:cubicBezTo>
                      <a:pt x="274" y="443"/>
                      <a:pt x="443" y="358"/>
                      <a:pt x="443" y="274"/>
                    </a:cubicBezTo>
                    <a:cubicBezTo>
                      <a:pt x="443" y="84"/>
                      <a:pt x="274" y="0"/>
                      <a:pt x="190" y="0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5" name="Google Shape;10385;p62"/>
              <p:cNvSpPr/>
              <p:nvPr/>
            </p:nvSpPr>
            <p:spPr>
              <a:xfrm flipH="1">
                <a:off x="8157803" y="1176314"/>
                <a:ext cx="5209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444" extrusionOk="0">
                    <a:moveTo>
                      <a:pt x="0" y="1"/>
                    </a:moveTo>
                    <a:lnTo>
                      <a:pt x="0" y="443"/>
                    </a:lnTo>
                    <a:cubicBezTo>
                      <a:pt x="106" y="443"/>
                      <a:pt x="190" y="359"/>
                      <a:pt x="190" y="275"/>
                    </a:cubicBezTo>
                    <a:cubicBezTo>
                      <a:pt x="190" y="190"/>
                      <a:pt x="106" y="85"/>
                      <a:pt x="0" y="1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6" name="Google Shape;10386;p62"/>
              <p:cNvSpPr/>
              <p:nvPr/>
            </p:nvSpPr>
            <p:spPr>
              <a:xfrm flipH="1">
                <a:off x="8100346" y="999305"/>
                <a:ext cx="64957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551" extrusionOk="0">
                    <a:moveTo>
                      <a:pt x="0" y="0"/>
                    </a:moveTo>
                    <a:lnTo>
                      <a:pt x="0" y="1665"/>
                    </a:lnTo>
                    <a:cubicBezTo>
                      <a:pt x="801" y="1939"/>
                      <a:pt x="1581" y="2276"/>
                      <a:pt x="2382" y="2550"/>
                    </a:cubicBezTo>
                    <a:cubicBezTo>
                      <a:pt x="2192" y="1749"/>
                      <a:pt x="2108" y="1138"/>
                      <a:pt x="1939" y="527"/>
                    </a:cubicBezTo>
                    <a:cubicBezTo>
                      <a:pt x="1244" y="358"/>
                      <a:pt x="611" y="16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7" name="Google Shape;10387;p62"/>
              <p:cNvSpPr/>
              <p:nvPr/>
            </p:nvSpPr>
            <p:spPr>
              <a:xfrm flipH="1">
                <a:off x="8117008" y="910786"/>
                <a:ext cx="50613" cy="21298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781" extrusionOk="0">
                    <a:moveTo>
                      <a:pt x="1" y="0"/>
                    </a:moveTo>
                    <a:lnTo>
                      <a:pt x="1" y="253"/>
                    </a:lnTo>
                    <a:cubicBezTo>
                      <a:pt x="612" y="443"/>
                      <a:pt x="1139" y="612"/>
                      <a:pt x="1750" y="780"/>
                    </a:cubicBezTo>
                    <a:cubicBezTo>
                      <a:pt x="1856" y="612"/>
                      <a:pt x="1856" y="443"/>
                      <a:pt x="1856" y="253"/>
                    </a:cubicBezTo>
                    <a:cubicBezTo>
                      <a:pt x="1856" y="169"/>
                      <a:pt x="1666" y="169"/>
                      <a:pt x="1497" y="85"/>
                    </a:cubicBezTo>
                    <a:cubicBezTo>
                      <a:pt x="1139" y="0"/>
                      <a:pt x="696" y="0"/>
                      <a:pt x="2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8" name="Google Shape;10388;p62"/>
              <p:cNvSpPr/>
              <p:nvPr/>
            </p:nvSpPr>
            <p:spPr>
              <a:xfrm flipH="1">
                <a:off x="8150904" y="1291257"/>
                <a:ext cx="9245" cy="520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191" extrusionOk="0">
                    <a:moveTo>
                      <a:pt x="254" y="190"/>
                    </a:moveTo>
                    <a:lnTo>
                      <a:pt x="254" y="190"/>
                    </a:lnTo>
                    <a:lnTo>
                      <a:pt x="254" y="190"/>
                    </a:lnTo>
                    <a:close/>
                    <a:moveTo>
                      <a:pt x="338" y="190"/>
                    </a:moveTo>
                    <a:lnTo>
                      <a:pt x="254" y="190"/>
                    </a:lnTo>
                    <a:lnTo>
                      <a:pt x="338" y="190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lnTo>
                      <a:pt x="1" y="85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9" name="Google Shape;10389;p62"/>
              <p:cNvSpPr/>
              <p:nvPr/>
            </p:nvSpPr>
            <p:spPr>
              <a:xfrm flipH="1">
                <a:off x="8155513" y="129872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0" name="Google Shape;10390;p62"/>
              <p:cNvSpPr/>
              <p:nvPr/>
            </p:nvSpPr>
            <p:spPr>
              <a:xfrm flipH="1">
                <a:off x="8114717" y="1075742"/>
                <a:ext cx="12081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3" extrusionOk="0">
                    <a:moveTo>
                      <a:pt x="169" y="0"/>
                    </a:moveTo>
                    <a:cubicBezTo>
                      <a:pt x="85" y="0"/>
                      <a:pt x="0" y="85"/>
                      <a:pt x="0" y="190"/>
                    </a:cubicBezTo>
                    <a:cubicBezTo>
                      <a:pt x="0" y="359"/>
                      <a:pt x="85" y="443"/>
                      <a:pt x="169" y="443"/>
                    </a:cubicBezTo>
                    <a:cubicBezTo>
                      <a:pt x="359" y="443"/>
                      <a:pt x="443" y="359"/>
                      <a:pt x="443" y="190"/>
                    </a:cubicBezTo>
                    <a:cubicBezTo>
                      <a:pt x="443" y="85"/>
                      <a:pt x="359" y="0"/>
                      <a:pt x="169" y="0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1" name="Google Shape;10391;p62"/>
              <p:cNvSpPr/>
              <p:nvPr/>
            </p:nvSpPr>
            <p:spPr>
              <a:xfrm flipH="1">
                <a:off x="8157803" y="1063662"/>
                <a:ext cx="7499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44" extrusionOk="0">
                    <a:moveTo>
                      <a:pt x="0" y="1"/>
                    </a:moveTo>
                    <a:lnTo>
                      <a:pt x="0" y="443"/>
                    </a:lnTo>
                    <a:lnTo>
                      <a:pt x="84" y="443"/>
                    </a:lnTo>
                    <a:cubicBezTo>
                      <a:pt x="190" y="443"/>
                      <a:pt x="274" y="359"/>
                      <a:pt x="274" y="275"/>
                    </a:cubicBezTo>
                    <a:cubicBezTo>
                      <a:pt x="274" y="106"/>
                      <a:pt x="190" y="1"/>
                      <a:pt x="84" y="1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2" name="Google Shape;10392;p62"/>
              <p:cNvSpPr/>
              <p:nvPr/>
            </p:nvSpPr>
            <p:spPr>
              <a:xfrm flipH="1">
                <a:off x="8098028" y="1095268"/>
                <a:ext cx="67275" cy="68993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530" extrusionOk="0">
                    <a:moveTo>
                      <a:pt x="0" y="1"/>
                    </a:moveTo>
                    <a:cubicBezTo>
                      <a:pt x="0" y="612"/>
                      <a:pt x="0" y="1223"/>
                      <a:pt x="84" y="1750"/>
                    </a:cubicBezTo>
                    <a:cubicBezTo>
                      <a:pt x="801" y="2003"/>
                      <a:pt x="1581" y="2277"/>
                      <a:pt x="2382" y="2530"/>
                    </a:cubicBezTo>
                    <a:cubicBezTo>
                      <a:pt x="2466" y="2003"/>
                      <a:pt x="2466" y="1476"/>
                      <a:pt x="2466" y="949"/>
                    </a:cubicBezTo>
                    <a:cubicBezTo>
                      <a:pt x="1665" y="696"/>
                      <a:pt x="885" y="338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3" name="Google Shape;10393;p62"/>
              <p:cNvSpPr/>
              <p:nvPr/>
            </p:nvSpPr>
            <p:spPr>
              <a:xfrm flipH="1">
                <a:off x="8122189" y="1224582"/>
                <a:ext cx="40823" cy="74174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2720" extrusionOk="0">
                    <a:moveTo>
                      <a:pt x="0" y="1"/>
                    </a:moveTo>
                    <a:cubicBezTo>
                      <a:pt x="0" y="865"/>
                      <a:pt x="106" y="1666"/>
                      <a:pt x="106" y="2446"/>
                    </a:cubicBezTo>
                    <a:lnTo>
                      <a:pt x="106" y="2530"/>
                    </a:lnTo>
                    <a:lnTo>
                      <a:pt x="274" y="2720"/>
                    </a:lnTo>
                    <a:cubicBezTo>
                      <a:pt x="359" y="2720"/>
                      <a:pt x="359" y="2635"/>
                      <a:pt x="359" y="2635"/>
                    </a:cubicBezTo>
                    <a:lnTo>
                      <a:pt x="443" y="2635"/>
                    </a:lnTo>
                    <a:cubicBezTo>
                      <a:pt x="886" y="1919"/>
                      <a:pt x="1244" y="1223"/>
                      <a:pt x="1497" y="528"/>
                    </a:cubicBezTo>
                    <a:cubicBezTo>
                      <a:pt x="1054" y="338"/>
                      <a:pt x="527" y="170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4" name="Google Shape;10394;p62"/>
              <p:cNvSpPr/>
              <p:nvPr/>
            </p:nvSpPr>
            <p:spPr>
              <a:xfrm flipH="1">
                <a:off x="8196309" y="1049290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74" y="1"/>
                    </a:moveTo>
                    <a:cubicBezTo>
                      <a:pt x="85" y="1"/>
                      <a:pt x="0" y="106"/>
                      <a:pt x="0" y="190"/>
                    </a:cubicBezTo>
                    <a:cubicBezTo>
                      <a:pt x="0" y="359"/>
                      <a:pt x="85" y="443"/>
                      <a:pt x="274" y="443"/>
                    </a:cubicBezTo>
                    <a:cubicBezTo>
                      <a:pt x="359" y="443"/>
                      <a:pt x="443" y="359"/>
                      <a:pt x="443" y="190"/>
                    </a:cubicBezTo>
                    <a:cubicBezTo>
                      <a:pt x="443" y="106"/>
                      <a:pt x="359" y="1"/>
                      <a:pt x="274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5" name="Google Shape;10395;p62"/>
              <p:cNvSpPr/>
              <p:nvPr/>
            </p:nvSpPr>
            <p:spPr>
              <a:xfrm flipH="1">
                <a:off x="8196309" y="1164233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74" y="1"/>
                    </a:moveTo>
                    <a:cubicBezTo>
                      <a:pt x="85" y="1"/>
                      <a:pt x="0" y="191"/>
                      <a:pt x="0" y="275"/>
                    </a:cubicBezTo>
                    <a:cubicBezTo>
                      <a:pt x="0" y="359"/>
                      <a:pt x="85" y="444"/>
                      <a:pt x="274" y="444"/>
                    </a:cubicBezTo>
                    <a:cubicBezTo>
                      <a:pt x="359" y="444"/>
                      <a:pt x="443" y="359"/>
                      <a:pt x="443" y="275"/>
                    </a:cubicBezTo>
                    <a:cubicBezTo>
                      <a:pt x="443" y="191"/>
                      <a:pt x="359" y="1"/>
                      <a:pt x="274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96" name="Google Shape;10396;p62"/>
            <p:cNvSpPr/>
            <p:nvPr/>
          </p:nvSpPr>
          <p:spPr>
            <a:xfrm flipH="1">
              <a:off x="2929926" y="1174023"/>
              <a:ext cx="12108" cy="16689"/>
            </a:xfrm>
            <a:custGeom>
              <a:avLst/>
              <a:gdLst/>
              <a:ahLst/>
              <a:cxnLst/>
              <a:rect l="l" t="t" r="r" b="b"/>
              <a:pathLst>
                <a:path w="444" h="612" extrusionOk="0">
                  <a:moveTo>
                    <a:pt x="1" y="0"/>
                  </a:moveTo>
                  <a:lnTo>
                    <a:pt x="1" y="0"/>
                  </a:lnTo>
                  <a:cubicBezTo>
                    <a:pt x="170" y="359"/>
                    <a:pt x="338" y="527"/>
                    <a:pt x="444" y="611"/>
                  </a:cubicBezTo>
                  <a:cubicBezTo>
                    <a:pt x="338" y="527"/>
                    <a:pt x="170" y="359"/>
                    <a:pt x="1" y="0"/>
                  </a:cubicBezTo>
                  <a:close/>
                </a:path>
              </a:pathLst>
            </a:custGeom>
            <a:solidFill>
              <a:srgbClr val="BE1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97" name="Google Shape;10397;p62"/>
            <p:cNvGrpSpPr/>
            <p:nvPr/>
          </p:nvGrpSpPr>
          <p:grpSpPr>
            <a:xfrm>
              <a:off x="1198527" y="-9817"/>
              <a:ext cx="208070" cy="971930"/>
              <a:chOff x="1236627" y="18758"/>
              <a:chExt cx="208070" cy="971930"/>
            </a:xfrm>
          </p:grpSpPr>
          <p:sp>
            <p:nvSpPr>
              <p:cNvPr id="10398" name="Google Shape;10398;p62"/>
              <p:cNvSpPr/>
              <p:nvPr/>
            </p:nvSpPr>
            <p:spPr>
              <a:xfrm flipH="1">
                <a:off x="1332590" y="18758"/>
                <a:ext cx="9245" cy="694321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5461" extrusionOk="0">
                    <a:moveTo>
                      <a:pt x="1" y="1"/>
                    </a:moveTo>
                    <a:lnTo>
                      <a:pt x="1" y="25461"/>
                    </a:lnTo>
                    <a:lnTo>
                      <a:pt x="338" y="25461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9" name="Google Shape;10399;p62"/>
              <p:cNvSpPr/>
              <p:nvPr/>
            </p:nvSpPr>
            <p:spPr>
              <a:xfrm flipH="1">
                <a:off x="1236627" y="664920"/>
                <a:ext cx="208070" cy="325767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11946" extrusionOk="0">
                    <a:moveTo>
                      <a:pt x="4013" y="1"/>
                    </a:moveTo>
                    <a:cubicBezTo>
                      <a:pt x="3351" y="1"/>
                      <a:pt x="2666" y="90"/>
                      <a:pt x="2529" y="269"/>
                    </a:cubicBezTo>
                    <a:cubicBezTo>
                      <a:pt x="2361" y="628"/>
                      <a:pt x="2972" y="1597"/>
                      <a:pt x="2972" y="1597"/>
                    </a:cubicBezTo>
                    <a:cubicBezTo>
                      <a:pt x="0" y="7477"/>
                      <a:pt x="4216" y="11945"/>
                      <a:pt x="4216" y="11945"/>
                    </a:cubicBezTo>
                    <a:cubicBezTo>
                      <a:pt x="7630" y="6866"/>
                      <a:pt x="4827" y="1597"/>
                      <a:pt x="4827" y="1597"/>
                    </a:cubicBezTo>
                    <a:cubicBezTo>
                      <a:pt x="4827" y="1597"/>
                      <a:pt x="5354" y="628"/>
                      <a:pt x="5354" y="269"/>
                    </a:cubicBezTo>
                    <a:cubicBezTo>
                      <a:pt x="5311" y="90"/>
                      <a:pt x="4674" y="1"/>
                      <a:pt x="4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0" name="Google Shape;10400;p62"/>
              <p:cNvSpPr/>
              <p:nvPr/>
            </p:nvSpPr>
            <p:spPr>
              <a:xfrm flipH="1">
                <a:off x="1298693" y="664920"/>
                <a:ext cx="83937" cy="91273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3347" extrusionOk="0">
                    <a:moveTo>
                      <a:pt x="1737" y="1"/>
                    </a:moveTo>
                    <a:cubicBezTo>
                      <a:pt x="1075" y="1"/>
                      <a:pt x="390" y="90"/>
                      <a:pt x="253" y="269"/>
                    </a:cubicBezTo>
                    <a:cubicBezTo>
                      <a:pt x="85" y="628"/>
                      <a:pt x="696" y="1597"/>
                      <a:pt x="696" y="1597"/>
                    </a:cubicBezTo>
                    <a:cubicBezTo>
                      <a:pt x="443" y="2208"/>
                      <a:pt x="169" y="2735"/>
                      <a:pt x="1" y="3346"/>
                    </a:cubicBezTo>
                    <a:cubicBezTo>
                      <a:pt x="970" y="2988"/>
                      <a:pt x="1940" y="2735"/>
                      <a:pt x="2888" y="2377"/>
                    </a:cubicBezTo>
                    <a:cubicBezTo>
                      <a:pt x="2719" y="1850"/>
                      <a:pt x="2551" y="1597"/>
                      <a:pt x="2551" y="1597"/>
                    </a:cubicBezTo>
                    <a:cubicBezTo>
                      <a:pt x="2551" y="1597"/>
                      <a:pt x="3078" y="628"/>
                      <a:pt x="3078" y="269"/>
                    </a:cubicBezTo>
                    <a:cubicBezTo>
                      <a:pt x="3035" y="90"/>
                      <a:pt x="2398" y="1"/>
                      <a:pt x="17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1" name="Google Shape;10401;p62"/>
              <p:cNvSpPr/>
              <p:nvPr/>
            </p:nvSpPr>
            <p:spPr>
              <a:xfrm flipH="1">
                <a:off x="1284322" y="803861"/>
                <a:ext cx="108071" cy="77038"/>
              </a:xfrm>
              <a:custGeom>
                <a:avLst/>
                <a:gdLst/>
                <a:ahLst/>
                <a:cxnLst/>
                <a:rect l="l" t="t" r="r" b="b"/>
                <a:pathLst>
                  <a:path w="3963" h="2825" extrusionOk="0">
                    <a:moveTo>
                      <a:pt x="3963" y="1"/>
                    </a:moveTo>
                    <a:cubicBezTo>
                      <a:pt x="2635" y="443"/>
                      <a:pt x="1328" y="886"/>
                      <a:pt x="0" y="1329"/>
                    </a:cubicBezTo>
                    <a:cubicBezTo>
                      <a:pt x="0" y="1855"/>
                      <a:pt x="85" y="2298"/>
                      <a:pt x="274" y="2825"/>
                    </a:cubicBezTo>
                    <a:cubicBezTo>
                      <a:pt x="1497" y="2382"/>
                      <a:pt x="2719" y="1940"/>
                      <a:pt x="3963" y="1497"/>
                    </a:cubicBezTo>
                    <a:lnTo>
                      <a:pt x="39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2" name="Google Shape;10402;p62"/>
              <p:cNvSpPr/>
              <p:nvPr/>
            </p:nvSpPr>
            <p:spPr>
              <a:xfrm flipH="1">
                <a:off x="1300984" y="930885"/>
                <a:ext cx="57512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193" extrusionOk="0">
                    <a:moveTo>
                      <a:pt x="2108" y="1"/>
                    </a:moveTo>
                    <a:cubicBezTo>
                      <a:pt x="1392" y="275"/>
                      <a:pt x="696" y="527"/>
                      <a:pt x="1" y="801"/>
                    </a:cubicBezTo>
                    <a:cubicBezTo>
                      <a:pt x="528" y="1666"/>
                      <a:pt x="1055" y="2192"/>
                      <a:pt x="1055" y="2192"/>
                    </a:cubicBezTo>
                    <a:cubicBezTo>
                      <a:pt x="1476" y="1413"/>
                      <a:pt x="1834" y="696"/>
                      <a:pt x="21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3" name="Google Shape;10403;p62"/>
              <p:cNvSpPr/>
              <p:nvPr/>
            </p:nvSpPr>
            <p:spPr>
              <a:xfrm flipH="1">
                <a:off x="1284322" y="708470"/>
                <a:ext cx="57512" cy="28221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0349" extrusionOk="0">
                    <a:moveTo>
                      <a:pt x="1055" y="0"/>
                    </a:moveTo>
                    <a:lnTo>
                      <a:pt x="1055" y="0"/>
                    </a:lnTo>
                    <a:cubicBezTo>
                      <a:pt x="1055" y="0"/>
                      <a:pt x="1204" y="283"/>
                      <a:pt x="1389" y="781"/>
                    </a:cubicBezTo>
                    <a:lnTo>
                      <a:pt x="1389" y="781"/>
                    </a:lnTo>
                    <a:cubicBezTo>
                      <a:pt x="1390" y="780"/>
                      <a:pt x="1391" y="780"/>
                      <a:pt x="1392" y="780"/>
                    </a:cubicBezTo>
                    <a:cubicBezTo>
                      <a:pt x="1223" y="253"/>
                      <a:pt x="1055" y="0"/>
                      <a:pt x="1055" y="0"/>
                    </a:cubicBezTo>
                    <a:close/>
                    <a:moveTo>
                      <a:pt x="1389" y="781"/>
                    </a:moveTo>
                    <a:cubicBezTo>
                      <a:pt x="1053" y="865"/>
                      <a:pt x="780" y="949"/>
                      <a:pt x="444" y="1138"/>
                    </a:cubicBezTo>
                    <a:cubicBezTo>
                      <a:pt x="444" y="2108"/>
                      <a:pt x="338" y="3056"/>
                      <a:pt x="254" y="4110"/>
                    </a:cubicBezTo>
                    <a:cubicBezTo>
                      <a:pt x="842" y="3948"/>
                      <a:pt x="1450" y="3707"/>
                      <a:pt x="2040" y="3520"/>
                    </a:cubicBezTo>
                    <a:lnTo>
                      <a:pt x="2040" y="3520"/>
                    </a:lnTo>
                    <a:cubicBezTo>
                      <a:pt x="2083" y="3907"/>
                      <a:pt x="2109" y="4315"/>
                      <a:pt x="2109" y="4742"/>
                    </a:cubicBezTo>
                    <a:lnTo>
                      <a:pt x="2109" y="3499"/>
                    </a:lnTo>
                    <a:cubicBezTo>
                      <a:pt x="2086" y="3506"/>
                      <a:pt x="2063" y="3513"/>
                      <a:pt x="2040" y="3520"/>
                    </a:cubicBezTo>
                    <a:lnTo>
                      <a:pt x="2040" y="3520"/>
                    </a:lnTo>
                    <a:cubicBezTo>
                      <a:pt x="1910" y="2359"/>
                      <a:pt x="1621" y="1402"/>
                      <a:pt x="1389" y="781"/>
                    </a:cubicBezTo>
                    <a:close/>
                    <a:moveTo>
                      <a:pt x="2109" y="4742"/>
                    </a:moveTo>
                    <a:cubicBezTo>
                      <a:pt x="2109" y="4827"/>
                      <a:pt x="2108" y="4911"/>
                      <a:pt x="2106" y="4996"/>
                    </a:cubicBezTo>
                    <a:lnTo>
                      <a:pt x="2106" y="4996"/>
                    </a:lnTo>
                    <a:cubicBezTo>
                      <a:pt x="2107" y="4996"/>
                      <a:pt x="2108" y="4996"/>
                      <a:pt x="2109" y="4995"/>
                    </a:cubicBezTo>
                    <a:lnTo>
                      <a:pt x="2109" y="4742"/>
                    </a:lnTo>
                    <a:close/>
                    <a:moveTo>
                      <a:pt x="2106" y="4996"/>
                    </a:moveTo>
                    <a:cubicBezTo>
                      <a:pt x="1496" y="5270"/>
                      <a:pt x="864" y="5438"/>
                      <a:pt x="170" y="5691"/>
                    </a:cubicBezTo>
                    <a:cubicBezTo>
                      <a:pt x="170" y="6660"/>
                      <a:pt x="85" y="7714"/>
                      <a:pt x="1" y="8683"/>
                    </a:cubicBezTo>
                    <a:cubicBezTo>
                      <a:pt x="528" y="8515"/>
                      <a:pt x="1055" y="8325"/>
                      <a:pt x="1497" y="8157"/>
                    </a:cubicBezTo>
                    <a:lnTo>
                      <a:pt x="1497" y="8157"/>
                    </a:lnTo>
                    <a:cubicBezTo>
                      <a:pt x="1223" y="8852"/>
                      <a:pt x="865" y="9569"/>
                      <a:pt x="444" y="10348"/>
                    </a:cubicBezTo>
                    <a:cubicBezTo>
                      <a:pt x="1687" y="8523"/>
                      <a:pt x="2072" y="6678"/>
                      <a:pt x="2106" y="49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4" name="Google Shape;10404;p62"/>
              <p:cNvSpPr/>
              <p:nvPr/>
            </p:nvSpPr>
            <p:spPr>
              <a:xfrm flipH="1">
                <a:off x="1284322" y="803861"/>
                <a:ext cx="52904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2193" extrusionOk="0">
                    <a:moveTo>
                      <a:pt x="1940" y="1"/>
                    </a:moveTo>
                    <a:cubicBezTo>
                      <a:pt x="1328" y="190"/>
                      <a:pt x="696" y="443"/>
                      <a:pt x="85" y="612"/>
                    </a:cubicBezTo>
                    <a:cubicBezTo>
                      <a:pt x="85" y="1139"/>
                      <a:pt x="85" y="1666"/>
                      <a:pt x="1" y="2193"/>
                    </a:cubicBezTo>
                    <a:cubicBezTo>
                      <a:pt x="696" y="1940"/>
                      <a:pt x="1328" y="1771"/>
                      <a:pt x="1940" y="1497"/>
                    </a:cubicBezTo>
                    <a:lnTo>
                      <a:pt x="194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5" name="Google Shape;10405;p62"/>
              <p:cNvSpPr/>
              <p:nvPr/>
            </p:nvSpPr>
            <p:spPr>
              <a:xfrm flipH="1">
                <a:off x="1300984" y="930885"/>
                <a:ext cx="40850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2193" extrusionOk="0">
                    <a:moveTo>
                      <a:pt x="1497" y="1"/>
                    </a:moveTo>
                    <a:lnTo>
                      <a:pt x="1497" y="1"/>
                    </a:lnTo>
                    <a:cubicBezTo>
                      <a:pt x="1055" y="169"/>
                      <a:pt x="528" y="359"/>
                      <a:pt x="1" y="527"/>
                    </a:cubicBezTo>
                    <a:lnTo>
                      <a:pt x="1" y="1581"/>
                    </a:lnTo>
                    <a:cubicBezTo>
                      <a:pt x="170" y="1940"/>
                      <a:pt x="338" y="2108"/>
                      <a:pt x="444" y="2192"/>
                    </a:cubicBezTo>
                    <a:cubicBezTo>
                      <a:pt x="865" y="1413"/>
                      <a:pt x="1223" y="696"/>
                      <a:pt x="1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06" name="Google Shape;10406;p62"/>
            <p:cNvGrpSpPr/>
            <p:nvPr/>
          </p:nvGrpSpPr>
          <p:grpSpPr>
            <a:xfrm>
              <a:off x="240008" y="-9817"/>
              <a:ext cx="481097" cy="2574424"/>
              <a:chOff x="278108" y="18758"/>
              <a:chExt cx="481097" cy="2574424"/>
            </a:xfrm>
          </p:grpSpPr>
          <p:sp>
            <p:nvSpPr>
              <p:cNvPr id="10407" name="Google Shape;10407;p62"/>
              <p:cNvSpPr/>
              <p:nvPr/>
            </p:nvSpPr>
            <p:spPr>
              <a:xfrm flipH="1">
                <a:off x="534446" y="18758"/>
                <a:ext cx="9217" cy="2293843"/>
              </a:xfrm>
              <a:custGeom>
                <a:avLst/>
                <a:gdLst/>
                <a:ahLst/>
                <a:cxnLst/>
                <a:rect l="l" t="t" r="r" b="b"/>
                <a:pathLst>
                  <a:path w="338" h="84116" extrusionOk="0">
                    <a:moveTo>
                      <a:pt x="0" y="1"/>
                    </a:moveTo>
                    <a:lnTo>
                      <a:pt x="0" y="84115"/>
                    </a:lnTo>
                    <a:lnTo>
                      <a:pt x="337" y="84115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8" name="Google Shape;10408;p62"/>
              <p:cNvSpPr/>
              <p:nvPr/>
            </p:nvSpPr>
            <p:spPr>
              <a:xfrm flipH="1">
                <a:off x="278108" y="2130301"/>
                <a:ext cx="481097" cy="462881"/>
              </a:xfrm>
              <a:custGeom>
                <a:avLst/>
                <a:gdLst/>
                <a:ahLst/>
                <a:cxnLst/>
                <a:rect l="l" t="t" r="r" b="b"/>
                <a:pathLst>
                  <a:path w="17642" h="16974" extrusionOk="0">
                    <a:moveTo>
                      <a:pt x="12878" y="0"/>
                    </a:moveTo>
                    <a:cubicBezTo>
                      <a:pt x="12435" y="0"/>
                      <a:pt x="11306" y="887"/>
                      <a:pt x="10265" y="1774"/>
                    </a:cubicBezTo>
                    <a:cubicBezTo>
                      <a:pt x="9211" y="2659"/>
                      <a:pt x="8241" y="3523"/>
                      <a:pt x="7989" y="3523"/>
                    </a:cubicBezTo>
                    <a:cubicBezTo>
                      <a:pt x="7494" y="3523"/>
                      <a:pt x="2974" y="1130"/>
                      <a:pt x="1982" y="1130"/>
                    </a:cubicBezTo>
                    <a:cubicBezTo>
                      <a:pt x="1917" y="1130"/>
                      <a:pt x="1867" y="1140"/>
                      <a:pt x="1834" y="1163"/>
                    </a:cubicBezTo>
                    <a:cubicBezTo>
                      <a:pt x="1392" y="1415"/>
                      <a:pt x="4553" y="7211"/>
                      <a:pt x="4553" y="7211"/>
                    </a:cubicBezTo>
                    <a:cubicBezTo>
                      <a:pt x="4385" y="7485"/>
                      <a:pt x="1" y="11616"/>
                      <a:pt x="612" y="12312"/>
                    </a:cubicBezTo>
                    <a:cubicBezTo>
                      <a:pt x="685" y="12385"/>
                      <a:pt x="887" y="12416"/>
                      <a:pt x="1172" y="12416"/>
                    </a:cubicBezTo>
                    <a:cubicBezTo>
                      <a:pt x="1870" y="12416"/>
                      <a:pt x="3070" y="12232"/>
                      <a:pt x="4132" y="12038"/>
                    </a:cubicBezTo>
                    <a:cubicBezTo>
                      <a:pt x="5207" y="11830"/>
                      <a:pt x="6111" y="11679"/>
                      <a:pt x="6491" y="11679"/>
                    </a:cubicBezTo>
                    <a:cubicBezTo>
                      <a:pt x="6573" y="11679"/>
                      <a:pt x="6631" y="11686"/>
                      <a:pt x="6661" y="11701"/>
                    </a:cubicBezTo>
                    <a:cubicBezTo>
                      <a:pt x="6930" y="11949"/>
                      <a:pt x="9404" y="16974"/>
                      <a:pt x="9985" y="16974"/>
                    </a:cubicBezTo>
                    <a:cubicBezTo>
                      <a:pt x="9995" y="16974"/>
                      <a:pt x="10003" y="16972"/>
                      <a:pt x="10012" y="16970"/>
                    </a:cubicBezTo>
                    <a:cubicBezTo>
                      <a:pt x="10792" y="16780"/>
                      <a:pt x="11234" y="10984"/>
                      <a:pt x="11403" y="10900"/>
                    </a:cubicBezTo>
                    <a:cubicBezTo>
                      <a:pt x="11508" y="10731"/>
                      <a:pt x="17473" y="10289"/>
                      <a:pt x="17557" y="9509"/>
                    </a:cubicBezTo>
                    <a:cubicBezTo>
                      <a:pt x="17641" y="8792"/>
                      <a:pt x="12731" y="6600"/>
                      <a:pt x="12288" y="6242"/>
                    </a:cubicBezTo>
                    <a:cubicBezTo>
                      <a:pt x="11845" y="5905"/>
                      <a:pt x="13784" y="551"/>
                      <a:pt x="12984" y="24"/>
                    </a:cubicBezTo>
                    <a:cubicBezTo>
                      <a:pt x="12955" y="8"/>
                      <a:pt x="12919" y="0"/>
                      <a:pt x="1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9" name="Google Shape;10409;p62"/>
              <p:cNvSpPr/>
              <p:nvPr/>
            </p:nvSpPr>
            <p:spPr>
              <a:xfrm flipH="1">
                <a:off x="422694" y="2179278"/>
                <a:ext cx="48241" cy="11374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4171" extrusionOk="0">
                    <a:moveTo>
                      <a:pt x="1428" y="1"/>
                    </a:moveTo>
                    <a:cubicBezTo>
                      <a:pt x="1323" y="1"/>
                      <a:pt x="1223" y="48"/>
                      <a:pt x="1190" y="146"/>
                    </a:cubicBezTo>
                    <a:cubicBezTo>
                      <a:pt x="748" y="1390"/>
                      <a:pt x="410" y="2612"/>
                      <a:pt x="52" y="3835"/>
                    </a:cubicBezTo>
                    <a:cubicBezTo>
                      <a:pt x="1" y="4054"/>
                      <a:pt x="177" y="4170"/>
                      <a:pt x="342" y="4170"/>
                    </a:cubicBezTo>
                    <a:cubicBezTo>
                      <a:pt x="446" y="4170"/>
                      <a:pt x="546" y="4123"/>
                      <a:pt x="579" y="4024"/>
                    </a:cubicBezTo>
                    <a:cubicBezTo>
                      <a:pt x="937" y="2781"/>
                      <a:pt x="1274" y="1558"/>
                      <a:pt x="1717" y="336"/>
                    </a:cubicBezTo>
                    <a:cubicBezTo>
                      <a:pt x="1769" y="117"/>
                      <a:pt x="1592" y="1"/>
                      <a:pt x="1428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0" name="Google Shape;10410;p62"/>
              <p:cNvSpPr/>
              <p:nvPr/>
            </p:nvSpPr>
            <p:spPr>
              <a:xfrm flipH="1">
                <a:off x="394142" y="2311537"/>
                <a:ext cx="64548" cy="35996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1320" extrusionOk="0">
                    <a:moveTo>
                      <a:pt x="364" y="1"/>
                    </a:moveTo>
                    <a:cubicBezTo>
                      <a:pt x="148" y="1"/>
                      <a:pt x="1" y="339"/>
                      <a:pt x="214" y="481"/>
                    </a:cubicBezTo>
                    <a:cubicBezTo>
                      <a:pt x="741" y="755"/>
                      <a:pt x="1268" y="1092"/>
                      <a:pt x="1879" y="1282"/>
                    </a:cubicBezTo>
                    <a:cubicBezTo>
                      <a:pt x="1922" y="1308"/>
                      <a:pt x="1964" y="1320"/>
                      <a:pt x="2004" y="1320"/>
                    </a:cubicBezTo>
                    <a:cubicBezTo>
                      <a:pt x="2220" y="1320"/>
                      <a:pt x="2367" y="982"/>
                      <a:pt x="2153" y="839"/>
                    </a:cubicBezTo>
                    <a:cubicBezTo>
                      <a:pt x="1542" y="565"/>
                      <a:pt x="1015" y="312"/>
                      <a:pt x="488" y="38"/>
                    </a:cubicBezTo>
                    <a:cubicBezTo>
                      <a:pt x="446" y="12"/>
                      <a:pt x="404" y="1"/>
                      <a:pt x="364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11" name="Google Shape;10411;p62"/>
            <p:cNvGrpSpPr/>
            <p:nvPr/>
          </p:nvGrpSpPr>
          <p:grpSpPr>
            <a:xfrm>
              <a:off x="3402855" y="-19342"/>
              <a:ext cx="251184" cy="1079974"/>
              <a:chOff x="3555255" y="218783"/>
              <a:chExt cx="251184" cy="1079974"/>
            </a:xfrm>
          </p:grpSpPr>
          <p:sp>
            <p:nvSpPr>
              <p:cNvPr id="10412" name="Google Shape;10412;p62"/>
              <p:cNvSpPr/>
              <p:nvPr/>
            </p:nvSpPr>
            <p:spPr>
              <a:xfrm flipH="1">
                <a:off x="3679960" y="218783"/>
                <a:ext cx="9245" cy="729963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6768" extrusionOk="0">
                    <a:moveTo>
                      <a:pt x="1" y="1"/>
                    </a:moveTo>
                    <a:lnTo>
                      <a:pt x="1" y="26767"/>
                    </a:lnTo>
                    <a:lnTo>
                      <a:pt x="338" y="26767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3" name="Google Shape;10413;p62"/>
              <p:cNvSpPr/>
              <p:nvPr/>
            </p:nvSpPr>
            <p:spPr>
              <a:xfrm flipH="1">
                <a:off x="3555255" y="910786"/>
                <a:ext cx="251184" cy="387970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14227" extrusionOk="0">
                    <a:moveTo>
                      <a:pt x="4750" y="0"/>
                    </a:moveTo>
                    <a:cubicBezTo>
                      <a:pt x="3947" y="0"/>
                      <a:pt x="3109" y="85"/>
                      <a:pt x="2972" y="253"/>
                    </a:cubicBezTo>
                    <a:cubicBezTo>
                      <a:pt x="2719" y="696"/>
                      <a:pt x="3499" y="1834"/>
                      <a:pt x="3499" y="1834"/>
                    </a:cubicBezTo>
                    <a:cubicBezTo>
                      <a:pt x="0" y="8873"/>
                      <a:pt x="4995" y="14227"/>
                      <a:pt x="4995" y="14227"/>
                    </a:cubicBezTo>
                    <a:cubicBezTo>
                      <a:pt x="9211" y="8157"/>
                      <a:pt x="5691" y="1834"/>
                      <a:pt x="5691" y="1834"/>
                    </a:cubicBezTo>
                    <a:cubicBezTo>
                      <a:pt x="5691" y="1834"/>
                      <a:pt x="6408" y="696"/>
                      <a:pt x="6323" y="253"/>
                    </a:cubicBezTo>
                    <a:cubicBezTo>
                      <a:pt x="6323" y="85"/>
                      <a:pt x="5554" y="0"/>
                      <a:pt x="47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4" name="Google Shape;10414;p62"/>
              <p:cNvSpPr/>
              <p:nvPr/>
            </p:nvSpPr>
            <p:spPr>
              <a:xfrm flipH="1">
                <a:off x="3639164" y="1188395"/>
                <a:ext cx="12108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3" extrusionOk="0">
                    <a:moveTo>
                      <a:pt x="191" y="0"/>
                    </a:moveTo>
                    <a:cubicBezTo>
                      <a:pt x="106" y="0"/>
                      <a:pt x="1" y="84"/>
                      <a:pt x="1" y="274"/>
                    </a:cubicBezTo>
                    <a:cubicBezTo>
                      <a:pt x="1" y="358"/>
                      <a:pt x="106" y="443"/>
                      <a:pt x="191" y="443"/>
                    </a:cubicBezTo>
                    <a:cubicBezTo>
                      <a:pt x="359" y="443"/>
                      <a:pt x="444" y="358"/>
                      <a:pt x="444" y="274"/>
                    </a:cubicBezTo>
                    <a:cubicBezTo>
                      <a:pt x="444" y="84"/>
                      <a:pt x="359" y="0"/>
                      <a:pt x="191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5" name="Google Shape;10415;p62"/>
              <p:cNvSpPr/>
              <p:nvPr/>
            </p:nvSpPr>
            <p:spPr>
              <a:xfrm flipH="1">
                <a:off x="3674806" y="1176314"/>
                <a:ext cx="12081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4" extrusionOk="0">
                    <a:moveTo>
                      <a:pt x="169" y="1"/>
                    </a:moveTo>
                    <a:cubicBezTo>
                      <a:pt x="85" y="1"/>
                      <a:pt x="0" y="85"/>
                      <a:pt x="0" y="275"/>
                    </a:cubicBezTo>
                    <a:cubicBezTo>
                      <a:pt x="0" y="359"/>
                      <a:pt x="85" y="443"/>
                      <a:pt x="169" y="443"/>
                    </a:cubicBezTo>
                    <a:cubicBezTo>
                      <a:pt x="359" y="443"/>
                      <a:pt x="443" y="359"/>
                      <a:pt x="443" y="275"/>
                    </a:cubicBezTo>
                    <a:cubicBezTo>
                      <a:pt x="443" y="85"/>
                      <a:pt x="359" y="1"/>
                      <a:pt x="169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6" name="Google Shape;10416;p62"/>
              <p:cNvSpPr/>
              <p:nvPr/>
            </p:nvSpPr>
            <p:spPr>
              <a:xfrm flipH="1">
                <a:off x="3617321" y="987224"/>
                <a:ext cx="117288" cy="81646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994" extrusionOk="0">
                    <a:moveTo>
                      <a:pt x="528" y="1"/>
                    </a:moveTo>
                    <a:cubicBezTo>
                      <a:pt x="254" y="443"/>
                      <a:pt x="170" y="886"/>
                      <a:pt x="1" y="1328"/>
                    </a:cubicBezTo>
                    <a:cubicBezTo>
                      <a:pt x="1392" y="1940"/>
                      <a:pt x="2804" y="2466"/>
                      <a:pt x="4300" y="2993"/>
                    </a:cubicBezTo>
                    <a:cubicBezTo>
                      <a:pt x="4216" y="2192"/>
                      <a:pt x="4026" y="1581"/>
                      <a:pt x="3858" y="970"/>
                    </a:cubicBezTo>
                    <a:cubicBezTo>
                      <a:pt x="2720" y="612"/>
                      <a:pt x="1582" y="359"/>
                      <a:pt x="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7" name="Google Shape;10417;p62"/>
              <p:cNvSpPr/>
              <p:nvPr/>
            </p:nvSpPr>
            <p:spPr>
              <a:xfrm flipH="1">
                <a:off x="3633983" y="909913"/>
                <a:ext cx="69566" cy="22171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813" extrusionOk="0">
                    <a:moveTo>
                      <a:pt x="808" y="1"/>
                    </a:moveTo>
                    <a:cubicBezTo>
                      <a:pt x="523" y="1"/>
                      <a:pt x="242" y="11"/>
                      <a:pt x="0" y="32"/>
                    </a:cubicBezTo>
                    <a:cubicBezTo>
                      <a:pt x="780" y="285"/>
                      <a:pt x="1665" y="559"/>
                      <a:pt x="2445" y="812"/>
                    </a:cubicBezTo>
                    <a:cubicBezTo>
                      <a:pt x="2550" y="644"/>
                      <a:pt x="2550" y="475"/>
                      <a:pt x="2550" y="285"/>
                    </a:cubicBezTo>
                    <a:cubicBezTo>
                      <a:pt x="2550" y="96"/>
                      <a:pt x="1661" y="1"/>
                      <a:pt x="808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8" name="Google Shape;10418;p62"/>
              <p:cNvSpPr/>
              <p:nvPr/>
            </p:nvSpPr>
            <p:spPr>
              <a:xfrm flipH="1">
                <a:off x="3631692" y="1075742"/>
                <a:ext cx="12108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3" extrusionOk="0">
                    <a:moveTo>
                      <a:pt x="170" y="0"/>
                    </a:moveTo>
                    <a:cubicBezTo>
                      <a:pt x="85" y="0"/>
                      <a:pt x="1" y="85"/>
                      <a:pt x="1" y="190"/>
                    </a:cubicBezTo>
                    <a:cubicBezTo>
                      <a:pt x="1" y="359"/>
                      <a:pt x="85" y="443"/>
                      <a:pt x="170" y="443"/>
                    </a:cubicBezTo>
                    <a:cubicBezTo>
                      <a:pt x="359" y="443"/>
                      <a:pt x="444" y="359"/>
                      <a:pt x="444" y="190"/>
                    </a:cubicBezTo>
                    <a:cubicBezTo>
                      <a:pt x="444" y="85"/>
                      <a:pt x="359" y="0"/>
                      <a:pt x="170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9" name="Google Shape;10419;p62"/>
              <p:cNvSpPr/>
              <p:nvPr/>
            </p:nvSpPr>
            <p:spPr>
              <a:xfrm flipH="1">
                <a:off x="3674806" y="1063662"/>
                <a:ext cx="9790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359" h="444" extrusionOk="0">
                    <a:moveTo>
                      <a:pt x="169" y="1"/>
                    </a:moveTo>
                    <a:cubicBezTo>
                      <a:pt x="85" y="1"/>
                      <a:pt x="1" y="106"/>
                      <a:pt x="1" y="275"/>
                    </a:cubicBezTo>
                    <a:cubicBezTo>
                      <a:pt x="1" y="359"/>
                      <a:pt x="85" y="443"/>
                      <a:pt x="169" y="443"/>
                    </a:cubicBezTo>
                    <a:cubicBezTo>
                      <a:pt x="275" y="443"/>
                      <a:pt x="359" y="359"/>
                      <a:pt x="359" y="275"/>
                    </a:cubicBezTo>
                    <a:cubicBezTo>
                      <a:pt x="359" y="106"/>
                      <a:pt x="275" y="1"/>
                      <a:pt x="169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0" name="Google Shape;10420;p62"/>
              <p:cNvSpPr/>
              <p:nvPr/>
            </p:nvSpPr>
            <p:spPr>
              <a:xfrm flipH="1">
                <a:off x="3615030" y="1071134"/>
                <a:ext cx="131632" cy="93127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415" extrusionOk="0">
                    <a:moveTo>
                      <a:pt x="85" y="1"/>
                    </a:moveTo>
                    <a:cubicBezTo>
                      <a:pt x="85" y="612"/>
                      <a:pt x="0" y="1223"/>
                      <a:pt x="85" y="1834"/>
                    </a:cubicBezTo>
                    <a:cubicBezTo>
                      <a:pt x="1665" y="2361"/>
                      <a:pt x="3162" y="2888"/>
                      <a:pt x="4742" y="3415"/>
                    </a:cubicBezTo>
                    <a:cubicBezTo>
                      <a:pt x="4827" y="2888"/>
                      <a:pt x="4827" y="2361"/>
                      <a:pt x="4827" y="1834"/>
                    </a:cubicBezTo>
                    <a:cubicBezTo>
                      <a:pt x="3246" y="1223"/>
                      <a:pt x="1665" y="612"/>
                      <a:pt x="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1" name="Google Shape;10421;p62"/>
              <p:cNvSpPr/>
              <p:nvPr/>
            </p:nvSpPr>
            <p:spPr>
              <a:xfrm flipH="1">
                <a:off x="3639164" y="1210238"/>
                <a:ext cx="86228" cy="88518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324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01" y="2002"/>
                      <a:pt x="2023" y="3246"/>
                      <a:pt x="2023" y="3246"/>
                    </a:cubicBezTo>
                    <a:cubicBezTo>
                      <a:pt x="2466" y="2529"/>
                      <a:pt x="2909" y="1834"/>
                      <a:pt x="3162" y="1054"/>
                    </a:cubicBezTo>
                    <a:cubicBezTo>
                      <a:pt x="2108" y="696"/>
                      <a:pt x="1054" y="337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2" name="Google Shape;10422;p62"/>
              <p:cNvSpPr/>
              <p:nvPr/>
            </p:nvSpPr>
            <p:spPr>
              <a:xfrm flipH="1">
                <a:off x="3615030" y="917685"/>
                <a:ext cx="69566" cy="381071"/>
              </a:xfrm>
              <a:custGeom>
                <a:avLst/>
                <a:gdLst/>
                <a:ahLst/>
                <a:cxnLst/>
                <a:rect l="l" t="t" r="r" b="b"/>
                <a:pathLst>
                  <a:path w="2551" h="13974" extrusionOk="0">
                    <a:moveTo>
                      <a:pt x="1" y="0"/>
                    </a:moveTo>
                    <a:cubicBezTo>
                      <a:pt x="1" y="970"/>
                      <a:pt x="85" y="1939"/>
                      <a:pt x="85" y="2993"/>
                    </a:cubicBezTo>
                    <a:cubicBezTo>
                      <a:pt x="680" y="3157"/>
                      <a:pt x="1376" y="3342"/>
                      <a:pt x="1977" y="3507"/>
                    </a:cubicBezTo>
                    <a:lnTo>
                      <a:pt x="1977" y="3507"/>
                    </a:lnTo>
                    <a:cubicBezTo>
                      <a:pt x="1618" y="2314"/>
                      <a:pt x="1223" y="1581"/>
                      <a:pt x="1223" y="1581"/>
                    </a:cubicBezTo>
                    <a:cubicBezTo>
                      <a:pt x="1223" y="1581"/>
                      <a:pt x="1568" y="1006"/>
                      <a:pt x="1748" y="527"/>
                    </a:cubicBezTo>
                    <a:lnTo>
                      <a:pt x="1748" y="527"/>
                    </a:lnTo>
                    <a:cubicBezTo>
                      <a:pt x="1749" y="527"/>
                      <a:pt x="1749" y="527"/>
                      <a:pt x="1750" y="527"/>
                    </a:cubicBezTo>
                    <a:cubicBezTo>
                      <a:pt x="1855" y="359"/>
                      <a:pt x="1855" y="190"/>
                      <a:pt x="1855" y="85"/>
                    </a:cubicBezTo>
                    <a:lnTo>
                      <a:pt x="1855" y="85"/>
                    </a:lnTo>
                    <a:cubicBezTo>
                      <a:pt x="1855" y="200"/>
                      <a:pt x="1812" y="358"/>
                      <a:pt x="1748" y="527"/>
                    </a:cubicBezTo>
                    <a:lnTo>
                      <a:pt x="1748" y="527"/>
                    </a:lnTo>
                    <a:cubicBezTo>
                      <a:pt x="1138" y="358"/>
                      <a:pt x="611" y="190"/>
                      <a:pt x="1" y="0"/>
                    </a:cubicBezTo>
                    <a:close/>
                    <a:moveTo>
                      <a:pt x="1666" y="5796"/>
                    </a:moveTo>
                    <a:cubicBezTo>
                      <a:pt x="1855" y="5796"/>
                      <a:pt x="1940" y="5881"/>
                      <a:pt x="1940" y="5986"/>
                    </a:cubicBezTo>
                    <a:cubicBezTo>
                      <a:pt x="1940" y="6155"/>
                      <a:pt x="1855" y="6239"/>
                      <a:pt x="1666" y="6239"/>
                    </a:cubicBezTo>
                    <a:cubicBezTo>
                      <a:pt x="1581" y="6239"/>
                      <a:pt x="1497" y="6155"/>
                      <a:pt x="1497" y="5986"/>
                    </a:cubicBezTo>
                    <a:cubicBezTo>
                      <a:pt x="1497" y="5881"/>
                      <a:pt x="1581" y="5796"/>
                      <a:pt x="1666" y="5796"/>
                    </a:cubicBezTo>
                    <a:close/>
                    <a:moveTo>
                      <a:pt x="1977" y="3507"/>
                    </a:moveTo>
                    <a:cubicBezTo>
                      <a:pt x="2150" y="4084"/>
                      <a:pt x="2316" y="4768"/>
                      <a:pt x="2424" y="5529"/>
                    </a:cubicBezTo>
                    <a:lnTo>
                      <a:pt x="2424" y="5529"/>
                    </a:lnTo>
                    <a:cubicBezTo>
                      <a:pt x="1638" y="5257"/>
                      <a:pt x="872" y="4927"/>
                      <a:pt x="85" y="4658"/>
                    </a:cubicBezTo>
                    <a:lnTo>
                      <a:pt x="85" y="5354"/>
                    </a:lnTo>
                    <a:lnTo>
                      <a:pt x="169" y="5354"/>
                    </a:lnTo>
                    <a:cubicBezTo>
                      <a:pt x="275" y="5354"/>
                      <a:pt x="359" y="5459"/>
                      <a:pt x="359" y="5628"/>
                    </a:cubicBezTo>
                    <a:cubicBezTo>
                      <a:pt x="359" y="5712"/>
                      <a:pt x="275" y="5796"/>
                      <a:pt x="169" y="5796"/>
                    </a:cubicBezTo>
                    <a:lnTo>
                      <a:pt x="85" y="5796"/>
                    </a:lnTo>
                    <a:lnTo>
                      <a:pt x="85" y="6513"/>
                    </a:lnTo>
                    <a:cubicBezTo>
                      <a:pt x="970" y="6850"/>
                      <a:pt x="1749" y="7208"/>
                      <a:pt x="2550" y="7461"/>
                    </a:cubicBezTo>
                    <a:lnTo>
                      <a:pt x="2550" y="7461"/>
                    </a:lnTo>
                    <a:cubicBezTo>
                      <a:pt x="2550" y="7405"/>
                      <a:pt x="2551" y="7349"/>
                      <a:pt x="2551" y="7293"/>
                    </a:cubicBezTo>
                    <a:cubicBezTo>
                      <a:pt x="2551" y="6672"/>
                      <a:pt x="2502" y="6080"/>
                      <a:pt x="2424" y="5529"/>
                    </a:cubicBezTo>
                    <a:lnTo>
                      <a:pt x="2424" y="5529"/>
                    </a:lnTo>
                    <a:cubicBezTo>
                      <a:pt x="2438" y="5534"/>
                      <a:pt x="2452" y="5538"/>
                      <a:pt x="2466" y="5543"/>
                    </a:cubicBezTo>
                    <a:cubicBezTo>
                      <a:pt x="2382" y="4742"/>
                      <a:pt x="2192" y="4131"/>
                      <a:pt x="2024" y="3520"/>
                    </a:cubicBezTo>
                    <a:cubicBezTo>
                      <a:pt x="2008" y="3516"/>
                      <a:pt x="1993" y="3511"/>
                      <a:pt x="1977" y="3507"/>
                    </a:cubicBezTo>
                    <a:close/>
                    <a:moveTo>
                      <a:pt x="1413" y="9927"/>
                    </a:moveTo>
                    <a:cubicBezTo>
                      <a:pt x="1581" y="9927"/>
                      <a:pt x="1666" y="10011"/>
                      <a:pt x="1666" y="10201"/>
                    </a:cubicBezTo>
                    <a:cubicBezTo>
                      <a:pt x="1666" y="10285"/>
                      <a:pt x="1581" y="10370"/>
                      <a:pt x="1413" y="10370"/>
                    </a:cubicBezTo>
                    <a:cubicBezTo>
                      <a:pt x="1328" y="10370"/>
                      <a:pt x="1223" y="10285"/>
                      <a:pt x="1223" y="10201"/>
                    </a:cubicBezTo>
                    <a:cubicBezTo>
                      <a:pt x="1223" y="10011"/>
                      <a:pt x="1328" y="9927"/>
                      <a:pt x="1413" y="9927"/>
                    </a:cubicBezTo>
                    <a:close/>
                    <a:moveTo>
                      <a:pt x="2550" y="7461"/>
                    </a:moveTo>
                    <a:cubicBezTo>
                      <a:pt x="2544" y="7967"/>
                      <a:pt x="2509" y="8493"/>
                      <a:pt x="2436" y="9032"/>
                    </a:cubicBezTo>
                    <a:lnTo>
                      <a:pt x="2436" y="9032"/>
                    </a:lnTo>
                    <a:cubicBezTo>
                      <a:pt x="1646" y="8782"/>
                      <a:pt x="877" y="8512"/>
                      <a:pt x="169" y="8262"/>
                    </a:cubicBezTo>
                    <a:lnTo>
                      <a:pt x="169" y="9485"/>
                    </a:lnTo>
                    <a:cubicBezTo>
                      <a:pt x="275" y="9569"/>
                      <a:pt x="359" y="9674"/>
                      <a:pt x="359" y="9759"/>
                    </a:cubicBezTo>
                    <a:cubicBezTo>
                      <a:pt x="359" y="9843"/>
                      <a:pt x="275" y="9927"/>
                      <a:pt x="169" y="9927"/>
                    </a:cubicBezTo>
                    <a:lnTo>
                      <a:pt x="169" y="11255"/>
                    </a:lnTo>
                    <a:cubicBezTo>
                      <a:pt x="696" y="11424"/>
                      <a:pt x="1223" y="11592"/>
                      <a:pt x="1666" y="11782"/>
                    </a:cubicBezTo>
                    <a:cubicBezTo>
                      <a:pt x="1413" y="12562"/>
                      <a:pt x="970" y="13257"/>
                      <a:pt x="527" y="13974"/>
                    </a:cubicBezTo>
                    <a:cubicBezTo>
                      <a:pt x="1673" y="12309"/>
                      <a:pt x="2221" y="10611"/>
                      <a:pt x="2436" y="9032"/>
                    </a:cubicBezTo>
                    <a:lnTo>
                      <a:pt x="2436" y="9032"/>
                    </a:lnTo>
                    <a:cubicBezTo>
                      <a:pt x="2446" y="9035"/>
                      <a:pt x="2456" y="9039"/>
                      <a:pt x="2466" y="9042"/>
                    </a:cubicBezTo>
                    <a:cubicBezTo>
                      <a:pt x="2551" y="8515"/>
                      <a:pt x="2551" y="7988"/>
                      <a:pt x="2551" y="7461"/>
                    </a:cubicBezTo>
                    <a:cubicBezTo>
                      <a:pt x="2550" y="7461"/>
                      <a:pt x="2550" y="7461"/>
                      <a:pt x="2550" y="74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3" name="Google Shape;10423;p62"/>
              <p:cNvSpPr/>
              <p:nvPr/>
            </p:nvSpPr>
            <p:spPr>
              <a:xfrm flipH="1">
                <a:off x="3639164" y="1188395"/>
                <a:ext cx="12108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3" extrusionOk="0">
                    <a:moveTo>
                      <a:pt x="191" y="0"/>
                    </a:moveTo>
                    <a:cubicBezTo>
                      <a:pt x="106" y="0"/>
                      <a:pt x="1" y="84"/>
                      <a:pt x="1" y="274"/>
                    </a:cubicBezTo>
                    <a:cubicBezTo>
                      <a:pt x="1" y="358"/>
                      <a:pt x="106" y="443"/>
                      <a:pt x="191" y="443"/>
                    </a:cubicBezTo>
                    <a:cubicBezTo>
                      <a:pt x="359" y="443"/>
                      <a:pt x="444" y="358"/>
                      <a:pt x="444" y="274"/>
                    </a:cubicBezTo>
                    <a:cubicBezTo>
                      <a:pt x="444" y="84"/>
                      <a:pt x="359" y="0"/>
                      <a:pt x="191" y="0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4" name="Google Shape;10424;p62"/>
              <p:cNvSpPr/>
              <p:nvPr/>
            </p:nvSpPr>
            <p:spPr>
              <a:xfrm flipH="1">
                <a:off x="3674806" y="1176314"/>
                <a:ext cx="5181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190" h="444" extrusionOk="0">
                    <a:moveTo>
                      <a:pt x="0" y="1"/>
                    </a:moveTo>
                    <a:lnTo>
                      <a:pt x="0" y="443"/>
                    </a:lnTo>
                    <a:cubicBezTo>
                      <a:pt x="106" y="443"/>
                      <a:pt x="190" y="359"/>
                      <a:pt x="190" y="275"/>
                    </a:cubicBezTo>
                    <a:cubicBezTo>
                      <a:pt x="190" y="190"/>
                      <a:pt x="106" y="85"/>
                      <a:pt x="0" y="1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5" name="Google Shape;10425;p62"/>
              <p:cNvSpPr/>
              <p:nvPr/>
            </p:nvSpPr>
            <p:spPr>
              <a:xfrm flipH="1">
                <a:off x="3617321" y="999305"/>
                <a:ext cx="64984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551" extrusionOk="0">
                    <a:moveTo>
                      <a:pt x="1" y="0"/>
                    </a:moveTo>
                    <a:lnTo>
                      <a:pt x="1" y="1665"/>
                    </a:lnTo>
                    <a:cubicBezTo>
                      <a:pt x="802" y="1939"/>
                      <a:pt x="1582" y="2276"/>
                      <a:pt x="2382" y="2550"/>
                    </a:cubicBezTo>
                    <a:cubicBezTo>
                      <a:pt x="2298" y="1749"/>
                      <a:pt x="2108" y="1138"/>
                      <a:pt x="1940" y="527"/>
                    </a:cubicBezTo>
                    <a:cubicBezTo>
                      <a:pt x="1329" y="358"/>
                      <a:pt x="612" y="169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6" name="Google Shape;10426;p62"/>
              <p:cNvSpPr/>
              <p:nvPr/>
            </p:nvSpPr>
            <p:spPr>
              <a:xfrm flipH="1">
                <a:off x="3633983" y="910786"/>
                <a:ext cx="50613" cy="21298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781" extrusionOk="0">
                    <a:moveTo>
                      <a:pt x="1" y="0"/>
                    </a:moveTo>
                    <a:lnTo>
                      <a:pt x="1" y="253"/>
                    </a:lnTo>
                    <a:cubicBezTo>
                      <a:pt x="612" y="443"/>
                      <a:pt x="1139" y="612"/>
                      <a:pt x="1750" y="780"/>
                    </a:cubicBezTo>
                    <a:cubicBezTo>
                      <a:pt x="1855" y="612"/>
                      <a:pt x="1855" y="443"/>
                      <a:pt x="1855" y="338"/>
                    </a:cubicBezTo>
                    <a:lnTo>
                      <a:pt x="1855" y="253"/>
                    </a:lnTo>
                    <a:cubicBezTo>
                      <a:pt x="1750" y="169"/>
                      <a:pt x="1666" y="169"/>
                      <a:pt x="1581" y="85"/>
                    </a:cubicBezTo>
                    <a:cubicBezTo>
                      <a:pt x="1223" y="0"/>
                      <a:pt x="801" y="0"/>
                      <a:pt x="2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7" name="Google Shape;10427;p62"/>
              <p:cNvSpPr/>
              <p:nvPr/>
            </p:nvSpPr>
            <p:spPr>
              <a:xfrm flipH="1">
                <a:off x="3674806" y="1291257"/>
                <a:ext cx="2318" cy="520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85"/>
                      <a:pt x="85" y="85"/>
                      <a:pt x="85" y="190"/>
                    </a:cubicBezTo>
                    <a:cubicBezTo>
                      <a:pt x="85" y="85"/>
                      <a:pt x="1" y="85"/>
                      <a:pt x="1" y="1"/>
                    </a:cubicBez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8" name="Google Shape;10428;p62"/>
              <p:cNvSpPr/>
              <p:nvPr/>
            </p:nvSpPr>
            <p:spPr>
              <a:xfrm flipH="1">
                <a:off x="3670198" y="1298729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9" name="Google Shape;10429;p62"/>
              <p:cNvSpPr/>
              <p:nvPr/>
            </p:nvSpPr>
            <p:spPr>
              <a:xfrm flipH="1">
                <a:off x="3631692" y="1075742"/>
                <a:ext cx="12108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3" extrusionOk="0">
                    <a:moveTo>
                      <a:pt x="170" y="0"/>
                    </a:moveTo>
                    <a:cubicBezTo>
                      <a:pt x="85" y="0"/>
                      <a:pt x="1" y="85"/>
                      <a:pt x="1" y="190"/>
                    </a:cubicBezTo>
                    <a:cubicBezTo>
                      <a:pt x="1" y="359"/>
                      <a:pt x="85" y="443"/>
                      <a:pt x="170" y="443"/>
                    </a:cubicBezTo>
                    <a:cubicBezTo>
                      <a:pt x="359" y="443"/>
                      <a:pt x="444" y="359"/>
                      <a:pt x="444" y="190"/>
                    </a:cubicBezTo>
                    <a:cubicBezTo>
                      <a:pt x="444" y="85"/>
                      <a:pt x="359" y="0"/>
                      <a:pt x="170" y="0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0" name="Google Shape;10430;p62"/>
              <p:cNvSpPr/>
              <p:nvPr/>
            </p:nvSpPr>
            <p:spPr>
              <a:xfrm flipH="1">
                <a:off x="3674806" y="1063662"/>
                <a:ext cx="7499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44" extrusionOk="0">
                    <a:moveTo>
                      <a:pt x="1" y="1"/>
                    </a:moveTo>
                    <a:lnTo>
                      <a:pt x="1" y="443"/>
                    </a:lnTo>
                    <a:lnTo>
                      <a:pt x="85" y="443"/>
                    </a:lnTo>
                    <a:cubicBezTo>
                      <a:pt x="191" y="443"/>
                      <a:pt x="275" y="359"/>
                      <a:pt x="275" y="275"/>
                    </a:cubicBezTo>
                    <a:cubicBezTo>
                      <a:pt x="275" y="106"/>
                      <a:pt x="191" y="1"/>
                      <a:pt x="85" y="1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1" name="Google Shape;10431;p62"/>
              <p:cNvSpPr/>
              <p:nvPr/>
            </p:nvSpPr>
            <p:spPr>
              <a:xfrm flipH="1">
                <a:off x="3615030" y="1095268"/>
                <a:ext cx="67275" cy="68993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53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5" y="612"/>
                      <a:pt x="85" y="1223"/>
                      <a:pt x="85" y="1750"/>
                    </a:cubicBezTo>
                    <a:cubicBezTo>
                      <a:pt x="802" y="2003"/>
                      <a:pt x="1582" y="2277"/>
                      <a:pt x="2382" y="2530"/>
                    </a:cubicBezTo>
                    <a:cubicBezTo>
                      <a:pt x="2467" y="2003"/>
                      <a:pt x="2467" y="1476"/>
                      <a:pt x="2467" y="949"/>
                    </a:cubicBezTo>
                    <a:cubicBezTo>
                      <a:pt x="1666" y="696"/>
                      <a:pt x="886" y="338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2" name="Google Shape;10432;p62"/>
              <p:cNvSpPr/>
              <p:nvPr/>
            </p:nvSpPr>
            <p:spPr>
              <a:xfrm flipH="1">
                <a:off x="3639164" y="1224582"/>
                <a:ext cx="40823" cy="74174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2720" extrusionOk="0">
                    <a:moveTo>
                      <a:pt x="0" y="1"/>
                    </a:moveTo>
                    <a:cubicBezTo>
                      <a:pt x="106" y="865"/>
                      <a:pt x="106" y="1666"/>
                      <a:pt x="106" y="2446"/>
                    </a:cubicBezTo>
                    <a:cubicBezTo>
                      <a:pt x="106" y="2530"/>
                      <a:pt x="190" y="2530"/>
                      <a:pt x="190" y="2635"/>
                    </a:cubicBezTo>
                    <a:cubicBezTo>
                      <a:pt x="274" y="2720"/>
                      <a:pt x="358" y="2720"/>
                      <a:pt x="358" y="2720"/>
                    </a:cubicBezTo>
                    <a:cubicBezTo>
                      <a:pt x="801" y="2003"/>
                      <a:pt x="1244" y="1308"/>
                      <a:pt x="1497" y="528"/>
                    </a:cubicBezTo>
                    <a:cubicBezTo>
                      <a:pt x="1054" y="338"/>
                      <a:pt x="527" y="170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3" name="Google Shape;10433;p62"/>
              <p:cNvSpPr/>
              <p:nvPr/>
            </p:nvSpPr>
            <p:spPr>
              <a:xfrm flipH="1">
                <a:off x="3713312" y="1049290"/>
                <a:ext cx="12081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4" extrusionOk="0">
                    <a:moveTo>
                      <a:pt x="274" y="1"/>
                    </a:moveTo>
                    <a:cubicBezTo>
                      <a:pt x="84" y="1"/>
                      <a:pt x="0" y="106"/>
                      <a:pt x="0" y="190"/>
                    </a:cubicBezTo>
                    <a:cubicBezTo>
                      <a:pt x="0" y="359"/>
                      <a:pt x="84" y="443"/>
                      <a:pt x="274" y="443"/>
                    </a:cubicBezTo>
                    <a:cubicBezTo>
                      <a:pt x="358" y="443"/>
                      <a:pt x="443" y="359"/>
                      <a:pt x="443" y="190"/>
                    </a:cubicBezTo>
                    <a:cubicBezTo>
                      <a:pt x="443" y="106"/>
                      <a:pt x="358" y="1"/>
                      <a:pt x="274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4" name="Google Shape;10434;p62"/>
              <p:cNvSpPr/>
              <p:nvPr/>
            </p:nvSpPr>
            <p:spPr>
              <a:xfrm flipH="1">
                <a:off x="3713312" y="1164233"/>
                <a:ext cx="12081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4" extrusionOk="0">
                    <a:moveTo>
                      <a:pt x="274" y="1"/>
                    </a:moveTo>
                    <a:cubicBezTo>
                      <a:pt x="84" y="1"/>
                      <a:pt x="0" y="191"/>
                      <a:pt x="0" y="275"/>
                    </a:cubicBezTo>
                    <a:cubicBezTo>
                      <a:pt x="0" y="359"/>
                      <a:pt x="84" y="444"/>
                      <a:pt x="274" y="444"/>
                    </a:cubicBezTo>
                    <a:cubicBezTo>
                      <a:pt x="358" y="444"/>
                      <a:pt x="443" y="359"/>
                      <a:pt x="443" y="275"/>
                    </a:cubicBezTo>
                    <a:cubicBezTo>
                      <a:pt x="443" y="191"/>
                      <a:pt x="358" y="1"/>
                      <a:pt x="274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35" name="Google Shape;10435;p62"/>
            <p:cNvSpPr/>
            <p:nvPr/>
          </p:nvSpPr>
          <p:spPr>
            <a:xfrm flipH="1">
              <a:off x="5856543" y="100906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51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62"/>
            <p:cNvSpPr/>
            <p:nvPr/>
          </p:nvSpPr>
          <p:spPr>
            <a:xfrm flipH="1">
              <a:off x="5856543" y="100906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1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37" name="Google Shape;10437;p62"/>
            <p:cNvGrpSpPr/>
            <p:nvPr/>
          </p:nvGrpSpPr>
          <p:grpSpPr>
            <a:xfrm>
              <a:off x="5589172" y="-19342"/>
              <a:ext cx="251784" cy="790312"/>
              <a:chOff x="5741572" y="218783"/>
              <a:chExt cx="251784" cy="790312"/>
            </a:xfrm>
          </p:grpSpPr>
          <p:sp>
            <p:nvSpPr>
              <p:cNvPr id="10438" name="Google Shape;10438;p62"/>
              <p:cNvSpPr/>
              <p:nvPr/>
            </p:nvSpPr>
            <p:spPr>
              <a:xfrm flipH="1">
                <a:off x="5864015" y="218783"/>
                <a:ext cx="9217" cy="440301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6146" extrusionOk="0">
                    <a:moveTo>
                      <a:pt x="1" y="1"/>
                    </a:moveTo>
                    <a:lnTo>
                      <a:pt x="1" y="16145"/>
                    </a:lnTo>
                    <a:lnTo>
                      <a:pt x="338" y="1614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9" name="Google Shape;10439;p62"/>
              <p:cNvSpPr/>
              <p:nvPr/>
            </p:nvSpPr>
            <p:spPr>
              <a:xfrm flipH="1">
                <a:off x="5741572" y="620688"/>
                <a:ext cx="251784" cy="388407"/>
              </a:xfrm>
              <a:custGeom>
                <a:avLst/>
                <a:gdLst/>
                <a:ahLst/>
                <a:cxnLst/>
                <a:rect l="l" t="t" r="r" b="b"/>
                <a:pathLst>
                  <a:path w="9233" h="14243" extrusionOk="0">
                    <a:moveTo>
                      <a:pt x="4817" y="0"/>
                    </a:moveTo>
                    <a:cubicBezTo>
                      <a:pt x="4026" y="0"/>
                      <a:pt x="3215" y="90"/>
                      <a:pt x="3078" y="269"/>
                    </a:cubicBezTo>
                    <a:cubicBezTo>
                      <a:pt x="2825" y="712"/>
                      <a:pt x="3605" y="1850"/>
                      <a:pt x="3605" y="1850"/>
                    </a:cubicBezTo>
                    <a:cubicBezTo>
                      <a:pt x="1" y="8868"/>
                      <a:pt x="5017" y="14242"/>
                      <a:pt x="5017" y="14242"/>
                    </a:cubicBezTo>
                    <a:cubicBezTo>
                      <a:pt x="9232" y="8257"/>
                      <a:pt x="5797" y="1850"/>
                      <a:pt x="5797" y="1850"/>
                    </a:cubicBezTo>
                    <a:cubicBezTo>
                      <a:pt x="5797" y="1850"/>
                      <a:pt x="6429" y="712"/>
                      <a:pt x="6429" y="269"/>
                    </a:cubicBezTo>
                    <a:cubicBezTo>
                      <a:pt x="6376" y="90"/>
                      <a:pt x="5607" y="0"/>
                      <a:pt x="4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0" name="Google Shape;10440;p62"/>
              <p:cNvSpPr/>
              <p:nvPr/>
            </p:nvSpPr>
            <p:spPr>
              <a:xfrm flipH="1">
                <a:off x="5825482" y="898705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74" y="1"/>
                    </a:moveTo>
                    <a:cubicBezTo>
                      <a:pt x="85" y="1"/>
                      <a:pt x="0" y="85"/>
                      <a:pt x="0" y="254"/>
                    </a:cubicBezTo>
                    <a:cubicBezTo>
                      <a:pt x="0" y="359"/>
                      <a:pt x="85" y="443"/>
                      <a:pt x="274" y="443"/>
                    </a:cubicBezTo>
                    <a:cubicBezTo>
                      <a:pt x="359" y="443"/>
                      <a:pt x="443" y="359"/>
                      <a:pt x="443" y="254"/>
                    </a:cubicBezTo>
                    <a:cubicBezTo>
                      <a:pt x="443" y="85"/>
                      <a:pt x="359" y="1"/>
                      <a:pt x="274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1" name="Google Shape;10441;p62"/>
              <p:cNvSpPr/>
              <p:nvPr/>
            </p:nvSpPr>
            <p:spPr>
              <a:xfrm flipH="1">
                <a:off x="5861124" y="886652"/>
                <a:ext cx="12108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3" extrusionOk="0">
                    <a:moveTo>
                      <a:pt x="254" y="0"/>
                    </a:moveTo>
                    <a:cubicBezTo>
                      <a:pt x="85" y="0"/>
                      <a:pt x="1" y="85"/>
                      <a:pt x="1" y="274"/>
                    </a:cubicBezTo>
                    <a:cubicBezTo>
                      <a:pt x="1" y="359"/>
                      <a:pt x="85" y="443"/>
                      <a:pt x="254" y="443"/>
                    </a:cubicBezTo>
                    <a:cubicBezTo>
                      <a:pt x="338" y="443"/>
                      <a:pt x="443" y="359"/>
                      <a:pt x="443" y="274"/>
                    </a:cubicBezTo>
                    <a:cubicBezTo>
                      <a:pt x="443" y="85"/>
                      <a:pt x="338" y="0"/>
                      <a:pt x="254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2" name="Google Shape;10442;p62"/>
              <p:cNvSpPr/>
              <p:nvPr/>
            </p:nvSpPr>
            <p:spPr>
              <a:xfrm flipH="1">
                <a:off x="5803666" y="697562"/>
                <a:ext cx="114970" cy="81646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994" extrusionOk="0">
                    <a:moveTo>
                      <a:pt x="422" y="0"/>
                    </a:moveTo>
                    <a:cubicBezTo>
                      <a:pt x="254" y="443"/>
                      <a:pt x="85" y="885"/>
                      <a:pt x="1" y="1307"/>
                    </a:cubicBezTo>
                    <a:cubicBezTo>
                      <a:pt x="1307" y="1939"/>
                      <a:pt x="2804" y="2466"/>
                      <a:pt x="4216" y="2993"/>
                    </a:cubicBezTo>
                    <a:cubicBezTo>
                      <a:pt x="4111" y="2192"/>
                      <a:pt x="3942" y="1581"/>
                      <a:pt x="3773" y="970"/>
                    </a:cubicBezTo>
                    <a:cubicBezTo>
                      <a:pt x="2635" y="696"/>
                      <a:pt x="1581" y="359"/>
                      <a:pt x="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3" name="Google Shape;10443;p62"/>
              <p:cNvSpPr/>
              <p:nvPr/>
            </p:nvSpPr>
            <p:spPr>
              <a:xfrm flipH="1">
                <a:off x="5818010" y="620770"/>
                <a:ext cx="71884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793" extrusionOk="0">
                    <a:moveTo>
                      <a:pt x="1147" y="0"/>
                    </a:moveTo>
                    <a:cubicBezTo>
                      <a:pt x="748" y="0"/>
                      <a:pt x="335" y="31"/>
                      <a:pt x="1" y="97"/>
                    </a:cubicBezTo>
                    <a:cubicBezTo>
                      <a:pt x="865" y="266"/>
                      <a:pt x="1666" y="540"/>
                      <a:pt x="2445" y="793"/>
                    </a:cubicBezTo>
                    <a:cubicBezTo>
                      <a:pt x="2530" y="624"/>
                      <a:pt x="2635" y="435"/>
                      <a:pt x="2635" y="266"/>
                    </a:cubicBezTo>
                    <a:cubicBezTo>
                      <a:pt x="2567" y="102"/>
                      <a:pt x="1880" y="0"/>
                      <a:pt x="1147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4" name="Google Shape;10444;p62"/>
              <p:cNvSpPr/>
              <p:nvPr/>
            </p:nvSpPr>
            <p:spPr>
              <a:xfrm flipH="1">
                <a:off x="5818010" y="786053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53" y="1"/>
                    </a:moveTo>
                    <a:cubicBezTo>
                      <a:pt x="85" y="1"/>
                      <a:pt x="0" y="85"/>
                      <a:pt x="0" y="170"/>
                    </a:cubicBezTo>
                    <a:cubicBezTo>
                      <a:pt x="0" y="359"/>
                      <a:pt x="85" y="444"/>
                      <a:pt x="253" y="444"/>
                    </a:cubicBezTo>
                    <a:cubicBezTo>
                      <a:pt x="338" y="444"/>
                      <a:pt x="443" y="359"/>
                      <a:pt x="443" y="170"/>
                    </a:cubicBezTo>
                    <a:cubicBezTo>
                      <a:pt x="443" y="85"/>
                      <a:pt x="338" y="1"/>
                      <a:pt x="253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5" name="Google Shape;10445;p62"/>
              <p:cNvSpPr/>
              <p:nvPr/>
            </p:nvSpPr>
            <p:spPr>
              <a:xfrm flipH="1">
                <a:off x="5858833" y="774000"/>
                <a:ext cx="12081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443" extrusionOk="0">
                    <a:moveTo>
                      <a:pt x="169" y="0"/>
                    </a:moveTo>
                    <a:cubicBezTo>
                      <a:pt x="84" y="0"/>
                      <a:pt x="0" y="85"/>
                      <a:pt x="0" y="274"/>
                    </a:cubicBezTo>
                    <a:cubicBezTo>
                      <a:pt x="0" y="359"/>
                      <a:pt x="84" y="443"/>
                      <a:pt x="169" y="443"/>
                    </a:cubicBezTo>
                    <a:cubicBezTo>
                      <a:pt x="358" y="443"/>
                      <a:pt x="443" y="359"/>
                      <a:pt x="443" y="274"/>
                    </a:cubicBezTo>
                    <a:cubicBezTo>
                      <a:pt x="443" y="85"/>
                      <a:pt x="358" y="0"/>
                      <a:pt x="169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6" name="Google Shape;10446;p62"/>
              <p:cNvSpPr/>
              <p:nvPr/>
            </p:nvSpPr>
            <p:spPr>
              <a:xfrm flipH="1">
                <a:off x="5799058" y="781472"/>
                <a:ext cx="131632" cy="95418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499" extrusionOk="0">
                    <a:moveTo>
                      <a:pt x="84" y="0"/>
                    </a:moveTo>
                    <a:cubicBezTo>
                      <a:pt x="0" y="612"/>
                      <a:pt x="0" y="1223"/>
                      <a:pt x="0" y="1834"/>
                    </a:cubicBezTo>
                    <a:cubicBezTo>
                      <a:pt x="1581" y="2361"/>
                      <a:pt x="3162" y="2888"/>
                      <a:pt x="4658" y="3499"/>
                    </a:cubicBezTo>
                    <a:cubicBezTo>
                      <a:pt x="4742" y="2888"/>
                      <a:pt x="4827" y="2361"/>
                      <a:pt x="4827" y="1834"/>
                    </a:cubicBezTo>
                    <a:cubicBezTo>
                      <a:pt x="3246" y="1223"/>
                      <a:pt x="1665" y="612"/>
                      <a:pt x="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7" name="Google Shape;10447;p62"/>
              <p:cNvSpPr/>
              <p:nvPr/>
            </p:nvSpPr>
            <p:spPr>
              <a:xfrm flipH="1">
                <a:off x="5823191" y="919976"/>
                <a:ext cx="86255" cy="89118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3268" extrusionOk="0">
                    <a:moveTo>
                      <a:pt x="1" y="1"/>
                    </a:moveTo>
                    <a:cubicBezTo>
                      <a:pt x="802" y="2024"/>
                      <a:pt x="1940" y="3267"/>
                      <a:pt x="1940" y="3267"/>
                    </a:cubicBezTo>
                    <a:cubicBezTo>
                      <a:pt x="2467" y="2551"/>
                      <a:pt x="2825" y="1855"/>
                      <a:pt x="3162" y="1054"/>
                    </a:cubicBezTo>
                    <a:cubicBezTo>
                      <a:pt x="2109" y="717"/>
                      <a:pt x="1055" y="359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8" name="Google Shape;10448;p62"/>
              <p:cNvSpPr/>
              <p:nvPr/>
            </p:nvSpPr>
            <p:spPr>
              <a:xfrm flipH="1">
                <a:off x="5823191" y="625706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113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9" name="Google Shape;10449;p62"/>
              <p:cNvSpPr/>
              <p:nvPr/>
            </p:nvSpPr>
            <p:spPr>
              <a:xfrm flipH="1">
                <a:off x="5823191" y="621124"/>
                <a:ext cx="40850" cy="4609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69" extrusionOk="0">
                    <a:moveTo>
                      <a:pt x="1" y="0"/>
                    </a:moveTo>
                    <a:cubicBezTo>
                      <a:pt x="633" y="0"/>
                      <a:pt x="1160" y="0"/>
                      <a:pt x="1497" y="169"/>
                    </a:cubicBezTo>
                    <a:cubicBezTo>
                      <a:pt x="1244" y="0"/>
                      <a:pt x="633" y="0"/>
                      <a:pt x="106" y="0"/>
                    </a:cubicBez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0" name="Google Shape;10450;p62"/>
              <p:cNvSpPr/>
              <p:nvPr/>
            </p:nvSpPr>
            <p:spPr>
              <a:xfrm flipH="1">
                <a:off x="5818010" y="625706"/>
                <a:ext cx="5209" cy="234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86" extrusionOk="0">
                    <a:moveTo>
                      <a:pt x="85" y="1"/>
                    </a:moveTo>
                    <a:cubicBezTo>
                      <a:pt x="85" y="85"/>
                      <a:pt x="190" y="85"/>
                      <a:pt x="190" y="85"/>
                    </a:cubicBezTo>
                    <a:lnTo>
                      <a:pt x="190" y="85"/>
                    </a:lnTo>
                    <a:lnTo>
                      <a:pt x="190" y="85"/>
                    </a:lnTo>
                    <a:lnTo>
                      <a:pt x="190" y="85"/>
                    </a:lnTo>
                    <a:lnTo>
                      <a:pt x="190" y="85"/>
                    </a:lnTo>
                    <a:cubicBezTo>
                      <a:pt x="190" y="85"/>
                      <a:pt x="85" y="85"/>
                      <a:pt x="85" y="1"/>
                    </a:cubicBez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85" y="1"/>
                    </a:moveTo>
                    <a:lnTo>
                      <a:pt x="85" y="1"/>
                    </a:lnTo>
                    <a:lnTo>
                      <a:pt x="85" y="1"/>
                    </a:lnTo>
                    <a:close/>
                    <a:moveTo>
                      <a:pt x="0" y="1"/>
                    </a:moveTo>
                    <a:lnTo>
                      <a:pt x="85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113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1" name="Google Shape;10451;p62"/>
              <p:cNvSpPr/>
              <p:nvPr/>
            </p:nvSpPr>
            <p:spPr>
              <a:xfrm flipH="1">
                <a:off x="5818010" y="62802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2" name="Google Shape;10452;p62"/>
              <p:cNvSpPr/>
              <p:nvPr/>
            </p:nvSpPr>
            <p:spPr>
              <a:xfrm flipH="1">
                <a:off x="5799058" y="628023"/>
                <a:ext cx="71856" cy="381071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13974" extrusionOk="0">
                    <a:moveTo>
                      <a:pt x="1749" y="5796"/>
                    </a:moveTo>
                    <a:cubicBezTo>
                      <a:pt x="1834" y="5796"/>
                      <a:pt x="1939" y="5880"/>
                      <a:pt x="1939" y="5965"/>
                    </a:cubicBezTo>
                    <a:cubicBezTo>
                      <a:pt x="1939" y="6154"/>
                      <a:pt x="1834" y="6239"/>
                      <a:pt x="1749" y="6239"/>
                    </a:cubicBezTo>
                    <a:cubicBezTo>
                      <a:pt x="1581" y="6239"/>
                      <a:pt x="1496" y="6154"/>
                      <a:pt x="1496" y="5965"/>
                    </a:cubicBezTo>
                    <a:cubicBezTo>
                      <a:pt x="1496" y="5880"/>
                      <a:pt x="1581" y="5796"/>
                      <a:pt x="1749" y="5796"/>
                    </a:cubicBezTo>
                    <a:close/>
                    <a:moveTo>
                      <a:pt x="0" y="0"/>
                    </a:moveTo>
                    <a:lnTo>
                      <a:pt x="0" y="0"/>
                    </a:lnTo>
                    <a:cubicBezTo>
                      <a:pt x="84" y="970"/>
                      <a:pt x="84" y="1939"/>
                      <a:pt x="84" y="2993"/>
                    </a:cubicBezTo>
                    <a:cubicBezTo>
                      <a:pt x="780" y="3161"/>
                      <a:pt x="1412" y="3330"/>
                      <a:pt x="2023" y="3520"/>
                    </a:cubicBezTo>
                    <a:cubicBezTo>
                      <a:pt x="2192" y="4131"/>
                      <a:pt x="2361" y="4742"/>
                      <a:pt x="2466" y="5543"/>
                    </a:cubicBezTo>
                    <a:cubicBezTo>
                      <a:pt x="1665" y="5269"/>
                      <a:pt x="885" y="4911"/>
                      <a:pt x="84" y="4658"/>
                    </a:cubicBezTo>
                    <a:lnTo>
                      <a:pt x="84" y="4658"/>
                    </a:lnTo>
                    <a:cubicBezTo>
                      <a:pt x="84" y="4911"/>
                      <a:pt x="169" y="5185"/>
                      <a:pt x="169" y="5353"/>
                    </a:cubicBezTo>
                    <a:cubicBezTo>
                      <a:pt x="358" y="5353"/>
                      <a:pt x="443" y="5438"/>
                      <a:pt x="443" y="5627"/>
                    </a:cubicBezTo>
                    <a:cubicBezTo>
                      <a:pt x="443" y="5712"/>
                      <a:pt x="358" y="5796"/>
                      <a:pt x="169" y="5796"/>
                    </a:cubicBezTo>
                    <a:lnTo>
                      <a:pt x="169" y="6491"/>
                    </a:lnTo>
                    <a:cubicBezTo>
                      <a:pt x="969" y="6850"/>
                      <a:pt x="1749" y="7208"/>
                      <a:pt x="2634" y="7461"/>
                    </a:cubicBezTo>
                    <a:lnTo>
                      <a:pt x="2634" y="7461"/>
                    </a:lnTo>
                    <a:cubicBezTo>
                      <a:pt x="2634" y="7433"/>
                      <a:pt x="2635" y="7405"/>
                      <a:pt x="2635" y="7377"/>
                    </a:cubicBezTo>
                    <a:cubicBezTo>
                      <a:pt x="2635" y="4047"/>
                      <a:pt x="1307" y="1581"/>
                      <a:pt x="1307" y="1581"/>
                    </a:cubicBezTo>
                    <a:cubicBezTo>
                      <a:pt x="1307" y="1581"/>
                      <a:pt x="1939" y="527"/>
                      <a:pt x="1939" y="84"/>
                    </a:cubicBezTo>
                    <a:lnTo>
                      <a:pt x="1939" y="84"/>
                    </a:lnTo>
                    <a:cubicBezTo>
                      <a:pt x="1939" y="169"/>
                      <a:pt x="1834" y="358"/>
                      <a:pt x="1749" y="527"/>
                    </a:cubicBezTo>
                    <a:cubicBezTo>
                      <a:pt x="1222" y="358"/>
                      <a:pt x="611" y="169"/>
                      <a:pt x="0" y="0"/>
                    </a:cubicBezTo>
                    <a:close/>
                    <a:moveTo>
                      <a:pt x="2634" y="7461"/>
                    </a:moveTo>
                    <a:cubicBezTo>
                      <a:pt x="2634" y="7516"/>
                      <a:pt x="2633" y="7572"/>
                      <a:pt x="2632" y="7628"/>
                    </a:cubicBezTo>
                    <a:lnTo>
                      <a:pt x="2632" y="7628"/>
                    </a:lnTo>
                    <a:cubicBezTo>
                      <a:pt x="2634" y="7572"/>
                      <a:pt x="2635" y="7517"/>
                      <a:pt x="2635" y="7461"/>
                    </a:cubicBezTo>
                    <a:cubicBezTo>
                      <a:pt x="2634" y="7461"/>
                      <a:pt x="2634" y="7461"/>
                      <a:pt x="2634" y="7461"/>
                    </a:cubicBezTo>
                    <a:close/>
                    <a:moveTo>
                      <a:pt x="1496" y="9927"/>
                    </a:moveTo>
                    <a:cubicBezTo>
                      <a:pt x="1581" y="9927"/>
                      <a:pt x="1665" y="10011"/>
                      <a:pt x="1665" y="10180"/>
                    </a:cubicBezTo>
                    <a:cubicBezTo>
                      <a:pt x="1665" y="10285"/>
                      <a:pt x="1581" y="10369"/>
                      <a:pt x="1496" y="10369"/>
                    </a:cubicBezTo>
                    <a:cubicBezTo>
                      <a:pt x="1307" y="10369"/>
                      <a:pt x="1222" y="10285"/>
                      <a:pt x="1222" y="10180"/>
                    </a:cubicBezTo>
                    <a:cubicBezTo>
                      <a:pt x="1222" y="10011"/>
                      <a:pt x="1307" y="9927"/>
                      <a:pt x="1496" y="9927"/>
                    </a:cubicBezTo>
                    <a:close/>
                    <a:moveTo>
                      <a:pt x="2632" y="7628"/>
                    </a:moveTo>
                    <a:cubicBezTo>
                      <a:pt x="2617" y="8100"/>
                      <a:pt x="2541" y="8579"/>
                      <a:pt x="2466" y="9126"/>
                    </a:cubicBezTo>
                    <a:cubicBezTo>
                      <a:pt x="1665" y="8789"/>
                      <a:pt x="970" y="8515"/>
                      <a:pt x="169" y="8262"/>
                    </a:cubicBezTo>
                    <a:lnTo>
                      <a:pt x="169" y="9484"/>
                    </a:lnTo>
                    <a:cubicBezTo>
                      <a:pt x="253" y="9569"/>
                      <a:pt x="358" y="9653"/>
                      <a:pt x="358" y="9758"/>
                    </a:cubicBezTo>
                    <a:cubicBezTo>
                      <a:pt x="358" y="9843"/>
                      <a:pt x="253" y="9927"/>
                      <a:pt x="169" y="9927"/>
                    </a:cubicBezTo>
                    <a:cubicBezTo>
                      <a:pt x="169" y="10369"/>
                      <a:pt x="253" y="10812"/>
                      <a:pt x="253" y="11234"/>
                    </a:cubicBezTo>
                    <a:cubicBezTo>
                      <a:pt x="695" y="11423"/>
                      <a:pt x="1221" y="11591"/>
                      <a:pt x="1747" y="11760"/>
                    </a:cubicBezTo>
                    <a:lnTo>
                      <a:pt x="1747" y="11760"/>
                    </a:lnTo>
                    <a:cubicBezTo>
                      <a:pt x="2354" y="10324"/>
                      <a:pt x="2604" y="8927"/>
                      <a:pt x="2632" y="7628"/>
                    </a:cubicBezTo>
                    <a:close/>
                    <a:moveTo>
                      <a:pt x="1747" y="11760"/>
                    </a:moveTo>
                    <a:cubicBezTo>
                      <a:pt x="1439" y="12490"/>
                      <a:pt x="1038" y="13231"/>
                      <a:pt x="527" y="13973"/>
                    </a:cubicBezTo>
                    <a:cubicBezTo>
                      <a:pt x="1054" y="13257"/>
                      <a:pt x="1412" y="12561"/>
                      <a:pt x="1749" y="11760"/>
                    </a:cubicBezTo>
                    <a:cubicBezTo>
                      <a:pt x="1749" y="11760"/>
                      <a:pt x="1748" y="11760"/>
                      <a:pt x="1747" y="117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3" name="Google Shape;10453;p62"/>
              <p:cNvSpPr/>
              <p:nvPr/>
            </p:nvSpPr>
            <p:spPr>
              <a:xfrm flipH="1">
                <a:off x="5818010" y="628023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4" name="Google Shape;10454;p62"/>
              <p:cNvSpPr/>
              <p:nvPr/>
            </p:nvSpPr>
            <p:spPr>
              <a:xfrm flipH="1">
                <a:off x="5818010" y="63031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5" name="Google Shape;10455;p62"/>
              <p:cNvSpPr/>
              <p:nvPr/>
            </p:nvSpPr>
            <p:spPr>
              <a:xfrm flipH="1">
                <a:off x="5818010" y="63031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6" name="Google Shape;10456;p62"/>
              <p:cNvSpPr/>
              <p:nvPr/>
            </p:nvSpPr>
            <p:spPr>
              <a:xfrm flipH="1">
                <a:off x="5818010" y="63031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7" name="Google Shape;10457;p62"/>
              <p:cNvSpPr/>
              <p:nvPr/>
            </p:nvSpPr>
            <p:spPr>
              <a:xfrm flipH="1">
                <a:off x="5818010" y="630314"/>
                <a:ext cx="27" cy="2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8" name="Google Shape;10458;p62"/>
              <p:cNvSpPr/>
              <p:nvPr/>
            </p:nvSpPr>
            <p:spPr>
              <a:xfrm flipH="1">
                <a:off x="5818010" y="630314"/>
                <a:ext cx="46032" cy="373599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13700" extrusionOk="0">
                    <a:moveTo>
                      <a:pt x="1" y="13615"/>
                    </a:moveTo>
                    <a:lnTo>
                      <a:pt x="1" y="13615"/>
                    </a:lnTo>
                    <a:lnTo>
                      <a:pt x="106" y="13700"/>
                    </a:lnTo>
                    <a:lnTo>
                      <a:pt x="1" y="13615"/>
                    </a:lnTo>
                    <a:close/>
                    <a:moveTo>
                      <a:pt x="1687" y="0"/>
                    </a:moveTo>
                    <a:lnTo>
                      <a:pt x="1687" y="0"/>
                    </a:lnTo>
                    <a:close/>
                  </a:path>
                </a:pathLst>
              </a:custGeom>
              <a:solidFill>
                <a:srgbClr val="BE17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9" name="Google Shape;10459;p62"/>
              <p:cNvSpPr/>
              <p:nvPr/>
            </p:nvSpPr>
            <p:spPr>
              <a:xfrm flipH="1">
                <a:off x="5825482" y="898705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74" y="1"/>
                    </a:moveTo>
                    <a:cubicBezTo>
                      <a:pt x="85" y="1"/>
                      <a:pt x="0" y="85"/>
                      <a:pt x="0" y="254"/>
                    </a:cubicBezTo>
                    <a:cubicBezTo>
                      <a:pt x="0" y="359"/>
                      <a:pt x="85" y="443"/>
                      <a:pt x="274" y="443"/>
                    </a:cubicBezTo>
                    <a:cubicBezTo>
                      <a:pt x="359" y="443"/>
                      <a:pt x="443" y="359"/>
                      <a:pt x="443" y="254"/>
                    </a:cubicBezTo>
                    <a:cubicBezTo>
                      <a:pt x="443" y="85"/>
                      <a:pt x="359" y="1"/>
                      <a:pt x="274" y="1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0" name="Google Shape;10460;p62"/>
              <p:cNvSpPr/>
              <p:nvPr/>
            </p:nvSpPr>
            <p:spPr>
              <a:xfrm flipH="1">
                <a:off x="5861124" y="886652"/>
                <a:ext cx="5209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191" h="443" extrusionOk="0">
                    <a:moveTo>
                      <a:pt x="1" y="0"/>
                    </a:moveTo>
                    <a:lnTo>
                      <a:pt x="1" y="443"/>
                    </a:lnTo>
                    <a:cubicBezTo>
                      <a:pt x="85" y="443"/>
                      <a:pt x="190" y="359"/>
                      <a:pt x="190" y="274"/>
                    </a:cubicBezTo>
                    <a:cubicBezTo>
                      <a:pt x="190" y="169"/>
                      <a:pt x="85" y="85"/>
                      <a:pt x="1" y="0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1" name="Google Shape;10461;p62"/>
              <p:cNvSpPr/>
              <p:nvPr/>
            </p:nvSpPr>
            <p:spPr>
              <a:xfrm flipH="1">
                <a:off x="5803666" y="709615"/>
                <a:ext cx="64957" cy="69593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552" extrusionOk="0">
                    <a:moveTo>
                      <a:pt x="0" y="1"/>
                    </a:moveTo>
                    <a:lnTo>
                      <a:pt x="0" y="1666"/>
                    </a:lnTo>
                    <a:cubicBezTo>
                      <a:pt x="801" y="1919"/>
                      <a:pt x="1581" y="2277"/>
                      <a:pt x="2382" y="2551"/>
                    </a:cubicBezTo>
                    <a:cubicBezTo>
                      <a:pt x="2277" y="1750"/>
                      <a:pt x="2108" y="1139"/>
                      <a:pt x="1939" y="528"/>
                    </a:cubicBezTo>
                    <a:cubicBezTo>
                      <a:pt x="1328" y="338"/>
                      <a:pt x="696" y="16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2" name="Google Shape;10462;p62"/>
              <p:cNvSpPr/>
              <p:nvPr/>
            </p:nvSpPr>
            <p:spPr>
              <a:xfrm flipH="1">
                <a:off x="5818010" y="621124"/>
                <a:ext cx="52904" cy="21271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780" extrusionOk="0">
                    <a:moveTo>
                      <a:pt x="0" y="0"/>
                    </a:moveTo>
                    <a:lnTo>
                      <a:pt x="0" y="253"/>
                    </a:lnTo>
                    <a:cubicBezTo>
                      <a:pt x="611" y="422"/>
                      <a:pt x="1222" y="611"/>
                      <a:pt x="1749" y="780"/>
                    </a:cubicBezTo>
                    <a:cubicBezTo>
                      <a:pt x="1834" y="611"/>
                      <a:pt x="1939" y="422"/>
                      <a:pt x="1939" y="337"/>
                    </a:cubicBezTo>
                    <a:lnTo>
                      <a:pt x="1939" y="253"/>
                    </a:lnTo>
                    <a:cubicBezTo>
                      <a:pt x="1939" y="253"/>
                      <a:pt x="1834" y="253"/>
                      <a:pt x="1834" y="169"/>
                    </a:cubicBezTo>
                    <a:lnTo>
                      <a:pt x="1749" y="169"/>
                    </a:lnTo>
                    <a:cubicBezTo>
                      <a:pt x="1496" y="0"/>
                      <a:pt x="885" y="0"/>
                      <a:pt x="3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3" name="Google Shape;10463;p62"/>
              <p:cNvSpPr/>
              <p:nvPr/>
            </p:nvSpPr>
            <p:spPr>
              <a:xfrm flipH="1">
                <a:off x="5818010" y="786053"/>
                <a:ext cx="12108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4" extrusionOk="0">
                    <a:moveTo>
                      <a:pt x="253" y="1"/>
                    </a:moveTo>
                    <a:cubicBezTo>
                      <a:pt x="85" y="1"/>
                      <a:pt x="0" y="85"/>
                      <a:pt x="0" y="170"/>
                    </a:cubicBezTo>
                    <a:cubicBezTo>
                      <a:pt x="0" y="359"/>
                      <a:pt x="85" y="444"/>
                      <a:pt x="253" y="444"/>
                    </a:cubicBezTo>
                    <a:cubicBezTo>
                      <a:pt x="338" y="444"/>
                      <a:pt x="443" y="359"/>
                      <a:pt x="443" y="170"/>
                    </a:cubicBezTo>
                    <a:cubicBezTo>
                      <a:pt x="443" y="85"/>
                      <a:pt x="338" y="1"/>
                      <a:pt x="253" y="1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4" name="Google Shape;10464;p62"/>
              <p:cNvSpPr/>
              <p:nvPr/>
            </p:nvSpPr>
            <p:spPr>
              <a:xfrm flipH="1">
                <a:off x="5858833" y="774000"/>
                <a:ext cx="7499" cy="1208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43" extrusionOk="0">
                    <a:moveTo>
                      <a:pt x="1" y="0"/>
                    </a:moveTo>
                    <a:lnTo>
                      <a:pt x="1" y="443"/>
                    </a:lnTo>
                    <a:cubicBezTo>
                      <a:pt x="190" y="443"/>
                      <a:pt x="275" y="359"/>
                      <a:pt x="275" y="274"/>
                    </a:cubicBezTo>
                    <a:cubicBezTo>
                      <a:pt x="275" y="85"/>
                      <a:pt x="190" y="0"/>
                      <a:pt x="1" y="0"/>
                    </a:cubicBezTo>
                    <a:close/>
                  </a:path>
                </a:pathLst>
              </a:custGeom>
              <a:solidFill>
                <a:srgbClr val="EC72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5" name="Google Shape;10465;p62"/>
              <p:cNvSpPr/>
              <p:nvPr/>
            </p:nvSpPr>
            <p:spPr>
              <a:xfrm flipH="1">
                <a:off x="5799058" y="805033"/>
                <a:ext cx="67275" cy="71856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635" extrusionOk="0">
                    <a:moveTo>
                      <a:pt x="1" y="0"/>
                    </a:moveTo>
                    <a:lnTo>
                      <a:pt x="1" y="1771"/>
                    </a:lnTo>
                    <a:cubicBezTo>
                      <a:pt x="802" y="2024"/>
                      <a:pt x="1497" y="2298"/>
                      <a:pt x="2298" y="2635"/>
                    </a:cubicBezTo>
                    <a:cubicBezTo>
                      <a:pt x="2382" y="2024"/>
                      <a:pt x="2467" y="1497"/>
                      <a:pt x="2467" y="970"/>
                    </a:cubicBezTo>
                    <a:cubicBezTo>
                      <a:pt x="1581" y="717"/>
                      <a:pt x="802" y="359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6" name="Google Shape;10466;p62"/>
              <p:cNvSpPr/>
              <p:nvPr/>
            </p:nvSpPr>
            <p:spPr>
              <a:xfrm flipH="1">
                <a:off x="5823191" y="934347"/>
                <a:ext cx="40850" cy="74747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2741" extrusionOk="0">
                    <a:moveTo>
                      <a:pt x="1" y="1"/>
                    </a:moveTo>
                    <a:lnTo>
                      <a:pt x="1" y="2466"/>
                    </a:lnTo>
                    <a:lnTo>
                      <a:pt x="106" y="2551"/>
                    </a:lnTo>
                    <a:cubicBezTo>
                      <a:pt x="191" y="2740"/>
                      <a:pt x="275" y="2740"/>
                      <a:pt x="275" y="2740"/>
                    </a:cubicBezTo>
                    <a:cubicBezTo>
                      <a:pt x="802" y="2024"/>
                      <a:pt x="1160" y="1328"/>
                      <a:pt x="1497" y="527"/>
                    </a:cubicBezTo>
                    <a:cubicBezTo>
                      <a:pt x="970" y="359"/>
                      <a:pt x="444" y="19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7" name="Google Shape;10467;p62"/>
              <p:cNvSpPr/>
              <p:nvPr/>
            </p:nvSpPr>
            <p:spPr>
              <a:xfrm flipH="1">
                <a:off x="5899629" y="759628"/>
                <a:ext cx="9817" cy="12108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44" extrusionOk="0">
                    <a:moveTo>
                      <a:pt x="191" y="0"/>
                    </a:moveTo>
                    <a:cubicBezTo>
                      <a:pt x="85" y="0"/>
                      <a:pt x="1" y="85"/>
                      <a:pt x="1" y="190"/>
                    </a:cubicBezTo>
                    <a:cubicBezTo>
                      <a:pt x="1" y="359"/>
                      <a:pt x="85" y="443"/>
                      <a:pt x="191" y="443"/>
                    </a:cubicBezTo>
                    <a:cubicBezTo>
                      <a:pt x="275" y="443"/>
                      <a:pt x="359" y="359"/>
                      <a:pt x="359" y="190"/>
                    </a:cubicBezTo>
                    <a:cubicBezTo>
                      <a:pt x="359" y="85"/>
                      <a:pt x="275" y="0"/>
                      <a:pt x="191" y="0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8" name="Google Shape;10468;p62"/>
              <p:cNvSpPr/>
              <p:nvPr/>
            </p:nvSpPr>
            <p:spPr>
              <a:xfrm flipH="1">
                <a:off x="5899629" y="876862"/>
                <a:ext cx="9817" cy="9817"/>
              </a:xfrm>
              <a:custGeom>
                <a:avLst/>
                <a:gdLst/>
                <a:ahLst/>
                <a:cxnLst/>
                <a:rect l="l" t="t" r="r" b="b"/>
                <a:pathLst>
                  <a:path w="360" h="360" extrusionOk="0">
                    <a:moveTo>
                      <a:pt x="191" y="1"/>
                    </a:moveTo>
                    <a:cubicBezTo>
                      <a:pt x="85" y="1"/>
                      <a:pt x="1" y="106"/>
                      <a:pt x="1" y="191"/>
                    </a:cubicBezTo>
                    <a:cubicBezTo>
                      <a:pt x="1" y="275"/>
                      <a:pt x="85" y="359"/>
                      <a:pt x="191" y="359"/>
                    </a:cubicBezTo>
                    <a:cubicBezTo>
                      <a:pt x="275" y="359"/>
                      <a:pt x="359" y="275"/>
                      <a:pt x="359" y="191"/>
                    </a:cubicBezTo>
                    <a:cubicBezTo>
                      <a:pt x="359" y="106"/>
                      <a:pt x="275" y="1"/>
                      <a:pt x="191" y="1"/>
                    </a:cubicBezTo>
                    <a:close/>
                  </a:path>
                </a:pathLst>
              </a:custGeom>
              <a:solidFill>
                <a:srgbClr val="FFAC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69" name="Google Shape;10469;p62"/>
            <p:cNvSpPr/>
            <p:nvPr/>
          </p:nvSpPr>
          <p:spPr>
            <a:xfrm flipH="1">
              <a:off x="4335749" y="1748575"/>
              <a:ext cx="1492078" cy="2106198"/>
            </a:xfrm>
            <a:custGeom>
              <a:avLst/>
              <a:gdLst/>
              <a:ahLst/>
              <a:cxnLst/>
              <a:rect l="l" t="t" r="r" b="b"/>
              <a:pathLst>
                <a:path w="54715" h="77235" extrusionOk="0">
                  <a:moveTo>
                    <a:pt x="42986" y="0"/>
                  </a:moveTo>
                  <a:cubicBezTo>
                    <a:pt x="40884" y="0"/>
                    <a:pt x="15639" y="28026"/>
                    <a:pt x="15639" y="28903"/>
                  </a:cubicBezTo>
                  <a:cubicBezTo>
                    <a:pt x="15639" y="29683"/>
                    <a:pt x="18695" y="31095"/>
                    <a:pt x="18695" y="31622"/>
                  </a:cubicBezTo>
                  <a:cubicBezTo>
                    <a:pt x="18611" y="32148"/>
                    <a:pt x="5628" y="46459"/>
                    <a:pt x="5712" y="47260"/>
                  </a:cubicBezTo>
                  <a:cubicBezTo>
                    <a:pt x="5712" y="48124"/>
                    <a:pt x="9569" y="50506"/>
                    <a:pt x="9127" y="51033"/>
                  </a:cubicBezTo>
                  <a:cubicBezTo>
                    <a:pt x="8789" y="51475"/>
                    <a:pt x="1" y="65428"/>
                    <a:pt x="359" y="66228"/>
                  </a:cubicBezTo>
                  <a:cubicBezTo>
                    <a:pt x="687" y="66987"/>
                    <a:pt x="46725" y="77234"/>
                    <a:pt x="49815" y="77234"/>
                  </a:cubicBezTo>
                  <a:cubicBezTo>
                    <a:pt x="49902" y="77234"/>
                    <a:pt x="49955" y="77226"/>
                    <a:pt x="49972" y="77209"/>
                  </a:cubicBezTo>
                  <a:cubicBezTo>
                    <a:pt x="50499" y="76492"/>
                    <a:pt x="46979" y="59547"/>
                    <a:pt x="47506" y="59547"/>
                  </a:cubicBezTo>
                  <a:cubicBezTo>
                    <a:pt x="47894" y="59547"/>
                    <a:pt x="50714" y="60072"/>
                    <a:pt x="52243" y="60072"/>
                  </a:cubicBezTo>
                  <a:cubicBezTo>
                    <a:pt x="52791" y="60072"/>
                    <a:pt x="53173" y="60005"/>
                    <a:pt x="53218" y="59821"/>
                  </a:cubicBezTo>
                  <a:cubicBezTo>
                    <a:pt x="53471" y="59020"/>
                    <a:pt x="49256" y="39525"/>
                    <a:pt x="50141" y="39082"/>
                  </a:cubicBezTo>
                  <a:cubicBezTo>
                    <a:pt x="50351" y="38984"/>
                    <a:pt x="50734" y="38943"/>
                    <a:pt x="51177" y="38943"/>
                  </a:cubicBezTo>
                  <a:cubicBezTo>
                    <a:pt x="51490" y="38943"/>
                    <a:pt x="51832" y="38963"/>
                    <a:pt x="52164" y="38998"/>
                  </a:cubicBezTo>
                  <a:cubicBezTo>
                    <a:pt x="52459" y="38998"/>
                    <a:pt x="52752" y="39008"/>
                    <a:pt x="53021" y="39008"/>
                  </a:cubicBezTo>
                  <a:cubicBezTo>
                    <a:pt x="53560" y="39008"/>
                    <a:pt x="54005" y="38970"/>
                    <a:pt x="54187" y="38745"/>
                  </a:cubicBezTo>
                  <a:cubicBezTo>
                    <a:pt x="54714" y="38218"/>
                    <a:pt x="43902" y="366"/>
                    <a:pt x="43038" y="7"/>
                  </a:cubicBezTo>
                  <a:cubicBezTo>
                    <a:pt x="43023" y="3"/>
                    <a:pt x="43005" y="0"/>
                    <a:pt x="42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62"/>
            <p:cNvSpPr/>
            <p:nvPr/>
          </p:nvSpPr>
          <p:spPr>
            <a:xfrm flipH="1">
              <a:off x="5375473" y="2495937"/>
              <a:ext cx="25879" cy="40823"/>
            </a:xfrm>
            <a:custGeom>
              <a:avLst/>
              <a:gdLst/>
              <a:ahLst/>
              <a:cxnLst/>
              <a:rect l="l" t="t" r="r" b="b"/>
              <a:pathLst>
                <a:path w="949" h="1497" extrusionOk="0">
                  <a:moveTo>
                    <a:pt x="0" y="1497"/>
                  </a:moveTo>
                  <a:lnTo>
                    <a:pt x="0" y="1497"/>
                  </a:lnTo>
                  <a:lnTo>
                    <a:pt x="0" y="1497"/>
                  </a:lnTo>
                  <a:lnTo>
                    <a:pt x="0" y="1497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0" y="1412"/>
                  </a:moveTo>
                  <a:lnTo>
                    <a:pt x="0" y="1412"/>
                  </a:lnTo>
                  <a:lnTo>
                    <a:pt x="0" y="1412"/>
                  </a:lnTo>
                  <a:close/>
                  <a:moveTo>
                    <a:pt x="864" y="169"/>
                  </a:moveTo>
                  <a:cubicBezTo>
                    <a:pt x="337" y="885"/>
                    <a:pt x="0" y="1328"/>
                    <a:pt x="0" y="1412"/>
                  </a:cubicBezTo>
                  <a:cubicBezTo>
                    <a:pt x="0" y="1328"/>
                    <a:pt x="337" y="885"/>
                    <a:pt x="864" y="169"/>
                  </a:cubicBezTo>
                  <a:close/>
                  <a:moveTo>
                    <a:pt x="949" y="85"/>
                  </a:moveTo>
                  <a:cubicBezTo>
                    <a:pt x="949" y="85"/>
                    <a:pt x="864" y="85"/>
                    <a:pt x="864" y="169"/>
                  </a:cubicBezTo>
                  <a:cubicBezTo>
                    <a:pt x="864" y="85"/>
                    <a:pt x="949" y="85"/>
                    <a:pt x="949" y="85"/>
                  </a:cubicBezTo>
                  <a:close/>
                  <a:moveTo>
                    <a:pt x="949" y="85"/>
                  </a:moveTo>
                  <a:lnTo>
                    <a:pt x="949" y="85"/>
                  </a:lnTo>
                  <a:lnTo>
                    <a:pt x="949" y="85"/>
                  </a:lnTo>
                  <a:close/>
                  <a:moveTo>
                    <a:pt x="949" y="85"/>
                  </a:moveTo>
                  <a:lnTo>
                    <a:pt x="949" y="85"/>
                  </a:lnTo>
                  <a:lnTo>
                    <a:pt x="949" y="85"/>
                  </a:lnTo>
                  <a:close/>
                  <a:moveTo>
                    <a:pt x="949" y="85"/>
                  </a:moveTo>
                  <a:lnTo>
                    <a:pt x="949" y="85"/>
                  </a:lnTo>
                  <a:lnTo>
                    <a:pt x="949" y="85"/>
                  </a:lnTo>
                  <a:close/>
                  <a:moveTo>
                    <a:pt x="949" y="0"/>
                  </a:moveTo>
                  <a:lnTo>
                    <a:pt x="949" y="85"/>
                  </a:lnTo>
                  <a:close/>
                </a:path>
              </a:pathLst>
            </a:custGeom>
            <a:solidFill>
              <a:srgbClr val="182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62"/>
            <p:cNvSpPr/>
            <p:nvPr/>
          </p:nvSpPr>
          <p:spPr>
            <a:xfrm flipH="1">
              <a:off x="4678315" y="1760819"/>
              <a:ext cx="723037" cy="1798429"/>
            </a:xfrm>
            <a:custGeom>
              <a:avLst/>
              <a:gdLst/>
              <a:ahLst/>
              <a:cxnLst/>
              <a:rect l="l" t="t" r="r" b="b"/>
              <a:pathLst>
                <a:path w="26514" h="65949" extrusionOk="0">
                  <a:moveTo>
                    <a:pt x="26514" y="1"/>
                  </a:moveTo>
                  <a:lnTo>
                    <a:pt x="26514" y="1"/>
                  </a:lnTo>
                  <a:cubicBezTo>
                    <a:pt x="22383" y="2994"/>
                    <a:pt x="5354" y="21688"/>
                    <a:pt x="949" y="26957"/>
                  </a:cubicBezTo>
                  <a:lnTo>
                    <a:pt x="949" y="27042"/>
                  </a:lnTo>
                  <a:cubicBezTo>
                    <a:pt x="949" y="27042"/>
                    <a:pt x="864" y="27042"/>
                    <a:pt x="864" y="27126"/>
                  </a:cubicBezTo>
                  <a:cubicBezTo>
                    <a:pt x="337" y="27842"/>
                    <a:pt x="0" y="28285"/>
                    <a:pt x="0" y="28369"/>
                  </a:cubicBezTo>
                  <a:lnTo>
                    <a:pt x="0" y="28454"/>
                  </a:lnTo>
                  <a:cubicBezTo>
                    <a:pt x="0" y="29234"/>
                    <a:pt x="3056" y="30646"/>
                    <a:pt x="3056" y="31173"/>
                  </a:cubicBezTo>
                  <a:cubicBezTo>
                    <a:pt x="2972" y="31341"/>
                    <a:pt x="1834" y="32669"/>
                    <a:pt x="253" y="34503"/>
                  </a:cubicBezTo>
                  <a:cubicBezTo>
                    <a:pt x="2002" y="38107"/>
                    <a:pt x="3583" y="41985"/>
                    <a:pt x="4637" y="46200"/>
                  </a:cubicBezTo>
                  <a:cubicBezTo>
                    <a:pt x="5354" y="46200"/>
                    <a:pt x="6407" y="50499"/>
                    <a:pt x="5796" y="51469"/>
                  </a:cubicBezTo>
                  <a:lnTo>
                    <a:pt x="5796" y="51553"/>
                  </a:lnTo>
                  <a:lnTo>
                    <a:pt x="5691" y="51553"/>
                  </a:lnTo>
                  <a:cubicBezTo>
                    <a:pt x="6133" y="54356"/>
                    <a:pt x="6323" y="57265"/>
                    <a:pt x="6218" y="60152"/>
                  </a:cubicBezTo>
                  <a:cubicBezTo>
                    <a:pt x="6576" y="60236"/>
                    <a:pt x="6850" y="60510"/>
                    <a:pt x="7019" y="60763"/>
                  </a:cubicBezTo>
                  <a:cubicBezTo>
                    <a:pt x="7187" y="61037"/>
                    <a:pt x="7461" y="61206"/>
                    <a:pt x="7545" y="61290"/>
                  </a:cubicBezTo>
                  <a:lnTo>
                    <a:pt x="7714" y="61290"/>
                  </a:lnTo>
                  <a:cubicBezTo>
                    <a:pt x="7904" y="61290"/>
                    <a:pt x="8072" y="61206"/>
                    <a:pt x="8241" y="61206"/>
                  </a:cubicBezTo>
                  <a:cubicBezTo>
                    <a:pt x="8515" y="61122"/>
                    <a:pt x="8768" y="61037"/>
                    <a:pt x="9042" y="61037"/>
                  </a:cubicBezTo>
                  <a:lnTo>
                    <a:pt x="9295" y="61037"/>
                  </a:lnTo>
                  <a:cubicBezTo>
                    <a:pt x="9653" y="61122"/>
                    <a:pt x="9906" y="61480"/>
                    <a:pt x="10180" y="61733"/>
                  </a:cubicBezTo>
                  <a:cubicBezTo>
                    <a:pt x="10349" y="61901"/>
                    <a:pt x="10538" y="62091"/>
                    <a:pt x="10707" y="62091"/>
                  </a:cubicBezTo>
                  <a:lnTo>
                    <a:pt x="10791" y="62175"/>
                  </a:lnTo>
                  <a:cubicBezTo>
                    <a:pt x="10960" y="62175"/>
                    <a:pt x="11234" y="62091"/>
                    <a:pt x="11402" y="62007"/>
                  </a:cubicBezTo>
                  <a:cubicBezTo>
                    <a:pt x="11676" y="61901"/>
                    <a:pt x="11929" y="61817"/>
                    <a:pt x="12203" y="61817"/>
                  </a:cubicBezTo>
                  <a:lnTo>
                    <a:pt x="12456" y="61817"/>
                  </a:lnTo>
                  <a:cubicBezTo>
                    <a:pt x="12646" y="61901"/>
                    <a:pt x="12814" y="62007"/>
                    <a:pt x="12983" y="62091"/>
                  </a:cubicBezTo>
                  <a:cubicBezTo>
                    <a:pt x="15280" y="41015"/>
                    <a:pt x="18863" y="19855"/>
                    <a:pt x="26514" y="1"/>
                  </a:cubicBezTo>
                  <a:close/>
                  <a:moveTo>
                    <a:pt x="6218" y="60848"/>
                  </a:moveTo>
                  <a:cubicBezTo>
                    <a:pt x="6133" y="62175"/>
                    <a:pt x="6049" y="63398"/>
                    <a:pt x="5880" y="64726"/>
                  </a:cubicBezTo>
                  <a:cubicBezTo>
                    <a:pt x="8241" y="65168"/>
                    <a:pt x="10538" y="65505"/>
                    <a:pt x="12541" y="65948"/>
                  </a:cubicBezTo>
                  <a:cubicBezTo>
                    <a:pt x="12730" y="64979"/>
                    <a:pt x="12814" y="63925"/>
                    <a:pt x="12899" y="62955"/>
                  </a:cubicBezTo>
                  <a:cubicBezTo>
                    <a:pt x="12730" y="62787"/>
                    <a:pt x="12456" y="62534"/>
                    <a:pt x="12288" y="62534"/>
                  </a:cubicBezTo>
                  <a:lnTo>
                    <a:pt x="12203" y="62534"/>
                  </a:lnTo>
                  <a:cubicBezTo>
                    <a:pt x="12014" y="62534"/>
                    <a:pt x="11845" y="62618"/>
                    <a:pt x="11676" y="62618"/>
                  </a:cubicBezTo>
                  <a:cubicBezTo>
                    <a:pt x="11402" y="62702"/>
                    <a:pt x="11149" y="62787"/>
                    <a:pt x="10791" y="62787"/>
                  </a:cubicBezTo>
                  <a:lnTo>
                    <a:pt x="10538" y="62787"/>
                  </a:lnTo>
                  <a:cubicBezTo>
                    <a:pt x="10180" y="62702"/>
                    <a:pt x="9906" y="62428"/>
                    <a:pt x="9737" y="62175"/>
                  </a:cubicBezTo>
                  <a:cubicBezTo>
                    <a:pt x="9484" y="62007"/>
                    <a:pt x="9295" y="61733"/>
                    <a:pt x="9126" y="61733"/>
                  </a:cubicBezTo>
                  <a:lnTo>
                    <a:pt x="9042" y="61733"/>
                  </a:lnTo>
                  <a:cubicBezTo>
                    <a:pt x="8852" y="61733"/>
                    <a:pt x="8684" y="61733"/>
                    <a:pt x="8515" y="61817"/>
                  </a:cubicBezTo>
                  <a:cubicBezTo>
                    <a:pt x="8241" y="61901"/>
                    <a:pt x="7988" y="61901"/>
                    <a:pt x="7714" y="61901"/>
                  </a:cubicBezTo>
                  <a:lnTo>
                    <a:pt x="7377" y="61901"/>
                  </a:lnTo>
                  <a:cubicBezTo>
                    <a:pt x="7019" y="61817"/>
                    <a:pt x="6745" y="61564"/>
                    <a:pt x="6576" y="61206"/>
                  </a:cubicBezTo>
                  <a:cubicBezTo>
                    <a:pt x="6407" y="61122"/>
                    <a:pt x="6323" y="60953"/>
                    <a:pt x="6218" y="608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62"/>
            <p:cNvSpPr/>
            <p:nvPr/>
          </p:nvSpPr>
          <p:spPr>
            <a:xfrm flipH="1">
              <a:off x="4395525" y="2890206"/>
              <a:ext cx="1092054" cy="271309"/>
            </a:xfrm>
            <a:custGeom>
              <a:avLst/>
              <a:gdLst/>
              <a:ahLst/>
              <a:cxnLst/>
              <a:rect l="l" t="t" r="r" b="b"/>
              <a:pathLst>
                <a:path w="40046" h="9949" extrusionOk="0">
                  <a:moveTo>
                    <a:pt x="376" y="0"/>
                  </a:moveTo>
                  <a:cubicBezTo>
                    <a:pt x="251" y="0"/>
                    <a:pt x="146" y="89"/>
                    <a:pt x="85" y="211"/>
                  </a:cubicBezTo>
                  <a:cubicBezTo>
                    <a:pt x="1" y="380"/>
                    <a:pt x="85" y="570"/>
                    <a:pt x="254" y="654"/>
                  </a:cubicBezTo>
                  <a:cubicBezTo>
                    <a:pt x="422" y="738"/>
                    <a:pt x="528" y="991"/>
                    <a:pt x="696" y="1181"/>
                  </a:cubicBezTo>
                  <a:cubicBezTo>
                    <a:pt x="865" y="1518"/>
                    <a:pt x="1055" y="1792"/>
                    <a:pt x="1392" y="1961"/>
                  </a:cubicBezTo>
                  <a:cubicBezTo>
                    <a:pt x="1597" y="2069"/>
                    <a:pt x="1802" y="2116"/>
                    <a:pt x="2004" y="2116"/>
                  </a:cubicBezTo>
                  <a:cubicBezTo>
                    <a:pt x="2154" y="2116"/>
                    <a:pt x="2302" y="2090"/>
                    <a:pt x="2446" y="2045"/>
                  </a:cubicBezTo>
                  <a:cubicBezTo>
                    <a:pt x="2628" y="2045"/>
                    <a:pt x="2802" y="2007"/>
                    <a:pt x="2953" y="2007"/>
                  </a:cubicBezTo>
                  <a:cubicBezTo>
                    <a:pt x="3029" y="2007"/>
                    <a:pt x="3099" y="2017"/>
                    <a:pt x="3162" y="2045"/>
                  </a:cubicBezTo>
                  <a:cubicBezTo>
                    <a:pt x="3331" y="2150"/>
                    <a:pt x="3499" y="2403"/>
                    <a:pt x="3584" y="2572"/>
                  </a:cubicBezTo>
                  <a:cubicBezTo>
                    <a:pt x="3858" y="2930"/>
                    <a:pt x="4026" y="3204"/>
                    <a:pt x="4385" y="3373"/>
                  </a:cubicBezTo>
                  <a:cubicBezTo>
                    <a:pt x="4536" y="3444"/>
                    <a:pt x="4684" y="3470"/>
                    <a:pt x="4831" y="3470"/>
                  </a:cubicBezTo>
                  <a:cubicBezTo>
                    <a:pt x="5032" y="3470"/>
                    <a:pt x="5232" y="3421"/>
                    <a:pt x="5438" y="3373"/>
                  </a:cubicBezTo>
                  <a:lnTo>
                    <a:pt x="6134" y="3373"/>
                  </a:lnTo>
                  <a:cubicBezTo>
                    <a:pt x="6324" y="3457"/>
                    <a:pt x="6492" y="3731"/>
                    <a:pt x="6661" y="3900"/>
                  </a:cubicBezTo>
                  <a:cubicBezTo>
                    <a:pt x="6851" y="4152"/>
                    <a:pt x="7103" y="4511"/>
                    <a:pt x="7462" y="4595"/>
                  </a:cubicBezTo>
                  <a:cubicBezTo>
                    <a:pt x="7601" y="4673"/>
                    <a:pt x="7744" y="4701"/>
                    <a:pt x="7888" y="4701"/>
                  </a:cubicBezTo>
                  <a:cubicBezTo>
                    <a:pt x="8095" y="4701"/>
                    <a:pt x="8305" y="4645"/>
                    <a:pt x="8516" y="4595"/>
                  </a:cubicBezTo>
                  <a:cubicBezTo>
                    <a:pt x="8684" y="4595"/>
                    <a:pt x="8862" y="4558"/>
                    <a:pt x="9012" y="4558"/>
                  </a:cubicBezTo>
                  <a:cubicBezTo>
                    <a:pt x="9087" y="4558"/>
                    <a:pt x="9155" y="4567"/>
                    <a:pt x="9211" y="4595"/>
                  </a:cubicBezTo>
                  <a:cubicBezTo>
                    <a:pt x="9380" y="4679"/>
                    <a:pt x="9569" y="4869"/>
                    <a:pt x="9738" y="5038"/>
                  </a:cubicBezTo>
                  <a:cubicBezTo>
                    <a:pt x="9907" y="5396"/>
                    <a:pt x="10181" y="5649"/>
                    <a:pt x="10539" y="5733"/>
                  </a:cubicBezTo>
                  <a:cubicBezTo>
                    <a:pt x="10685" y="5815"/>
                    <a:pt x="10834" y="5846"/>
                    <a:pt x="10987" y="5846"/>
                  </a:cubicBezTo>
                  <a:cubicBezTo>
                    <a:pt x="11186" y="5846"/>
                    <a:pt x="11389" y="5793"/>
                    <a:pt x="11593" y="5733"/>
                  </a:cubicBezTo>
                  <a:cubicBezTo>
                    <a:pt x="11772" y="5674"/>
                    <a:pt x="11961" y="5614"/>
                    <a:pt x="12116" y="5614"/>
                  </a:cubicBezTo>
                  <a:cubicBezTo>
                    <a:pt x="12180" y="5614"/>
                    <a:pt x="12239" y="5624"/>
                    <a:pt x="12288" y="5649"/>
                  </a:cubicBezTo>
                  <a:cubicBezTo>
                    <a:pt x="12457" y="5733"/>
                    <a:pt x="12646" y="5923"/>
                    <a:pt x="12815" y="6091"/>
                  </a:cubicBezTo>
                  <a:cubicBezTo>
                    <a:pt x="13068" y="6365"/>
                    <a:pt x="13342" y="6703"/>
                    <a:pt x="13700" y="6787"/>
                  </a:cubicBezTo>
                  <a:cubicBezTo>
                    <a:pt x="13801" y="6819"/>
                    <a:pt x="13904" y="6831"/>
                    <a:pt x="14008" y="6831"/>
                  </a:cubicBezTo>
                  <a:cubicBezTo>
                    <a:pt x="14252" y="6831"/>
                    <a:pt x="14503" y="6762"/>
                    <a:pt x="14754" y="6703"/>
                  </a:cubicBezTo>
                  <a:cubicBezTo>
                    <a:pt x="14933" y="6643"/>
                    <a:pt x="15122" y="6583"/>
                    <a:pt x="15277" y="6583"/>
                  </a:cubicBezTo>
                  <a:cubicBezTo>
                    <a:pt x="15342" y="6583"/>
                    <a:pt x="15400" y="6594"/>
                    <a:pt x="15450" y="6618"/>
                  </a:cubicBezTo>
                  <a:cubicBezTo>
                    <a:pt x="15618" y="6618"/>
                    <a:pt x="15808" y="6787"/>
                    <a:pt x="15976" y="7061"/>
                  </a:cubicBezTo>
                  <a:cubicBezTo>
                    <a:pt x="16229" y="7314"/>
                    <a:pt x="16503" y="7588"/>
                    <a:pt x="16862" y="7672"/>
                  </a:cubicBezTo>
                  <a:cubicBezTo>
                    <a:pt x="16926" y="7688"/>
                    <a:pt x="16991" y="7695"/>
                    <a:pt x="17057" y="7695"/>
                  </a:cubicBezTo>
                  <a:cubicBezTo>
                    <a:pt x="17336" y="7695"/>
                    <a:pt x="17626" y="7572"/>
                    <a:pt x="17916" y="7504"/>
                  </a:cubicBezTo>
                  <a:cubicBezTo>
                    <a:pt x="18093" y="7444"/>
                    <a:pt x="18280" y="7375"/>
                    <a:pt x="18435" y="7375"/>
                  </a:cubicBezTo>
                  <a:cubicBezTo>
                    <a:pt x="18501" y="7375"/>
                    <a:pt x="18561" y="7388"/>
                    <a:pt x="18611" y="7419"/>
                  </a:cubicBezTo>
                  <a:cubicBezTo>
                    <a:pt x="18780" y="7419"/>
                    <a:pt x="18969" y="7588"/>
                    <a:pt x="19138" y="7756"/>
                  </a:cubicBezTo>
                  <a:cubicBezTo>
                    <a:pt x="19391" y="8030"/>
                    <a:pt x="19665" y="8283"/>
                    <a:pt x="20023" y="8368"/>
                  </a:cubicBezTo>
                  <a:cubicBezTo>
                    <a:pt x="20093" y="8390"/>
                    <a:pt x="20168" y="8399"/>
                    <a:pt x="20245" y="8399"/>
                  </a:cubicBezTo>
                  <a:cubicBezTo>
                    <a:pt x="20537" y="8399"/>
                    <a:pt x="20860" y="8266"/>
                    <a:pt x="21077" y="8199"/>
                  </a:cubicBezTo>
                  <a:cubicBezTo>
                    <a:pt x="21330" y="8115"/>
                    <a:pt x="21604" y="8030"/>
                    <a:pt x="21772" y="8030"/>
                  </a:cubicBezTo>
                  <a:cubicBezTo>
                    <a:pt x="21941" y="8115"/>
                    <a:pt x="22131" y="8283"/>
                    <a:pt x="22384" y="8473"/>
                  </a:cubicBezTo>
                  <a:cubicBezTo>
                    <a:pt x="22658" y="8642"/>
                    <a:pt x="22911" y="8895"/>
                    <a:pt x="23269" y="9000"/>
                  </a:cubicBezTo>
                  <a:cubicBezTo>
                    <a:pt x="23326" y="9014"/>
                    <a:pt x="23386" y="9021"/>
                    <a:pt x="23448" y="9021"/>
                  </a:cubicBezTo>
                  <a:cubicBezTo>
                    <a:pt x="23751" y="9021"/>
                    <a:pt x="24095" y="8866"/>
                    <a:pt x="24323" y="8726"/>
                  </a:cubicBezTo>
                  <a:cubicBezTo>
                    <a:pt x="24576" y="8642"/>
                    <a:pt x="24850" y="8557"/>
                    <a:pt x="25018" y="8557"/>
                  </a:cubicBezTo>
                  <a:cubicBezTo>
                    <a:pt x="25187" y="8642"/>
                    <a:pt x="25376" y="8810"/>
                    <a:pt x="25629" y="8895"/>
                  </a:cubicBezTo>
                  <a:cubicBezTo>
                    <a:pt x="25903" y="9169"/>
                    <a:pt x="26156" y="9421"/>
                    <a:pt x="26515" y="9421"/>
                  </a:cubicBezTo>
                  <a:cubicBezTo>
                    <a:pt x="26586" y="9443"/>
                    <a:pt x="26660" y="9452"/>
                    <a:pt x="26735" y="9452"/>
                  </a:cubicBezTo>
                  <a:cubicBezTo>
                    <a:pt x="27036" y="9452"/>
                    <a:pt x="27349" y="9303"/>
                    <a:pt x="27568" y="9169"/>
                  </a:cubicBezTo>
                  <a:cubicBezTo>
                    <a:pt x="27769" y="9102"/>
                    <a:pt x="27982" y="8969"/>
                    <a:pt x="28146" y="8969"/>
                  </a:cubicBezTo>
                  <a:cubicBezTo>
                    <a:pt x="28189" y="8969"/>
                    <a:pt x="28229" y="8978"/>
                    <a:pt x="28264" y="9000"/>
                  </a:cubicBezTo>
                  <a:cubicBezTo>
                    <a:pt x="28454" y="9000"/>
                    <a:pt x="28622" y="9169"/>
                    <a:pt x="28875" y="9337"/>
                  </a:cubicBezTo>
                  <a:cubicBezTo>
                    <a:pt x="29149" y="9527"/>
                    <a:pt x="29402" y="9780"/>
                    <a:pt x="29760" y="9780"/>
                  </a:cubicBezTo>
                  <a:cubicBezTo>
                    <a:pt x="30203" y="9780"/>
                    <a:pt x="30561" y="9611"/>
                    <a:pt x="30814" y="9421"/>
                  </a:cubicBezTo>
                  <a:cubicBezTo>
                    <a:pt x="31036" y="9353"/>
                    <a:pt x="31244" y="9230"/>
                    <a:pt x="31404" y="9230"/>
                  </a:cubicBezTo>
                  <a:cubicBezTo>
                    <a:pt x="31442" y="9230"/>
                    <a:pt x="31477" y="9237"/>
                    <a:pt x="31510" y="9253"/>
                  </a:cubicBezTo>
                  <a:cubicBezTo>
                    <a:pt x="31699" y="9253"/>
                    <a:pt x="31868" y="9337"/>
                    <a:pt x="32142" y="9527"/>
                  </a:cubicBezTo>
                  <a:cubicBezTo>
                    <a:pt x="32395" y="9695"/>
                    <a:pt x="32753" y="9948"/>
                    <a:pt x="33090" y="9948"/>
                  </a:cubicBezTo>
                  <a:cubicBezTo>
                    <a:pt x="33449" y="9948"/>
                    <a:pt x="33807" y="9780"/>
                    <a:pt x="34144" y="9611"/>
                  </a:cubicBezTo>
                  <a:cubicBezTo>
                    <a:pt x="34334" y="9421"/>
                    <a:pt x="34587" y="9337"/>
                    <a:pt x="34776" y="9337"/>
                  </a:cubicBezTo>
                  <a:cubicBezTo>
                    <a:pt x="34945" y="9337"/>
                    <a:pt x="35198" y="9421"/>
                    <a:pt x="35472" y="9611"/>
                  </a:cubicBezTo>
                  <a:cubicBezTo>
                    <a:pt x="35725" y="9780"/>
                    <a:pt x="35999" y="9948"/>
                    <a:pt x="36357" y="9948"/>
                  </a:cubicBezTo>
                  <a:cubicBezTo>
                    <a:pt x="36779" y="9948"/>
                    <a:pt x="37221" y="9695"/>
                    <a:pt x="37495" y="9527"/>
                  </a:cubicBezTo>
                  <a:cubicBezTo>
                    <a:pt x="37664" y="9337"/>
                    <a:pt x="37832" y="9253"/>
                    <a:pt x="38022" y="9253"/>
                  </a:cubicBezTo>
                  <a:cubicBezTo>
                    <a:pt x="38465" y="9253"/>
                    <a:pt x="38549" y="9337"/>
                    <a:pt x="38718" y="9421"/>
                  </a:cubicBezTo>
                  <a:cubicBezTo>
                    <a:pt x="38863" y="9585"/>
                    <a:pt x="39088" y="9796"/>
                    <a:pt x="39486" y="9796"/>
                  </a:cubicBezTo>
                  <a:cubicBezTo>
                    <a:pt x="39549" y="9796"/>
                    <a:pt x="39615" y="9791"/>
                    <a:pt x="39687" y="9780"/>
                  </a:cubicBezTo>
                  <a:cubicBezTo>
                    <a:pt x="39856" y="9780"/>
                    <a:pt x="40045" y="9611"/>
                    <a:pt x="40045" y="9421"/>
                  </a:cubicBezTo>
                  <a:cubicBezTo>
                    <a:pt x="39940" y="9169"/>
                    <a:pt x="39771" y="9084"/>
                    <a:pt x="39603" y="9084"/>
                  </a:cubicBezTo>
                  <a:cubicBezTo>
                    <a:pt x="39553" y="9106"/>
                    <a:pt x="39510" y="9117"/>
                    <a:pt x="39472" y="9117"/>
                  </a:cubicBezTo>
                  <a:cubicBezTo>
                    <a:pt x="39363" y="9117"/>
                    <a:pt x="39284" y="9034"/>
                    <a:pt x="39160" y="8895"/>
                  </a:cubicBezTo>
                  <a:cubicBezTo>
                    <a:pt x="38992" y="8726"/>
                    <a:pt x="38633" y="8557"/>
                    <a:pt x="37938" y="8557"/>
                  </a:cubicBezTo>
                  <a:cubicBezTo>
                    <a:pt x="37664" y="8557"/>
                    <a:pt x="37411" y="8726"/>
                    <a:pt x="37137" y="8895"/>
                  </a:cubicBezTo>
                  <a:cubicBezTo>
                    <a:pt x="36884" y="9084"/>
                    <a:pt x="36610" y="9253"/>
                    <a:pt x="36357" y="9253"/>
                  </a:cubicBezTo>
                  <a:cubicBezTo>
                    <a:pt x="36252" y="9253"/>
                    <a:pt x="35999" y="9169"/>
                    <a:pt x="35830" y="9084"/>
                  </a:cubicBezTo>
                  <a:cubicBezTo>
                    <a:pt x="35472" y="8810"/>
                    <a:pt x="35114" y="8642"/>
                    <a:pt x="34776" y="8642"/>
                  </a:cubicBezTo>
                  <a:cubicBezTo>
                    <a:pt x="34418" y="8642"/>
                    <a:pt x="34060" y="8810"/>
                    <a:pt x="33807" y="9000"/>
                  </a:cubicBezTo>
                  <a:cubicBezTo>
                    <a:pt x="33533" y="9169"/>
                    <a:pt x="33280" y="9253"/>
                    <a:pt x="33090" y="9253"/>
                  </a:cubicBezTo>
                  <a:cubicBezTo>
                    <a:pt x="32922" y="9253"/>
                    <a:pt x="32753" y="9169"/>
                    <a:pt x="32479" y="9000"/>
                  </a:cubicBezTo>
                  <a:cubicBezTo>
                    <a:pt x="32226" y="8810"/>
                    <a:pt x="31868" y="8557"/>
                    <a:pt x="31510" y="8557"/>
                  </a:cubicBezTo>
                  <a:cubicBezTo>
                    <a:pt x="31172" y="8557"/>
                    <a:pt x="30814" y="8726"/>
                    <a:pt x="30561" y="8810"/>
                  </a:cubicBezTo>
                  <a:cubicBezTo>
                    <a:pt x="30287" y="9000"/>
                    <a:pt x="30034" y="9084"/>
                    <a:pt x="29845" y="9084"/>
                  </a:cubicBezTo>
                  <a:cubicBezTo>
                    <a:pt x="29676" y="9084"/>
                    <a:pt x="29507" y="8895"/>
                    <a:pt x="29233" y="8810"/>
                  </a:cubicBezTo>
                  <a:cubicBezTo>
                    <a:pt x="28980" y="8557"/>
                    <a:pt x="28706" y="8368"/>
                    <a:pt x="28264" y="8283"/>
                  </a:cubicBezTo>
                  <a:cubicBezTo>
                    <a:pt x="27927" y="8283"/>
                    <a:pt x="27653" y="8368"/>
                    <a:pt x="27294" y="8557"/>
                  </a:cubicBezTo>
                  <a:cubicBezTo>
                    <a:pt x="27041" y="8726"/>
                    <a:pt x="26767" y="8810"/>
                    <a:pt x="26599" y="8810"/>
                  </a:cubicBezTo>
                  <a:cubicBezTo>
                    <a:pt x="26430" y="8726"/>
                    <a:pt x="26241" y="8557"/>
                    <a:pt x="25988" y="8473"/>
                  </a:cubicBezTo>
                  <a:cubicBezTo>
                    <a:pt x="25714" y="8199"/>
                    <a:pt x="25461" y="7946"/>
                    <a:pt x="25102" y="7946"/>
                  </a:cubicBezTo>
                  <a:cubicBezTo>
                    <a:pt x="25032" y="7924"/>
                    <a:pt x="24961" y="7915"/>
                    <a:pt x="24890" y="7915"/>
                  </a:cubicBezTo>
                  <a:cubicBezTo>
                    <a:pt x="24616" y="7915"/>
                    <a:pt x="24332" y="8048"/>
                    <a:pt x="24049" y="8115"/>
                  </a:cubicBezTo>
                  <a:cubicBezTo>
                    <a:pt x="23844" y="8183"/>
                    <a:pt x="23626" y="8306"/>
                    <a:pt x="23460" y="8306"/>
                  </a:cubicBezTo>
                  <a:cubicBezTo>
                    <a:pt x="23421" y="8306"/>
                    <a:pt x="23385" y="8299"/>
                    <a:pt x="23353" y="8283"/>
                  </a:cubicBezTo>
                  <a:cubicBezTo>
                    <a:pt x="23185" y="8283"/>
                    <a:pt x="22995" y="8115"/>
                    <a:pt x="22826" y="7946"/>
                  </a:cubicBezTo>
                  <a:cubicBezTo>
                    <a:pt x="22552" y="7672"/>
                    <a:pt x="22299" y="7419"/>
                    <a:pt x="21857" y="7419"/>
                  </a:cubicBezTo>
                  <a:cubicBezTo>
                    <a:pt x="21758" y="7390"/>
                    <a:pt x="21666" y="7377"/>
                    <a:pt x="21579" y="7377"/>
                  </a:cubicBezTo>
                  <a:cubicBezTo>
                    <a:pt x="21350" y="7377"/>
                    <a:pt x="21146" y="7466"/>
                    <a:pt x="20887" y="7588"/>
                  </a:cubicBezTo>
                  <a:cubicBezTo>
                    <a:pt x="20634" y="7672"/>
                    <a:pt x="20360" y="7756"/>
                    <a:pt x="20192" y="7756"/>
                  </a:cubicBezTo>
                  <a:cubicBezTo>
                    <a:pt x="20023" y="7672"/>
                    <a:pt x="19833" y="7504"/>
                    <a:pt x="19581" y="7314"/>
                  </a:cubicBezTo>
                  <a:cubicBezTo>
                    <a:pt x="19391" y="7061"/>
                    <a:pt x="19054" y="6787"/>
                    <a:pt x="18695" y="6703"/>
                  </a:cubicBezTo>
                  <a:cubicBezTo>
                    <a:pt x="18628" y="6687"/>
                    <a:pt x="18561" y="6680"/>
                    <a:pt x="18495" y="6680"/>
                  </a:cubicBezTo>
                  <a:cubicBezTo>
                    <a:pt x="18212" y="6680"/>
                    <a:pt x="17948" y="6807"/>
                    <a:pt x="17726" y="6892"/>
                  </a:cubicBezTo>
                  <a:cubicBezTo>
                    <a:pt x="17547" y="6952"/>
                    <a:pt x="17358" y="7012"/>
                    <a:pt x="17202" y="7012"/>
                  </a:cubicBezTo>
                  <a:cubicBezTo>
                    <a:pt x="17138" y="7012"/>
                    <a:pt x="17080" y="7001"/>
                    <a:pt x="17030" y="6977"/>
                  </a:cubicBezTo>
                  <a:cubicBezTo>
                    <a:pt x="16862" y="6977"/>
                    <a:pt x="16672" y="6703"/>
                    <a:pt x="16419" y="6534"/>
                  </a:cubicBezTo>
                  <a:cubicBezTo>
                    <a:pt x="16229" y="6260"/>
                    <a:pt x="15976" y="6007"/>
                    <a:pt x="15618" y="5923"/>
                  </a:cubicBezTo>
                  <a:cubicBezTo>
                    <a:pt x="15519" y="5898"/>
                    <a:pt x="15419" y="5888"/>
                    <a:pt x="15317" y="5888"/>
                  </a:cubicBezTo>
                  <a:cubicBezTo>
                    <a:pt x="15071" y="5888"/>
                    <a:pt x="14818" y="5948"/>
                    <a:pt x="14564" y="6007"/>
                  </a:cubicBezTo>
                  <a:cubicBezTo>
                    <a:pt x="14386" y="6067"/>
                    <a:pt x="14196" y="6126"/>
                    <a:pt x="14041" y="6126"/>
                  </a:cubicBezTo>
                  <a:cubicBezTo>
                    <a:pt x="13977" y="6126"/>
                    <a:pt x="13918" y="6116"/>
                    <a:pt x="13869" y="6091"/>
                  </a:cubicBezTo>
                  <a:cubicBezTo>
                    <a:pt x="13700" y="6091"/>
                    <a:pt x="13511" y="5839"/>
                    <a:pt x="13342" y="5649"/>
                  </a:cubicBezTo>
                  <a:cubicBezTo>
                    <a:pt x="13068" y="5396"/>
                    <a:pt x="12815" y="5122"/>
                    <a:pt x="12457" y="5038"/>
                  </a:cubicBezTo>
                  <a:cubicBezTo>
                    <a:pt x="12314" y="4966"/>
                    <a:pt x="12168" y="4940"/>
                    <a:pt x="12020" y="4940"/>
                  </a:cubicBezTo>
                  <a:cubicBezTo>
                    <a:pt x="11817" y="4940"/>
                    <a:pt x="11610" y="4989"/>
                    <a:pt x="11403" y="5038"/>
                  </a:cubicBezTo>
                  <a:cubicBezTo>
                    <a:pt x="11224" y="5097"/>
                    <a:pt x="11035" y="5157"/>
                    <a:pt x="10880" y="5157"/>
                  </a:cubicBezTo>
                  <a:cubicBezTo>
                    <a:pt x="10815" y="5157"/>
                    <a:pt x="10757" y="5147"/>
                    <a:pt x="10707" y="5122"/>
                  </a:cubicBezTo>
                  <a:cubicBezTo>
                    <a:pt x="10539" y="5038"/>
                    <a:pt x="10433" y="4869"/>
                    <a:pt x="10265" y="4679"/>
                  </a:cubicBezTo>
                  <a:cubicBezTo>
                    <a:pt x="10012" y="4426"/>
                    <a:pt x="9738" y="4068"/>
                    <a:pt x="9380" y="3984"/>
                  </a:cubicBezTo>
                  <a:cubicBezTo>
                    <a:pt x="9273" y="3913"/>
                    <a:pt x="9147" y="3887"/>
                    <a:pt x="9012" y="3887"/>
                  </a:cubicBezTo>
                  <a:cubicBezTo>
                    <a:pt x="8828" y="3887"/>
                    <a:pt x="8626" y="3935"/>
                    <a:pt x="8431" y="3984"/>
                  </a:cubicBezTo>
                  <a:cubicBezTo>
                    <a:pt x="8249" y="3984"/>
                    <a:pt x="8028" y="4021"/>
                    <a:pt x="7852" y="4021"/>
                  </a:cubicBezTo>
                  <a:cubicBezTo>
                    <a:pt x="7764" y="4021"/>
                    <a:pt x="7687" y="4012"/>
                    <a:pt x="7630" y="3984"/>
                  </a:cubicBezTo>
                  <a:cubicBezTo>
                    <a:pt x="7546" y="3984"/>
                    <a:pt x="7377" y="3731"/>
                    <a:pt x="7188" y="3541"/>
                  </a:cubicBezTo>
                  <a:cubicBezTo>
                    <a:pt x="7019" y="3204"/>
                    <a:pt x="6745" y="2930"/>
                    <a:pt x="6408" y="2761"/>
                  </a:cubicBezTo>
                  <a:cubicBezTo>
                    <a:pt x="6229" y="2719"/>
                    <a:pt x="6050" y="2698"/>
                    <a:pt x="5873" y="2698"/>
                  </a:cubicBezTo>
                  <a:cubicBezTo>
                    <a:pt x="5697" y="2698"/>
                    <a:pt x="5523" y="2719"/>
                    <a:pt x="5354" y="2761"/>
                  </a:cubicBezTo>
                  <a:cubicBezTo>
                    <a:pt x="5171" y="2761"/>
                    <a:pt x="4998" y="2799"/>
                    <a:pt x="4847" y="2799"/>
                  </a:cubicBezTo>
                  <a:cubicBezTo>
                    <a:pt x="4771" y="2799"/>
                    <a:pt x="4701" y="2790"/>
                    <a:pt x="4638" y="2761"/>
                  </a:cubicBezTo>
                  <a:cubicBezTo>
                    <a:pt x="4469" y="2677"/>
                    <a:pt x="4385" y="2487"/>
                    <a:pt x="4216" y="2235"/>
                  </a:cubicBezTo>
                  <a:cubicBezTo>
                    <a:pt x="4026" y="1961"/>
                    <a:pt x="3773" y="1623"/>
                    <a:pt x="3415" y="1434"/>
                  </a:cubicBezTo>
                  <a:cubicBezTo>
                    <a:pt x="3289" y="1392"/>
                    <a:pt x="3136" y="1370"/>
                    <a:pt x="2959" y="1370"/>
                  </a:cubicBezTo>
                  <a:cubicBezTo>
                    <a:pt x="2783" y="1370"/>
                    <a:pt x="2583" y="1392"/>
                    <a:pt x="2361" y="1434"/>
                  </a:cubicBezTo>
                  <a:cubicBezTo>
                    <a:pt x="2108" y="1434"/>
                    <a:pt x="1834" y="1434"/>
                    <a:pt x="1666" y="1349"/>
                  </a:cubicBezTo>
                  <a:cubicBezTo>
                    <a:pt x="1582" y="1265"/>
                    <a:pt x="1392" y="1096"/>
                    <a:pt x="1223" y="822"/>
                  </a:cubicBezTo>
                  <a:cubicBezTo>
                    <a:pt x="1055" y="570"/>
                    <a:pt x="865" y="211"/>
                    <a:pt x="528" y="43"/>
                  </a:cubicBezTo>
                  <a:cubicBezTo>
                    <a:pt x="475" y="13"/>
                    <a:pt x="424" y="0"/>
                    <a:pt x="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62"/>
            <p:cNvSpPr/>
            <p:nvPr/>
          </p:nvSpPr>
          <p:spPr>
            <a:xfrm flipH="1">
              <a:off x="4481753" y="3263778"/>
              <a:ext cx="1089736" cy="271309"/>
            </a:xfrm>
            <a:custGeom>
              <a:avLst/>
              <a:gdLst/>
              <a:ahLst/>
              <a:cxnLst/>
              <a:rect l="l" t="t" r="r" b="b"/>
              <a:pathLst>
                <a:path w="39961" h="9949" extrusionOk="0">
                  <a:moveTo>
                    <a:pt x="376" y="1"/>
                  </a:moveTo>
                  <a:cubicBezTo>
                    <a:pt x="251" y="1"/>
                    <a:pt x="146" y="90"/>
                    <a:pt x="85" y="212"/>
                  </a:cubicBezTo>
                  <a:cubicBezTo>
                    <a:pt x="1" y="380"/>
                    <a:pt x="85" y="570"/>
                    <a:pt x="169" y="654"/>
                  </a:cubicBezTo>
                  <a:cubicBezTo>
                    <a:pt x="338" y="739"/>
                    <a:pt x="528" y="992"/>
                    <a:pt x="612" y="1181"/>
                  </a:cubicBezTo>
                  <a:cubicBezTo>
                    <a:pt x="865" y="1518"/>
                    <a:pt x="1054" y="1877"/>
                    <a:pt x="1392" y="1961"/>
                  </a:cubicBezTo>
                  <a:cubicBezTo>
                    <a:pt x="1549" y="2070"/>
                    <a:pt x="1761" y="2116"/>
                    <a:pt x="1977" y="2116"/>
                  </a:cubicBezTo>
                  <a:cubicBezTo>
                    <a:pt x="2138" y="2116"/>
                    <a:pt x="2302" y="2090"/>
                    <a:pt x="2446" y="2045"/>
                  </a:cubicBezTo>
                  <a:cubicBezTo>
                    <a:pt x="2720" y="2045"/>
                    <a:pt x="2972" y="2045"/>
                    <a:pt x="3162" y="2151"/>
                  </a:cubicBezTo>
                  <a:cubicBezTo>
                    <a:pt x="3331" y="2151"/>
                    <a:pt x="3415" y="2404"/>
                    <a:pt x="3605" y="2678"/>
                  </a:cubicBezTo>
                  <a:cubicBezTo>
                    <a:pt x="3773" y="2931"/>
                    <a:pt x="4026" y="3289"/>
                    <a:pt x="4385" y="3373"/>
                  </a:cubicBezTo>
                  <a:cubicBezTo>
                    <a:pt x="4564" y="3457"/>
                    <a:pt x="4738" y="3478"/>
                    <a:pt x="4911" y="3478"/>
                  </a:cubicBezTo>
                  <a:cubicBezTo>
                    <a:pt x="5085" y="3478"/>
                    <a:pt x="5259" y="3457"/>
                    <a:pt x="5438" y="3457"/>
                  </a:cubicBezTo>
                  <a:cubicBezTo>
                    <a:pt x="5575" y="3415"/>
                    <a:pt x="5707" y="3394"/>
                    <a:pt x="5826" y="3394"/>
                  </a:cubicBezTo>
                  <a:cubicBezTo>
                    <a:pt x="5944" y="3394"/>
                    <a:pt x="6050" y="3415"/>
                    <a:pt x="6134" y="3457"/>
                  </a:cubicBezTo>
                  <a:cubicBezTo>
                    <a:pt x="6324" y="3457"/>
                    <a:pt x="6492" y="3731"/>
                    <a:pt x="6576" y="3900"/>
                  </a:cubicBezTo>
                  <a:cubicBezTo>
                    <a:pt x="6850" y="4258"/>
                    <a:pt x="7019" y="4511"/>
                    <a:pt x="7377" y="4680"/>
                  </a:cubicBezTo>
                  <a:cubicBezTo>
                    <a:pt x="7490" y="4715"/>
                    <a:pt x="7614" y="4727"/>
                    <a:pt x="7743" y="4727"/>
                  </a:cubicBezTo>
                  <a:cubicBezTo>
                    <a:pt x="8000" y="4727"/>
                    <a:pt x="8277" y="4680"/>
                    <a:pt x="8515" y="4680"/>
                  </a:cubicBezTo>
                  <a:cubicBezTo>
                    <a:pt x="8694" y="4620"/>
                    <a:pt x="8884" y="4561"/>
                    <a:pt x="9009" y="4561"/>
                  </a:cubicBezTo>
                  <a:cubicBezTo>
                    <a:pt x="9061" y="4561"/>
                    <a:pt x="9102" y="4571"/>
                    <a:pt x="9127" y="4596"/>
                  </a:cubicBezTo>
                  <a:cubicBezTo>
                    <a:pt x="9295" y="4680"/>
                    <a:pt x="9485" y="4870"/>
                    <a:pt x="9654" y="5122"/>
                  </a:cubicBezTo>
                  <a:cubicBezTo>
                    <a:pt x="9928" y="5396"/>
                    <a:pt x="10180" y="5649"/>
                    <a:pt x="10454" y="5839"/>
                  </a:cubicBezTo>
                  <a:cubicBezTo>
                    <a:pt x="10575" y="5863"/>
                    <a:pt x="10690" y="5873"/>
                    <a:pt x="10802" y="5873"/>
                  </a:cubicBezTo>
                  <a:cubicBezTo>
                    <a:pt x="11081" y="5873"/>
                    <a:pt x="11337" y="5809"/>
                    <a:pt x="11593" y="5734"/>
                  </a:cubicBezTo>
                  <a:cubicBezTo>
                    <a:pt x="11845" y="5649"/>
                    <a:pt x="12119" y="5649"/>
                    <a:pt x="12288" y="5649"/>
                  </a:cubicBezTo>
                  <a:cubicBezTo>
                    <a:pt x="12457" y="5734"/>
                    <a:pt x="12646" y="5923"/>
                    <a:pt x="12815" y="6092"/>
                  </a:cubicBezTo>
                  <a:cubicBezTo>
                    <a:pt x="12984" y="6450"/>
                    <a:pt x="13258" y="6703"/>
                    <a:pt x="13616" y="6787"/>
                  </a:cubicBezTo>
                  <a:cubicBezTo>
                    <a:pt x="13717" y="6819"/>
                    <a:pt x="13827" y="6832"/>
                    <a:pt x="13942" y="6832"/>
                  </a:cubicBezTo>
                  <a:cubicBezTo>
                    <a:pt x="14210" y="6832"/>
                    <a:pt x="14503" y="6762"/>
                    <a:pt x="14754" y="6703"/>
                  </a:cubicBezTo>
                  <a:cubicBezTo>
                    <a:pt x="14873" y="6644"/>
                    <a:pt x="15045" y="6584"/>
                    <a:pt x="15195" y="6584"/>
                  </a:cubicBezTo>
                  <a:cubicBezTo>
                    <a:pt x="15257" y="6584"/>
                    <a:pt x="15316" y="6594"/>
                    <a:pt x="15365" y="6619"/>
                  </a:cubicBezTo>
                  <a:cubicBezTo>
                    <a:pt x="15534" y="6619"/>
                    <a:pt x="15723" y="6893"/>
                    <a:pt x="15976" y="7061"/>
                  </a:cubicBezTo>
                  <a:cubicBezTo>
                    <a:pt x="16145" y="7314"/>
                    <a:pt x="16419" y="7588"/>
                    <a:pt x="16777" y="7673"/>
                  </a:cubicBezTo>
                  <a:cubicBezTo>
                    <a:pt x="16868" y="7695"/>
                    <a:pt x="16966" y="7706"/>
                    <a:pt x="17067" y="7706"/>
                  </a:cubicBezTo>
                  <a:cubicBezTo>
                    <a:pt x="17346" y="7706"/>
                    <a:pt x="17653" y="7627"/>
                    <a:pt x="17915" y="7504"/>
                  </a:cubicBezTo>
                  <a:cubicBezTo>
                    <a:pt x="18034" y="7445"/>
                    <a:pt x="18203" y="7376"/>
                    <a:pt x="18353" y="7376"/>
                  </a:cubicBezTo>
                  <a:cubicBezTo>
                    <a:pt x="18416" y="7376"/>
                    <a:pt x="18476" y="7388"/>
                    <a:pt x="18527" y="7420"/>
                  </a:cubicBezTo>
                  <a:cubicBezTo>
                    <a:pt x="18695" y="7420"/>
                    <a:pt x="18969" y="7673"/>
                    <a:pt x="19138" y="7841"/>
                  </a:cubicBezTo>
                  <a:cubicBezTo>
                    <a:pt x="19412" y="8031"/>
                    <a:pt x="19665" y="8284"/>
                    <a:pt x="20023" y="8368"/>
                  </a:cubicBezTo>
                  <a:cubicBezTo>
                    <a:pt x="20116" y="8397"/>
                    <a:pt x="20211" y="8410"/>
                    <a:pt x="20307" y="8410"/>
                  </a:cubicBezTo>
                  <a:cubicBezTo>
                    <a:pt x="20559" y="8410"/>
                    <a:pt x="20818" y="8321"/>
                    <a:pt x="21077" y="8200"/>
                  </a:cubicBezTo>
                  <a:cubicBezTo>
                    <a:pt x="21330" y="8115"/>
                    <a:pt x="21604" y="8031"/>
                    <a:pt x="21772" y="8031"/>
                  </a:cubicBezTo>
                  <a:cubicBezTo>
                    <a:pt x="21941" y="8115"/>
                    <a:pt x="22131" y="8284"/>
                    <a:pt x="22299" y="8474"/>
                  </a:cubicBezTo>
                  <a:cubicBezTo>
                    <a:pt x="22573" y="8726"/>
                    <a:pt x="22910" y="8895"/>
                    <a:pt x="23269" y="9000"/>
                  </a:cubicBezTo>
                  <a:cubicBezTo>
                    <a:pt x="23331" y="9015"/>
                    <a:pt x="23394" y="9022"/>
                    <a:pt x="23455" y="9022"/>
                  </a:cubicBezTo>
                  <a:cubicBezTo>
                    <a:pt x="23746" y="9022"/>
                    <a:pt x="24027" y="8880"/>
                    <a:pt x="24323" y="8811"/>
                  </a:cubicBezTo>
                  <a:cubicBezTo>
                    <a:pt x="24575" y="8642"/>
                    <a:pt x="24765" y="8558"/>
                    <a:pt x="24934" y="8558"/>
                  </a:cubicBezTo>
                  <a:cubicBezTo>
                    <a:pt x="25102" y="8642"/>
                    <a:pt x="25376" y="8811"/>
                    <a:pt x="25545" y="9000"/>
                  </a:cubicBezTo>
                  <a:cubicBezTo>
                    <a:pt x="25819" y="9169"/>
                    <a:pt x="26156" y="9422"/>
                    <a:pt x="26514" y="9422"/>
                  </a:cubicBezTo>
                  <a:cubicBezTo>
                    <a:pt x="26586" y="9443"/>
                    <a:pt x="26657" y="9452"/>
                    <a:pt x="26727" y="9452"/>
                  </a:cubicBezTo>
                  <a:cubicBezTo>
                    <a:pt x="27008" y="9452"/>
                    <a:pt x="27282" y="9304"/>
                    <a:pt x="27568" y="9169"/>
                  </a:cubicBezTo>
                  <a:cubicBezTo>
                    <a:pt x="27842" y="9085"/>
                    <a:pt x="28011" y="9000"/>
                    <a:pt x="28179" y="9000"/>
                  </a:cubicBezTo>
                  <a:cubicBezTo>
                    <a:pt x="28369" y="9000"/>
                    <a:pt x="28622" y="9169"/>
                    <a:pt x="28791" y="9338"/>
                  </a:cubicBezTo>
                  <a:cubicBezTo>
                    <a:pt x="29149" y="9527"/>
                    <a:pt x="29423" y="9780"/>
                    <a:pt x="29760" y="9780"/>
                  </a:cubicBezTo>
                  <a:cubicBezTo>
                    <a:pt x="29809" y="9792"/>
                    <a:pt x="29859" y="9797"/>
                    <a:pt x="29910" y="9797"/>
                  </a:cubicBezTo>
                  <a:cubicBezTo>
                    <a:pt x="30235" y="9797"/>
                    <a:pt x="30595" y="9586"/>
                    <a:pt x="30814" y="9422"/>
                  </a:cubicBezTo>
                  <a:cubicBezTo>
                    <a:pt x="31088" y="9338"/>
                    <a:pt x="31257" y="9253"/>
                    <a:pt x="31425" y="9253"/>
                  </a:cubicBezTo>
                  <a:cubicBezTo>
                    <a:pt x="31615" y="9253"/>
                    <a:pt x="31868" y="9422"/>
                    <a:pt x="32142" y="9527"/>
                  </a:cubicBezTo>
                  <a:cubicBezTo>
                    <a:pt x="32395" y="9780"/>
                    <a:pt x="32669" y="9949"/>
                    <a:pt x="33006" y="9949"/>
                  </a:cubicBezTo>
                  <a:cubicBezTo>
                    <a:pt x="33448" y="9949"/>
                    <a:pt x="33807" y="9780"/>
                    <a:pt x="34165" y="9612"/>
                  </a:cubicBezTo>
                  <a:cubicBezTo>
                    <a:pt x="34334" y="9422"/>
                    <a:pt x="34587" y="9338"/>
                    <a:pt x="34692" y="9338"/>
                  </a:cubicBezTo>
                  <a:cubicBezTo>
                    <a:pt x="34945" y="9338"/>
                    <a:pt x="35219" y="9527"/>
                    <a:pt x="35387" y="9612"/>
                  </a:cubicBezTo>
                  <a:cubicBezTo>
                    <a:pt x="35746" y="9780"/>
                    <a:pt x="35999" y="9949"/>
                    <a:pt x="36357" y="9949"/>
                  </a:cubicBezTo>
                  <a:cubicBezTo>
                    <a:pt x="36800" y="9949"/>
                    <a:pt x="37137" y="9696"/>
                    <a:pt x="37495" y="9527"/>
                  </a:cubicBezTo>
                  <a:cubicBezTo>
                    <a:pt x="37664" y="9422"/>
                    <a:pt x="37853" y="9253"/>
                    <a:pt x="37938" y="9253"/>
                  </a:cubicBezTo>
                  <a:cubicBezTo>
                    <a:pt x="38380" y="9253"/>
                    <a:pt x="38549" y="9338"/>
                    <a:pt x="38718" y="9527"/>
                  </a:cubicBezTo>
                  <a:cubicBezTo>
                    <a:pt x="38881" y="9600"/>
                    <a:pt x="39091" y="9797"/>
                    <a:pt x="39482" y="9797"/>
                  </a:cubicBezTo>
                  <a:cubicBezTo>
                    <a:pt x="39545" y="9797"/>
                    <a:pt x="39613" y="9792"/>
                    <a:pt x="39687" y="9780"/>
                  </a:cubicBezTo>
                  <a:cubicBezTo>
                    <a:pt x="39856" y="9780"/>
                    <a:pt x="39961" y="9612"/>
                    <a:pt x="39961" y="9422"/>
                  </a:cubicBezTo>
                  <a:cubicBezTo>
                    <a:pt x="39961" y="9284"/>
                    <a:pt x="39835" y="9147"/>
                    <a:pt x="39696" y="9147"/>
                  </a:cubicBezTo>
                  <a:cubicBezTo>
                    <a:pt x="39665" y="9147"/>
                    <a:pt x="39634" y="9154"/>
                    <a:pt x="39603" y="9169"/>
                  </a:cubicBezTo>
                  <a:cubicBezTo>
                    <a:pt x="39329" y="9169"/>
                    <a:pt x="39244" y="9085"/>
                    <a:pt x="39160" y="9000"/>
                  </a:cubicBezTo>
                  <a:cubicBezTo>
                    <a:pt x="38907" y="8811"/>
                    <a:pt x="38633" y="8558"/>
                    <a:pt x="37938" y="8558"/>
                  </a:cubicBezTo>
                  <a:cubicBezTo>
                    <a:pt x="37664" y="8642"/>
                    <a:pt x="37411" y="8811"/>
                    <a:pt x="37137" y="9000"/>
                  </a:cubicBezTo>
                  <a:cubicBezTo>
                    <a:pt x="36884" y="9169"/>
                    <a:pt x="36610" y="9338"/>
                    <a:pt x="36357" y="9338"/>
                  </a:cubicBezTo>
                  <a:cubicBezTo>
                    <a:pt x="36167" y="9338"/>
                    <a:pt x="35999" y="9169"/>
                    <a:pt x="35746" y="9085"/>
                  </a:cubicBezTo>
                  <a:cubicBezTo>
                    <a:pt x="35472" y="8895"/>
                    <a:pt x="35113" y="8642"/>
                    <a:pt x="34692" y="8642"/>
                  </a:cubicBezTo>
                  <a:cubicBezTo>
                    <a:pt x="34334" y="8642"/>
                    <a:pt x="34060" y="8811"/>
                    <a:pt x="33807" y="9000"/>
                  </a:cubicBezTo>
                  <a:cubicBezTo>
                    <a:pt x="33533" y="9169"/>
                    <a:pt x="33280" y="9338"/>
                    <a:pt x="33111" y="9338"/>
                  </a:cubicBezTo>
                  <a:cubicBezTo>
                    <a:pt x="32922" y="9253"/>
                    <a:pt x="32669" y="9169"/>
                    <a:pt x="32479" y="9000"/>
                  </a:cubicBezTo>
                  <a:cubicBezTo>
                    <a:pt x="32226" y="8811"/>
                    <a:pt x="31868" y="8558"/>
                    <a:pt x="31531" y="8558"/>
                  </a:cubicBezTo>
                  <a:cubicBezTo>
                    <a:pt x="31172" y="8558"/>
                    <a:pt x="30814" y="8726"/>
                    <a:pt x="30561" y="8895"/>
                  </a:cubicBezTo>
                  <a:cubicBezTo>
                    <a:pt x="30287" y="9000"/>
                    <a:pt x="30034" y="9169"/>
                    <a:pt x="29844" y="9169"/>
                  </a:cubicBezTo>
                  <a:cubicBezTo>
                    <a:pt x="29676" y="9085"/>
                    <a:pt x="29423" y="9000"/>
                    <a:pt x="29233" y="8811"/>
                  </a:cubicBezTo>
                  <a:cubicBezTo>
                    <a:pt x="28980" y="8558"/>
                    <a:pt x="28622" y="8368"/>
                    <a:pt x="28264" y="8284"/>
                  </a:cubicBezTo>
                  <a:cubicBezTo>
                    <a:pt x="27927" y="8284"/>
                    <a:pt x="27568" y="8474"/>
                    <a:pt x="27315" y="8558"/>
                  </a:cubicBezTo>
                  <a:cubicBezTo>
                    <a:pt x="27041" y="8726"/>
                    <a:pt x="26788" y="8811"/>
                    <a:pt x="26599" y="8811"/>
                  </a:cubicBezTo>
                  <a:cubicBezTo>
                    <a:pt x="26430" y="8811"/>
                    <a:pt x="26156" y="8642"/>
                    <a:pt x="25988" y="8474"/>
                  </a:cubicBezTo>
                  <a:cubicBezTo>
                    <a:pt x="25735" y="8200"/>
                    <a:pt x="25461" y="7947"/>
                    <a:pt x="25018" y="7947"/>
                  </a:cubicBezTo>
                  <a:cubicBezTo>
                    <a:pt x="24951" y="7926"/>
                    <a:pt x="24886" y="7916"/>
                    <a:pt x="24822" y="7916"/>
                  </a:cubicBezTo>
                  <a:cubicBezTo>
                    <a:pt x="24568" y="7916"/>
                    <a:pt x="24335" y="8065"/>
                    <a:pt x="24049" y="8200"/>
                  </a:cubicBezTo>
                  <a:cubicBezTo>
                    <a:pt x="23796" y="8284"/>
                    <a:pt x="23522" y="8368"/>
                    <a:pt x="23353" y="8368"/>
                  </a:cubicBezTo>
                  <a:cubicBezTo>
                    <a:pt x="23184" y="8284"/>
                    <a:pt x="22995" y="8115"/>
                    <a:pt x="22742" y="7947"/>
                  </a:cubicBezTo>
                  <a:cubicBezTo>
                    <a:pt x="22573" y="7757"/>
                    <a:pt x="22215" y="7504"/>
                    <a:pt x="21857" y="7420"/>
                  </a:cubicBezTo>
                  <a:cubicBezTo>
                    <a:pt x="21787" y="7398"/>
                    <a:pt x="21715" y="7389"/>
                    <a:pt x="21644" y="7389"/>
                  </a:cubicBezTo>
                  <a:cubicBezTo>
                    <a:pt x="21370" y="7389"/>
                    <a:pt x="21087" y="7522"/>
                    <a:pt x="20803" y="7588"/>
                  </a:cubicBezTo>
                  <a:cubicBezTo>
                    <a:pt x="20550" y="7673"/>
                    <a:pt x="20276" y="7757"/>
                    <a:pt x="20107" y="7757"/>
                  </a:cubicBezTo>
                  <a:cubicBezTo>
                    <a:pt x="19939" y="7673"/>
                    <a:pt x="19749" y="7504"/>
                    <a:pt x="19580" y="7314"/>
                  </a:cubicBezTo>
                  <a:cubicBezTo>
                    <a:pt x="19306" y="7061"/>
                    <a:pt x="19053" y="6787"/>
                    <a:pt x="18695" y="6703"/>
                  </a:cubicBezTo>
                  <a:cubicBezTo>
                    <a:pt x="18631" y="6687"/>
                    <a:pt x="18567" y="6680"/>
                    <a:pt x="18502" y="6680"/>
                  </a:cubicBezTo>
                  <a:cubicBezTo>
                    <a:pt x="18223" y="6680"/>
                    <a:pt x="17932" y="6807"/>
                    <a:pt x="17641" y="6893"/>
                  </a:cubicBezTo>
                  <a:cubicBezTo>
                    <a:pt x="17463" y="6952"/>
                    <a:pt x="17273" y="7012"/>
                    <a:pt x="17118" y="7012"/>
                  </a:cubicBezTo>
                  <a:cubicBezTo>
                    <a:pt x="17054" y="7012"/>
                    <a:pt x="16995" y="7002"/>
                    <a:pt x="16946" y="6977"/>
                  </a:cubicBezTo>
                  <a:cubicBezTo>
                    <a:pt x="16777" y="6977"/>
                    <a:pt x="16588" y="6787"/>
                    <a:pt x="16419" y="6619"/>
                  </a:cubicBezTo>
                  <a:cubicBezTo>
                    <a:pt x="16145" y="6366"/>
                    <a:pt x="15892" y="6008"/>
                    <a:pt x="15534" y="5923"/>
                  </a:cubicBezTo>
                  <a:cubicBezTo>
                    <a:pt x="15443" y="5901"/>
                    <a:pt x="15352" y="5890"/>
                    <a:pt x="15259" y="5890"/>
                  </a:cubicBezTo>
                  <a:cubicBezTo>
                    <a:pt x="15005" y="5890"/>
                    <a:pt x="14742" y="5968"/>
                    <a:pt x="14480" y="6092"/>
                  </a:cubicBezTo>
                  <a:cubicBezTo>
                    <a:pt x="14227" y="6092"/>
                    <a:pt x="13953" y="6176"/>
                    <a:pt x="13784" y="6176"/>
                  </a:cubicBezTo>
                  <a:cubicBezTo>
                    <a:pt x="13700" y="6092"/>
                    <a:pt x="13426" y="5923"/>
                    <a:pt x="13258" y="5649"/>
                  </a:cubicBezTo>
                  <a:cubicBezTo>
                    <a:pt x="13089" y="5396"/>
                    <a:pt x="12815" y="5122"/>
                    <a:pt x="12457" y="5038"/>
                  </a:cubicBezTo>
                  <a:cubicBezTo>
                    <a:pt x="12358" y="5013"/>
                    <a:pt x="12257" y="5003"/>
                    <a:pt x="12155" y="5003"/>
                  </a:cubicBezTo>
                  <a:cubicBezTo>
                    <a:pt x="11910" y="5003"/>
                    <a:pt x="11656" y="5063"/>
                    <a:pt x="11403" y="5122"/>
                  </a:cubicBezTo>
                  <a:cubicBezTo>
                    <a:pt x="11234" y="5122"/>
                    <a:pt x="11056" y="5160"/>
                    <a:pt x="10906" y="5160"/>
                  </a:cubicBezTo>
                  <a:cubicBezTo>
                    <a:pt x="10831" y="5160"/>
                    <a:pt x="10764" y="5151"/>
                    <a:pt x="10707" y="5122"/>
                  </a:cubicBezTo>
                  <a:cubicBezTo>
                    <a:pt x="10539" y="5122"/>
                    <a:pt x="10349" y="4870"/>
                    <a:pt x="10180" y="4680"/>
                  </a:cubicBezTo>
                  <a:cubicBezTo>
                    <a:pt x="10012" y="4427"/>
                    <a:pt x="9738" y="4069"/>
                    <a:pt x="9401" y="3984"/>
                  </a:cubicBezTo>
                  <a:cubicBezTo>
                    <a:pt x="9221" y="3942"/>
                    <a:pt x="9042" y="3921"/>
                    <a:pt x="8866" y="3921"/>
                  </a:cubicBezTo>
                  <a:cubicBezTo>
                    <a:pt x="8689" y="3921"/>
                    <a:pt x="8515" y="3942"/>
                    <a:pt x="8347" y="3984"/>
                  </a:cubicBezTo>
                  <a:cubicBezTo>
                    <a:pt x="8210" y="4026"/>
                    <a:pt x="8078" y="4048"/>
                    <a:pt x="7957" y="4048"/>
                  </a:cubicBezTo>
                  <a:cubicBezTo>
                    <a:pt x="7836" y="4048"/>
                    <a:pt x="7725" y="4026"/>
                    <a:pt x="7630" y="3984"/>
                  </a:cubicBezTo>
                  <a:cubicBezTo>
                    <a:pt x="7462" y="3984"/>
                    <a:pt x="7293" y="3731"/>
                    <a:pt x="7188" y="3542"/>
                  </a:cubicBezTo>
                  <a:cubicBezTo>
                    <a:pt x="6935" y="3289"/>
                    <a:pt x="6766" y="2931"/>
                    <a:pt x="6408" y="2762"/>
                  </a:cubicBezTo>
                  <a:cubicBezTo>
                    <a:pt x="6288" y="2734"/>
                    <a:pt x="6171" y="2724"/>
                    <a:pt x="6055" y="2724"/>
                  </a:cubicBezTo>
                  <a:cubicBezTo>
                    <a:pt x="5822" y="2724"/>
                    <a:pt x="5593" y="2762"/>
                    <a:pt x="5354" y="2762"/>
                  </a:cubicBezTo>
                  <a:cubicBezTo>
                    <a:pt x="5217" y="2804"/>
                    <a:pt x="5085" y="2825"/>
                    <a:pt x="4967" y="2825"/>
                  </a:cubicBezTo>
                  <a:cubicBezTo>
                    <a:pt x="4848" y="2825"/>
                    <a:pt x="4743" y="2804"/>
                    <a:pt x="4659" y="2762"/>
                  </a:cubicBezTo>
                  <a:cubicBezTo>
                    <a:pt x="4469" y="2678"/>
                    <a:pt x="4300" y="2488"/>
                    <a:pt x="4132" y="2235"/>
                  </a:cubicBezTo>
                  <a:cubicBezTo>
                    <a:pt x="3942" y="1961"/>
                    <a:pt x="3773" y="1624"/>
                    <a:pt x="3415" y="1518"/>
                  </a:cubicBezTo>
                  <a:cubicBezTo>
                    <a:pt x="3217" y="1420"/>
                    <a:pt x="3013" y="1379"/>
                    <a:pt x="2805" y="1379"/>
                  </a:cubicBezTo>
                  <a:cubicBezTo>
                    <a:pt x="2658" y="1379"/>
                    <a:pt x="2510" y="1399"/>
                    <a:pt x="2361" y="1434"/>
                  </a:cubicBezTo>
                  <a:lnTo>
                    <a:pt x="1666" y="1434"/>
                  </a:lnTo>
                  <a:cubicBezTo>
                    <a:pt x="1497" y="1350"/>
                    <a:pt x="1392" y="1097"/>
                    <a:pt x="1223" y="823"/>
                  </a:cubicBezTo>
                  <a:cubicBezTo>
                    <a:pt x="1054" y="570"/>
                    <a:pt x="865" y="212"/>
                    <a:pt x="528" y="43"/>
                  </a:cubicBezTo>
                  <a:cubicBezTo>
                    <a:pt x="475" y="14"/>
                    <a:pt x="424" y="1"/>
                    <a:pt x="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62"/>
            <p:cNvSpPr/>
            <p:nvPr/>
          </p:nvSpPr>
          <p:spPr>
            <a:xfrm flipH="1">
              <a:off x="4352411" y="2392856"/>
              <a:ext cx="962740" cy="301961"/>
            </a:xfrm>
            <a:custGeom>
              <a:avLst/>
              <a:gdLst/>
              <a:ahLst/>
              <a:cxnLst/>
              <a:rect l="l" t="t" r="r" b="b"/>
              <a:pathLst>
                <a:path w="35304" h="11073" extrusionOk="0">
                  <a:moveTo>
                    <a:pt x="403" y="0"/>
                  </a:moveTo>
                  <a:cubicBezTo>
                    <a:pt x="293" y="0"/>
                    <a:pt x="189" y="72"/>
                    <a:pt x="85" y="176"/>
                  </a:cubicBezTo>
                  <a:cubicBezTo>
                    <a:pt x="1" y="261"/>
                    <a:pt x="85" y="535"/>
                    <a:pt x="169" y="619"/>
                  </a:cubicBezTo>
                  <a:cubicBezTo>
                    <a:pt x="338" y="703"/>
                    <a:pt x="422" y="977"/>
                    <a:pt x="528" y="1146"/>
                  </a:cubicBezTo>
                  <a:cubicBezTo>
                    <a:pt x="612" y="1504"/>
                    <a:pt x="780" y="1841"/>
                    <a:pt x="1054" y="2031"/>
                  </a:cubicBezTo>
                  <a:cubicBezTo>
                    <a:pt x="1307" y="2200"/>
                    <a:pt x="1750" y="2200"/>
                    <a:pt x="2003" y="2200"/>
                  </a:cubicBezTo>
                  <a:lnTo>
                    <a:pt x="2635" y="2200"/>
                  </a:lnTo>
                  <a:cubicBezTo>
                    <a:pt x="2804" y="2284"/>
                    <a:pt x="2888" y="2558"/>
                    <a:pt x="2972" y="2726"/>
                  </a:cubicBezTo>
                  <a:cubicBezTo>
                    <a:pt x="3162" y="3085"/>
                    <a:pt x="3246" y="3422"/>
                    <a:pt x="3584" y="3612"/>
                  </a:cubicBezTo>
                  <a:cubicBezTo>
                    <a:pt x="3721" y="3696"/>
                    <a:pt x="3900" y="3717"/>
                    <a:pt x="4076" y="3717"/>
                  </a:cubicBezTo>
                  <a:cubicBezTo>
                    <a:pt x="4253" y="3717"/>
                    <a:pt x="4427" y="3696"/>
                    <a:pt x="4553" y="3696"/>
                  </a:cubicBezTo>
                  <a:cubicBezTo>
                    <a:pt x="4827" y="3696"/>
                    <a:pt x="5080" y="3696"/>
                    <a:pt x="5164" y="3780"/>
                  </a:cubicBezTo>
                  <a:cubicBezTo>
                    <a:pt x="5354" y="3780"/>
                    <a:pt x="5438" y="4054"/>
                    <a:pt x="5523" y="4223"/>
                  </a:cubicBezTo>
                  <a:cubicBezTo>
                    <a:pt x="5691" y="4581"/>
                    <a:pt x="5881" y="4834"/>
                    <a:pt x="6134" y="5003"/>
                  </a:cubicBezTo>
                  <a:cubicBezTo>
                    <a:pt x="6349" y="5117"/>
                    <a:pt x="6564" y="5162"/>
                    <a:pt x="6774" y="5162"/>
                  </a:cubicBezTo>
                  <a:cubicBezTo>
                    <a:pt x="6914" y="5162"/>
                    <a:pt x="7053" y="5142"/>
                    <a:pt x="7188" y="5108"/>
                  </a:cubicBezTo>
                  <a:cubicBezTo>
                    <a:pt x="7370" y="5108"/>
                    <a:pt x="7506" y="5061"/>
                    <a:pt x="7626" y="5061"/>
                  </a:cubicBezTo>
                  <a:cubicBezTo>
                    <a:pt x="7686" y="5061"/>
                    <a:pt x="7743" y="5073"/>
                    <a:pt x="7799" y="5108"/>
                  </a:cubicBezTo>
                  <a:cubicBezTo>
                    <a:pt x="7904" y="5192"/>
                    <a:pt x="8073" y="5361"/>
                    <a:pt x="8157" y="5635"/>
                  </a:cubicBezTo>
                  <a:cubicBezTo>
                    <a:pt x="8326" y="5888"/>
                    <a:pt x="8515" y="6246"/>
                    <a:pt x="8853" y="6330"/>
                  </a:cubicBezTo>
                  <a:cubicBezTo>
                    <a:pt x="9004" y="6402"/>
                    <a:pt x="9155" y="6428"/>
                    <a:pt x="9305" y="6428"/>
                  </a:cubicBezTo>
                  <a:cubicBezTo>
                    <a:pt x="9510" y="6428"/>
                    <a:pt x="9712" y="6379"/>
                    <a:pt x="9906" y="6330"/>
                  </a:cubicBezTo>
                  <a:cubicBezTo>
                    <a:pt x="10033" y="6330"/>
                    <a:pt x="10187" y="6293"/>
                    <a:pt x="10301" y="6293"/>
                  </a:cubicBezTo>
                  <a:cubicBezTo>
                    <a:pt x="10358" y="6293"/>
                    <a:pt x="10405" y="6302"/>
                    <a:pt x="10433" y="6330"/>
                  </a:cubicBezTo>
                  <a:cubicBezTo>
                    <a:pt x="10623" y="6415"/>
                    <a:pt x="10707" y="6583"/>
                    <a:pt x="10876" y="6773"/>
                  </a:cubicBezTo>
                  <a:cubicBezTo>
                    <a:pt x="11066" y="7026"/>
                    <a:pt x="11234" y="7384"/>
                    <a:pt x="11593" y="7469"/>
                  </a:cubicBezTo>
                  <a:cubicBezTo>
                    <a:pt x="11735" y="7540"/>
                    <a:pt x="11881" y="7566"/>
                    <a:pt x="12030" y="7566"/>
                  </a:cubicBezTo>
                  <a:cubicBezTo>
                    <a:pt x="12233" y="7566"/>
                    <a:pt x="12439" y="7517"/>
                    <a:pt x="12646" y="7469"/>
                  </a:cubicBezTo>
                  <a:cubicBezTo>
                    <a:pt x="12815" y="7384"/>
                    <a:pt x="13068" y="7384"/>
                    <a:pt x="13258" y="7384"/>
                  </a:cubicBezTo>
                  <a:cubicBezTo>
                    <a:pt x="13342" y="7469"/>
                    <a:pt x="13510" y="7637"/>
                    <a:pt x="13595" y="7827"/>
                  </a:cubicBezTo>
                  <a:cubicBezTo>
                    <a:pt x="13869" y="8080"/>
                    <a:pt x="14037" y="8438"/>
                    <a:pt x="14396" y="8522"/>
                  </a:cubicBezTo>
                  <a:cubicBezTo>
                    <a:pt x="14501" y="8547"/>
                    <a:pt x="14604" y="8557"/>
                    <a:pt x="14706" y="8557"/>
                  </a:cubicBezTo>
                  <a:cubicBezTo>
                    <a:pt x="14953" y="8557"/>
                    <a:pt x="15196" y="8498"/>
                    <a:pt x="15449" y="8438"/>
                  </a:cubicBezTo>
                  <a:cubicBezTo>
                    <a:pt x="15569" y="8378"/>
                    <a:pt x="15741" y="8319"/>
                    <a:pt x="15861" y="8319"/>
                  </a:cubicBezTo>
                  <a:cubicBezTo>
                    <a:pt x="15911" y="8319"/>
                    <a:pt x="15952" y="8329"/>
                    <a:pt x="15976" y="8354"/>
                  </a:cubicBezTo>
                  <a:cubicBezTo>
                    <a:pt x="16145" y="8354"/>
                    <a:pt x="16335" y="8522"/>
                    <a:pt x="16503" y="8796"/>
                  </a:cubicBezTo>
                  <a:cubicBezTo>
                    <a:pt x="16672" y="8965"/>
                    <a:pt x="16946" y="9323"/>
                    <a:pt x="17199" y="9408"/>
                  </a:cubicBezTo>
                  <a:cubicBezTo>
                    <a:pt x="17266" y="9424"/>
                    <a:pt x="17337" y="9430"/>
                    <a:pt x="17409" y="9430"/>
                  </a:cubicBezTo>
                  <a:cubicBezTo>
                    <a:pt x="17718" y="9430"/>
                    <a:pt x="18047" y="9303"/>
                    <a:pt x="18253" y="9218"/>
                  </a:cubicBezTo>
                  <a:cubicBezTo>
                    <a:pt x="18442" y="9134"/>
                    <a:pt x="18695" y="9049"/>
                    <a:pt x="18864" y="9049"/>
                  </a:cubicBezTo>
                  <a:cubicBezTo>
                    <a:pt x="18969" y="9134"/>
                    <a:pt x="19138" y="9323"/>
                    <a:pt x="19306" y="9492"/>
                  </a:cubicBezTo>
                  <a:cubicBezTo>
                    <a:pt x="19580" y="9745"/>
                    <a:pt x="19833" y="10019"/>
                    <a:pt x="20107" y="10103"/>
                  </a:cubicBezTo>
                  <a:cubicBezTo>
                    <a:pt x="20550" y="10103"/>
                    <a:pt x="20803" y="10019"/>
                    <a:pt x="21161" y="9850"/>
                  </a:cubicBezTo>
                  <a:cubicBezTo>
                    <a:pt x="21330" y="9745"/>
                    <a:pt x="21604" y="9661"/>
                    <a:pt x="21688" y="9661"/>
                  </a:cubicBezTo>
                  <a:cubicBezTo>
                    <a:pt x="21857" y="9745"/>
                    <a:pt x="22025" y="9935"/>
                    <a:pt x="22215" y="10103"/>
                  </a:cubicBezTo>
                  <a:cubicBezTo>
                    <a:pt x="22468" y="10272"/>
                    <a:pt x="22742" y="10546"/>
                    <a:pt x="23079" y="10630"/>
                  </a:cubicBezTo>
                  <a:cubicBezTo>
                    <a:pt x="23437" y="10630"/>
                    <a:pt x="23796" y="10461"/>
                    <a:pt x="24048" y="10272"/>
                  </a:cubicBezTo>
                  <a:cubicBezTo>
                    <a:pt x="24322" y="10187"/>
                    <a:pt x="24491" y="10103"/>
                    <a:pt x="24660" y="10103"/>
                  </a:cubicBezTo>
                  <a:cubicBezTo>
                    <a:pt x="24765" y="10103"/>
                    <a:pt x="24934" y="10272"/>
                    <a:pt x="25187" y="10461"/>
                  </a:cubicBezTo>
                  <a:cubicBezTo>
                    <a:pt x="25461" y="10714"/>
                    <a:pt x="25713" y="10904"/>
                    <a:pt x="26072" y="10988"/>
                  </a:cubicBezTo>
                  <a:cubicBezTo>
                    <a:pt x="26430" y="10988"/>
                    <a:pt x="26767" y="10799"/>
                    <a:pt x="27041" y="10630"/>
                  </a:cubicBezTo>
                  <a:cubicBezTo>
                    <a:pt x="27210" y="10461"/>
                    <a:pt x="27400" y="10377"/>
                    <a:pt x="27568" y="10377"/>
                  </a:cubicBezTo>
                  <a:cubicBezTo>
                    <a:pt x="27737" y="10377"/>
                    <a:pt x="27926" y="10546"/>
                    <a:pt x="28095" y="10714"/>
                  </a:cubicBezTo>
                  <a:cubicBezTo>
                    <a:pt x="28348" y="10904"/>
                    <a:pt x="28706" y="11073"/>
                    <a:pt x="28980" y="11073"/>
                  </a:cubicBezTo>
                  <a:lnTo>
                    <a:pt x="29065" y="11073"/>
                  </a:lnTo>
                  <a:cubicBezTo>
                    <a:pt x="29402" y="11073"/>
                    <a:pt x="29760" y="10904"/>
                    <a:pt x="30034" y="10714"/>
                  </a:cubicBezTo>
                  <a:cubicBezTo>
                    <a:pt x="30203" y="10546"/>
                    <a:pt x="30371" y="10461"/>
                    <a:pt x="30456" y="10461"/>
                  </a:cubicBezTo>
                  <a:cubicBezTo>
                    <a:pt x="30645" y="10461"/>
                    <a:pt x="30898" y="10546"/>
                    <a:pt x="31088" y="10714"/>
                  </a:cubicBezTo>
                  <a:cubicBezTo>
                    <a:pt x="31425" y="10904"/>
                    <a:pt x="31699" y="11073"/>
                    <a:pt x="32036" y="11073"/>
                  </a:cubicBezTo>
                  <a:cubicBezTo>
                    <a:pt x="32395" y="11073"/>
                    <a:pt x="32753" y="10799"/>
                    <a:pt x="33006" y="10546"/>
                  </a:cubicBezTo>
                  <a:cubicBezTo>
                    <a:pt x="33196" y="10461"/>
                    <a:pt x="33364" y="10272"/>
                    <a:pt x="33448" y="10272"/>
                  </a:cubicBezTo>
                  <a:cubicBezTo>
                    <a:pt x="33807" y="10272"/>
                    <a:pt x="33891" y="10377"/>
                    <a:pt x="34060" y="10461"/>
                  </a:cubicBezTo>
                  <a:cubicBezTo>
                    <a:pt x="34220" y="10604"/>
                    <a:pt x="34426" y="10822"/>
                    <a:pt x="34804" y="10822"/>
                  </a:cubicBezTo>
                  <a:cubicBezTo>
                    <a:pt x="34873" y="10822"/>
                    <a:pt x="34948" y="10815"/>
                    <a:pt x="35029" y="10799"/>
                  </a:cubicBezTo>
                  <a:cubicBezTo>
                    <a:pt x="35198" y="10714"/>
                    <a:pt x="35303" y="10546"/>
                    <a:pt x="35303" y="10377"/>
                  </a:cubicBezTo>
                  <a:cubicBezTo>
                    <a:pt x="35303" y="10187"/>
                    <a:pt x="35113" y="10103"/>
                    <a:pt x="34861" y="10103"/>
                  </a:cubicBezTo>
                  <a:cubicBezTo>
                    <a:pt x="34671" y="10103"/>
                    <a:pt x="34671" y="10103"/>
                    <a:pt x="34502" y="9935"/>
                  </a:cubicBezTo>
                  <a:cubicBezTo>
                    <a:pt x="34334" y="9850"/>
                    <a:pt x="33975" y="9576"/>
                    <a:pt x="33364" y="9576"/>
                  </a:cubicBezTo>
                  <a:cubicBezTo>
                    <a:pt x="33090" y="9661"/>
                    <a:pt x="32837" y="9850"/>
                    <a:pt x="32563" y="10019"/>
                  </a:cubicBezTo>
                  <a:cubicBezTo>
                    <a:pt x="32395" y="10187"/>
                    <a:pt x="32142" y="10377"/>
                    <a:pt x="31952" y="10377"/>
                  </a:cubicBezTo>
                  <a:cubicBezTo>
                    <a:pt x="31868" y="10377"/>
                    <a:pt x="31615" y="10272"/>
                    <a:pt x="31509" y="10187"/>
                  </a:cubicBezTo>
                  <a:cubicBezTo>
                    <a:pt x="31172" y="9935"/>
                    <a:pt x="30898" y="9745"/>
                    <a:pt x="30456" y="9745"/>
                  </a:cubicBezTo>
                  <a:cubicBezTo>
                    <a:pt x="30203" y="9745"/>
                    <a:pt x="29844" y="9935"/>
                    <a:pt x="29592" y="10103"/>
                  </a:cubicBezTo>
                  <a:cubicBezTo>
                    <a:pt x="29402" y="10272"/>
                    <a:pt x="29233" y="10461"/>
                    <a:pt x="29065" y="10461"/>
                  </a:cubicBezTo>
                  <a:cubicBezTo>
                    <a:pt x="28875" y="10461"/>
                    <a:pt x="28706" y="10272"/>
                    <a:pt x="28538" y="10103"/>
                  </a:cubicBezTo>
                  <a:cubicBezTo>
                    <a:pt x="28264" y="9935"/>
                    <a:pt x="27926" y="9745"/>
                    <a:pt x="27568" y="9661"/>
                  </a:cubicBezTo>
                  <a:cubicBezTo>
                    <a:pt x="27294" y="9661"/>
                    <a:pt x="26957" y="9850"/>
                    <a:pt x="26683" y="10019"/>
                  </a:cubicBezTo>
                  <a:cubicBezTo>
                    <a:pt x="26514" y="10103"/>
                    <a:pt x="26240" y="10272"/>
                    <a:pt x="26072" y="10272"/>
                  </a:cubicBezTo>
                  <a:cubicBezTo>
                    <a:pt x="25987" y="10272"/>
                    <a:pt x="25819" y="10103"/>
                    <a:pt x="25629" y="9935"/>
                  </a:cubicBezTo>
                  <a:cubicBezTo>
                    <a:pt x="25376" y="9745"/>
                    <a:pt x="25102" y="9492"/>
                    <a:pt x="24660" y="9492"/>
                  </a:cubicBezTo>
                  <a:cubicBezTo>
                    <a:pt x="24613" y="9476"/>
                    <a:pt x="24563" y="9469"/>
                    <a:pt x="24511" y="9469"/>
                  </a:cubicBezTo>
                  <a:cubicBezTo>
                    <a:pt x="24279" y="9469"/>
                    <a:pt x="24002" y="9607"/>
                    <a:pt x="23796" y="9745"/>
                  </a:cubicBezTo>
                  <a:cubicBezTo>
                    <a:pt x="23522" y="9850"/>
                    <a:pt x="23353" y="9935"/>
                    <a:pt x="23184" y="9935"/>
                  </a:cubicBezTo>
                  <a:cubicBezTo>
                    <a:pt x="23079" y="9935"/>
                    <a:pt x="22826" y="9745"/>
                    <a:pt x="22742" y="9576"/>
                  </a:cubicBezTo>
                  <a:cubicBezTo>
                    <a:pt x="22468" y="9323"/>
                    <a:pt x="22215" y="9049"/>
                    <a:pt x="21857" y="9049"/>
                  </a:cubicBezTo>
                  <a:cubicBezTo>
                    <a:pt x="21788" y="9033"/>
                    <a:pt x="21720" y="9026"/>
                    <a:pt x="21654" y="9026"/>
                  </a:cubicBezTo>
                  <a:cubicBezTo>
                    <a:pt x="21372" y="9026"/>
                    <a:pt x="21109" y="9150"/>
                    <a:pt x="20887" y="9218"/>
                  </a:cubicBezTo>
                  <a:cubicBezTo>
                    <a:pt x="20634" y="9323"/>
                    <a:pt x="20444" y="9408"/>
                    <a:pt x="20276" y="9408"/>
                  </a:cubicBezTo>
                  <a:cubicBezTo>
                    <a:pt x="20192" y="9408"/>
                    <a:pt x="20023" y="9218"/>
                    <a:pt x="19833" y="9049"/>
                  </a:cubicBezTo>
                  <a:cubicBezTo>
                    <a:pt x="19580" y="8796"/>
                    <a:pt x="19306" y="8522"/>
                    <a:pt x="18969" y="8438"/>
                  </a:cubicBezTo>
                  <a:cubicBezTo>
                    <a:pt x="18896" y="8416"/>
                    <a:pt x="18816" y="8405"/>
                    <a:pt x="18733" y="8405"/>
                  </a:cubicBezTo>
                  <a:cubicBezTo>
                    <a:pt x="18505" y="8405"/>
                    <a:pt x="18247" y="8483"/>
                    <a:pt x="18000" y="8607"/>
                  </a:cubicBezTo>
                  <a:cubicBezTo>
                    <a:pt x="17867" y="8666"/>
                    <a:pt x="17703" y="8735"/>
                    <a:pt x="17558" y="8735"/>
                  </a:cubicBezTo>
                  <a:cubicBezTo>
                    <a:pt x="17497" y="8735"/>
                    <a:pt x="17439" y="8723"/>
                    <a:pt x="17388" y="8691"/>
                  </a:cubicBezTo>
                  <a:cubicBezTo>
                    <a:pt x="17283" y="8691"/>
                    <a:pt x="17114" y="8522"/>
                    <a:pt x="16946" y="8354"/>
                  </a:cubicBezTo>
                  <a:cubicBezTo>
                    <a:pt x="16756" y="8080"/>
                    <a:pt x="16503" y="7743"/>
                    <a:pt x="16229" y="7637"/>
                  </a:cubicBezTo>
                  <a:cubicBezTo>
                    <a:pt x="16133" y="7613"/>
                    <a:pt x="16035" y="7603"/>
                    <a:pt x="15936" y="7603"/>
                  </a:cubicBezTo>
                  <a:cubicBezTo>
                    <a:pt x="15687" y="7603"/>
                    <a:pt x="15431" y="7667"/>
                    <a:pt x="15175" y="7743"/>
                  </a:cubicBezTo>
                  <a:cubicBezTo>
                    <a:pt x="15007" y="7827"/>
                    <a:pt x="14754" y="7911"/>
                    <a:pt x="14564" y="7911"/>
                  </a:cubicBezTo>
                  <a:cubicBezTo>
                    <a:pt x="14480" y="7827"/>
                    <a:pt x="14311" y="7637"/>
                    <a:pt x="14227" y="7469"/>
                  </a:cubicBezTo>
                  <a:cubicBezTo>
                    <a:pt x="13953" y="7216"/>
                    <a:pt x="13784" y="6857"/>
                    <a:pt x="13426" y="6773"/>
                  </a:cubicBezTo>
                  <a:cubicBezTo>
                    <a:pt x="13352" y="6748"/>
                    <a:pt x="13262" y="6738"/>
                    <a:pt x="13164" y="6738"/>
                  </a:cubicBezTo>
                  <a:cubicBezTo>
                    <a:pt x="12928" y="6738"/>
                    <a:pt x="12650" y="6798"/>
                    <a:pt x="12457" y="6857"/>
                  </a:cubicBezTo>
                  <a:cubicBezTo>
                    <a:pt x="12288" y="6857"/>
                    <a:pt x="12110" y="6895"/>
                    <a:pt x="11985" y="6895"/>
                  </a:cubicBezTo>
                  <a:cubicBezTo>
                    <a:pt x="11923" y="6895"/>
                    <a:pt x="11874" y="6885"/>
                    <a:pt x="11845" y="6857"/>
                  </a:cubicBezTo>
                  <a:cubicBezTo>
                    <a:pt x="11677" y="6857"/>
                    <a:pt x="11593" y="6583"/>
                    <a:pt x="11403" y="6415"/>
                  </a:cubicBezTo>
                  <a:cubicBezTo>
                    <a:pt x="11234" y="6162"/>
                    <a:pt x="11066" y="5804"/>
                    <a:pt x="10707" y="5719"/>
                  </a:cubicBezTo>
                  <a:cubicBezTo>
                    <a:pt x="10594" y="5641"/>
                    <a:pt x="10470" y="5613"/>
                    <a:pt x="10339" y="5613"/>
                  </a:cubicBezTo>
                  <a:cubicBezTo>
                    <a:pt x="10151" y="5613"/>
                    <a:pt x="9948" y="5670"/>
                    <a:pt x="9738" y="5719"/>
                  </a:cubicBezTo>
                  <a:cubicBezTo>
                    <a:pt x="9569" y="5719"/>
                    <a:pt x="9429" y="5757"/>
                    <a:pt x="9304" y="5757"/>
                  </a:cubicBezTo>
                  <a:cubicBezTo>
                    <a:pt x="9241" y="5757"/>
                    <a:pt x="9183" y="5747"/>
                    <a:pt x="9127" y="5719"/>
                  </a:cubicBezTo>
                  <a:cubicBezTo>
                    <a:pt x="9042" y="5635"/>
                    <a:pt x="8853" y="5445"/>
                    <a:pt x="8768" y="5277"/>
                  </a:cubicBezTo>
                  <a:cubicBezTo>
                    <a:pt x="8600" y="4918"/>
                    <a:pt x="8431" y="4665"/>
                    <a:pt x="8073" y="4476"/>
                  </a:cubicBezTo>
                  <a:cubicBezTo>
                    <a:pt x="7936" y="4391"/>
                    <a:pt x="7783" y="4370"/>
                    <a:pt x="7620" y="4370"/>
                  </a:cubicBezTo>
                  <a:cubicBezTo>
                    <a:pt x="7456" y="4370"/>
                    <a:pt x="7282" y="4391"/>
                    <a:pt x="7103" y="4391"/>
                  </a:cubicBezTo>
                  <a:cubicBezTo>
                    <a:pt x="6977" y="4434"/>
                    <a:pt x="6845" y="4455"/>
                    <a:pt x="6734" y="4455"/>
                  </a:cubicBezTo>
                  <a:cubicBezTo>
                    <a:pt x="6624" y="4455"/>
                    <a:pt x="6534" y="4434"/>
                    <a:pt x="6492" y="4391"/>
                  </a:cubicBezTo>
                  <a:cubicBezTo>
                    <a:pt x="6408" y="4391"/>
                    <a:pt x="6218" y="4139"/>
                    <a:pt x="6134" y="3949"/>
                  </a:cubicBezTo>
                  <a:cubicBezTo>
                    <a:pt x="5965" y="3612"/>
                    <a:pt x="5797" y="3338"/>
                    <a:pt x="5523" y="3169"/>
                  </a:cubicBezTo>
                  <a:cubicBezTo>
                    <a:pt x="5270" y="3000"/>
                    <a:pt x="4827" y="3000"/>
                    <a:pt x="4553" y="3000"/>
                  </a:cubicBezTo>
                  <a:cubicBezTo>
                    <a:pt x="4427" y="3043"/>
                    <a:pt x="4295" y="3064"/>
                    <a:pt x="4184" y="3064"/>
                  </a:cubicBezTo>
                  <a:cubicBezTo>
                    <a:pt x="4074" y="3064"/>
                    <a:pt x="3984" y="3043"/>
                    <a:pt x="3942" y="3000"/>
                  </a:cubicBezTo>
                  <a:cubicBezTo>
                    <a:pt x="3773" y="2895"/>
                    <a:pt x="3689" y="2726"/>
                    <a:pt x="3584" y="2474"/>
                  </a:cubicBezTo>
                  <a:cubicBezTo>
                    <a:pt x="3499" y="2200"/>
                    <a:pt x="3331" y="1841"/>
                    <a:pt x="2972" y="1673"/>
                  </a:cubicBezTo>
                  <a:cubicBezTo>
                    <a:pt x="2719" y="1504"/>
                    <a:pt x="2361" y="1504"/>
                    <a:pt x="2003" y="1504"/>
                  </a:cubicBezTo>
                  <a:cubicBezTo>
                    <a:pt x="1750" y="1504"/>
                    <a:pt x="1581" y="1504"/>
                    <a:pt x="1392" y="1420"/>
                  </a:cubicBezTo>
                  <a:cubicBezTo>
                    <a:pt x="1307" y="1314"/>
                    <a:pt x="1223" y="1146"/>
                    <a:pt x="1139" y="893"/>
                  </a:cubicBezTo>
                  <a:cubicBezTo>
                    <a:pt x="1054" y="619"/>
                    <a:pt x="865" y="261"/>
                    <a:pt x="612" y="92"/>
                  </a:cubicBezTo>
                  <a:cubicBezTo>
                    <a:pt x="539" y="28"/>
                    <a:pt x="470" y="0"/>
                    <a:pt x="4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62"/>
            <p:cNvSpPr/>
            <p:nvPr/>
          </p:nvSpPr>
          <p:spPr>
            <a:xfrm flipH="1">
              <a:off x="4561054" y="2395338"/>
              <a:ext cx="55194" cy="55222"/>
            </a:xfrm>
            <a:custGeom>
              <a:avLst/>
              <a:gdLst/>
              <a:ahLst/>
              <a:cxnLst/>
              <a:rect l="l" t="t" r="r" b="b"/>
              <a:pathLst>
                <a:path w="2024" h="2025" extrusionOk="0">
                  <a:moveTo>
                    <a:pt x="970" y="1"/>
                  </a:moveTo>
                  <a:cubicBezTo>
                    <a:pt x="443" y="1"/>
                    <a:pt x="0" y="444"/>
                    <a:pt x="0" y="970"/>
                  </a:cubicBezTo>
                  <a:cubicBezTo>
                    <a:pt x="0" y="1582"/>
                    <a:pt x="443" y="2024"/>
                    <a:pt x="970" y="2024"/>
                  </a:cubicBezTo>
                  <a:cubicBezTo>
                    <a:pt x="1497" y="2024"/>
                    <a:pt x="2024" y="1582"/>
                    <a:pt x="2024" y="970"/>
                  </a:cubicBezTo>
                  <a:cubicBezTo>
                    <a:pt x="2024" y="444"/>
                    <a:pt x="1497" y="1"/>
                    <a:pt x="9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62"/>
            <p:cNvSpPr/>
            <p:nvPr/>
          </p:nvSpPr>
          <p:spPr>
            <a:xfrm flipH="1">
              <a:off x="4680606" y="2512599"/>
              <a:ext cx="64957" cy="62666"/>
            </a:xfrm>
            <a:custGeom>
              <a:avLst/>
              <a:gdLst/>
              <a:ahLst/>
              <a:cxnLst/>
              <a:rect l="l" t="t" r="r" b="b"/>
              <a:pathLst>
                <a:path w="2382" h="2298" extrusionOk="0">
                  <a:moveTo>
                    <a:pt x="1244" y="0"/>
                  </a:moveTo>
                  <a:cubicBezTo>
                    <a:pt x="527" y="0"/>
                    <a:pt x="0" y="443"/>
                    <a:pt x="0" y="1139"/>
                  </a:cubicBezTo>
                  <a:cubicBezTo>
                    <a:pt x="0" y="1771"/>
                    <a:pt x="527" y="2298"/>
                    <a:pt x="1244" y="2298"/>
                  </a:cubicBezTo>
                  <a:cubicBezTo>
                    <a:pt x="1855" y="2298"/>
                    <a:pt x="2382" y="1771"/>
                    <a:pt x="2382" y="1139"/>
                  </a:cubicBezTo>
                  <a:cubicBezTo>
                    <a:pt x="2382" y="443"/>
                    <a:pt x="1855" y="0"/>
                    <a:pt x="1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62"/>
            <p:cNvSpPr/>
            <p:nvPr/>
          </p:nvSpPr>
          <p:spPr>
            <a:xfrm flipH="1">
              <a:off x="4766806" y="2362014"/>
              <a:ext cx="31061" cy="28770"/>
            </a:xfrm>
            <a:custGeom>
              <a:avLst/>
              <a:gdLst/>
              <a:ahLst/>
              <a:cxnLst/>
              <a:rect l="l" t="t" r="r" b="b"/>
              <a:pathLst>
                <a:path w="1139" h="1055" extrusionOk="0">
                  <a:moveTo>
                    <a:pt x="611" y="1"/>
                  </a:moveTo>
                  <a:cubicBezTo>
                    <a:pt x="253" y="1"/>
                    <a:pt x="0" y="169"/>
                    <a:pt x="0" y="527"/>
                  </a:cubicBezTo>
                  <a:cubicBezTo>
                    <a:pt x="0" y="780"/>
                    <a:pt x="253" y="1054"/>
                    <a:pt x="611" y="1054"/>
                  </a:cubicBezTo>
                  <a:cubicBezTo>
                    <a:pt x="864" y="1054"/>
                    <a:pt x="1138" y="780"/>
                    <a:pt x="1138" y="527"/>
                  </a:cubicBezTo>
                  <a:cubicBezTo>
                    <a:pt x="1138" y="169"/>
                    <a:pt x="864" y="1"/>
                    <a:pt x="611" y="1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62"/>
            <p:cNvSpPr/>
            <p:nvPr/>
          </p:nvSpPr>
          <p:spPr>
            <a:xfrm flipH="1">
              <a:off x="4936944" y="2471803"/>
              <a:ext cx="28770" cy="28743"/>
            </a:xfrm>
            <a:custGeom>
              <a:avLst/>
              <a:gdLst/>
              <a:ahLst/>
              <a:cxnLst/>
              <a:rect l="l" t="t" r="r" b="b"/>
              <a:pathLst>
                <a:path w="1055" h="1054" extrusionOk="0">
                  <a:moveTo>
                    <a:pt x="528" y="0"/>
                  </a:moveTo>
                  <a:cubicBezTo>
                    <a:pt x="254" y="0"/>
                    <a:pt x="1" y="190"/>
                    <a:pt x="1" y="527"/>
                  </a:cubicBezTo>
                  <a:cubicBezTo>
                    <a:pt x="1" y="801"/>
                    <a:pt x="254" y="1054"/>
                    <a:pt x="528" y="1054"/>
                  </a:cubicBezTo>
                  <a:cubicBezTo>
                    <a:pt x="886" y="1054"/>
                    <a:pt x="1055" y="801"/>
                    <a:pt x="1055" y="527"/>
                  </a:cubicBezTo>
                  <a:cubicBezTo>
                    <a:pt x="1055" y="190"/>
                    <a:pt x="886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62"/>
            <p:cNvSpPr/>
            <p:nvPr/>
          </p:nvSpPr>
          <p:spPr>
            <a:xfrm flipH="1">
              <a:off x="4632910" y="2093622"/>
              <a:ext cx="40823" cy="40823"/>
            </a:xfrm>
            <a:custGeom>
              <a:avLst/>
              <a:gdLst/>
              <a:ahLst/>
              <a:cxnLst/>
              <a:rect l="l" t="t" r="r" b="b"/>
              <a:pathLst>
                <a:path w="1497" h="1497" extrusionOk="0">
                  <a:moveTo>
                    <a:pt x="801" y="0"/>
                  </a:moveTo>
                  <a:cubicBezTo>
                    <a:pt x="359" y="0"/>
                    <a:pt x="1" y="358"/>
                    <a:pt x="1" y="696"/>
                  </a:cubicBezTo>
                  <a:cubicBezTo>
                    <a:pt x="1" y="1138"/>
                    <a:pt x="359" y="1496"/>
                    <a:pt x="801" y="1496"/>
                  </a:cubicBezTo>
                  <a:cubicBezTo>
                    <a:pt x="1139" y="1496"/>
                    <a:pt x="1497" y="1138"/>
                    <a:pt x="1497" y="696"/>
                  </a:cubicBezTo>
                  <a:cubicBezTo>
                    <a:pt x="1497" y="358"/>
                    <a:pt x="1139" y="0"/>
                    <a:pt x="801" y="0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62"/>
            <p:cNvSpPr/>
            <p:nvPr/>
          </p:nvSpPr>
          <p:spPr>
            <a:xfrm flipH="1">
              <a:off x="5159931" y="2706870"/>
              <a:ext cx="40278" cy="40823"/>
            </a:xfrm>
            <a:custGeom>
              <a:avLst/>
              <a:gdLst/>
              <a:ahLst/>
              <a:cxnLst/>
              <a:rect l="l" t="t" r="r" b="b"/>
              <a:pathLst>
                <a:path w="1477" h="1497" extrusionOk="0">
                  <a:moveTo>
                    <a:pt x="781" y="0"/>
                  </a:moveTo>
                  <a:cubicBezTo>
                    <a:pt x="338" y="0"/>
                    <a:pt x="1" y="337"/>
                    <a:pt x="1" y="780"/>
                  </a:cubicBezTo>
                  <a:cubicBezTo>
                    <a:pt x="1" y="1138"/>
                    <a:pt x="338" y="1497"/>
                    <a:pt x="781" y="1497"/>
                  </a:cubicBezTo>
                  <a:cubicBezTo>
                    <a:pt x="1139" y="1497"/>
                    <a:pt x="1476" y="1138"/>
                    <a:pt x="1476" y="780"/>
                  </a:cubicBezTo>
                  <a:cubicBezTo>
                    <a:pt x="1476" y="337"/>
                    <a:pt x="1139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62"/>
            <p:cNvSpPr/>
            <p:nvPr/>
          </p:nvSpPr>
          <p:spPr>
            <a:xfrm flipH="1">
              <a:off x="4508178" y="3001141"/>
              <a:ext cx="33924" cy="36215"/>
            </a:xfrm>
            <a:custGeom>
              <a:avLst/>
              <a:gdLst/>
              <a:ahLst/>
              <a:cxnLst/>
              <a:rect l="l" t="t" r="r" b="b"/>
              <a:pathLst>
                <a:path w="1244" h="1328" extrusionOk="0">
                  <a:moveTo>
                    <a:pt x="632" y="0"/>
                  </a:moveTo>
                  <a:cubicBezTo>
                    <a:pt x="274" y="0"/>
                    <a:pt x="0" y="358"/>
                    <a:pt x="0" y="717"/>
                  </a:cubicBezTo>
                  <a:cubicBezTo>
                    <a:pt x="0" y="970"/>
                    <a:pt x="274" y="1328"/>
                    <a:pt x="632" y="1328"/>
                  </a:cubicBezTo>
                  <a:cubicBezTo>
                    <a:pt x="970" y="1328"/>
                    <a:pt x="1244" y="970"/>
                    <a:pt x="1244" y="717"/>
                  </a:cubicBezTo>
                  <a:cubicBezTo>
                    <a:pt x="1244" y="358"/>
                    <a:pt x="970" y="0"/>
                    <a:pt x="632" y="0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62"/>
            <p:cNvSpPr/>
            <p:nvPr/>
          </p:nvSpPr>
          <p:spPr>
            <a:xfrm flipH="1">
              <a:off x="5135797" y="3187913"/>
              <a:ext cx="28770" cy="28770"/>
            </a:xfrm>
            <a:custGeom>
              <a:avLst/>
              <a:gdLst/>
              <a:ahLst/>
              <a:cxnLst/>
              <a:rect l="l" t="t" r="r" b="b"/>
              <a:pathLst>
                <a:path w="1055" h="1055" extrusionOk="0">
                  <a:moveTo>
                    <a:pt x="527" y="1"/>
                  </a:moveTo>
                  <a:cubicBezTo>
                    <a:pt x="275" y="1"/>
                    <a:pt x="1" y="275"/>
                    <a:pt x="1" y="528"/>
                  </a:cubicBezTo>
                  <a:cubicBezTo>
                    <a:pt x="1" y="802"/>
                    <a:pt x="275" y="1055"/>
                    <a:pt x="527" y="1055"/>
                  </a:cubicBezTo>
                  <a:cubicBezTo>
                    <a:pt x="801" y="1055"/>
                    <a:pt x="1054" y="802"/>
                    <a:pt x="1054" y="528"/>
                  </a:cubicBezTo>
                  <a:cubicBezTo>
                    <a:pt x="1054" y="275"/>
                    <a:pt x="801" y="1"/>
                    <a:pt x="527" y="1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62"/>
            <p:cNvSpPr/>
            <p:nvPr/>
          </p:nvSpPr>
          <p:spPr>
            <a:xfrm flipH="1">
              <a:off x="4632910" y="2816632"/>
              <a:ext cx="52904" cy="52904"/>
            </a:xfrm>
            <a:custGeom>
              <a:avLst/>
              <a:gdLst/>
              <a:ahLst/>
              <a:cxnLst/>
              <a:rect l="l" t="t" r="r" b="b"/>
              <a:pathLst>
                <a:path w="1940" h="1940" extrusionOk="0">
                  <a:moveTo>
                    <a:pt x="970" y="1"/>
                  </a:moveTo>
                  <a:cubicBezTo>
                    <a:pt x="444" y="1"/>
                    <a:pt x="1" y="443"/>
                    <a:pt x="1" y="970"/>
                  </a:cubicBezTo>
                  <a:cubicBezTo>
                    <a:pt x="1" y="1497"/>
                    <a:pt x="444" y="1940"/>
                    <a:pt x="970" y="1940"/>
                  </a:cubicBezTo>
                  <a:cubicBezTo>
                    <a:pt x="1497" y="1940"/>
                    <a:pt x="1940" y="1497"/>
                    <a:pt x="1940" y="970"/>
                  </a:cubicBezTo>
                  <a:cubicBezTo>
                    <a:pt x="1940" y="443"/>
                    <a:pt x="1497" y="1"/>
                    <a:pt x="970" y="1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62"/>
            <p:cNvSpPr/>
            <p:nvPr/>
          </p:nvSpPr>
          <p:spPr>
            <a:xfrm flipH="1">
              <a:off x="4874877" y="2972398"/>
              <a:ext cx="31061" cy="31061"/>
            </a:xfrm>
            <a:custGeom>
              <a:avLst/>
              <a:gdLst/>
              <a:ahLst/>
              <a:cxnLst/>
              <a:rect l="l" t="t" r="r" b="b"/>
              <a:pathLst>
                <a:path w="1139" h="1139" extrusionOk="0">
                  <a:moveTo>
                    <a:pt x="612" y="0"/>
                  </a:moveTo>
                  <a:cubicBezTo>
                    <a:pt x="275" y="0"/>
                    <a:pt x="1" y="274"/>
                    <a:pt x="1" y="612"/>
                  </a:cubicBezTo>
                  <a:cubicBezTo>
                    <a:pt x="1" y="886"/>
                    <a:pt x="275" y="1138"/>
                    <a:pt x="612" y="1138"/>
                  </a:cubicBezTo>
                  <a:cubicBezTo>
                    <a:pt x="886" y="1138"/>
                    <a:pt x="1139" y="886"/>
                    <a:pt x="1139" y="612"/>
                  </a:cubicBezTo>
                  <a:cubicBezTo>
                    <a:pt x="1139" y="274"/>
                    <a:pt x="886" y="0"/>
                    <a:pt x="6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62"/>
            <p:cNvSpPr/>
            <p:nvPr/>
          </p:nvSpPr>
          <p:spPr>
            <a:xfrm flipH="1">
              <a:off x="4815101" y="2826422"/>
              <a:ext cx="31061" cy="31061"/>
            </a:xfrm>
            <a:custGeom>
              <a:avLst/>
              <a:gdLst/>
              <a:ahLst/>
              <a:cxnLst/>
              <a:rect l="l" t="t" r="r" b="b"/>
              <a:pathLst>
                <a:path w="1139" h="1139" extrusionOk="0">
                  <a:moveTo>
                    <a:pt x="528" y="0"/>
                  </a:moveTo>
                  <a:cubicBezTo>
                    <a:pt x="275" y="0"/>
                    <a:pt x="1" y="274"/>
                    <a:pt x="1" y="611"/>
                  </a:cubicBezTo>
                  <a:cubicBezTo>
                    <a:pt x="1" y="885"/>
                    <a:pt x="275" y="1138"/>
                    <a:pt x="528" y="1138"/>
                  </a:cubicBezTo>
                  <a:cubicBezTo>
                    <a:pt x="886" y="1138"/>
                    <a:pt x="1139" y="885"/>
                    <a:pt x="1139" y="611"/>
                  </a:cubicBezTo>
                  <a:cubicBezTo>
                    <a:pt x="1139" y="274"/>
                    <a:pt x="886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62"/>
            <p:cNvSpPr/>
            <p:nvPr/>
          </p:nvSpPr>
          <p:spPr>
            <a:xfrm flipH="1">
              <a:off x="4661626" y="2996532"/>
              <a:ext cx="45432" cy="45432"/>
            </a:xfrm>
            <a:custGeom>
              <a:avLst/>
              <a:gdLst/>
              <a:ahLst/>
              <a:cxnLst/>
              <a:rect l="l" t="t" r="r" b="b"/>
              <a:pathLst>
                <a:path w="1666" h="1666" extrusionOk="0">
                  <a:moveTo>
                    <a:pt x="780" y="1"/>
                  </a:moveTo>
                  <a:cubicBezTo>
                    <a:pt x="358" y="1"/>
                    <a:pt x="0" y="359"/>
                    <a:pt x="0" y="780"/>
                  </a:cubicBezTo>
                  <a:cubicBezTo>
                    <a:pt x="0" y="1223"/>
                    <a:pt x="358" y="1666"/>
                    <a:pt x="780" y="1666"/>
                  </a:cubicBezTo>
                  <a:cubicBezTo>
                    <a:pt x="1307" y="1666"/>
                    <a:pt x="1665" y="1223"/>
                    <a:pt x="1665" y="780"/>
                  </a:cubicBezTo>
                  <a:cubicBezTo>
                    <a:pt x="1665" y="359"/>
                    <a:pt x="1307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62"/>
            <p:cNvSpPr/>
            <p:nvPr/>
          </p:nvSpPr>
          <p:spPr>
            <a:xfrm flipH="1">
              <a:off x="5082920" y="2342461"/>
              <a:ext cx="36242" cy="36242"/>
            </a:xfrm>
            <a:custGeom>
              <a:avLst/>
              <a:gdLst/>
              <a:ahLst/>
              <a:cxnLst/>
              <a:rect l="l" t="t" r="r" b="b"/>
              <a:pathLst>
                <a:path w="1329" h="1329" extrusionOk="0">
                  <a:moveTo>
                    <a:pt x="612" y="1"/>
                  </a:moveTo>
                  <a:cubicBezTo>
                    <a:pt x="275" y="1"/>
                    <a:pt x="1" y="275"/>
                    <a:pt x="1" y="718"/>
                  </a:cubicBezTo>
                  <a:cubicBezTo>
                    <a:pt x="1" y="1055"/>
                    <a:pt x="275" y="1329"/>
                    <a:pt x="612" y="1329"/>
                  </a:cubicBezTo>
                  <a:cubicBezTo>
                    <a:pt x="970" y="1329"/>
                    <a:pt x="1328" y="1055"/>
                    <a:pt x="1328" y="718"/>
                  </a:cubicBezTo>
                  <a:cubicBezTo>
                    <a:pt x="1328" y="275"/>
                    <a:pt x="970" y="1"/>
                    <a:pt x="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62"/>
            <p:cNvSpPr/>
            <p:nvPr/>
          </p:nvSpPr>
          <p:spPr>
            <a:xfrm flipH="1">
              <a:off x="4702449" y="1966599"/>
              <a:ext cx="21298" cy="21871"/>
            </a:xfrm>
            <a:custGeom>
              <a:avLst/>
              <a:gdLst/>
              <a:ahLst/>
              <a:cxnLst/>
              <a:rect l="l" t="t" r="r" b="b"/>
              <a:pathLst>
                <a:path w="781" h="802" extrusionOk="0">
                  <a:moveTo>
                    <a:pt x="444" y="0"/>
                  </a:moveTo>
                  <a:cubicBezTo>
                    <a:pt x="170" y="0"/>
                    <a:pt x="1" y="190"/>
                    <a:pt x="1" y="443"/>
                  </a:cubicBezTo>
                  <a:cubicBezTo>
                    <a:pt x="1" y="611"/>
                    <a:pt x="170" y="801"/>
                    <a:pt x="444" y="801"/>
                  </a:cubicBezTo>
                  <a:cubicBezTo>
                    <a:pt x="612" y="801"/>
                    <a:pt x="781" y="611"/>
                    <a:pt x="781" y="443"/>
                  </a:cubicBezTo>
                  <a:cubicBezTo>
                    <a:pt x="781" y="190"/>
                    <a:pt x="612" y="0"/>
                    <a:pt x="4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62"/>
            <p:cNvSpPr/>
            <p:nvPr/>
          </p:nvSpPr>
          <p:spPr>
            <a:xfrm flipH="1">
              <a:off x="4975449" y="2261442"/>
              <a:ext cx="21298" cy="21298"/>
            </a:xfrm>
            <a:custGeom>
              <a:avLst/>
              <a:gdLst/>
              <a:ahLst/>
              <a:cxnLst/>
              <a:rect l="l" t="t" r="r" b="b"/>
              <a:pathLst>
                <a:path w="781" h="781" extrusionOk="0">
                  <a:moveTo>
                    <a:pt x="443" y="0"/>
                  </a:moveTo>
                  <a:cubicBezTo>
                    <a:pt x="169" y="0"/>
                    <a:pt x="1" y="169"/>
                    <a:pt x="1" y="337"/>
                  </a:cubicBezTo>
                  <a:cubicBezTo>
                    <a:pt x="1" y="611"/>
                    <a:pt x="169" y="780"/>
                    <a:pt x="443" y="780"/>
                  </a:cubicBezTo>
                  <a:cubicBezTo>
                    <a:pt x="612" y="780"/>
                    <a:pt x="781" y="611"/>
                    <a:pt x="781" y="337"/>
                  </a:cubicBezTo>
                  <a:cubicBezTo>
                    <a:pt x="781" y="169"/>
                    <a:pt x="612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62"/>
            <p:cNvSpPr/>
            <p:nvPr/>
          </p:nvSpPr>
          <p:spPr>
            <a:xfrm flipH="1">
              <a:off x="4577716" y="2141318"/>
              <a:ext cx="21871" cy="21871"/>
            </a:xfrm>
            <a:custGeom>
              <a:avLst/>
              <a:gdLst/>
              <a:ahLst/>
              <a:cxnLst/>
              <a:rect l="l" t="t" r="r" b="b"/>
              <a:pathLst>
                <a:path w="802" h="802" extrusionOk="0">
                  <a:moveTo>
                    <a:pt x="359" y="0"/>
                  </a:moveTo>
                  <a:cubicBezTo>
                    <a:pt x="190" y="0"/>
                    <a:pt x="0" y="190"/>
                    <a:pt x="0" y="443"/>
                  </a:cubicBezTo>
                  <a:cubicBezTo>
                    <a:pt x="0" y="633"/>
                    <a:pt x="190" y="801"/>
                    <a:pt x="359" y="801"/>
                  </a:cubicBezTo>
                  <a:cubicBezTo>
                    <a:pt x="633" y="801"/>
                    <a:pt x="801" y="633"/>
                    <a:pt x="801" y="443"/>
                  </a:cubicBezTo>
                  <a:cubicBezTo>
                    <a:pt x="801" y="190"/>
                    <a:pt x="633" y="0"/>
                    <a:pt x="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62"/>
            <p:cNvSpPr/>
            <p:nvPr/>
          </p:nvSpPr>
          <p:spPr>
            <a:xfrm flipH="1">
              <a:off x="4618539" y="2589609"/>
              <a:ext cx="21271" cy="21298"/>
            </a:xfrm>
            <a:custGeom>
              <a:avLst/>
              <a:gdLst/>
              <a:ahLst/>
              <a:cxnLst/>
              <a:rect l="l" t="t" r="r" b="b"/>
              <a:pathLst>
                <a:path w="780" h="781" extrusionOk="0">
                  <a:moveTo>
                    <a:pt x="422" y="1"/>
                  </a:moveTo>
                  <a:cubicBezTo>
                    <a:pt x="169" y="1"/>
                    <a:pt x="0" y="169"/>
                    <a:pt x="0" y="422"/>
                  </a:cubicBezTo>
                  <a:cubicBezTo>
                    <a:pt x="0" y="612"/>
                    <a:pt x="169" y="781"/>
                    <a:pt x="422" y="781"/>
                  </a:cubicBezTo>
                  <a:cubicBezTo>
                    <a:pt x="611" y="781"/>
                    <a:pt x="780" y="612"/>
                    <a:pt x="780" y="422"/>
                  </a:cubicBezTo>
                  <a:cubicBezTo>
                    <a:pt x="780" y="169"/>
                    <a:pt x="611" y="1"/>
                    <a:pt x="4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62"/>
            <p:cNvSpPr/>
            <p:nvPr/>
          </p:nvSpPr>
          <p:spPr>
            <a:xfrm flipH="1">
              <a:off x="4551291" y="2929284"/>
              <a:ext cx="21871" cy="21871"/>
            </a:xfrm>
            <a:custGeom>
              <a:avLst/>
              <a:gdLst/>
              <a:ahLst/>
              <a:cxnLst/>
              <a:rect l="l" t="t" r="r" b="b"/>
              <a:pathLst>
                <a:path w="802" h="802" extrusionOk="0">
                  <a:moveTo>
                    <a:pt x="444" y="1"/>
                  </a:moveTo>
                  <a:cubicBezTo>
                    <a:pt x="191" y="1"/>
                    <a:pt x="1" y="190"/>
                    <a:pt x="1" y="443"/>
                  </a:cubicBezTo>
                  <a:cubicBezTo>
                    <a:pt x="1" y="612"/>
                    <a:pt x="191" y="802"/>
                    <a:pt x="444" y="802"/>
                  </a:cubicBezTo>
                  <a:cubicBezTo>
                    <a:pt x="612" y="802"/>
                    <a:pt x="802" y="612"/>
                    <a:pt x="802" y="443"/>
                  </a:cubicBezTo>
                  <a:cubicBezTo>
                    <a:pt x="802" y="190"/>
                    <a:pt x="612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62"/>
            <p:cNvSpPr/>
            <p:nvPr/>
          </p:nvSpPr>
          <p:spPr>
            <a:xfrm flipH="1">
              <a:off x="5059359" y="3154589"/>
              <a:ext cx="21298" cy="21298"/>
            </a:xfrm>
            <a:custGeom>
              <a:avLst/>
              <a:gdLst/>
              <a:ahLst/>
              <a:cxnLst/>
              <a:rect l="l" t="t" r="r" b="b"/>
              <a:pathLst>
                <a:path w="781" h="781" extrusionOk="0">
                  <a:moveTo>
                    <a:pt x="443" y="0"/>
                  </a:moveTo>
                  <a:cubicBezTo>
                    <a:pt x="169" y="0"/>
                    <a:pt x="1" y="169"/>
                    <a:pt x="1" y="359"/>
                  </a:cubicBezTo>
                  <a:cubicBezTo>
                    <a:pt x="1" y="612"/>
                    <a:pt x="169" y="780"/>
                    <a:pt x="443" y="780"/>
                  </a:cubicBezTo>
                  <a:cubicBezTo>
                    <a:pt x="612" y="780"/>
                    <a:pt x="781" y="612"/>
                    <a:pt x="781" y="359"/>
                  </a:cubicBezTo>
                  <a:cubicBezTo>
                    <a:pt x="781" y="169"/>
                    <a:pt x="612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62"/>
            <p:cNvSpPr/>
            <p:nvPr/>
          </p:nvSpPr>
          <p:spPr>
            <a:xfrm flipH="1">
              <a:off x="5140405" y="2579846"/>
              <a:ext cx="21871" cy="21298"/>
            </a:xfrm>
            <a:custGeom>
              <a:avLst/>
              <a:gdLst/>
              <a:ahLst/>
              <a:cxnLst/>
              <a:rect l="l" t="t" r="r" b="b"/>
              <a:pathLst>
                <a:path w="802" h="781" extrusionOk="0">
                  <a:moveTo>
                    <a:pt x="359" y="0"/>
                  </a:moveTo>
                  <a:cubicBezTo>
                    <a:pt x="191" y="0"/>
                    <a:pt x="1" y="169"/>
                    <a:pt x="1" y="359"/>
                  </a:cubicBezTo>
                  <a:cubicBezTo>
                    <a:pt x="1" y="612"/>
                    <a:pt x="191" y="780"/>
                    <a:pt x="359" y="780"/>
                  </a:cubicBezTo>
                  <a:cubicBezTo>
                    <a:pt x="612" y="780"/>
                    <a:pt x="802" y="612"/>
                    <a:pt x="802" y="359"/>
                  </a:cubicBezTo>
                  <a:cubicBezTo>
                    <a:pt x="802" y="169"/>
                    <a:pt x="612" y="0"/>
                    <a:pt x="359" y="0"/>
                  </a:cubicBezTo>
                  <a:close/>
                </a:path>
              </a:pathLst>
            </a:custGeom>
            <a:solidFill>
              <a:srgbClr val="FFA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62"/>
            <p:cNvSpPr/>
            <p:nvPr/>
          </p:nvSpPr>
          <p:spPr>
            <a:xfrm flipH="1">
              <a:off x="4815101" y="2012003"/>
              <a:ext cx="33351" cy="33924"/>
            </a:xfrm>
            <a:custGeom>
              <a:avLst/>
              <a:gdLst/>
              <a:ahLst/>
              <a:cxnLst/>
              <a:rect l="l" t="t" r="r" b="b"/>
              <a:pathLst>
                <a:path w="1223" h="1244" extrusionOk="0">
                  <a:moveTo>
                    <a:pt x="612" y="0"/>
                  </a:moveTo>
                  <a:cubicBezTo>
                    <a:pt x="274" y="0"/>
                    <a:pt x="0" y="274"/>
                    <a:pt x="0" y="633"/>
                  </a:cubicBezTo>
                  <a:cubicBezTo>
                    <a:pt x="0" y="885"/>
                    <a:pt x="274" y="1244"/>
                    <a:pt x="612" y="1244"/>
                  </a:cubicBezTo>
                  <a:cubicBezTo>
                    <a:pt x="970" y="1244"/>
                    <a:pt x="1223" y="885"/>
                    <a:pt x="1223" y="633"/>
                  </a:cubicBezTo>
                  <a:cubicBezTo>
                    <a:pt x="1223" y="274"/>
                    <a:pt x="970" y="0"/>
                    <a:pt x="6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62"/>
            <p:cNvSpPr/>
            <p:nvPr/>
          </p:nvSpPr>
          <p:spPr>
            <a:xfrm flipH="1">
              <a:off x="4817392" y="3233317"/>
              <a:ext cx="28770" cy="28770"/>
            </a:xfrm>
            <a:custGeom>
              <a:avLst/>
              <a:gdLst/>
              <a:ahLst/>
              <a:cxnLst/>
              <a:rect l="l" t="t" r="r" b="b"/>
              <a:pathLst>
                <a:path w="1055" h="1055" extrusionOk="0">
                  <a:moveTo>
                    <a:pt x="528" y="1"/>
                  </a:moveTo>
                  <a:cubicBezTo>
                    <a:pt x="275" y="1"/>
                    <a:pt x="1" y="191"/>
                    <a:pt x="1" y="528"/>
                  </a:cubicBezTo>
                  <a:cubicBezTo>
                    <a:pt x="1" y="802"/>
                    <a:pt x="275" y="1055"/>
                    <a:pt x="528" y="1055"/>
                  </a:cubicBezTo>
                  <a:cubicBezTo>
                    <a:pt x="886" y="1055"/>
                    <a:pt x="1055" y="802"/>
                    <a:pt x="1055" y="528"/>
                  </a:cubicBezTo>
                  <a:cubicBezTo>
                    <a:pt x="1055" y="191"/>
                    <a:pt x="886" y="1"/>
                    <a:pt x="528" y="1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62"/>
            <p:cNvSpPr/>
            <p:nvPr/>
          </p:nvSpPr>
          <p:spPr>
            <a:xfrm flipH="1">
              <a:off x="4805311" y="3401655"/>
              <a:ext cx="43141" cy="38014"/>
            </a:xfrm>
            <a:custGeom>
              <a:avLst/>
              <a:gdLst/>
              <a:ahLst/>
              <a:cxnLst/>
              <a:rect l="l" t="t" r="r" b="b"/>
              <a:pathLst>
                <a:path w="1582" h="1394" extrusionOk="0">
                  <a:moveTo>
                    <a:pt x="806" y="1"/>
                  </a:moveTo>
                  <a:cubicBezTo>
                    <a:pt x="716" y="1"/>
                    <a:pt x="622" y="22"/>
                    <a:pt x="527" y="66"/>
                  </a:cubicBezTo>
                  <a:cubicBezTo>
                    <a:pt x="169" y="256"/>
                    <a:pt x="0" y="678"/>
                    <a:pt x="169" y="1036"/>
                  </a:cubicBezTo>
                  <a:cubicBezTo>
                    <a:pt x="296" y="1276"/>
                    <a:pt x="538" y="1393"/>
                    <a:pt x="784" y="1393"/>
                  </a:cubicBezTo>
                  <a:cubicBezTo>
                    <a:pt x="905" y="1393"/>
                    <a:pt x="1028" y="1365"/>
                    <a:pt x="1139" y="1310"/>
                  </a:cubicBezTo>
                  <a:cubicBezTo>
                    <a:pt x="1497" y="1120"/>
                    <a:pt x="1581" y="783"/>
                    <a:pt x="1413" y="425"/>
                  </a:cubicBezTo>
                  <a:cubicBezTo>
                    <a:pt x="1273" y="162"/>
                    <a:pt x="1054" y="1"/>
                    <a:pt x="8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62"/>
            <p:cNvSpPr/>
            <p:nvPr/>
          </p:nvSpPr>
          <p:spPr>
            <a:xfrm flipH="1">
              <a:off x="4659335" y="3386793"/>
              <a:ext cx="28770" cy="31061"/>
            </a:xfrm>
            <a:custGeom>
              <a:avLst/>
              <a:gdLst/>
              <a:ahLst/>
              <a:cxnLst/>
              <a:rect l="l" t="t" r="r" b="b"/>
              <a:pathLst>
                <a:path w="1055" h="1139" extrusionOk="0">
                  <a:moveTo>
                    <a:pt x="528" y="0"/>
                  </a:moveTo>
                  <a:cubicBezTo>
                    <a:pt x="275" y="0"/>
                    <a:pt x="1" y="274"/>
                    <a:pt x="1" y="611"/>
                  </a:cubicBezTo>
                  <a:cubicBezTo>
                    <a:pt x="1" y="885"/>
                    <a:pt x="275" y="1138"/>
                    <a:pt x="528" y="1138"/>
                  </a:cubicBezTo>
                  <a:cubicBezTo>
                    <a:pt x="886" y="1138"/>
                    <a:pt x="1054" y="885"/>
                    <a:pt x="1054" y="611"/>
                  </a:cubicBezTo>
                  <a:cubicBezTo>
                    <a:pt x="1054" y="274"/>
                    <a:pt x="886" y="0"/>
                    <a:pt x="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62"/>
            <p:cNvSpPr/>
            <p:nvPr/>
          </p:nvSpPr>
          <p:spPr>
            <a:xfrm flipH="1">
              <a:off x="5054177" y="2840766"/>
              <a:ext cx="28770" cy="28770"/>
            </a:xfrm>
            <a:custGeom>
              <a:avLst/>
              <a:gdLst/>
              <a:ahLst/>
              <a:cxnLst/>
              <a:rect l="l" t="t" r="r" b="b"/>
              <a:pathLst>
                <a:path w="1055" h="1055" extrusionOk="0">
                  <a:moveTo>
                    <a:pt x="527" y="1"/>
                  </a:moveTo>
                  <a:cubicBezTo>
                    <a:pt x="253" y="1"/>
                    <a:pt x="0" y="275"/>
                    <a:pt x="0" y="528"/>
                  </a:cubicBezTo>
                  <a:cubicBezTo>
                    <a:pt x="0" y="802"/>
                    <a:pt x="253" y="1055"/>
                    <a:pt x="527" y="1055"/>
                  </a:cubicBezTo>
                  <a:cubicBezTo>
                    <a:pt x="780" y="1055"/>
                    <a:pt x="1054" y="802"/>
                    <a:pt x="1054" y="528"/>
                  </a:cubicBezTo>
                  <a:cubicBezTo>
                    <a:pt x="1054" y="275"/>
                    <a:pt x="780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62"/>
            <p:cNvSpPr/>
            <p:nvPr/>
          </p:nvSpPr>
          <p:spPr>
            <a:xfrm flipH="1">
              <a:off x="4604168" y="3583355"/>
              <a:ext cx="28770" cy="28770"/>
            </a:xfrm>
            <a:custGeom>
              <a:avLst/>
              <a:gdLst/>
              <a:ahLst/>
              <a:cxnLst/>
              <a:rect l="l" t="t" r="r" b="b"/>
              <a:pathLst>
                <a:path w="1055" h="1055" extrusionOk="0">
                  <a:moveTo>
                    <a:pt x="528" y="0"/>
                  </a:moveTo>
                  <a:cubicBezTo>
                    <a:pt x="275" y="0"/>
                    <a:pt x="1" y="253"/>
                    <a:pt x="1" y="527"/>
                  </a:cubicBezTo>
                  <a:cubicBezTo>
                    <a:pt x="1" y="780"/>
                    <a:pt x="275" y="1054"/>
                    <a:pt x="528" y="1054"/>
                  </a:cubicBezTo>
                  <a:cubicBezTo>
                    <a:pt x="802" y="1054"/>
                    <a:pt x="1055" y="780"/>
                    <a:pt x="1055" y="527"/>
                  </a:cubicBezTo>
                  <a:cubicBezTo>
                    <a:pt x="1055" y="253"/>
                    <a:pt x="802" y="0"/>
                    <a:pt x="528" y="0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62"/>
            <p:cNvSpPr/>
            <p:nvPr/>
          </p:nvSpPr>
          <p:spPr>
            <a:xfrm flipH="1">
              <a:off x="4477144" y="3231027"/>
              <a:ext cx="47722" cy="48295"/>
            </a:xfrm>
            <a:custGeom>
              <a:avLst/>
              <a:gdLst/>
              <a:ahLst/>
              <a:cxnLst/>
              <a:rect l="l" t="t" r="r" b="b"/>
              <a:pathLst>
                <a:path w="1750" h="1771" extrusionOk="0">
                  <a:moveTo>
                    <a:pt x="864" y="1"/>
                  </a:moveTo>
                  <a:cubicBezTo>
                    <a:pt x="422" y="1"/>
                    <a:pt x="0" y="443"/>
                    <a:pt x="0" y="886"/>
                  </a:cubicBezTo>
                  <a:cubicBezTo>
                    <a:pt x="0" y="1413"/>
                    <a:pt x="422" y="1771"/>
                    <a:pt x="864" y="1771"/>
                  </a:cubicBezTo>
                  <a:cubicBezTo>
                    <a:pt x="1391" y="1771"/>
                    <a:pt x="1750" y="1413"/>
                    <a:pt x="1750" y="886"/>
                  </a:cubicBezTo>
                  <a:cubicBezTo>
                    <a:pt x="1750" y="443"/>
                    <a:pt x="1391" y="1"/>
                    <a:pt x="8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62"/>
            <p:cNvSpPr/>
            <p:nvPr/>
          </p:nvSpPr>
          <p:spPr>
            <a:xfrm flipH="1">
              <a:off x="5090392" y="3362659"/>
              <a:ext cx="21298" cy="21843"/>
            </a:xfrm>
            <a:custGeom>
              <a:avLst/>
              <a:gdLst/>
              <a:ahLst/>
              <a:cxnLst/>
              <a:rect l="l" t="t" r="r" b="b"/>
              <a:pathLst>
                <a:path w="781" h="801" extrusionOk="0">
                  <a:moveTo>
                    <a:pt x="338" y="0"/>
                  </a:moveTo>
                  <a:cubicBezTo>
                    <a:pt x="169" y="0"/>
                    <a:pt x="1" y="190"/>
                    <a:pt x="1" y="443"/>
                  </a:cubicBezTo>
                  <a:cubicBezTo>
                    <a:pt x="1" y="632"/>
                    <a:pt x="169" y="801"/>
                    <a:pt x="338" y="801"/>
                  </a:cubicBezTo>
                  <a:cubicBezTo>
                    <a:pt x="612" y="801"/>
                    <a:pt x="780" y="632"/>
                    <a:pt x="780" y="443"/>
                  </a:cubicBezTo>
                  <a:cubicBezTo>
                    <a:pt x="780" y="190"/>
                    <a:pt x="612" y="0"/>
                    <a:pt x="338" y="0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62"/>
            <p:cNvSpPr/>
            <p:nvPr/>
          </p:nvSpPr>
          <p:spPr>
            <a:xfrm flipH="1">
              <a:off x="4479435" y="2064525"/>
              <a:ext cx="543737" cy="187154"/>
            </a:xfrm>
            <a:custGeom>
              <a:avLst/>
              <a:gdLst/>
              <a:ahLst/>
              <a:cxnLst/>
              <a:rect l="l" t="t" r="r" b="b"/>
              <a:pathLst>
                <a:path w="19939" h="6863" extrusionOk="0">
                  <a:moveTo>
                    <a:pt x="347" y="0"/>
                  </a:moveTo>
                  <a:cubicBezTo>
                    <a:pt x="245" y="0"/>
                    <a:pt x="133" y="49"/>
                    <a:pt x="85" y="98"/>
                  </a:cubicBezTo>
                  <a:cubicBezTo>
                    <a:pt x="0" y="287"/>
                    <a:pt x="0" y="456"/>
                    <a:pt x="169" y="624"/>
                  </a:cubicBezTo>
                  <a:cubicBezTo>
                    <a:pt x="253" y="624"/>
                    <a:pt x="253" y="709"/>
                    <a:pt x="253" y="898"/>
                  </a:cubicBezTo>
                  <a:cubicBezTo>
                    <a:pt x="253" y="1151"/>
                    <a:pt x="253" y="1510"/>
                    <a:pt x="696" y="1763"/>
                  </a:cubicBezTo>
                  <a:cubicBezTo>
                    <a:pt x="860" y="1876"/>
                    <a:pt x="1017" y="1922"/>
                    <a:pt x="1175" y="1922"/>
                  </a:cubicBezTo>
                  <a:cubicBezTo>
                    <a:pt x="1281" y="1922"/>
                    <a:pt x="1387" y="1902"/>
                    <a:pt x="1497" y="1868"/>
                  </a:cubicBezTo>
                  <a:cubicBezTo>
                    <a:pt x="1609" y="1868"/>
                    <a:pt x="1768" y="1821"/>
                    <a:pt x="1887" y="1821"/>
                  </a:cubicBezTo>
                  <a:cubicBezTo>
                    <a:pt x="1946" y="1821"/>
                    <a:pt x="1996" y="1833"/>
                    <a:pt x="2024" y="1868"/>
                  </a:cubicBezTo>
                  <a:cubicBezTo>
                    <a:pt x="2108" y="1952"/>
                    <a:pt x="2192" y="2121"/>
                    <a:pt x="2192" y="2205"/>
                  </a:cubicBezTo>
                  <a:cubicBezTo>
                    <a:pt x="2277" y="2563"/>
                    <a:pt x="2361" y="2816"/>
                    <a:pt x="2719" y="3006"/>
                  </a:cubicBezTo>
                  <a:cubicBezTo>
                    <a:pt x="2856" y="3090"/>
                    <a:pt x="3009" y="3111"/>
                    <a:pt x="3162" y="3111"/>
                  </a:cubicBezTo>
                  <a:cubicBezTo>
                    <a:pt x="3315" y="3111"/>
                    <a:pt x="3467" y="3090"/>
                    <a:pt x="3604" y="3090"/>
                  </a:cubicBezTo>
                  <a:cubicBezTo>
                    <a:pt x="3773" y="3006"/>
                    <a:pt x="3942" y="3006"/>
                    <a:pt x="4047" y="3006"/>
                  </a:cubicBezTo>
                  <a:cubicBezTo>
                    <a:pt x="4131" y="3006"/>
                    <a:pt x="4216" y="3259"/>
                    <a:pt x="4216" y="3343"/>
                  </a:cubicBezTo>
                  <a:cubicBezTo>
                    <a:pt x="4384" y="3617"/>
                    <a:pt x="4468" y="3976"/>
                    <a:pt x="4827" y="4144"/>
                  </a:cubicBezTo>
                  <a:cubicBezTo>
                    <a:pt x="4907" y="4169"/>
                    <a:pt x="4993" y="4179"/>
                    <a:pt x="5081" y="4179"/>
                  </a:cubicBezTo>
                  <a:cubicBezTo>
                    <a:pt x="5293" y="4179"/>
                    <a:pt x="5518" y="4119"/>
                    <a:pt x="5712" y="4060"/>
                  </a:cubicBezTo>
                  <a:cubicBezTo>
                    <a:pt x="5796" y="4060"/>
                    <a:pt x="6049" y="3976"/>
                    <a:pt x="6155" y="3976"/>
                  </a:cubicBezTo>
                  <a:cubicBezTo>
                    <a:pt x="6155" y="4060"/>
                    <a:pt x="6323" y="4228"/>
                    <a:pt x="6323" y="4313"/>
                  </a:cubicBezTo>
                  <a:cubicBezTo>
                    <a:pt x="6492" y="4587"/>
                    <a:pt x="6681" y="4924"/>
                    <a:pt x="6934" y="5029"/>
                  </a:cubicBezTo>
                  <a:cubicBezTo>
                    <a:pt x="7044" y="5081"/>
                    <a:pt x="7143" y="5101"/>
                    <a:pt x="7237" y="5101"/>
                  </a:cubicBezTo>
                  <a:cubicBezTo>
                    <a:pt x="7449" y="5101"/>
                    <a:pt x="7629" y="4997"/>
                    <a:pt x="7820" y="4924"/>
                  </a:cubicBezTo>
                  <a:cubicBezTo>
                    <a:pt x="7939" y="4864"/>
                    <a:pt x="8058" y="4805"/>
                    <a:pt x="8155" y="4805"/>
                  </a:cubicBezTo>
                  <a:cubicBezTo>
                    <a:pt x="8195" y="4805"/>
                    <a:pt x="8231" y="4815"/>
                    <a:pt x="8262" y="4840"/>
                  </a:cubicBezTo>
                  <a:cubicBezTo>
                    <a:pt x="8346" y="4840"/>
                    <a:pt x="8431" y="5029"/>
                    <a:pt x="8515" y="5198"/>
                  </a:cubicBezTo>
                  <a:cubicBezTo>
                    <a:pt x="8684" y="5451"/>
                    <a:pt x="8873" y="5725"/>
                    <a:pt x="9211" y="5809"/>
                  </a:cubicBezTo>
                  <a:cubicBezTo>
                    <a:pt x="9263" y="5825"/>
                    <a:pt x="9318" y="5832"/>
                    <a:pt x="9375" y="5832"/>
                  </a:cubicBezTo>
                  <a:cubicBezTo>
                    <a:pt x="9618" y="5832"/>
                    <a:pt x="9891" y="5709"/>
                    <a:pt x="10096" y="5641"/>
                  </a:cubicBezTo>
                  <a:cubicBezTo>
                    <a:pt x="10180" y="5556"/>
                    <a:pt x="10454" y="5451"/>
                    <a:pt x="10454" y="5451"/>
                  </a:cubicBezTo>
                  <a:cubicBezTo>
                    <a:pt x="10538" y="5451"/>
                    <a:pt x="10707" y="5725"/>
                    <a:pt x="10791" y="5809"/>
                  </a:cubicBezTo>
                  <a:cubicBezTo>
                    <a:pt x="10981" y="6083"/>
                    <a:pt x="11150" y="6336"/>
                    <a:pt x="11508" y="6420"/>
                  </a:cubicBezTo>
                  <a:cubicBezTo>
                    <a:pt x="11761" y="6420"/>
                    <a:pt x="12119" y="6252"/>
                    <a:pt x="12288" y="6083"/>
                  </a:cubicBezTo>
                  <a:cubicBezTo>
                    <a:pt x="12477" y="6083"/>
                    <a:pt x="12646" y="5893"/>
                    <a:pt x="12730" y="5893"/>
                  </a:cubicBezTo>
                  <a:cubicBezTo>
                    <a:pt x="12815" y="5893"/>
                    <a:pt x="13004" y="6167"/>
                    <a:pt x="13089" y="6252"/>
                  </a:cubicBezTo>
                  <a:cubicBezTo>
                    <a:pt x="13257" y="6420"/>
                    <a:pt x="13531" y="6694"/>
                    <a:pt x="13784" y="6779"/>
                  </a:cubicBezTo>
                  <a:cubicBezTo>
                    <a:pt x="14142" y="6779"/>
                    <a:pt x="14395" y="6610"/>
                    <a:pt x="14669" y="6336"/>
                  </a:cubicBezTo>
                  <a:cubicBezTo>
                    <a:pt x="14754" y="6336"/>
                    <a:pt x="14922" y="6167"/>
                    <a:pt x="15006" y="6167"/>
                  </a:cubicBezTo>
                  <a:cubicBezTo>
                    <a:pt x="15112" y="6167"/>
                    <a:pt x="15280" y="6336"/>
                    <a:pt x="15365" y="6420"/>
                  </a:cubicBezTo>
                  <a:cubicBezTo>
                    <a:pt x="15639" y="6610"/>
                    <a:pt x="15807" y="6863"/>
                    <a:pt x="16166" y="6863"/>
                  </a:cubicBezTo>
                  <a:cubicBezTo>
                    <a:pt x="16503" y="6863"/>
                    <a:pt x="16777" y="6610"/>
                    <a:pt x="16946" y="6336"/>
                  </a:cubicBezTo>
                  <a:cubicBezTo>
                    <a:pt x="17030" y="6252"/>
                    <a:pt x="17219" y="6083"/>
                    <a:pt x="17304" y="6083"/>
                  </a:cubicBezTo>
                  <a:cubicBezTo>
                    <a:pt x="17388" y="6083"/>
                    <a:pt x="17557" y="6252"/>
                    <a:pt x="17746" y="6336"/>
                  </a:cubicBezTo>
                  <a:cubicBezTo>
                    <a:pt x="17915" y="6505"/>
                    <a:pt x="18273" y="6694"/>
                    <a:pt x="18526" y="6694"/>
                  </a:cubicBezTo>
                  <a:cubicBezTo>
                    <a:pt x="18885" y="6610"/>
                    <a:pt x="19053" y="6336"/>
                    <a:pt x="19327" y="6083"/>
                  </a:cubicBezTo>
                  <a:cubicBezTo>
                    <a:pt x="19411" y="5978"/>
                    <a:pt x="19496" y="5809"/>
                    <a:pt x="19580" y="5809"/>
                  </a:cubicBezTo>
                  <a:cubicBezTo>
                    <a:pt x="19749" y="5725"/>
                    <a:pt x="19938" y="5556"/>
                    <a:pt x="19854" y="5367"/>
                  </a:cubicBezTo>
                  <a:cubicBezTo>
                    <a:pt x="19854" y="5198"/>
                    <a:pt x="19664" y="5114"/>
                    <a:pt x="19496" y="5114"/>
                  </a:cubicBezTo>
                  <a:cubicBezTo>
                    <a:pt x="19137" y="5198"/>
                    <a:pt x="18969" y="5451"/>
                    <a:pt x="18800" y="5641"/>
                  </a:cubicBezTo>
                  <a:cubicBezTo>
                    <a:pt x="18695" y="5809"/>
                    <a:pt x="18526" y="5978"/>
                    <a:pt x="18442" y="5978"/>
                  </a:cubicBezTo>
                  <a:cubicBezTo>
                    <a:pt x="18358" y="5978"/>
                    <a:pt x="18168" y="5809"/>
                    <a:pt x="18084" y="5809"/>
                  </a:cubicBezTo>
                  <a:cubicBezTo>
                    <a:pt x="17831" y="5641"/>
                    <a:pt x="17557" y="5451"/>
                    <a:pt x="17304" y="5451"/>
                  </a:cubicBezTo>
                  <a:cubicBezTo>
                    <a:pt x="16946" y="5451"/>
                    <a:pt x="16693" y="5725"/>
                    <a:pt x="16503" y="5893"/>
                  </a:cubicBezTo>
                  <a:cubicBezTo>
                    <a:pt x="16419" y="5978"/>
                    <a:pt x="16250" y="6167"/>
                    <a:pt x="16166" y="6167"/>
                  </a:cubicBezTo>
                  <a:cubicBezTo>
                    <a:pt x="16060" y="6167"/>
                    <a:pt x="15892" y="5978"/>
                    <a:pt x="15807" y="5893"/>
                  </a:cubicBezTo>
                  <a:cubicBezTo>
                    <a:pt x="15639" y="5725"/>
                    <a:pt x="15365" y="5451"/>
                    <a:pt x="15006" y="5451"/>
                  </a:cubicBezTo>
                  <a:cubicBezTo>
                    <a:pt x="14754" y="5451"/>
                    <a:pt x="14480" y="5641"/>
                    <a:pt x="14227" y="5809"/>
                  </a:cubicBezTo>
                  <a:cubicBezTo>
                    <a:pt x="14142" y="5893"/>
                    <a:pt x="13953" y="6083"/>
                    <a:pt x="13868" y="6083"/>
                  </a:cubicBezTo>
                  <a:cubicBezTo>
                    <a:pt x="13784" y="6083"/>
                    <a:pt x="13615" y="5893"/>
                    <a:pt x="13531" y="5809"/>
                  </a:cubicBezTo>
                  <a:cubicBezTo>
                    <a:pt x="13341" y="5556"/>
                    <a:pt x="13173" y="5282"/>
                    <a:pt x="12815" y="5282"/>
                  </a:cubicBezTo>
                  <a:cubicBezTo>
                    <a:pt x="12769" y="5267"/>
                    <a:pt x="12719" y="5260"/>
                    <a:pt x="12668" y="5260"/>
                  </a:cubicBezTo>
                  <a:cubicBezTo>
                    <a:pt x="12438" y="5260"/>
                    <a:pt x="12173" y="5401"/>
                    <a:pt x="12035" y="5556"/>
                  </a:cubicBezTo>
                  <a:cubicBezTo>
                    <a:pt x="11845" y="5641"/>
                    <a:pt x="11676" y="5725"/>
                    <a:pt x="11592" y="5725"/>
                  </a:cubicBezTo>
                  <a:cubicBezTo>
                    <a:pt x="11508" y="5725"/>
                    <a:pt x="11424" y="5556"/>
                    <a:pt x="11318" y="5367"/>
                  </a:cubicBezTo>
                  <a:cubicBezTo>
                    <a:pt x="11150" y="5198"/>
                    <a:pt x="10981" y="4924"/>
                    <a:pt x="10623" y="4840"/>
                  </a:cubicBezTo>
                  <a:cubicBezTo>
                    <a:pt x="10575" y="4824"/>
                    <a:pt x="10523" y="4817"/>
                    <a:pt x="10469" y="4817"/>
                  </a:cubicBezTo>
                  <a:cubicBezTo>
                    <a:pt x="10237" y="4817"/>
                    <a:pt x="9960" y="4944"/>
                    <a:pt x="9737" y="5029"/>
                  </a:cubicBezTo>
                  <a:cubicBezTo>
                    <a:pt x="9653" y="5114"/>
                    <a:pt x="9400" y="5198"/>
                    <a:pt x="9400" y="5198"/>
                  </a:cubicBezTo>
                  <a:cubicBezTo>
                    <a:pt x="9316" y="5114"/>
                    <a:pt x="9126" y="4924"/>
                    <a:pt x="9126" y="4840"/>
                  </a:cubicBezTo>
                  <a:cubicBezTo>
                    <a:pt x="8958" y="4587"/>
                    <a:pt x="8789" y="4313"/>
                    <a:pt x="8515" y="4144"/>
                  </a:cubicBezTo>
                  <a:cubicBezTo>
                    <a:pt x="8447" y="4128"/>
                    <a:pt x="8382" y="4121"/>
                    <a:pt x="8320" y="4121"/>
                  </a:cubicBezTo>
                  <a:cubicBezTo>
                    <a:pt x="8059" y="4121"/>
                    <a:pt x="7852" y="4245"/>
                    <a:pt x="7630" y="4313"/>
                  </a:cubicBezTo>
                  <a:cubicBezTo>
                    <a:pt x="7461" y="4313"/>
                    <a:pt x="7293" y="4397"/>
                    <a:pt x="7208" y="4397"/>
                  </a:cubicBezTo>
                  <a:cubicBezTo>
                    <a:pt x="7103" y="4397"/>
                    <a:pt x="7019" y="4144"/>
                    <a:pt x="6934" y="4060"/>
                  </a:cubicBezTo>
                  <a:cubicBezTo>
                    <a:pt x="6850" y="3786"/>
                    <a:pt x="6681" y="3533"/>
                    <a:pt x="6407" y="3343"/>
                  </a:cubicBezTo>
                  <a:cubicBezTo>
                    <a:pt x="6335" y="3319"/>
                    <a:pt x="6254" y="3309"/>
                    <a:pt x="6169" y="3309"/>
                  </a:cubicBezTo>
                  <a:cubicBezTo>
                    <a:pt x="5957" y="3309"/>
                    <a:pt x="5718" y="3373"/>
                    <a:pt x="5522" y="3449"/>
                  </a:cubicBezTo>
                  <a:cubicBezTo>
                    <a:pt x="5354" y="3449"/>
                    <a:pt x="5185" y="3533"/>
                    <a:pt x="5101" y="3533"/>
                  </a:cubicBezTo>
                  <a:cubicBezTo>
                    <a:pt x="4995" y="3449"/>
                    <a:pt x="4911" y="3259"/>
                    <a:pt x="4827" y="3090"/>
                  </a:cubicBezTo>
                  <a:cubicBezTo>
                    <a:pt x="4742" y="2816"/>
                    <a:pt x="4658" y="2563"/>
                    <a:pt x="4384" y="2395"/>
                  </a:cubicBezTo>
                  <a:cubicBezTo>
                    <a:pt x="4216" y="2342"/>
                    <a:pt x="4063" y="2316"/>
                    <a:pt x="3907" y="2316"/>
                  </a:cubicBezTo>
                  <a:cubicBezTo>
                    <a:pt x="3752" y="2316"/>
                    <a:pt x="3594" y="2342"/>
                    <a:pt x="3415" y="2395"/>
                  </a:cubicBezTo>
                  <a:cubicBezTo>
                    <a:pt x="3330" y="2395"/>
                    <a:pt x="3077" y="2479"/>
                    <a:pt x="3077" y="2479"/>
                  </a:cubicBezTo>
                  <a:cubicBezTo>
                    <a:pt x="2993" y="2395"/>
                    <a:pt x="2888" y="2205"/>
                    <a:pt x="2803" y="2037"/>
                  </a:cubicBezTo>
                  <a:cubicBezTo>
                    <a:pt x="2719" y="1763"/>
                    <a:pt x="2635" y="1425"/>
                    <a:pt x="2361" y="1341"/>
                  </a:cubicBezTo>
                  <a:cubicBezTo>
                    <a:pt x="2209" y="1227"/>
                    <a:pt x="2019" y="1182"/>
                    <a:pt x="1819" y="1182"/>
                  </a:cubicBezTo>
                  <a:cubicBezTo>
                    <a:pt x="1686" y="1182"/>
                    <a:pt x="1547" y="1202"/>
                    <a:pt x="1412" y="1236"/>
                  </a:cubicBezTo>
                  <a:lnTo>
                    <a:pt x="1054" y="1236"/>
                  </a:lnTo>
                  <a:cubicBezTo>
                    <a:pt x="886" y="1151"/>
                    <a:pt x="886" y="1067"/>
                    <a:pt x="886" y="898"/>
                  </a:cubicBezTo>
                  <a:cubicBezTo>
                    <a:pt x="886" y="624"/>
                    <a:pt x="886" y="287"/>
                    <a:pt x="527" y="98"/>
                  </a:cubicBezTo>
                  <a:cubicBezTo>
                    <a:pt x="492" y="26"/>
                    <a:pt x="422" y="0"/>
                    <a:pt x="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62"/>
            <p:cNvSpPr/>
            <p:nvPr/>
          </p:nvSpPr>
          <p:spPr>
            <a:xfrm flipH="1">
              <a:off x="4951315" y="2622960"/>
              <a:ext cx="83937" cy="131632"/>
            </a:xfrm>
            <a:custGeom>
              <a:avLst/>
              <a:gdLst/>
              <a:ahLst/>
              <a:cxnLst/>
              <a:rect l="l" t="t" r="r" b="b"/>
              <a:pathLst>
                <a:path w="3078" h="4827" extrusionOk="0">
                  <a:moveTo>
                    <a:pt x="2193" y="0"/>
                  </a:moveTo>
                  <a:cubicBezTo>
                    <a:pt x="2192" y="0"/>
                    <a:pt x="1" y="1307"/>
                    <a:pt x="696" y="4827"/>
                  </a:cubicBezTo>
                  <a:cubicBezTo>
                    <a:pt x="696" y="4827"/>
                    <a:pt x="3078" y="3246"/>
                    <a:pt x="2193" y="0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62"/>
            <p:cNvSpPr/>
            <p:nvPr/>
          </p:nvSpPr>
          <p:spPr>
            <a:xfrm flipH="1">
              <a:off x="4903593" y="3300565"/>
              <a:ext cx="88546" cy="133950"/>
            </a:xfrm>
            <a:custGeom>
              <a:avLst/>
              <a:gdLst/>
              <a:ahLst/>
              <a:cxnLst/>
              <a:rect l="l" t="t" r="r" b="b"/>
              <a:pathLst>
                <a:path w="3247" h="4912" extrusionOk="0">
                  <a:moveTo>
                    <a:pt x="2108" y="1"/>
                  </a:moveTo>
                  <a:cubicBezTo>
                    <a:pt x="2108" y="1"/>
                    <a:pt x="0" y="1413"/>
                    <a:pt x="1054" y="4912"/>
                  </a:cubicBezTo>
                  <a:cubicBezTo>
                    <a:pt x="1054" y="4912"/>
                    <a:pt x="3246" y="3078"/>
                    <a:pt x="2108" y="1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62"/>
            <p:cNvSpPr/>
            <p:nvPr/>
          </p:nvSpPr>
          <p:spPr>
            <a:xfrm flipH="1">
              <a:off x="4874877" y="2206247"/>
              <a:ext cx="50013" cy="78783"/>
            </a:xfrm>
            <a:custGeom>
              <a:avLst/>
              <a:gdLst/>
              <a:ahLst/>
              <a:cxnLst/>
              <a:rect l="l" t="t" r="r" b="b"/>
              <a:pathLst>
                <a:path w="1834" h="2889" extrusionOk="0">
                  <a:moveTo>
                    <a:pt x="1307" y="1"/>
                  </a:moveTo>
                  <a:cubicBezTo>
                    <a:pt x="1307" y="1"/>
                    <a:pt x="0" y="697"/>
                    <a:pt x="338" y="2888"/>
                  </a:cubicBezTo>
                  <a:cubicBezTo>
                    <a:pt x="338" y="2888"/>
                    <a:pt x="1834" y="2024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62"/>
            <p:cNvSpPr/>
            <p:nvPr/>
          </p:nvSpPr>
          <p:spPr>
            <a:xfrm flipH="1">
              <a:off x="5195572" y="2821813"/>
              <a:ext cx="69566" cy="114970"/>
            </a:xfrm>
            <a:custGeom>
              <a:avLst/>
              <a:gdLst/>
              <a:ahLst/>
              <a:cxnLst/>
              <a:rect l="l" t="t" r="r" b="b"/>
              <a:pathLst>
                <a:path w="2551" h="4216" extrusionOk="0">
                  <a:moveTo>
                    <a:pt x="2024" y="0"/>
                  </a:moveTo>
                  <a:cubicBezTo>
                    <a:pt x="2023" y="1"/>
                    <a:pt x="0" y="970"/>
                    <a:pt x="443" y="4216"/>
                  </a:cubicBezTo>
                  <a:cubicBezTo>
                    <a:pt x="443" y="4216"/>
                    <a:pt x="2550" y="2888"/>
                    <a:pt x="2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62"/>
            <p:cNvSpPr/>
            <p:nvPr/>
          </p:nvSpPr>
          <p:spPr>
            <a:xfrm flipH="1">
              <a:off x="4599559" y="1937856"/>
              <a:ext cx="59803" cy="86228"/>
            </a:xfrm>
            <a:custGeom>
              <a:avLst/>
              <a:gdLst/>
              <a:ahLst/>
              <a:cxnLst/>
              <a:rect l="l" t="t" r="r" b="b"/>
              <a:pathLst>
                <a:path w="2193" h="3162" extrusionOk="0">
                  <a:moveTo>
                    <a:pt x="886" y="0"/>
                  </a:moveTo>
                  <a:cubicBezTo>
                    <a:pt x="886" y="1"/>
                    <a:pt x="1" y="1328"/>
                    <a:pt x="1244" y="3162"/>
                  </a:cubicBezTo>
                  <a:cubicBezTo>
                    <a:pt x="1244" y="3162"/>
                    <a:pt x="2192" y="1665"/>
                    <a:pt x="886" y="0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62"/>
            <p:cNvSpPr/>
            <p:nvPr/>
          </p:nvSpPr>
          <p:spPr>
            <a:xfrm flipH="1">
              <a:off x="4623121" y="3178723"/>
              <a:ext cx="93727" cy="136241"/>
            </a:xfrm>
            <a:custGeom>
              <a:avLst/>
              <a:gdLst/>
              <a:ahLst/>
              <a:cxnLst/>
              <a:rect l="l" t="t" r="r" b="b"/>
              <a:pathLst>
                <a:path w="3437" h="4996" extrusionOk="0">
                  <a:moveTo>
                    <a:pt x="1940" y="1"/>
                  </a:moveTo>
                  <a:cubicBezTo>
                    <a:pt x="1940" y="1"/>
                    <a:pt x="1" y="1666"/>
                    <a:pt x="1413" y="4996"/>
                  </a:cubicBezTo>
                  <a:cubicBezTo>
                    <a:pt x="1413" y="4996"/>
                    <a:pt x="3436" y="2972"/>
                    <a:pt x="1940" y="1"/>
                  </a:cubicBezTo>
                  <a:close/>
                </a:path>
              </a:pathLst>
            </a:custGeom>
            <a:solidFill>
              <a:srgbClr val="E8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62"/>
            <p:cNvSpPr/>
            <p:nvPr/>
          </p:nvSpPr>
          <p:spPr>
            <a:xfrm flipH="1">
              <a:off x="7674443" y="2469321"/>
              <a:ext cx="370736" cy="239867"/>
            </a:xfrm>
            <a:custGeom>
              <a:avLst/>
              <a:gdLst/>
              <a:ahLst/>
              <a:cxnLst/>
              <a:rect l="l" t="t" r="r" b="b"/>
              <a:pathLst>
                <a:path w="13595" h="8796" extrusionOk="0">
                  <a:moveTo>
                    <a:pt x="8671" y="653"/>
                  </a:moveTo>
                  <a:cubicBezTo>
                    <a:pt x="8762" y="653"/>
                    <a:pt x="8885" y="699"/>
                    <a:pt x="9042" y="808"/>
                  </a:cubicBezTo>
                  <a:cubicBezTo>
                    <a:pt x="9906" y="1503"/>
                    <a:pt x="8599" y="3779"/>
                    <a:pt x="7798" y="5192"/>
                  </a:cubicBezTo>
                  <a:cubicBezTo>
                    <a:pt x="7630" y="5465"/>
                    <a:pt x="7461" y="5718"/>
                    <a:pt x="7377" y="5992"/>
                  </a:cubicBezTo>
                  <a:cubicBezTo>
                    <a:pt x="7377" y="5803"/>
                    <a:pt x="7271" y="5634"/>
                    <a:pt x="7271" y="5465"/>
                  </a:cubicBezTo>
                  <a:cubicBezTo>
                    <a:pt x="7271" y="3526"/>
                    <a:pt x="7798" y="1145"/>
                    <a:pt x="8515" y="723"/>
                  </a:cubicBezTo>
                  <a:cubicBezTo>
                    <a:pt x="8551" y="678"/>
                    <a:pt x="8602" y="653"/>
                    <a:pt x="8671" y="653"/>
                  </a:cubicBezTo>
                  <a:close/>
                  <a:moveTo>
                    <a:pt x="12013" y="2831"/>
                  </a:moveTo>
                  <a:cubicBezTo>
                    <a:pt x="12013" y="2831"/>
                    <a:pt x="12119" y="2831"/>
                    <a:pt x="12203" y="3000"/>
                  </a:cubicBezTo>
                  <a:cubicBezTo>
                    <a:pt x="12456" y="3526"/>
                    <a:pt x="10348" y="5107"/>
                    <a:pt x="8599" y="6245"/>
                  </a:cubicBezTo>
                  <a:cubicBezTo>
                    <a:pt x="8768" y="6077"/>
                    <a:pt x="8957" y="5803"/>
                    <a:pt x="9210" y="5550"/>
                  </a:cubicBezTo>
                  <a:cubicBezTo>
                    <a:pt x="9906" y="4580"/>
                    <a:pt x="11402" y="2831"/>
                    <a:pt x="12013" y="2831"/>
                  </a:cubicBezTo>
                  <a:close/>
                  <a:moveTo>
                    <a:pt x="4911" y="976"/>
                  </a:moveTo>
                  <a:cubicBezTo>
                    <a:pt x="5691" y="1503"/>
                    <a:pt x="6323" y="4053"/>
                    <a:pt x="6576" y="5718"/>
                  </a:cubicBezTo>
                  <a:cubicBezTo>
                    <a:pt x="6660" y="6077"/>
                    <a:pt x="6660" y="6414"/>
                    <a:pt x="6744" y="6772"/>
                  </a:cubicBezTo>
                  <a:cubicBezTo>
                    <a:pt x="6660" y="6519"/>
                    <a:pt x="6492" y="6245"/>
                    <a:pt x="6218" y="5803"/>
                  </a:cubicBezTo>
                  <a:cubicBezTo>
                    <a:pt x="5438" y="4496"/>
                    <a:pt x="4026" y="2199"/>
                    <a:pt x="4384" y="1250"/>
                  </a:cubicBezTo>
                  <a:cubicBezTo>
                    <a:pt x="4384" y="1145"/>
                    <a:pt x="4468" y="1061"/>
                    <a:pt x="4637" y="976"/>
                  </a:cubicBezTo>
                  <a:close/>
                  <a:moveTo>
                    <a:pt x="1581" y="3253"/>
                  </a:moveTo>
                  <a:cubicBezTo>
                    <a:pt x="2529" y="3253"/>
                    <a:pt x="4468" y="5465"/>
                    <a:pt x="5353" y="6519"/>
                  </a:cubicBezTo>
                  <a:cubicBezTo>
                    <a:pt x="5522" y="6772"/>
                    <a:pt x="5691" y="6941"/>
                    <a:pt x="5880" y="7131"/>
                  </a:cubicBezTo>
                  <a:cubicBezTo>
                    <a:pt x="5691" y="7046"/>
                    <a:pt x="5522" y="6941"/>
                    <a:pt x="5269" y="6772"/>
                  </a:cubicBezTo>
                  <a:cubicBezTo>
                    <a:pt x="4110" y="6161"/>
                    <a:pt x="1307" y="4749"/>
                    <a:pt x="1138" y="3779"/>
                  </a:cubicBezTo>
                  <a:cubicBezTo>
                    <a:pt x="1054" y="3695"/>
                    <a:pt x="1138" y="3526"/>
                    <a:pt x="1222" y="3442"/>
                  </a:cubicBezTo>
                  <a:cubicBezTo>
                    <a:pt x="1307" y="3358"/>
                    <a:pt x="1391" y="3253"/>
                    <a:pt x="1581" y="3253"/>
                  </a:cubicBezTo>
                  <a:close/>
                  <a:moveTo>
                    <a:pt x="1665" y="6688"/>
                  </a:moveTo>
                  <a:cubicBezTo>
                    <a:pt x="2719" y="6688"/>
                    <a:pt x="4384" y="7383"/>
                    <a:pt x="5164" y="7657"/>
                  </a:cubicBezTo>
                  <a:cubicBezTo>
                    <a:pt x="5353" y="7742"/>
                    <a:pt x="5438" y="7742"/>
                    <a:pt x="5522" y="7826"/>
                  </a:cubicBezTo>
                  <a:cubicBezTo>
                    <a:pt x="4647" y="8047"/>
                    <a:pt x="3683" y="8179"/>
                    <a:pt x="2848" y="8179"/>
                  </a:cubicBezTo>
                  <a:cubicBezTo>
                    <a:pt x="2013" y="8179"/>
                    <a:pt x="1307" y="8047"/>
                    <a:pt x="949" y="7742"/>
                  </a:cubicBezTo>
                  <a:cubicBezTo>
                    <a:pt x="696" y="7657"/>
                    <a:pt x="696" y="7468"/>
                    <a:pt x="696" y="7215"/>
                  </a:cubicBezTo>
                  <a:cubicBezTo>
                    <a:pt x="780" y="7046"/>
                    <a:pt x="864" y="6857"/>
                    <a:pt x="1054" y="6857"/>
                  </a:cubicBezTo>
                  <a:cubicBezTo>
                    <a:pt x="1138" y="6772"/>
                    <a:pt x="1391" y="6688"/>
                    <a:pt x="1665" y="6688"/>
                  </a:cubicBezTo>
                  <a:close/>
                  <a:moveTo>
                    <a:pt x="8776" y="0"/>
                  </a:moveTo>
                  <a:cubicBezTo>
                    <a:pt x="8569" y="0"/>
                    <a:pt x="8363" y="69"/>
                    <a:pt x="8157" y="196"/>
                  </a:cubicBezTo>
                  <a:cubicBezTo>
                    <a:pt x="7461" y="618"/>
                    <a:pt x="7018" y="1861"/>
                    <a:pt x="6744" y="3253"/>
                  </a:cubicBezTo>
                  <a:cubicBezTo>
                    <a:pt x="6407" y="2114"/>
                    <a:pt x="6049" y="1145"/>
                    <a:pt x="5606" y="723"/>
                  </a:cubicBezTo>
                  <a:cubicBezTo>
                    <a:pt x="5275" y="392"/>
                    <a:pt x="4944" y="302"/>
                    <a:pt x="4681" y="302"/>
                  </a:cubicBezTo>
                  <a:cubicBezTo>
                    <a:pt x="4525" y="302"/>
                    <a:pt x="4394" y="334"/>
                    <a:pt x="4300" y="365"/>
                  </a:cubicBezTo>
                  <a:cubicBezTo>
                    <a:pt x="4026" y="534"/>
                    <a:pt x="3857" y="723"/>
                    <a:pt x="3688" y="1061"/>
                  </a:cubicBezTo>
                  <a:cubicBezTo>
                    <a:pt x="3414" y="2030"/>
                    <a:pt x="4110" y="3526"/>
                    <a:pt x="5079" y="5192"/>
                  </a:cubicBezTo>
                  <a:cubicBezTo>
                    <a:pt x="3773" y="3779"/>
                    <a:pt x="2529" y="2557"/>
                    <a:pt x="1581" y="2557"/>
                  </a:cubicBezTo>
                  <a:lnTo>
                    <a:pt x="1475" y="2557"/>
                  </a:lnTo>
                  <a:cubicBezTo>
                    <a:pt x="1222" y="2641"/>
                    <a:pt x="864" y="2726"/>
                    <a:pt x="696" y="3000"/>
                  </a:cubicBezTo>
                  <a:cubicBezTo>
                    <a:pt x="422" y="3253"/>
                    <a:pt x="337" y="3611"/>
                    <a:pt x="422" y="3969"/>
                  </a:cubicBezTo>
                  <a:cubicBezTo>
                    <a:pt x="611" y="4665"/>
                    <a:pt x="1581" y="5465"/>
                    <a:pt x="2719" y="6161"/>
                  </a:cubicBezTo>
                  <a:cubicBezTo>
                    <a:pt x="2359" y="6085"/>
                    <a:pt x="2020" y="6043"/>
                    <a:pt x="1709" y="6043"/>
                  </a:cubicBezTo>
                  <a:cubicBezTo>
                    <a:pt x="1327" y="6043"/>
                    <a:pt x="986" y="6106"/>
                    <a:pt x="696" y="6245"/>
                  </a:cubicBezTo>
                  <a:cubicBezTo>
                    <a:pt x="337" y="6414"/>
                    <a:pt x="169" y="6688"/>
                    <a:pt x="84" y="7046"/>
                  </a:cubicBezTo>
                  <a:cubicBezTo>
                    <a:pt x="0" y="7573"/>
                    <a:pt x="84" y="7995"/>
                    <a:pt x="527" y="8269"/>
                  </a:cubicBezTo>
                  <a:cubicBezTo>
                    <a:pt x="1054" y="8711"/>
                    <a:pt x="1834" y="8796"/>
                    <a:pt x="2803" y="8796"/>
                  </a:cubicBezTo>
                  <a:cubicBezTo>
                    <a:pt x="4384" y="8796"/>
                    <a:pt x="6218" y="8437"/>
                    <a:pt x="7271" y="7826"/>
                  </a:cubicBezTo>
                  <a:cubicBezTo>
                    <a:pt x="7377" y="7826"/>
                    <a:pt x="13594" y="4306"/>
                    <a:pt x="12814" y="2726"/>
                  </a:cubicBezTo>
                  <a:cubicBezTo>
                    <a:pt x="12646" y="2304"/>
                    <a:pt x="12287" y="2199"/>
                    <a:pt x="12119" y="2199"/>
                  </a:cubicBezTo>
                  <a:cubicBezTo>
                    <a:pt x="12068" y="2189"/>
                    <a:pt x="12016" y="2184"/>
                    <a:pt x="11964" y="2184"/>
                  </a:cubicBezTo>
                  <a:cubicBezTo>
                    <a:pt x="11102" y="2184"/>
                    <a:pt x="10014" y="3463"/>
                    <a:pt x="8683" y="5192"/>
                  </a:cubicBezTo>
                  <a:cubicBezTo>
                    <a:pt x="8599" y="5276"/>
                    <a:pt x="8515" y="5360"/>
                    <a:pt x="8431" y="5550"/>
                  </a:cubicBezTo>
                  <a:lnTo>
                    <a:pt x="8431" y="5465"/>
                  </a:lnTo>
                  <a:cubicBezTo>
                    <a:pt x="9379" y="3695"/>
                    <a:pt x="10707" y="1335"/>
                    <a:pt x="9484" y="281"/>
                  </a:cubicBezTo>
                  <a:cubicBezTo>
                    <a:pt x="9248" y="90"/>
                    <a:pt x="9012" y="0"/>
                    <a:pt x="8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62"/>
            <p:cNvSpPr/>
            <p:nvPr/>
          </p:nvSpPr>
          <p:spPr>
            <a:xfrm flipH="1">
              <a:off x="7990557" y="2539023"/>
              <a:ext cx="43141" cy="45432"/>
            </a:xfrm>
            <a:custGeom>
              <a:avLst/>
              <a:gdLst/>
              <a:ahLst/>
              <a:cxnLst/>
              <a:rect l="l" t="t" r="r" b="b"/>
              <a:pathLst>
                <a:path w="1582" h="1666" extrusionOk="0">
                  <a:moveTo>
                    <a:pt x="1" y="1413"/>
                  </a:moveTo>
                  <a:lnTo>
                    <a:pt x="1" y="1497"/>
                  </a:lnTo>
                  <a:lnTo>
                    <a:pt x="1" y="1413"/>
                  </a:lnTo>
                  <a:close/>
                  <a:moveTo>
                    <a:pt x="1" y="1413"/>
                  </a:moveTo>
                  <a:lnTo>
                    <a:pt x="1" y="1413"/>
                  </a:lnTo>
                  <a:lnTo>
                    <a:pt x="1" y="1413"/>
                  </a:lnTo>
                  <a:close/>
                  <a:moveTo>
                    <a:pt x="1" y="1413"/>
                  </a:moveTo>
                  <a:lnTo>
                    <a:pt x="1" y="1413"/>
                  </a:lnTo>
                  <a:lnTo>
                    <a:pt x="1" y="1413"/>
                  </a:lnTo>
                  <a:close/>
                  <a:moveTo>
                    <a:pt x="1" y="1413"/>
                  </a:moveTo>
                  <a:lnTo>
                    <a:pt x="1" y="1413"/>
                  </a:lnTo>
                  <a:lnTo>
                    <a:pt x="1" y="1413"/>
                  </a:lnTo>
                  <a:close/>
                  <a:moveTo>
                    <a:pt x="1" y="1413"/>
                  </a:moveTo>
                  <a:lnTo>
                    <a:pt x="1" y="1413"/>
                  </a:lnTo>
                  <a:lnTo>
                    <a:pt x="1" y="1413"/>
                  </a:lnTo>
                  <a:close/>
                  <a:moveTo>
                    <a:pt x="1" y="1413"/>
                  </a:moveTo>
                  <a:lnTo>
                    <a:pt x="1" y="1413"/>
                  </a:lnTo>
                  <a:lnTo>
                    <a:pt x="1" y="1413"/>
                  </a:lnTo>
                  <a:close/>
                  <a:moveTo>
                    <a:pt x="1" y="1413"/>
                  </a:moveTo>
                  <a:lnTo>
                    <a:pt x="1" y="1413"/>
                  </a:lnTo>
                  <a:lnTo>
                    <a:pt x="1" y="1413"/>
                  </a:lnTo>
                  <a:close/>
                  <a:moveTo>
                    <a:pt x="717" y="1223"/>
                  </a:moveTo>
                  <a:cubicBezTo>
                    <a:pt x="717" y="1413"/>
                    <a:pt x="801" y="1582"/>
                    <a:pt x="970" y="1666"/>
                  </a:cubicBezTo>
                  <a:lnTo>
                    <a:pt x="970" y="1666"/>
                  </a:lnTo>
                  <a:cubicBezTo>
                    <a:pt x="801" y="1582"/>
                    <a:pt x="717" y="1413"/>
                    <a:pt x="717" y="1223"/>
                  </a:cubicBezTo>
                  <a:close/>
                  <a:moveTo>
                    <a:pt x="717" y="1139"/>
                  </a:moveTo>
                  <a:lnTo>
                    <a:pt x="717" y="1223"/>
                  </a:lnTo>
                  <a:lnTo>
                    <a:pt x="717" y="1223"/>
                  </a:lnTo>
                  <a:lnTo>
                    <a:pt x="717" y="1223"/>
                  </a:lnTo>
                  <a:lnTo>
                    <a:pt x="717" y="1139"/>
                  </a:lnTo>
                  <a:close/>
                  <a:moveTo>
                    <a:pt x="1160" y="697"/>
                  </a:moveTo>
                  <a:cubicBezTo>
                    <a:pt x="1244" y="697"/>
                    <a:pt x="1413" y="802"/>
                    <a:pt x="1581" y="886"/>
                  </a:cubicBezTo>
                  <a:lnTo>
                    <a:pt x="1581" y="886"/>
                  </a:lnTo>
                  <a:cubicBezTo>
                    <a:pt x="1413" y="802"/>
                    <a:pt x="1244" y="697"/>
                    <a:pt x="1160" y="697"/>
                  </a:cubicBezTo>
                  <a:close/>
                  <a:moveTo>
                    <a:pt x="1160" y="697"/>
                  </a:moveTo>
                  <a:lnTo>
                    <a:pt x="1160" y="697"/>
                  </a:lnTo>
                  <a:lnTo>
                    <a:pt x="1160" y="697"/>
                  </a:lnTo>
                  <a:close/>
                  <a:moveTo>
                    <a:pt x="1160" y="1"/>
                  </a:moveTo>
                  <a:lnTo>
                    <a:pt x="1160" y="1"/>
                  </a:lnTo>
                  <a:lnTo>
                    <a:pt x="1160" y="1"/>
                  </a:lnTo>
                  <a:close/>
                  <a:moveTo>
                    <a:pt x="1160" y="1"/>
                  </a:moveTo>
                  <a:lnTo>
                    <a:pt x="1160" y="1"/>
                  </a:lnTo>
                  <a:lnTo>
                    <a:pt x="1160" y="1"/>
                  </a:lnTo>
                  <a:close/>
                  <a:moveTo>
                    <a:pt x="1160" y="1"/>
                  </a:moveTo>
                  <a:lnTo>
                    <a:pt x="1054" y="1"/>
                  </a:lnTo>
                  <a:cubicBezTo>
                    <a:pt x="801" y="85"/>
                    <a:pt x="443" y="170"/>
                    <a:pt x="275" y="444"/>
                  </a:cubicBezTo>
                  <a:cubicBezTo>
                    <a:pt x="106" y="612"/>
                    <a:pt x="1" y="886"/>
                    <a:pt x="1" y="1139"/>
                  </a:cubicBezTo>
                  <a:cubicBezTo>
                    <a:pt x="1" y="886"/>
                    <a:pt x="106" y="612"/>
                    <a:pt x="275" y="444"/>
                  </a:cubicBezTo>
                  <a:cubicBezTo>
                    <a:pt x="443" y="170"/>
                    <a:pt x="801" y="85"/>
                    <a:pt x="1054" y="1"/>
                  </a:cubicBezTo>
                  <a:lnTo>
                    <a:pt x="1160" y="1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rgbClr val="16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62"/>
            <p:cNvSpPr/>
            <p:nvPr/>
          </p:nvSpPr>
          <p:spPr>
            <a:xfrm flipH="1">
              <a:off x="7978503" y="2539023"/>
              <a:ext cx="55194" cy="59803"/>
            </a:xfrm>
            <a:custGeom>
              <a:avLst/>
              <a:gdLst/>
              <a:ahLst/>
              <a:cxnLst/>
              <a:rect l="l" t="t" r="r" b="b"/>
              <a:pathLst>
                <a:path w="2024" h="2193" extrusionOk="0">
                  <a:moveTo>
                    <a:pt x="1054" y="1"/>
                  </a:moveTo>
                  <a:cubicBezTo>
                    <a:pt x="801" y="85"/>
                    <a:pt x="443" y="170"/>
                    <a:pt x="275" y="444"/>
                  </a:cubicBezTo>
                  <a:cubicBezTo>
                    <a:pt x="106" y="612"/>
                    <a:pt x="1" y="886"/>
                    <a:pt x="1" y="1139"/>
                  </a:cubicBezTo>
                  <a:lnTo>
                    <a:pt x="1" y="1413"/>
                  </a:lnTo>
                  <a:lnTo>
                    <a:pt x="1" y="1497"/>
                  </a:lnTo>
                  <a:cubicBezTo>
                    <a:pt x="106" y="1666"/>
                    <a:pt x="275" y="1940"/>
                    <a:pt x="528" y="2193"/>
                  </a:cubicBezTo>
                  <a:cubicBezTo>
                    <a:pt x="633" y="2024"/>
                    <a:pt x="801" y="1856"/>
                    <a:pt x="970" y="1666"/>
                  </a:cubicBezTo>
                  <a:cubicBezTo>
                    <a:pt x="801" y="1582"/>
                    <a:pt x="717" y="1413"/>
                    <a:pt x="717" y="1223"/>
                  </a:cubicBezTo>
                  <a:lnTo>
                    <a:pt x="717" y="1139"/>
                  </a:lnTo>
                  <a:cubicBezTo>
                    <a:pt x="717" y="1055"/>
                    <a:pt x="717" y="970"/>
                    <a:pt x="801" y="886"/>
                  </a:cubicBezTo>
                  <a:cubicBezTo>
                    <a:pt x="886" y="802"/>
                    <a:pt x="970" y="697"/>
                    <a:pt x="1160" y="697"/>
                  </a:cubicBezTo>
                  <a:cubicBezTo>
                    <a:pt x="1244" y="697"/>
                    <a:pt x="1413" y="802"/>
                    <a:pt x="1581" y="886"/>
                  </a:cubicBezTo>
                  <a:cubicBezTo>
                    <a:pt x="1771" y="697"/>
                    <a:pt x="1940" y="528"/>
                    <a:pt x="2024" y="359"/>
                  </a:cubicBezTo>
                  <a:cubicBezTo>
                    <a:pt x="1771" y="170"/>
                    <a:pt x="1413" y="85"/>
                    <a:pt x="1160" y="1"/>
                  </a:cubicBezTo>
                  <a:close/>
                </a:path>
              </a:pathLst>
            </a:custGeom>
            <a:solidFill>
              <a:srgbClr val="F2A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62"/>
            <p:cNvSpPr/>
            <p:nvPr/>
          </p:nvSpPr>
          <p:spPr>
            <a:xfrm flipH="1">
              <a:off x="7880222" y="2534442"/>
              <a:ext cx="78756" cy="112680"/>
            </a:xfrm>
            <a:custGeom>
              <a:avLst/>
              <a:gdLst/>
              <a:ahLst/>
              <a:cxnLst/>
              <a:rect l="l" t="t" r="r" b="b"/>
              <a:pathLst>
                <a:path w="2888" h="4132" extrusionOk="0">
                  <a:moveTo>
                    <a:pt x="2192" y="4131"/>
                  </a:moveTo>
                  <a:lnTo>
                    <a:pt x="2192" y="4131"/>
                  </a:lnTo>
                  <a:lnTo>
                    <a:pt x="2192" y="4131"/>
                  </a:lnTo>
                  <a:lnTo>
                    <a:pt x="2192" y="4131"/>
                  </a:lnTo>
                  <a:close/>
                  <a:moveTo>
                    <a:pt x="1834" y="2719"/>
                  </a:moveTo>
                  <a:lnTo>
                    <a:pt x="1918" y="2804"/>
                  </a:lnTo>
                  <a:lnTo>
                    <a:pt x="1918" y="2804"/>
                  </a:lnTo>
                  <a:lnTo>
                    <a:pt x="1834" y="2719"/>
                  </a:lnTo>
                  <a:close/>
                  <a:moveTo>
                    <a:pt x="1834" y="2719"/>
                  </a:moveTo>
                  <a:lnTo>
                    <a:pt x="1834" y="2719"/>
                  </a:lnTo>
                  <a:lnTo>
                    <a:pt x="1834" y="2719"/>
                  </a:lnTo>
                  <a:close/>
                  <a:moveTo>
                    <a:pt x="1834" y="2719"/>
                  </a:moveTo>
                  <a:lnTo>
                    <a:pt x="1834" y="2719"/>
                  </a:lnTo>
                  <a:lnTo>
                    <a:pt x="1834" y="2719"/>
                  </a:lnTo>
                  <a:close/>
                  <a:moveTo>
                    <a:pt x="0" y="1834"/>
                  </a:moveTo>
                  <a:lnTo>
                    <a:pt x="0" y="1834"/>
                  </a:lnTo>
                  <a:cubicBezTo>
                    <a:pt x="780" y="2551"/>
                    <a:pt x="1666" y="3499"/>
                    <a:pt x="2192" y="4131"/>
                  </a:cubicBezTo>
                  <a:cubicBezTo>
                    <a:pt x="1666" y="3499"/>
                    <a:pt x="780" y="2551"/>
                    <a:pt x="0" y="1834"/>
                  </a:cubicBezTo>
                  <a:close/>
                  <a:moveTo>
                    <a:pt x="1307" y="0"/>
                  </a:moveTo>
                  <a:lnTo>
                    <a:pt x="1307" y="0"/>
                  </a:lnTo>
                  <a:cubicBezTo>
                    <a:pt x="1666" y="970"/>
                    <a:pt x="2361" y="2361"/>
                    <a:pt x="2888" y="3246"/>
                  </a:cubicBezTo>
                  <a:lnTo>
                    <a:pt x="2888" y="3246"/>
                  </a:lnTo>
                  <a:cubicBezTo>
                    <a:pt x="2361" y="2361"/>
                    <a:pt x="1666" y="970"/>
                    <a:pt x="1307" y="0"/>
                  </a:cubicBezTo>
                  <a:close/>
                </a:path>
              </a:pathLst>
            </a:custGeom>
            <a:solidFill>
              <a:srgbClr val="16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62"/>
            <p:cNvSpPr/>
            <p:nvPr/>
          </p:nvSpPr>
          <p:spPr>
            <a:xfrm flipH="1">
              <a:off x="7880222" y="2534442"/>
              <a:ext cx="78756" cy="112680"/>
            </a:xfrm>
            <a:custGeom>
              <a:avLst/>
              <a:gdLst/>
              <a:ahLst/>
              <a:cxnLst/>
              <a:rect l="l" t="t" r="r" b="b"/>
              <a:pathLst>
                <a:path w="2888" h="4132" extrusionOk="0">
                  <a:moveTo>
                    <a:pt x="1307" y="0"/>
                  </a:moveTo>
                  <a:cubicBezTo>
                    <a:pt x="1139" y="169"/>
                    <a:pt x="949" y="443"/>
                    <a:pt x="865" y="612"/>
                  </a:cubicBezTo>
                  <a:cubicBezTo>
                    <a:pt x="1139" y="1307"/>
                    <a:pt x="1476" y="2024"/>
                    <a:pt x="1918" y="2804"/>
                  </a:cubicBezTo>
                  <a:lnTo>
                    <a:pt x="1834" y="2719"/>
                  </a:lnTo>
                  <a:cubicBezTo>
                    <a:pt x="1392" y="2192"/>
                    <a:pt x="865" y="1665"/>
                    <a:pt x="338" y="1223"/>
                  </a:cubicBezTo>
                  <a:cubicBezTo>
                    <a:pt x="253" y="1391"/>
                    <a:pt x="85" y="1665"/>
                    <a:pt x="0" y="1834"/>
                  </a:cubicBezTo>
                  <a:cubicBezTo>
                    <a:pt x="780" y="2551"/>
                    <a:pt x="1666" y="3499"/>
                    <a:pt x="2192" y="4131"/>
                  </a:cubicBezTo>
                  <a:cubicBezTo>
                    <a:pt x="2445" y="3857"/>
                    <a:pt x="2719" y="3499"/>
                    <a:pt x="2888" y="3246"/>
                  </a:cubicBezTo>
                  <a:cubicBezTo>
                    <a:pt x="2361" y="2361"/>
                    <a:pt x="1666" y="970"/>
                    <a:pt x="130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62"/>
            <p:cNvSpPr/>
            <p:nvPr/>
          </p:nvSpPr>
          <p:spPr>
            <a:xfrm flipH="1">
              <a:off x="7786522" y="2469485"/>
              <a:ext cx="114970" cy="139132"/>
            </a:xfrm>
            <a:custGeom>
              <a:avLst/>
              <a:gdLst/>
              <a:ahLst/>
              <a:cxnLst/>
              <a:rect l="l" t="t" r="r" b="b"/>
              <a:pathLst>
                <a:path w="4216" h="5102" extrusionOk="0">
                  <a:moveTo>
                    <a:pt x="1475" y="3162"/>
                  </a:moveTo>
                  <a:lnTo>
                    <a:pt x="1475" y="3162"/>
                  </a:lnTo>
                  <a:lnTo>
                    <a:pt x="1475" y="3162"/>
                  </a:lnTo>
                  <a:close/>
                  <a:moveTo>
                    <a:pt x="0" y="1244"/>
                  </a:moveTo>
                  <a:lnTo>
                    <a:pt x="0" y="1244"/>
                  </a:lnTo>
                  <a:cubicBezTo>
                    <a:pt x="527" y="2024"/>
                    <a:pt x="949" y="3689"/>
                    <a:pt x="1223" y="5101"/>
                  </a:cubicBezTo>
                  <a:lnTo>
                    <a:pt x="1223" y="5101"/>
                  </a:lnTo>
                  <a:cubicBezTo>
                    <a:pt x="949" y="3689"/>
                    <a:pt x="527" y="2024"/>
                    <a:pt x="0" y="1244"/>
                  </a:cubicBezTo>
                  <a:close/>
                  <a:moveTo>
                    <a:pt x="3773" y="802"/>
                  </a:moveTo>
                  <a:cubicBezTo>
                    <a:pt x="4026" y="970"/>
                    <a:pt x="4026" y="1329"/>
                    <a:pt x="4026" y="1666"/>
                  </a:cubicBezTo>
                  <a:lnTo>
                    <a:pt x="4026" y="1666"/>
                  </a:lnTo>
                  <a:cubicBezTo>
                    <a:pt x="4026" y="1329"/>
                    <a:pt x="4026" y="970"/>
                    <a:pt x="3773" y="802"/>
                  </a:cubicBezTo>
                  <a:close/>
                  <a:moveTo>
                    <a:pt x="3773" y="802"/>
                  </a:moveTo>
                  <a:lnTo>
                    <a:pt x="3773" y="802"/>
                  </a:lnTo>
                  <a:lnTo>
                    <a:pt x="3773" y="802"/>
                  </a:lnTo>
                  <a:close/>
                  <a:moveTo>
                    <a:pt x="3773" y="802"/>
                  </a:moveTo>
                  <a:lnTo>
                    <a:pt x="3773" y="802"/>
                  </a:lnTo>
                  <a:lnTo>
                    <a:pt x="3773" y="802"/>
                  </a:lnTo>
                  <a:close/>
                  <a:moveTo>
                    <a:pt x="3246" y="717"/>
                  </a:moveTo>
                  <a:cubicBezTo>
                    <a:pt x="2635" y="1139"/>
                    <a:pt x="2192" y="2551"/>
                    <a:pt x="2108" y="4047"/>
                  </a:cubicBezTo>
                  <a:lnTo>
                    <a:pt x="2108" y="4047"/>
                  </a:lnTo>
                  <a:cubicBezTo>
                    <a:pt x="2192" y="2551"/>
                    <a:pt x="2635" y="1139"/>
                    <a:pt x="3246" y="717"/>
                  </a:cubicBezTo>
                  <a:close/>
                  <a:moveTo>
                    <a:pt x="3246" y="717"/>
                  </a:moveTo>
                  <a:lnTo>
                    <a:pt x="3246" y="717"/>
                  </a:lnTo>
                  <a:lnTo>
                    <a:pt x="3246" y="717"/>
                  </a:lnTo>
                  <a:close/>
                  <a:moveTo>
                    <a:pt x="3246" y="717"/>
                  </a:moveTo>
                  <a:lnTo>
                    <a:pt x="3246" y="717"/>
                  </a:lnTo>
                  <a:lnTo>
                    <a:pt x="3246" y="717"/>
                  </a:lnTo>
                  <a:close/>
                  <a:moveTo>
                    <a:pt x="3246" y="717"/>
                  </a:moveTo>
                  <a:lnTo>
                    <a:pt x="3246" y="717"/>
                  </a:lnTo>
                  <a:lnTo>
                    <a:pt x="3246" y="717"/>
                  </a:lnTo>
                  <a:close/>
                  <a:moveTo>
                    <a:pt x="3414" y="612"/>
                  </a:moveTo>
                  <a:cubicBezTo>
                    <a:pt x="3330" y="612"/>
                    <a:pt x="3330" y="717"/>
                    <a:pt x="3246" y="717"/>
                  </a:cubicBezTo>
                  <a:cubicBezTo>
                    <a:pt x="3330" y="717"/>
                    <a:pt x="3330" y="612"/>
                    <a:pt x="3414" y="612"/>
                  </a:cubicBezTo>
                  <a:close/>
                  <a:moveTo>
                    <a:pt x="3414" y="612"/>
                  </a:moveTo>
                  <a:lnTo>
                    <a:pt x="3414" y="612"/>
                  </a:lnTo>
                  <a:lnTo>
                    <a:pt x="3414" y="612"/>
                  </a:lnTo>
                  <a:lnTo>
                    <a:pt x="3414" y="612"/>
                  </a:lnTo>
                  <a:close/>
                  <a:moveTo>
                    <a:pt x="4215" y="275"/>
                  </a:moveTo>
                  <a:lnTo>
                    <a:pt x="4215" y="275"/>
                  </a:lnTo>
                  <a:lnTo>
                    <a:pt x="4215" y="275"/>
                  </a:lnTo>
                  <a:close/>
                  <a:moveTo>
                    <a:pt x="4110" y="275"/>
                  </a:moveTo>
                  <a:lnTo>
                    <a:pt x="4215" y="275"/>
                  </a:lnTo>
                  <a:lnTo>
                    <a:pt x="4110" y="275"/>
                  </a:lnTo>
                  <a:close/>
                  <a:moveTo>
                    <a:pt x="4110" y="275"/>
                  </a:moveTo>
                  <a:lnTo>
                    <a:pt x="4110" y="275"/>
                  </a:lnTo>
                  <a:lnTo>
                    <a:pt x="4110" y="275"/>
                  </a:lnTo>
                  <a:close/>
                  <a:moveTo>
                    <a:pt x="2888" y="85"/>
                  </a:moveTo>
                  <a:lnTo>
                    <a:pt x="2888" y="190"/>
                  </a:lnTo>
                  <a:cubicBezTo>
                    <a:pt x="2192" y="612"/>
                    <a:pt x="1749" y="1855"/>
                    <a:pt x="1475" y="3247"/>
                  </a:cubicBezTo>
                  <a:lnTo>
                    <a:pt x="1475" y="3247"/>
                  </a:lnTo>
                  <a:lnTo>
                    <a:pt x="1475" y="3247"/>
                  </a:lnTo>
                  <a:cubicBezTo>
                    <a:pt x="1749" y="1855"/>
                    <a:pt x="2192" y="612"/>
                    <a:pt x="2888" y="190"/>
                  </a:cubicBezTo>
                  <a:lnTo>
                    <a:pt x="2888" y="85"/>
                  </a:lnTo>
                  <a:close/>
                  <a:moveTo>
                    <a:pt x="3414" y="1"/>
                  </a:moveTo>
                  <a:cubicBezTo>
                    <a:pt x="3246" y="1"/>
                    <a:pt x="3056" y="1"/>
                    <a:pt x="2888" y="85"/>
                  </a:cubicBezTo>
                  <a:cubicBezTo>
                    <a:pt x="3056" y="1"/>
                    <a:pt x="3246" y="1"/>
                    <a:pt x="3414" y="1"/>
                  </a:cubicBezTo>
                  <a:close/>
                  <a:moveTo>
                    <a:pt x="3414" y="1"/>
                  </a:moveTo>
                  <a:lnTo>
                    <a:pt x="3414" y="1"/>
                  </a:lnTo>
                  <a:lnTo>
                    <a:pt x="3414" y="1"/>
                  </a:lnTo>
                  <a:close/>
                </a:path>
              </a:pathLst>
            </a:custGeom>
            <a:solidFill>
              <a:srgbClr val="16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62"/>
            <p:cNvSpPr/>
            <p:nvPr/>
          </p:nvSpPr>
          <p:spPr>
            <a:xfrm flipH="1">
              <a:off x="7775042" y="2469485"/>
              <a:ext cx="126451" cy="139132"/>
            </a:xfrm>
            <a:custGeom>
              <a:avLst/>
              <a:gdLst/>
              <a:ahLst/>
              <a:cxnLst/>
              <a:rect l="l" t="t" r="r" b="b"/>
              <a:pathLst>
                <a:path w="4637" h="5102" extrusionOk="0">
                  <a:moveTo>
                    <a:pt x="3414" y="1"/>
                  </a:moveTo>
                  <a:cubicBezTo>
                    <a:pt x="3246" y="1"/>
                    <a:pt x="3056" y="1"/>
                    <a:pt x="2888" y="85"/>
                  </a:cubicBezTo>
                  <a:lnTo>
                    <a:pt x="2888" y="190"/>
                  </a:lnTo>
                  <a:cubicBezTo>
                    <a:pt x="2192" y="612"/>
                    <a:pt x="1749" y="1855"/>
                    <a:pt x="1475" y="3247"/>
                  </a:cubicBezTo>
                  <a:lnTo>
                    <a:pt x="1475" y="3162"/>
                  </a:lnTo>
                  <a:cubicBezTo>
                    <a:pt x="1138" y="2108"/>
                    <a:pt x="780" y="1139"/>
                    <a:pt x="337" y="717"/>
                  </a:cubicBezTo>
                  <a:cubicBezTo>
                    <a:pt x="253" y="886"/>
                    <a:pt x="84" y="1055"/>
                    <a:pt x="0" y="1244"/>
                  </a:cubicBezTo>
                  <a:cubicBezTo>
                    <a:pt x="527" y="2024"/>
                    <a:pt x="949" y="3689"/>
                    <a:pt x="1223" y="5101"/>
                  </a:cubicBezTo>
                  <a:cubicBezTo>
                    <a:pt x="1475" y="4743"/>
                    <a:pt x="1749" y="4406"/>
                    <a:pt x="2108" y="4047"/>
                  </a:cubicBezTo>
                  <a:cubicBezTo>
                    <a:pt x="2192" y="2551"/>
                    <a:pt x="2635" y="1139"/>
                    <a:pt x="3246" y="717"/>
                  </a:cubicBezTo>
                  <a:cubicBezTo>
                    <a:pt x="3330" y="717"/>
                    <a:pt x="3330" y="612"/>
                    <a:pt x="3414" y="612"/>
                  </a:cubicBezTo>
                  <a:cubicBezTo>
                    <a:pt x="3499" y="612"/>
                    <a:pt x="3583" y="717"/>
                    <a:pt x="3773" y="802"/>
                  </a:cubicBezTo>
                  <a:cubicBezTo>
                    <a:pt x="4026" y="970"/>
                    <a:pt x="4026" y="1329"/>
                    <a:pt x="4026" y="1666"/>
                  </a:cubicBezTo>
                  <a:cubicBezTo>
                    <a:pt x="4215" y="1413"/>
                    <a:pt x="4468" y="1139"/>
                    <a:pt x="4637" y="970"/>
                  </a:cubicBezTo>
                  <a:cubicBezTo>
                    <a:pt x="4553" y="717"/>
                    <a:pt x="4384" y="443"/>
                    <a:pt x="4215" y="275"/>
                  </a:cubicBezTo>
                  <a:lnTo>
                    <a:pt x="4110" y="275"/>
                  </a:lnTo>
                  <a:cubicBezTo>
                    <a:pt x="3941" y="85"/>
                    <a:pt x="3688" y="1"/>
                    <a:pt x="3414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62"/>
            <p:cNvSpPr/>
            <p:nvPr/>
          </p:nvSpPr>
          <p:spPr>
            <a:xfrm flipH="1">
              <a:off x="7904356" y="2608589"/>
              <a:ext cx="129342" cy="100599"/>
            </a:xfrm>
            <a:custGeom>
              <a:avLst/>
              <a:gdLst/>
              <a:ahLst/>
              <a:cxnLst/>
              <a:rect l="l" t="t" r="r" b="b"/>
              <a:pathLst>
                <a:path w="4743" h="3689" extrusionOk="0">
                  <a:moveTo>
                    <a:pt x="2382" y="3689"/>
                  </a:moveTo>
                  <a:lnTo>
                    <a:pt x="2382" y="3689"/>
                  </a:lnTo>
                  <a:lnTo>
                    <a:pt x="2382" y="3689"/>
                  </a:lnTo>
                  <a:close/>
                  <a:moveTo>
                    <a:pt x="1" y="3162"/>
                  </a:moveTo>
                  <a:lnTo>
                    <a:pt x="106" y="3162"/>
                  </a:lnTo>
                  <a:lnTo>
                    <a:pt x="1" y="3162"/>
                  </a:lnTo>
                  <a:close/>
                  <a:moveTo>
                    <a:pt x="1" y="3162"/>
                  </a:moveTo>
                  <a:lnTo>
                    <a:pt x="1" y="3162"/>
                  </a:lnTo>
                  <a:lnTo>
                    <a:pt x="1" y="3162"/>
                  </a:lnTo>
                  <a:close/>
                  <a:moveTo>
                    <a:pt x="1" y="3162"/>
                  </a:moveTo>
                  <a:lnTo>
                    <a:pt x="1" y="3162"/>
                  </a:lnTo>
                  <a:lnTo>
                    <a:pt x="1" y="3162"/>
                  </a:lnTo>
                  <a:close/>
                  <a:moveTo>
                    <a:pt x="1" y="3162"/>
                  </a:moveTo>
                  <a:lnTo>
                    <a:pt x="1" y="3162"/>
                  </a:lnTo>
                  <a:lnTo>
                    <a:pt x="1" y="3162"/>
                  </a:lnTo>
                  <a:close/>
                  <a:moveTo>
                    <a:pt x="275" y="2276"/>
                  </a:moveTo>
                  <a:cubicBezTo>
                    <a:pt x="275" y="2466"/>
                    <a:pt x="359" y="2550"/>
                    <a:pt x="528" y="2635"/>
                  </a:cubicBezTo>
                  <a:cubicBezTo>
                    <a:pt x="886" y="2993"/>
                    <a:pt x="1497" y="3077"/>
                    <a:pt x="2382" y="3077"/>
                  </a:cubicBezTo>
                  <a:cubicBezTo>
                    <a:pt x="2825" y="3077"/>
                    <a:pt x="3267" y="2993"/>
                    <a:pt x="3689" y="2993"/>
                  </a:cubicBezTo>
                  <a:lnTo>
                    <a:pt x="3689" y="2993"/>
                  </a:lnTo>
                  <a:cubicBezTo>
                    <a:pt x="3267" y="2993"/>
                    <a:pt x="2825" y="3077"/>
                    <a:pt x="2382" y="3077"/>
                  </a:cubicBezTo>
                  <a:cubicBezTo>
                    <a:pt x="1497" y="3077"/>
                    <a:pt x="886" y="2993"/>
                    <a:pt x="528" y="2635"/>
                  </a:cubicBezTo>
                  <a:cubicBezTo>
                    <a:pt x="359" y="2550"/>
                    <a:pt x="275" y="2466"/>
                    <a:pt x="275" y="2276"/>
                  </a:cubicBezTo>
                  <a:close/>
                  <a:moveTo>
                    <a:pt x="1940" y="1665"/>
                  </a:moveTo>
                  <a:lnTo>
                    <a:pt x="1940" y="1665"/>
                  </a:lnTo>
                  <a:lnTo>
                    <a:pt x="1940" y="1665"/>
                  </a:lnTo>
                  <a:close/>
                  <a:moveTo>
                    <a:pt x="1855" y="1665"/>
                  </a:moveTo>
                  <a:lnTo>
                    <a:pt x="1855" y="1665"/>
                  </a:lnTo>
                  <a:lnTo>
                    <a:pt x="1855" y="1665"/>
                  </a:lnTo>
                  <a:close/>
                  <a:moveTo>
                    <a:pt x="1771" y="1665"/>
                  </a:moveTo>
                  <a:lnTo>
                    <a:pt x="1771" y="1665"/>
                  </a:lnTo>
                  <a:lnTo>
                    <a:pt x="1771" y="1665"/>
                  </a:lnTo>
                  <a:close/>
                  <a:moveTo>
                    <a:pt x="1771" y="1665"/>
                  </a:moveTo>
                  <a:lnTo>
                    <a:pt x="1771" y="1665"/>
                  </a:lnTo>
                  <a:lnTo>
                    <a:pt x="1771" y="1665"/>
                  </a:lnTo>
                  <a:close/>
                  <a:moveTo>
                    <a:pt x="1771" y="1665"/>
                  </a:moveTo>
                  <a:lnTo>
                    <a:pt x="1771" y="1665"/>
                  </a:lnTo>
                  <a:lnTo>
                    <a:pt x="1771" y="1665"/>
                  </a:lnTo>
                  <a:close/>
                  <a:moveTo>
                    <a:pt x="1687" y="1665"/>
                  </a:moveTo>
                  <a:lnTo>
                    <a:pt x="1687" y="1665"/>
                  </a:lnTo>
                  <a:lnTo>
                    <a:pt x="1687" y="1665"/>
                  </a:lnTo>
                  <a:close/>
                  <a:moveTo>
                    <a:pt x="1687" y="1665"/>
                  </a:moveTo>
                  <a:lnTo>
                    <a:pt x="1687" y="1665"/>
                  </a:lnTo>
                  <a:lnTo>
                    <a:pt x="1687" y="1665"/>
                  </a:lnTo>
                  <a:close/>
                  <a:moveTo>
                    <a:pt x="1687" y="1665"/>
                  </a:moveTo>
                  <a:lnTo>
                    <a:pt x="1687" y="1665"/>
                  </a:lnTo>
                  <a:lnTo>
                    <a:pt x="1687" y="1665"/>
                  </a:lnTo>
                  <a:close/>
                  <a:moveTo>
                    <a:pt x="1581" y="1665"/>
                  </a:moveTo>
                  <a:lnTo>
                    <a:pt x="1581" y="1665"/>
                  </a:lnTo>
                  <a:lnTo>
                    <a:pt x="1581" y="1665"/>
                  </a:lnTo>
                  <a:close/>
                  <a:moveTo>
                    <a:pt x="1581" y="1665"/>
                  </a:moveTo>
                  <a:lnTo>
                    <a:pt x="1581" y="1665"/>
                  </a:lnTo>
                  <a:lnTo>
                    <a:pt x="1581" y="1665"/>
                  </a:lnTo>
                  <a:close/>
                  <a:moveTo>
                    <a:pt x="1581" y="1665"/>
                  </a:moveTo>
                  <a:lnTo>
                    <a:pt x="1581" y="1665"/>
                  </a:lnTo>
                  <a:lnTo>
                    <a:pt x="1581" y="1665"/>
                  </a:lnTo>
                  <a:close/>
                  <a:moveTo>
                    <a:pt x="1581" y="1581"/>
                  </a:moveTo>
                  <a:lnTo>
                    <a:pt x="1581" y="1581"/>
                  </a:lnTo>
                  <a:lnTo>
                    <a:pt x="1581" y="1581"/>
                  </a:lnTo>
                  <a:close/>
                  <a:moveTo>
                    <a:pt x="1497" y="1581"/>
                  </a:moveTo>
                  <a:lnTo>
                    <a:pt x="1497" y="1581"/>
                  </a:lnTo>
                  <a:lnTo>
                    <a:pt x="1497" y="1581"/>
                  </a:lnTo>
                  <a:close/>
                  <a:moveTo>
                    <a:pt x="1497" y="1581"/>
                  </a:moveTo>
                  <a:lnTo>
                    <a:pt x="1497" y="1581"/>
                  </a:lnTo>
                  <a:lnTo>
                    <a:pt x="1497" y="1581"/>
                  </a:lnTo>
                  <a:close/>
                  <a:moveTo>
                    <a:pt x="1497" y="1581"/>
                  </a:moveTo>
                  <a:lnTo>
                    <a:pt x="1497" y="1581"/>
                  </a:lnTo>
                  <a:lnTo>
                    <a:pt x="1497" y="1581"/>
                  </a:lnTo>
                  <a:close/>
                  <a:moveTo>
                    <a:pt x="1497" y="1581"/>
                  </a:moveTo>
                  <a:lnTo>
                    <a:pt x="1497" y="1581"/>
                  </a:lnTo>
                  <a:lnTo>
                    <a:pt x="1497" y="1581"/>
                  </a:lnTo>
                  <a:close/>
                  <a:moveTo>
                    <a:pt x="1497" y="1581"/>
                  </a:moveTo>
                  <a:lnTo>
                    <a:pt x="1497" y="1581"/>
                  </a:lnTo>
                  <a:lnTo>
                    <a:pt x="1497" y="1581"/>
                  </a:lnTo>
                  <a:close/>
                  <a:moveTo>
                    <a:pt x="1413" y="1581"/>
                  </a:moveTo>
                  <a:lnTo>
                    <a:pt x="1413" y="1581"/>
                  </a:lnTo>
                  <a:lnTo>
                    <a:pt x="1413" y="1581"/>
                  </a:lnTo>
                  <a:close/>
                  <a:moveTo>
                    <a:pt x="1413" y="1581"/>
                  </a:moveTo>
                  <a:lnTo>
                    <a:pt x="1413" y="1581"/>
                  </a:lnTo>
                  <a:lnTo>
                    <a:pt x="1413" y="1581"/>
                  </a:lnTo>
                  <a:close/>
                  <a:moveTo>
                    <a:pt x="1413" y="1581"/>
                  </a:moveTo>
                  <a:lnTo>
                    <a:pt x="1413" y="1581"/>
                  </a:lnTo>
                  <a:lnTo>
                    <a:pt x="1413" y="1581"/>
                  </a:lnTo>
                  <a:close/>
                  <a:moveTo>
                    <a:pt x="1413" y="1581"/>
                  </a:moveTo>
                  <a:lnTo>
                    <a:pt x="1413" y="1581"/>
                  </a:lnTo>
                  <a:lnTo>
                    <a:pt x="1413" y="1581"/>
                  </a:lnTo>
                  <a:close/>
                  <a:moveTo>
                    <a:pt x="1413" y="1581"/>
                  </a:moveTo>
                  <a:lnTo>
                    <a:pt x="1413" y="1581"/>
                  </a:lnTo>
                  <a:lnTo>
                    <a:pt x="1413" y="1581"/>
                  </a:lnTo>
                  <a:close/>
                  <a:moveTo>
                    <a:pt x="1328" y="1581"/>
                  </a:moveTo>
                  <a:lnTo>
                    <a:pt x="1413" y="1581"/>
                  </a:lnTo>
                  <a:lnTo>
                    <a:pt x="1328" y="1581"/>
                  </a:lnTo>
                  <a:close/>
                  <a:moveTo>
                    <a:pt x="1328" y="1581"/>
                  </a:moveTo>
                  <a:lnTo>
                    <a:pt x="1328" y="1581"/>
                  </a:lnTo>
                  <a:lnTo>
                    <a:pt x="1328" y="1581"/>
                  </a:lnTo>
                  <a:close/>
                  <a:moveTo>
                    <a:pt x="1328" y="1581"/>
                  </a:moveTo>
                  <a:lnTo>
                    <a:pt x="1328" y="1581"/>
                  </a:lnTo>
                  <a:lnTo>
                    <a:pt x="1328" y="1581"/>
                  </a:lnTo>
                  <a:close/>
                  <a:moveTo>
                    <a:pt x="1328" y="1581"/>
                  </a:moveTo>
                  <a:lnTo>
                    <a:pt x="1328" y="1581"/>
                  </a:lnTo>
                  <a:lnTo>
                    <a:pt x="1328" y="1581"/>
                  </a:lnTo>
                  <a:close/>
                  <a:moveTo>
                    <a:pt x="1328" y="1581"/>
                  </a:moveTo>
                  <a:lnTo>
                    <a:pt x="1328" y="1581"/>
                  </a:lnTo>
                  <a:lnTo>
                    <a:pt x="1328" y="1581"/>
                  </a:lnTo>
                  <a:close/>
                  <a:moveTo>
                    <a:pt x="1244" y="1581"/>
                  </a:moveTo>
                  <a:lnTo>
                    <a:pt x="1244" y="1581"/>
                  </a:lnTo>
                  <a:lnTo>
                    <a:pt x="1244" y="1581"/>
                  </a:lnTo>
                  <a:close/>
                  <a:moveTo>
                    <a:pt x="1244" y="1581"/>
                  </a:moveTo>
                  <a:lnTo>
                    <a:pt x="1244" y="1581"/>
                  </a:lnTo>
                  <a:lnTo>
                    <a:pt x="1244" y="1581"/>
                  </a:lnTo>
                  <a:close/>
                  <a:moveTo>
                    <a:pt x="1244" y="1581"/>
                  </a:moveTo>
                  <a:lnTo>
                    <a:pt x="1244" y="1581"/>
                  </a:lnTo>
                  <a:lnTo>
                    <a:pt x="1244" y="1581"/>
                  </a:lnTo>
                  <a:close/>
                  <a:moveTo>
                    <a:pt x="1244" y="1581"/>
                  </a:moveTo>
                  <a:lnTo>
                    <a:pt x="1244" y="1581"/>
                  </a:lnTo>
                  <a:lnTo>
                    <a:pt x="1244" y="1581"/>
                  </a:lnTo>
                  <a:close/>
                  <a:moveTo>
                    <a:pt x="1244" y="1581"/>
                  </a:moveTo>
                  <a:lnTo>
                    <a:pt x="1244" y="1581"/>
                  </a:lnTo>
                  <a:lnTo>
                    <a:pt x="1244" y="1581"/>
                  </a:lnTo>
                  <a:close/>
                  <a:moveTo>
                    <a:pt x="1940" y="0"/>
                  </a:moveTo>
                  <a:lnTo>
                    <a:pt x="1940" y="0"/>
                  </a:lnTo>
                  <a:cubicBezTo>
                    <a:pt x="2825" y="611"/>
                    <a:pt x="4047" y="1223"/>
                    <a:pt x="4743" y="1665"/>
                  </a:cubicBezTo>
                  <a:lnTo>
                    <a:pt x="4743" y="1665"/>
                  </a:lnTo>
                  <a:cubicBezTo>
                    <a:pt x="4047" y="1223"/>
                    <a:pt x="2825" y="611"/>
                    <a:pt x="1940" y="0"/>
                  </a:cubicBezTo>
                  <a:close/>
                </a:path>
              </a:pathLst>
            </a:custGeom>
            <a:solidFill>
              <a:srgbClr val="16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62"/>
            <p:cNvSpPr/>
            <p:nvPr/>
          </p:nvSpPr>
          <p:spPr>
            <a:xfrm flipH="1">
              <a:off x="7904356" y="2608589"/>
              <a:ext cx="138532" cy="100599"/>
            </a:xfrm>
            <a:custGeom>
              <a:avLst/>
              <a:gdLst/>
              <a:ahLst/>
              <a:cxnLst/>
              <a:rect l="l" t="t" r="r" b="b"/>
              <a:pathLst>
                <a:path w="5080" h="3689" extrusionOk="0">
                  <a:moveTo>
                    <a:pt x="2277" y="0"/>
                  </a:moveTo>
                  <a:cubicBezTo>
                    <a:pt x="2108" y="169"/>
                    <a:pt x="2024" y="358"/>
                    <a:pt x="1834" y="527"/>
                  </a:cubicBezTo>
                  <a:cubicBezTo>
                    <a:pt x="2108" y="696"/>
                    <a:pt x="2361" y="885"/>
                    <a:pt x="2635" y="1054"/>
                  </a:cubicBezTo>
                  <a:cubicBezTo>
                    <a:pt x="2277" y="970"/>
                    <a:pt x="1918" y="970"/>
                    <a:pt x="1581" y="970"/>
                  </a:cubicBezTo>
                  <a:lnTo>
                    <a:pt x="1497" y="970"/>
                  </a:lnTo>
                  <a:cubicBezTo>
                    <a:pt x="1054" y="1497"/>
                    <a:pt x="527" y="2108"/>
                    <a:pt x="0" y="2635"/>
                  </a:cubicBezTo>
                  <a:cubicBezTo>
                    <a:pt x="85" y="2803"/>
                    <a:pt x="169" y="2993"/>
                    <a:pt x="338" y="3162"/>
                  </a:cubicBezTo>
                  <a:lnTo>
                    <a:pt x="443" y="3162"/>
                  </a:lnTo>
                  <a:cubicBezTo>
                    <a:pt x="970" y="3604"/>
                    <a:pt x="1750" y="3689"/>
                    <a:pt x="2719" y="3689"/>
                  </a:cubicBezTo>
                  <a:lnTo>
                    <a:pt x="3077" y="3689"/>
                  </a:lnTo>
                  <a:cubicBezTo>
                    <a:pt x="3246" y="3604"/>
                    <a:pt x="3415" y="3604"/>
                    <a:pt x="3689" y="3520"/>
                  </a:cubicBezTo>
                  <a:cubicBezTo>
                    <a:pt x="3773" y="3330"/>
                    <a:pt x="3942" y="3162"/>
                    <a:pt x="4026" y="2993"/>
                  </a:cubicBezTo>
                  <a:cubicBezTo>
                    <a:pt x="3604" y="2993"/>
                    <a:pt x="3162" y="3077"/>
                    <a:pt x="2719" y="3077"/>
                  </a:cubicBezTo>
                  <a:cubicBezTo>
                    <a:pt x="1834" y="3077"/>
                    <a:pt x="1223" y="2993"/>
                    <a:pt x="865" y="2635"/>
                  </a:cubicBezTo>
                  <a:cubicBezTo>
                    <a:pt x="696" y="2550"/>
                    <a:pt x="612" y="2466"/>
                    <a:pt x="612" y="2276"/>
                  </a:cubicBezTo>
                  <a:lnTo>
                    <a:pt x="612" y="2108"/>
                  </a:lnTo>
                  <a:cubicBezTo>
                    <a:pt x="696" y="1939"/>
                    <a:pt x="780" y="1750"/>
                    <a:pt x="970" y="1750"/>
                  </a:cubicBezTo>
                  <a:cubicBezTo>
                    <a:pt x="1054" y="1665"/>
                    <a:pt x="1307" y="1581"/>
                    <a:pt x="1581" y="1581"/>
                  </a:cubicBezTo>
                  <a:lnTo>
                    <a:pt x="1918" y="1581"/>
                  </a:lnTo>
                  <a:lnTo>
                    <a:pt x="1918" y="1665"/>
                  </a:lnTo>
                  <a:lnTo>
                    <a:pt x="2277" y="1665"/>
                  </a:lnTo>
                  <a:cubicBezTo>
                    <a:pt x="2972" y="1834"/>
                    <a:pt x="3857" y="2108"/>
                    <a:pt x="4553" y="2361"/>
                  </a:cubicBezTo>
                  <a:cubicBezTo>
                    <a:pt x="4743" y="2108"/>
                    <a:pt x="4911" y="1834"/>
                    <a:pt x="5080" y="1665"/>
                  </a:cubicBezTo>
                  <a:cubicBezTo>
                    <a:pt x="4384" y="1223"/>
                    <a:pt x="3162" y="611"/>
                    <a:pt x="227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62"/>
            <p:cNvSpPr/>
            <p:nvPr/>
          </p:nvSpPr>
          <p:spPr>
            <a:xfrm flipH="1">
              <a:off x="7789413" y="2584455"/>
              <a:ext cx="11508" cy="16689"/>
            </a:xfrm>
            <a:custGeom>
              <a:avLst/>
              <a:gdLst/>
              <a:ahLst/>
              <a:cxnLst/>
              <a:rect l="l" t="t" r="r" b="b"/>
              <a:pathLst>
                <a:path w="422" h="612" extrusionOk="0">
                  <a:moveTo>
                    <a:pt x="422" y="0"/>
                  </a:moveTo>
                  <a:cubicBezTo>
                    <a:pt x="338" y="190"/>
                    <a:pt x="169" y="443"/>
                    <a:pt x="0" y="611"/>
                  </a:cubicBezTo>
                  <a:cubicBezTo>
                    <a:pt x="169" y="443"/>
                    <a:pt x="338" y="190"/>
                    <a:pt x="422" y="0"/>
                  </a:cubicBezTo>
                  <a:close/>
                </a:path>
              </a:pathLst>
            </a:custGeom>
            <a:solidFill>
              <a:srgbClr val="16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62"/>
            <p:cNvSpPr/>
            <p:nvPr/>
          </p:nvSpPr>
          <p:spPr>
            <a:xfrm flipH="1">
              <a:off x="7717557" y="2526970"/>
              <a:ext cx="71884" cy="57485"/>
            </a:xfrm>
            <a:custGeom>
              <a:avLst/>
              <a:gdLst/>
              <a:ahLst/>
              <a:cxnLst/>
              <a:rect l="l" t="t" r="r" b="b"/>
              <a:pathLst>
                <a:path w="2636" h="2108" extrusionOk="0">
                  <a:moveTo>
                    <a:pt x="2635" y="0"/>
                  </a:moveTo>
                  <a:cubicBezTo>
                    <a:pt x="1940" y="85"/>
                    <a:pt x="1055" y="886"/>
                    <a:pt x="1" y="2108"/>
                  </a:cubicBezTo>
                  <a:lnTo>
                    <a:pt x="1" y="2108"/>
                  </a:lnTo>
                  <a:cubicBezTo>
                    <a:pt x="1055" y="886"/>
                    <a:pt x="1940" y="85"/>
                    <a:pt x="2635" y="0"/>
                  </a:cubicBezTo>
                  <a:close/>
                </a:path>
              </a:pathLst>
            </a:custGeom>
            <a:solidFill>
              <a:srgbClr val="192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62"/>
            <p:cNvSpPr/>
            <p:nvPr/>
          </p:nvSpPr>
          <p:spPr>
            <a:xfrm flipH="1">
              <a:off x="7800894" y="2601117"/>
              <a:ext cx="57512" cy="67275"/>
            </a:xfrm>
            <a:custGeom>
              <a:avLst/>
              <a:gdLst/>
              <a:ahLst/>
              <a:cxnLst/>
              <a:rect l="l" t="t" r="r" b="b"/>
              <a:pathLst>
                <a:path w="2109" h="2467" extrusionOk="0">
                  <a:moveTo>
                    <a:pt x="1" y="2466"/>
                  </a:moveTo>
                  <a:lnTo>
                    <a:pt x="1" y="2466"/>
                  </a:lnTo>
                  <a:lnTo>
                    <a:pt x="1" y="2466"/>
                  </a:lnTo>
                  <a:lnTo>
                    <a:pt x="1" y="2466"/>
                  </a:lnTo>
                  <a:close/>
                  <a:moveTo>
                    <a:pt x="1666" y="443"/>
                  </a:moveTo>
                  <a:cubicBezTo>
                    <a:pt x="1666" y="527"/>
                    <a:pt x="1582" y="632"/>
                    <a:pt x="1582" y="632"/>
                  </a:cubicBezTo>
                  <a:cubicBezTo>
                    <a:pt x="1582" y="632"/>
                    <a:pt x="1666" y="527"/>
                    <a:pt x="1666" y="443"/>
                  </a:cubicBezTo>
                  <a:close/>
                  <a:moveTo>
                    <a:pt x="1834" y="274"/>
                  </a:moveTo>
                  <a:lnTo>
                    <a:pt x="1834" y="359"/>
                  </a:lnTo>
                  <a:cubicBezTo>
                    <a:pt x="1750" y="443"/>
                    <a:pt x="1666" y="527"/>
                    <a:pt x="1582" y="717"/>
                  </a:cubicBezTo>
                  <a:lnTo>
                    <a:pt x="1582" y="717"/>
                  </a:lnTo>
                  <a:cubicBezTo>
                    <a:pt x="1666" y="527"/>
                    <a:pt x="1750" y="443"/>
                    <a:pt x="1834" y="359"/>
                  </a:cubicBezTo>
                  <a:lnTo>
                    <a:pt x="1834" y="274"/>
                  </a:lnTo>
                  <a:close/>
                  <a:moveTo>
                    <a:pt x="1919" y="190"/>
                  </a:moveTo>
                  <a:lnTo>
                    <a:pt x="1834" y="274"/>
                  </a:lnTo>
                  <a:lnTo>
                    <a:pt x="1919" y="190"/>
                  </a:lnTo>
                  <a:close/>
                  <a:moveTo>
                    <a:pt x="2003" y="106"/>
                  </a:moveTo>
                  <a:lnTo>
                    <a:pt x="1919" y="106"/>
                  </a:lnTo>
                  <a:lnTo>
                    <a:pt x="2003" y="106"/>
                  </a:lnTo>
                  <a:close/>
                  <a:moveTo>
                    <a:pt x="2108" y="0"/>
                  </a:moveTo>
                  <a:lnTo>
                    <a:pt x="2003" y="0"/>
                  </a:lnTo>
                  <a:close/>
                </a:path>
              </a:pathLst>
            </a:custGeom>
            <a:solidFill>
              <a:srgbClr val="161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62"/>
            <p:cNvSpPr/>
            <p:nvPr/>
          </p:nvSpPr>
          <p:spPr>
            <a:xfrm flipH="1">
              <a:off x="7693423" y="2526970"/>
              <a:ext cx="182218" cy="148894"/>
            </a:xfrm>
            <a:custGeom>
              <a:avLst/>
              <a:gdLst/>
              <a:ahLst/>
              <a:cxnLst/>
              <a:rect l="l" t="t" r="r" b="b"/>
              <a:pathLst>
                <a:path w="6682" h="5460" extrusionOk="0">
                  <a:moveTo>
                    <a:pt x="5796" y="717"/>
                  </a:moveTo>
                  <a:cubicBezTo>
                    <a:pt x="5796" y="717"/>
                    <a:pt x="5902" y="717"/>
                    <a:pt x="5986" y="886"/>
                  </a:cubicBezTo>
                  <a:lnTo>
                    <a:pt x="5986" y="970"/>
                  </a:lnTo>
                  <a:cubicBezTo>
                    <a:pt x="5986" y="1497"/>
                    <a:pt x="4047" y="3078"/>
                    <a:pt x="2382" y="4131"/>
                  </a:cubicBezTo>
                  <a:cubicBezTo>
                    <a:pt x="2551" y="3963"/>
                    <a:pt x="2740" y="3689"/>
                    <a:pt x="2993" y="3436"/>
                  </a:cubicBezTo>
                  <a:cubicBezTo>
                    <a:pt x="3689" y="2466"/>
                    <a:pt x="5185" y="717"/>
                    <a:pt x="5796" y="717"/>
                  </a:cubicBezTo>
                  <a:close/>
                  <a:moveTo>
                    <a:pt x="5796" y="0"/>
                  </a:moveTo>
                  <a:cubicBezTo>
                    <a:pt x="5101" y="85"/>
                    <a:pt x="4216" y="886"/>
                    <a:pt x="3162" y="2108"/>
                  </a:cubicBezTo>
                  <a:cubicBezTo>
                    <a:pt x="3078" y="2298"/>
                    <a:pt x="2909" y="2551"/>
                    <a:pt x="2740" y="2719"/>
                  </a:cubicBezTo>
                  <a:lnTo>
                    <a:pt x="2635" y="2719"/>
                  </a:lnTo>
                  <a:lnTo>
                    <a:pt x="2635" y="2825"/>
                  </a:lnTo>
                  <a:lnTo>
                    <a:pt x="2551" y="2825"/>
                  </a:lnTo>
                  <a:lnTo>
                    <a:pt x="2551" y="2909"/>
                  </a:lnTo>
                  <a:lnTo>
                    <a:pt x="2466" y="2993"/>
                  </a:lnTo>
                  <a:lnTo>
                    <a:pt x="2466" y="3078"/>
                  </a:lnTo>
                  <a:cubicBezTo>
                    <a:pt x="2382" y="3162"/>
                    <a:pt x="2298" y="3246"/>
                    <a:pt x="2214" y="3436"/>
                  </a:cubicBezTo>
                  <a:lnTo>
                    <a:pt x="2214" y="3351"/>
                  </a:lnTo>
                  <a:cubicBezTo>
                    <a:pt x="2214" y="3351"/>
                    <a:pt x="2298" y="3246"/>
                    <a:pt x="2298" y="3162"/>
                  </a:cubicBezTo>
                  <a:lnTo>
                    <a:pt x="3078" y="1581"/>
                  </a:lnTo>
                  <a:lnTo>
                    <a:pt x="3078" y="1581"/>
                  </a:lnTo>
                  <a:cubicBezTo>
                    <a:pt x="2024" y="2909"/>
                    <a:pt x="1054" y="4131"/>
                    <a:pt x="1" y="5459"/>
                  </a:cubicBezTo>
                  <a:cubicBezTo>
                    <a:pt x="190" y="5354"/>
                    <a:pt x="443" y="5269"/>
                    <a:pt x="633" y="5185"/>
                  </a:cubicBezTo>
                  <a:cubicBezTo>
                    <a:pt x="1687" y="4827"/>
                    <a:pt x="2740" y="4405"/>
                    <a:pt x="3689" y="4047"/>
                  </a:cubicBezTo>
                  <a:cubicBezTo>
                    <a:pt x="5185" y="3078"/>
                    <a:pt x="6682" y="1771"/>
                    <a:pt x="6682" y="886"/>
                  </a:cubicBezTo>
                  <a:cubicBezTo>
                    <a:pt x="6682" y="801"/>
                    <a:pt x="6597" y="717"/>
                    <a:pt x="6597" y="612"/>
                  </a:cubicBezTo>
                  <a:cubicBezTo>
                    <a:pt x="6429" y="190"/>
                    <a:pt x="6070" y="85"/>
                    <a:pt x="5902" y="85"/>
                  </a:cubicBezTo>
                  <a:lnTo>
                    <a:pt x="5796" y="0"/>
                  </a:ln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62"/>
            <p:cNvSpPr/>
            <p:nvPr/>
          </p:nvSpPr>
          <p:spPr>
            <a:xfrm flipH="1">
              <a:off x="7235914" y="2599481"/>
              <a:ext cx="826526" cy="1197235"/>
            </a:xfrm>
            <a:custGeom>
              <a:avLst/>
              <a:gdLst/>
              <a:ahLst/>
              <a:cxnLst/>
              <a:rect l="l" t="t" r="r" b="b"/>
              <a:pathLst>
                <a:path w="30309" h="43903" extrusionOk="0">
                  <a:moveTo>
                    <a:pt x="15563" y="0"/>
                  </a:moveTo>
                  <a:cubicBezTo>
                    <a:pt x="13545" y="0"/>
                    <a:pt x="696" y="4970"/>
                    <a:pt x="359" y="5962"/>
                  </a:cubicBezTo>
                  <a:cubicBezTo>
                    <a:pt x="1" y="7015"/>
                    <a:pt x="16166" y="43624"/>
                    <a:pt x="17051" y="43898"/>
                  </a:cubicBezTo>
                  <a:cubicBezTo>
                    <a:pt x="17065" y="43901"/>
                    <a:pt x="17083" y="43903"/>
                    <a:pt x="17104" y="43903"/>
                  </a:cubicBezTo>
                  <a:cubicBezTo>
                    <a:pt x="18261" y="43903"/>
                    <a:pt x="30036" y="39401"/>
                    <a:pt x="30140" y="38967"/>
                  </a:cubicBezTo>
                  <a:cubicBezTo>
                    <a:pt x="30308" y="38524"/>
                    <a:pt x="16524" y="861"/>
                    <a:pt x="15808" y="60"/>
                  </a:cubicBezTo>
                  <a:cubicBezTo>
                    <a:pt x="15772" y="19"/>
                    <a:pt x="15688" y="0"/>
                    <a:pt x="15563" y="0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62"/>
            <p:cNvSpPr/>
            <p:nvPr/>
          </p:nvSpPr>
          <p:spPr>
            <a:xfrm flipH="1">
              <a:off x="7631356" y="2601117"/>
              <a:ext cx="2318" cy="27"/>
            </a:xfrm>
            <a:custGeom>
              <a:avLst/>
              <a:gdLst/>
              <a:ahLst/>
              <a:cxnLst/>
              <a:rect l="l" t="t" r="r" b="b"/>
              <a:pathLst>
                <a:path w="85" h="1" extrusionOk="0">
                  <a:moveTo>
                    <a:pt x="1" y="0"/>
                  </a:move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91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62"/>
            <p:cNvSpPr/>
            <p:nvPr/>
          </p:nvSpPr>
          <p:spPr>
            <a:xfrm flipH="1">
              <a:off x="7631356" y="2601117"/>
              <a:ext cx="177037" cy="48295"/>
            </a:xfrm>
            <a:custGeom>
              <a:avLst/>
              <a:gdLst/>
              <a:ahLst/>
              <a:cxnLst/>
              <a:rect l="l" t="t" r="r" b="b"/>
              <a:pathLst>
                <a:path w="6492" h="1771" extrusionOk="0">
                  <a:moveTo>
                    <a:pt x="6492" y="0"/>
                  </a:moveTo>
                  <a:lnTo>
                    <a:pt x="6492" y="0"/>
                  </a:lnTo>
                  <a:lnTo>
                    <a:pt x="6492" y="0"/>
                  </a:lnTo>
                  <a:close/>
                  <a:moveTo>
                    <a:pt x="6239" y="0"/>
                  </a:moveTo>
                  <a:cubicBezTo>
                    <a:pt x="5438" y="0"/>
                    <a:pt x="2804" y="801"/>
                    <a:pt x="0" y="1771"/>
                  </a:cubicBezTo>
                  <a:lnTo>
                    <a:pt x="0" y="1771"/>
                  </a:lnTo>
                  <a:cubicBezTo>
                    <a:pt x="2804" y="801"/>
                    <a:pt x="5438" y="0"/>
                    <a:pt x="6239" y="0"/>
                  </a:cubicBezTo>
                  <a:lnTo>
                    <a:pt x="6492" y="0"/>
                  </a:lnTo>
                  <a:lnTo>
                    <a:pt x="6408" y="0"/>
                  </a:lnTo>
                  <a:close/>
                </a:path>
              </a:pathLst>
            </a:custGeom>
            <a:solidFill>
              <a:srgbClr val="C51C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62"/>
            <p:cNvSpPr/>
            <p:nvPr/>
          </p:nvSpPr>
          <p:spPr>
            <a:xfrm flipH="1">
              <a:off x="7784141" y="2690208"/>
              <a:ext cx="213251" cy="124160"/>
            </a:xfrm>
            <a:custGeom>
              <a:avLst/>
              <a:gdLst/>
              <a:ahLst/>
              <a:cxnLst/>
              <a:rect l="l" t="t" r="r" b="b"/>
              <a:pathLst>
                <a:path w="7820" h="4553" extrusionOk="0">
                  <a:moveTo>
                    <a:pt x="3330" y="0"/>
                  </a:moveTo>
                  <a:cubicBezTo>
                    <a:pt x="2108" y="422"/>
                    <a:pt x="970" y="948"/>
                    <a:pt x="0" y="1391"/>
                  </a:cubicBezTo>
                  <a:cubicBezTo>
                    <a:pt x="2635" y="2445"/>
                    <a:pt x="5269" y="3499"/>
                    <a:pt x="7819" y="4552"/>
                  </a:cubicBezTo>
                  <a:cubicBezTo>
                    <a:pt x="7630" y="3583"/>
                    <a:pt x="7545" y="2529"/>
                    <a:pt x="7377" y="1581"/>
                  </a:cubicBezTo>
                  <a:cubicBezTo>
                    <a:pt x="6049" y="1054"/>
                    <a:pt x="4658" y="527"/>
                    <a:pt x="3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62"/>
            <p:cNvSpPr/>
            <p:nvPr/>
          </p:nvSpPr>
          <p:spPr>
            <a:xfrm flipH="1">
              <a:off x="7750817" y="2787889"/>
              <a:ext cx="294871" cy="220751"/>
            </a:xfrm>
            <a:custGeom>
              <a:avLst/>
              <a:gdLst/>
              <a:ahLst/>
              <a:cxnLst/>
              <a:rect l="l" t="t" r="r" b="b"/>
              <a:pathLst>
                <a:path w="10813" h="8095" extrusionOk="0">
                  <a:moveTo>
                    <a:pt x="1" y="1"/>
                  </a:moveTo>
                  <a:lnTo>
                    <a:pt x="1" y="1"/>
                  </a:lnTo>
                  <a:cubicBezTo>
                    <a:pt x="359" y="1055"/>
                    <a:pt x="1055" y="2825"/>
                    <a:pt x="2024" y="5101"/>
                  </a:cubicBezTo>
                  <a:cubicBezTo>
                    <a:pt x="2467" y="5270"/>
                    <a:pt x="2909" y="5375"/>
                    <a:pt x="3352" y="5544"/>
                  </a:cubicBezTo>
                  <a:cubicBezTo>
                    <a:pt x="2825" y="3963"/>
                    <a:pt x="2214" y="2298"/>
                    <a:pt x="1771" y="633"/>
                  </a:cubicBezTo>
                  <a:cubicBezTo>
                    <a:pt x="1160" y="444"/>
                    <a:pt x="633" y="191"/>
                    <a:pt x="1" y="1"/>
                  </a:cubicBezTo>
                  <a:close/>
                  <a:moveTo>
                    <a:pt x="2909" y="1160"/>
                  </a:moveTo>
                  <a:cubicBezTo>
                    <a:pt x="3436" y="2741"/>
                    <a:pt x="3963" y="4406"/>
                    <a:pt x="4574" y="5987"/>
                  </a:cubicBezTo>
                  <a:cubicBezTo>
                    <a:pt x="6682" y="6682"/>
                    <a:pt x="8705" y="7378"/>
                    <a:pt x="10813" y="8094"/>
                  </a:cubicBezTo>
                  <a:cubicBezTo>
                    <a:pt x="10539" y="6766"/>
                    <a:pt x="10370" y="5460"/>
                    <a:pt x="10117" y="4132"/>
                  </a:cubicBezTo>
                  <a:cubicBezTo>
                    <a:pt x="7736" y="3162"/>
                    <a:pt x="5375" y="2109"/>
                    <a:pt x="2909" y="1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62"/>
            <p:cNvSpPr/>
            <p:nvPr/>
          </p:nvSpPr>
          <p:spPr>
            <a:xfrm flipH="1">
              <a:off x="7451456" y="3015512"/>
              <a:ext cx="18980" cy="52904"/>
            </a:xfrm>
            <a:custGeom>
              <a:avLst/>
              <a:gdLst/>
              <a:ahLst/>
              <a:cxnLst/>
              <a:rect l="l" t="t" r="r" b="b"/>
              <a:pathLst>
                <a:path w="696" h="1940" extrusionOk="0">
                  <a:moveTo>
                    <a:pt x="527" y="1328"/>
                  </a:moveTo>
                  <a:cubicBezTo>
                    <a:pt x="527" y="1581"/>
                    <a:pt x="611" y="1770"/>
                    <a:pt x="696" y="1939"/>
                  </a:cubicBezTo>
                  <a:cubicBezTo>
                    <a:pt x="611" y="1770"/>
                    <a:pt x="527" y="1581"/>
                    <a:pt x="527" y="1328"/>
                  </a:cubicBezTo>
                  <a:lnTo>
                    <a:pt x="527" y="1328"/>
                  </a:lnTo>
                  <a:close/>
                  <a:moveTo>
                    <a:pt x="0" y="0"/>
                  </a:moveTo>
                  <a:cubicBezTo>
                    <a:pt x="0" y="84"/>
                    <a:pt x="84" y="190"/>
                    <a:pt x="84" y="358"/>
                  </a:cubicBezTo>
                  <a:lnTo>
                    <a:pt x="84" y="358"/>
                  </a:lnTo>
                  <a:cubicBezTo>
                    <a:pt x="84" y="190"/>
                    <a:pt x="0" y="84"/>
                    <a:pt x="0" y="0"/>
                  </a:cubicBezTo>
                  <a:close/>
                </a:path>
              </a:pathLst>
            </a:custGeom>
            <a:solidFill>
              <a:srgbClr val="191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62"/>
            <p:cNvSpPr/>
            <p:nvPr/>
          </p:nvSpPr>
          <p:spPr>
            <a:xfrm flipH="1">
              <a:off x="7717466" y="3015512"/>
              <a:ext cx="234522" cy="177610"/>
            </a:xfrm>
            <a:custGeom>
              <a:avLst/>
              <a:gdLst/>
              <a:ahLst/>
              <a:cxnLst/>
              <a:rect l="l" t="t" r="r" b="b"/>
              <a:pathLst>
                <a:path w="8600" h="6513" extrusionOk="0">
                  <a:moveTo>
                    <a:pt x="0" y="0"/>
                  </a:moveTo>
                  <a:lnTo>
                    <a:pt x="0" y="0"/>
                  </a:lnTo>
                  <a:cubicBezTo>
                    <a:pt x="527" y="1412"/>
                    <a:pt x="1223" y="2909"/>
                    <a:pt x="1834" y="4405"/>
                  </a:cubicBezTo>
                  <a:cubicBezTo>
                    <a:pt x="2192" y="4574"/>
                    <a:pt x="2635" y="4658"/>
                    <a:pt x="2993" y="4742"/>
                  </a:cubicBezTo>
                  <a:cubicBezTo>
                    <a:pt x="2719" y="4215"/>
                    <a:pt x="2550" y="3688"/>
                    <a:pt x="2276" y="3077"/>
                  </a:cubicBezTo>
                  <a:cubicBezTo>
                    <a:pt x="2108" y="2719"/>
                    <a:pt x="2466" y="2466"/>
                    <a:pt x="2719" y="2466"/>
                  </a:cubicBezTo>
                  <a:cubicBezTo>
                    <a:pt x="2993" y="2466"/>
                    <a:pt x="3162" y="2550"/>
                    <a:pt x="3246" y="2824"/>
                  </a:cubicBezTo>
                  <a:cubicBezTo>
                    <a:pt x="3604" y="3604"/>
                    <a:pt x="3941" y="4405"/>
                    <a:pt x="4300" y="5185"/>
                  </a:cubicBezTo>
                  <a:cubicBezTo>
                    <a:pt x="5712" y="5627"/>
                    <a:pt x="7208" y="6070"/>
                    <a:pt x="8599" y="6513"/>
                  </a:cubicBezTo>
                  <a:cubicBezTo>
                    <a:pt x="8346" y="5269"/>
                    <a:pt x="8072" y="3962"/>
                    <a:pt x="7904" y="2719"/>
                  </a:cubicBezTo>
                  <a:cubicBezTo>
                    <a:pt x="6049" y="2108"/>
                    <a:pt x="4300" y="1496"/>
                    <a:pt x="2466" y="885"/>
                  </a:cubicBezTo>
                  <a:lnTo>
                    <a:pt x="2466" y="885"/>
                  </a:lnTo>
                  <a:cubicBezTo>
                    <a:pt x="2635" y="1244"/>
                    <a:pt x="2276" y="1581"/>
                    <a:pt x="1939" y="1581"/>
                  </a:cubicBezTo>
                  <a:cubicBezTo>
                    <a:pt x="1834" y="1581"/>
                    <a:pt x="1665" y="1496"/>
                    <a:pt x="1581" y="1328"/>
                  </a:cubicBezTo>
                  <a:cubicBezTo>
                    <a:pt x="1497" y="1054"/>
                    <a:pt x="1307" y="801"/>
                    <a:pt x="1223" y="443"/>
                  </a:cubicBezTo>
                  <a:cubicBezTo>
                    <a:pt x="780" y="358"/>
                    <a:pt x="358" y="19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62"/>
            <p:cNvSpPr/>
            <p:nvPr/>
          </p:nvSpPr>
          <p:spPr>
            <a:xfrm flipH="1">
              <a:off x="7678961" y="3224127"/>
              <a:ext cx="184536" cy="172455"/>
            </a:xfrm>
            <a:custGeom>
              <a:avLst/>
              <a:gdLst/>
              <a:ahLst/>
              <a:cxnLst/>
              <a:rect l="l" t="t" r="r" b="b"/>
              <a:pathLst>
                <a:path w="6767" h="6324" extrusionOk="0">
                  <a:moveTo>
                    <a:pt x="1" y="1"/>
                  </a:moveTo>
                  <a:cubicBezTo>
                    <a:pt x="696" y="1581"/>
                    <a:pt x="1413" y="3162"/>
                    <a:pt x="2108" y="4743"/>
                  </a:cubicBezTo>
                  <a:cubicBezTo>
                    <a:pt x="3689" y="5270"/>
                    <a:pt x="5186" y="5797"/>
                    <a:pt x="6766" y="6324"/>
                  </a:cubicBezTo>
                  <a:cubicBezTo>
                    <a:pt x="6492" y="4827"/>
                    <a:pt x="6155" y="3331"/>
                    <a:pt x="5881" y="1750"/>
                  </a:cubicBezTo>
                  <a:cubicBezTo>
                    <a:pt x="3963" y="1223"/>
                    <a:pt x="1940" y="61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62"/>
            <p:cNvSpPr/>
            <p:nvPr/>
          </p:nvSpPr>
          <p:spPr>
            <a:xfrm flipH="1">
              <a:off x="7539974" y="2601117"/>
              <a:ext cx="91409" cy="229913"/>
            </a:xfrm>
            <a:custGeom>
              <a:avLst/>
              <a:gdLst/>
              <a:ahLst/>
              <a:cxnLst/>
              <a:rect l="l" t="t" r="r" b="b"/>
              <a:pathLst>
                <a:path w="3352" h="843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75" y="274"/>
                    <a:pt x="1582" y="3689"/>
                    <a:pt x="3352" y="8431"/>
                  </a:cubicBezTo>
                  <a:lnTo>
                    <a:pt x="3352" y="8431"/>
                  </a:lnTo>
                  <a:cubicBezTo>
                    <a:pt x="1582" y="3689"/>
                    <a:pt x="275" y="274"/>
                    <a:pt x="1" y="0"/>
                  </a:cubicBezTo>
                  <a:close/>
                </a:path>
              </a:pathLst>
            </a:custGeom>
            <a:solidFill>
              <a:srgbClr val="191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62"/>
            <p:cNvSpPr/>
            <p:nvPr/>
          </p:nvSpPr>
          <p:spPr>
            <a:xfrm flipH="1">
              <a:off x="7470409" y="2601117"/>
              <a:ext cx="340275" cy="414422"/>
            </a:xfrm>
            <a:custGeom>
              <a:avLst/>
              <a:gdLst/>
              <a:ahLst/>
              <a:cxnLst/>
              <a:rect l="l" t="t" r="r" b="b"/>
              <a:pathLst>
                <a:path w="12478" h="15197" extrusionOk="0">
                  <a:moveTo>
                    <a:pt x="6576" y="0"/>
                  </a:moveTo>
                  <a:cubicBezTo>
                    <a:pt x="6766" y="190"/>
                    <a:pt x="7546" y="2214"/>
                    <a:pt x="8683" y="5269"/>
                  </a:cubicBezTo>
                  <a:cubicBezTo>
                    <a:pt x="5880" y="4131"/>
                    <a:pt x="2993" y="2993"/>
                    <a:pt x="84" y="1771"/>
                  </a:cubicBezTo>
                  <a:lnTo>
                    <a:pt x="0" y="1855"/>
                  </a:lnTo>
                  <a:cubicBezTo>
                    <a:pt x="84" y="2824"/>
                    <a:pt x="253" y="3794"/>
                    <a:pt x="443" y="4848"/>
                  </a:cubicBezTo>
                  <a:cubicBezTo>
                    <a:pt x="3520" y="6070"/>
                    <a:pt x="6576" y="7293"/>
                    <a:pt x="9737" y="8536"/>
                  </a:cubicBezTo>
                  <a:cubicBezTo>
                    <a:pt x="9737" y="8431"/>
                    <a:pt x="9843" y="8431"/>
                    <a:pt x="9927" y="8431"/>
                  </a:cubicBezTo>
                  <a:cubicBezTo>
                    <a:pt x="8157" y="3689"/>
                    <a:pt x="6850" y="275"/>
                    <a:pt x="6576" y="0"/>
                  </a:cubicBezTo>
                  <a:close/>
                  <a:moveTo>
                    <a:pt x="10264" y="9316"/>
                  </a:moveTo>
                  <a:lnTo>
                    <a:pt x="10264" y="9316"/>
                  </a:lnTo>
                  <a:cubicBezTo>
                    <a:pt x="10565" y="10146"/>
                    <a:pt x="10866" y="10987"/>
                    <a:pt x="11193" y="11850"/>
                  </a:cubicBezTo>
                  <a:lnTo>
                    <a:pt x="11193" y="11850"/>
                  </a:lnTo>
                  <a:cubicBezTo>
                    <a:pt x="11206" y="11855"/>
                    <a:pt x="11220" y="11861"/>
                    <a:pt x="11234" y="11866"/>
                  </a:cubicBezTo>
                  <a:cubicBezTo>
                    <a:pt x="10896" y="10981"/>
                    <a:pt x="10622" y="10201"/>
                    <a:pt x="10264" y="9316"/>
                  </a:cubicBezTo>
                  <a:close/>
                  <a:moveTo>
                    <a:pt x="9210" y="11171"/>
                  </a:moveTo>
                  <a:cubicBezTo>
                    <a:pt x="9484" y="11866"/>
                    <a:pt x="10454" y="12477"/>
                    <a:pt x="11676" y="13088"/>
                  </a:cubicBezTo>
                  <a:cubicBezTo>
                    <a:pt x="11507" y="12670"/>
                    <a:pt x="11347" y="12257"/>
                    <a:pt x="11193" y="11850"/>
                  </a:cubicBezTo>
                  <a:lnTo>
                    <a:pt x="11193" y="11850"/>
                  </a:lnTo>
                  <a:cubicBezTo>
                    <a:pt x="10511" y="11585"/>
                    <a:pt x="9830" y="11418"/>
                    <a:pt x="9210" y="11171"/>
                  </a:cubicBezTo>
                  <a:close/>
                  <a:moveTo>
                    <a:pt x="885" y="7819"/>
                  </a:moveTo>
                  <a:cubicBezTo>
                    <a:pt x="1054" y="8873"/>
                    <a:pt x="1223" y="9927"/>
                    <a:pt x="1412" y="10981"/>
                  </a:cubicBezTo>
                  <a:cubicBezTo>
                    <a:pt x="3162" y="11697"/>
                    <a:pt x="4995" y="12393"/>
                    <a:pt x="6766" y="13088"/>
                  </a:cubicBezTo>
                  <a:cubicBezTo>
                    <a:pt x="8683" y="13805"/>
                    <a:pt x="10538" y="14501"/>
                    <a:pt x="12477" y="15196"/>
                  </a:cubicBezTo>
                  <a:cubicBezTo>
                    <a:pt x="12372" y="14943"/>
                    <a:pt x="12288" y="14669"/>
                    <a:pt x="12203" y="14416"/>
                  </a:cubicBezTo>
                  <a:cubicBezTo>
                    <a:pt x="10264" y="13615"/>
                    <a:pt x="8599" y="12646"/>
                    <a:pt x="8262" y="11423"/>
                  </a:cubicBezTo>
                  <a:cubicBezTo>
                    <a:pt x="8157" y="11171"/>
                    <a:pt x="8072" y="10981"/>
                    <a:pt x="8072" y="10728"/>
                  </a:cubicBezTo>
                  <a:cubicBezTo>
                    <a:pt x="5712" y="9843"/>
                    <a:pt x="3330" y="8873"/>
                    <a:pt x="885" y="7819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62"/>
            <p:cNvSpPr/>
            <p:nvPr/>
          </p:nvSpPr>
          <p:spPr>
            <a:xfrm flipH="1">
              <a:off x="7631356" y="260111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817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62"/>
            <p:cNvSpPr/>
            <p:nvPr/>
          </p:nvSpPr>
          <p:spPr>
            <a:xfrm flipH="1">
              <a:off x="7573871" y="2601117"/>
              <a:ext cx="234522" cy="143713"/>
            </a:xfrm>
            <a:custGeom>
              <a:avLst/>
              <a:gdLst/>
              <a:ahLst/>
              <a:cxnLst/>
              <a:rect l="l" t="t" r="r" b="b"/>
              <a:pathLst>
                <a:path w="8600" h="5270" extrusionOk="0">
                  <a:moveTo>
                    <a:pt x="6239" y="0"/>
                  </a:moveTo>
                  <a:cubicBezTo>
                    <a:pt x="5438" y="0"/>
                    <a:pt x="2804" y="801"/>
                    <a:pt x="0" y="1771"/>
                  </a:cubicBezTo>
                  <a:cubicBezTo>
                    <a:pt x="2909" y="2993"/>
                    <a:pt x="5796" y="4131"/>
                    <a:pt x="8599" y="5269"/>
                  </a:cubicBezTo>
                  <a:cubicBezTo>
                    <a:pt x="7461" y="2213"/>
                    <a:pt x="6682" y="190"/>
                    <a:pt x="64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62"/>
            <p:cNvSpPr/>
            <p:nvPr/>
          </p:nvSpPr>
          <p:spPr>
            <a:xfrm flipH="1">
              <a:off x="7504332" y="3008613"/>
              <a:ext cx="248893" cy="146004"/>
            </a:xfrm>
            <a:custGeom>
              <a:avLst/>
              <a:gdLst/>
              <a:ahLst/>
              <a:cxnLst/>
              <a:rect l="l" t="t" r="r" b="b"/>
              <a:pathLst>
                <a:path w="9127" h="5354" extrusionOk="0">
                  <a:moveTo>
                    <a:pt x="6935" y="2445"/>
                  </a:moveTo>
                  <a:cubicBezTo>
                    <a:pt x="6935" y="2635"/>
                    <a:pt x="7103" y="2803"/>
                    <a:pt x="7293" y="2888"/>
                  </a:cubicBezTo>
                  <a:cubicBezTo>
                    <a:pt x="7546" y="3077"/>
                    <a:pt x="8073" y="3246"/>
                    <a:pt x="9042" y="3246"/>
                  </a:cubicBezTo>
                  <a:lnTo>
                    <a:pt x="9127" y="3246"/>
                  </a:lnTo>
                  <a:cubicBezTo>
                    <a:pt x="8431" y="2972"/>
                    <a:pt x="7736" y="2719"/>
                    <a:pt x="6935" y="2445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69" y="970"/>
                    <a:pt x="359" y="2023"/>
                    <a:pt x="528" y="2972"/>
                  </a:cubicBezTo>
                  <a:cubicBezTo>
                    <a:pt x="2720" y="3773"/>
                    <a:pt x="4911" y="4553"/>
                    <a:pt x="7019" y="5353"/>
                  </a:cubicBezTo>
                  <a:cubicBezTo>
                    <a:pt x="7293" y="5185"/>
                    <a:pt x="7462" y="5079"/>
                    <a:pt x="7630" y="4995"/>
                  </a:cubicBezTo>
                  <a:cubicBezTo>
                    <a:pt x="8073" y="4742"/>
                    <a:pt x="8515" y="4468"/>
                    <a:pt x="9042" y="4215"/>
                  </a:cubicBezTo>
                  <a:cubicBezTo>
                    <a:pt x="7989" y="4215"/>
                    <a:pt x="7209" y="4026"/>
                    <a:pt x="6766" y="3773"/>
                  </a:cubicBezTo>
                  <a:cubicBezTo>
                    <a:pt x="6324" y="3414"/>
                    <a:pt x="5965" y="3077"/>
                    <a:pt x="5965" y="2550"/>
                  </a:cubicBezTo>
                  <a:lnTo>
                    <a:pt x="5965" y="2276"/>
                  </a:lnTo>
                  <a:lnTo>
                    <a:pt x="5965" y="2108"/>
                  </a:lnTo>
                  <a:cubicBezTo>
                    <a:pt x="3942" y="1391"/>
                    <a:pt x="2024" y="696"/>
                    <a:pt x="1" y="0"/>
                  </a:cubicBezTo>
                  <a:close/>
                </a:path>
              </a:pathLst>
            </a:custGeom>
            <a:solidFill>
              <a:srgbClr val="C41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62"/>
            <p:cNvSpPr/>
            <p:nvPr/>
          </p:nvSpPr>
          <p:spPr>
            <a:xfrm flipH="1">
              <a:off x="7626175" y="3193094"/>
              <a:ext cx="93700" cy="102917"/>
            </a:xfrm>
            <a:custGeom>
              <a:avLst/>
              <a:gdLst/>
              <a:ahLst/>
              <a:cxnLst/>
              <a:rect l="l" t="t" r="r" b="b"/>
              <a:pathLst>
                <a:path w="3436" h="3774" extrusionOk="0">
                  <a:moveTo>
                    <a:pt x="0" y="1"/>
                  </a:moveTo>
                  <a:lnTo>
                    <a:pt x="0" y="1"/>
                  </a:lnTo>
                  <a:cubicBezTo>
                    <a:pt x="190" y="949"/>
                    <a:pt x="358" y="1919"/>
                    <a:pt x="527" y="2888"/>
                  </a:cubicBezTo>
                  <a:cubicBezTo>
                    <a:pt x="1497" y="3246"/>
                    <a:pt x="2466" y="3499"/>
                    <a:pt x="3436" y="3773"/>
                  </a:cubicBezTo>
                  <a:cubicBezTo>
                    <a:pt x="2466" y="2361"/>
                    <a:pt x="1855" y="1392"/>
                    <a:pt x="1855" y="1223"/>
                  </a:cubicBezTo>
                  <a:lnTo>
                    <a:pt x="1855" y="1139"/>
                  </a:lnTo>
                  <a:cubicBezTo>
                    <a:pt x="1939" y="1054"/>
                    <a:pt x="2023" y="865"/>
                    <a:pt x="2382" y="696"/>
                  </a:cubicBezTo>
                  <a:cubicBezTo>
                    <a:pt x="1581" y="422"/>
                    <a:pt x="801" y="169"/>
                    <a:pt x="0" y="1"/>
                  </a:cubicBezTo>
                  <a:close/>
                </a:path>
              </a:pathLst>
            </a:custGeom>
            <a:solidFill>
              <a:srgbClr val="C41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62"/>
            <p:cNvSpPr/>
            <p:nvPr/>
          </p:nvSpPr>
          <p:spPr>
            <a:xfrm flipH="1">
              <a:off x="7422713" y="3396556"/>
              <a:ext cx="258656" cy="270737"/>
            </a:xfrm>
            <a:custGeom>
              <a:avLst/>
              <a:gdLst/>
              <a:ahLst/>
              <a:cxnLst/>
              <a:rect l="l" t="t" r="r" b="b"/>
              <a:pathLst>
                <a:path w="9485" h="9928" extrusionOk="0">
                  <a:moveTo>
                    <a:pt x="0" y="1"/>
                  </a:moveTo>
                  <a:lnTo>
                    <a:pt x="0" y="1"/>
                  </a:lnTo>
                  <a:cubicBezTo>
                    <a:pt x="253" y="1054"/>
                    <a:pt x="443" y="2024"/>
                    <a:pt x="611" y="3078"/>
                  </a:cubicBezTo>
                  <a:cubicBezTo>
                    <a:pt x="3604" y="4131"/>
                    <a:pt x="6576" y="5080"/>
                    <a:pt x="9485" y="6134"/>
                  </a:cubicBezTo>
                  <a:cubicBezTo>
                    <a:pt x="8515" y="4911"/>
                    <a:pt x="7461" y="3605"/>
                    <a:pt x="6407" y="2277"/>
                  </a:cubicBezTo>
                  <a:cubicBezTo>
                    <a:pt x="4300" y="1497"/>
                    <a:pt x="2192" y="780"/>
                    <a:pt x="0" y="1"/>
                  </a:cubicBezTo>
                  <a:close/>
                  <a:moveTo>
                    <a:pt x="1138" y="5607"/>
                  </a:moveTo>
                  <a:cubicBezTo>
                    <a:pt x="1412" y="6661"/>
                    <a:pt x="1581" y="7714"/>
                    <a:pt x="1834" y="8768"/>
                  </a:cubicBezTo>
                  <a:cubicBezTo>
                    <a:pt x="2888" y="9126"/>
                    <a:pt x="3857" y="9569"/>
                    <a:pt x="4911" y="9927"/>
                  </a:cubicBezTo>
                  <a:cubicBezTo>
                    <a:pt x="6154" y="9569"/>
                    <a:pt x="7461" y="9126"/>
                    <a:pt x="8958" y="8684"/>
                  </a:cubicBezTo>
                  <a:cubicBezTo>
                    <a:pt x="6407" y="7630"/>
                    <a:pt x="3773" y="6661"/>
                    <a:pt x="1138" y="5607"/>
                  </a:cubicBezTo>
                  <a:close/>
                </a:path>
              </a:pathLst>
            </a:custGeom>
            <a:solidFill>
              <a:srgbClr val="C41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62"/>
            <p:cNvSpPr/>
            <p:nvPr/>
          </p:nvSpPr>
          <p:spPr>
            <a:xfrm flipH="1">
              <a:off x="7504332" y="2733295"/>
              <a:ext cx="294298" cy="191435"/>
            </a:xfrm>
            <a:custGeom>
              <a:avLst/>
              <a:gdLst/>
              <a:ahLst/>
              <a:cxnLst/>
              <a:rect l="l" t="t" r="r" b="b"/>
              <a:pathLst>
                <a:path w="10792" h="7020" extrusionOk="0">
                  <a:moveTo>
                    <a:pt x="1" y="1"/>
                  </a:moveTo>
                  <a:cubicBezTo>
                    <a:pt x="169" y="949"/>
                    <a:pt x="254" y="2003"/>
                    <a:pt x="443" y="2972"/>
                  </a:cubicBezTo>
                  <a:cubicBezTo>
                    <a:pt x="2888" y="4026"/>
                    <a:pt x="5270" y="4996"/>
                    <a:pt x="7630" y="5881"/>
                  </a:cubicBezTo>
                  <a:cubicBezTo>
                    <a:pt x="7630" y="5523"/>
                    <a:pt x="7820" y="5080"/>
                    <a:pt x="7989" y="4743"/>
                  </a:cubicBezTo>
                  <a:cubicBezTo>
                    <a:pt x="8347" y="4216"/>
                    <a:pt x="8768" y="3858"/>
                    <a:pt x="9295" y="3689"/>
                  </a:cubicBezTo>
                  <a:cubicBezTo>
                    <a:pt x="6134" y="2446"/>
                    <a:pt x="3078" y="1223"/>
                    <a:pt x="1" y="1"/>
                  </a:cubicBezTo>
                  <a:close/>
                  <a:moveTo>
                    <a:pt x="9822" y="4469"/>
                  </a:moveTo>
                  <a:cubicBezTo>
                    <a:pt x="9485" y="4553"/>
                    <a:pt x="9211" y="4827"/>
                    <a:pt x="8958" y="5164"/>
                  </a:cubicBezTo>
                  <a:lnTo>
                    <a:pt x="8874" y="5270"/>
                  </a:lnTo>
                  <a:cubicBezTo>
                    <a:pt x="8684" y="5607"/>
                    <a:pt x="8600" y="5881"/>
                    <a:pt x="8684" y="6218"/>
                  </a:cubicBezTo>
                  <a:cubicBezTo>
                    <a:pt x="8684" y="6218"/>
                    <a:pt x="8768" y="6218"/>
                    <a:pt x="8768" y="6324"/>
                  </a:cubicBezTo>
                  <a:cubicBezTo>
                    <a:pt x="9401" y="6576"/>
                    <a:pt x="10096" y="6745"/>
                    <a:pt x="10792" y="7019"/>
                  </a:cubicBezTo>
                  <a:cubicBezTo>
                    <a:pt x="10454" y="6134"/>
                    <a:pt x="10180" y="5354"/>
                    <a:pt x="9822" y="44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62"/>
            <p:cNvSpPr/>
            <p:nvPr/>
          </p:nvSpPr>
          <p:spPr>
            <a:xfrm flipH="1">
              <a:off x="7444557" y="2900542"/>
              <a:ext cx="327622" cy="196589"/>
            </a:xfrm>
            <a:custGeom>
              <a:avLst/>
              <a:gdLst/>
              <a:ahLst/>
              <a:cxnLst/>
              <a:rect l="l" t="t" r="r" b="b"/>
              <a:pathLst>
                <a:path w="12014" h="7209" extrusionOk="0">
                  <a:moveTo>
                    <a:pt x="0" y="1"/>
                  </a:moveTo>
                  <a:cubicBezTo>
                    <a:pt x="253" y="1329"/>
                    <a:pt x="422" y="2635"/>
                    <a:pt x="696" y="3963"/>
                  </a:cubicBezTo>
                  <a:cubicBezTo>
                    <a:pt x="2719" y="4659"/>
                    <a:pt x="4637" y="5354"/>
                    <a:pt x="6660" y="6071"/>
                  </a:cubicBezTo>
                  <a:cubicBezTo>
                    <a:pt x="6660" y="5797"/>
                    <a:pt x="6850" y="5544"/>
                    <a:pt x="7019" y="5270"/>
                  </a:cubicBezTo>
                  <a:cubicBezTo>
                    <a:pt x="7630" y="4659"/>
                    <a:pt x="8768" y="4490"/>
                    <a:pt x="10180" y="4490"/>
                  </a:cubicBezTo>
                  <a:cubicBezTo>
                    <a:pt x="10538" y="4490"/>
                    <a:pt x="10791" y="4490"/>
                    <a:pt x="11149" y="4574"/>
                  </a:cubicBezTo>
                  <a:cubicBezTo>
                    <a:pt x="11149" y="4406"/>
                    <a:pt x="11065" y="4300"/>
                    <a:pt x="11065" y="4216"/>
                  </a:cubicBezTo>
                  <a:cubicBezTo>
                    <a:pt x="9126" y="3521"/>
                    <a:pt x="7271" y="2825"/>
                    <a:pt x="5354" y="2108"/>
                  </a:cubicBezTo>
                  <a:cubicBezTo>
                    <a:pt x="3583" y="1413"/>
                    <a:pt x="1750" y="717"/>
                    <a:pt x="0" y="1"/>
                  </a:cubicBezTo>
                  <a:close/>
                  <a:moveTo>
                    <a:pt x="10180" y="5544"/>
                  </a:moveTo>
                  <a:cubicBezTo>
                    <a:pt x="9042" y="5544"/>
                    <a:pt x="8072" y="5628"/>
                    <a:pt x="7714" y="5986"/>
                  </a:cubicBezTo>
                  <a:cubicBezTo>
                    <a:pt x="7714" y="6071"/>
                    <a:pt x="7630" y="6155"/>
                    <a:pt x="7630" y="6239"/>
                  </a:cubicBezTo>
                  <a:lnTo>
                    <a:pt x="7630" y="6324"/>
                  </a:lnTo>
                  <a:lnTo>
                    <a:pt x="7630" y="6408"/>
                  </a:lnTo>
                  <a:cubicBezTo>
                    <a:pt x="8431" y="6682"/>
                    <a:pt x="9126" y="6935"/>
                    <a:pt x="9822" y="7209"/>
                  </a:cubicBezTo>
                  <a:lnTo>
                    <a:pt x="9906" y="7209"/>
                  </a:lnTo>
                  <a:cubicBezTo>
                    <a:pt x="10433" y="7209"/>
                    <a:pt x="11149" y="7125"/>
                    <a:pt x="12014" y="6935"/>
                  </a:cubicBezTo>
                  <a:cubicBezTo>
                    <a:pt x="11929" y="6682"/>
                    <a:pt x="11845" y="6408"/>
                    <a:pt x="11761" y="6155"/>
                  </a:cubicBezTo>
                  <a:cubicBezTo>
                    <a:pt x="11676" y="5986"/>
                    <a:pt x="11592" y="5797"/>
                    <a:pt x="11592" y="55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62"/>
            <p:cNvSpPr/>
            <p:nvPr/>
          </p:nvSpPr>
          <p:spPr>
            <a:xfrm flipH="1">
              <a:off x="7561790" y="3089632"/>
              <a:ext cx="177064" cy="122470"/>
            </a:xfrm>
            <a:custGeom>
              <a:avLst/>
              <a:gdLst/>
              <a:ahLst/>
              <a:cxnLst/>
              <a:rect l="l" t="t" r="r" b="b"/>
              <a:pathLst>
                <a:path w="6493" h="4491" extrusionOk="0">
                  <a:moveTo>
                    <a:pt x="1" y="1"/>
                  </a:moveTo>
                  <a:cubicBezTo>
                    <a:pt x="169" y="1244"/>
                    <a:pt x="443" y="2551"/>
                    <a:pt x="696" y="3795"/>
                  </a:cubicBezTo>
                  <a:cubicBezTo>
                    <a:pt x="1497" y="3963"/>
                    <a:pt x="2277" y="4216"/>
                    <a:pt x="3078" y="4490"/>
                  </a:cubicBezTo>
                  <a:cubicBezTo>
                    <a:pt x="3689" y="3963"/>
                    <a:pt x="4911" y="3268"/>
                    <a:pt x="6492" y="2382"/>
                  </a:cubicBezTo>
                  <a:cubicBezTo>
                    <a:pt x="4384" y="1582"/>
                    <a:pt x="2193" y="80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62"/>
            <p:cNvSpPr/>
            <p:nvPr/>
          </p:nvSpPr>
          <p:spPr>
            <a:xfrm flipH="1">
              <a:off x="7506623" y="3271850"/>
              <a:ext cx="198880" cy="186799"/>
            </a:xfrm>
            <a:custGeom>
              <a:avLst/>
              <a:gdLst/>
              <a:ahLst/>
              <a:cxnLst/>
              <a:rect l="l" t="t" r="r" b="b"/>
              <a:pathLst>
                <a:path w="7293" h="6850" extrusionOk="0">
                  <a:moveTo>
                    <a:pt x="0" y="0"/>
                  </a:moveTo>
                  <a:lnTo>
                    <a:pt x="0" y="0"/>
                  </a:lnTo>
                  <a:cubicBezTo>
                    <a:pt x="274" y="1581"/>
                    <a:pt x="611" y="3077"/>
                    <a:pt x="885" y="4574"/>
                  </a:cubicBezTo>
                  <a:cubicBezTo>
                    <a:pt x="3077" y="5353"/>
                    <a:pt x="5185" y="6070"/>
                    <a:pt x="7292" y="6850"/>
                  </a:cubicBezTo>
                  <a:cubicBezTo>
                    <a:pt x="5627" y="4658"/>
                    <a:pt x="4047" y="2466"/>
                    <a:pt x="2909" y="885"/>
                  </a:cubicBezTo>
                  <a:cubicBezTo>
                    <a:pt x="1939" y="611"/>
                    <a:pt x="970" y="3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62"/>
            <p:cNvSpPr/>
            <p:nvPr/>
          </p:nvSpPr>
          <p:spPr>
            <a:xfrm flipH="1">
              <a:off x="7887121" y="2781017"/>
              <a:ext cx="117834" cy="258656"/>
            </a:xfrm>
            <a:custGeom>
              <a:avLst/>
              <a:gdLst/>
              <a:ahLst/>
              <a:cxnLst/>
              <a:rect l="l" t="t" r="r" b="b"/>
              <a:pathLst>
                <a:path w="4321" h="9485" extrusionOk="0">
                  <a:moveTo>
                    <a:pt x="633" y="0"/>
                  </a:moveTo>
                  <a:cubicBezTo>
                    <a:pt x="274" y="0"/>
                    <a:pt x="0" y="253"/>
                    <a:pt x="106" y="611"/>
                  </a:cubicBezTo>
                  <a:cubicBezTo>
                    <a:pt x="106" y="696"/>
                    <a:pt x="106" y="780"/>
                    <a:pt x="190" y="885"/>
                  </a:cubicBezTo>
                  <a:cubicBezTo>
                    <a:pt x="527" y="1054"/>
                    <a:pt x="970" y="1222"/>
                    <a:pt x="1328" y="1412"/>
                  </a:cubicBezTo>
                  <a:cubicBezTo>
                    <a:pt x="1244" y="1054"/>
                    <a:pt x="1160" y="696"/>
                    <a:pt x="1054" y="358"/>
                  </a:cubicBezTo>
                  <a:cubicBezTo>
                    <a:pt x="970" y="169"/>
                    <a:pt x="801" y="0"/>
                    <a:pt x="633" y="0"/>
                  </a:cubicBezTo>
                  <a:close/>
                  <a:moveTo>
                    <a:pt x="1771" y="5796"/>
                  </a:moveTo>
                  <a:cubicBezTo>
                    <a:pt x="2213" y="6934"/>
                    <a:pt x="2635" y="7988"/>
                    <a:pt x="3078" y="9042"/>
                  </a:cubicBezTo>
                  <a:cubicBezTo>
                    <a:pt x="3520" y="9210"/>
                    <a:pt x="3878" y="9316"/>
                    <a:pt x="4321" y="9484"/>
                  </a:cubicBezTo>
                  <a:lnTo>
                    <a:pt x="4321" y="9400"/>
                  </a:lnTo>
                  <a:cubicBezTo>
                    <a:pt x="3878" y="8346"/>
                    <a:pt x="3436" y="7292"/>
                    <a:pt x="2993" y="6239"/>
                  </a:cubicBezTo>
                  <a:cubicBezTo>
                    <a:pt x="2635" y="6049"/>
                    <a:pt x="2213" y="5965"/>
                    <a:pt x="1771" y="57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62"/>
            <p:cNvSpPr/>
            <p:nvPr/>
          </p:nvSpPr>
          <p:spPr>
            <a:xfrm flipH="1">
              <a:off x="7923309" y="2805151"/>
              <a:ext cx="76465" cy="146004"/>
            </a:xfrm>
            <a:custGeom>
              <a:avLst/>
              <a:gdLst/>
              <a:ahLst/>
              <a:cxnLst/>
              <a:rect l="l" t="t" r="r" b="b"/>
              <a:pathLst>
                <a:path w="2804" h="5354" extrusionOk="0">
                  <a:moveTo>
                    <a:pt x="0" y="0"/>
                  </a:moveTo>
                  <a:lnTo>
                    <a:pt x="0" y="0"/>
                  </a:lnTo>
                  <a:cubicBezTo>
                    <a:pt x="443" y="1665"/>
                    <a:pt x="1054" y="3330"/>
                    <a:pt x="1581" y="4911"/>
                  </a:cubicBezTo>
                  <a:cubicBezTo>
                    <a:pt x="2023" y="5080"/>
                    <a:pt x="2445" y="5164"/>
                    <a:pt x="2803" y="5354"/>
                  </a:cubicBezTo>
                  <a:cubicBezTo>
                    <a:pt x="2192" y="3773"/>
                    <a:pt x="1665" y="2108"/>
                    <a:pt x="1138" y="527"/>
                  </a:cubicBezTo>
                  <a:cubicBezTo>
                    <a:pt x="780" y="337"/>
                    <a:pt x="337" y="16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62"/>
            <p:cNvSpPr/>
            <p:nvPr/>
          </p:nvSpPr>
          <p:spPr>
            <a:xfrm flipH="1">
              <a:off x="7882513" y="3027565"/>
              <a:ext cx="38533" cy="31061"/>
            </a:xfrm>
            <a:custGeom>
              <a:avLst/>
              <a:gdLst/>
              <a:ahLst/>
              <a:cxnLst/>
              <a:rect l="l" t="t" r="r" b="b"/>
              <a:pathLst>
                <a:path w="1413" h="1139" extrusionOk="0">
                  <a:moveTo>
                    <a:pt x="1" y="1"/>
                  </a:moveTo>
                  <a:lnTo>
                    <a:pt x="1" y="1"/>
                  </a:lnTo>
                  <a:cubicBezTo>
                    <a:pt x="85" y="359"/>
                    <a:pt x="275" y="612"/>
                    <a:pt x="359" y="886"/>
                  </a:cubicBezTo>
                  <a:cubicBezTo>
                    <a:pt x="443" y="1054"/>
                    <a:pt x="612" y="1139"/>
                    <a:pt x="717" y="1139"/>
                  </a:cubicBezTo>
                  <a:cubicBezTo>
                    <a:pt x="1054" y="1139"/>
                    <a:pt x="1413" y="802"/>
                    <a:pt x="1244" y="443"/>
                  </a:cubicBezTo>
                  <a:cubicBezTo>
                    <a:pt x="801" y="275"/>
                    <a:pt x="443" y="16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62"/>
            <p:cNvSpPr/>
            <p:nvPr/>
          </p:nvSpPr>
          <p:spPr>
            <a:xfrm flipH="1">
              <a:off x="7818128" y="3144826"/>
              <a:ext cx="54649" cy="55194"/>
            </a:xfrm>
            <a:custGeom>
              <a:avLst/>
              <a:gdLst/>
              <a:ahLst/>
              <a:cxnLst/>
              <a:rect l="l" t="t" r="r" b="b"/>
              <a:pathLst>
                <a:path w="2004" h="2024" extrusionOk="0">
                  <a:moveTo>
                    <a:pt x="1" y="0"/>
                  </a:moveTo>
                  <a:lnTo>
                    <a:pt x="1" y="0"/>
                  </a:lnTo>
                  <a:cubicBezTo>
                    <a:pt x="338" y="611"/>
                    <a:pt x="612" y="1244"/>
                    <a:pt x="865" y="1771"/>
                  </a:cubicBezTo>
                  <a:cubicBezTo>
                    <a:pt x="1055" y="1939"/>
                    <a:pt x="1139" y="2023"/>
                    <a:pt x="1308" y="2023"/>
                  </a:cubicBezTo>
                  <a:cubicBezTo>
                    <a:pt x="1666" y="2023"/>
                    <a:pt x="2003" y="1665"/>
                    <a:pt x="1750" y="1328"/>
                  </a:cubicBezTo>
                  <a:cubicBezTo>
                    <a:pt x="1666" y="970"/>
                    <a:pt x="1476" y="717"/>
                    <a:pt x="1308" y="443"/>
                  </a:cubicBezTo>
                  <a:cubicBezTo>
                    <a:pt x="865" y="274"/>
                    <a:pt x="422" y="19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62"/>
            <p:cNvSpPr/>
            <p:nvPr/>
          </p:nvSpPr>
          <p:spPr>
            <a:xfrm flipH="1">
              <a:off x="7837108" y="3082733"/>
              <a:ext cx="59803" cy="74174"/>
            </a:xfrm>
            <a:custGeom>
              <a:avLst/>
              <a:gdLst/>
              <a:ahLst/>
              <a:cxnLst/>
              <a:rect l="l" t="t" r="r" b="b"/>
              <a:pathLst>
                <a:path w="2193" h="2720" extrusionOk="0">
                  <a:moveTo>
                    <a:pt x="612" y="1"/>
                  </a:moveTo>
                  <a:cubicBezTo>
                    <a:pt x="359" y="1"/>
                    <a:pt x="1" y="254"/>
                    <a:pt x="169" y="612"/>
                  </a:cubicBezTo>
                  <a:cubicBezTo>
                    <a:pt x="443" y="1223"/>
                    <a:pt x="612" y="1750"/>
                    <a:pt x="886" y="2277"/>
                  </a:cubicBezTo>
                  <a:cubicBezTo>
                    <a:pt x="1307" y="2467"/>
                    <a:pt x="1750" y="2551"/>
                    <a:pt x="2193" y="2720"/>
                  </a:cubicBezTo>
                  <a:cubicBezTo>
                    <a:pt x="1834" y="1940"/>
                    <a:pt x="1497" y="1139"/>
                    <a:pt x="1139" y="359"/>
                  </a:cubicBezTo>
                  <a:cubicBezTo>
                    <a:pt x="1055" y="85"/>
                    <a:pt x="886" y="1"/>
                    <a:pt x="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62"/>
            <p:cNvSpPr/>
            <p:nvPr/>
          </p:nvSpPr>
          <p:spPr>
            <a:xfrm flipH="1">
              <a:off x="7619275" y="3612098"/>
              <a:ext cx="71884" cy="90836"/>
            </a:xfrm>
            <a:custGeom>
              <a:avLst/>
              <a:gdLst/>
              <a:ahLst/>
              <a:cxnLst/>
              <a:rect l="l" t="t" r="r" b="b"/>
              <a:pathLst>
                <a:path w="2636" h="3331" extrusionOk="0">
                  <a:moveTo>
                    <a:pt x="1" y="0"/>
                  </a:moveTo>
                  <a:cubicBezTo>
                    <a:pt x="528" y="1222"/>
                    <a:pt x="1139" y="2361"/>
                    <a:pt x="1582" y="3330"/>
                  </a:cubicBezTo>
                  <a:cubicBezTo>
                    <a:pt x="1940" y="3246"/>
                    <a:pt x="2298" y="3077"/>
                    <a:pt x="2635" y="2972"/>
                  </a:cubicBezTo>
                  <a:cubicBezTo>
                    <a:pt x="2467" y="2276"/>
                    <a:pt x="2383" y="1581"/>
                    <a:pt x="2193" y="864"/>
                  </a:cubicBezTo>
                  <a:cubicBezTo>
                    <a:pt x="1497" y="611"/>
                    <a:pt x="718" y="25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62"/>
            <p:cNvSpPr/>
            <p:nvPr/>
          </p:nvSpPr>
          <p:spPr>
            <a:xfrm flipH="1">
              <a:off x="7547446" y="3635659"/>
              <a:ext cx="83937" cy="57485"/>
            </a:xfrm>
            <a:custGeom>
              <a:avLst/>
              <a:gdLst/>
              <a:ahLst/>
              <a:cxnLst/>
              <a:rect l="l" t="t" r="r" b="b"/>
              <a:pathLst>
                <a:path w="3078" h="2108" extrusionOk="0">
                  <a:moveTo>
                    <a:pt x="1" y="0"/>
                  </a:moveTo>
                  <a:cubicBezTo>
                    <a:pt x="191" y="717"/>
                    <a:pt x="275" y="1412"/>
                    <a:pt x="443" y="2108"/>
                  </a:cubicBezTo>
                  <a:cubicBezTo>
                    <a:pt x="1244" y="1771"/>
                    <a:pt x="2108" y="1497"/>
                    <a:pt x="3078" y="1159"/>
                  </a:cubicBezTo>
                  <a:cubicBezTo>
                    <a:pt x="2024" y="801"/>
                    <a:pt x="1055" y="35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62"/>
            <p:cNvSpPr/>
            <p:nvPr/>
          </p:nvSpPr>
          <p:spPr>
            <a:xfrm flipH="1">
              <a:off x="7650309" y="3444251"/>
              <a:ext cx="117288" cy="105208"/>
            </a:xfrm>
            <a:custGeom>
              <a:avLst/>
              <a:gdLst/>
              <a:ahLst/>
              <a:cxnLst/>
              <a:rect l="l" t="t" r="r" b="b"/>
              <a:pathLst>
                <a:path w="4301" h="3858" extrusionOk="0">
                  <a:moveTo>
                    <a:pt x="1" y="1"/>
                  </a:moveTo>
                  <a:cubicBezTo>
                    <a:pt x="359" y="886"/>
                    <a:pt x="781" y="1750"/>
                    <a:pt x="1139" y="2635"/>
                  </a:cubicBezTo>
                  <a:cubicBezTo>
                    <a:pt x="1413" y="2720"/>
                    <a:pt x="1666" y="2804"/>
                    <a:pt x="1940" y="2909"/>
                  </a:cubicBezTo>
                  <a:cubicBezTo>
                    <a:pt x="2720" y="3247"/>
                    <a:pt x="3521" y="3605"/>
                    <a:pt x="4300" y="3858"/>
                  </a:cubicBezTo>
                  <a:cubicBezTo>
                    <a:pt x="4132" y="2994"/>
                    <a:pt x="3942" y="2193"/>
                    <a:pt x="3773" y="1329"/>
                  </a:cubicBezTo>
                  <a:cubicBezTo>
                    <a:pt x="2551" y="886"/>
                    <a:pt x="1223" y="44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62"/>
            <p:cNvSpPr/>
            <p:nvPr/>
          </p:nvSpPr>
          <p:spPr>
            <a:xfrm flipH="1">
              <a:off x="7379599" y="3480465"/>
              <a:ext cx="285108" cy="152903"/>
            </a:xfrm>
            <a:custGeom>
              <a:avLst/>
              <a:gdLst/>
              <a:ahLst/>
              <a:cxnLst/>
              <a:rect l="l" t="t" r="r" b="b"/>
              <a:pathLst>
                <a:path w="10455" h="5607" extrusionOk="0">
                  <a:moveTo>
                    <a:pt x="0" y="1"/>
                  </a:moveTo>
                  <a:lnTo>
                    <a:pt x="0" y="1"/>
                  </a:lnTo>
                  <a:cubicBezTo>
                    <a:pt x="169" y="865"/>
                    <a:pt x="359" y="1666"/>
                    <a:pt x="527" y="2530"/>
                  </a:cubicBezTo>
                  <a:cubicBezTo>
                    <a:pt x="3162" y="3584"/>
                    <a:pt x="5796" y="4553"/>
                    <a:pt x="8347" y="5607"/>
                  </a:cubicBezTo>
                  <a:cubicBezTo>
                    <a:pt x="9042" y="5354"/>
                    <a:pt x="9759" y="5164"/>
                    <a:pt x="10454" y="4996"/>
                  </a:cubicBezTo>
                  <a:cubicBezTo>
                    <a:pt x="9927" y="4384"/>
                    <a:pt x="9400" y="3773"/>
                    <a:pt x="8874" y="3057"/>
                  </a:cubicBezTo>
                  <a:cubicBezTo>
                    <a:pt x="5965" y="2003"/>
                    <a:pt x="2993" y="105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62"/>
            <p:cNvSpPr/>
            <p:nvPr/>
          </p:nvSpPr>
          <p:spPr>
            <a:xfrm flipH="1">
              <a:off x="7008318" y="2681373"/>
              <a:ext cx="584560" cy="442210"/>
            </a:xfrm>
            <a:custGeom>
              <a:avLst/>
              <a:gdLst/>
              <a:ahLst/>
              <a:cxnLst/>
              <a:rect l="l" t="t" r="r" b="b"/>
              <a:pathLst>
                <a:path w="21436" h="16216" extrusionOk="0">
                  <a:moveTo>
                    <a:pt x="2635" y="6373"/>
                  </a:moveTo>
                  <a:cubicBezTo>
                    <a:pt x="4659" y="6373"/>
                    <a:pt x="7736" y="9808"/>
                    <a:pt x="9401" y="11642"/>
                  </a:cubicBezTo>
                  <a:cubicBezTo>
                    <a:pt x="9759" y="12084"/>
                    <a:pt x="10096" y="12337"/>
                    <a:pt x="10286" y="12611"/>
                  </a:cubicBezTo>
                  <a:cubicBezTo>
                    <a:pt x="9844" y="12443"/>
                    <a:pt x="9232" y="12169"/>
                    <a:pt x="8263" y="11916"/>
                  </a:cubicBezTo>
                  <a:cubicBezTo>
                    <a:pt x="5797" y="11031"/>
                    <a:pt x="1750" y="9703"/>
                    <a:pt x="1139" y="8122"/>
                  </a:cubicBezTo>
                  <a:cubicBezTo>
                    <a:pt x="1055" y="7785"/>
                    <a:pt x="1139" y="7511"/>
                    <a:pt x="1329" y="7174"/>
                  </a:cubicBezTo>
                  <a:cubicBezTo>
                    <a:pt x="1666" y="6647"/>
                    <a:pt x="2024" y="6373"/>
                    <a:pt x="2551" y="6373"/>
                  </a:cubicBezTo>
                  <a:close/>
                  <a:moveTo>
                    <a:pt x="12586" y="999"/>
                  </a:moveTo>
                  <a:cubicBezTo>
                    <a:pt x="13200" y="999"/>
                    <a:pt x="13675" y="1177"/>
                    <a:pt x="13974" y="1546"/>
                  </a:cubicBezTo>
                  <a:cubicBezTo>
                    <a:pt x="15197" y="3043"/>
                    <a:pt x="13532" y="7595"/>
                    <a:pt x="12647" y="10061"/>
                  </a:cubicBezTo>
                  <a:cubicBezTo>
                    <a:pt x="12035" y="11726"/>
                    <a:pt x="11951" y="12084"/>
                    <a:pt x="12120" y="12443"/>
                  </a:cubicBezTo>
                  <a:cubicBezTo>
                    <a:pt x="12204" y="12527"/>
                    <a:pt x="12394" y="12696"/>
                    <a:pt x="12478" y="12696"/>
                  </a:cubicBezTo>
                  <a:cubicBezTo>
                    <a:pt x="12522" y="12702"/>
                    <a:pt x="12564" y="12705"/>
                    <a:pt x="12605" y="12705"/>
                  </a:cubicBezTo>
                  <a:cubicBezTo>
                    <a:pt x="13120" y="12705"/>
                    <a:pt x="13360" y="12160"/>
                    <a:pt x="14670" y="9893"/>
                  </a:cubicBezTo>
                  <a:cubicBezTo>
                    <a:pt x="15977" y="7701"/>
                    <a:pt x="18443" y="3485"/>
                    <a:pt x="19665" y="3296"/>
                  </a:cubicBezTo>
                  <a:cubicBezTo>
                    <a:pt x="19721" y="3271"/>
                    <a:pt x="19767" y="3261"/>
                    <a:pt x="19807" y="3261"/>
                  </a:cubicBezTo>
                  <a:cubicBezTo>
                    <a:pt x="19904" y="3261"/>
                    <a:pt x="19964" y="3320"/>
                    <a:pt x="20023" y="3380"/>
                  </a:cubicBezTo>
                  <a:cubicBezTo>
                    <a:pt x="20108" y="3485"/>
                    <a:pt x="20297" y="3738"/>
                    <a:pt x="20192" y="4350"/>
                  </a:cubicBezTo>
                  <a:cubicBezTo>
                    <a:pt x="19496" y="7342"/>
                    <a:pt x="12921" y="13138"/>
                    <a:pt x="11951" y="13497"/>
                  </a:cubicBezTo>
                  <a:lnTo>
                    <a:pt x="11677" y="13497"/>
                  </a:lnTo>
                  <a:cubicBezTo>
                    <a:pt x="11424" y="13581"/>
                    <a:pt x="11150" y="13665"/>
                    <a:pt x="10897" y="13749"/>
                  </a:cubicBezTo>
                  <a:cubicBezTo>
                    <a:pt x="10982" y="13665"/>
                    <a:pt x="10982" y="13665"/>
                    <a:pt x="10982" y="13581"/>
                  </a:cubicBezTo>
                  <a:cubicBezTo>
                    <a:pt x="11066" y="13497"/>
                    <a:pt x="11066" y="13391"/>
                    <a:pt x="11066" y="13307"/>
                  </a:cubicBezTo>
                  <a:cubicBezTo>
                    <a:pt x="11150" y="13307"/>
                    <a:pt x="11235" y="13391"/>
                    <a:pt x="11340" y="13391"/>
                  </a:cubicBezTo>
                  <a:cubicBezTo>
                    <a:pt x="11509" y="13391"/>
                    <a:pt x="11677" y="13307"/>
                    <a:pt x="11761" y="13223"/>
                  </a:cubicBezTo>
                  <a:cubicBezTo>
                    <a:pt x="12120" y="12864"/>
                    <a:pt x="11951" y="12443"/>
                    <a:pt x="11340" y="10862"/>
                  </a:cubicBezTo>
                  <a:cubicBezTo>
                    <a:pt x="10539" y="8480"/>
                    <a:pt x="8958" y="4181"/>
                    <a:pt x="10181" y="2158"/>
                  </a:cubicBezTo>
                  <a:cubicBezTo>
                    <a:pt x="10623" y="1546"/>
                    <a:pt x="11235" y="1188"/>
                    <a:pt x="12204" y="1020"/>
                  </a:cubicBezTo>
                  <a:cubicBezTo>
                    <a:pt x="12337" y="1006"/>
                    <a:pt x="12464" y="999"/>
                    <a:pt x="12586" y="999"/>
                  </a:cubicBezTo>
                  <a:close/>
                  <a:moveTo>
                    <a:pt x="3605" y="13581"/>
                  </a:moveTo>
                  <a:cubicBezTo>
                    <a:pt x="4912" y="13581"/>
                    <a:pt x="6492" y="13749"/>
                    <a:pt x="7652" y="13834"/>
                  </a:cubicBezTo>
                  <a:cubicBezTo>
                    <a:pt x="8600" y="13918"/>
                    <a:pt x="9317" y="14023"/>
                    <a:pt x="9844" y="14023"/>
                  </a:cubicBezTo>
                  <a:cubicBezTo>
                    <a:pt x="6529" y="14962"/>
                    <a:pt x="4466" y="15258"/>
                    <a:pt x="3188" y="15258"/>
                  </a:cubicBezTo>
                  <a:cubicBezTo>
                    <a:pt x="2199" y="15258"/>
                    <a:pt x="1680" y="15081"/>
                    <a:pt x="1413" y="14888"/>
                  </a:cubicBezTo>
                  <a:cubicBezTo>
                    <a:pt x="1223" y="14803"/>
                    <a:pt x="1055" y="14635"/>
                    <a:pt x="1055" y="14361"/>
                  </a:cubicBezTo>
                  <a:cubicBezTo>
                    <a:pt x="1055" y="14192"/>
                    <a:pt x="1055" y="14108"/>
                    <a:pt x="1139" y="14023"/>
                  </a:cubicBezTo>
                  <a:cubicBezTo>
                    <a:pt x="1497" y="13665"/>
                    <a:pt x="2467" y="13581"/>
                    <a:pt x="3605" y="13581"/>
                  </a:cubicBezTo>
                  <a:close/>
                  <a:moveTo>
                    <a:pt x="12710" y="0"/>
                  </a:moveTo>
                  <a:cubicBezTo>
                    <a:pt x="12498" y="0"/>
                    <a:pt x="12273" y="17"/>
                    <a:pt x="12035" y="50"/>
                  </a:cubicBezTo>
                  <a:cubicBezTo>
                    <a:pt x="10813" y="219"/>
                    <a:pt x="9928" y="746"/>
                    <a:pt x="9401" y="1631"/>
                  </a:cubicBezTo>
                  <a:cubicBezTo>
                    <a:pt x="7820" y="4097"/>
                    <a:pt x="9485" y="8480"/>
                    <a:pt x="10455" y="11199"/>
                  </a:cubicBezTo>
                  <a:lnTo>
                    <a:pt x="10455" y="11284"/>
                  </a:lnTo>
                  <a:lnTo>
                    <a:pt x="10181" y="11031"/>
                  </a:lnTo>
                  <a:cubicBezTo>
                    <a:pt x="8146" y="8731"/>
                    <a:pt x="5128" y="5390"/>
                    <a:pt x="2722" y="5390"/>
                  </a:cubicBezTo>
                  <a:cubicBezTo>
                    <a:pt x="2636" y="5390"/>
                    <a:pt x="2551" y="5395"/>
                    <a:pt x="2467" y="5403"/>
                  </a:cubicBezTo>
                  <a:cubicBezTo>
                    <a:pt x="1666" y="5403"/>
                    <a:pt x="970" y="5846"/>
                    <a:pt x="444" y="6647"/>
                  </a:cubicBezTo>
                  <a:cubicBezTo>
                    <a:pt x="85" y="7258"/>
                    <a:pt x="1" y="7869"/>
                    <a:pt x="275" y="8480"/>
                  </a:cubicBezTo>
                  <a:cubicBezTo>
                    <a:pt x="970" y="10504"/>
                    <a:pt x="5017" y="11810"/>
                    <a:pt x="7989" y="12864"/>
                  </a:cubicBezTo>
                  <a:lnTo>
                    <a:pt x="7820" y="12864"/>
                  </a:lnTo>
                  <a:cubicBezTo>
                    <a:pt x="6210" y="12706"/>
                    <a:pt x="4720" y="12562"/>
                    <a:pt x="3482" y="12562"/>
                  </a:cubicBezTo>
                  <a:cubicBezTo>
                    <a:pt x="2080" y="12562"/>
                    <a:pt x="1003" y="12747"/>
                    <a:pt x="444" y="13307"/>
                  </a:cubicBezTo>
                  <a:cubicBezTo>
                    <a:pt x="85" y="13665"/>
                    <a:pt x="1" y="14108"/>
                    <a:pt x="85" y="14550"/>
                  </a:cubicBezTo>
                  <a:cubicBezTo>
                    <a:pt x="85" y="15077"/>
                    <a:pt x="444" y="15414"/>
                    <a:pt x="886" y="15773"/>
                  </a:cubicBezTo>
                  <a:cubicBezTo>
                    <a:pt x="1329" y="16026"/>
                    <a:pt x="2109" y="16215"/>
                    <a:pt x="3162" y="16215"/>
                  </a:cubicBezTo>
                  <a:cubicBezTo>
                    <a:pt x="5186" y="16215"/>
                    <a:pt x="8073" y="15688"/>
                    <a:pt x="11951" y="14445"/>
                  </a:cubicBezTo>
                  <a:lnTo>
                    <a:pt x="12204" y="14445"/>
                  </a:lnTo>
                  <a:cubicBezTo>
                    <a:pt x="13448" y="14023"/>
                    <a:pt x="20382" y="8038"/>
                    <a:pt x="21161" y="4539"/>
                  </a:cubicBezTo>
                  <a:cubicBezTo>
                    <a:pt x="21435" y="3485"/>
                    <a:pt x="20993" y="2853"/>
                    <a:pt x="20635" y="2600"/>
                  </a:cubicBezTo>
                  <a:cubicBezTo>
                    <a:pt x="20426" y="2374"/>
                    <a:pt x="20089" y="2220"/>
                    <a:pt x="19776" y="2220"/>
                  </a:cubicBezTo>
                  <a:cubicBezTo>
                    <a:pt x="19709" y="2220"/>
                    <a:pt x="19644" y="2227"/>
                    <a:pt x="19581" y="2242"/>
                  </a:cubicBezTo>
                  <a:cubicBezTo>
                    <a:pt x="18000" y="2516"/>
                    <a:pt x="16166" y="5403"/>
                    <a:pt x="14143" y="8923"/>
                  </a:cubicBezTo>
                  <a:lnTo>
                    <a:pt x="14143" y="8923"/>
                  </a:lnTo>
                  <a:cubicBezTo>
                    <a:pt x="15197" y="5593"/>
                    <a:pt x="15977" y="2516"/>
                    <a:pt x="14754" y="935"/>
                  </a:cubicBezTo>
                  <a:cubicBezTo>
                    <a:pt x="14262" y="290"/>
                    <a:pt x="13592" y="0"/>
                    <a:pt x="127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62"/>
            <p:cNvSpPr/>
            <p:nvPr/>
          </p:nvSpPr>
          <p:spPr>
            <a:xfrm flipH="1">
              <a:off x="7145105" y="2857455"/>
              <a:ext cx="107498" cy="112680"/>
            </a:xfrm>
            <a:custGeom>
              <a:avLst/>
              <a:gdLst/>
              <a:ahLst/>
              <a:cxnLst/>
              <a:rect l="l" t="t" r="r" b="b"/>
              <a:pathLst>
                <a:path w="3942" h="4132" extrusionOk="0">
                  <a:moveTo>
                    <a:pt x="169" y="3604"/>
                  </a:moveTo>
                  <a:lnTo>
                    <a:pt x="169" y="3604"/>
                  </a:lnTo>
                  <a:cubicBezTo>
                    <a:pt x="84" y="3773"/>
                    <a:pt x="84" y="3962"/>
                    <a:pt x="0" y="4131"/>
                  </a:cubicBezTo>
                  <a:lnTo>
                    <a:pt x="0" y="4131"/>
                  </a:lnTo>
                  <a:cubicBezTo>
                    <a:pt x="84" y="3962"/>
                    <a:pt x="84" y="3773"/>
                    <a:pt x="169" y="3604"/>
                  </a:cubicBezTo>
                  <a:lnTo>
                    <a:pt x="169" y="3604"/>
                  </a:lnTo>
                  <a:close/>
                  <a:moveTo>
                    <a:pt x="2192" y="3436"/>
                  </a:moveTo>
                  <a:lnTo>
                    <a:pt x="2192" y="3604"/>
                  </a:lnTo>
                  <a:lnTo>
                    <a:pt x="2192" y="3436"/>
                  </a:lnTo>
                  <a:close/>
                  <a:moveTo>
                    <a:pt x="1749" y="2192"/>
                  </a:moveTo>
                  <a:cubicBezTo>
                    <a:pt x="1665" y="2297"/>
                    <a:pt x="1665" y="2382"/>
                    <a:pt x="1665" y="2466"/>
                  </a:cubicBezTo>
                  <a:cubicBezTo>
                    <a:pt x="1665" y="2382"/>
                    <a:pt x="1665" y="2297"/>
                    <a:pt x="1749" y="2192"/>
                  </a:cubicBezTo>
                  <a:close/>
                  <a:moveTo>
                    <a:pt x="3941" y="611"/>
                  </a:moveTo>
                  <a:cubicBezTo>
                    <a:pt x="3330" y="1581"/>
                    <a:pt x="2719" y="2635"/>
                    <a:pt x="2192" y="3436"/>
                  </a:cubicBezTo>
                  <a:cubicBezTo>
                    <a:pt x="2719" y="2635"/>
                    <a:pt x="3330" y="1581"/>
                    <a:pt x="3941" y="611"/>
                  </a:cubicBezTo>
                  <a:lnTo>
                    <a:pt x="3941" y="611"/>
                  </a:lnTo>
                  <a:close/>
                  <a:moveTo>
                    <a:pt x="1307" y="0"/>
                  </a:moveTo>
                  <a:cubicBezTo>
                    <a:pt x="1054" y="1138"/>
                    <a:pt x="696" y="2192"/>
                    <a:pt x="337" y="3077"/>
                  </a:cubicBezTo>
                  <a:cubicBezTo>
                    <a:pt x="696" y="2192"/>
                    <a:pt x="1054" y="1138"/>
                    <a:pt x="1307" y="0"/>
                  </a:cubicBez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62"/>
            <p:cNvSpPr/>
            <p:nvPr/>
          </p:nvSpPr>
          <p:spPr>
            <a:xfrm flipH="1">
              <a:off x="7145105" y="2857455"/>
              <a:ext cx="107498" cy="120152"/>
            </a:xfrm>
            <a:custGeom>
              <a:avLst/>
              <a:gdLst/>
              <a:ahLst/>
              <a:cxnLst/>
              <a:rect l="l" t="t" r="r" b="b"/>
              <a:pathLst>
                <a:path w="3942" h="4406" extrusionOk="0">
                  <a:moveTo>
                    <a:pt x="1307" y="0"/>
                  </a:moveTo>
                  <a:cubicBezTo>
                    <a:pt x="1054" y="1138"/>
                    <a:pt x="696" y="2192"/>
                    <a:pt x="337" y="3077"/>
                  </a:cubicBezTo>
                  <a:cubicBezTo>
                    <a:pt x="337" y="3246"/>
                    <a:pt x="253" y="3436"/>
                    <a:pt x="169" y="3604"/>
                  </a:cubicBezTo>
                  <a:cubicBezTo>
                    <a:pt x="84" y="3773"/>
                    <a:pt x="84" y="3962"/>
                    <a:pt x="0" y="4131"/>
                  </a:cubicBezTo>
                  <a:cubicBezTo>
                    <a:pt x="443" y="4215"/>
                    <a:pt x="864" y="4300"/>
                    <a:pt x="1222" y="4405"/>
                  </a:cubicBezTo>
                  <a:cubicBezTo>
                    <a:pt x="1307" y="4405"/>
                    <a:pt x="1391" y="4405"/>
                    <a:pt x="1391" y="4300"/>
                  </a:cubicBezTo>
                  <a:cubicBezTo>
                    <a:pt x="1581" y="4300"/>
                    <a:pt x="1665" y="4215"/>
                    <a:pt x="1834" y="4131"/>
                  </a:cubicBezTo>
                  <a:cubicBezTo>
                    <a:pt x="1918" y="3962"/>
                    <a:pt x="2023" y="3773"/>
                    <a:pt x="2192" y="3604"/>
                  </a:cubicBezTo>
                  <a:lnTo>
                    <a:pt x="2192" y="3436"/>
                  </a:lnTo>
                  <a:cubicBezTo>
                    <a:pt x="2719" y="2635"/>
                    <a:pt x="3330" y="1581"/>
                    <a:pt x="3941" y="611"/>
                  </a:cubicBezTo>
                  <a:cubicBezTo>
                    <a:pt x="3604" y="527"/>
                    <a:pt x="3246" y="443"/>
                    <a:pt x="2887" y="358"/>
                  </a:cubicBezTo>
                  <a:cubicBezTo>
                    <a:pt x="2445" y="1054"/>
                    <a:pt x="2108" y="1771"/>
                    <a:pt x="1665" y="2466"/>
                  </a:cubicBezTo>
                  <a:cubicBezTo>
                    <a:pt x="1665" y="2382"/>
                    <a:pt x="1665" y="2297"/>
                    <a:pt x="1749" y="2192"/>
                  </a:cubicBezTo>
                  <a:cubicBezTo>
                    <a:pt x="1918" y="1581"/>
                    <a:pt x="2192" y="885"/>
                    <a:pt x="2361" y="274"/>
                  </a:cubicBezTo>
                  <a:cubicBezTo>
                    <a:pt x="2023" y="190"/>
                    <a:pt x="1665" y="84"/>
                    <a:pt x="1307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62"/>
            <p:cNvSpPr/>
            <p:nvPr/>
          </p:nvSpPr>
          <p:spPr>
            <a:xfrm flipH="1">
              <a:off x="7042270" y="2800079"/>
              <a:ext cx="6899" cy="19471"/>
            </a:xfrm>
            <a:custGeom>
              <a:avLst/>
              <a:gdLst/>
              <a:ahLst/>
              <a:cxnLst/>
              <a:rect l="l" t="t" r="r" b="b"/>
              <a:pathLst>
                <a:path w="253" h="714" extrusionOk="0">
                  <a:moveTo>
                    <a:pt x="252" y="0"/>
                  </a:moveTo>
                  <a:lnTo>
                    <a:pt x="252" y="0"/>
                  </a:lnTo>
                  <a:cubicBezTo>
                    <a:pt x="168" y="190"/>
                    <a:pt x="85" y="440"/>
                    <a:pt x="1" y="608"/>
                  </a:cubicBezTo>
                  <a:lnTo>
                    <a:pt x="1" y="713"/>
                  </a:lnTo>
                  <a:cubicBezTo>
                    <a:pt x="85" y="441"/>
                    <a:pt x="168" y="190"/>
                    <a:pt x="252" y="0"/>
                  </a:cubicBez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62"/>
            <p:cNvSpPr/>
            <p:nvPr/>
          </p:nvSpPr>
          <p:spPr>
            <a:xfrm flipH="1">
              <a:off x="7013500" y="2742485"/>
              <a:ext cx="117261" cy="81646"/>
            </a:xfrm>
            <a:custGeom>
              <a:avLst/>
              <a:gdLst/>
              <a:ahLst/>
              <a:cxnLst/>
              <a:rect l="l" t="t" r="r" b="b"/>
              <a:pathLst>
                <a:path w="4300" h="2994" extrusionOk="0">
                  <a:moveTo>
                    <a:pt x="2635" y="1"/>
                  </a:moveTo>
                  <a:cubicBezTo>
                    <a:pt x="1855" y="191"/>
                    <a:pt x="970" y="970"/>
                    <a:pt x="0" y="2193"/>
                  </a:cubicBezTo>
                  <a:cubicBezTo>
                    <a:pt x="358" y="2298"/>
                    <a:pt x="801" y="2298"/>
                    <a:pt x="1138" y="2383"/>
                  </a:cubicBezTo>
                  <a:cubicBezTo>
                    <a:pt x="1771" y="1666"/>
                    <a:pt x="2297" y="1139"/>
                    <a:pt x="2719" y="1055"/>
                  </a:cubicBezTo>
                  <a:lnTo>
                    <a:pt x="2824" y="1055"/>
                  </a:lnTo>
                  <a:lnTo>
                    <a:pt x="2824" y="970"/>
                  </a:lnTo>
                  <a:cubicBezTo>
                    <a:pt x="2909" y="1055"/>
                    <a:pt x="2993" y="1055"/>
                    <a:pt x="2993" y="1055"/>
                  </a:cubicBezTo>
                  <a:cubicBezTo>
                    <a:pt x="3077" y="1055"/>
                    <a:pt x="3077" y="1055"/>
                    <a:pt x="3077" y="1139"/>
                  </a:cubicBezTo>
                  <a:cubicBezTo>
                    <a:pt x="3162" y="1244"/>
                    <a:pt x="3246" y="1329"/>
                    <a:pt x="3246" y="1666"/>
                  </a:cubicBezTo>
                  <a:lnTo>
                    <a:pt x="3246" y="2109"/>
                  </a:lnTo>
                  <a:cubicBezTo>
                    <a:pt x="3162" y="2298"/>
                    <a:pt x="3077" y="2551"/>
                    <a:pt x="2993" y="2825"/>
                  </a:cubicBezTo>
                  <a:cubicBezTo>
                    <a:pt x="3351" y="2825"/>
                    <a:pt x="3689" y="2909"/>
                    <a:pt x="4047" y="2994"/>
                  </a:cubicBezTo>
                  <a:cubicBezTo>
                    <a:pt x="4131" y="2720"/>
                    <a:pt x="4215" y="2467"/>
                    <a:pt x="4215" y="2298"/>
                  </a:cubicBezTo>
                  <a:cubicBezTo>
                    <a:pt x="4300" y="2024"/>
                    <a:pt x="4300" y="1856"/>
                    <a:pt x="4300" y="1666"/>
                  </a:cubicBezTo>
                  <a:cubicBezTo>
                    <a:pt x="4300" y="970"/>
                    <a:pt x="4047" y="612"/>
                    <a:pt x="3689" y="359"/>
                  </a:cubicBezTo>
                  <a:cubicBezTo>
                    <a:pt x="3436" y="85"/>
                    <a:pt x="3162" y="1"/>
                    <a:pt x="2824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62"/>
            <p:cNvSpPr/>
            <p:nvPr/>
          </p:nvSpPr>
          <p:spPr>
            <a:xfrm flipH="1">
              <a:off x="7190509" y="2682736"/>
              <a:ext cx="148322" cy="102890"/>
            </a:xfrm>
            <a:custGeom>
              <a:avLst/>
              <a:gdLst/>
              <a:ahLst/>
              <a:cxnLst/>
              <a:rect l="l" t="t" r="r" b="b"/>
              <a:pathLst>
                <a:path w="5439" h="3773" extrusionOk="0">
                  <a:moveTo>
                    <a:pt x="865" y="2108"/>
                  </a:moveTo>
                  <a:cubicBezTo>
                    <a:pt x="780" y="2382"/>
                    <a:pt x="696" y="2550"/>
                    <a:pt x="612" y="2803"/>
                  </a:cubicBezTo>
                  <a:lnTo>
                    <a:pt x="612" y="2803"/>
                  </a:lnTo>
                  <a:cubicBezTo>
                    <a:pt x="696" y="2550"/>
                    <a:pt x="780" y="2382"/>
                    <a:pt x="865" y="2108"/>
                  </a:cubicBezTo>
                  <a:close/>
                  <a:moveTo>
                    <a:pt x="1" y="1581"/>
                  </a:moveTo>
                  <a:lnTo>
                    <a:pt x="1" y="1581"/>
                  </a:lnTo>
                  <a:lnTo>
                    <a:pt x="1" y="1581"/>
                  </a:lnTo>
                  <a:close/>
                  <a:moveTo>
                    <a:pt x="1" y="1581"/>
                  </a:moveTo>
                  <a:lnTo>
                    <a:pt x="1" y="1581"/>
                  </a:lnTo>
                  <a:lnTo>
                    <a:pt x="1" y="1581"/>
                  </a:lnTo>
                  <a:close/>
                  <a:moveTo>
                    <a:pt x="4658" y="1496"/>
                  </a:moveTo>
                  <a:cubicBezTo>
                    <a:pt x="4996" y="2023"/>
                    <a:pt x="5080" y="2803"/>
                    <a:pt x="4996" y="3773"/>
                  </a:cubicBezTo>
                  <a:lnTo>
                    <a:pt x="4996" y="3773"/>
                  </a:lnTo>
                  <a:cubicBezTo>
                    <a:pt x="5080" y="2803"/>
                    <a:pt x="4996" y="2023"/>
                    <a:pt x="4658" y="1496"/>
                  </a:cubicBezTo>
                  <a:close/>
                  <a:moveTo>
                    <a:pt x="4658" y="1496"/>
                  </a:moveTo>
                  <a:lnTo>
                    <a:pt x="4658" y="1496"/>
                  </a:lnTo>
                  <a:lnTo>
                    <a:pt x="4658" y="1496"/>
                  </a:lnTo>
                  <a:close/>
                  <a:moveTo>
                    <a:pt x="4553" y="1412"/>
                  </a:moveTo>
                  <a:lnTo>
                    <a:pt x="4553" y="1412"/>
                  </a:lnTo>
                  <a:lnTo>
                    <a:pt x="4553" y="1412"/>
                  </a:lnTo>
                  <a:close/>
                  <a:moveTo>
                    <a:pt x="3331" y="970"/>
                  </a:moveTo>
                  <a:lnTo>
                    <a:pt x="2888" y="970"/>
                  </a:lnTo>
                  <a:lnTo>
                    <a:pt x="3331" y="970"/>
                  </a:lnTo>
                  <a:close/>
                  <a:moveTo>
                    <a:pt x="3331" y="970"/>
                  </a:moveTo>
                  <a:lnTo>
                    <a:pt x="3331" y="970"/>
                  </a:lnTo>
                  <a:lnTo>
                    <a:pt x="3331" y="970"/>
                  </a:lnTo>
                  <a:lnTo>
                    <a:pt x="3331" y="970"/>
                  </a:lnTo>
                  <a:close/>
                  <a:moveTo>
                    <a:pt x="5438" y="885"/>
                  </a:moveTo>
                  <a:lnTo>
                    <a:pt x="5438" y="885"/>
                  </a:lnTo>
                  <a:lnTo>
                    <a:pt x="5438" y="885"/>
                  </a:lnTo>
                  <a:close/>
                  <a:moveTo>
                    <a:pt x="5438" y="801"/>
                  </a:moveTo>
                  <a:lnTo>
                    <a:pt x="5438" y="885"/>
                  </a:lnTo>
                  <a:lnTo>
                    <a:pt x="5438" y="885"/>
                  </a:lnTo>
                  <a:lnTo>
                    <a:pt x="5438" y="885"/>
                  </a:lnTo>
                  <a:lnTo>
                    <a:pt x="5438" y="801"/>
                  </a:lnTo>
                  <a:close/>
                  <a:moveTo>
                    <a:pt x="3331" y="0"/>
                  </a:moveTo>
                  <a:lnTo>
                    <a:pt x="2804" y="0"/>
                  </a:lnTo>
                  <a:lnTo>
                    <a:pt x="3331" y="0"/>
                  </a:lnTo>
                  <a:close/>
                  <a:moveTo>
                    <a:pt x="3331" y="0"/>
                  </a:moveTo>
                  <a:lnTo>
                    <a:pt x="3331" y="0"/>
                  </a:lnTo>
                  <a:lnTo>
                    <a:pt x="3331" y="0"/>
                  </a:ln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62"/>
            <p:cNvSpPr/>
            <p:nvPr/>
          </p:nvSpPr>
          <p:spPr>
            <a:xfrm flipH="1">
              <a:off x="7171557" y="2682736"/>
              <a:ext cx="177037" cy="110362"/>
            </a:xfrm>
            <a:custGeom>
              <a:avLst/>
              <a:gdLst/>
              <a:ahLst/>
              <a:cxnLst/>
              <a:rect l="l" t="t" r="r" b="b"/>
              <a:pathLst>
                <a:path w="6492" h="4047" extrusionOk="0">
                  <a:moveTo>
                    <a:pt x="3077" y="0"/>
                  </a:moveTo>
                  <a:cubicBezTo>
                    <a:pt x="1855" y="169"/>
                    <a:pt x="970" y="696"/>
                    <a:pt x="443" y="1581"/>
                  </a:cubicBezTo>
                  <a:lnTo>
                    <a:pt x="359" y="1581"/>
                  </a:lnTo>
                  <a:cubicBezTo>
                    <a:pt x="169" y="1939"/>
                    <a:pt x="85" y="2276"/>
                    <a:pt x="0" y="2635"/>
                  </a:cubicBezTo>
                  <a:cubicBezTo>
                    <a:pt x="274" y="2719"/>
                    <a:pt x="612" y="2719"/>
                    <a:pt x="970" y="2803"/>
                  </a:cubicBezTo>
                  <a:cubicBezTo>
                    <a:pt x="1054" y="2550"/>
                    <a:pt x="1138" y="2382"/>
                    <a:pt x="1223" y="2108"/>
                  </a:cubicBezTo>
                  <a:cubicBezTo>
                    <a:pt x="1665" y="1496"/>
                    <a:pt x="2277" y="1138"/>
                    <a:pt x="3246" y="970"/>
                  </a:cubicBezTo>
                  <a:lnTo>
                    <a:pt x="3689" y="970"/>
                  </a:lnTo>
                  <a:cubicBezTo>
                    <a:pt x="4300" y="970"/>
                    <a:pt x="4658" y="1138"/>
                    <a:pt x="4911" y="1412"/>
                  </a:cubicBezTo>
                  <a:cubicBezTo>
                    <a:pt x="5016" y="1412"/>
                    <a:pt x="5016" y="1496"/>
                    <a:pt x="5016" y="1496"/>
                  </a:cubicBezTo>
                  <a:cubicBezTo>
                    <a:pt x="5354" y="2023"/>
                    <a:pt x="5438" y="2803"/>
                    <a:pt x="5354" y="3773"/>
                  </a:cubicBezTo>
                  <a:cubicBezTo>
                    <a:pt x="5712" y="3857"/>
                    <a:pt x="6070" y="3962"/>
                    <a:pt x="6407" y="4047"/>
                  </a:cubicBezTo>
                  <a:cubicBezTo>
                    <a:pt x="6492" y="2719"/>
                    <a:pt x="6407" y="1581"/>
                    <a:pt x="5796" y="885"/>
                  </a:cubicBezTo>
                  <a:lnTo>
                    <a:pt x="5796" y="801"/>
                  </a:lnTo>
                  <a:cubicBezTo>
                    <a:pt x="5269" y="274"/>
                    <a:pt x="4574" y="0"/>
                    <a:pt x="3689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62"/>
            <p:cNvSpPr/>
            <p:nvPr/>
          </p:nvSpPr>
          <p:spPr>
            <a:xfrm flipH="1">
              <a:off x="7289008" y="2833894"/>
              <a:ext cx="35451" cy="128687"/>
            </a:xfrm>
            <a:custGeom>
              <a:avLst/>
              <a:gdLst/>
              <a:ahLst/>
              <a:cxnLst/>
              <a:rect l="l" t="t" r="r" b="b"/>
              <a:pathLst>
                <a:path w="1300" h="4719" extrusionOk="0">
                  <a:moveTo>
                    <a:pt x="1" y="0"/>
                  </a:moveTo>
                  <a:lnTo>
                    <a:pt x="1" y="84"/>
                  </a:lnTo>
                  <a:cubicBezTo>
                    <a:pt x="252" y="1656"/>
                    <a:pt x="857" y="3394"/>
                    <a:pt x="1299" y="4719"/>
                  </a:cubicBezTo>
                  <a:lnTo>
                    <a:pt x="1299" y="4719"/>
                  </a:lnTo>
                  <a:cubicBezTo>
                    <a:pt x="857" y="3394"/>
                    <a:pt x="252" y="1655"/>
                    <a:pt x="1" y="0"/>
                  </a:cubicBez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62"/>
            <p:cNvSpPr/>
            <p:nvPr/>
          </p:nvSpPr>
          <p:spPr>
            <a:xfrm flipH="1">
              <a:off x="7288790" y="2828712"/>
              <a:ext cx="64412" cy="134523"/>
            </a:xfrm>
            <a:custGeom>
              <a:avLst/>
              <a:gdLst/>
              <a:ahLst/>
              <a:cxnLst/>
              <a:rect l="l" t="t" r="r" b="b"/>
              <a:pathLst>
                <a:path w="2362" h="4933" extrusionOk="0">
                  <a:moveTo>
                    <a:pt x="1" y="0"/>
                  </a:moveTo>
                  <a:lnTo>
                    <a:pt x="1" y="0"/>
                  </a:lnTo>
                  <a:cubicBezTo>
                    <a:pt x="254" y="1581"/>
                    <a:pt x="696" y="3162"/>
                    <a:pt x="1223" y="4574"/>
                  </a:cubicBezTo>
                  <a:cubicBezTo>
                    <a:pt x="1581" y="4658"/>
                    <a:pt x="2024" y="4827"/>
                    <a:pt x="2361" y="4932"/>
                  </a:cubicBezTo>
                  <a:cubicBezTo>
                    <a:pt x="1919" y="3604"/>
                    <a:pt x="1307" y="1855"/>
                    <a:pt x="1055" y="190"/>
                  </a:cubicBezTo>
                  <a:cubicBezTo>
                    <a:pt x="696" y="190"/>
                    <a:pt x="338" y="85"/>
                    <a:pt x="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62"/>
            <p:cNvSpPr/>
            <p:nvPr/>
          </p:nvSpPr>
          <p:spPr>
            <a:xfrm flipH="1">
              <a:off x="7092228" y="2883880"/>
              <a:ext cx="50613" cy="57512"/>
            </a:xfrm>
            <a:custGeom>
              <a:avLst/>
              <a:gdLst/>
              <a:ahLst/>
              <a:cxnLst/>
              <a:rect l="l" t="t" r="r" b="b"/>
              <a:pathLst>
                <a:path w="1856" h="2109" extrusionOk="0">
                  <a:moveTo>
                    <a:pt x="1855" y="1"/>
                  </a:moveTo>
                  <a:cubicBezTo>
                    <a:pt x="1328" y="696"/>
                    <a:pt x="717" y="1413"/>
                    <a:pt x="1" y="2108"/>
                  </a:cubicBezTo>
                  <a:lnTo>
                    <a:pt x="1" y="2108"/>
                  </a:lnTo>
                  <a:cubicBezTo>
                    <a:pt x="717" y="1413"/>
                    <a:pt x="1328" y="696"/>
                    <a:pt x="1855" y="1"/>
                  </a:cubicBez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62"/>
            <p:cNvSpPr/>
            <p:nvPr/>
          </p:nvSpPr>
          <p:spPr>
            <a:xfrm flipH="1">
              <a:off x="7061195" y="2883880"/>
              <a:ext cx="81646" cy="57512"/>
            </a:xfrm>
            <a:custGeom>
              <a:avLst/>
              <a:gdLst/>
              <a:ahLst/>
              <a:cxnLst/>
              <a:rect l="l" t="t" r="r" b="b"/>
              <a:pathLst>
                <a:path w="2994" h="2109" extrusionOk="0">
                  <a:moveTo>
                    <a:pt x="1855" y="1"/>
                  </a:moveTo>
                  <a:cubicBezTo>
                    <a:pt x="1328" y="696"/>
                    <a:pt x="717" y="1413"/>
                    <a:pt x="1" y="2108"/>
                  </a:cubicBezTo>
                  <a:lnTo>
                    <a:pt x="1" y="2108"/>
                  </a:lnTo>
                  <a:cubicBezTo>
                    <a:pt x="527" y="1855"/>
                    <a:pt x="1054" y="1581"/>
                    <a:pt x="1581" y="1413"/>
                  </a:cubicBezTo>
                  <a:cubicBezTo>
                    <a:pt x="1855" y="1223"/>
                    <a:pt x="2108" y="1139"/>
                    <a:pt x="2382" y="970"/>
                  </a:cubicBezTo>
                  <a:cubicBezTo>
                    <a:pt x="2635" y="696"/>
                    <a:pt x="2825" y="443"/>
                    <a:pt x="2993" y="169"/>
                  </a:cubicBezTo>
                  <a:cubicBezTo>
                    <a:pt x="2635" y="169"/>
                    <a:pt x="2298" y="85"/>
                    <a:pt x="1855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62"/>
            <p:cNvSpPr/>
            <p:nvPr/>
          </p:nvSpPr>
          <p:spPr>
            <a:xfrm flipH="1">
              <a:off x="7412951" y="2828712"/>
              <a:ext cx="127051" cy="52904"/>
            </a:xfrm>
            <a:custGeom>
              <a:avLst/>
              <a:gdLst/>
              <a:ahLst/>
              <a:cxnLst/>
              <a:rect l="l" t="t" r="r" b="b"/>
              <a:pathLst>
                <a:path w="4659" h="1940" extrusionOk="0">
                  <a:moveTo>
                    <a:pt x="696" y="0"/>
                  </a:moveTo>
                  <a:lnTo>
                    <a:pt x="528" y="0"/>
                  </a:lnTo>
                  <a:cubicBezTo>
                    <a:pt x="338" y="0"/>
                    <a:pt x="170" y="0"/>
                    <a:pt x="1" y="85"/>
                  </a:cubicBezTo>
                  <a:lnTo>
                    <a:pt x="1" y="85"/>
                  </a:lnTo>
                  <a:cubicBezTo>
                    <a:pt x="170" y="0"/>
                    <a:pt x="338" y="0"/>
                    <a:pt x="528" y="0"/>
                  </a:cubicBezTo>
                  <a:lnTo>
                    <a:pt x="696" y="0"/>
                  </a:lnTo>
                  <a:cubicBezTo>
                    <a:pt x="1919" y="0"/>
                    <a:pt x="3331" y="801"/>
                    <a:pt x="4659" y="1939"/>
                  </a:cubicBezTo>
                  <a:cubicBezTo>
                    <a:pt x="3331" y="801"/>
                    <a:pt x="1919" y="0"/>
                    <a:pt x="696" y="0"/>
                  </a:cubicBez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62"/>
            <p:cNvSpPr/>
            <p:nvPr/>
          </p:nvSpPr>
          <p:spPr>
            <a:xfrm flipH="1">
              <a:off x="7516386" y="2855137"/>
              <a:ext cx="14399" cy="27"/>
            </a:xfrm>
            <a:custGeom>
              <a:avLst/>
              <a:gdLst/>
              <a:ahLst/>
              <a:cxnLst/>
              <a:rect l="l" t="t" r="r" b="b"/>
              <a:pathLst>
                <a:path w="528" h="1" extrusionOk="0">
                  <a:moveTo>
                    <a:pt x="19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90" y="1"/>
                  </a:lnTo>
                  <a:close/>
                  <a:moveTo>
                    <a:pt x="527" y="1"/>
                  </a:moveTo>
                  <a:lnTo>
                    <a:pt x="527" y="1"/>
                  </a:lnTo>
                  <a:lnTo>
                    <a:pt x="527" y="1"/>
                  </a:lnTo>
                  <a:close/>
                  <a:moveTo>
                    <a:pt x="274" y="1"/>
                  </a:moveTo>
                  <a:lnTo>
                    <a:pt x="190" y="1"/>
                  </a:lnTo>
                  <a:lnTo>
                    <a:pt x="274" y="1"/>
                  </a:lnTo>
                  <a:close/>
                  <a:moveTo>
                    <a:pt x="527" y="1"/>
                  </a:moveTo>
                  <a:lnTo>
                    <a:pt x="527" y="1"/>
                  </a:lnTo>
                  <a:lnTo>
                    <a:pt x="527" y="1"/>
                  </a:lnTo>
                  <a:close/>
                  <a:moveTo>
                    <a:pt x="274" y="1"/>
                  </a:moveTo>
                  <a:lnTo>
                    <a:pt x="274" y="1"/>
                  </a:lnTo>
                  <a:lnTo>
                    <a:pt x="274" y="1"/>
                  </a:lnTo>
                  <a:close/>
                  <a:moveTo>
                    <a:pt x="527" y="1"/>
                  </a:moveTo>
                  <a:lnTo>
                    <a:pt x="527" y="1"/>
                  </a:lnTo>
                  <a:lnTo>
                    <a:pt x="527" y="1"/>
                  </a:lnTo>
                  <a:close/>
                  <a:moveTo>
                    <a:pt x="527" y="1"/>
                  </a:moveTo>
                  <a:lnTo>
                    <a:pt x="527" y="1"/>
                  </a:lnTo>
                  <a:lnTo>
                    <a:pt x="527" y="1"/>
                  </a:lnTo>
                  <a:close/>
                  <a:moveTo>
                    <a:pt x="527" y="1"/>
                  </a:moveTo>
                  <a:lnTo>
                    <a:pt x="527" y="1"/>
                  </a:lnTo>
                  <a:lnTo>
                    <a:pt x="527" y="1"/>
                  </a:lnTo>
                  <a:close/>
                  <a:moveTo>
                    <a:pt x="443" y="1"/>
                  </a:moveTo>
                  <a:lnTo>
                    <a:pt x="443" y="1"/>
                  </a:lnTo>
                  <a:lnTo>
                    <a:pt x="443" y="1"/>
                  </a:lnTo>
                  <a:close/>
                  <a:moveTo>
                    <a:pt x="443" y="1"/>
                  </a:moveTo>
                  <a:lnTo>
                    <a:pt x="443" y="1"/>
                  </a:lnTo>
                  <a:lnTo>
                    <a:pt x="443" y="1"/>
                  </a:lnTo>
                  <a:close/>
                  <a:moveTo>
                    <a:pt x="443" y="1"/>
                  </a:moveTo>
                  <a:lnTo>
                    <a:pt x="443" y="1"/>
                  </a:lnTo>
                  <a:lnTo>
                    <a:pt x="443" y="1"/>
                  </a:lnTo>
                  <a:close/>
                  <a:moveTo>
                    <a:pt x="443" y="1"/>
                  </a:moveTo>
                  <a:lnTo>
                    <a:pt x="443" y="1"/>
                  </a:lnTo>
                  <a:lnTo>
                    <a:pt x="443" y="1"/>
                  </a:lnTo>
                  <a:close/>
                  <a:moveTo>
                    <a:pt x="443" y="1"/>
                  </a:moveTo>
                  <a:lnTo>
                    <a:pt x="443" y="1"/>
                  </a:lnTo>
                  <a:lnTo>
                    <a:pt x="443" y="1"/>
                  </a:lnTo>
                  <a:close/>
                  <a:moveTo>
                    <a:pt x="358" y="1"/>
                  </a:moveTo>
                  <a:lnTo>
                    <a:pt x="358" y="1"/>
                  </a:ln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62"/>
            <p:cNvSpPr/>
            <p:nvPr/>
          </p:nvSpPr>
          <p:spPr>
            <a:xfrm flipH="1">
              <a:off x="7530757" y="285513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417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62"/>
            <p:cNvSpPr/>
            <p:nvPr/>
          </p:nvSpPr>
          <p:spPr>
            <a:xfrm flipH="1">
              <a:off x="7530757" y="2855137"/>
              <a:ext cx="23589" cy="19007"/>
            </a:xfrm>
            <a:custGeom>
              <a:avLst/>
              <a:gdLst/>
              <a:ahLst/>
              <a:cxnLst/>
              <a:rect l="l" t="t" r="r" b="b"/>
              <a:pathLst>
                <a:path w="865" h="697" extrusionOk="0">
                  <a:moveTo>
                    <a:pt x="864" y="1"/>
                  </a:moveTo>
                  <a:cubicBezTo>
                    <a:pt x="527" y="85"/>
                    <a:pt x="253" y="359"/>
                    <a:pt x="0" y="696"/>
                  </a:cubicBezTo>
                  <a:lnTo>
                    <a:pt x="0" y="696"/>
                  </a:lnTo>
                  <a:cubicBezTo>
                    <a:pt x="253" y="359"/>
                    <a:pt x="527" y="85"/>
                    <a:pt x="864" y="1"/>
                  </a:cubicBezTo>
                  <a:close/>
                </a:path>
              </a:pathLst>
            </a:custGeom>
            <a:solidFill>
              <a:srgbClr val="BB1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62"/>
            <p:cNvSpPr/>
            <p:nvPr/>
          </p:nvSpPr>
          <p:spPr>
            <a:xfrm flipH="1">
              <a:off x="7398579" y="2855137"/>
              <a:ext cx="117834" cy="76465"/>
            </a:xfrm>
            <a:custGeom>
              <a:avLst/>
              <a:gdLst/>
              <a:ahLst/>
              <a:cxnLst/>
              <a:rect l="l" t="t" r="r" b="b"/>
              <a:pathLst>
                <a:path w="4321" h="2804" extrusionOk="0">
                  <a:moveTo>
                    <a:pt x="3794" y="970"/>
                  </a:moveTo>
                  <a:lnTo>
                    <a:pt x="3794" y="970"/>
                  </a:lnTo>
                  <a:lnTo>
                    <a:pt x="3794" y="970"/>
                  </a:lnTo>
                  <a:close/>
                  <a:moveTo>
                    <a:pt x="3794" y="970"/>
                  </a:moveTo>
                  <a:lnTo>
                    <a:pt x="3794" y="970"/>
                  </a:lnTo>
                  <a:lnTo>
                    <a:pt x="3794" y="970"/>
                  </a:lnTo>
                  <a:close/>
                  <a:moveTo>
                    <a:pt x="1581" y="612"/>
                  </a:moveTo>
                  <a:cubicBezTo>
                    <a:pt x="2466" y="1139"/>
                    <a:pt x="3436" y="1940"/>
                    <a:pt x="4321" y="2804"/>
                  </a:cubicBezTo>
                  <a:lnTo>
                    <a:pt x="4321" y="2804"/>
                  </a:lnTo>
                  <a:cubicBezTo>
                    <a:pt x="3436" y="1940"/>
                    <a:pt x="2466" y="1139"/>
                    <a:pt x="1581" y="612"/>
                  </a:cubicBezTo>
                  <a:close/>
                  <a:moveTo>
                    <a:pt x="1581" y="612"/>
                  </a:moveTo>
                  <a:lnTo>
                    <a:pt x="1581" y="612"/>
                  </a:lnTo>
                  <a:lnTo>
                    <a:pt x="1581" y="612"/>
                  </a:lnTo>
                  <a:close/>
                  <a:moveTo>
                    <a:pt x="1497" y="528"/>
                  </a:moveTo>
                  <a:lnTo>
                    <a:pt x="1581" y="612"/>
                  </a:lnTo>
                  <a:lnTo>
                    <a:pt x="1497" y="528"/>
                  </a:lnTo>
                  <a:close/>
                  <a:moveTo>
                    <a:pt x="1497" y="528"/>
                  </a:moveTo>
                  <a:lnTo>
                    <a:pt x="1497" y="528"/>
                  </a:lnTo>
                  <a:lnTo>
                    <a:pt x="1497" y="528"/>
                  </a:lnTo>
                  <a:close/>
                  <a:moveTo>
                    <a:pt x="1497" y="528"/>
                  </a:moveTo>
                  <a:lnTo>
                    <a:pt x="1497" y="528"/>
                  </a:lnTo>
                  <a:lnTo>
                    <a:pt x="1497" y="528"/>
                  </a:lnTo>
                  <a:close/>
                  <a:moveTo>
                    <a:pt x="1497" y="528"/>
                  </a:moveTo>
                  <a:lnTo>
                    <a:pt x="1497" y="528"/>
                  </a:lnTo>
                  <a:lnTo>
                    <a:pt x="1497" y="528"/>
                  </a:lnTo>
                  <a:close/>
                  <a:moveTo>
                    <a:pt x="1412" y="528"/>
                  </a:moveTo>
                  <a:lnTo>
                    <a:pt x="1497" y="528"/>
                  </a:lnTo>
                  <a:lnTo>
                    <a:pt x="1412" y="528"/>
                  </a:lnTo>
                  <a:close/>
                  <a:moveTo>
                    <a:pt x="1412" y="528"/>
                  </a:moveTo>
                  <a:lnTo>
                    <a:pt x="1412" y="528"/>
                  </a:lnTo>
                  <a:lnTo>
                    <a:pt x="1412" y="528"/>
                  </a:lnTo>
                  <a:close/>
                  <a:moveTo>
                    <a:pt x="1412" y="443"/>
                  </a:moveTo>
                  <a:lnTo>
                    <a:pt x="1412" y="528"/>
                  </a:lnTo>
                  <a:lnTo>
                    <a:pt x="1412" y="443"/>
                  </a:lnTo>
                  <a:close/>
                  <a:moveTo>
                    <a:pt x="1412" y="443"/>
                  </a:moveTo>
                  <a:lnTo>
                    <a:pt x="1412" y="443"/>
                  </a:lnTo>
                  <a:lnTo>
                    <a:pt x="1412" y="443"/>
                  </a:lnTo>
                  <a:close/>
                  <a:moveTo>
                    <a:pt x="1328" y="443"/>
                  </a:moveTo>
                  <a:lnTo>
                    <a:pt x="1412" y="443"/>
                  </a:lnTo>
                  <a:lnTo>
                    <a:pt x="1328" y="443"/>
                  </a:lnTo>
                  <a:close/>
                  <a:moveTo>
                    <a:pt x="1328" y="443"/>
                  </a:moveTo>
                  <a:lnTo>
                    <a:pt x="1328" y="443"/>
                  </a:lnTo>
                  <a:lnTo>
                    <a:pt x="1328" y="443"/>
                  </a:lnTo>
                  <a:close/>
                  <a:moveTo>
                    <a:pt x="1328" y="443"/>
                  </a:moveTo>
                  <a:lnTo>
                    <a:pt x="1328" y="443"/>
                  </a:lnTo>
                  <a:lnTo>
                    <a:pt x="1328" y="443"/>
                  </a:lnTo>
                  <a:close/>
                  <a:moveTo>
                    <a:pt x="1328" y="443"/>
                  </a:moveTo>
                  <a:lnTo>
                    <a:pt x="1328" y="443"/>
                  </a:lnTo>
                  <a:lnTo>
                    <a:pt x="1328" y="443"/>
                  </a:lnTo>
                  <a:close/>
                  <a:moveTo>
                    <a:pt x="1328" y="443"/>
                  </a:moveTo>
                  <a:lnTo>
                    <a:pt x="1328" y="443"/>
                  </a:lnTo>
                  <a:lnTo>
                    <a:pt x="1328" y="443"/>
                  </a:lnTo>
                  <a:close/>
                  <a:moveTo>
                    <a:pt x="1244" y="443"/>
                  </a:moveTo>
                  <a:lnTo>
                    <a:pt x="1328" y="443"/>
                  </a:lnTo>
                  <a:lnTo>
                    <a:pt x="1244" y="443"/>
                  </a:lnTo>
                  <a:close/>
                  <a:moveTo>
                    <a:pt x="1244" y="443"/>
                  </a:moveTo>
                  <a:lnTo>
                    <a:pt x="1244" y="443"/>
                  </a:lnTo>
                  <a:lnTo>
                    <a:pt x="1244" y="443"/>
                  </a:lnTo>
                  <a:close/>
                  <a:moveTo>
                    <a:pt x="1244" y="443"/>
                  </a:moveTo>
                  <a:lnTo>
                    <a:pt x="1244" y="443"/>
                  </a:lnTo>
                  <a:lnTo>
                    <a:pt x="1244" y="443"/>
                  </a:lnTo>
                  <a:close/>
                  <a:moveTo>
                    <a:pt x="1244" y="359"/>
                  </a:moveTo>
                  <a:lnTo>
                    <a:pt x="1244" y="359"/>
                  </a:lnTo>
                  <a:lnTo>
                    <a:pt x="1244" y="359"/>
                  </a:lnTo>
                  <a:close/>
                  <a:moveTo>
                    <a:pt x="1244" y="359"/>
                  </a:moveTo>
                  <a:lnTo>
                    <a:pt x="1244" y="359"/>
                  </a:lnTo>
                  <a:lnTo>
                    <a:pt x="1244" y="359"/>
                  </a:lnTo>
                  <a:close/>
                  <a:moveTo>
                    <a:pt x="1159" y="359"/>
                  </a:moveTo>
                  <a:lnTo>
                    <a:pt x="1159" y="359"/>
                  </a:lnTo>
                  <a:lnTo>
                    <a:pt x="1159" y="359"/>
                  </a:lnTo>
                  <a:close/>
                  <a:moveTo>
                    <a:pt x="1159" y="359"/>
                  </a:moveTo>
                  <a:lnTo>
                    <a:pt x="1159" y="359"/>
                  </a:lnTo>
                  <a:lnTo>
                    <a:pt x="1159" y="359"/>
                  </a:lnTo>
                  <a:close/>
                  <a:moveTo>
                    <a:pt x="1159" y="359"/>
                  </a:moveTo>
                  <a:lnTo>
                    <a:pt x="1159" y="359"/>
                  </a:lnTo>
                  <a:lnTo>
                    <a:pt x="1159" y="359"/>
                  </a:lnTo>
                  <a:close/>
                  <a:moveTo>
                    <a:pt x="1159" y="359"/>
                  </a:moveTo>
                  <a:lnTo>
                    <a:pt x="1159" y="359"/>
                  </a:lnTo>
                  <a:lnTo>
                    <a:pt x="1159" y="359"/>
                  </a:lnTo>
                  <a:close/>
                  <a:moveTo>
                    <a:pt x="1159" y="359"/>
                  </a:moveTo>
                  <a:lnTo>
                    <a:pt x="1159" y="359"/>
                  </a:lnTo>
                  <a:lnTo>
                    <a:pt x="1159" y="359"/>
                  </a:lnTo>
                  <a:close/>
                  <a:moveTo>
                    <a:pt x="1054" y="359"/>
                  </a:moveTo>
                  <a:lnTo>
                    <a:pt x="1159" y="359"/>
                  </a:lnTo>
                  <a:lnTo>
                    <a:pt x="1054" y="359"/>
                  </a:lnTo>
                  <a:close/>
                  <a:moveTo>
                    <a:pt x="1054" y="359"/>
                  </a:moveTo>
                  <a:lnTo>
                    <a:pt x="1054" y="359"/>
                  </a:lnTo>
                  <a:lnTo>
                    <a:pt x="1054" y="359"/>
                  </a:lnTo>
                  <a:close/>
                  <a:moveTo>
                    <a:pt x="1054" y="359"/>
                  </a:moveTo>
                  <a:lnTo>
                    <a:pt x="1054" y="359"/>
                  </a:lnTo>
                  <a:lnTo>
                    <a:pt x="1054" y="359"/>
                  </a:lnTo>
                  <a:close/>
                  <a:moveTo>
                    <a:pt x="1054" y="275"/>
                  </a:moveTo>
                  <a:lnTo>
                    <a:pt x="1054" y="275"/>
                  </a:lnTo>
                  <a:lnTo>
                    <a:pt x="1054" y="275"/>
                  </a:lnTo>
                  <a:close/>
                  <a:moveTo>
                    <a:pt x="1054" y="275"/>
                  </a:moveTo>
                  <a:lnTo>
                    <a:pt x="1054" y="275"/>
                  </a:lnTo>
                  <a:lnTo>
                    <a:pt x="1054" y="275"/>
                  </a:lnTo>
                  <a:close/>
                  <a:moveTo>
                    <a:pt x="1054" y="275"/>
                  </a:moveTo>
                  <a:lnTo>
                    <a:pt x="1054" y="275"/>
                  </a:lnTo>
                  <a:lnTo>
                    <a:pt x="1054" y="275"/>
                  </a:lnTo>
                  <a:close/>
                  <a:moveTo>
                    <a:pt x="970" y="275"/>
                  </a:moveTo>
                  <a:lnTo>
                    <a:pt x="970" y="275"/>
                  </a:lnTo>
                  <a:lnTo>
                    <a:pt x="970" y="275"/>
                  </a:lnTo>
                  <a:close/>
                  <a:moveTo>
                    <a:pt x="970" y="275"/>
                  </a:moveTo>
                  <a:lnTo>
                    <a:pt x="970" y="275"/>
                  </a:lnTo>
                  <a:lnTo>
                    <a:pt x="970" y="275"/>
                  </a:lnTo>
                  <a:close/>
                  <a:moveTo>
                    <a:pt x="970" y="275"/>
                  </a:moveTo>
                  <a:lnTo>
                    <a:pt x="970" y="275"/>
                  </a:lnTo>
                  <a:lnTo>
                    <a:pt x="970" y="275"/>
                  </a:lnTo>
                  <a:close/>
                  <a:moveTo>
                    <a:pt x="885" y="275"/>
                  </a:moveTo>
                  <a:lnTo>
                    <a:pt x="885" y="275"/>
                  </a:lnTo>
                  <a:lnTo>
                    <a:pt x="885" y="275"/>
                  </a:lnTo>
                  <a:close/>
                  <a:moveTo>
                    <a:pt x="885" y="275"/>
                  </a:moveTo>
                  <a:lnTo>
                    <a:pt x="885" y="275"/>
                  </a:lnTo>
                  <a:lnTo>
                    <a:pt x="885" y="275"/>
                  </a:lnTo>
                  <a:close/>
                  <a:moveTo>
                    <a:pt x="885" y="275"/>
                  </a:moveTo>
                  <a:lnTo>
                    <a:pt x="885" y="275"/>
                  </a:lnTo>
                  <a:lnTo>
                    <a:pt x="885" y="275"/>
                  </a:lnTo>
                  <a:close/>
                  <a:moveTo>
                    <a:pt x="885" y="169"/>
                  </a:moveTo>
                  <a:lnTo>
                    <a:pt x="885" y="169"/>
                  </a:lnTo>
                  <a:lnTo>
                    <a:pt x="885" y="169"/>
                  </a:lnTo>
                  <a:close/>
                  <a:moveTo>
                    <a:pt x="801" y="169"/>
                  </a:moveTo>
                  <a:lnTo>
                    <a:pt x="801" y="169"/>
                  </a:lnTo>
                  <a:lnTo>
                    <a:pt x="801" y="169"/>
                  </a:lnTo>
                  <a:close/>
                  <a:moveTo>
                    <a:pt x="801" y="169"/>
                  </a:moveTo>
                  <a:lnTo>
                    <a:pt x="801" y="169"/>
                  </a:lnTo>
                  <a:lnTo>
                    <a:pt x="801" y="169"/>
                  </a:lnTo>
                  <a:close/>
                  <a:moveTo>
                    <a:pt x="801" y="169"/>
                  </a:moveTo>
                  <a:lnTo>
                    <a:pt x="801" y="169"/>
                  </a:lnTo>
                  <a:lnTo>
                    <a:pt x="801" y="169"/>
                  </a:lnTo>
                  <a:close/>
                  <a:moveTo>
                    <a:pt x="801" y="169"/>
                  </a:moveTo>
                  <a:lnTo>
                    <a:pt x="801" y="169"/>
                  </a:lnTo>
                  <a:lnTo>
                    <a:pt x="801" y="169"/>
                  </a:lnTo>
                  <a:close/>
                  <a:moveTo>
                    <a:pt x="717" y="169"/>
                  </a:moveTo>
                  <a:lnTo>
                    <a:pt x="801" y="169"/>
                  </a:lnTo>
                  <a:lnTo>
                    <a:pt x="717" y="169"/>
                  </a:lnTo>
                  <a:close/>
                  <a:moveTo>
                    <a:pt x="717" y="169"/>
                  </a:moveTo>
                  <a:lnTo>
                    <a:pt x="717" y="169"/>
                  </a:lnTo>
                  <a:lnTo>
                    <a:pt x="717" y="169"/>
                  </a:lnTo>
                  <a:close/>
                  <a:moveTo>
                    <a:pt x="717" y="169"/>
                  </a:moveTo>
                  <a:lnTo>
                    <a:pt x="717" y="169"/>
                  </a:lnTo>
                  <a:lnTo>
                    <a:pt x="717" y="169"/>
                  </a:lnTo>
                  <a:close/>
                  <a:moveTo>
                    <a:pt x="717" y="169"/>
                  </a:moveTo>
                  <a:lnTo>
                    <a:pt x="717" y="169"/>
                  </a:lnTo>
                  <a:lnTo>
                    <a:pt x="717" y="169"/>
                  </a:lnTo>
                  <a:close/>
                  <a:moveTo>
                    <a:pt x="632" y="169"/>
                  </a:moveTo>
                  <a:lnTo>
                    <a:pt x="632" y="169"/>
                  </a:lnTo>
                  <a:lnTo>
                    <a:pt x="632" y="169"/>
                  </a:lnTo>
                  <a:close/>
                  <a:moveTo>
                    <a:pt x="632" y="169"/>
                  </a:moveTo>
                  <a:lnTo>
                    <a:pt x="632" y="169"/>
                  </a:lnTo>
                  <a:lnTo>
                    <a:pt x="632" y="169"/>
                  </a:lnTo>
                  <a:close/>
                  <a:moveTo>
                    <a:pt x="632" y="169"/>
                  </a:moveTo>
                  <a:lnTo>
                    <a:pt x="632" y="169"/>
                  </a:lnTo>
                  <a:lnTo>
                    <a:pt x="632" y="169"/>
                  </a:lnTo>
                  <a:close/>
                  <a:moveTo>
                    <a:pt x="632" y="85"/>
                  </a:moveTo>
                  <a:lnTo>
                    <a:pt x="632" y="85"/>
                  </a:lnTo>
                  <a:lnTo>
                    <a:pt x="632" y="85"/>
                  </a:lnTo>
                  <a:close/>
                  <a:moveTo>
                    <a:pt x="527" y="85"/>
                  </a:moveTo>
                  <a:lnTo>
                    <a:pt x="527" y="85"/>
                  </a:lnTo>
                  <a:lnTo>
                    <a:pt x="527" y="85"/>
                  </a:lnTo>
                  <a:close/>
                  <a:moveTo>
                    <a:pt x="527" y="85"/>
                  </a:moveTo>
                  <a:lnTo>
                    <a:pt x="527" y="85"/>
                  </a:lnTo>
                  <a:lnTo>
                    <a:pt x="527" y="85"/>
                  </a:lnTo>
                  <a:close/>
                  <a:moveTo>
                    <a:pt x="527" y="85"/>
                  </a:moveTo>
                  <a:lnTo>
                    <a:pt x="527" y="85"/>
                  </a:lnTo>
                  <a:lnTo>
                    <a:pt x="527" y="85"/>
                  </a:lnTo>
                  <a:close/>
                  <a:moveTo>
                    <a:pt x="527" y="85"/>
                  </a:moveTo>
                  <a:lnTo>
                    <a:pt x="527" y="85"/>
                  </a:lnTo>
                  <a:lnTo>
                    <a:pt x="527" y="85"/>
                  </a:lnTo>
                  <a:close/>
                  <a:moveTo>
                    <a:pt x="443" y="85"/>
                  </a:moveTo>
                  <a:lnTo>
                    <a:pt x="527" y="85"/>
                  </a:lnTo>
                  <a:lnTo>
                    <a:pt x="443" y="85"/>
                  </a:lnTo>
                  <a:close/>
                  <a:moveTo>
                    <a:pt x="443" y="85"/>
                  </a:moveTo>
                  <a:lnTo>
                    <a:pt x="443" y="85"/>
                  </a:lnTo>
                  <a:lnTo>
                    <a:pt x="443" y="85"/>
                  </a:lnTo>
                  <a:close/>
                  <a:moveTo>
                    <a:pt x="443" y="85"/>
                  </a:moveTo>
                  <a:lnTo>
                    <a:pt x="443" y="85"/>
                  </a:lnTo>
                  <a:lnTo>
                    <a:pt x="443" y="85"/>
                  </a:lnTo>
                  <a:close/>
                  <a:moveTo>
                    <a:pt x="443" y="85"/>
                  </a:moveTo>
                  <a:lnTo>
                    <a:pt x="443" y="85"/>
                  </a:lnTo>
                  <a:lnTo>
                    <a:pt x="443" y="85"/>
                  </a:lnTo>
                  <a:close/>
                  <a:moveTo>
                    <a:pt x="358" y="85"/>
                  </a:moveTo>
                  <a:lnTo>
                    <a:pt x="443" y="85"/>
                  </a:lnTo>
                  <a:lnTo>
                    <a:pt x="358" y="85"/>
                  </a:lnTo>
                  <a:close/>
                  <a:moveTo>
                    <a:pt x="358" y="85"/>
                  </a:moveTo>
                  <a:lnTo>
                    <a:pt x="358" y="85"/>
                  </a:lnTo>
                  <a:lnTo>
                    <a:pt x="358" y="85"/>
                  </a:lnTo>
                  <a:close/>
                  <a:moveTo>
                    <a:pt x="358" y="85"/>
                  </a:moveTo>
                  <a:lnTo>
                    <a:pt x="358" y="85"/>
                  </a:lnTo>
                  <a:lnTo>
                    <a:pt x="358" y="85"/>
                  </a:lnTo>
                  <a:close/>
                  <a:moveTo>
                    <a:pt x="358" y="85"/>
                  </a:moveTo>
                  <a:lnTo>
                    <a:pt x="358" y="85"/>
                  </a:lnTo>
                  <a:lnTo>
                    <a:pt x="358" y="85"/>
                  </a:lnTo>
                  <a:close/>
                  <a:moveTo>
                    <a:pt x="358" y="85"/>
                  </a:moveTo>
                  <a:lnTo>
                    <a:pt x="358" y="85"/>
                  </a:lnTo>
                  <a:lnTo>
                    <a:pt x="358" y="85"/>
                  </a:lnTo>
                  <a:close/>
                  <a:moveTo>
                    <a:pt x="358" y="85"/>
                  </a:moveTo>
                  <a:lnTo>
                    <a:pt x="358" y="85"/>
                  </a:lnTo>
                  <a:lnTo>
                    <a:pt x="358" y="85"/>
                  </a:lnTo>
                  <a:close/>
                  <a:moveTo>
                    <a:pt x="274" y="85"/>
                  </a:moveTo>
                  <a:lnTo>
                    <a:pt x="358" y="85"/>
                  </a:lnTo>
                  <a:lnTo>
                    <a:pt x="274" y="85"/>
                  </a:lnTo>
                  <a:close/>
                  <a:moveTo>
                    <a:pt x="274" y="85"/>
                  </a:moveTo>
                  <a:lnTo>
                    <a:pt x="274" y="85"/>
                  </a:lnTo>
                  <a:lnTo>
                    <a:pt x="274" y="85"/>
                  </a:lnTo>
                  <a:close/>
                  <a:moveTo>
                    <a:pt x="274" y="1"/>
                  </a:moveTo>
                  <a:lnTo>
                    <a:pt x="274" y="1"/>
                  </a:lnTo>
                  <a:lnTo>
                    <a:pt x="274" y="1"/>
                  </a:lnTo>
                  <a:close/>
                  <a:moveTo>
                    <a:pt x="274" y="1"/>
                  </a:moveTo>
                  <a:lnTo>
                    <a:pt x="274" y="1"/>
                  </a:lnTo>
                  <a:lnTo>
                    <a:pt x="274" y="1"/>
                  </a:lnTo>
                  <a:close/>
                  <a:moveTo>
                    <a:pt x="274" y="1"/>
                  </a:moveTo>
                  <a:lnTo>
                    <a:pt x="274" y="1"/>
                  </a:lnTo>
                  <a:lnTo>
                    <a:pt x="274" y="1"/>
                  </a:lnTo>
                  <a:close/>
                  <a:moveTo>
                    <a:pt x="274" y="1"/>
                  </a:moveTo>
                  <a:lnTo>
                    <a:pt x="274" y="1"/>
                  </a:lnTo>
                  <a:lnTo>
                    <a:pt x="274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05" y="1"/>
                  </a:moveTo>
                  <a:lnTo>
                    <a:pt x="190" y="1"/>
                  </a:lnTo>
                  <a:lnTo>
                    <a:pt x="105" y="1"/>
                  </a:lnTo>
                  <a:close/>
                  <a:moveTo>
                    <a:pt x="105" y="1"/>
                  </a:moveTo>
                  <a:lnTo>
                    <a:pt x="105" y="1"/>
                  </a:lnTo>
                  <a:lnTo>
                    <a:pt x="105" y="1"/>
                  </a:lnTo>
                  <a:close/>
                  <a:moveTo>
                    <a:pt x="105" y="1"/>
                  </a:moveTo>
                  <a:lnTo>
                    <a:pt x="105" y="1"/>
                  </a:lnTo>
                  <a:lnTo>
                    <a:pt x="105" y="1"/>
                  </a:lnTo>
                  <a:close/>
                  <a:moveTo>
                    <a:pt x="105" y="1"/>
                  </a:moveTo>
                  <a:lnTo>
                    <a:pt x="105" y="1"/>
                  </a:lnTo>
                  <a:lnTo>
                    <a:pt x="105" y="1"/>
                  </a:lnTo>
                  <a:close/>
                  <a:moveTo>
                    <a:pt x="105" y="1"/>
                  </a:moveTo>
                  <a:lnTo>
                    <a:pt x="105" y="1"/>
                  </a:lnTo>
                  <a:lnTo>
                    <a:pt x="105" y="1"/>
                  </a:lnTo>
                  <a:close/>
                  <a:moveTo>
                    <a:pt x="105" y="1"/>
                  </a:moveTo>
                  <a:lnTo>
                    <a:pt x="105" y="1"/>
                  </a:lnTo>
                  <a:lnTo>
                    <a:pt x="105" y="1"/>
                  </a:lnTo>
                  <a:close/>
                  <a:moveTo>
                    <a:pt x="0" y="1"/>
                  </a:moveTo>
                  <a:lnTo>
                    <a:pt x="105" y="1"/>
                  </a:ln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62"/>
            <p:cNvSpPr/>
            <p:nvPr/>
          </p:nvSpPr>
          <p:spPr>
            <a:xfrm flipH="1">
              <a:off x="7346275" y="2828712"/>
              <a:ext cx="234522" cy="117261"/>
            </a:xfrm>
            <a:custGeom>
              <a:avLst/>
              <a:gdLst/>
              <a:ahLst/>
              <a:cxnLst/>
              <a:rect l="l" t="t" r="r" b="b"/>
              <a:pathLst>
                <a:path w="8600" h="4300" extrusionOk="0">
                  <a:moveTo>
                    <a:pt x="2024" y="0"/>
                  </a:moveTo>
                  <a:cubicBezTo>
                    <a:pt x="1834" y="0"/>
                    <a:pt x="1666" y="0"/>
                    <a:pt x="1497" y="85"/>
                  </a:cubicBezTo>
                  <a:cubicBezTo>
                    <a:pt x="1413" y="85"/>
                    <a:pt x="1307" y="85"/>
                    <a:pt x="1307" y="190"/>
                  </a:cubicBezTo>
                  <a:cubicBezTo>
                    <a:pt x="780" y="359"/>
                    <a:pt x="359" y="717"/>
                    <a:pt x="1" y="1244"/>
                  </a:cubicBezTo>
                  <a:lnTo>
                    <a:pt x="1" y="1328"/>
                  </a:lnTo>
                  <a:cubicBezTo>
                    <a:pt x="359" y="1412"/>
                    <a:pt x="612" y="1581"/>
                    <a:pt x="970" y="1665"/>
                  </a:cubicBezTo>
                  <a:cubicBezTo>
                    <a:pt x="1223" y="1328"/>
                    <a:pt x="1497" y="1054"/>
                    <a:pt x="1834" y="970"/>
                  </a:cubicBezTo>
                  <a:lnTo>
                    <a:pt x="2635" y="970"/>
                  </a:lnTo>
                  <a:lnTo>
                    <a:pt x="2635" y="1054"/>
                  </a:lnTo>
                  <a:lnTo>
                    <a:pt x="2993" y="1054"/>
                  </a:lnTo>
                  <a:lnTo>
                    <a:pt x="2993" y="1138"/>
                  </a:lnTo>
                  <a:lnTo>
                    <a:pt x="3246" y="1138"/>
                  </a:lnTo>
                  <a:lnTo>
                    <a:pt x="3246" y="1244"/>
                  </a:lnTo>
                  <a:lnTo>
                    <a:pt x="3415" y="1244"/>
                  </a:lnTo>
                  <a:lnTo>
                    <a:pt x="3415" y="1328"/>
                  </a:lnTo>
                  <a:lnTo>
                    <a:pt x="3605" y="1328"/>
                  </a:lnTo>
                  <a:lnTo>
                    <a:pt x="3605" y="1412"/>
                  </a:lnTo>
                  <a:lnTo>
                    <a:pt x="3773" y="1412"/>
                  </a:lnTo>
                  <a:lnTo>
                    <a:pt x="3773" y="1497"/>
                  </a:lnTo>
                  <a:lnTo>
                    <a:pt x="3858" y="1497"/>
                  </a:lnTo>
                  <a:lnTo>
                    <a:pt x="3942" y="1581"/>
                  </a:lnTo>
                  <a:cubicBezTo>
                    <a:pt x="4827" y="2108"/>
                    <a:pt x="5797" y="2909"/>
                    <a:pt x="6682" y="3773"/>
                  </a:cubicBezTo>
                  <a:cubicBezTo>
                    <a:pt x="7293" y="3963"/>
                    <a:pt x="7988" y="4131"/>
                    <a:pt x="8600" y="4300"/>
                  </a:cubicBezTo>
                  <a:cubicBezTo>
                    <a:pt x="7820" y="3520"/>
                    <a:pt x="7019" y="2635"/>
                    <a:pt x="6155" y="1939"/>
                  </a:cubicBezTo>
                  <a:cubicBezTo>
                    <a:pt x="4827" y="801"/>
                    <a:pt x="3415" y="0"/>
                    <a:pt x="2192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62"/>
            <p:cNvSpPr/>
            <p:nvPr/>
          </p:nvSpPr>
          <p:spPr>
            <a:xfrm flipH="1">
              <a:off x="7494570" y="3022984"/>
              <a:ext cx="86228" cy="21271"/>
            </a:xfrm>
            <a:custGeom>
              <a:avLst/>
              <a:gdLst/>
              <a:ahLst/>
              <a:cxnLst/>
              <a:rect l="l" t="t" r="r" b="b"/>
              <a:pathLst>
                <a:path w="3162" h="780" extrusionOk="0">
                  <a:moveTo>
                    <a:pt x="3162" y="0"/>
                  </a:moveTo>
                  <a:cubicBezTo>
                    <a:pt x="1750" y="0"/>
                    <a:pt x="612" y="169"/>
                    <a:pt x="1" y="780"/>
                  </a:cubicBezTo>
                  <a:cubicBezTo>
                    <a:pt x="612" y="169"/>
                    <a:pt x="1750" y="0"/>
                    <a:pt x="3162" y="0"/>
                  </a:cubicBezTo>
                  <a:close/>
                  <a:moveTo>
                    <a:pt x="3162" y="0"/>
                  </a:moveTo>
                  <a:lnTo>
                    <a:pt x="3162" y="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BB1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62"/>
            <p:cNvSpPr/>
            <p:nvPr/>
          </p:nvSpPr>
          <p:spPr>
            <a:xfrm flipH="1">
              <a:off x="7372700" y="3029856"/>
              <a:ext cx="9245" cy="2345"/>
            </a:xfrm>
            <a:custGeom>
              <a:avLst/>
              <a:gdLst/>
              <a:ahLst/>
              <a:cxnLst/>
              <a:rect l="l" t="t" r="r" b="b"/>
              <a:pathLst>
                <a:path w="339" h="86" extrusionOk="0">
                  <a:moveTo>
                    <a:pt x="1" y="85"/>
                  </a:moveTo>
                  <a:lnTo>
                    <a:pt x="85" y="85"/>
                  </a:lnTo>
                  <a:lnTo>
                    <a:pt x="338" y="85"/>
                  </a:lnTo>
                  <a:lnTo>
                    <a:pt x="338" y="85"/>
                  </a:lnTo>
                  <a:lnTo>
                    <a:pt x="85" y="85"/>
                  </a:lnTo>
                  <a:lnTo>
                    <a:pt x="1" y="85"/>
                  </a:lnTo>
                  <a:close/>
                  <a:moveTo>
                    <a:pt x="170" y="85"/>
                  </a:moveTo>
                  <a:lnTo>
                    <a:pt x="254" y="85"/>
                  </a:lnTo>
                  <a:lnTo>
                    <a:pt x="170" y="85"/>
                  </a:lnTo>
                  <a:close/>
                  <a:moveTo>
                    <a:pt x="170" y="1"/>
                  </a:moveTo>
                  <a:lnTo>
                    <a:pt x="170" y="1"/>
                  </a:lnTo>
                  <a:close/>
                </a:path>
              </a:pathLst>
            </a:custGeom>
            <a:solidFill>
              <a:srgbClr val="1A1F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62"/>
            <p:cNvSpPr/>
            <p:nvPr/>
          </p:nvSpPr>
          <p:spPr>
            <a:xfrm flipH="1">
              <a:off x="7444557" y="3089632"/>
              <a:ext cx="57485" cy="7499"/>
            </a:xfrm>
            <a:custGeom>
              <a:avLst/>
              <a:gdLst/>
              <a:ahLst/>
              <a:cxnLst/>
              <a:rect l="l" t="t" r="r" b="b"/>
              <a:pathLst>
                <a:path w="2108" h="275" extrusionOk="0">
                  <a:moveTo>
                    <a:pt x="2108" y="1"/>
                  </a:moveTo>
                  <a:cubicBezTo>
                    <a:pt x="1243" y="191"/>
                    <a:pt x="527" y="275"/>
                    <a:pt x="0" y="275"/>
                  </a:cubicBezTo>
                  <a:cubicBezTo>
                    <a:pt x="527" y="275"/>
                    <a:pt x="1243" y="191"/>
                    <a:pt x="2108" y="1"/>
                  </a:cubicBezTo>
                  <a:close/>
                </a:path>
              </a:pathLst>
            </a:custGeom>
            <a:solidFill>
              <a:srgbClr val="BB1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62"/>
            <p:cNvSpPr/>
            <p:nvPr/>
          </p:nvSpPr>
          <p:spPr>
            <a:xfrm flipH="1">
              <a:off x="7322142" y="2958027"/>
              <a:ext cx="268419" cy="165556"/>
            </a:xfrm>
            <a:custGeom>
              <a:avLst/>
              <a:gdLst/>
              <a:ahLst/>
              <a:cxnLst/>
              <a:rect l="l" t="t" r="r" b="b"/>
              <a:pathLst>
                <a:path w="9843" h="6071" extrusionOk="0">
                  <a:moveTo>
                    <a:pt x="1581" y="0"/>
                  </a:moveTo>
                  <a:cubicBezTo>
                    <a:pt x="3162" y="1139"/>
                    <a:pt x="5712" y="1939"/>
                    <a:pt x="7820" y="2635"/>
                  </a:cubicBezTo>
                  <a:lnTo>
                    <a:pt x="7820" y="2719"/>
                  </a:lnTo>
                  <a:lnTo>
                    <a:pt x="7651" y="2719"/>
                  </a:lnTo>
                  <a:cubicBezTo>
                    <a:pt x="6155" y="2551"/>
                    <a:pt x="4742" y="2382"/>
                    <a:pt x="3520" y="2382"/>
                  </a:cubicBezTo>
                  <a:cubicBezTo>
                    <a:pt x="2108" y="2382"/>
                    <a:pt x="970" y="2551"/>
                    <a:pt x="359" y="3162"/>
                  </a:cubicBezTo>
                  <a:cubicBezTo>
                    <a:pt x="85" y="3436"/>
                    <a:pt x="0" y="3773"/>
                    <a:pt x="0" y="4131"/>
                  </a:cubicBezTo>
                  <a:lnTo>
                    <a:pt x="0" y="4405"/>
                  </a:lnTo>
                  <a:cubicBezTo>
                    <a:pt x="0" y="4932"/>
                    <a:pt x="359" y="5269"/>
                    <a:pt x="801" y="5628"/>
                  </a:cubicBezTo>
                  <a:cubicBezTo>
                    <a:pt x="1244" y="5881"/>
                    <a:pt x="2024" y="6070"/>
                    <a:pt x="3077" y="6070"/>
                  </a:cubicBezTo>
                  <a:cubicBezTo>
                    <a:pt x="3436" y="5881"/>
                    <a:pt x="3773" y="5712"/>
                    <a:pt x="4131" y="5543"/>
                  </a:cubicBezTo>
                  <a:cubicBezTo>
                    <a:pt x="4489" y="5354"/>
                    <a:pt x="4932" y="5101"/>
                    <a:pt x="5354" y="4827"/>
                  </a:cubicBezTo>
                  <a:lnTo>
                    <a:pt x="5354" y="4827"/>
                  </a:lnTo>
                  <a:cubicBezTo>
                    <a:pt x="4489" y="5017"/>
                    <a:pt x="3773" y="5101"/>
                    <a:pt x="3246" y="5101"/>
                  </a:cubicBezTo>
                  <a:lnTo>
                    <a:pt x="3077" y="5101"/>
                  </a:lnTo>
                  <a:cubicBezTo>
                    <a:pt x="2108" y="5101"/>
                    <a:pt x="1581" y="4932"/>
                    <a:pt x="1328" y="4743"/>
                  </a:cubicBezTo>
                  <a:cubicBezTo>
                    <a:pt x="1138" y="4658"/>
                    <a:pt x="970" y="4490"/>
                    <a:pt x="970" y="4216"/>
                  </a:cubicBezTo>
                  <a:lnTo>
                    <a:pt x="970" y="4131"/>
                  </a:lnTo>
                  <a:cubicBezTo>
                    <a:pt x="970" y="4047"/>
                    <a:pt x="1054" y="3963"/>
                    <a:pt x="1054" y="3878"/>
                  </a:cubicBezTo>
                  <a:cubicBezTo>
                    <a:pt x="1412" y="3520"/>
                    <a:pt x="2382" y="3436"/>
                    <a:pt x="3520" y="3436"/>
                  </a:cubicBezTo>
                  <a:cubicBezTo>
                    <a:pt x="4827" y="3436"/>
                    <a:pt x="6407" y="3604"/>
                    <a:pt x="7567" y="3689"/>
                  </a:cubicBezTo>
                  <a:lnTo>
                    <a:pt x="7651" y="3689"/>
                  </a:lnTo>
                  <a:cubicBezTo>
                    <a:pt x="7904" y="3604"/>
                    <a:pt x="8094" y="3520"/>
                    <a:pt x="8262" y="3352"/>
                  </a:cubicBezTo>
                  <a:cubicBezTo>
                    <a:pt x="8431" y="3352"/>
                    <a:pt x="8515" y="3246"/>
                    <a:pt x="8620" y="3246"/>
                  </a:cubicBezTo>
                  <a:cubicBezTo>
                    <a:pt x="8958" y="3078"/>
                    <a:pt x="9400" y="2825"/>
                    <a:pt x="9843" y="2635"/>
                  </a:cubicBezTo>
                  <a:cubicBezTo>
                    <a:pt x="7124" y="1939"/>
                    <a:pt x="4489" y="1139"/>
                    <a:pt x="1939" y="85"/>
                  </a:cubicBezTo>
                  <a:cubicBezTo>
                    <a:pt x="1771" y="85"/>
                    <a:pt x="1665" y="0"/>
                    <a:pt x="1581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62"/>
            <p:cNvSpPr/>
            <p:nvPr/>
          </p:nvSpPr>
          <p:spPr>
            <a:xfrm flipH="1">
              <a:off x="6649118" y="2816386"/>
              <a:ext cx="1022461" cy="903237"/>
            </a:xfrm>
            <a:custGeom>
              <a:avLst/>
              <a:gdLst/>
              <a:ahLst/>
              <a:cxnLst/>
              <a:rect l="l" t="t" r="r" b="b"/>
              <a:pathLst>
                <a:path w="37494" h="33122" extrusionOk="0">
                  <a:moveTo>
                    <a:pt x="29976" y="0"/>
                  </a:moveTo>
                  <a:cubicBezTo>
                    <a:pt x="28300" y="0"/>
                    <a:pt x="250" y="13645"/>
                    <a:pt x="84" y="14953"/>
                  </a:cubicBezTo>
                  <a:cubicBezTo>
                    <a:pt x="0" y="16001"/>
                    <a:pt x="13279" y="33122"/>
                    <a:pt x="14295" y="33122"/>
                  </a:cubicBezTo>
                  <a:cubicBezTo>
                    <a:pt x="14300" y="33122"/>
                    <a:pt x="14305" y="33121"/>
                    <a:pt x="14310" y="33120"/>
                  </a:cubicBezTo>
                  <a:cubicBezTo>
                    <a:pt x="15174" y="33036"/>
                    <a:pt x="35998" y="25659"/>
                    <a:pt x="36693" y="25491"/>
                  </a:cubicBezTo>
                  <a:cubicBezTo>
                    <a:pt x="37494" y="25301"/>
                    <a:pt x="30897" y="452"/>
                    <a:pt x="30033" y="10"/>
                  </a:cubicBezTo>
                  <a:cubicBezTo>
                    <a:pt x="30020" y="4"/>
                    <a:pt x="30001" y="0"/>
                    <a:pt x="299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62"/>
            <p:cNvSpPr/>
            <p:nvPr/>
          </p:nvSpPr>
          <p:spPr>
            <a:xfrm flipH="1">
              <a:off x="7353175" y="3187913"/>
              <a:ext cx="316141" cy="428793"/>
            </a:xfrm>
            <a:custGeom>
              <a:avLst/>
              <a:gdLst/>
              <a:ahLst/>
              <a:cxnLst/>
              <a:rect l="l" t="t" r="r" b="b"/>
              <a:pathLst>
                <a:path w="11593" h="15724" extrusionOk="0">
                  <a:moveTo>
                    <a:pt x="1750" y="1"/>
                  </a:moveTo>
                  <a:cubicBezTo>
                    <a:pt x="696" y="717"/>
                    <a:pt x="85" y="1139"/>
                    <a:pt x="1" y="1329"/>
                  </a:cubicBezTo>
                  <a:lnTo>
                    <a:pt x="1" y="1413"/>
                  </a:lnTo>
                  <a:cubicBezTo>
                    <a:pt x="1" y="1888"/>
                    <a:pt x="2378" y="5202"/>
                    <a:pt x="5189" y="8872"/>
                  </a:cubicBezTo>
                  <a:lnTo>
                    <a:pt x="5189" y="8872"/>
                  </a:lnTo>
                  <a:cubicBezTo>
                    <a:pt x="5799" y="8620"/>
                    <a:pt x="6325" y="8431"/>
                    <a:pt x="6851" y="8178"/>
                  </a:cubicBezTo>
                  <a:cubicBezTo>
                    <a:pt x="5607" y="6324"/>
                    <a:pt x="4469" y="4406"/>
                    <a:pt x="3247" y="2467"/>
                  </a:cubicBezTo>
                  <a:cubicBezTo>
                    <a:pt x="2973" y="2720"/>
                    <a:pt x="2635" y="2909"/>
                    <a:pt x="2361" y="3162"/>
                  </a:cubicBezTo>
                  <a:cubicBezTo>
                    <a:pt x="2277" y="3162"/>
                    <a:pt x="2193" y="3247"/>
                    <a:pt x="2108" y="3247"/>
                  </a:cubicBezTo>
                  <a:cubicBezTo>
                    <a:pt x="1750" y="3247"/>
                    <a:pt x="1497" y="2551"/>
                    <a:pt x="1834" y="2298"/>
                  </a:cubicBezTo>
                  <a:cubicBezTo>
                    <a:pt x="2193" y="2024"/>
                    <a:pt x="2446" y="1856"/>
                    <a:pt x="2720" y="1582"/>
                  </a:cubicBezTo>
                  <a:cubicBezTo>
                    <a:pt x="2446" y="1055"/>
                    <a:pt x="2108" y="528"/>
                    <a:pt x="1750" y="1"/>
                  </a:cubicBezTo>
                  <a:close/>
                  <a:moveTo>
                    <a:pt x="5189" y="8872"/>
                  </a:moveTo>
                  <a:cubicBezTo>
                    <a:pt x="5188" y="8873"/>
                    <a:pt x="5187" y="8873"/>
                    <a:pt x="5186" y="8874"/>
                  </a:cubicBezTo>
                  <a:cubicBezTo>
                    <a:pt x="6050" y="10012"/>
                    <a:pt x="7019" y="11256"/>
                    <a:pt x="7904" y="12394"/>
                  </a:cubicBezTo>
                  <a:lnTo>
                    <a:pt x="7989" y="12478"/>
                  </a:lnTo>
                  <a:cubicBezTo>
                    <a:pt x="7992" y="12477"/>
                    <a:pt x="7994" y="12476"/>
                    <a:pt x="7997" y="12475"/>
                  </a:cubicBezTo>
                  <a:lnTo>
                    <a:pt x="7997" y="12475"/>
                  </a:lnTo>
                  <a:cubicBezTo>
                    <a:pt x="7060" y="11293"/>
                    <a:pt x="6102" y="10064"/>
                    <a:pt x="5189" y="8872"/>
                  </a:cubicBezTo>
                  <a:close/>
                  <a:moveTo>
                    <a:pt x="9295" y="11951"/>
                  </a:moveTo>
                  <a:cubicBezTo>
                    <a:pt x="8877" y="12119"/>
                    <a:pt x="8437" y="12307"/>
                    <a:pt x="7997" y="12475"/>
                  </a:cubicBezTo>
                  <a:lnTo>
                    <a:pt x="7997" y="12475"/>
                  </a:lnTo>
                  <a:cubicBezTo>
                    <a:pt x="8913" y="13629"/>
                    <a:pt x="9809" y="14739"/>
                    <a:pt x="10623" y="15724"/>
                  </a:cubicBezTo>
                  <a:cubicBezTo>
                    <a:pt x="10982" y="15639"/>
                    <a:pt x="11319" y="15555"/>
                    <a:pt x="11593" y="15471"/>
                  </a:cubicBezTo>
                  <a:cubicBezTo>
                    <a:pt x="10876" y="14312"/>
                    <a:pt x="10096" y="13173"/>
                    <a:pt x="9295" y="119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62"/>
            <p:cNvSpPr/>
            <p:nvPr/>
          </p:nvSpPr>
          <p:spPr>
            <a:xfrm flipH="1">
              <a:off x="7506623" y="3123556"/>
              <a:ext cx="38533" cy="21298"/>
            </a:xfrm>
            <a:custGeom>
              <a:avLst/>
              <a:gdLst/>
              <a:ahLst/>
              <a:cxnLst/>
              <a:rect l="l" t="t" r="r" b="b"/>
              <a:pathLst>
                <a:path w="1413" h="781" extrusionOk="0">
                  <a:moveTo>
                    <a:pt x="1412" y="0"/>
                  </a:moveTo>
                  <a:cubicBezTo>
                    <a:pt x="885" y="253"/>
                    <a:pt x="443" y="527"/>
                    <a:pt x="0" y="780"/>
                  </a:cubicBezTo>
                  <a:cubicBezTo>
                    <a:pt x="443" y="527"/>
                    <a:pt x="885" y="253"/>
                    <a:pt x="1412" y="0"/>
                  </a:cubicBezTo>
                  <a:close/>
                </a:path>
              </a:pathLst>
            </a:custGeom>
            <a:solidFill>
              <a:srgbClr val="B21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62"/>
            <p:cNvSpPr/>
            <p:nvPr/>
          </p:nvSpPr>
          <p:spPr>
            <a:xfrm flipH="1">
              <a:off x="7477881" y="3109184"/>
              <a:ext cx="28770" cy="14399"/>
            </a:xfrm>
            <a:custGeom>
              <a:avLst/>
              <a:gdLst/>
              <a:ahLst/>
              <a:cxnLst/>
              <a:rect l="l" t="t" r="r" b="b"/>
              <a:pathLst>
                <a:path w="1055" h="528" extrusionOk="0">
                  <a:moveTo>
                    <a:pt x="1054" y="0"/>
                  </a:moveTo>
                  <a:cubicBezTo>
                    <a:pt x="696" y="169"/>
                    <a:pt x="359" y="338"/>
                    <a:pt x="0" y="527"/>
                  </a:cubicBezTo>
                  <a:lnTo>
                    <a:pt x="0" y="527"/>
                  </a:lnTo>
                  <a:cubicBezTo>
                    <a:pt x="359" y="338"/>
                    <a:pt x="696" y="169"/>
                    <a:pt x="1054" y="0"/>
                  </a:cubicBezTo>
                  <a:close/>
                </a:path>
              </a:pathLst>
            </a:custGeom>
            <a:solidFill>
              <a:srgbClr val="E7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62"/>
            <p:cNvSpPr/>
            <p:nvPr/>
          </p:nvSpPr>
          <p:spPr>
            <a:xfrm flipH="1">
              <a:off x="7202590" y="3109184"/>
              <a:ext cx="354074" cy="481097"/>
            </a:xfrm>
            <a:custGeom>
              <a:avLst/>
              <a:gdLst/>
              <a:ahLst/>
              <a:cxnLst/>
              <a:rect l="l" t="t" r="r" b="b"/>
              <a:pathLst>
                <a:path w="12984" h="17642" extrusionOk="0">
                  <a:moveTo>
                    <a:pt x="2888" y="0"/>
                  </a:moveTo>
                  <a:cubicBezTo>
                    <a:pt x="2530" y="169"/>
                    <a:pt x="2193" y="338"/>
                    <a:pt x="1834" y="527"/>
                  </a:cubicBezTo>
                  <a:cubicBezTo>
                    <a:pt x="1307" y="780"/>
                    <a:pt x="865" y="1054"/>
                    <a:pt x="422" y="1307"/>
                  </a:cubicBezTo>
                  <a:cubicBezTo>
                    <a:pt x="254" y="1391"/>
                    <a:pt x="85" y="1497"/>
                    <a:pt x="1" y="1581"/>
                  </a:cubicBezTo>
                  <a:cubicBezTo>
                    <a:pt x="254" y="2024"/>
                    <a:pt x="612" y="2551"/>
                    <a:pt x="865" y="3078"/>
                  </a:cubicBezTo>
                  <a:cubicBezTo>
                    <a:pt x="1392" y="2719"/>
                    <a:pt x="1919" y="2445"/>
                    <a:pt x="2361" y="2192"/>
                  </a:cubicBezTo>
                  <a:cubicBezTo>
                    <a:pt x="2446" y="2108"/>
                    <a:pt x="2530" y="2108"/>
                    <a:pt x="2635" y="2108"/>
                  </a:cubicBezTo>
                  <a:cubicBezTo>
                    <a:pt x="3057" y="2108"/>
                    <a:pt x="3415" y="2804"/>
                    <a:pt x="2888" y="3078"/>
                  </a:cubicBezTo>
                  <a:cubicBezTo>
                    <a:pt x="2361" y="3330"/>
                    <a:pt x="1919" y="3604"/>
                    <a:pt x="1392" y="3857"/>
                  </a:cubicBezTo>
                  <a:cubicBezTo>
                    <a:pt x="2635" y="5965"/>
                    <a:pt x="3942" y="7988"/>
                    <a:pt x="5270" y="10012"/>
                  </a:cubicBezTo>
                  <a:cubicBezTo>
                    <a:pt x="6134" y="9653"/>
                    <a:pt x="7019" y="9295"/>
                    <a:pt x="7904" y="8958"/>
                  </a:cubicBezTo>
                  <a:cubicBezTo>
                    <a:pt x="6577" y="6661"/>
                    <a:pt x="5270" y="4469"/>
                    <a:pt x="4026" y="2192"/>
                  </a:cubicBezTo>
                  <a:cubicBezTo>
                    <a:pt x="3858" y="2108"/>
                    <a:pt x="3773" y="2108"/>
                    <a:pt x="3689" y="1918"/>
                  </a:cubicBezTo>
                  <a:cubicBezTo>
                    <a:pt x="3584" y="1834"/>
                    <a:pt x="3584" y="1665"/>
                    <a:pt x="3689" y="1497"/>
                  </a:cubicBezTo>
                  <a:cubicBezTo>
                    <a:pt x="3331" y="970"/>
                    <a:pt x="3057" y="527"/>
                    <a:pt x="2888" y="0"/>
                  </a:cubicBezTo>
                  <a:close/>
                  <a:moveTo>
                    <a:pt x="10349" y="12815"/>
                  </a:moveTo>
                  <a:cubicBezTo>
                    <a:pt x="9485" y="13173"/>
                    <a:pt x="8600" y="13510"/>
                    <a:pt x="7715" y="13869"/>
                  </a:cubicBezTo>
                  <a:cubicBezTo>
                    <a:pt x="8600" y="15091"/>
                    <a:pt x="9380" y="16334"/>
                    <a:pt x="10265" y="17641"/>
                  </a:cubicBezTo>
                  <a:cubicBezTo>
                    <a:pt x="11150" y="17388"/>
                    <a:pt x="12014" y="17114"/>
                    <a:pt x="12984" y="16946"/>
                  </a:cubicBezTo>
                  <a:cubicBezTo>
                    <a:pt x="12120" y="15534"/>
                    <a:pt x="11234" y="14227"/>
                    <a:pt x="10349" y="12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62"/>
            <p:cNvSpPr/>
            <p:nvPr/>
          </p:nvSpPr>
          <p:spPr>
            <a:xfrm flipH="1">
              <a:off x="6922118" y="2840766"/>
              <a:ext cx="31061" cy="14399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1139" y="1"/>
                  </a:moveTo>
                  <a:cubicBezTo>
                    <a:pt x="781" y="170"/>
                    <a:pt x="338" y="359"/>
                    <a:pt x="1" y="528"/>
                  </a:cubicBezTo>
                  <a:lnTo>
                    <a:pt x="1" y="528"/>
                  </a:lnTo>
                  <a:cubicBezTo>
                    <a:pt x="338" y="359"/>
                    <a:pt x="781" y="170"/>
                    <a:pt x="1139" y="1"/>
                  </a:cubicBezTo>
                  <a:close/>
                </a:path>
              </a:pathLst>
            </a:custGeom>
            <a:solidFill>
              <a:srgbClr val="182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62"/>
            <p:cNvSpPr/>
            <p:nvPr/>
          </p:nvSpPr>
          <p:spPr>
            <a:xfrm flipH="1">
              <a:off x="6922118" y="2840766"/>
              <a:ext cx="31061" cy="69593"/>
            </a:xfrm>
            <a:custGeom>
              <a:avLst/>
              <a:gdLst/>
              <a:ahLst/>
              <a:cxnLst/>
              <a:rect l="l" t="t" r="r" b="b"/>
              <a:pathLst>
                <a:path w="1139" h="2552" extrusionOk="0">
                  <a:moveTo>
                    <a:pt x="1139" y="1"/>
                  </a:moveTo>
                  <a:lnTo>
                    <a:pt x="1139" y="1"/>
                  </a:lnTo>
                  <a:cubicBezTo>
                    <a:pt x="781" y="170"/>
                    <a:pt x="338" y="359"/>
                    <a:pt x="1" y="528"/>
                  </a:cubicBezTo>
                  <a:cubicBezTo>
                    <a:pt x="254" y="1139"/>
                    <a:pt x="528" y="1856"/>
                    <a:pt x="781" y="2551"/>
                  </a:cubicBezTo>
                  <a:cubicBezTo>
                    <a:pt x="865" y="1666"/>
                    <a:pt x="949" y="802"/>
                    <a:pt x="1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62"/>
            <p:cNvSpPr/>
            <p:nvPr/>
          </p:nvSpPr>
          <p:spPr>
            <a:xfrm flipH="1">
              <a:off x="7020399" y="2883880"/>
              <a:ext cx="57485" cy="26479"/>
            </a:xfrm>
            <a:custGeom>
              <a:avLst/>
              <a:gdLst/>
              <a:ahLst/>
              <a:cxnLst/>
              <a:rect l="l" t="t" r="r" b="b"/>
              <a:pathLst>
                <a:path w="2108" h="971" extrusionOk="0">
                  <a:moveTo>
                    <a:pt x="2108" y="1"/>
                  </a:moveTo>
                  <a:cubicBezTo>
                    <a:pt x="1412" y="359"/>
                    <a:pt x="780" y="612"/>
                    <a:pt x="0" y="970"/>
                  </a:cubicBezTo>
                  <a:lnTo>
                    <a:pt x="0" y="970"/>
                  </a:lnTo>
                  <a:cubicBezTo>
                    <a:pt x="780" y="612"/>
                    <a:pt x="1412" y="359"/>
                    <a:pt x="2108" y="1"/>
                  </a:cubicBezTo>
                  <a:close/>
                </a:path>
              </a:pathLst>
            </a:custGeom>
            <a:solidFill>
              <a:srgbClr val="182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62"/>
            <p:cNvSpPr/>
            <p:nvPr/>
          </p:nvSpPr>
          <p:spPr>
            <a:xfrm flipH="1">
              <a:off x="7077857" y="2910332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62"/>
            <p:cNvSpPr/>
            <p:nvPr/>
          </p:nvSpPr>
          <p:spPr>
            <a:xfrm flipH="1">
              <a:off x="7077857" y="2910332"/>
              <a:ext cx="21871" cy="12081"/>
            </a:xfrm>
            <a:custGeom>
              <a:avLst/>
              <a:gdLst/>
              <a:ahLst/>
              <a:cxnLst/>
              <a:rect l="l" t="t" r="r" b="b"/>
              <a:pathLst>
                <a:path w="802" h="443" extrusionOk="0">
                  <a:moveTo>
                    <a:pt x="801" y="0"/>
                  </a:moveTo>
                  <a:cubicBezTo>
                    <a:pt x="527" y="169"/>
                    <a:pt x="274" y="253"/>
                    <a:pt x="0" y="443"/>
                  </a:cubicBezTo>
                  <a:lnTo>
                    <a:pt x="0" y="443"/>
                  </a:lnTo>
                  <a:cubicBezTo>
                    <a:pt x="274" y="253"/>
                    <a:pt x="527" y="169"/>
                    <a:pt x="801" y="0"/>
                  </a:cubicBezTo>
                  <a:close/>
                </a:path>
              </a:pathLst>
            </a:custGeom>
            <a:solidFill>
              <a:srgbClr val="E7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62"/>
            <p:cNvSpPr/>
            <p:nvPr/>
          </p:nvSpPr>
          <p:spPr>
            <a:xfrm flipH="1">
              <a:off x="6761743" y="2883880"/>
              <a:ext cx="337984" cy="617884"/>
            </a:xfrm>
            <a:custGeom>
              <a:avLst/>
              <a:gdLst/>
              <a:ahLst/>
              <a:cxnLst/>
              <a:rect l="l" t="t" r="r" b="b"/>
              <a:pathLst>
                <a:path w="12394" h="22658" extrusionOk="0">
                  <a:moveTo>
                    <a:pt x="2909" y="1"/>
                  </a:moveTo>
                  <a:cubicBezTo>
                    <a:pt x="2213" y="359"/>
                    <a:pt x="1581" y="612"/>
                    <a:pt x="801" y="970"/>
                  </a:cubicBezTo>
                  <a:cubicBezTo>
                    <a:pt x="527" y="1139"/>
                    <a:pt x="274" y="1223"/>
                    <a:pt x="0" y="1413"/>
                  </a:cubicBezTo>
                  <a:cubicBezTo>
                    <a:pt x="1497" y="4743"/>
                    <a:pt x="3077" y="8178"/>
                    <a:pt x="4574" y="11592"/>
                  </a:cubicBezTo>
                  <a:cubicBezTo>
                    <a:pt x="5185" y="11340"/>
                    <a:pt x="5796" y="11066"/>
                    <a:pt x="6429" y="10813"/>
                  </a:cubicBezTo>
                  <a:cubicBezTo>
                    <a:pt x="6155" y="9653"/>
                    <a:pt x="6070" y="8515"/>
                    <a:pt x="5986" y="7377"/>
                  </a:cubicBezTo>
                  <a:cubicBezTo>
                    <a:pt x="4932" y="4911"/>
                    <a:pt x="3878" y="2467"/>
                    <a:pt x="2909" y="1"/>
                  </a:cubicBezTo>
                  <a:close/>
                  <a:moveTo>
                    <a:pt x="7735" y="15365"/>
                  </a:moveTo>
                  <a:cubicBezTo>
                    <a:pt x="7293" y="15555"/>
                    <a:pt x="6955" y="15723"/>
                    <a:pt x="6597" y="15808"/>
                  </a:cubicBezTo>
                  <a:cubicBezTo>
                    <a:pt x="7651" y="18084"/>
                    <a:pt x="8705" y="20381"/>
                    <a:pt x="9759" y="22657"/>
                  </a:cubicBezTo>
                  <a:cubicBezTo>
                    <a:pt x="10644" y="22573"/>
                    <a:pt x="11508" y="22405"/>
                    <a:pt x="12393" y="22299"/>
                  </a:cubicBezTo>
                  <a:cubicBezTo>
                    <a:pt x="12224" y="21772"/>
                    <a:pt x="11950" y="21245"/>
                    <a:pt x="11782" y="20634"/>
                  </a:cubicBezTo>
                  <a:cubicBezTo>
                    <a:pt x="10981" y="20107"/>
                    <a:pt x="10201" y="19412"/>
                    <a:pt x="9590" y="18611"/>
                  </a:cubicBezTo>
                  <a:cubicBezTo>
                    <a:pt x="9590" y="18611"/>
                    <a:pt x="9590" y="18527"/>
                    <a:pt x="9485" y="18527"/>
                  </a:cubicBezTo>
                  <a:lnTo>
                    <a:pt x="9485" y="18442"/>
                  </a:lnTo>
                  <a:lnTo>
                    <a:pt x="9400" y="18442"/>
                  </a:lnTo>
                  <a:lnTo>
                    <a:pt x="9400" y="18358"/>
                  </a:lnTo>
                  <a:lnTo>
                    <a:pt x="9316" y="18358"/>
                  </a:lnTo>
                  <a:lnTo>
                    <a:pt x="9316" y="18274"/>
                  </a:lnTo>
                  <a:lnTo>
                    <a:pt x="9316" y="18189"/>
                  </a:lnTo>
                  <a:lnTo>
                    <a:pt x="9232" y="18189"/>
                  </a:lnTo>
                  <a:lnTo>
                    <a:pt x="9232" y="18084"/>
                  </a:lnTo>
                  <a:lnTo>
                    <a:pt x="9147" y="18084"/>
                  </a:lnTo>
                  <a:lnTo>
                    <a:pt x="9147" y="18000"/>
                  </a:lnTo>
                  <a:cubicBezTo>
                    <a:pt x="9147" y="18000"/>
                    <a:pt x="9147" y="17915"/>
                    <a:pt x="9063" y="17915"/>
                  </a:cubicBezTo>
                  <a:lnTo>
                    <a:pt x="9063" y="17831"/>
                  </a:lnTo>
                  <a:lnTo>
                    <a:pt x="8958" y="17831"/>
                  </a:lnTo>
                  <a:lnTo>
                    <a:pt x="8958" y="17747"/>
                  </a:lnTo>
                  <a:cubicBezTo>
                    <a:pt x="8431" y="16946"/>
                    <a:pt x="8094" y="16166"/>
                    <a:pt x="7735" y="153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62"/>
            <p:cNvSpPr/>
            <p:nvPr/>
          </p:nvSpPr>
          <p:spPr>
            <a:xfrm flipH="1">
              <a:off x="7164085" y="2953418"/>
              <a:ext cx="38533" cy="16717"/>
            </a:xfrm>
            <a:custGeom>
              <a:avLst/>
              <a:gdLst/>
              <a:ahLst/>
              <a:cxnLst/>
              <a:rect l="l" t="t" r="r" b="b"/>
              <a:pathLst>
                <a:path w="1413" h="613" extrusionOk="0">
                  <a:moveTo>
                    <a:pt x="1413" y="1"/>
                  </a:moveTo>
                  <a:cubicBezTo>
                    <a:pt x="886" y="169"/>
                    <a:pt x="443" y="443"/>
                    <a:pt x="1" y="612"/>
                  </a:cubicBezTo>
                  <a:lnTo>
                    <a:pt x="1" y="612"/>
                  </a:lnTo>
                  <a:cubicBezTo>
                    <a:pt x="443" y="443"/>
                    <a:pt x="886" y="169"/>
                    <a:pt x="1413" y="1"/>
                  </a:cubicBezTo>
                  <a:close/>
                </a:path>
              </a:pathLst>
            </a:custGeom>
            <a:solidFill>
              <a:srgbClr val="182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62"/>
            <p:cNvSpPr/>
            <p:nvPr/>
          </p:nvSpPr>
          <p:spPr>
            <a:xfrm flipH="1">
              <a:off x="7202590" y="297010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2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62"/>
            <p:cNvSpPr/>
            <p:nvPr/>
          </p:nvSpPr>
          <p:spPr>
            <a:xfrm flipH="1">
              <a:off x="7202590" y="2970107"/>
              <a:ext cx="12081" cy="4609"/>
            </a:xfrm>
            <a:custGeom>
              <a:avLst/>
              <a:gdLst/>
              <a:ahLst/>
              <a:cxnLst/>
              <a:rect l="l" t="t" r="r" b="b"/>
              <a:pathLst>
                <a:path w="443" h="169" extrusionOk="0">
                  <a:moveTo>
                    <a:pt x="443" y="0"/>
                  </a:moveTo>
                  <a:cubicBezTo>
                    <a:pt x="274" y="84"/>
                    <a:pt x="190" y="169"/>
                    <a:pt x="0" y="169"/>
                  </a:cubicBezTo>
                  <a:lnTo>
                    <a:pt x="0" y="169"/>
                  </a:lnTo>
                  <a:cubicBezTo>
                    <a:pt x="190" y="169"/>
                    <a:pt x="274" y="84"/>
                    <a:pt x="443" y="0"/>
                  </a:cubicBezTo>
                  <a:close/>
                </a:path>
              </a:pathLst>
            </a:custGeom>
            <a:solidFill>
              <a:srgbClr val="E7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62"/>
            <p:cNvSpPr/>
            <p:nvPr/>
          </p:nvSpPr>
          <p:spPr>
            <a:xfrm flipH="1">
              <a:off x="7322142" y="3029883"/>
              <a:ext cx="33351" cy="16689"/>
            </a:xfrm>
            <a:custGeom>
              <a:avLst/>
              <a:gdLst/>
              <a:ahLst/>
              <a:cxnLst/>
              <a:rect l="l" t="t" r="r" b="b"/>
              <a:pathLst>
                <a:path w="1223" h="612" extrusionOk="0">
                  <a:moveTo>
                    <a:pt x="1223" y="0"/>
                  </a:moveTo>
                  <a:cubicBezTo>
                    <a:pt x="780" y="190"/>
                    <a:pt x="338" y="358"/>
                    <a:pt x="0" y="611"/>
                  </a:cubicBezTo>
                  <a:cubicBezTo>
                    <a:pt x="338" y="443"/>
                    <a:pt x="780" y="190"/>
                    <a:pt x="1223" y="0"/>
                  </a:cubicBezTo>
                  <a:close/>
                </a:path>
              </a:pathLst>
            </a:custGeom>
            <a:solidFill>
              <a:srgbClr val="E7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62"/>
            <p:cNvSpPr/>
            <p:nvPr/>
          </p:nvSpPr>
          <p:spPr>
            <a:xfrm flipH="1">
              <a:off x="7381917" y="3058599"/>
              <a:ext cx="31061" cy="16689"/>
            </a:xfrm>
            <a:custGeom>
              <a:avLst/>
              <a:gdLst/>
              <a:ahLst/>
              <a:cxnLst/>
              <a:rect l="l" t="t" r="r" b="b"/>
              <a:pathLst>
                <a:path w="1139" h="612" extrusionOk="0">
                  <a:moveTo>
                    <a:pt x="1139" y="1"/>
                  </a:moveTo>
                  <a:cubicBezTo>
                    <a:pt x="781" y="275"/>
                    <a:pt x="338" y="443"/>
                    <a:pt x="1" y="612"/>
                  </a:cubicBezTo>
                  <a:lnTo>
                    <a:pt x="1" y="612"/>
                  </a:lnTo>
                  <a:cubicBezTo>
                    <a:pt x="338" y="443"/>
                    <a:pt x="781" y="275"/>
                    <a:pt x="1139" y="1"/>
                  </a:cubicBezTo>
                  <a:close/>
                </a:path>
              </a:pathLst>
            </a:custGeom>
            <a:solidFill>
              <a:srgbClr val="182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62"/>
            <p:cNvSpPr/>
            <p:nvPr/>
          </p:nvSpPr>
          <p:spPr>
            <a:xfrm flipH="1">
              <a:off x="7365228" y="3049409"/>
              <a:ext cx="16717" cy="9217"/>
            </a:xfrm>
            <a:custGeom>
              <a:avLst/>
              <a:gdLst/>
              <a:ahLst/>
              <a:cxnLst/>
              <a:rect l="l" t="t" r="r" b="b"/>
              <a:pathLst>
                <a:path w="613" h="338" extrusionOk="0">
                  <a:moveTo>
                    <a:pt x="612" y="1"/>
                  </a:moveTo>
                  <a:cubicBezTo>
                    <a:pt x="444" y="169"/>
                    <a:pt x="254" y="253"/>
                    <a:pt x="1" y="338"/>
                  </a:cubicBezTo>
                  <a:lnTo>
                    <a:pt x="1" y="338"/>
                  </a:lnTo>
                  <a:cubicBezTo>
                    <a:pt x="254" y="253"/>
                    <a:pt x="444" y="169"/>
                    <a:pt x="612" y="1"/>
                  </a:cubicBezTo>
                  <a:close/>
                </a:path>
              </a:pathLst>
            </a:custGeom>
            <a:solidFill>
              <a:srgbClr val="E7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62"/>
            <p:cNvSpPr/>
            <p:nvPr/>
          </p:nvSpPr>
          <p:spPr>
            <a:xfrm flipH="1">
              <a:off x="6907747" y="2953418"/>
              <a:ext cx="505231" cy="601222"/>
            </a:xfrm>
            <a:custGeom>
              <a:avLst/>
              <a:gdLst/>
              <a:ahLst/>
              <a:cxnLst/>
              <a:rect l="l" t="t" r="r" b="b"/>
              <a:pathLst>
                <a:path w="18527" h="22047" extrusionOk="0">
                  <a:moveTo>
                    <a:pt x="9127" y="1"/>
                  </a:moveTo>
                  <a:cubicBezTo>
                    <a:pt x="8600" y="169"/>
                    <a:pt x="8157" y="443"/>
                    <a:pt x="7715" y="612"/>
                  </a:cubicBezTo>
                  <a:cubicBezTo>
                    <a:pt x="7546" y="696"/>
                    <a:pt x="7462" y="781"/>
                    <a:pt x="7272" y="781"/>
                  </a:cubicBezTo>
                  <a:cubicBezTo>
                    <a:pt x="8958" y="4132"/>
                    <a:pt x="10539" y="7377"/>
                    <a:pt x="12204" y="10623"/>
                  </a:cubicBezTo>
                  <a:cubicBezTo>
                    <a:pt x="12731" y="10455"/>
                    <a:pt x="13173" y="10265"/>
                    <a:pt x="13595" y="10096"/>
                  </a:cubicBezTo>
                  <a:cubicBezTo>
                    <a:pt x="12120" y="6682"/>
                    <a:pt x="10539" y="3331"/>
                    <a:pt x="9127" y="1"/>
                  </a:cubicBezTo>
                  <a:close/>
                  <a:moveTo>
                    <a:pt x="1750" y="3521"/>
                  </a:moveTo>
                  <a:cubicBezTo>
                    <a:pt x="1582" y="3689"/>
                    <a:pt x="1392" y="3773"/>
                    <a:pt x="1139" y="3858"/>
                  </a:cubicBezTo>
                  <a:cubicBezTo>
                    <a:pt x="781" y="4132"/>
                    <a:pt x="338" y="4300"/>
                    <a:pt x="1" y="4469"/>
                  </a:cubicBezTo>
                  <a:lnTo>
                    <a:pt x="781" y="6050"/>
                  </a:lnTo>
                  <a:cubicBezTo>
                    <a:pt x="1139" y="6155"/>
                    <a:pt x="1308" y="6492"/>
                    <a:pt x="1223" y="6766"/>
                  </a:cubicBezTo>
                  <a:cubicBezTo>
                    <a:pt x="2446" y="9127"/>
                    <a:pt x="3773" y="11319"/>
                    <a:pt x="5164" y="13616"/>
                  </a:cubicBezTo>
                  <a:cubicBezTo>
                    <a:pt x="5691" y="13342"/>
                    <a:pt x="6218" y="13173"/>
                    <a:pt x="6745" y="12899"/>
                  </a:cubicBezTo>
                  <a:cubicBezTo>
                    <a:pt x="5080" y="9843"/>
                    <a:pt x="3499" y="6682"/>
                    <a:pt x="1750" y="3521"/>
                  </a:cubicBezTo>
                  <a:close/>
                  <a:moveTo>
                    <a:pt x="15618" y="14312"/>
                  </a:moveTo>
                  <a:cubicBezTo>
                    <a:pt x="15176" y="14480"/>
                    <a:pt x="14754" y="14670"/>
                    <a:pt x="14311" y="14838"/>
                  </a:cubicBezTo>
                  <a:cubicBezTo>
                    <a:pt x="15365" y="16777"/>
                    <a:pt x="16419" y="18801"/>
                    <a:pt x="17473" y="20719"/>
                  </a:cubicBezTo>
                  <a:cubicBezTo>
                    <a:pt x="17810" y="20634"/>
                    <a:pt x="18168" y="20634"/>
                    <a:pt x="18527" y="20550"/>
                  </a:cubicBezTo>
                  <a:cubicBezTo>
                    <a:pt x="17557" y="18442"/>
                    <a:pt x="16588" y="16419"/>
                    <a:pt x="15618" y="14312"/>
                  </a:cubicBezTo>
                  <a:close/>
                  <a:moveTo>
                    <a:pt x="8853" y="17030"/>
                  </a:moveTo>
                  <a:cubicBezTo>
                    <a:pt x="8431" y="17220"/>
                    <a:pt x="8073" y="17389"/>
                    <a:pt x="7630" y="17557"/>
                  </a:cubicBezTo>
                  <a:cubicBezTo>
                    <a:pt x="8600" y="19054"/>
                    <a:pt x="9569" y="20550"/>
                    <a:pt x="10539" y="22046"/>
                  </a:cubicBezTo>
                  <a:cubicBezTo>
                    <a:pt x="10792" y="21962"/>
                    <a:pt x="11150" y="21857"/>
                    <a:pt x="11403" y="21857"/>
                  </a:cubicBezTo>
                  <a:cubicBezTo>
                    <a:pt x="10623" y="20192"/>
                    <a:pt x="9738" y="18611"/>
                    <a:pt x="8853" y="170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62"/>
            <p:cNvSpPr/>
            <p:nvPr/>
          </p:nvSpPr>
          <p:spPr>
            <a:xfrm flipH="1">
              <a:off x="6898557" y="2974689"/>
              <a:ext cx="466699" cy="668470"/>
            </a:xfrm>
            <a:custGeom>
              <a:avLst/>
              <a:gdLst/>
              <a:ahLst/>
              <a:cxnLst/>
              <a:rect l="l" t="t" r="r" b="b"/>
              <a:pathLst>
                <a:path w="17114" h="24513" extrusionOk="0">
                  <a:moveTo>
                    <a:pt x="5522" y="1"/>
                  </a:moveTo>
                  <a:cubicBezTo>
                    <a:pt x="3688" y="970"/>
                    <a:pt x="1834" y="1855"/>
                    <a:pt x="0" y="2741"/>
                  </a:cubicBezTo>
                  <a:cubicBezTo>
                    <a:pt x="3941" y="10012"/>
                    <a:pt x="7630" y="17304"/>
                    <a:pt x="11508" y="24512"/>
                  </a:cubicBezTo>
                  <a:cubicBezTo>
                    <a:pt x="13341" y="23901"/>
                    <a:pt x="15280" y="23184"/>
                    <a:pt x="17114" y="22573"/>
                  </a:cubicBezTo>
                  <a:cubicBezTo>
                    <a:pt x="13004" y="15197"/>
                    <a:pt x="9316" y="7567"/>
                    <a:pt x="5522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62"/>
            <p:cNvSpPr/>
            <p:nvPr/>
          </p:nvSpPr>
          <p:spPr>
            <a:xfrm flipH="1">
              <a:off x="7355465" y="3046545"/>
              <a:ext cx="9790" cy="2891"/>
            </a:xfrm>
            <a:custGeom>
              <a:avLst/>
              <a:gdLst/>
              <a:ahLst/>
              <a:cxnLst/>
              <a:rect l="l" t="t" r="r" b="b"/>
              <a:pathLst>
                <a:path w="359" h="106" extrusionOk="0">
                  <a:moveTo>
                    <a:pt x="169" y="0"/>
                  </a:moveTo>
                  <a:cubicBezTo>
                    <a:pt x="169" y="41"/>
                    <a:pt x="156" y="66"/>
                    <a:pt x="135" y="82"/>
                  </a:cubicBezTo>
                  <a:lnTo>
                    <a:pt x="135" y="82"/>
                  </a:lnTo>
                  <a:cubicBezTo>
                    <a:pt x="223" y="51"/>
                    <a:pt x="286" y="0"/>
                    <a:pt x="358" y="0"/>
                  </a:cubicBezTo>
                  <a:close/>
                  <a:moveTo>
                    <a:pt x="135" y="82"/>
                  </a:moveTo>
                  <a:cubicBezTo>
                    <a:pt x="96" y="96"/>
                    <a:pt x="52" y="106"/>
                    <a:pt x="0" y="106"/>
                  </a:cubicBezTo>
                  <a:cubicBezTo>
                    <a:pt x="52" y="106"/>
                    <a:pt x="103" y="106"/>
                    <a:pt x="135" y="82"/>
                  </a:cubicBezTo>
                  <a:close/>
                </a:path>
              </a:pathLst>
            </a:custGeom>
            <a:solidFill>
              <a:srgbClr val="FF8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62"/>
            <p:cNvSpPr/>
            <p:nvPr/>
          </p:nvSpPr>
          <p:spPr>
            <a:xfrm flipH="1">
              <a:off x="7355465" y="3046545"/>
              <a:ext cx="5209" cy="27"/>
            </a:xfrm>
            <a:custGeom>
              <a:avLst/>
              <a:gdLst/>
              <a:ahLst/>
              <a:cxnLst/>
              <a:rect l="l" t="t" r="r" b="b"/>
              <a:pathLst>
                <a:path w="191" h="1" extrusionOk="0">
                  <a:moveTo>
                    <a:pt x="190" y="0"/>
                  </a:moveTo>
                  <a:lnTo>
                    <a:pt x="19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83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62"/>
            <p:cNvSpPr/>
            <p:nvPr/>
          </p:nvSpPr>
          <p:spPr>
            <a:xfrm flipH="1">
              <a:off x="7003737" y="3027565"/>
              <a:ext cx="361518" cy="521893"/>
            </a:xfrm>
            <a:custGeom>
              <a:avLst/>
              <a:gdLst/>
              <a:ahLst/>
              <a:cxnLst/>
              <a:rect l="l" t="t" r="r" b="b"/>
              <a:pathLst>
                <a:path w="13257" h="19138" extrusionOk="0">
                  <a:moveTo>
                    <a:pt x="1749" y="1"/>
                  </a:moveTo>
                  <a:cubicBezTo>
                    <a:pt x="1307" y="169"/>
                    <a:pt x="780" y="443"/>
                    <a:pt x="358" y="696"/>
                  </a:cubicBezTo>
                  <a:lnTo>
                    <a:pt x="169" y="696"/>
                  </a:lnTo>
                  <a:cubicBezTo>
                    <a:pt x="169" y="802"/>
                    <a:pt x="84" y="802"/>
                    <a:pt x="0" y="802"/>
                  </a:cubicBezTo>
                  <a:cubicBezTo>
                    <a:pt x="1749" y="3963"/>
                    <a:pt x="3330" y="7124"/>
                    <a:pt x="4995" y="10180"/>
                  </a:cubicBezTo>
                  <a:cubicBezTo>
                    <a:pt x="5712" y="9928"/>
                    <a:pt x="6407" y="9654"/>
                    <a:pt x="7103" y="9401"/>
                  </a:cubicBezTo>
                  <a:cubicBezTo>
                    <a:pt x="6407" y="8262"/>
                    <a:pt x="5712" y="7124"/>
                    <a:pt x="5101" y="5965"/>
                  </a:cubicBezTo>
                  <a:cubicBezTo>
                    <a:pt x="4047" y="4047"/>
                    <a:pt x="2993" y="1940"/>
                    <a:pt x="1749" y="1"/>
                  </a:cubicBezTo>
                  <a:close/>
                  <a:moveTo>
                    <a:pt x="9653" y="13258"/>
                  </a:moveTo>
                  <a:cubicBezTo>
                    <a:pt x="8789" y="13616"/>
                    <a:pt x="7988" y="13974"/>
                    <a:pt x="7103" y="14311"/>
                  </a:cubicBezTo>
                  <a:cubicBezTo>
                    <a:pt x="7988" y="15892"/>
                    <a:pt x="8873" y="17473"/>
                    <a:pt x="9653" y="19138"/>
                  </a:cubicBezTo>
                  <a:cubicBezTo>
                    <a:pt x="10791" y="18885"/>
                    <a:pt x="12035" y="18611"/>
                    <a:pt x="13257" y="18442"/>
                  </a:cubicBezTo>
                  <a:cubicBezTo>
                    <a:pt x="12646" y="17557"/>
                    <a:pt x="12035" y="16693"/>
                    <a:pt x="11423" y="15892"/>
                  </a:cubicBezTo>
                  <a:cubicBezTo>
                    <a:pt x="10896" y="15028"/>
                    <a:pt x="10264" y="14143"/>
                    <a:pt x="9653" y="13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62"/>
            <p:cNvSpPr/>
            <p:nvPr/>
          </p:nvSpPr>
          <p:spPr>
            <a:xfrm flipH="1">
              <a:off x="6726128" y="3111475"/>
              <a:ext cx="801793" cy="416713"/>
            </a:xfrm>
            <a:custGeom>
              <a:avLst/>
              <a:gdLst/>
              <a:ahLst/>
              <a:cxnLst/>
              <a:rect l="l" t="t" r="r" b="b"/>
              <a:pathLst>
                <a:path w="29402" h="15281" extrusionOk="0">
                  <a:moveTo>
                    <a:pt x="28179" y="1"/>
                  </a:moveTo>
                  <a:cubicBezTo>
                    <a:pt x="18779" y="3858"/>
                    <a:pt x="9379" y="7820"/>
                    <a:pt x="1" y="11677"/>
                  </a:cubicBezTo>
                  <a:cubicBezTo>
                    <a:pt x="949" y="12899"/>
                    <a:pt x="1919" y="14143"/>
                    <a:pt x="2804" y="15281"/>
                  </a:cubicBezTo>
                  <a:cubicBezTo>
                    <a:pt x="11677" y="11761"/>
                    <a:pt x="20550" y="8157"/>
                    <a:pt x="29402" y="4574"/>
                  </a:cubicBezTo>
                  <a:cubicBezTo>
                    <a:pt x="28980" y="3078"/>
                    <a:pt x="28622" y="1497"/>
                    <a:pt x="2817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62"/>
            <p:cNvSpPr/>
            <p:nvPr/>
          </p:nvSpPr>
          <p:spPr>
            <a:xfrm flipH="1">
              <a:off x="7451456" y="3525870"/>
              <a:ext cx="2318" cy="2318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0" y="1"/>
                  </a:moveTo>
                  <a:lnTo>
                    <a:pt x="85" y="85"/>
                  </a:lnTo>
                  <a:close/>
                </a:path>
              </a:pathLst>
            </a:custGeom>
            <a:solidFill>
              <a:srgbClr val="58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62"/>
            <p:cNvSpPr/>
            <p:nvPr/>
          </p:nvSpPr>
          <p:spPr>
            <a:xfrm flipH="1">
              <a:off x="6888767" y="3240789"/>
              <a:ext cx="629964" cy="287399"/>
            </a:xfrm>
            <a:custGeom>
              <a:avLst/>
              <a:gdLst/>
              <a:ahLst/>
              <a:cxnLst/>
              <a:rect l="l" t="t" r="r" b="b"/>
              <a:pathLst>
                <a:path w="23101" h="10539" extrusionOk="0">
                  <a:moveTo>
                    <a:pt x="22320" y="1"/>
                  </a:moveTo>
                  <a:cubicBezTo>
                    <a:pt x="14944" y="2635"/>
                    <a:pt x="7567" y="5186"/>
                    <a:pt x="1" y="7378"/>
                  </a:cubicBezTo>
                  <a:cubicBezTo>
                    <a:pt x="802" y="8431"/>
                    <a:pt x="1582" y="9485"/>
                    <a:pt x="2382" y="10455"/>
                  </a:cubicBezTo>
                  <a:lnTo>
                    <a:pt x="2467" y="10539"/>
                  </a:lnTo>
                  <a:cubicBezTo>
                    <a:pt x="9401" y="7820"/>
                    <a:pt x="16250" y="5101"/>
                    <a:pt x="23100" y="2277"/>
                  </a:cubicBezTo>
                  <a:cubicBezTo>
                    <a:pt x="22742" y="1582"/>
                    <a:pt x="22489" y="781"/>
                    <a:pt x="22320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62"/>
            <p:cNvSpPr/>
            <p:nvPr/>
          </p:nvSpPr>
          <p:spPr>
            <a:xfrm flipH="1">
              <a:off x="7518704" y="3193094"/>
              <a:ext cx="76465" cy="62094"/>
            </a:xfrm>
            <a:custGeom>
              <a:avLst/>
              <a:gdLst/>
              <a:ahLst/>
              <a:cxnLst/>
              <a:rect l="l" t="t" r="r" b="b"/>
              <a:pathLst>
                <a:path w="2804" h="2277" extrusionOk="0">
                  <a:moveTo>
                    <a:pt x="2277" y="1"/>
                  </a:moveTo>
                  <a:cubicBezTo>
                    <a:pt x="1497" y="422"/>
                    <a:pt x="780" y="865"/>
                    <a:pt x="1" y="1392"/>
                  </a:cubicBezTo>
                  <a:cubicBezTo>
                    <a:pt x="169" y="1750"/>
                    <a:pt x="359" y="2003"/>
                    <a:pt x="528" y="2277"/>
                  </a:cubicBezTo>
                  <a:cubicBezTo>
                    <a:pt x="1307" y="1750"/>
                    <a:pt x="2024" y="1307"/>
                    <a:pt x="2804" y="780"/>
                  </a:cubicBezTo>
                  <a:cubicBezTo>
                    <a:pt x="2635" y="527"/>
                    <a:pt x="2467" y="253"/>
                    <a:pt x="2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62"/>
            <p:cNvSpPr/>
            <p:nvPr/>
          </p:nvSpPr>
          <p:spPr>
            <a:xfrm flipH="1">
              <a:off x="7580770" y="3231027"/>
              <a:ext cx="47723" cy="45432"/>
            </a:xfrm>
            <a:custGeom>
              <a:avLst/>
              <a:gdLst/>
              <a:ahLst/>
              <a:cxnLst/>
              <a:rect l="l" t="t" r="r" b="b"/>
              <a:pathLst>
                <a:path w="1750" h="1666" extrusionOk="0">
                  <a:moveTo>
                    <a:pt x="1223" y="1"/>
                  </a:moveTo>
                  <a:cubicBezTo>
                    <a:pt x="949" y="275"/>
                    <a:pt x="696" y="443"/>
                    <a:pt x="337" y="717"/>
                  </a:cubicBezTo>
                  <a:cubicBezTo>
                    <a:pt x="0" y="970"/>
                    <a:pt x="253" y="1666"/>
                    <a:pt x="611" y="1666"/>
                  </a:cubicBezTo>
                  <a:cubicBezTo>
                    <a:pt x="696" y="1666"/>
                    <a:pt x="780" y="1581"/>
                    <a:pt x="864" y="1581"/>
                  </a:cubicBezTo>
                  <a:cubicBezTo>
                    <a:pt x="1138" y="1328"/>
                    <a:pt x="1476" y="1139"/>
                    <a:pt x="1750" y="886"/>
                  </a:cubicBezTo>
                  <a:cubicBezTo>
                    <a:pt x="1581" y="612"/>
                    <a:pt x="1391" y="359"/>
                    <a:pt x="1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62"/>
            <p:cNvSpPr/>
            <p:nvPr/>
          </p:nvSpPr>
          <p:spPr>
            <a:xfrm flipH="1">
              <a:off x="7463509" y="3166670"/>
              <a:ext cx="69593" cy="47722"/>
            </a:xfrm>
            <a:custGeom>
              <a:avLst/>
              <a:gdLst/>
              <a:ahLst/>
              <a:cxnLst/>
              <a:rect l="l" t="t" r="r" b="b"/>
              <a:pathLst>
                <a:path w="2552" h="1750" extrusionOk="0">
                  <a:moveTo>
                    <a:pt x="1771" y="0"/>
                  </a:moveTo>
                  <a:cubicBezTo>
                    <a:pt x="1666" y="0"/>
                    <a:pt x="1582" y="0"/>
                    <a:pt x="1497" y="84"/>
                  </a:cubicBezTo>
                  <a:cubicBezTo>
                    <a:pt x="1055" y="337"/>
                    <a:pt x="528" y="611"/>
                    <a:pt x="1" y="970"/>
                  </a:cubicBezTo>
                  <a:cubicBezTo>
                    <a:pt x="191" y="1222"/>
                    <a:pt x="359" y="1496"/>
                    <a:pt x="528" y="1749"/>
                  </a:cubicBezTo>
                  <a:cubicBezTo>
                    <a:pt x="1055" y="1496"/>
                    <a:pt x="1497" y="1222"/>
                    <a:pt x="2024" y="970"/>
                  </a:cubicBezTo>
                  <a:cubicBezTo>
                    <a:pt x="2551" y="696"/>
                    <a:pt x="2193" y="0"/>
                    <a:pt x="1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62"/>
            <p:cNvSpPr/>
            <p:nvPr/>
          </p:nvSpPr>
          <p:spPr>
            <a:xfrm flipH="1">
              <a:off x="7379599" y="3118374"/>
              <a:ext cx="76465" cy="50613"/>
            </a:xfrm>
            <a:custGeom>
              <a:avLst/>
              <a:gdLst/>
              <a:ahLst/>
              <a:cxnLst/>
              <a:rect l="l" t="t" r="r" b="b"/>
              <a:pathLst>
                <a:path w="2804" h="1856" extrusionOk="0">
                  <a:moveTo>
                    <a:pt x="2276" y="1"/>
                  </a:moveTo>
                  <a:cubicBezTo>
                    <a:pt x="2192" y="1"/>
                    <a:pt x="2108" y="1"/>
                    <a:pt x="2002" y="106"/>
                  </a:cubicBezTo>
                  <a:cubicBezTo>
                    <a:pt x="1391" y="359"/>
                    <a:pt x="780" y="633"/>
                    <a:pt x="169" y="886"/>
                  </a:cubicBezTo>
                  <a:cubicBezTo>
                    <a:pt x="84" y="970"/>
                    <a:pt x="0" y="1054"/>
                    <a:pt x="0" y="1160"/>
                  </a:cubicBezTo>
                  <a:cubicBezTo>
                    <a:pt x="84" y="1413"/>
                    <a:pt x="169" y="1581"/>
                    <a:pt x="337" y="1855"/>
                  </a:cubicBezTo>
                  <a:lnTo>
                    <a:pt x="422" y="1855"/>
                  </a:lnTo>
                  <a:cubicBezTo>
                    <a:pt x="527" y="1855"/>
                    <a:pt x="611" y="1855"/>
                    <a:pt x="696" y="1771"/>
                  </a:cubicBezTo>
                  <a:cubicBezTo>
                    <a:pt x="1307" y="1497"/>
                    <a:pt x="1918" y="1244"/>
                    <a:pt x="2529" y="970"/>
                  </a:cubicBezTo>
                  <a:lnTo>
                    <a:pt x="2803" y="717"/>
                  </a:lnTo>
                  <a:cubicBezTo>
                    <a:pt x="2635" y="528"/>
                    <a:pt x="2529" y="275"/>
                    <a:pt x="2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62"/>
            <p:cNvSpPr/>
            <p:nvPr/>
          </p:nvSpPr>
          <p:spPr>
            <a:xfrm flipH="1">
              <a:off x="7446847" y="3149980"/>
              <a:ext cx="12108" cy="19007"/>
            </a:xfrm>
            <a:custGeom>
              <a:avLst/>
              <a:gdLst/>
              <a:ahLst/>
              <a:cxnLst/>
              <a:rect l="l" t="t" r="r" b="b"/>
              <a:pathLst>
                <a:path w="444" h="697" extrusionOk="0">
                  <a:moveTo>
                    <a:pt x="106" y="1"/>
                  </a:moveTo>
                  <a:cubicBezTo>
                    <a:pt x="1" y="169"/>
                    <a:pt x="1" y="338"/>
                    <a:pt x="106" y="422"/>
                  </a:cubicBezTo>
                  <a:cubicBezTo>
                    <a:pt x="190" y="612"/>
                    <a:pt x="275" y="612"/>
                    <a:pt x="443" y="696"/>
                  </a:cubicBezTo>
                  <a:cubicBezTo>
                    <a:pt x="275" y="422"/>
                    <a:pt x="190" y="254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62"/>
            <p:cNvSpPr/>
            <p:nvPr/>
          </p:nvSpPr>
          <p:spPr>
            <a:xfrm flipH="1">
              <a:off x="7377309" y="3118374"/>
              <a:ext cx="14399" cy="19580"/>
            </a:xfrm>
            <a:custGeom>
              <a:avLst/>
              <a:gdLst/>
              <a:ahLst/>
              <a:cxnLst/>
              <a:rect l="l" t="t" r="r" b="b"/>
              <a:pathLst>
                <a:path w="528" h="718" extrusionOk="0">
                  <a:moveTo>
                    <a:pt x="1" y="1"/>
                  </a:moveTo>
                  <a:lnTo>
                    <a:pt x="1" y="1"/>
                  </a:lnTo>
                  <a:cubicBezTo>
                    <a:pt x="169" y="275"/>
                    <a:pt x="275" y="528"/>
                    <a:pt x="443" y="717"/>
                  </a:cubicBezTo>
                  <a:cubicBezTo>
                    <a:pt x="528" y="443"/>
                    <a:pt x="359" y="106"/>
                    <a:pt x="1" y="1"/>
                  </a:cubicBezTo>
                  <a:close/>
                </a:path>
              </a:pathLst>
            </a:custGeom>
            <a:solidFill>
              <a:srgbClr val="6EA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62"/>
            <p:cNvSpPr/>
            <p:nvPr/>
          </p:nvSpPr>
          <p:spPr>
            <a:xfrm flipH="1">
              <a:off x="5145559" y="2114102"/>
              <a:ext cx="1819673" cy="1464099"/>
            </a:xfrm>
            <a:custGeom>
              <a:avLst/>
              <a:gdLst/>
              <a:ahLst/>
              <a:cxnLst/>
              <a:rect l="l" t="t" r="r" b="b"/>
              <a:pathLst>
                <a:path w="66728" h="53689" extrusionOk="0">
                  <a:moveTo>
                    <a:pt x="33251" y="1"/>
                  </a:moveTo>
                  <a:cubicBezTo>
                    <a:pt x="20373" y="1"/>
                    <a:pt x="6115" y="11806"/>
                    <a:pt x="3499" y="21737"/>
                  </a:cubicBezTo>
                  <a:cubicBezTo>
                    <a:pt x="0" y="34994"/>
                    <a:pt x="16503" y="51855"/>
                    <a:pt x="16503" y="51855"/>
                  </a:cubicBezTo>
                  <a:lnTo>
                    <a:pt x="62870" y="53689"/>
                  </a:lnTo>
                  <a:cubicBezTo>
                    <a:pt x="66727" y="31474"/>
                    <a:pt x="53470" y="12169"/>
                    <a:pt x="45567" y="4792"/>
                  </a:cubicBezTo>
                  <a:cubicBezTo>
                    <a:pt x="41984" y="1410"/>
                    <a:pt x="37700" y="1"/>
                    <a:pt x="33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62"/>
            <p:cNvSpPr/>
            <p:nvPr/>
          </p:nvSpPr>
          <p:spPr>
            <a:xfrm flipH="1">
              <a:off x="5478335" y="2826422"/>
              <a:ext cx="1096663" cy="665579"/>
            </a:xfrm>
            <a:custGeom>
              <a:avLst/>
              <a:gdLst/>
              <a:ahLst/>
              <a:cxnLst/>
              <a:rect l="l" t="t" r="r" b="b"/>
              <a:pathLst>
                <a:path w="40215" h="24407" extrusionOk="0">
                  <a:moveTo>
                    <a:pt x="30561" y="12814"/>
                  </a:moveTo>
                  <a:cubicBezTo>
                    <a:pt x="29820" y="13126"/>
                    <a:pt x="29120" y="13437"/>
                    <a:pt x="28741" y="13594"/>
                  </a:cubicBezTo>
                  <a:lnTo>
                    <a:pt x="28741" y="13594"/>
                  </a:lnTo>
                  <a:cubicBezTo>
                    <a:pt x="29347" y="13372"/>
                    <a:pt x="29973" y="13138"/>
                    <a:pt x="30645" y="12920"/>
                  </a:cubicBezTo>
                  <a:cubicBezTo>
                    <a:pt x="30645" y="12814"/>
                    <a:pt x="30561" y="12814"/>
                    <a:pt x="30561" y="12814"/>
                  </a:cubicBezTo>
                  <a:close/>
                  <a:moveTo>
                    <a:pt x="28741" y="13594"/>
                  </a:moveTo>
                  <a:lnTo>
                    <a:pt x="28741" y="13594"/>
                  </a:lnTo>
                  <a:cubicBezTo>
                    <a:pt x="28645" y="13630"/>
                    <a:pt x="28549" y="13665"/>
                    <a:pt x="28454" y="13699"/>
                  </a:cubicBezTo>
                  <a:cubicBezTo>
                    <a:pt x="28479" y="13699"/>
                    <a:pt x="28581" y="13661"/>
                    <a:pt x="28741" y="13594"/>
                  </a:cubicBezTo>
                  <a:close/>
                  <a:moveTo>
                    <a:pt x="21772" y="0"/>
                  </a:moveTo>
                  <a:cubicBezTo>
                    <a:pt x="20634" y="2382"/>
                    <a:pt x="17641" y="7292"/>
                    <a:pt x="12478" y="7904"/>
                  </a:cubicBezTo>
                  <a:cubicBezTo>
                    <a:pt x="11951" y="7904"/>
                    <a:pt x="11424" y="7988"/>
                    <a:pt x="10897" y="7988"/>
                  </a:cubicBezTo>
                  <a:cubicBezTo>
                    <a:pt x="5438" y="7988"/>
                    <a:pt x="4385" y="4574"/>
                    <a:pt x="4385" y="4574"/>
                  </a:cubicBezTo>
                  <a:cubicBezTo>
                    <a:pt x="4385" y="4574"/>
                    <a:pt x="2551" y="6407"/>
                    <a:pt x="1" y="7124"/>
                  </a:cubicBezTo>
                  <a:cubicBezTo>
                    <a:pt x="169" y="8262"/>
                    <a:pt x="528" y="9484"/>
                    <a:pt x="1139" y="10707"/>
                  </a:cubicBezTo>
                  <a:cubicBezTo>
                    <a:pt x="3162" y="14226"/>
                    <a:pt x="11150" y="15723"/>
                    <a:pt x="15112" y="16418"/>
                  </a:cubicBezTo>
                  <a:cubicBezTo>
                    <a:pt x="15281" y="15976"/>
                    <a:pt x="15365" y="15807"/>
                    <a:pt x="15450" y="15723"/>
                  </a:cubicBezTo>
                  <a:cubicBezTo>
                    <a:pt x="15639" y="15723"/>
                    <a:pt x="15808" y="15638"/>
                    <a:pt x="16061" y="15638"/>
                  </a:cubicBezTo>
                  <a:cubicBezTo>
                    <a:pt x="17115" y="15638"/>
                    <a:pt x="18969" y="16165"/>
                    <a:pt x="19222" y="16608"/>
                  </a:cubicBezTo>
                  <a:cubicBezTo>
                    <a:pt x="19328" y="16692"/>
                    <a:pt x="19328" y="16945"/>
                    <a:pt x="19328" y="17219"/>
                  </a:cubicBezTo>
                  <a:cubicBezTo>
                    <a:pt x="19665" y="17135"/>
                    <a:pt x="20023" y="17135"/>
                    <a:pt x="20381" y="17135"/>
                  </a:cubicBezTo>
                  <a:lnTo>
                    <a:pt x="20719" y="17135"/>
                  </a:lnTo>
                  <a:cubicBezTo>
                    <a:pt x="22299" y="16334"/>
                    <a:pt x="24154" y="15554"/>
                    <a:pt x="26262" y="14669"/>
                  </a:cubicBezTo>
                  <a:cubicBezTo>
                    <a:pt x="26072" y="13973"/>
                    <a:pt x="25903" y="13531"/>
                    <a:pt x="25903" y="13257"/>
                  </a:cubicBezTo>
                  <a:lnTo>
                    <a:pt x="25903" y="13173"/>
                  </a:lnTo>
                  <a:cubicBezTo>
                    <a:pt x="25988" y="13004"/>
                    <a:pt x="26072" y="12814"/>
                    <a:pt x="26430" y="12646"/>
                  </a:cubicBezTo>
                  <a:cubicBezTo>
                    <a:pt x="27041" y="12203"/>
                    <a:pt x="28095" y="11676"/>
                    <a:pt x="29339" y="11149"/>
                  </a:cubicBezTo>
                  <a:cubicBezTo>
                    <a:pt x="26704" y="7545"/>
                    <a:pt x="24154" y="3773"/>
                    <a:pt x="21772" y="0"/>
                  </a:cubicBezTo>
                  <a:close/>
                  <a:moveTo>
                    <a:pt x="34861" y="18273"/>
                  </a:moveTo>
                  <a:lnTo>
                    <a:pt x="32905" y="19057"/>
                  </a:lnTo>
                  <a:lnTo>
                    <a:pt x="32905" y="19057"/>
                  </a:lnTo>
                  <a:cubicBezTo>
                    <a:pt x="33288" y="18909"/>
                    <a:pt x="33691" y="18756"/>
                    <a:pt x="34081" y="18610"/>
                  </a:cubicBezTo>
                  <a:cubicBezTo>
                    <a:pt x="34418" y="18526"/>
                    <a:pt x="34692" y="18357"/>
                    <a:pt x="34945" y="18273"/>
                  </a:cubicBezTo>
                  <a:close/>
                  <a:moveTo>
                    <a:pt x="32905" y="19057"/>
                  </a:moveTo>
                  <a:cubicBezTo>
                    <a:pt x="31903" y="19445"/>
                    <a:pt x="31041" y="19793"/>
                    <a:pt x="30919" y="19854"/>
                  </a:cubicBezTo>
                  <a:lnTo>
                    <a:pt x="32905" y="19057"/>
                  </a:lnTo>
                  <a:close/>
                  <a:moveTo>
                    <a:pt x="35999" y="19495"/>
                  </a:moveTo>
                  <a:cubicBezTo>
                    <a:pt x="33638" y="20549"/>
                    <a:pt x="30287" y="21603"/>
                    <a:pt x="29866" y="21603"/>
                  </a:cubicBezTo>
                  <a:cubicBezTo>
                    <a:pt x="29676" y="21603"/>
                    <a:pt x="29423" y="21160"/>
                    <a:pt x="29065" y="20549"/>
                  </a:cubicBezTo>
                  <a:cubicBezTo>
                    <a:pt x="28095" y="20908"/>
                    <a:pt x="27231" y="21245"/>
                    <a:pt x="26346" y="21603"/>
                  </a:cubicBezTo>
                  <a:cubicBezTo>
                    <a:pt x="26873" y="22046"/>
                    <a:pt x="27400" y="22573"/>
                    <a:pt x="27758" y="23352"/>
                  </a:cubicBezTo>
                  <a:cubicBezTo>
                    <a:pt x="32142" y="23626"/>
                    <a:pt x="36357" y="23985"/>
                    <a:pt x="40214" y="24406"/>
                  </a:cubicBezTo>
                  <a:cubicBezTo>
                    <a:pt x="38823" y="22825"/>
                    <a:pt x="37411" y="21160"/>
                    <a:pt x="35999" y="194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62"/>
            <p:cNvSpPr/>
            <p:nvPr/>
          </p:nvSpPr>
          <p:spPr>
            <a:xfrm flipH="1">
              <a:off x="5224915" y="3020366"/>
              <a:ext cx="1060394" cy="476789"/>
            </a:xfrm>
            <a:custGeom>
              <a:avLst/>
              <a:gdLst/>
              <a:ahLst/>
              <a:cxnLst/>
              <a:rect l="l" t="t" r="r" b="b"/>
              <a:pathLst>
                <a:path w="38885" h="17484" extrusionOk="0">
                  <a:moveTo>
                    <a:pt x="37105" y="1"/>
                  </a:moveTo>
                  <a:cubicBezTo>
                    <a:pt x="37087" y="1"/>
                    <a:pt x="37069" y="4"/>
                    <a:pt x="37052" y="12"/>
                  </a:cubicBezTo>
                  <a:cubicBezTo>
                    <a:pt x="9231" y="8337"/>
                    <a:pt x="0" y="15629"/>
                    <a:pt x="84" y="15987"/>
                  </a:cubicBezTo>
                  <a:cubicBezTo>
                    <a:pt x="169" y="16430"/>
                    <a:pt x="7018" y="17400"/>
                    <a:pt x="7461" y="17484"/>
                  </a:cubicBezTo>
                  <a:cubicBezTo>
                    <a:pt x="7988" y="17484"/>
                    <a:pt x="37410" y="6145"/>
                    <a:pt x="38106" y="5365"/>
                  </a:cubicBezTo>
                  <a:cubicBezTo>
                    <a:pt x="38885" y="4586"/>
                    <a:pt x="37750" y="1"/>
                    <a:pt x="37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62"/>
            <p:cNvSpPr/>
            <p:nvPr/>
          </p:nvSpPr>
          <p:spPr>
            <a:xfrm flipH="1">
              <a:off x="5243268" y="3164352"/>
              <a:ext cx="2918" cy="2345"/>
            </a:xfrm>
            <a:custGeom>
              <a:avLst/>
              <a:gdLst/>
              <a:ahLst/>
              <a:cxnLst/>
              <a:rect l="l" t="t" r="r" b="b"/>
              <a:pathLst>
                <a:path w="107" h="86" extrusionOk="0"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106" y="85"/>
                  </a:moveTo>
                  <a:lnTo>
                    <a:pt x="1" y="85"/>
                  </a:lnTo>
                  <a:lnTo>
                    <a:pt x="106" y="85"/>
                  </a:lnTo>
                  <a:close/>
                  <a:moveTo>
                    <a:pt x="106" y="85"/>
                  </a:moveTo>
                  <a:lnTo>
                    <a:pt x="106" y="85"/>
                  </a:lnTo>
                  <a:lnTo>
                    <a:pt x="106" y="85"/>
                  </a:lnTo>
                  <a:close/>
                  <a:moveTo>
                    <a:pt x="106" y="85"/>
                  </a:moveTo>
                  <a:lnTo>
                    <a:pt x="106" y="85"/>
                  </a:lnTo>
                  <a:lnTo>
                    <a:pt x="106" y="85"/>
                  </a:lnTo>
                  <a:close/>
                  <a:moveTo>
                    <a:pt x="106" y="85"/>
                  </a:moveTo>
                  <a:lnTo>
                    <a:pt x="106" y="85"/>
                  </a:lnTo>
                  <a:lnTo>
                    <a:pt x="106" y="85"/>
                  </a:lnTo>
                  <a:close/>
                  <a:moveTo>
                    <a:pt x="106" y="1"/>
                  </a:moveTo>
                  <a:lnTo>
                    <a:pt x="106" y="85"/>
                  </a:lnTo>
                  <a:lnTo>
                    <a:pt x="106" y="1"/>
                  </a:lnTo>
                  <a:close/>
                  <a:moveTo>
                    <a:pt x="106" y="1"/>
                  </a:moveTo>
                  <a:lnTo>
                    <a:pt x="106" y="1"/>
                  </a:lnTo>
                  <a:lnTo>
                    <a:pt x="106" y="1"/>
                  </a:lnTo>
                  <a:close/>
                  <a:moveTo>
                    <a:pt x="106" y="1"/>
                  </a:moveTo>
                  <a:lnTo>
                    <a:pt x="106" y="1"/>
                  </a:lnTo>
                  <a:lnTo>
                    <a:pt x="106" y="1"/>
                  </a:lnTo>
                  <a:close/>
                  <a:moveTo>
                    <a:pt x="106" y="1"/>
                  </a:moveTo>
                  <a:lnTo>
                    <a:pt x="106" y="1"/>
                  </a:lnTo>
                  <a:lnTo>
                    <a:pt x="106" y="1"/>
                  </a:lnTo>
                  <a:close/>
                  <a:moveTo>
                    <a:pt x="106" y="1"/>
                  </a:moveTo>
                  <a:lnTo>
                    <a:pt x="106" y="1"/>
                  </a:lnTo>
                  <a:lnTo>
                    <a:pt x="106" y="1"/>
                  </a:lnTo>
                  <a:close/>
                  <a:moveTo>
                    <a:pt x="106" y="1"/>
                  </a:moveTo>
                  <a:lnTo>
                    <a:pt x="106" y="1"/>
                  </a:lnTo>
                  <a:close/>
                </a:path>
              </a:pathLst>
            </a:custGeom>
            <a:solidFill>
              <a:srgbClr val="4775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62"/>
            <p:cNvSpPr/>
            <p:nvPr/>
          </p:nvSpPr>
          <p:spPr>
            <a:xfrm flipH="1">
              <a:off x="5238686" y="3106894"/>
              <a:ext cx="529365" cy="260947"/>
            </a:xfrm>
            <a:custGeom>
              <a:avLst/>
              <a:gdLst/>
              <a:ahLst/>
              <a:cxnLst/>
              <a:rect l="l" t="t" r="r" b="b"/>
              <a:pathLst>
                <a:path w="19412" h="9569" extrusionOk="0">
                  <a:moveTo>
                    <a:pt x="19327" y="0"/>
                  </a:moveTo>
                  <a:lnTo>
                    <a:pt x="19327" y="0"/>
                  </a:lnTo>
                  <a:cubicBezTo>
                    <a:pt x="15449" y="1138"/>
                    <a:pt x="11593" y="2445"/>
                    <a:pt x="7820" y="3857"/>
                  </a:cubicBezTo>
                  <a:cubicBezTo>
                    <a:pt x="8178" y="4827"/>
                    <a:pt x="8515" y="5880"/>
                    <a:pt x="8705" y="6660"/>
                  </a:cubicBezTo>
                  <a:cubicBezTo>
                    <a:pt x="14058" y="4468"/>
                    <a:pt x="18611" y="2635"/>
                    <a:pt x="19138" y="2276"/>
                  </a:cubicBezTo>
                  <a:lnTo>
                    <a:pt x="19138" y="2192"/>
                  </a:lnTo>
                  <a:lnTo>
                    <a:pt x="19243" y="2192"/>
                  </a:lnTo>
                  <a:lnTo>
                    <a:pt x="19243" y="2108"/>
                  </a:lnTo>
                  <a:cubicBezTo>
                    <a:pt x="19412" y="1749"/>
                    <a:pt x="19412" y="864"/>
                    <a:pt x="19327" y="0"/>
                  </a:cubicBezTo>
                  <a:close/>
                  <a:moveTo>
                    <a:pt x="6071" y="4468"/>
                  </a:moveTo>
                  <a:cubicBezTo>
                    <a:pt x="4047" y="5269"/>
                    <a:pt x="2024" y="6049"/>
                    <a:pt x="1" y="6850"/>
                  </a:cubicBezTo>
                  <a:cubicBezTo>
                    <a:pt x="85" y="7019"/>
                    <a:pt x="169" y="7187"/>
                    <a:pt x="275" y="7377"/>
                  </a:cubicBezTo>
                  <a:cubicBezTo>
                    <a:pt x="696" y="8515"/>
                    <a:pt x="1139" y="9569"/>
                    <a:pt x="1328" y="9569"/>
                  </a:cubicBezTo>
                  <a:cubicBezTo>
                    <a:pt x="3162" y="8768"/>
                    <a:pt x="5101" y="8072"/>
                    <a:pt x="6935" y="7377"/>
                  </a:cubicBezTo>
                  <a:lnTo>
                    <a:pt x="6935" y="7271"/>
                  </a:lnTo>
                  <a:cubicBezTo>
                    <a:pt x="6935" y="7187"/>
                    <a:pt x="6766" y="6576"/>
                    <a:pt x="6597" y="5880"/>
                  </a:cubicBezTo>
                  <a:cubicBezTo>
                    <a:pt x="6408" y="5438"/>
                    <a:pt x="6239" y="4995"/>
                    <a:pt x="6071" y="44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62"/>
            <p:cNvSpPr/>
            <p:nvPr/>
          </p:nvSpPr>
          <p:spPr>
            <a:xfrm flipH="1">
              <a:off x="5782396" y="3317255"/>
              <a:ext cx="155766" cy="98308"/>
            </a:xfrm>
            <a:custGeom>
              <a:avLst/>
              <a:gdLst/>
              <a:ahLst/>
              <a:cxnLst/>
              <a:rect l="l" t="t" r="r" b="b"/>
              <a:pathLst>
                <a:path w="5712" h="3605" extrusionOk="0">
                  <a:moveTo>
                    <a:pt x="4405" y="0"/>
                  </a:moveTo>
                  <a:cubicBezTo>
                    <a:pt x="2909" y="611"/>
                    <a:pt x="1412" y="1244"/>
                    <a:pt x="0" y="1939"/>
                  </a:cubicBezTo>
                  <a:cubicBezTo>
                    <a:pt x="611" y="2192"/>
                    <a:pt x="1855" y="2635"/>
                    <a:pt x="2993" y="3604"/>
                  </a:cubicBezTo>
                  <a:cubicBezTo>
                    <a:pt x="3878" y="3246"/>
                    <a:pt x="4742" y="2909"/>
                    <a:pt x="5712" y="2550"/>
                  </a:cubicBezTo>
                  <a:cubicBezTo>
                    <a:pt x="5353" y="2023"/>
                    <a:pt x="5016" y="1328"/>
                    <a:pt x="4658" y="527"/>
                  </a:cubicBezTo>
                  <a:cubicBezTo>
                    <a:pt x="4574" y="358"/>
                    <a:pt x="4489" y="190"/>
                    <a:pt x="4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62"/>
            <p:cNvSpPr/>
            <p:nvPr/>
          </p:nvSpPr>
          <p:spPr>
            <a:xfrm flipH="1">
              <a:off x="5519158" y="3079651"/>
              <a:ext cx="351756" cy="335912"/>
            </a:xfrm>
            <a:custGeom>
              <a:avLst/>
              <a:gdLst/>
              <a:ahLst/>
              <a:cxnLst/>
              <a:rect l="l" t="t" r="r" b="b"/>
              <a:pathLst>
                <a:path w="12899" h="12318" extrusionOk="0">
                  <a:moveTo>
                    <a:pt x="8489" y="2135"/>
                  </a:moveTo>
                  <a:cubicBezTo>
                    <a:pt x="8500" y="2135"/>
                    <a:pt x="8508" y="2136"/>
                    <a:pt x="8515" y="2137"/>
                  </a:cubicBezTo>
                  <a:cubicBezTo>
                    <a:pt x="8873" y="2306"/>
                    <a:pt x="10791" y="8186"/>
                    <a:pt x="10707" y="8376"/>
                  </a:cubicBezTo>
                  <a:cubicBezTo>
                    <a:pt x="10538" y="8544"/>
                    <a:pt x="5269" y="10483"/>
                    <a:pt x="5100" y="10568"/>
                  </a:cubicBezTo>
                  <a:cubicBezTo>
                    <a:pt x="4826" y="10568"/>
                    <a:pt x="2466" y="4582"/>
                    <a:pt x="2635" y="4413"/>
                  </a:cubicBezTo>
                  <a:cubicBezTo>
                    <a:pt x="2883" y="4248"/>
                    <a:pt x="7960" y="2135"/>
                    <a:pt x="8489" y="2135"/>
                  </a:cubicBezTo>
                  <a:close/>
                  <a:moveTo>
                    <a:pt x="9399" y="1"/>
                  </a:moveTo>
                  <a:cubicBezTo>
                    <a:pt x="8034" y="1"/>
                    <a:pt x="244" y="2810"/>
                    <a:pt x="84" y="3887"/>
                  </a:cubicBezTo>
                  <a:cubicBezTo>
                    <a:pt x="0" y="4940"/>
                    <a:pt x="3520" y="12317"/>
                    <a:pt x="4047" y="12317"/>
                  </a:cubicBezTo>
                  <a:cubicBezTo>
                    <a:pt x="4742" y="12317"/>
                    <a:pt x="12203" y="9767"/>
                    <a:pt x="12561" y="8797"/>
                  </a:cubicBezTo>
                  <a:cubicBezTo>
                    <a:pt x="12899" y="8018"/>
                    <a:pt x="10095" y="283"/>
                    <a:pt x="9569" y="30"/>
                  </a:cubicBezTo>
                  <a:cubicBezTo>
                    <a:pt x="9535" y="10"/>
                    <a:pt x="9478" y="1"/>
                    <a:pt x="9399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62"/>
            <p:cNvSpPr/>
            <p:nvPr/>
          </p:nvSpPr>
          <p:spPr>
            <a:xfrm flipH="1">
              <a:off x="5554800" y="3121265"/>
              <a:ext cx="67275" cy="107498"/>
            </a:xfrm>
            <a:custGeom>
              <a:avLst/>
              <a:gdLst/>
              <a:ahLst/>
              <a:cxnLst/>
              <a:rect l="l" t="t" r="r" b="b"/>
              <a:pathLst>
                <a:path w="2467" h="3942" extrusionOk="0">
                  <a:moveTo>
                    <a:pt x="1" y="1834"/>
                  </a:moveTo>
                  <a:lnTo>
                    <a:pt x="1" y="1834"/>
                  </a:lnTo>
                  <a:cubicBezTo>
                    <a:pt x="191" y="2445"/>
                    <a:pt x="528" y="3161"/>
                    <a:pt x="718" y="3941"/>
                  </a:cubicBezTo>
                  <a:lnTo>
                    <a:pt x="718" y="3941"/>
                  </a:lnTo>
                  <a:cubicBezTo>
                    <a:pt x="528" y="3161"/>
                    <a:pt x="191" y="2445"/>
                    <a:pt x="1" y="1834"/>
                  </a:cubicBezTo>
                  <a:close/>
                  <a:moveTo>
                    <a:pt x="1244" y="0"/>
                  </a:moveTo>
                  <a:lnTo>
                    <a:pt x="1244" y="0"/>
                  </a:lnTo>
                  <a:cubicBezTo>
                    <a:pt x="1666" y="948"/>
                    <a:pt x="2109" y="2108"/>
                    <a:pt x="2467" y="3330"/>
                  </a:cubicBezTo>
                  <a:lnTo>
                    <a:pt x="2467" y="3330"/>
                  </a:lnTo>
                  <a:cubicBezTo>
                    <a:pt x="2109" y="2108"/>
                    <a:pt x="1666" y="948"/>
                    <a:pt x="1244" y="0"/>
                  </a:cubicBezTo>
                  <a:close/>
                </a:path>
              </a:pathLst>
            </a:custGeom>
            <a:solidFill>
              <a:srgbClr val="25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62"/>
            <p:cNvSpPr/>
            <p:nvPr/>
          </p:nvSpPr>
          <p:spPr>
            <a:xfrm flipH="1">
              <a:off x="5578934" y="330803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62"/>
            <p:cNvSpPr/>
            <p:nvPr/>
          </p:nvSpPr>
          <p:spPr>
            <a:xfrm flipH="1">
              <a:off x="5578934" y="3308037"/>
              <a:ext cx="43141" cy="16689"/>
            </a:xfrm>
            <a:custGeom>
              <a:avLst/>
              <a:gdLst/>
              <a:ahLst/>
              <a:cxnLst/>
              <a:rect l="l" t="t" r="r" b="b"/>
              <a:pathLst>
                <a:path w="1582" h="612" extrusionOk="0">
                  <a:moveTo>
                    <a:pt x="1582" y="1"/>
                  </a:moveTo>
                  <a:cubicBezTo>
                    <a:pt x="1497" y="85"/>
                    <a:pt x="802" y="338"/>
                    <a:pt x="1" y="612"/>
                  </a:cubicBezTo>
                  <a:lnTo>
                    <a:pt x="1" y="612"/>
                  </a:lnTo>
                  <a:cubicBezTo>
                    <a:pt x="802" y="338"/>
                    <a:pt x="1497" y="85"/>
                    <a:pt x="1582" y="1"/>
                  </a:cubicBezTo>
                  <a:close/>
                  <a:moveTo>
                    <a:pt x="1582" y="1"/>
                  </a:moveTo>
                  <a:lnTo>
                    <a:pt x="1582" y="1"/>
                  </a:lnTo>
                  <a:lnTo>
                    <a:pt x="1582" y="1"/>
                  </a:lnTo>
                  <a:close/>
                  <a:moveTo>
                    <a:pt x="1582" y="1"/>
                  </a:moveTo>
                  <a:lnTo>
                    <a:pt x="1582" y="1"/>
                  </a:lnTo>
                  <a:lnTo>
                    <a:pt x="1582" y="1"/>
                  </a:lnTo>
                  <a:close/>
                  <a:moveTo>
                    <a:pt x="1582" y="1"/>
                  </a:moveTo>
                  <a:lnTo>
                    <a:pt x="1582" y="1"/>
                  </a:lnTo>
                  <a:close/>
                </a:path>
              </a:pathLst>
            </a:custGeom>
            <a:solidFill>
              <a:srgbClr val="CE1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62"/>
            <p:cNvSpPr/>
            <p:nvPr/>
          </p:nvSpPr>
          <p:spPr>
            <a:xfrm flipH="1">
              <a:off x="5622048" y="3324726"/>
              <a:ext cx="23589" cy="9217"/>
            </a:xfrm>
            <a:custGeom>
              <a:avLst/>
              <a:gdLst/>
              <a:ahLst/>
              <a:cxnLst/>
              <a:rect l="l" t="t" r="r" b="b"/>
              <a:pathLst>
                <a:path w="865" h="338" extrusionOk="0">
                  <a:moveTo>
                    <a:pt x="865" y="0"/>
                  </a:moveTo>
                  <a:cubicBezTo>
                    <a:pt x="612" y="84"/>
                    <a:pt x="338" y="253"/>
                    <a:pt x="1" y="337"/>
                  </a:cubicBezTo>
                  <a:lnTo>
                    <a:pt x="1" y="337"/>
                  </a:lnTo>
                  <a:cubicBezTo>
                    <a:pt x="338" y="253"/>
                    <a:pt x="612" y="84"/>
                    <a:pt x="865" y="0"/>
                  </a:cubicBezTo>
                  <a:close/>
                </a:path>
              </a:pathLst>
            </a:custGeom>
            <a:solidFill>
              <a:srgbClr val="C71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62"/>
            <p:cNvSpPr/>
            <p:nvPr/>
          </p:nvSpPr>
          <p:spPr>
            <a:xfrm flipH="1">
              <a:off x="5528348" y="3319545"/>
              <a:ext cx="64984" cy="38533"/>
            </a:xfrm>
            <a:custGeom>
              <a:avLst/>
              <a:gdLst/>
              <a:ahLst/>
              <a:cxnLst/>
              <a:rect l="l" t="t" r="r" b="b"/>
              <a:pathLst>
                <a:path w="2383" h="1413" extrusionOk="0">
                  <a:moveTo>
                    <a:pt x="1" y="1412"/>
                  </a:moveTo>
                  <a:lnTo>
                    <a:pt x="1" y="1412"/>
                  </a:lnTo>
                  <a:lnTo>
                    <a:pt x="1" y="1412"/>
                  </a:lnTo>
                  <a:close/>
                  <a:moveTo>
                    <a:pt x="85" y="1412"/>
                  </a:moveTo>
                  <a:lnTo>
                    <a:pt x="85" y="1412"/>
                  </a:lnTo>
                  <a:lnTo>
                    <a:pt x="85" y="1412"/>
                  </a:lnTo>
                  <a:close/>
                  <a:moveTo>
                    <a:pt x="2382" y="0"/>
                  </a:moveTo>
                  <a:cubicBezTo>
                    <a:pt x="2298" y="359"/>
                    <a:pt x="1329" y="886"/>
                    <a:pt x="85" y="1412"/>
                  </a:cubicBezTo>
                  <a:cubicBezTo>
                    <a:pt x="1329" y="886"/>
                    <a:pt x="2298" y="359"/>
                    <a:pt x="2382" y="0"/>
                  </a:cubicBezTo>
                  <a:close/>
                </a:path>
              </a:pathLst>
            </a:custGeom>
            <a:solidFill>
              <a:srgbClr val="CE1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62"/>
            <p:cNvSpPr/>
            <p:nvPr/>
          </p:nvSpPr>
          <p:spPr>
            <a:xfrm flipH="1">
              <a:off x="5530639" y="3212074"/>
              <a:ext cx="71884" cy="95990"/>
            </a:xfrm>
            <a:custGeom>
              <a:avLst/>
              <a:gdLst/>
              <a:ahLst/>
              <a:cxnLst/>
              <a:rect l="l" t="t" r="r" b="b"/>
              <a:pathLst>
                <a:path w="2636" h="3520" extrusionOk="0"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520"/>
                  </a:moveTo>
                  <a:lnTo>
                    <a:pt x="865" y="3520"/>
                  </a:lnTo>
                  <a:lnTo>
                    <a:pt x="865" y="3520"/>
                  </a:lnTo>
                  <a:close/>
                  <a:moveTo>
                    <a:pt x="865" y="3414"/>
                  </a:moveTo>
                  <a:lnTo>
                    <a:pt x="865" y="3520"/>
                  </a:lnTo>
                  <a:lnTo>
                    <a:pt x="865" y="3414"/>
                  </a:lnTo>
                  <a:close/>
                  <a:moveTo>
                    <a:pt x="865" y="3414"/>
                  </a:moveTo>
                  <a:lnTo>
                    <a:pt x="865" y="3414"/>
                  </a:lnTo>
                  <a:lnTo>
                    <a:pt x="865" y="3414"/>
                  </a:lnTo>
                  <a:close/>
                  <a:moveTo>
                    <a:pt x="865" y="3414"/>
                  </a:moveTo>
                  <a:lnTo>
                    <a:pt x="865" y="3414"/>
                  </a:lnTo>
                  <a:lnTo>
                    <a:pt x="865" y="3414"/>
                  </a:lnTo>
                  <a:close/>
                  <a:moveTo>
                    <a:pt x="865" y="3414"/>
                  </a:moveTo>
                  <a:lnTo>
                    <a:pt x="865" y="3414"/>
                  </a:lnTo>
                  <a:lnTo>
                    <a:pt x="865" y="3414"/>
                  </a:lnTo>
                  <a:close/>
                  <a:moveTo>
                    <a:pt x="865" y="3414"/>
                  </a:moveTo>
                  <a:lnTo>
                    <a:pt x="865" y="3414"/>
                  </a:lnTo>
                  <a:lnTo>
                    <a:pt x="865" y="3414"/>
                  </a:lnTo>
                  <a:close/>
                  <a:moveTo>
                    <a:pt x="1" y="611"/>
                  </a:moveTo>
                  <a:lnTo>
                    <a:pt x="1" y="611"/>
                  </a:lnTo>
                  <a:cubicBezTo>
                    <a:pt x="169" y="1138"/>
                    <a:pt x="338" y="1581"/>
                    <a:pt x="527" y="2023"/>
                  </a:cubicBezTo>
                  <a:cubicBezTo>
                    <a:pt x="338" y="1581"/>
                    <a:pt x="169" y="1138"/>
                    <a:pt x="1" y="611"/>
                  </a:cubicBezTo>
                  <a:close/>
                  <a:moveTo>
                    <a:pt x="1750" y="0"/>
                  </a:moveTo>
                  <a:lnTo>
                    <a:pt x="1750" y="0"/>
                  </a:lnTo>
                  <a:cubicBezTo>
                    <a:pt x="2108" y="970"/>
                    <a:pt x="2445" y="2023"/>
                    <a:pt x="2635" y="2803"/>
                  </a:cubicBezTo>
                  <a:lnTo>
                    <a:pt x="2635" y="2803"/>
                  </a:lnTo>
                  <a:cubicBezTo>
                    <a:pt x="2445" y="2023"/>
                    <a:pt x="2108" y="970"/>
                    <a:pt x="1750" y="0"/>
                  </a:cubicBezTo>
                  <a:close/>
                </a:path>
              </a:pathLst>
            </a:custGeom>
            <a:solidFill>
              <a:srgbClr val="1E1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62"/>
            <p:cNvSpPr/>
            <p:nvPr/>
          </p:nvSpPr>
          <p:spPr>
            <a:xfrm flipH="1">
              <a:off x="5526058" y="3080442"/>
              <a:ext cx="124733" cy="301770"/>
            </a:xfrm>
            <a:custGeom>
              <a:avLst/>
              <a:gdLst/>
              <a:ahLst/>
              <a:cxnLst/>
              <a:rect l="l" t="t" r="r" b="b"/>
              <a:pathLst>
                <a:path w="4574" h="11066" extrusionOk="0">
                  <a:moveTo>
                    <a:pt x="1497" y="1"/>
                  </a:moveTo>
                  <a:cubicBezTo>
                    <a:pt x="1328" y="1054"/>
                    <a:pt x="1244" y="2193"/>
                    <a:pt x="1054" y="3331"/>
                  </a:cubicBezTo>
                  <a:cubicBezTo>
                    <a:pt x="1244" y="3942"/>
                    <a:pt x="1581" y="4658"/>
                    <a:pt x="1771" y="5438"/>
                  </a:cubicBezTo>
                  <a:cubicBezTo>
                    <a:pt x="1939" y="5965"/>
                    <a:pt x="2108" y="6408"/>
                    <a:pt x="2297" y="6850"/>
                  </a:cubicBezTo>
                  <a:cubicBezTo>
                    <a:pt x="2466" y="7546"/>
                    <a:pt x="2635" y="8157"/>
                    <a:pt x="2635" y="8241"/>
                  </a:cubicBezTo>
                  <a:lnTo>
                    <a:pt x="2635" y="8347"/>
                  </a:lnTo>
                  <a:cubicBezTo>
                    <a:pt x="2550" y="8431"/>
                    <a:pt x="1855" y="8684"/>
                    <a:pt x="1054" y="8958"/>
                  </a:cubicBezTo>
                  <a:cubicBezTo>
                    <a:pt x="801" y="9042"/>
                    <a:pt x="527" y="9211"/>
                    <a:pt x="190" y="9295"/>
                  </a:cubicBezTo>
                  <a:cubicBezTo>
                    <a:pt x="84" y="9928"/>
                    <a:pt x="84" y="10454"/>
                    <a:pt x="0" y="11066"/>
                  </a:cubicBezTo>
                  <a:cubicBezTo>
                    <a:pt x="717" y="10792"/>
                    <a:pt x="1497" y="10454"/>
                    <a:pt x="2108" y="10180"/>
                  </a:cubicBezTo>
                  <a:lnTo>
                    <a:pt x="2192" y="10180"/>
                  </a:lnTo>
                  <a:cubicBezTo>
                    <a:pt x="3436" y="9654"/>
                    <a:pt x="4405" y="9127"/>
                    <a:pt x="4489" y="8768"/>
                  </a:cubicBezTo>
                  <a:cubicBezTo>
                    <a:pt x="4574" y="8768"/>
                    <a:pt x="4574" y="8684"/>
                    <a:pt x="4574" y="8600"/>
                  </a:cubicBezTo>
                  <a:cubicBezTo>
                    <a:pt x="4574" y="8431"/>
                    <a:pt x="4489" y="8073"/>
                    <a:pt x="4405" y="7630"/>
                  </a:cubicBezTo>
                  <a:cubicBezTo>
                    <a:pt x="4215" y="6850"/>
                    <a:pt x="3878" y="5797"/>
                    <a:pt x="3520" y="4827"/>
                  </a:cubicBezTo>
                  <a:cubicBezTo>
                    <a:pt x="3162" y="3605"/>
                    <a:pt x="2719" y="2445"/>
                    <a:pt x="2297" y="1497"/>
                  </a:cubicBezTo>
                  <a:cubicBezTo>
                    <a:pt x="1939" y="696"/>
                    <a:pt x="1665" y="85"/>
                    <a:pt x="1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62"/>
            <p:cNvSpPr/>
            <p:nvPr/>
          </p:nvSpPr>
          <p:spPr>
            <a:xfrm flipH="1">
              <a:off x="5648473" y="3085050"/>
              <a:ext cx="62094" cy="79328"/>
            </a:xfrm>
            <a:custGeom>
              <a:avLst/>
              <a:gdLst/>
              <a:ahLst/>
              <a:cxnLst/>
              <a:rect l="l" t="t" r="r" b="b"/>
              <a:pathLst>
                <a:path w="2277" h="2909" extrusionOk="0">
                  <a:moveTo>
                    <a:pt x="2276" y="0"/>
                  </a:moveTo>
                  <a:lnTo>
                    <a:pt x="2276" y="0"/>
                  </a:lnTo>
                  <a:cubicBezTo>
                    <a:pt x="1665" y="169"/>
                    <a:pt x="970" y="443"/>
                    <a:pt x="169" y="696"/>
                  </a:cubicBezTo>
                  <a:cubicBezTo>
                    <a:pt x="85" y="1412"/>
                    <a:pt x="85" y="2192"/>
                    <a:pt x="0" y="2909"/>
                  </a:cubicBezTo>
                  <a:cubicBezTo>
                    <a:pt x="801" y="2550"/>
                    <a:pt x="1497" y="2276"/>
                    <a:pt x="2024" y="2108"/>
                  </a:cubicBezTo>
                  <a:cubicBezTo>
                    <a:pt x="2108" y="1412"/>
                    <a:pt x="2192" y="696"/>
                    <a:pt x="2276" y="0"/>
                  </a:cubicBezTo>
                  <a:close/>
                </a:path>
              </a:pathLst>
            </a:custGeom>
            <a:solidFill>
              <a:srgbClr val="FFC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62"/>
            <p:cNvSpPr/>
            <p:nvPr/>
          </p:nvSpPr>
          <p:spPr>
            <a:xfrm flipH="1">
              <a:off x="5684114" y="3348288"/>
              <a:ext cx="50586" cy="60376"/>
            </a:xfrm>
            <a:custGeom>
              <a:avLst/>
              <a:gdLst/>
              <a:ahLst/>
              <a:cxnLst/>
              <a:rect l="l" t="t" r="r" b="b"/>
              <a:pathLst>
                <a:path w="1855" h="2214" extrusionOk="0">
                  <a:moveTo>
                    <a:pt x="1855" y="0"/>
                  </a:moveTo>
                  <a:cubicBezTo>
                    <a:pt x="1054" y="358"/>
                    <a:pt x="358" y="527"/>
                    <a:pt x="105" y="632"/>
                  </a:cubicBezTo>
                  <a:cubicBezTo>
                    <a:pt x="105" y="1159"/>
                    <a:pt x="0" y="1686"/>
                    <a:pt x="0" y="2213"/>
                  </a:cubicBezTo>
                  <a:cubicBezTo>
                    <a:pt x="443" y="2108"/>
                    <a:pt x="1054" y="1939"/>
                    <a:pt x="1686" y="1686"/>
                  </a:cubicBezTo>
                  <a:cubicBezTo>
                    <a:pt x="1770" y="1159"/>
                    <a:pt x="1770" y="527"/>
                    <a:pt x="1855" y="0"/>
                  </a:cubicBezTo>
                  <a:close/>
                </a:path>
              </a:pathLst>
            </a:custGeom>
            <a:solidFill>
              <a:srgbClr val="FFC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62"/>
            <p:cNvSpPr/>
            <p:nvPr/>
          </p:nvSpPr>
          <p:spPr>
            <a:xfrm flipH="1">
              <a:off x="5743890" y="3118374"/>
              <a:ext cx="31061" cy="12108"/>
            </a:xfrm>
            <a:custGeom>
              <a:avLst/>
              <a:gdLst/>
              <a:ahLst/>
              <a:cxnLst/>
              <a:rect l="l" t="t" r="r" b="b"/>
              <a:pathLst>
                <a:path w="1139" h="444" extrusionOk="0">
                  <a:moveTo>
                    <a:pt x="1139" y="1"/>
                  </a:moveTo>
                  <a:cubicBezTo>
                    <a:pt x="781" y="190"/>
                    <a:pt x="338" y="275"/>
                    <a:pt x="1" y="443"/>
                  </a:cubicBezTo>
                  <a:lnTo>
                    <a:pt x="1" y="443"/>
                  </a:lnTo>
                  <a:cubicBezTo>
                    <a:pt x="338" y="275"/>
                    <a:pt x="781" y="190"/>
                    <a:pt x="1139" y="1"/>
                  </a:cubicBezTo>
                  <a:close/>
                </a:path>
              </a:pathLst>
            </a:custGeom>
            <a:solidFill>
              <a:srgbClr val="CE1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62"/>
            <p:cNvSpPr/>
            <p:nvPr/>
          </p:nvSpPr>
          <p:spPr>
            <a:xfrm flipH="1">
              <a:off x="5774924" y="3130455"/>
              <a:ext cx="93700" cy="95990"/>
            </a:xfrm>
            <a:custGeom>
              <a:avLst/>
              <a:gdLst/>
              <a:ahLst/>
              <a:cxnLst/>
              <a:rect l="l" t="t" r="r" b="b"/>
              <a:pathLst>
                <a:path w="3436" h="3520" extrusionOk="0">
                  <a:moveTo>
                    <a:pt x="0" y="2108"/>
                  </a:moveTo>
                  <a:cubicBezTo>
                    <a:pt x="0" y="2382"/>
                    <a:pt x="169" y="2824"/>
                    <a:pt x="359" y="3520"/>
                  </a:cubicBezTo>
                  <a:lnTo>
                    <a:pt x="359" y="3520"/>
                  </a:lnTo>
                  <a:cubicBezTo>
                    <a:pt x="169" y="2824"/>
                    <a:pt x="0" y="2382"/>
                    <a:pt x="0" y="2108"/>
                  </a:cubicBezTo>
                  <a:close/>
                  <a:moveTo>
                    <a:pt x="0" y="2108"/>
                  </a:moveTo>
                  <a:lnTo>
                    <a:pt x="0" y="2108"/>
                  </a:lnTo>
                  <a:lnTo>
                    <a:pt x="0" y="2108"/>
                  </a:lnTo>
                  <a:close/>
                  <a:moveTo>
                    <a:pt x="0" y="2108"/>
                  </a:moveTo>
                  <a:lnTo>
                    <a:pt x="0" y="2108"/>
                  </a:lnTo>
                  <a:lnTo>
                    <a:pt x="0" y="2108"/>
                  </a:lnTo>
                  <a:close/>
                  <a:moveTo>
                    <a:pt x="0" y="2108"/>
                  </a:moveTo>
                  <a:lnTo>
                    <a:pt x="0" y="2108"/>
                  </a:lnTo>
                  <a:lnTo>
                    <a:pt x="0" y="2108"/>
                  </a:lnTo>
                  <a:close/>
                  <a:moveTo>
                    <a:pt x="0" y="2108"/>
                  </a:moveTo>
                  <a:lnTo>
                    <a:pt x="0" y="2108"/>
                  </a:lnTo>
                  <a:lnTo>
                    <a:pt x="0" y="2108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0" y="2024"/>
                  </a:moveTo>
                  <a:lnTo>
                    <a:pt x="0" y="2024"/>
                  </a:lnTo>
                  <a:lnTo>
                    <a:pt x="0" y="2024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527" y="1497"/>
                  </a:moveTo>
                  <a:lnTo>
                    <a:pt x="527" y="1497"/>
                  </a:lnTo>
                  <a:lnTo>
                    <a:pt x="527" y="1497"/>
                  </a:lnTo>
                  <a:close/>
                  <a:moveTo>
                    <a:pt x="3436" y="0"/>
                  </a:moveTo>
                  <a:cubicBezTo>
                    <a:pt x="2192" y="527"/>
                    <a:pt x="1138" y="1054"/>
                    <a:pt x="527" y="1497"/>
                  </a:cubicBezTo>
                  <a:cubicBezTo>
                    <a:pt x="1138" y="1054"/>
                    <a:pt x="2192" y="527"/>
                    <a:pt x="3436" y="0"/>
                  </a:cubicBezTo>
                  <a:close/>
                </a:path>
              </a:pathLst>
            </a:custGeom>
            <a:solidFill>
              <a:srgbClr val="C71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62"/>
            <p:cNvSpPr/>
            <p:nvPr/>
          </p:nvSpPr>
          <p:spPr>
            <a:xfrm flipH="1">
              <a:off x="5768024" y="3199994"/>
              <a:ext cx="90836" cy="117288"/>
            </a:xfrm>
            <a:custGeom>
              <a:avLst/>
              <a:gdLst/>
              <a:ahLst/>
              <a:cxnLst/>
              <a:rect l="l" t="t" r="r" b="b"/>
              <a:pathLst>
                <a:path w="3331" h="4301" extrusionOk="0">
                  <a:moveTo>
                    <a:pt x="1" y="970"/>
                  </a:moveTo>
                  <a:lnTo>
                    <a:pt x="1" y="970"/>
                  </a:lnTo>
                  <a:cubicBezTo>
                    <a:pt x="338" y="1855"/>
                    <a:pt x="865" y="3078"/>
                    <a:pt x="1497" y="4300"/>
                  </a:cubicBezTo>
                  <a:lnTo>
                    <a:pt x="1497" y="4300"/>
                  </a:lnTo>
                  <a:cubicBezTo>
                    <a:pt x="865" y="3078"/>
                    <a:pt x="338" y="1855"/>
                    <a:pt x="1" y="970"/>
                  </a:cubicBezTo>
                  <a:close/>
                  <a:moveTo>
                    <a:pt x="2361" y="886"/>
                  </a:moveTo>
                  <a:cubicBezTo>
                    <a:pt x="2635" y="1497"/>
                    <a:pt x="2972" y="2551"/>
                    <a:pt x="3331" y="3436"/>
                  </a:cubicBezTo>
                  <a:lnTo>
                    <a:pt x="3331" y="3436"/>
                  </a:lnTo>
                  <a:cubicBezTo>
                    <a:pt x="2972" y="2551"/>
                    <a:pt x="2635" y="1497"/>
                    <a:pt x="2361" y="886"/>
                  </a:cubicBezTo>
                  <a:close/>
                  <a:moveTo>
                    <a:pt x="2361" y="886"/>
                  </a:moveTo>
                  <a:lnTo>
                    <a:pt x="2361" y="886"/>
                  </a:lnTo>
                  <a:lnTo>
                    <a:pt x="2361" y="886"/>
                  </a:lnTo>
                  <a:close/>
                  <a:moveTo>
                    <a:pt x="2193" y="0"/>
                  </a:moveTo>
                  <a:lnTo>
                    <a:pt x="2193" y="0"/>
                  </a:lnTo>
                  <a:lnTo>
                    <a:pt x="2193" y="0"/>
                  </a:lnTo>
                  <a:close/>
                  <a:moveTo>
                    <a:pt x="2193" y="0"/>
                  </a:moveTo>
                  <a:lnTo>
                    <a:pt x="2193" y="0"/>
                  </a:lnTo>
                  <a:lnTo>
                    <a:pt x="2193" y="0"/>
                  </a:lnTo>
                  <a:close/>
                  <a:moveTo>
                    <a:pt x="2193" y="0"/>
                  </a:moveTo>
                  <a:lnTo>
                    <a:pt x="2193" y="0"/>
                  </a:lnTo>
                  <a:lnTo>
                    <a:pt x="2193" y="0"/>
                  </a:lnTo>
                  <a:close/>
                  <a:moveTo>
                    <a:pt x="2193" y="0"/>
                  </a:moveTo>
                  <a:lnTo>
                    <a:pt x="2193" y="0"/>
                  </a:lnTo>
                  <a:lnTo>
                    <a:pt x="2193" y="0"/>
                  </a:lnTo>
                  <a:close/>
                  <a:moveTo>
                    <a:pt x="2193" y="0"/>
                  </a:moveTo>
                  <a:lnTo>
                    <a:pt x="2193" y="0"/>
                  </a:lnTo>
                  <a:close/>
                </a:path>
              </a:pathLst>
            </a:custGeom>
            <a:solidFill>
              <a:srgbClr val="25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62"/>
            <p:cNvSpPr/>
            <p:nvPr/>
          </p:nvSpPr>
          <p:spPr>
            <a:xfrm flipH="1">
              <a:off x="5760552" y="3293666"/>
              <a:ext cx="57485" cy="37960"/>
            </a:xfrm>
            <a:custGeom>
              <a:avLst/>
              <a:gdLst/>
              <a:ahLst/>
              <a:cxnLst/>
              <a:rect l="l" t="t" r="r" b="b"/>
              <a:pathLst>
                <a:path w="2108" h="1392" extrusionOk="0">
                  <a:moveTo>
                    <a:pt x="253" y="1392"/>
                  </a:moveTo>
                  <a:lnTo>
                    <a:pt x="253" y="1392"/>
                  </a:lnTo>
                  <a:lnTo>
                    <a:pt x="253" y="1392"/>
                  </a:lnTo>
                  <a:close/>
                  <a:moveTo>
                    <a:pt x="253" y="1392"/>
                  </a:moveTo>
                  <a:lnTo>
                    <a:pt x="253" y="1392"/>
                  </a:lnTo>
                  <a:lnTo>
                    <a:pt x="253" y="1392"/>
                  </a:lnTo>
                  <a:close/>
                  <a:moveTo>
                    <a:pt x="0" y="865"/>
                  </a:moveTo>
                  <a:lnTo>
                    <a:pt x="0" y="865"/>
                  </a:lnTo>
                  <a:cubicBezTo>
                    <a:pt x="84" y="1055"/>
                    <a:pt x="169" y="1223"/>
                    <a:pt x="253" y="1392"/>
                  </a:cubicBezTo>
                  <a:cubicBezTo>
                    <a:pt x="169" y="1223"/>
                    <a:pt x="84" y="1055"/>
                    <a:pt x="0" y="865"/>
                  </a:cubicBezTo>
                  <a:close/>
                  <a:moveTo>
                    <a:pt x="1834" y="1"/>
                  </a:moveTo>
                  <a:lnTo>
                    <a:pt x="1834" y="1"/>
                  </a:lnTo>
                  <a:cubicBezTo>
                    <a:pt x="1918" y="170"/>
                    <a:pt x="2002" y="338"/>
                    <a:pt x="2108" y="528"/>
                  </a:cubicBezTo>
                  <a:lnTo>
                    <a:pt x="2108" y="528"/>
                  </a:lnTo>
                  <a:cubicBezTo>
                    <a:pt x="2002" y="338"/>
                    <a:pt x="1918" y="170"/>
                    <a:pt x="1834" y="1"/>
                  </a:cubicBezTo>
                  <a:close/>
                </a:path>
              </a:pathLst>
            </a:custGeom>
            <a:solidFill>
              <a:srgbClr val="1E1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62"/>
            <p:cNvSpPr/>
            <p:nvPr/>
          </p:nvSpPr>
          <p:spPr>
            <a:xfrm flipH="1">
              <a:off x="5743890" y="3118374"/>
              <a:ext cx="124733" cy="287399"/>
            </a:xfrm>
            <a:custGeom>
              <a:avLst/>
              <a:gdLst/>
              <a:ahLst/>
              <a:cxnLst/>
              <a:rect l="l" t="t" r="r" b="b"/>
              <a:pathLst>
                <a:path w="4574" h="10539" extrusionOk="0">
                  <a:moveTo>
                    <a:pt x="4574" y="1"/>
                  </a:moveTo>
                  <a:cubicBezTo>
                    <a:pt x="4216" y="190"/>
                    <a:pt x="3773" y="275"/>
                    <a:pt x="3436" y="443"/>
                  </a:cubicBezTo>
                  <a:cubicBezTo>
                    <a:pt x="2192" y="970"/>
                    <a:pt x="1138" y="1497"/>
                    <a:pt x="527" y="1940"/>
                  </a:cubicBezTo>
                  <a:cubicBezTo>
                    <a:pt x="169" y="2108"/>
                    <a:pt x="85" y="2298"/>
                    <a:pt x="0" y="2467"/>
                  </a:cubicBezTo>
                  <a:lnTo>
                    <a:pt x="0" y="2551"/>
                  </a:lnTo>
                  <a:cubicBezTo>
                    <a:pt x="0" y="2825"/>
                    <a:pt x="169" y="3267"/>
                    <a:pt x="359" y="3963"/>
                  </a:cubicBezTo>
                  <a:cubicBezTo>
                    <a:pt x="696" y="4848"/>
                    <a:pt x="1223" y="6071"/>
                    <a:pt x="1855" y="7293"/>
                  </a:cubicBezTo>
                  <a:cubicBezTo>
                    <a:pt x="1939" y="7483"/>
                    <a:pt x="2024" y="7651"/>
                    <a:pt x="2108" y="7820"/>
                  </a:cubicBezTo>
                  <a:cubicBezTo>
                    <a:pt x="2635" y="8958"/>
                    <a:pt x="3246" y="10012"/>
                    <a:pt x="3604" y="10539"/>
                  </a:cubicBezTo>
                  <a:cubicBezTo>
                    <a:pt x="3689" y="9316"/>
                    <a:pt x="3773" y="8178"/>
                    <a:pt x="3963" y="6956"/>
                  </a:cubicBezTo>
                  <a:cubicBezTo>
                    <a:pt x="3857" y="6766"/>
                    <a:pt x="3773" y="6598"/>
                    <a:pt x="3689" y="6429"/>
                  </a:cubicBezTo>
                  <a:cubicBezTo>
                    <a:pt x="3330" y="5544"/>
                    <a:pt x="2993" y="4490"/>
                    <a:pt x="2719" y="3879"/>
                  </a:cubicBezTo>
                  <a:cubicBezTo>
                    <a:pt x="2551" y="3352"/>
                    <a:pt x="2551" y="3078"/>
                    <a:pt x="2551" y="2993"/>
                  </a:cubicBezTo>
                  <a:cubicBezTo>
                    <a:pt x="2635" y="2993"/>
                    <a:pt x="3436" y="2635"/>
                    <a:pt x="4490" y="2214"/>
                  </a:cubicBezTo>
                  <a:cubicBezTo>
                    <a:pt x="4490" y="1497"/>
                    <a:pt x="4574" y="717"/>
                    <a:pt x="45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62"/>
            <p:cNvSpPr/>
            <p:nvPr/>
          </p:nvSpPr>
          <p:spPr>
            <a:xfrm flipH="1">
              <a:off x="5384035" y="3079569"/>
              <a:ext cx="157539" cy="63621"/>
            </a:xfrm>
            <a:custGeom>
              <a:avLst/>
              <a:gdLst/>
              <a:ahLst/>
              <a:cxnLst/>
              <a:rect l="l" t="t" r="r" b="b"/>
              <a:pathLst>
                <a:path w="5777" h="2333" extrusionOk="0">
                  <a:moveTo>
                    <a:pt x="5310" y="1"/>
                  </a:moveTo>
                  <a:cubicBezTo>
                    <a:pt x="5259" y="1"/>
                    <a:pt x="5203" y="11"/>
                    <a:pt x="5142" y="33"/>
                  </a:cubicBezTo>
                  <a:cubicBezTo>
                    <a:pt x="3562" y="475"/>
                    <a:pt x="1981" y="897"/>
                    <a:pt x="400" y="1529"/>
                  </a:cubicBezTo>
                  <a:cubicBezTo>
                    <a:pt x="0" y="1681"/>
                    <a:pt x="168" y="2333"/>
                    <a:pt x="531" y="2333"/>
                  </a:cubicBezTo>
                  <a:cubicBezTo>
                    <a:pt x="569" y="2333"/>
                    <a:pt x="610" y="2325"/>
                    <a:pt x="653" y="2309"/>
                  </a:cubicBezTo>
                  <a:cubicBezTo>
                    <a:pt x="2149" y="1698"/>
                    <a:pt x="3730" y="1171"/>
                    <a:pt x="5311" y="728"/>
                  </a:cubicBezTo>
                  <a:cubicBezTo>
                    <a:pt x="5777" y="579"/>
                    <a:pt x="5699" y="1"/>
                    <a:pt x="5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62"/>
            <p:cNvSpPr/>
            <p:nvPr/>
          </p:nvSpPr>
          <p:spPr>
            <a:xfrm flipH="1">
              <a:off x="5296199" y="3056144"/>
              <a:ext cx="84919" cy="34306"/>
            </a:xfrm>
            <a:custGeom>
              <a:avLst/>
              <a:gdLst/>
              <a:ahLst/>
              <a:cxnLst/>
              <a:rect l="l" t="t" r="r" b="b"/>
              <a:pathLst>
                <a:path w="3114" h="1258" extrusionOk="0">
                  <a:moveTo>
                    <a:pt x="2665" y="0"/>
                  </a:moveTo>
                  <a:cubicBezTo>
                    <a:pt x="2641" y="0"/>
                    <a:pt x="2615" y="2"/>
                    <a:pt x="2588" y="6"/>
                  </a:cubicBezTo>
                  <a:cubicBezTo>
                    <a:pt x="1893" y="91"/>
                    <a:pt x="1176" y="280"/>
                    <a:pt x="396" y="533"/>
                  </a:cubicBezTo>
                  <a:cubicBezTo>
                    <a:pt x="0" y="609"/>
                    <a:pt x="94" y="1258"/>
                    <a:pt x="495" y="1258"/>
                  </a:cubicBezTo>
                  <a:cubicBezTo>
                    <a:pt x="542" y="1258"/>
                    <a:pt x="594" y="1249"/>
                    <a:pt x="649" y="1229"/>
                  </a:cubicBezTo>
                  <a:cubicBezTo>
                    <a:pt x="1260" y="976"/>
                    <a:pt x="1977" y="807"/>
                    <a:pt x="2588" y="702"/>
                  </a:cubicBezTo>
                  <a:cubicBezTo>
                    <a:pt x="3088" y="702"/>
                    <a:pt x="3114" y="0"/>
                    <a:pt x="2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62"/>
            <p:cNvSpPr/>
            <p:nvPr/>
          </p:nvSpPr>
          <p:spPr>
            <a:xfrm flipH="1">
              <a:off x="7427322" y="3858646"/>
              <a:ext cx="512676" cy="530947"/>
            </a:xfrm>
            <a:custGeom>
              <a:avLst/>
              <a:gdLst/>
              <a:ahLst/>
              <a:cxnLst/>
              <a:rect l="l" t="t" r="r" b="b"/>
              <a:pathLst>
                <a:path w="18800" h="19470" extrusionOk="0">
                  <a:moveTo>
                    <a:pt x="13531" y="1"/>
                  </a:moveTo>
                  <a:cubicBezTo>
                    <a:pt x="13531" y="1"/>
                    <a:pt x="611" y="8263"/>
                    <a:pt x="253" y="8874"/>
                  </a:cubicBezTo>
                  <a:cubicBezTo>
                    <a:pt x="0" y="9401"/>
                    <a:pt x="6323" y="10454"/>
                    <a:pt x="6491" y="10897"/>
                  </a:cubicBezTo>
                  <a:cubicBezTo>
                    <a:pt x="6681" y="11234"/>
                    <a:pt x="358" y="18801"/>
                    <a:pt x="780" y="19412"/>
                  </a:cubicBezTo>
                  <a:cubicBezTo>
                    <a:pt x="800" y="19451"/>
                    <a:pt x="876" y="19470"/>
                    <a:pt x="1001" y="19470"/>
                  </a:cubicBezTo>
                  <a:cubicBezTo>
                    <a:pt x="3081" y="19470"/>
                    <a:pt x="18800" y="14311"/>
                    <a:pt x="18800" y="14311"/>
                  </a:cubicBezTo>
                  <a:lnTo>
                    <a:pt x="13531" y="1"/>
                  </a:ln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62"/>
            <p:cNvSpPr/>
            <p:nvPr/>
          </p:nvSpPr>
          <p:spPr>
            <a:xfrm flipH="1">
              <a:off x="7552028" y="4083951"/>
              <a:ext cx="371308" cy="306378"/>
            </a:xfrm>
            <a:custGeom>
              <a:avLst/>
              <a:gdLst/>
              <a:ahLst/>
              <a:cxnLst/>
              <a:rect l="l" t="t" r="r" b="b"/>
              <a:pathLst>
                <a:path w="13616" h="11235" extrusionOk="0">
                  <a:moveTo>
                    <a:pt x="10285" y="1"/>
                  </a:moveTo>
                  <a:cubicBezTo>
                    <a:pt x="7735" y="2635"/>
                    <a:pt x="5016" y="5270"/>
                    <a:pt x="2276" y="7714"/>
                  </a:cubicBezTo>
                  <a:cubicBezTo>
                    <a:pt x="1054" y="9379"/>
                    <a:pt x="0" y="10876"/>
                    <a:pt x="169" y="11150"/>
                  </a:cubicBezTo>
                  <a:cubicBezTo>
                    <a:pt x="169" y="11234"/>
                    <a:pt x="274" y="11234"/>
                    <a:pt x="359" y="11234"/>
                  </a:cubicBezTo>
                  <a:cubicBezTo>
                    <a:pt x="1665" y="11234"/>
                    <a:pt x="8789" y="9042"/>
                    <a:pt x="13615" y="7546"/>
                  </a:cubicBezTo>
                  <a:cubicBezTo>
                    <a:pt x="12562" y="5164"/>
                    <a:pt x="11423" y="2530"/>
                    <a:pt x="10285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62"/>
            <p:cNvSpPr/>
            <p:nvPr/>
          </p:nvSpPr>
          <p:spPr>
            <a:xfrm flipH="1">
              <a:off x="7753226" y="4028783"/>
              <a:ext cx="114889" cy="78756"/>
            </a:xfrm>
            <a:custGeom>
              <a:avLst/>
              <a:gdLst/>
              <a:ahLst/>
              <a:cxnLst/>
              <a:rect l="l" t="t" r="r" b="b"/>
              <a:pathLst>
                <a:path w="4213" h="2888" extrusionOk="0">
                  <a:moveTo>
                    <a:pt x="3526" y="1"/>
                  </a:moveTo>
                  <a:cubicBezTo>
                    <a:pt x="3439" y="1"/>
                    <a:pt x="3344" y="26"/>
                    <a:pt x="3244" y="85"/>
                  </a:cubicBezTo>
                  <a:cubicBezTo>
                    <a:pt x="2275" y="611"/>
                    <a:pt x="1411" y="1223"/>
                    <a:pt x="441" y="1918"/>
                  </a:cubicBezTo>
                  <a:cubicBezTo>
                    <a:pt x="0" y="2218"/>
                    <a:pt x="297" y="2887"/>
                    <a:pt x="715" y="2887"/>
                  </a:cubicBezTo>
                  <a:cubicBezTo>
                    <a:pt x="796" y="2887"/>
                    <a:pt x="882" y="2862"/>
                    <a:pt x="968" y="2803"/>
                  </a:cubicBezTo>
                  <a:cubicBezTo>
                    <a:pt x="1832" y="2108"/>
                    <a:pt x="2802" y="1497"/>
                    <a:pt x="3771" y="970"/>
                  </a:cubicBezTo>
                  <a:cubicBezTo>
                    <a:pt x="4212" y="670"/>
                    <a:pt x="3974" y="1"/>
                    <a:pt x="3526" y="1"/>
                  </a:cubicBezTo>
                  <a:close/>
                </a:path>
              </a:pathLst>
            </a:custGeom>
            <a:solidFill>
              <a:srgbClr val="AB7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62"/>
            <p:cNvSpPr/>
            <p:nvPr/>
          </p:nvSpPr>
          <p:spPr>
            <a:xfrm flipH="1">
              <a:off x="7685896" y="3988915"/>
              <a:ext cx="69648" cy="41969"/>
            </a:xfrm>
            <a:custGeom>
              <a:avLst/>
              <a:gdLst/>
              <a:ahLst/>
              <a:cxnLst/>
              <a:rect l="l" t="t" r="r" b="b"/>
              <a:pathLst>
                <a:path w="2554" h="1539" extrusionOk="0">
                  <a:moveTo>
                    <a:pt x="1793" y="1"/>
                  </a:moveTo>
                  <a:cubicBezTo>
                    <a:pt x="1725" y="1"/>
                    <a:pt x="1653" y="16"/>
                    <a:pt x="1582" y="50"/>
                  </a:cubicBezTo>
                  <a:cubicBezTo>
                    <a:pt x="1140" y="219"/>
                    <a:pt x="781" y="408"/>
                    <a:pt x="444" y="577"/>
                  </a:cubicBezTo>
                  <a:cubicBezTo>
                    <a:pt x="0" y="879"/>
                    <a:pt x="229" y="1539"/>
                    <a:pt x="690" y="1539"/>
                  </a:cubicBezTo>
                  <a:cubicBezTo>
                    <a:pt x="776" y="1539"/>
                    <a:pt x="871" y="1516"/>
                    <a:pt x="971" y="1462"/>
                  </a:cubicBezTo>
                  <a:cubicBezTo>
                    <a:pt x="1308" y="1273"/>
                    <a:pt x="1666" y="1104"/>
                    <a:pt x="2025" y="935"/>
                  </a:cubicBezTo>
                  <a:cubicBezTo>
                    <a:pt x="2553" y="626"/>
                    <a:pt x="2231" y="1"/>
                    <a:pt x="1793" y="1"/>
                  </a:cubicBezTo>
                  <a:close/>
                </a:path>
              </a:pathLst>
            </a:custGeom>
            <a:solidFill>
              <a:srgbClr val="AB7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62"/>
            <p:cNvSpPr/>
            <p:nvPr/>
          </p:nvSpPr>
          <p:spPr>
            <a:xfrm flipH="1">
              <a:off x="4386335" y="3858646"/>
              <a:ext cx="512131" cy="530947"/>
            </a:xfrm>
            <a:custGeom>
              <a:avLst/>
              <a:gdLst/>
              <a:ahLst/>
              <a:cxnLst/>
              <a:rect l="l" t="t" r="r" b="b"/>
              <a:pathLst>
                <a:path w="18780" h="19470" extrusionOk="0">
                  <a:moveTo>
                    <a:pt x="5164" y="1"/>
                  </a:moveTo>
                  <a:lnTo>
                    <a:pt x="1" y="14311"/>
                  </a:lnTo>
                  <a:cubicBezTo>
                    <a:pt x="1" y="14311"/>
                    <a:pt x="15626" y="19470"/>
                    <a:pt x="17766" y="19470"/>
                  </a:cubicBezTo>
                  <a:cubicBezTo>
                    <a:pt x="17895" y="19470"/>
                    <a:pt x="17975" y="19451"/>
                    <a:pt x="18000" y="19412"/>
                  </a:cubicBezTo>
                  <a:cubicBezTo>
                    <a:pt x="18442" y="18801"/>
                    <a:pt x="12014" y="11234"/>
                    <a:pt x="12288" y="10897"/>
                  </a:cubicBezTo>
                  <a:cubicBezTo>
                    <a:pt x="12457" y="10454"/>
                    <a:pt x="18780" y="9401"/>
                    <a:pt x="18442" y="8874"/>
                  </a:cubicBezTo>
                  <a:cubicBezTo>
                    <a:pt x="18168" y="8263"/>
                    <a:pt x="5164" y="1"/>
                    <a:pt x="5164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62"/>
            <p:cNvSpPr/>
            <p:nvPr/>
          </p:nvSpPr>
          <p:spPr>
            <a:xfrm flipH="1">
              <a:off x="4412760" y="4289703"/>
              <a:ext cx="366154" cy="100626"/>
            </a:xfrm>
            <a:custGeom>
              <a:avLst/>
              <a:gdLst/>
              <a:ahLst/>
              <a:cxnLst/>
              <a:rect l="l" t="t" r="r" b="b"/>
              <a:pathLst>
                <a:path w="13427" h="3690" extrusionOk="0">
                  <a:moveTo>
                    <a:pt x="9928" y="2888"/>
                  </a:moveTo>
                  <a:lnTo>
                    <a:pt x="9928" y="2888"/>
                  </a:lnTo>
                  <a:cubicBezTo>
                    <a:pt x="11593" y="3415"/>
                    <a:pt x="12899" y="3689"/>
                    <a:pt x="13426" y="3689"/>
                  </a:cubicBezTo>
                  <a:lnTo>
                    <a:pt x="13426" y="3689"/>
                  </a:lnTo>
                  <a:cubicBezTo>
                    <a:pt x="12899" y="3689"/>
                    <a:pt x="11593" y="3415"/>
                    <a:pt x="9928" y="2888"/>
                  </a:cubicBezTo>
                  <a:close/>
                  <a:moveTo>
                    <a:pt x="8515" y="2551"/>
                  </a:moveTo>
                  <a:lnTo>
                    <a:pt x="8515" y="2551"/>
                  </a:lnTo>
                  <a:cubicBezTo>
                    <a:pt x="8684" y="2551"/>
                    <a:pt x="8874" y="2635"/>
                    <a:pt x="9042" y="2720"/>
                  </a:cubicBezTo>
                  <a:lnTo>
                    <a:pt x="9042" y="2720"/>
                  </a:lnTo>
                  <a:cubicBezTo>
                    <a:pt x="8874" y="2635"/>
                    <a:pt x="8684" y="2551"/>
                    <a:pt x="8515" y="2551"/>
                  </a:cubicBezTo>
                  <a:close/>
                  <a:moveTo>
                    <a:pt x="5712" y="1750"/>
                  </a:moveTo>
                  <a:lnTo>
                    <a:pt x="5712" y="1750"/>
                  </a:lnTo>
                  <a:cubicBezTo>
                    <a:pt x="6408" y="1940"/>
                    <a:pt x="7103" y="2108"/>
                    <a:pt x="7820" y="2361"/>
                  </a:cubicBezTo>
                  <a:lnTo>
                    <a:pt x="7820" y="2361"/>
                  </a:lnTo>
                  <a:cubicBezTo>
                    <a:pt x="7103" y="2108"/>
                    <a:pt x="6408" y="1940"/>
                    <a:pt x="5712" y="1750"/>
                  </a:cubicBezTo>
                  <a:close/>
                  <a:moveTo>
                    <a:pt x="2804" y="781"/>
                  </a:moveTo>
                  <a:lnTo>
                    <a:pt x="2804" y="781"/>
                  </a:lnTo>
                  <a:cubicBezTo>
                    <a:pt x="3520" y="1055"/>
                    <a:pt x="4384" y="1307"/>
                    <a:pt x="5185" y="1581"/>
                  </a:cubicBezTo>
                  <a:lnTo>
                    <a:pt x="5185" y="1581"/>
                  </a:lnTo>
                  <a:cubicBezTo>
                    <a:pt x="4384" y="1307"/>
                    <a:pt x="3520" y="1055"/>
                    <a:pt x="2804" y="781"/>
                  </a:cubicBezTo>
                  <a:close/>
                  <a:moveTo>
                    <a:pt x="970" y="254"/>
                  </a:moveTo>
                  <a:lnTo>
                    <a:pt x="970" y="254"/>
                  </a:lnTo>
                  <a:cubicBezTo>
                    <a:pt x="1223" y="359"/>
                    <a:pt x="1413" y="443"/>
                    <a:pt x="1666" y="443"/>
                  </a:cubicBezTo>
                  <a:lnTo>
                    <a:pt x="1666" y="443"/>
                  </a:lnTo>
                  <a:cubicBezTo>
                    <a:pt x="1413" y="443"/>
                    <a:pt x="1223" y="359"/>
                    <a:pt x="970" y="254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69" y="1"/>
                    <a:pt x="254" y="1"/>
                    <a:pt x="359" y="85"/>
                  </a:cubicBezTo>
                  <a:lnTo>
                    <a:pt x="359" y="85"/>
                  </a:lnTo>
                  <a:cubicBezTo>
                    <a:pt x="254" y="1"/>
                    <a:pt x="169" y="1"/>
                    <a:pt x="1" y="1"/>
                  </a:cubicBezTo>
                  <a:close/>
                </a:path>
              </a:pathLst>
            </a:custGeom>
            <a:solidFill>
              <a:srgbClr val="12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62"/>
            <p:cNvSpPr/>
            <p:nvPr/>
          </p:nvSpPr>
          <p:spPr>
            <a:xfrm flipH="1">
              <a:off x="4508178" y="4292021"/>
              <a:ext cx="260974" cy="76465"/>
            </a:xfrm>
            <a:custGeom>
              <a:avLst/>
              <a:gdLst/>
              <a:ahLst/>
              <a:cxnLst/>
              <a:rect l="l" t="t" r="r" b="b"/>
              <a:pathLst>
                <a:path w="9570" h="2804" extrusionOk="0">
                  <a:moveTo>
                    <a:pt x="8684" y="2635"/>
                  </a:moveTo>
                  <a:lnTo>
                    <a:pt x="8684" y="2635"/>
                  </a:lnTo>
                  <a:cubicBezTo>
                    <a:pt x="8958" y="2719"/>
                    <a:pt x="9296" y="2719"/>
                    <a:pt x="9570" y="2803"/>
                  </a:cubicBezTo>
                  <a:lnTo>
                    <a:pt x="9570" y="2803"/>
                  </a:lnTo>
                  <a:cubicBezTo>
                    <a:pt x="9296" y="2719"/>
                    <a:pt x="8958" y="2719"/>
                    <a:pt x="8684" y="2635"/>
                  </a:cubicBezTo>
                  <a:close/>
                  <a:moveTo>
                    <a:pt x="7462" y="2276"/>
                  </a:moveTo>
                  <a:lnTo>
                    <a:pt x="7462" y="2276"/>
                  </a:lnTo>
                  <a:cubicBezTo>
                    <a:pt x="7715" y="2276"/>
                    <a:pt x="7904" y="2382"/>
                    <a:pt x="8157" y="2466"/>
                  </a:cubicBezTo>
                  <a:lnTo>
                    <a:pt x="8157" y="2466"/>
                  </a:lnTo>
                  <a:cubicBezTo>
                    <a:pt x="7904" y="2382"/>
                    <a:pt x="7715" y="2276"/>
                    <a:pt x="7462" y="2276"/>
                  </a:cubicBezTo>
                  <a:close/>
                  <a:moveTo>
                    <a:pt x="4827" y="1496"/>
                  </a:moveTo>
                  <a:lnTo>
                    <a:pt x="4827" y="1496"/>
                  </a:lnTo>
                  <a:cubicBezTo>
                    <a:pt x="4996" y="1496"/>
                    <a:pt x="5165" y="1581"/>
                    <a:pt x="5354" y="1665"/>
                  </a:cubicBezTo>
                  <a:lnTo>
                    <a:pt x="5354" y="1665"/>
                  </a:lnTo>
                  <a:cubicBezTo>
                    <a:pt x="5165" y="1581"/>
                    <a:pt x="4996" y="1496"/>
                    <a:pt x="4827" y="1496"/>
                  </a:cubicBezTo>
                  <a:close/>
                  <a:moveTo>
                    <a:pt x="1308" y="358"/>
                  </a:moveTo>
                  <a:lnTo>
                    <a:pt x="1308" y="358"/>
                  </a:lnTo>
                  <a:cubicBezTo>
                    <a:pt x="1666" y="527"/>
                    <a:pt x="2003" y="611"/>
                    <a:pt x="2446" y="696"/>
                  </a:cubicBezTo>
                  <a:lnTo>
                    <a:pt x="2446" y="696"/>
                  </a:lnTo>
                  <a:cubicBezTo>
                    <a:pt x="2003" y="611"/>
                    <a:pt x="1666" y="527"/>
                    <a:pt x="1308" y="358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70" y="0"/>
                    <a:pt x="422" y="84"/>
                    <a:pt x="612" y="169"/>
                  </a:cubicBezTo>
                  <a:lnTo>
                    <a:pt x="612" y="169"/>
                  </a:lnTo>
                  <a:cubicBezTo>
                    <a:pt x="422" y="84"/>
                    <a:pt x="170" y="0"/>
                    <a:pt x="1" y="0"/>
                  </a:cubicBezTo>
                  <a:close/>
                </a:path>
              </a:pathLst>
            </a:custGeom>
            <a:solidFill>
              <a:srgbClr val="424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62"/>
            <p:cNvSpPr/>
            <p:nvPr/>
          </p:nvSpPr>
          <p:spPr>
            <a:xfrm flipH="1">
              <a:off x="4407606" y="4387984"/>
              <a:ext cx="5181" cy="2345"/>
            </a:xfrm>
            <a:custGeom>
              <a:avLst/>
              <a:gdLst/>
              <a:ahLst/>
              <a:cxnLst/>
              <a:rect l="l" t="t" r="r" b="b"/>
              <a:pathLst>
                <a:path w="190" h="86" extrusionOk="0">
                  <a:moveTo>
                    <a:pt x="190" y="1"/>
                  </a:moveTo>
                  <a:cubicBezTo>
                    <a:pt x="190" y="85"/>
                    <a:pt x="106" y="85"/>
                    <a:pt x="0" y="85"/>
                  </a:cubicBezTo>
                  <a:cubicBezTo>
                    <a:pt x="106" y="85"/>
                    <a:pt x="190" y="85"/>
                    <a:pt x="190" y="1"/>
                  </a:cubicBez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close/>
                </a:path>
              </a:pathLst>
            </a:custGeom>
            <a:solidFill>
              <a:srgbClr val="12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62"/>
            <p:cNvSpPr/>
            <p:nvPr/>
          </p:nvSpPr>
          <p:spPr>
            <a:xfrm flipH="1">
              <a:off x="4405288" y="4057526"/>
              <a:ext cx="373626" cy="332803"/>
            </a:xfrm>
            <a:custGeom>
              <a:avLst/>
              <a:gdLst/>
              <a:ahLst/>
              <a:cxnLst/>
              <a:rect l="l" t="t" r="r" b="b"/>
              <a:pathLst>
                <a:path w="13701" h="12204" extrusionOk="0">
                  <a:moveTo>
                    <a:pt x="2888" y="0"/>
                  </a:moveTo>
                  <a:cubicBezTo>
                    <a:pt x="2719" y="696"/>
                    <a:pt x="2467" y="1391"/>
                    <a:pt x="2277" y="2023"/>
                  </a:cubicBezTo>
                  <a:cubicBezTo>
                    <a:pt x="1497" y="4384"/>
                    <a:pt x="696" y="6660"/>
                    <a:pt x="1" y="8515"/>
                  </a:cubicBezTo>
                  <a:cubicBezTo>
                    <a:pt x="169" y="8515"/>
                    <a:pt x="254" y="8515"/>
                    <a:pt x="359" y="8599"/>
                  </a:cubicBezTo>
                  <a:cubicBezTo>
                    <a:pt x="528" y="8599"/>
                    <a:pt x="780" y="8683"/>
                    <a:pt x="970" y="8768"/>
                  </a:cubicBezTo>
                  <a:cubicBezTo>
                    <a:pt x="1223" y="8873"/>
                    <a:pt x="1413" y="8957"/>
                    <a:pt x="1666" y="8957"/>
                  </a:cubicBezTo>
                  <a:cubicBezTo>
                    <a:pt x="2024" y="9126"/>
                    <a:pt x="2361" y="9210"/>
                    <a:pt x="2804" y="9295"/>
                  </a:cubicBezTo>
                  <a:cubicBezTo>
                    <a:pt x="3520" y="9569"/>
                    <a:pt x="4384" y="9821"/>
                    <a:pt x="5185" y="10095"/>
                  </a:cubicBezTo>
                  <a:cubicBezTo>
                    <a:pt x="5354" y="10095"/>
                    <a:pt x="5523" y="10180"/>
                    <a:pt x="5712" y="10264"/>
                  </a:cubicBezTo>
                  <a:cubicBezTo>
                    <a:pt x="6408" y="10454"/>
                    <a:pt x="7103" y="10622"/>
                    <a:pt x="7820" y="10875"/>
                  </a:cubicBezTo>
                  <a:cubicBezTo>
                    <a:pt x="8073" y="10875"/>
                    <a:pt x="8262" y="10981"/>
                    <a:pt x="8515" y="11065"/>
                  </a:cubicBezTo>
                  <a:cubicBezTo>
                    <a:pt x="8684" y="11065"/>
                    <a:pt x="8874" y="11149"/>
                    <a:pt x="9042" y="11234"/>
                  </a:cubicBezTo>
                  <a:cubicBezTo>
                    <a:pt x="9316" y="11318"/>
                    <a:pt x="9654" y="11318"/>
                    <a:pt x="9928" y="11402"/>
                  </a:cubicBezTo>
                  <a:cubicBezTo>
                    <a:pt x="11593" y="11929"/>
                    <a:pt x="12899" y="12203"/>
                    <a:pt x="13426" y="12203"/>
                  </a:cubicBezTo>
                  <a:cubicBezTo>
                    <a:pt x="13532" y="12203"/>
                    <a:pt x="13616" y="12203"/>
                    <a:pt x="13616" y="12119"/>
                  </a:cubicBezTo>
                  <a:cubicBezTo>
                    <a:pt x="13700" y="11929"/>
                    <a:pt x="13258" y="11149"/>
                    <a:pt x="12562" y="10180"/>
                  </a:cubicBezTo>
                  <a:cubicBezTo>
                    <a:pt x="11951" y="9569"/>
                    <a:pt x="11234" y="8957"/>
                    <a:pt x="10623" y="8346"/>
                  </a:cubicBezTo>
                  <a:cubicBezTo>
                    <a:pt x="7820" y="5712"/>
                    <a:pt x="5270" y="2972"/>
                    <a:pt x="2888" y="0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62"/>
            <p:cNvSpPr/>
            <p:nvPr/>
          </p:nvSpPr>
          <p:spPr>
            <a:xfrm flipH="1">
              <a:off x="4508068" y="3974898"/>
              <a:ext cx="143386" cy="93263"/>
            </a:xfrm>
            <a:custGeom>
              <a:avLst/>
              <a:gdLst/>
              <a:ahLst/>
              <a:cxnLst/>
              <a:rect l="l" t="t" r="r" b="b"/>
              <a:pathLst>
                <a:path w="5258" h="3420" extrusionOk="0">
                  <a:moveTo>
                    <a:pt x="659" y="1"/>
                  </a:moveTo>
                  <a:cubicBezTo>
                    <a:pt x="264" y="1"/>
                    <a:pt x="1" y="649"/>
                    <a:pt x="427" y="1007"/>
                  </a:cubicBezTo>
                  <a:cubicBezTo>
                    <a:pt x="1649" y="1787"/>
                    <a:pt x="2956" y="2587"/>
                    <a:pt x="4284" y="3367"/>
                  </a:cubicBezTo>
                  <a:cubicBezTo>
                    <a:pt x="4353" y="3403"/>
                    <a:pt x="4423" y="3419"/>
                    <a:pt x="4489" y="3419"/>
                  </a:cubicBezTo>
                  <a:cubicBezTo>
                    <a:pt x="4930" y="3419"/>
                    <a:pt x="5257" y="2723"/>
                    <a:pt x="4727" y="2503"/>
                  </a:cubicBezTo>
                  <a:cubicBezTo>
                    <a:pt x="3399" y="1702"/>
                    <a:pt x="2176" y="922"/>
                    <a:pt x="954" y="122"/>
                  </a:cubicBezTo>
                  <a:cubicBezTo>
                    <a:pt x="853" y="37"/>
                    <a:pt x="753" y="1"/>
                    <a:pt x="659" y="1"/>
                  </a:cubicBezTo>
                  <a:close/>
                </a:path>
              </a:pathLst>
            </a:custGeom>
            <a:solidFill>
              <a:srgbClr val="AB7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62"/>
            <p:cNvSpPr/>
            <p:nvPr/>
          </p:nvSpPr>
          <p:spPr>
            <a:xfrm flipH="1">
              <a:off x="4453010" y="4063553"/>
              <a:ext cx="57485" cy="41778"/>
            </a:xfrm>
            <a:custGeom>
              <a:avLst/>
              <a:gdLst/>
              <a:ahLst/>
              <a:cxnLst/>
              <a:rect l="l" t="t" r="r" b="b"/>
              <a:pathLst>
                <a:path w="2108" h="1532" extrusionOk="0">
                  <a:moveTo>
                    <a:pt x="676" y="1"/>
                  </a:moveTo>
                  <a:cubicBezTo>
                    <a:pt x="483" y="1"/>
                    <a:pt x="296" y="99"/>
                    <a:pt x="169" y="306"/>
                  </a:cubicBezTo>
                  <a:cubicBezTo>
                    <a:pt x="0" y="475"/>
                    <a:pt x="85" y="833"/>
                    <a:pt x="337" y="917"/>
                  </a:cubicBezTo>
                  <a:cubicBezTo>
                    <a:pt x="611" y="1086"/>
                    <a:pt x="949" y="1275"/>
                    <a:pt x="1223" y="1444"/>
                  </a:cubicBezTo>
                  <a:cubicBezTo>
                    <a:pt x="1312" y="1504"/>
                    <a:pt x="1415" y="1532"/>
                    <a:pt x="1514" y="1532"/>
                  </a:cubicBezTo>
                  <a:cubicBezTo>
                    <a:pt x="1695" y="1532"/>
                    <a:pt x="1864" y="1439"/>
                    <a:pt x="1918" y="1275"/>
                  </a:cubicBezTo>
                  <a:cubicBezTo>
                    <a:pt x="2108" y="1001"/>
                    <a:pt x="2002" y="749"/>
                    <a:pt x="1750" y="559"/>
                  </a:cubicBezTo>
                  <a:cubicBezTo>
                    <a:pt x="1476" y="390"/>
                    <a:pt x="1138" y="222"/>
                    <a:pt x="864" y="32"/>
                  </a:cubicBezTo>
                  <a:cubicBezTo>
                    <a:pt x="802" y="11"/>
                    <a:pt x="739" y="1"/>
                    <a:pt x="676" y="1"/>
                  </a:cubicBezTo>
                  <a:close/>
                </a:path>
              </a:pathLst>
            </a:custGeom>
            <a:solidFill>
              <a:srgbClr val="AB76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62"/>
            <p:cNvSpPr/>
            <p:nvPr/>
          </p:nvSpPr>
          <p:spPr>
            <a:xfrm flipH="1">
              <a:off x="4585188" y="3451723"/>
              <a:ext cx="3196780" cy="1032415"/>
            </a:xfrm>
            <a:custGeom>
              <a:avLst/>
              <a:gdLst/>
              <a:ahLst/>
              <a:cxnLst/>
              <a:rect l="l" t="t" r="r" b="b"/>
              <a:pathLst>
                <a:path w="117227" h="37859" extrusionOk="0">
                  <a:moveTo>
                    <a:pt x="59457" y="1"/>
                  </a:moveTo>
                  <a:cubicBezTo>
                    <a:pt x="25545" y="1"/>
                    <a:pt x="1055" y="10349"/>
                    <a:pt x="528" y="11234"/>
                  </a:cubicBezTo>
                  <a:cubicBezTo>
                    <a:pt x="1" y="12014"/>
                    <a:pt x="11066" y="37305"/>
                    <a:pt x="12120" y="37832"/>
                  </a:cubicBezTo>
                  <a:cubicBezTo>
                    <a:pt x="12155" y="37850"/>
                    <a:pt x="12212" y="37858"/>
                    <a:pt x="12292" y="37858"/>
                  </a:cubicBezTo>
                  <a:cubicBezTo>
                    <a:pt x="14632" y="37858"/>
                    <a:pt x="36011" y="30645"/>
                    <a:pt x="59183" y="30645"/>
                  </a:cubicBezTo>
                  <a:cubicBezTo>
                    <a:pt x="81926" y="30645"/>
                    <a:pt x="105522" y="34985"/>
                    <a:pt x="108281" y="34985"/>
                  </a:cubicBezTo>
                  <a:cubicBezTo>
                    <a:pt x="108432" y="34985"/>
                    <a:pt x="108520" y="34972"/>
                    <a:pt x="108543" y="34945"/>
                  </a:cubicBezTo>
                  <a:cubicBezTo>
                    <a:pt x="108986" y="34502"/>
                    <a:pt x="117226" y="10012"/>
                    <a:pt x="117058" y="9569"/>
                  </a:cubicBezTo>
                  <a:lnTo>
                    <a:pt x="116889" y="9042"/>
                  </a:lnTo>
                  <a:cubicBezTo>
                    <a:pt x="116446" y="7989"/>
                    <a:pt x="93431" y="1"/>
                    <a:pt x="594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62"/>
            <p:cNvSpPr/>
            <p:nvPr/>
          </p:nvSpPr>
          <p:spPr>
            <a:xfrm flipH="1">
              <a:off x="4778887" y="4289703"/>
              <a:ext cx="38533" cy="105208"/>
            </a:xfrm>
            <a:custGeom>
              <a:avLst/>
              <a:gdLst/>
              <a:ahLst/>
              <a:cxnLst/>
              <a:rect l="l" t="t" r="r" b="b"/>
              <a:pathLst>
                <a:path w="1413" h="3858" extrusionOk="0">
                  <a:moveTo>
                    <a:pt x="1054" y="1139"/>
                  </a:moveTo>
                  <a:cubicBezTo>
                    <a:pt x="612" y="2361"/>
                    <a:pt x="275" y="3331"/>
                    <a:pt x="1" y="3858"/>
                  </a:cubicBezTo>
                  <a:lnTo>
                    <a:pt x="1" y="3858"/>
                  </a:lnTo>
                  <a:cubicBezTo>
                    <a:pt x="275" y="3331"/>
                    <a:pt x="612" y="2361"/>
                    <a:pt x="1054" y="1139"/>
                  </a:cubicBezTo>
                  <a:lnTo>
                    <a:pt x="1054" y="1139"/>
                  </a:lnTo>
                  <a:close/>
                  <a:moveTo>
                    <a:pt x="1413" y="1"/>
                  </a:moveTo>
                  <a:cubicBezTo>
                    <a:pt x="1413" y="169"/>
                    <a:pt x="1328" y="359"/>
                    <a:pt x="1244" y="528"/>
                  </a:cubicBezTo>
                  <a:lnTo>
                    <a:pt x="1244" y="528"/>
                  </a:lnTo>
                  <a:cubicBezTo>
                    <a:pt x="1328" y="359"/>
                    <a:pt x="1413" y="169"/>
                    <a:pt x="1413" y="1"/>
                  </a:cubicBezTo>
                  <a:close/>
                </a:path>
              </a:pathLst>
            </a:custGeom>
            <a:solidFill>
              <a:srgbClr val="121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62"/>
            <p:cNvSpPr/>
            <p:nvPr/>
          </p:nvSpPr>
          <p:spPr>
            <a:xfrm flipH="1">
              <a:off x="4783468" y="4304074"/>
              <a:ext cx="38560" cy="100599"/>
            </a:xfrm>
            <a:custGeom>
              <a:avLst/>
              <a:gdLst/>
              <a:ahLst/>
              <a:cxnLst/>
              <a:rect l="l" t="t" r="r" b="b"/>
              <a:pathLst>
                <a:path w="1414" h="3689" extrusionOk="0"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70" y="3331"/>
                  </a:moveTo>
                  <a:lnTo>
                    <a:pt x="170" y="3331"/>
                  </a:lnTo>
                  <a:cubicBezTo>
                    <a:pt x="85" y="3520"/>
                    <a:pt x="85" y="3689"/>
                    <a:pt x="1" y="3689"/>
                  </a:cubicBezTo>
                  <a:cubicBezTo>
                    <a:pt x="85" y="3689"/>
                    <a:pt x="85" y="3520"/>
                    <a:pt x="170" y="3331"/>
                  </a:cubicBezTo>
                  <a:close/>
                  <a:moveTo>
                    <a:pt x="1413" y="1"/>
                  </a:moveTo>
                  <a:cubicBezTo>
                    <a:pt x="1308" y="169"/>
                    <a:pt x="1308" y="443"/>
                    <a:pt x="1223" y="612"/>
                  </a:cubicBezTo>
                  <a:lnTo>
                    <a:pt x="1223" y="612"/>
                  </a:lnTo>
                  <a:cubicBezTo>
                    <a:pt x="1308" y="443"/>
                    <a:pt x="1308" y="169"/>
                    <a:pt x="1413" y="1"/>
                  </a:cubicBezTo>
                  <a:close/>
                </a:path>
              </a:pathLst>
            </a:custGeom>
            <a:solidFill>
              <a:srgbClr val="434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62"/>
            <p:cNvSpPr/>
            <p:nvPr/>
          </p:nvSpPr>
          <p:spPr>
            <a:xfrm flipH="1">
              <a:off x="7451456" y="4483402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21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62"/>
            <p:cNvSpPr/>
            <p:nvPr/>
          </p:nvSpPr>
          <p:spPr>
            <a:xfrm flipH="1">
              <a:off x="4778887" y="4289703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21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62"/>
            <p:cNvSpPr/>
            <p:nvPr/>
          </p:nvSpPr>
          <p:spPr>
            <a:xfrm flipH="1">
              <a:off x="4716820" y="4112693"/>
              <a:ext cx="62094" cy="177037"/>
            </a:xfrm>
            <a:custGeom>
              <a:avLst/>
              <a:gdLst/>
              <a:ahLst/>
              <a:cxnLst/>
              <a:rect l="l" t="t" r="r" b="b"/>
              <a:pathLst>
                <a:path w="2277" h="6492" extrusionOk="0">
                  <a:moveTo>
                    <a:pt x="2277" y="0"/>
                  </a:moveTo>
                  <a:cubicBezTo>
                    <a:pt x="1497" y="2361"/>
                    <a:pt x="696" y="4637"/>
                    <a:pt x="1" y="6492"/>
                  </a:cubicBezTo>
                  <a:lnTo>
                    <a:pt x="1" y="6492"/>
                  </a:lnTo>
                  <a:cubicBezTo>
                    <a:pt x="696" y="4637"/>
                    <a:pt x="1497" y="2361"/>
                    <a:pt x="2277" y="0"/>
                  </a:cubicBezTo>
                  <a:close/>
                </a:path>
              </a:pathLst>
            </a:custGeom>
            <a:solidFill>
              <a:srgbClr val="EC73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62"/>
            <p:cNvSpPr/>
            <p:nvPr/>
          </p:nvSpPr>
          <p:spPr>
            <a:xfrm flipH="1">
              <a:off x="4716820" y="3908659"/>
              <a:ext cx="2897301" cy="574770"/>
            </a:xfrm>
            <a:custGeom>
              <a:avLst/>
              <a:gdLst/>
              <a:ahLst/>
              <a:cxnLst/>
              <a:rect l="l" t="t" r="r" b="b"/>
              <a:pathLst>
                <a:path w="106245" h="21077" extrusionOk="0">
                  <a:moveTo>
                    <a:pt x="53913" y="0"/>
                  </a:moveTo>
                  <a:cubicBezTo>
                    <a:pt x="37305" y="0"/>
                    <a:pt x="18610" y="2213"/>
                    <a:pt x="0" y="8873"/>
                  </a:cubicBezTo>
                  <a:cubicBezTo>
                    <a:pt x="2635" y="14943"/>
                    <a:pt x="5353" y="20655"/>
                    <a:pt x="5965" y="21076"/>
                  </a:cubicBezTo>
                  <a:lnTo>
                    <a:pt x="6133" y="21076"/>
                  </a:lnTo>
                  <a:cubicBezTo>
                    <a:pt x="8431" y="21076"/>
                    <a:pt x="29844" y="13889"/>
                    <a:pt x="53028" y="13889"/>
                  </a:cubicBezTo>
                  <a:cubicBezTo>
                    <a:pt x="75874" y="13889"/>
                    <a:pt x="99585" y="18273"/>
                    <a:pt x="102219" y="18273"/>
                  </a:cubicBezTo>
                  <a:cubicBezTo>
                    <a:pt x="102304" y="18273"/>
                    <a:pt x="102388" y="18273"/>
                    <a:pt x="102388" y="18189"/>
                  </a:cubicBezTo>
                  <a:cubicBezTo>
                    <a:pt x="102472" y="18189"/>
                    <a:pt x="102472" y="18020"/>
                    <a:pt x="102557" y="17831"/>
                  </a:cubicBezTo>
                  <a:cubicBezTo>
                    <a:pt x="102831" y="17304"/>
                    <a:pt x="103168" y="16334"/>
                    <a:pt x="103610" y="15112"/>
                  </a:cubicBezTo>
                  <a:cubicBezTo>
                    <a:pt x="103695" y="14943"/>
                    <a:pt x="103695" y="14669"/>
                    <a:pt x="103800" y="14501"/>
                  </a:cubicBezTo>
                  <a:cubicBezTo>
                    <a:pt x="103884" y="14332"/>
                    <a:pt x="103969" y="14142"/>
                    <a:pt x="103969" y="13974"/>
                  </a:cubicBezTo>
                  <a:cubicBezTo>
                    <a:pt x="104664" y="12119"/>
                    <a:pt x="105465" y="9843"/>
                    <a:pt x="106245" y="7482"/>
                  </a:cubicBezTo>
                  <a:cubicBezTo>
                    <a:pt x="100892" y="5543"/>
                    <a:pt x="80174" y="0"/>
                    <a:pt x="53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62"/>
            <p:cNvSpPr/>
            <p:nvPr/>
          </p:nvSpPr>
          <p:spPr>
            <a:xfrm flipH="1">
              <a:off x="4932335" y="3556903"/>
              <a:ext cx="555244" cy="146031"/>
            </a:xfrm>
            <a:custGeom>
              <a:avLst/>
              <a:gdLst/>
              <a:ahLst/>
              <a:cxnLst/>
              <a:rect l="l" t="t" r="r" b="b"/>
              <a:pathLst>
                <a:path w="20361" h="5355" extrusionOk="0">
                  <a:moveTo>
                    <a:pt x="1582" y="1"/>
                  </a:moveTo>
                  <a:cubicBezTo>
                    <a:pt x="422" y="1"/>
                    <a:pt x="1" y="1750"/>
                    <a:pt x="1223" y="1940"/>
                  </a:cubicBezTo>
                  <a:cubicBezTo>
                    <a:pt x="7019" y="2888"/>
                    <a:pt x="12815" y="4047"/>
                    <a:pt x="18611" y="5354"/>
                  </a:cubicBezTo>
                  <a:lnTo>
                    <a:pt x="18864" y="5354"/>
                  </a:lnTo>
                  <a:cubicBezTo>
                    <a:pt x="19918" y="5354"/>
                    <a:pt x="20360" y="3689"/>
                    <a:pt x="19138" y="3415"/>
                  </a:cubicBezTo>
                  <a:cubicBezTo>
                    <a:pt x="13426" y="2108"/>
                    <a:pt x="7546" y="970"/>
                    <a:pt x="1750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62"/>
            <p:cNvSpPr/>
            <p:nvPr/>
          </p:nvSpPr>
          <p:spPr>
            <a:xfrm flipH="1">
              <a:off x="4673706" y="3669556"/>
              <a:ext cx="256365" cy="105208"/>
            </a:xfrm>
            <a:custGeom>
              <a:avLst/>
              <a:gdLst/>
              <a:ahLst/>
              <a:cxnLst/>
              <a:rect l="l" t="t" r="r" b="b"/>
              <a:pathLst>
                <a:path w="9401" h="3858" extrusionOk="0">
                  <a:moveTo>
                    <a:pt x="1413" y="1"/>
                  </a:moveTo>
                  <a:cubicBezTo>
                    <a:pt x="359" y="1"/>
                    <a:pt x="1" y="1750"/>
                    <a:pt x="1160" y="2024"/>
                  </a:cubicBezTo>
                  <a:cubicBezTo>
                    <a:pt x="3436" y="2551"/>
                    <a:pt x="5544" y="3162"/>
                    <a:pt x="7736" y="3773"/>
                  </a:cubicBezTo>
                  <a:cubicBezTo>
                    <a:pt x="7904" y="3858"/>
                    <a:pt x="8010" y="3858"/>
                    <a:pt x="8094" y="3858"/>
                  </a:cubicBezTo>
                  <a:cubicBezTo>
                    <a:pt x="9063" y="3858"/>
                    <a:pt x="9401" y="2193"/>
                    <a:pt x="8262" y="1834"/>
                  </a:cubicBezTo>
                  <a:cubicBezTo>
                    <a:pt x="6155" y="1223"/>
                    <a:pt x="3963" y="612"/>
                    <a:pt x="1771" y="85"/>
                  </a:cubicBezTo>
                  <a:cubicBezTo>
                    <a:pt x="1581" y="85"/>
                    <a:pt x="1497" y="1"/>
                    <a:pt x="1413" y="1"/>
                  </a:cubicBezTo>
                  <a:close/>
                </a:path>
              </a:pathLst>
            </a:custGeom>
            <a:solidFill>
              <a:srgbClr val="DD94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62"/>
            <p:cNvSpPr/>
            <p:nvPr/>
          </p:nvSpPr>
          <p:spPr>
            <a:xfrm flipH="1">
              <a:off x="5281773" y="1344434"/>
              <a:ext cx="747198" cy="1127396"/>
            </a:xfrm>
            <a:custGeom>
              <a:avLst/>
              <a:gdLst/>
              <a:ahLst/>
              <a:cxnLst/>
              <a:rect l="l" t="t" r="r" b="b"/>
              <a:pathLst>
                <a:path w="27400" h="41342" extrusionOk="0">
                  <a:moveTo>
                    <a:pt x="17071" y="1"/>
                  </a:moveTo>
                  <a:cubicBezTo>
                    <a:pt x="16553" y="1"/>
                    <a:pt x="16220" y="105"/>
                    <a:pt x="16165" y="348"/>
                  </a:cubicBezTo>
                  <a:cubicBezTo>
                    <a:pt x="13088" y="12720"/>
                    <a:pt x="0" y="28969"/>
                    <a:pt x="169" y="30192"/>
                  </a:cubicBezTo>
                  <a:lnTo>
                    <a:pt x="15112" y="41341"/>
                  </a:lnTo>
                  <a:cubicBezTo>
                    <a:pt x="20802" y="28885"/>
                    <a:pt x="27399" y="4205"/>
                    <a:pt x="27315" y="3404"/>
                  </a:cubicBezTo>
                  <a:cubicBezTo>
                    <a:pt x="27315" y="2751"/>
                    <a:pt x="19736" y="1"/>
                    <a:pt x="17071" y="1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62"/>
            <p:cNvSpPr/>
            <p:nvPr/>
          </p:nvSpPr>
          <p:spPr>
            <a:xfrm flipH="1">
              <a:off x="5696168" y="1626924"/>
              <a:ext cx="110389" cy="196017"/>
            </a:xfrm>
            <a:custGeom>
              <a:avLst/>
              <a:gdLst/>
              <a:ahLst/>
              <a:cxnLst/>
              <a:rect l="l" t="t" r="r" b="b"/>
              <a:pathLst>
                <a:path w="4048" h="7188" extrusionOk="0">
                  <a:moveTo>
                    <a:pt x="4047" y="0"/>
                  </a:moveTo>
                  <a:cubicBezTo>
                    <a:pt x="2740" y="2445"/>
                    <a:pt x="1413" y="4911"/>
                    <a:pt x="1" y="7187"/>
                  </a:cubicBezTo>
                  <a:cubicBezTo>
                    <a:pt x="1413" y="4911"/>
                    <a:pt x="2825" y="2445"/>
                    <a:pt x="4047" y="0"/>
                  </a:cubicBezTo>
                  <a:close/>
                </a:path>
              </a:pathLst>
            </a:custGeom>
            <a:solidFill>
              <a:srgbClr val="191F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62"/>
            <p:cNvSpPr/>
            <p:nvPr/>
          </p:nvSpPr>
          <p:spPr>
            <a:xfrm flipH="1">
              <a:off x="5425459" y="1626924"/>
              <a:ext cx="381098" cy="770759"/>
            </a:xfrm>
            <a:custGeom>
              <a:avLst/>
              <a:gdLst/>
              <a:ahLst/>
              <a:cxnLst/>
              <a:rect l="l" t="t" r="r" b="b"/>
              <a:pathLst>
                <a:path w="13975" h="28264" extrusionOk="0">
                  <a:moveTo>
                    <a:pt x="4047" y="0"/>
                  </a:moveTo>
                  <a:cubicBezTo>
                    <a:pt x="2825" y="2445"/>
                    <a:pt x="1413" y="4911"/>
                    <a:pt x="1" y="7187"/>
                  </a:cubicBezTo>
                  <a:cubicBezTo>
                    <a:pt x="527" y="7461"/>
                    <a:pt x="886" y="7798"/>
                    <a:pt x="886" y="7798"/>
                  </a:cubicBezTo>
                  <a:cubicBezTo>
                    <a:pt x="886" y="7798"/>
                    <a:pt x="2740" y="6218"/>
                    <a:pt x="4743" y="6218"/>
                  </a:cubicBezTo>
                  <a:cubicBezTo>
                    <a:pt x="5544" y="6218"/>
                    <a:pt x="6429" y="6576"/>
                    <a:pt x="7124" y="7377"/>
                  </a:cubicBezTo>
                  <a:cubicBezTo>
                    <a:pt x="9485" y="10096"/>
                    <a:pt x="7124" y="13257"/>
                    <a:pt x="7124" y="13257"/>
                  </a:cubicBezTo>
                  <a:cubicBezTo>
                    <a:pt x="7124" y="13257"/>
                    <a:pt x="10644" y="15365"/>
                    <a:pt x="11698" y="18695"/>
                  </a:cubicBezTo>
                  <a:cubicBezTo>
                    <a:pt x="12478" y="16419"/>
                    <a:pt x="13173" y="14121"/>
                    <a:pt x="13974" y="11845"/>
                  </a:cubicBezTo>
                  <a:cubicBezTo>
                    <a:pt x="11951" y="10264"/>
                    <a:pt x="10117" y="8515"/>
                    <a:pt x="8536" y="6407"/>
                  </a:cubicBezTo>
                  <a:cubicBezTo>
                    <a:pt x="6956" y="4468"/>
                    <a:pt x="5628" y="2445"/>
                    <a:pt x="4321" y="422"/>
                  </a:cubicBezTo>
                  <a:cubicBezTo>
                    <a:pt x="4216" y="253"/>
                    <a:pt x="4131" y="169"/>
                    <a:pt x="4047" y="0"/>
                  </a:cubicBezTo>
                  <a:close/>
                  <a:moveTo>
                    <a:pt x="8262" y="27736"/>
                  </a:moveTo>
                  <a:lnTo>
                    <a:pt x="8262" y="27736"/>
                  </a:lnTo>
                  <a:cubicBezTo>
                    <a:pt x="8178" y="27926"/>
                    <a:pt x="8009" y="28010"/>
                    <a:pt x="7904" y="28010"/>
                  </a:cubicBezTo>
                  <a:cubicBezTo>
                    <a:pt x="8009" y="28095"/>
                    <a:pt x="8009" y="28179"/>
                    <a:pt x="8094" y="28263"/>
                  </a:cubicBezTo>
                  <a:cubicBezTo>
                    <a:pt x="8178" y="28095"/>
                    <a:pt x="8262" y="27926"/>
                    <a:pt x="8262" y="27736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9" name="Google Shape;10649;p62"/>
            <p:cNvSpPr/>
            <p:nvPr/>
          </p:nvSpPr>
          <p:spPr>
            <a:xfrm flipH="1">
              <a:off x="5202799" y="1013239"/>
              <a:ext cx="380744" cy="366045"/>
            </a:xfrm>
            <a:custGeom>
              <a:avLst/>
              <a:gdLst/>
              <a:ahLst/>
              <a:cxnLst/>
              <a:rect l="l" t="t" r="r" b="b"/>
              <a:pathLst>
                <a:path w="13962" h="13423" extrusionOk="0">
                  <a:moveTo>
                    <a:pt x="10200" y="1"/>
                  </a:moveTo>
                  <a:cubicBezTo>
                    <a:pt x="8541" y="1"/>
                    <a:pt x="6545" y="1224"/>
                    <a:pt x="4827" y="4231"/>
                  </a:cubicBezTo>
                  <a:cubicBezTo>
                    <a:pt x="4827" y="4231"/>
                    <a:pt x="3785" y="3340"/>
                    <a:pt x="2699" y="3340"/>
                  </a:cubicBezTo>
                  <a:cubicBezTo>
                    <a:pt x="2378" y="3340"/>
                    <a:pt x="2052" y="3418"/>
                    <a:pt x="1749" y="3620"/>
                  </a:cubicBezTo>
                  <a:cubicBezTo>
                    <a:pt x="0" y="4758"/>
                    <a:pt x="780" y="10112"/>
                    <a:pt x="1307" y="11334"/>
                  </a:cubicBezTo>
                  <a:cubicBezTo>
                    <a:pt x="1553" y="11808"/>
                    <a:pt x="7607" y="13422"/>
                    <a:pt x="9334" y="13422"/>
                  </a:cubicBezTo>
                  <a:cubicBezTo>
                    <a:pt x="9528" y="13422"/>
                    <a:pt x="9667" y="13402"/>
                    <a:pt x="9737" y="13357"/>
                  </a:cubicBezTo>
                  <a:cubicBezTo>
                    <a:pt x="10370" y="12915"/>
                    <a:pt x="13004" y="10470"/>
                    <a:pt x="13615" y="5011"/>
                  </a:cubicBezTo>
                  <a:cubicBezTo>
                    <a:pt x="13961" y="2087"/>
                    <a:pt x="12368" y="1"/>
                    <a:pt x="10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0" name="Google Shape;10650;p62"/>
            <p:cNvSpPr/>
            <p:nvPr/>
          </p:nvSpPr>
          <p:spPr>
            <a:xfrm flipH="1">
              <a:off x="5212234" y="1138382"/>
              <a:ext cx="27" cy="9217"/>
            </a:xfrm>
            <a:custGeom>
              <a:avLst/>
              <a:gdLst/>
              <a:ahLst/>
              <a:cxnLst/>
              <a:rect l="l" t="t" r="r" b="b"/>
              <a:pathLst>
                <a:path w="1" h="338" extrusionOk="0">
                  <a:moveTo>
                    <a:pt x="0" y="338"/>
                  </a:moveTo>
                  <a:lnTo>
                    <a:pt x="0" y="338"/>
                  </a:lnTo>
                  <a:lnTo>
                    <a:pt x="0" y="338"/>
                  </a:lnTo>
                  <a:close/>
                  <a:moveTo>
                    <a:pt x="0" y="338"/>
                  </a:moveTo>
                  <a:lnTo>
                    <a:pt x="0" y="338"/>
                  </a:lnTo>
                  <a:lnTo>
                    <a:pt x="0" y="338"/>
                  </a:lnTo>
                  <a:close/>
                  <a:moveTo>
                    <a:pt x="0" y="253"/>
                  </a:moveTo>
                  <a:lnTo>
                    <a:pt x="0" y="338"/>
                  </a:lnTo>
                  <a:lnTo>
                    <a:pt x="0" y="253"/>
                  </a:lnTo>
                  <a:close/>
                  <a:moveTo>
                    <a:pt x="0" y="253"/>
                  </a:moveTo>
                  <a:lnTo>
                    <a:pt x="0" y="253"/>
                  </a:lnTo>
                  <a:lnTo>
                    <a:pt x="0" y="253"/>
                  </a:lnTo>
                  <a:close/>
                  <a:moveTo>
                    <a:pt x="0" y="253"/>
                  </a:moveTo>
                  <a:lnTo>
                    <a:pt x="0" y="253"/>
                  </a:lnTo>
                  <a:lnTo>
                    <a:pt x="0" y="253"/>
                  </a:lnTo>
                  <a:close/>
                  <a:moveTo>
                    <a:pt x="0" y="169"/>
                  </a:moveTo>
                  <a:lnTo>
                    <a:pt x="0" y="253"/>
                  </a:lnTo>
                  <a:lnTo>
                    <a:pt x="0" y="169"/>
                  </a:lnTo>
                  <a:close/>
                  <a:moveTo>
                    <a:pt x="0" y="169"/>
                  </a:moveTo>
                  <a:lnTo>
                    <a:pt x="0" y="169"/>
                  </a:lnTo>
                  <a:lnTo>
                    <a:pt x="0" y="169"/>
                  </a:lnTo>
                  <a:close/>
                  <a:moveTo>
                    <a:pt x="0" y="169"/>
                  </a:moveTo>
                  <a:lnTo>
                    <a:pt x="0" y="169"/>
                  </a:lnTo>
                  <a:lnTo>
                    <a:pt x="0" y="169"/>
                  </a:lnTo>
                  <a:close/>
                  <a:moveTo>
                    <a:pt x="0" y="85"/>
                  </a:moveTo>
                  <a:lnTo>
                    <a:pt x="0" y="85"/>
                  </a:lnTo>
                  <a:lnTo>
                    <a:pt x="0" y="85"/>
                  </a:lnTo>
                  <a:close/>
                  <a:moveTo>
                    <a:pt x="0" y="85"/>
                  </a:moveTo>
                  <a:lnTo>
                    <a:pt x="0" y="85"/>
                  </a:lnTo>
                  <a:lnTo>
                    <a:pt x="0" y="85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52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1" name="Google Shape;10651;p62"/>
            <p:cNvSpPr/>
            <p:nvPr/>
          </p:nvSpPr>
          <p:spPr>
            <a:xfrm flipH="1">
              <a:off x="5209944" y="1078033"/>
              <a:ext cx="352356" cy="275918"/>
            </a:xfrm>
            <a:custGeom>
              <a:avLst/>
              <a:gdLst/>
              <a:ahLst/>
              <a:cxnLst/>
              <a:rect l="l" t="t" r="r" b="b"/>
              <a:pathLst>
                <a:path w="12921" h="10118" extrusionOk="0">
                  <a:moveTo>
                    <a:pt x="12562" y="1"/>
                  </a:moveTo>
                  <a:cubicBezTo>
                    <a:pt x="9317" y="3689"/>
                    <a:pt x="5186" y="6513"/>
                    <a:pt x="633" y="6513"/>
                  </a:cubicBezTo>
                  <a:cubicBezTo>
                    <a:pt x="444" y="6513"/>
                    <a:pt x="191" y="6513"/>
                    <a:pt x="1" y="6429"/>
                  </a:cubicBezTo>
                  <a:lnTo>
                    <a:pt x="1" y="6429"/>
                  </a:lnTo>
                  <a:cubicBezTo>
                    <a:pt x="1" y="6850"/>
                    <a:pt x="106" y="7124"/>
                    <a:pt x="191" y="7483"/>
                  </a:cubicBezTo>
                  <a:cubicBezTo>
                    <a:pt x="2467" y="7904"/>
                    <a:pt x="7293" y="9148"/>
                    <a:pt x="9928" y="10117"/>
                  </a:cubicBezTo>
                  <a:cubicBezTo>
                    <a:pt x="10982" y="8874"/>
                    <a:pt x="12394" y="6513"/>
                    <a:pt x="12836" y="2635"/>
                  </a:cubicBezTo>
                  <a:lnTo>
                    <a:pt x="12836" y="2551"/>
                  </a:lnTo>
                  <a:lnTo>
                    <a:pt x="12836" y="2466"/>
                  </a:lnTo>
                  <a:lnTo>
                    <a:pt x="12836" y="2382"/>
                  </a:lnTo>
                  <a:lnTo>
                    <a:pt x="12836" y="2298"/>
                  </a:lnTo>
                  <a:lnTo>
                    <a:pt x="12836" y="2214"/>
                  </a:lnTo>
                  <a:cubicBezTo>
                    <a:pt x="12921" y="1413"/>
                    <a:pt x="12836" y="633"/>
                    <a:pt x="125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2" name="Google Shape;10652;p62"/>
            <p:cNvSpPr/>
            <p:nvPr/>
          </p:nvSpPr>
          <p:spPr>
            <a:xfrm flipH="1">
              <a:off x="5231787" y="1276695"/>
              <a:ext cx="402342" cy="240058"/>
            </a:xfrm>
            <a:custGeom>
              <a:avLst/>
              <a:gdLst/>
              <a:ahLst/>
              <a:cxnLst/>
              <a:rect l="l" t="t" r="r" b="b"/>
              <a:pathLst>
                <a:path w="14754" h="8803" extrusionOk="0">
                  <a:moveTo>
                    <a:pt x="1646" y="1"/>
                  </a:moveTo>
                  <a:cubicBezTo>
                    <a:pt x="1615" y="1"/>
                    <a:pt x="1594" y="3"/>
                    <a:pt x="1581" y="8"/>
                  </a:cubicBezTo>
                  <a:cubicBezTo>
                    <a:pt x="970" y="282"/>
                    <a:pt x="0" y="4750"/>
                    <a:pt x="443" y="5108"/>
                  </a:cubicBezTo>
                  <a:cubicBezTo>
                    <a:pt x="793" y="5458"/>
                    <a:pt x="11855" y="8803"/>
                    <a:pt x="12786" y="8803"/>
                  </a:cubicBezTo>
                  <a:cubicBezTo>
                    <a:pt x="12809" y="8803"/>
                    <a:pt x="12825" y="8801"/>
                    <a:pt x="12836" y="8797"/>
                  </a:cubicBezTo>
                  <a:cubicBezTo>
                    <a:pt x="13004" y="8712"/>
                    <a:pt x="14754" y="4413"/>
                    <a:pt x="14332" y="3612"/>
                  </a:cubicBezTo>
                  <a:cubicBezTo>
                    <a:pt x="13984" y="2752"/>
                    <a:pt x="2690" y="1"/>
                    <a:pt x="1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3" name="Google Shape;10653;p62"/>
            <p:cNvSpPr/>
            <p:nvPr/>
          </p:nvSpPr>
          <p:spPr>
            <a:xfrm flipH="1">
              <a:off x="5277192" y="1415990"/>
              <a:ext cx="344884" cy="100599"/>
            </a:xfrm>
            <a:custGeom>
              <a:avLst/>
              <a:gdLst/>
              <a:ahLst/>
              <a:cxnLst/>
              <a:rect l="l" t="t" r="r" b="b"/>
              <a:pathLst>
                <a:path w="12647" h="3689" extrusionOk="0">
                  <a:moveTo>
                    <a:pt x="12394" y="3689"/>
                  </a:moveTo>
                  <a:lnTo>
                    <a:pt x="12394" y="3689"/>
                  </a:lnTo>
                  <a:lnTo>
                    <a:pt x="12394" y="3689"/>
                  </a:lnTo>
                  <a:close/>
                  <a:moveTo>
                    <a:pt x="12394" y="3689"/>
                  </a:moveTo>
                  <a:lnTo>
                    <a:pt x="12394" y="3689"/>
                  </a:lnTo>
                  <a:lnTo>
                    <a:pt x="12394" y="3689"/>
                  </a:lnTo>
                  <a:close/>
                  <a:moveTo>
                    <a:pt x="12394" y="3689"/>
                  </a:moveTo>
                  <a:lnTo>
                    <a:pt x="12394" y="3689"/>
                  </a:lnTo>
                  <a:lnTo>
                    <a:pt x="12394" y="3689"/>
                  </a:lnTo>
                  <a:close/>
                  <a:moveTo>
                    <a:pt x="12394" y="3689"/>
                  </a:moveTo>
                  <a:lnTo>
                    <a:pt x="12394" y="3689"/>
                  </a:lnTo>
                  <a:lnTo>
                    <a:pt x="12394" y="3689"/>
                  </a:lnTo>
                  <a:close/>
                  <a:moveTo>
                    <a:pt x="12394" y="3689"/>
                  </a:moveTo>
                  <a:lnTo>
                    <a:pt x="12394" y="3689"/>
                  </a:lnTo>
                  <a:lnTo>
                    <a:pt x="12394" y="3689"/>
                  </a:lnTo>
                  <a:close/>
                  <a:moveTo>
                    <a:pt x="12394" y="3689"/>
                  </a:moveTo>
                  <a:lnTo>
                    <a:pt x="12394" y="3689"/>
                  </a:lnTo>
                  <a:lnTo>
                    <a:pt x="12394" y="3689"/>
                  </a:lnTo>
                  <a:close/>
                  <a:moveTo>
                    <a:pt x="12647" y="3162"/>
                  </a:moveTo>
                  <a:cubicBezTo>
                    <a:pt x="12562" y="3415"/>
                    <a:pt x="12478" y="3604"/>
                    <a:pt x="12394" y="3689"/>
                  </a:cubicBezTo>
                  <a:cubicBezTo>
                    <a:pt x="12478" y="3604"/>
                    <a:pt x="12562" y="3415"/>
                    <a:pt x="12647" y="3162"/>
                  </a:cubicBezTo>
                  <a:close/>
                  <a:moveTo>
                    <a:pt x="12647" y="3162"/>
                  </a:moveTo>
                  <a:lnTo>
                    <a:pt x="12647" y="3162"/>
                  </a:lnTo>
                  <a:lnTo>
                    <a:pt x="12647" y="3162"/>
                  </a:lnTo>
                  <a:close/>
                  <a:moveTo>
                    <a:pt x="12647" y="3162"/>
                  </a:moveTo>
                  <a:lnTo>
                    <a:pt x="12647" y="3162"/>
                  </a:lnTo>
                  <a:lnTo>
                    <a:pt x="12647" y="3162"/>
                  </a:lnTo>
                  <a:close/>
                  <a:moveTo>
                    <a:pt x="12647" y="3162"/>
                  </a:moveTo>
                  <a:lnTo>
                    <a:pt x="12647" y="3162"/>
                  </a:lnTo>
                  <a:lnTo>
                    <a:pt x="12647" y="3162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9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4" name="Google Shape;10654;p62"/>
            <p:cNvSpPr/>
            <p:nvPr/>
          </p:nvSpPr>
          <p:spPr>
            <a:xfrm flipH="1">
              <a:off x="5253058" y="1377485"/>
              <a:ext cx="373599" cy="139104"/>
            </a:xfrm>
            <a:custGeom>
              <a:avLst/>
              <a:gdLst/>
              <a:ahLst/>
              <a:cxnLst/>
              <a:rect l="l" t="t" r="r" b="b"/>
              <a:pathLst>
                <a:path w="13700" h="5101" extrusionOk="0">
                  <a:moveTo>
                    <a:pt x="169" y="0"/>
                  </a:moveTo>
                  <a:cubicBezTo>
                    <a:pt x="85" y="717"/>
                    <a:pt x="0" y="1244"/>
                    <a:pt x="169" y="1412"/>
                  </a:cubicBezTo>
                  <a:cubicBezTo>
                    <a:pt x="527" y="1771"/>
                    <a:pt x="11592" y="5101"/>
                    <a:pt x="12562" y="5101"/>
                  </a:cubicBezTo>
                  <a:cubicBezTo>
                    <a:pt x="12646" y="5016"/>
                    <a:pt x="12730" y="4827"/>
                    <a:pt x="12815" y="4574"/>
                  </a:cubicBezTo>
                  <a:cubicBezTo>
                    <a:pt x="13089" y="4047"/>
                    <a:pt x="13426" y="3162"/>
                    <a:pt x="13700" y="2382"/>
                  </a:cubicBezTo>
                  <a:cubicBezTo>
                    <a:pt x="9126" y="2108"/>
                    <a:pt x="4658" y="1054"/>
                    <a:pt x="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5" name="Google Shape;10655;p62"/>
            <p:cNvSpPr/>
            <p:nvPr/>
          </p:nvSpPr>
          <p:spPr>
            <a:xfrm flipH="1">
              <a:off x="5352239" y="1530879"/>
              <a:ext cx="78701" cy="244012"/>
            </a:xfrm>
            <a:custGeom>
              <a:avLst/>
              <a:gdLst/>
              <a:ahLst/>
              <a:cxnLst/>
              <a:rect l="l" t="t" r="r" b="b"/>
              <a:pathLst>
                <a:path w="2886" h="8948" extrusionOk="0">
                  <a:moveTo>
                    <a:pt x="2265" y="1"/>
                  </a:moveTo>
                  <a:cubicBezTo>
                    <a:pt x="2073" y="1"/>
                    <a:pt x="1899" y="109"/>
                    <a:pt x="1865" y="361"/>
                  </a:cubicBezTo>
                  <a:cubicBezTo>
                    <a:pt x="1422" y="3080"/>
                    <a:pt x="811" y="5714"/>
                    <a:pt x="116" y="8264"/>
                  </a:cubicBezTo>
                  <a:cubicBezTo>
                    <a:pt x="0" y="8688"/>
                    <a:pt x="315" y="8947"/>
                    <a:pt x="621" y="8947"/>
                  </a:cubicBezTo>
                  <a:cubicBezTo>
                    <a:pt x="818" y="8947"/>
                    <a:pt x="1011" y="8841"/>
                    <a:pt x="1085" y="8602"/>
                  </a:cubicBezTo>
                  <a:cubicBezTo>
                    <a:pt x="1781" y="5967"/>
                    <a:pt x="2392" y="3333"/>
                    <a:pt x="2835" y="614"/>
                  </a:cubicBezTo>
                  <a:cubicBezTo>
                    <a:pt x="2885" y="246"/>
                    <a:pt x="2555" y="1"/>
                    <a:pt x="2265" y="1"/>
                  </a:cubicBezTo>
                  <a:close/>
                </a:path>
              </a:pathLst>
            </a:custGeom>
            <a:solidFill>
              <a:srgbClr val="C2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62"/>
            <p:cNvSpPr/>
            <p:nvPr/>
          </p:nvSpPr>
          <p:spPr>
            <a:xfrm flipH="1">
              <a:off x="5394425" y="1307946"/>
              <a:ext cx="198907" cy="62666"/>
            </a:xfrm>
            <a:custGeom>
              <a:avLst/>
              <a:gdLst/>
              <a:ahLst/>
              <a:cxnLst/>
              <a:rect l="l" t="t" r="r" b="b"/>
              <a:pathLst>
                <a:path w="7294" h="2298" extrusionOk="0">
                  <a:moveTo>
                    <a:pt x="528" y="0"/>
                  </a:moveTo>
                  <a:cubicBezTo>
                    <a:pt x="85" y="0"/>
                    <a:pt x="1" y="632"/>
                    <a:pt x="443" y="801"/>
                  </a:cubicBezTo>
                  <a:cubicBezTo>
                    <a:pt x="2551" y="1244"/>
                    <a:pt x="4574" y="1770"/>
                    <a:pt x="6682" y="2297"/>
                  </a:cubicBezTo>
                  <a:lnTo>
                    <a:pt x="6766" y="2297"/>
                  </a:lnTo>
                  <a:cubicBezTo>
                    <a:pt x="7209" y="2297"/>
                    <a:pt x="7293" y="1686"/>
                    <a:pt x="6851" y="1581"/>
                  </a:cubicBezTo>
                  <a:cubicBezTo>
                    <a:pt x="4827" y="1054"/>
                    <a:pt x="2720" y="527"/>
                    <a:pt x="612" y="0"/>
                  </a:cubicBezTo>
                  <a:close/>
                </a:path>
              </a:pathLst>
            </a:custGeom>
            <a:solidFill>
              <a:srgbClr val="F0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62"/>
            <p:cNvSpPr/>
            <p:nvPr/>
          </p:nvSpPr>
          <p:spPr>
            <a:xfrm flipH="1">
              <a:off x="5327177" y="1358505"/>
              <a:ext cx="64984" cy="28770"/>
            </a:xfrm>
            <a:custGeom>
              <a:avLst/>
              <a:gdLst/>
              <a:ahLst/>
              <a:cxnLst/>
              <a:rect l="l" t="t" r="r" b="b"/>
              <a:pathLst>
                <a:path w="2383" h="1055" extrusionOk="0">
                  <a:moveTo>
                    <a:pt x="527" y="1"/>
                  </a:moveTo>
                  <a:cubicBezTo>
                    <a:pt x="85" y="1"/>
                    <a:pt x="0" y="612"/>
                    <a:pt x="443" y="696"/>
                  </a:cubicBezTo>
                  <a:cubicBezTo>
                    <a:pt x="886" y="781"/>
                    <a:pt x="1328" y="970"/>
                    <a:pt x="1771" y="1055"/>
                  </a:cubicBezTo>
                  <a:lnTo>
                    <a:pt x="1855" y="1055"/>
                  </a:lnTo>
                  <a:cubicBezTo>
                    <a:pt x="2298" y="1055"/>
                    <a:pt x="2382" y="443"/>
                    <a:pt x="1939" y="359"/>
                  </a:cubicBezTo>
                  <a:cubicBezTo>
                    <a:pt x="1497" y="169"/>
                    <a:pt x="1054" y="85"/>
                    <a:pt x="612" y="1"/>
                  </a:cubicBezTo>
                  <a:close/>
                </a:path>
              </a:pathLst>
            </a:custGeom>
            <a:solidFill>
              <a:srgbClr val="F0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8" name="Google Shape;10658;p62"/>
            <p:cNvSpPr/>
            <p:nvPr/>
          </p:nvSpPr>
          <p:spPr>
            <a:xfrm flipH="1">
              <a:off x="5319378" y="1043918"/>
              <a:ext cx="115761" cy="94845"/>
            </a:xfrm>
            <a:custGeom>
              <a:avLst/>
              <a:gdLst/>
              <a:ahLst/>
              <a:cxnLst/>
              <a:rect l="l" t="t" r="r" b="b"/>
              <a:pathLst>
                <a:path w="4245" h="3478" extrusionOk="0">
                  <a:moveTo>
                    <a:pt x="3668" y="0"/>
                  </a:moveTo>
                  <a:cubicBezTo>
                    <a:pt x="3620" y="0"/>
                    <a:pt x="3568" y="9"/>
                    <a:pt x="3515" y="29"/>
                  </a:cubicBezTo>
                  <a:cubicBezTo>
                    <a:pt x="2103" y="640"/>
                    <a:pt x="965" y="1610"/>
                    <a:pt x="185" y="2938"/>
                  </a:cubicBezTo>
                  <a:cubicBezTo>
                    <a:pt x="0" y="3222"/>
                    <a:pt x="219" y="3478"/>
                    <a:pt x="465" y="3478"/>
                  </a:cubicBezTo>
                  <a:cubicBezTo>
                    <a:pt x="583" y="3478"/>
                    <a:pt x="708" y="3419"/>
                    <a:pt x="797" y="3275"/>
                  </a:cubicBezTo>
                  <a:cubicBezTo>
                    <a:pt x="1576" y="2137"/>
                    <a:pt x="2630" y="1167"/>
                    <a:pt x="3874" y="640"/>
                  </a:cubicBezTo>
                  <a:cubicBezTo>
                    <a:pt x="4245" y="492"/>
                    <a:pt x="4028" y="0"/>
                    <a:pt x="3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9" name="Google Shape;10659;p62"/>
            <p:cNvSpPr/>
            <p:nvPr/>
          </p:nvSpPr>
          <p:spPr>
            <a:xfrm flipH="1">
              <a:off x="5261920" y="1032628"/>
              <a:ext cx="50940" cy="22525"/>
            </a:xfrm>
            <a:custGeom>
              <a:avLst/>
              <a:gdLst/>
              <a:ahLst/>
              <a:cxnLst/>
              <a:rect l="l" t="t" r="r" b="b"/>
              <a:pathLst>
                <a:path w="1868" h="826" extrusionOk="0">
                  <a:moveTo>
                    <a:pt x="444" y="1"/>
                  </a:moveTo>
                  <a:cubicBezTo>
                    <a:pt x="170" y="1"/>
                    <a:pt x="1" y="190"/>
                    <a:pt x="1" y="359"/>
                  </a:cubicBezTo>
                  <a:cubicBezTo>
                    <a:pt x="1" y="612"/>
                    <a:pt x="170" y="801"/>
                    <a:pt x="444" y="801"/>
                  </a:cubicBezTo>
                  <a:cubicBezTo>
                    <a:pt x="570" y="759"/>
                    <a:pt x="702" y="738"/>
                    <a:pt x="833" y="738"/>
                  </a:cubicBezTo>
                  <a:cubicBezTo>
                    <a:pt x="965" y="738"/>
                    <a:pt x="1097" y="759"/>
                    <a:pt x="1223" y="801"/>
                  </a:cubicBezTo>
                  <a:cubicBezTo>
                    <a:pt x="1266" y="818"/>
                    <a:pt x="1307" y="825"/>
                    <a:pt x="1346" y="825"/>
                  </a:cubicBezTo>
                  <a:cubicBezTo>
                    <a:pt x="1708" y="825"/>
                    <a:pt x="1868" y="180"/>
                    <a:pt x="1392" y="85"/>
                  </a:cubicBezTo>
                  <a:cubicBezTo>
                    <a:pt x="1139" y="1"/>
                    <a:pt x="781" y="1"/>
                    <a:pt x="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62"/>
            <p:cNvSpPr/>
            <p:nvPr/>
          </p:nvSpPr>
          <p:spPr>
            <a:xfrm flipH="1">
              <a:off x="5411524" y="1799161"/>
              <a:ext cx="52986" cy="81428"/>
            </a:xfrm>
            <a:custGeom>
              <a:avLst/>
              <a:gdLst/>
              <a:ahLst/>
              <a:cxnLst/>
              <a:rect l="l" t="t" r="r" b="b"/>
              <a:pathLst>
                <a:path w="1943" h="2986" extrusionOk="0">
                  <a:moveTo>
                    <a:pt x="1296" y="1"/>
                  </a:moveTo>
                  <a:cubicBezTo>
                    <a:pt x="1089" y="1"/>
                    <a:pt x="886" y="104"/>
                    <a:pt x="820" y="344"/>
                  </a:cubicBezTo>
                  <a:cubicBezTo>
                    <a:pt x="630" y="1061"/>
                    <a:pt x="377" y="1672"/>
                    <a:pt x="103" y="2368"/>
                  </a:cubicBezTo>
                  <a:cubicBezTo>
                    <a:pt x="1" y="2739"/>
                    <a:pt x="318" y="2985"/>
                    <a:pt x="620" y="2985"/>
                  </a:cubicBezTo>
                  <a:cubicBezTo>
                    <a:pt x="816" y="2985"/>
                    <a:pt x="1006" y="2882"/>
                    <a:pt x="1073" y="2642"/>
                  </a:cubicBezTo>
                  <a:cubicBezTo>
                    <a:pt x="1347" y="2009"/>
                    <a:pt x="1600" y="1314"/>
                    <a:pt x="1789" y="618"/>
                  </a:cubicBezTo>
                  <a:cubicBezTo>
                    <a:pt x="1943" y="247"/>
                    <a:pt x="1615" y="1"/>
                    <a:pt x="1296" y="1"/>
                  </a:cubicBezTo>
                  <a:close/>
                </a:path>
              </a:pathLst>
            </a:custGeom>
            <a:solidFill>
              <a:srgbClr val="C2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1" name="Google Shape;10661;p62"/>
            <p:cNvSpPr/>
            <p:nvPr/>
          </p:nvSpPr>
          <p:spPr>
            <a:xfrm flipH="1">
              <a:off x="6093901" y="2646276"/>
              <a:ext cx="905255" cy="945969"/>
            </a:xfrm>
            <a:custGeom>
              <a:avLst/>
              <a:gdLst/>
              <a:ahLst/>
              <a:cxnLst/>
              <a:rect l="l" t="t" r="r" b="b"/>
              <a:pathLst>
                <a:path w="33196" h="34689" extrusionOk="0">
                  <a:moveTo>
                    <a:pt x="8663" y="0"/>
                  </a:moveTo>
                  <a:cubicBezTo>
                    <a:pt x="6639" y="0"/>
                    <a:pt x="4853" y="522"/>
                    <a:pt x="4216" y="1780"/>
                  </a:cubicBezTo>
                  <a:cubicBezTo>
                    <a:pt x="2909" y="4583"/>
                    <a:pt x="1" y="18029"/>
                    <a:pt x="5270" y="26460"/>
                  </a:cubicBezTo>
                  <a:cubicBezTo>
                    <a:pt x="9696" y="33585"/>
                    <a:pt x="24490" y="34689"/>
                    <a:pt x="29105" y="34689"/>
                  </a:cubicBezTo>
                  <a:cubicBezTo>
                    <a:pt x="29895" y="34689"/>
                    <a:pt x="30387" y="34656"/>
                    <a:pt x="30477" y="34616"/>
                  </a:cubicBezTo>
                  <a:cubicBezTo>
                    <a:pt x="31193" y="34279"/>
                    <a:pt x="33195" y="23825"/>
                    <a:pt x="32858" y="23467"/>
                  </a:cubicBezTo>
                  <a:cubicBezTo>
                    <a:pt x="32416" y="23024"/>
                    <a:pt x="19327" y="21971"/>
                    <a:pt x="16693" y="17313"/>
                  </a:cubicBezTo>
                  <a:cubicBezTo>
                    <a:pt x="13616" y="11706"/>
                    <a:pt x="17662" y="6690"/>
                    <a:pt x="16524" y="3276"/>
                  </a:cubicBezTo>
                  <a:cubicBezTo>
                    <a:pt x="15974" y="1414"/>
                    <a:pt x="11996" y="0"/>
                    <a:pt x="8663" y="0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2" name="Google Shape;10662;p62"/>
            <p:cNvSpPr/>
            <p:nvPr/>
          </p:nvSpPr>
          <p:spPr>
            <a:xfrm flipH="1">
              <a:off x="6838208" y="3367813"/>
              <a:ext cx="17262" cy="23589"/>
            </a:xfrm>
            <a:custGeom>
              <a:avLst/>
              <a:gdLst/>
              <a:ahLst/>
              <a:cxnLst/>
              <a:rect l="l" t="t" r="r" b="b"/>
              <a:pathLst>
                <a:path w="633" h="865" extrusionOk="0">
                  <a:moveTo>
                    <a:pt x="633" y="865"/>
                  </a:moveTo>
                  <a:lnTo>
                    <a:pt x="633" y="865"/>
                  </a:lnTo>
                  <a:lnTo>
                    <a:pt x="633" y="865"/>
                  </a:lnTo>
                  <a:close/>
                  <a:moveTo>
                    <a:pt x="633" y="865"/>
                  </a:moveTo>
                  <a:lnTo>
                    <a:pt x="633" y="865"/>
                  </a:lnTo>
                  <a:lnTo>
                    <a:pt x="633" y="865"/>
                  </a:lnTo>
                  <a:close/>
                  <a:moveTo>
                    <a:pt x="633" y="865"/>
                  </a:moveTo>
                  <a:lnTo>
                    <a:pt x="633" y="865"/>
                  </a:lnTo>
                  <a:lnTo>
                    <a:pt x="633" y="865"/>
                  </a:lnTo>
                  <a:close/>
                  <a:moveTo>
                    <a:pt x="528" y="781"/>
                  </a:moveTo>
                  <a:cubicBezTo>
                    <a:pt x="633" y="781"/>
                    <a:pt x="633" y="865"/>
                    <a:pt x="633" y="865"/>
                  </a:cubicBezTo>
                  <a:cubicBezTo>
                    <a:pt x="633" y="865"/>
                    <a:pt x="633" y="781"/>
                    <a:pt x="528" y="781"/>
                  </a:cubicBezTo>
                  <a:close/>
                  <a:moveTo>
                    <a:pt x="528" y="781"/>
                  </a:moveTo>
                  <a:lnTo>
                    <a:pt x="528" y="781"/>
                  </a:lnTo>
                  <a:lnTo>
                    <a:pt x="528" y="781"/>
                  </a:lnTo>
                  <a:close/>
                  <a:moveTo>
                    <a:pt x="528" y="781"/>
                  </a:moveTo>
                  <a:lnTo>
                    <a:pt x="528" y="781"/>
                  </a:lnTo>
                  <a:lnTo>
                    <a:pt x="528" y="781"/>
                  </a:lnTo>
                  <a:close/>
                  <a:moveTo>
                    <a:pt x="528" y="781"/>
                  </a:moveTo>
                  <a:lnTo>
                    <a:pt x="528" y="781"/>
                  </a:lnTo>
                  <a:lnTo>
                    <a:pt x="528" y="781"/>
                  </a:lnTo>
                  <a:close/>
                  <a:moveTo>
                    <a:pt x="528" y="696"/>
                  </a:moveTo>
                  <a:lnTo>
                    <a:pt x="528" y="696"/>
                  </a:lnTo>
                  <a:lnTo>
                    <a:pt x="528" y="696"/>
                  </a:lnTo>
                  <a:close/>
                  <a:moveTo>
                    <a:pt x="443" y="696"/>
                  </a:moveTo>
                  <a:lnTo>
                    <a:pt x="528" y="696"/>
                  </a:lnTo>
                  <a:lnTo>
                    <a:pt x="443" y="696"/>
                  </a:lnTo>
                  <a:close/>
                  <a:moveTo>
                    <a:pt x="443" y="696"/>
                  </a:moveTo>
                  <a:lnTo>
                    <a:pt x="443" y="696"/>
                  </a:lnTo>
                  <a:lnTo>
                    <a:pt x="443" y="696"/>
                  </a:lnTo>
                  <a:close/>
                  <a:moveTo>
                    <a:pt x="443" y="612"/>
                  </a:moveTo>
                  <a:lnTo>
                    <a:pt x="443" y="696"/>
                  </a:lnTo>
                  <a:lnTo>
                    <a:pt x="443" y="612"/>
                  </a:lnTo>
                  <a:close/>
                  <a:moveTo>
                    <a:pt x="443" y="612"/>
                  </a:moveTo>
                  <a:lnTo>
                    <a:pt x="443" y="612"/>
                  </a:lnTo>
                  <a:lnTo>
                    <a:pt x="443" y="612"/>
                  </a:lnTo>
                  <a:close/>
                  <a:moveTo>
                    <a:pt x="443" y="612"/>
                  </a:moveTo>
                  <a:lnTo>
                    <a:pt x="443" y="612"/>
                  </a:lnTo>
                  <a:lnTo>
                    <a:pt x="443" y="612"/>
                  </a:lnTo>
                  <a:close/>
                  <a:moveTo>
                    <a:pt x="443" y="612"/>
                  </a:moveTo>
                  <a:lnTo>
                    <a:pt x="443" y="612"/>
                  </a:lnTo>
                  <a:lnTo>
                    <a:pt x="443" y="612"/>
                  </a:lnTo>
                  <a:close/>
                  <a:moveTo>
                    <a:pt x="359" y="612"/>
                  </a:moveTo>
                  <a:lnTo>
                    <a:pt x="443" y="612"/>
                  </a:lnTo>
                  <a:lnTo>
                    <a:pt x="359" y="612"/>
                  </a:lnTo>
                  <a:close/>
                  <a:moveTo>
                    <a:pt x="359" y="528"/>
                  </a:moveTo>
                  <a:lnTo>
                    <a:pt x="359" y="528"/>
                  </a:lnTo>
                  <a:lnTo>
                    <a:pt x="359" y="528"/>
                  </a:lnTo>
                  <a:close/>
                  <a:moveTo>
                    <a:pt x="359" y="528"/>
                  </a:moveTo>
                  <a:lnTo>
                    <a:pt x="359" y="528"/>
                  </a:lnTo>
                  <a:lnTo>
                    <a:pt x="359" y="528"/>
                  </a:lnTo>
                  <a:close/>
                  <a:moveTo>
                    <a:pt x="359" y="528"/>
                  </a:moveTo>
                  <a:lnTo>
                    <a:pt x="359" y="528"/>
                  </a:lnTo>
                  <a:lnTo>
                    <a:pt x="359" y="528"/>
                  </a:lnTo>
                  <a:close/>
                  <a:moveTo>
                    <a:pt x="359" y="528"/>
                  </a:moveTo>
                  <a:lnTo>
                    <a:pt x="359" y="528"/>
                  </a:lnTo>
                  <a:lnTo>
                    <a:pt x="359" y="528"/>
                  </a:lnTo>
                  <a:close/>
                  <a:moveTo>
                    <a:pt x="359" y="443"/>
                  </a:moveTo>
                  <a:lnTo>
                    <a:pt x="359" y="528"/>
                  </a:lnTo>
                  <a:lnTo>
                    <a:pt x="359" y="443"/>
                  </a:lnTo>
                  <a:close/>
                  <a:moveTo>
                    <a:pt x="275" y="443"/>
                  </a:moveTo>
                  <a:lnTo>
                    <a:pt x="359" y="443"/>
                  </a:lnTo>
                  <a:lnTo>
                    <a:pt x="275" y="443"/>
                  </a:lnTo>
                  <a:close/>
                  <a:moveTo>
                    <a:pt x="275" y="443"/>
                  </a:moveTo>
                  <a:lnTo>
                    <a:pt x="275" y="443"/>
                  </a:lnTo>
                  <a:lnTo>
                    <a:pt x="275" y="443"/>
                  </a:lnTo>
                  <a:close/>
                  <a:moveTo>
                    <a:pt x="275" y="443"/>
                  </a:moveTo>
                  <a:lnTo>
                    <a:pt x="275" y="443"/>
                  </a:lnTo>
                  <a:lnTo>
                    <a:pt x="275" y="443"/>
                  </a:lnTo>
                  <a:close/>
                  <a:moveTo>
                    <a:pt x="275" y="443"/>
                  </a:moveTo>
                  <a:lnTo>
                    <a:pt x="275" y="443"/>
                  </a:lnTo>
                  <a:lnTo>
                    <a:pt x="275" y="443"/>
                  </a:lnTo>
                  <a:close/>
                  <a:moveTo>
                    <a:pt x="275" y="338"/>
                  </a:moveTo>
                  <a:lnTo>
                    <a:pt x="275" y="338"/>
                  </a:lnTo>
                  <a:lnTo>
                    <a:pt x="275" y="338"/>
                  </a:lnTo>
                  <a:close/>
                  <a:moveTo>
                    <a:pt x="275" y="338"/>
                  </a:moveTo>
                  <a:lnTo>
                    <a:pt x="275" y="338"/>
                  </a:lnTo>
                  <a:lnTo>
                    <a:pt x="275" y="338"/>
                  </a:lnTo>
                  <a:close/>
                  <a:moveTo>
                    <a:pt x="190" y="338"/>
                  </a:moveTo>
                  <a:lnTo>
                    <a:pt x="275" y="338"/>
                  </a:lnTo>
                  <a:lnTo>
                    <a:pt x="190" y="338"/>
                  </a:lnTo>
                  <a:close/>
                  <a:moveTo>
                    <a:pt x="190" y="338"/>
                  </a:moveTo>
                  <a:lnTo>
                    <a:pt x="190" y="338"/>
                  </a:lnTo>
                  <a:lnTo>
                    <a:pt x="190" y="338"/>
                  </a:lnTo>
                  <a:close/>
                  <a:moveTo>
                    <a:pt x="190" y="254"/>
                  </a:moveTo>
                  <a:lnTo>
                    <a:pt x="190" y="254"/>
                  </a:lnTo>
                  <a:lnTo>
                    <a:pt x="190" y="254"/>
                  </a:lnTo>
                  <a:close/>
                  <a:moveTo>
                    <a:pt x="190" y="254"/>
                  </a:moveTo>
                  <a:lnTo>
                    <a:pt x="190" y="254"/>
                  </a:lnTo>
                  <a:lnTo>
                    <a:pt x="190" y="254"/>
                  </a:lnTo>
                  <a:close/>
                  <a:moveTo>
                    <a:pt x="190" y="254"/>
                  </a:moveTo>
                  <a:lnTo>
                    <a:pt x="190" y="254"/>
                  </a:lnTo>
                  <a:lnTo>
                    <a:pt x="190" y="254"/>
                  </a:lnTo>
                  <a:close/>
                  <a:moveTo>
                    <a:pt x="190" y="254"/>
                  </a:moveTo>
                  <a:lnTo>
                    <a:pt x="190" y="254"/>
                  </a:lnTo>
                  <a:lnTo>
                    <a:pt x="190" y="254"/>
                  </a:lnTo>
                  <a:close/>
                  <a:moveTo>
                    <a:pt x="106" y="169"/>
                  </a:moveTo>
                  <a:cubicBezTo>
                    <a:pt x="190" y="169"/>
                    <a:pt x="190" y="254"/>
                    <a:pt x="190" y="254"/>
                  </a:cubicBezTo>
                  <a:cubicBezTo>
                    <a:pt x="190" y="254"/>
                    <a:pt x="190" y="169"/>
                    <a:pt x="106" y="169"/>
                  </a:cubicBezTo>
                  <a:close/>
                  <a:moveTo>
                    <a:pt x="106" y="169"/>
                  </a:moveTo>
                  <a:lnTo>
                    <a:pt x="106" y="169"/>
                  </a:lnTo>
                  <a:lnTo>
                    <a:pt x="106" y="169"/>
                  </a:lnTo>
                  <a:close/>
                  <a:moveTo>
                    <a:pt x="106" y="169"/>
                  </a:moveTo>
                  <a:lnTo>
                    <a:pt x="106" y="169"/>
                  </a:lnTo>
                  <a:lnTo>
                    <a:pt x="106" y="169"/>
                  </a:lnTo>
                  <a:close/>
                  <a:moveTo>
                    <a:pt x="106" y="169"/>
                  </a:moveTo>
                  <a:lnTo>
                    <a:pt x="106" y="169"/>
                  </a:lnTo>
                  <a:lnTo>
                    <a:pt x="106" y="169"/>
                  </a:lnTo>
                  <a:close/>
                  <a:moveTo>
                    <a:pt x="106" y="169"/>
                  </a:moveTo>
                  <a:lnTo>
                    <a:pt x="106" y="169"/>
                  </a:lnTo>
                  <a:lnTo>
                    <a:pt x="106" y="169"/>
                  </a:lnTo>
                  <a:close/>
                  <a:moveTo>
                    <a:pt x="106" y="85"/>
                  </a:moveTo>
                  <a:lnTo>
                    <a:pt x="106" y="85"/>
                  </a:lnTo>
                  <a:lnTo>
                    <a:pt x="106" y="85"/>
                  </a:lnTo>
                  <a:close/>
                  <a:moveTo>
                    <a:pt x="106" y="85"/>
                  </a:moveTo>
                  <a:lnTo>
                    <a:pt x="106" y="85"/>
                  </a:lnTo>
                  <a:lnTo>
                    <a:pt x="106" y="85"/>
                  </a:lnTo>
                  <a:close/>
                  <a:moveTo>
                    <a:pt x="1" y="85"/>
                  </a:moveTo>
                  <a:lnTo>
                    <a:pt x="106" y="85"/>
                  </a:lnTo>
                  <a:lnTo>
                    <a:pt x="1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47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3" name="Google Shape;10663;p62"/>
            <p:cNvSpPr/>
            <p:nvPr/>
          </p:nvSpPr>
          <p:spPr>
            <a:xfrm flipH="1">
              <a:off x="6716338" y="3446569"/>
              <a:ext cx="62121" cy="40823"/>
            </a:xfrm>
            <a:custGeom>
              <a:avLst/>
              <a:gdLst/>
              <a:ahLst/>
              <a:cxnLst/>
              <a:rect l="l" t="t" r="r" b="b"/>
              <a:pathLst>
                <a:path w="2278" h="1497" extrusionOk="0">
                  <a:moveTo>
                    <a:pt x="1" y="0"/>
                  </a:moveTo>
                  <a:lnTo>
                    <a:pt x="1" y="0"/>
                  </a:lnTo>
                  <a:cubicBezTo>
                    <a:pt x="696" y="527"/>
                    <a:pt x="1497" y="1054"/>
                    <a:pt x="2277" y="1497"/>
                  </a:cubicBezTo>
                  <a:lnTo>
                    <a:pt x="2277" y="1497"/>
                  </a:lnTo>
                  <a:cubicBezTo>
                    <a:pt x="1497" y="1054"/>
                    <a:pt x="696" y="527"/>
                    <a:pt x="1" y="0"/>
                  </a:cubicBezTo>
                  <a:close/>
                </a:path>
              </a:pathLst>
            </a:custGeom>
            <a:solidFill>
              <a:srgbClr val="5D8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4" name="Google Shape;10664;p62"/>
            <p:cNvSpPr/>
            <p:nvPr/>
          </p:nvSpPr>
          <p:spPr>
            <a:xfrm flipH="1">
              <a:off x="6778432" y="3391374"/>
              <a:ext cx="59803" cy="55222"/>
            </a:xfrm>
            <a:custGeom>
              <a:avLst/>
              <a:gdLst/>
              <a:ahLst/>
              <a:cxnLst/>
              <a:rect l="l" t="t" r="r" b="b"/>
              <a:pathLst>
                <a:path w="2193" h="2025" extrusionOk="0">
                  <a:moveTo>
                    <a:pt x="1" y="1"/>
                  </a:moveTo>
                  <a:cubicBezTo>
                    <a:pt x="612" y="802"/>
                    <a:pt x="1392" y="1497"/>
                    <a:pt x="2193" y="2024"/>
                  </a:cubicBezTo>
                  <a:lnTo>
                    <a:pt x="2193" y="2024"/>
                  </a:lnTo>
                  <a:cubicBezTo>
                    <a:pt x="1392" y="1497"/>
                    <a:pt x="612" y="802"/>
                    <a:pt x="1" y="1"/>
                  </a:cubicBezTo>
                  <a:close/>
                </a:path>
              </a:pathLst>
            </a:custGeom>
            <a:solidFill>
              <a:srgbClr val="547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62"/>
            <p:cNvSpPr/>
            <p:nvPr/>
          </p:nvSpPr>
          <p:spPr>
            <a:xfrm flipH="1">
              <a:off x="6560600" y="3487365"/>
              <a:ext cx="155766" cy="57512"/>
            </a:xfrm>
            <a:custGeom>
              <a:avLst/>
              <a:gdLst/>
              <a:ahLst/>
              <a:cxnLst/>
              <a:rect l="l" t="t" r="r" b="b"/>
              <a:pathLst>
                <a:path w="5712" h="2109" extrusionOk="0">
                  <a:moveTo>
                    <a:pt x="5712" y="2108"/>
                  </a:moveTo>
                  <a:lnTo>
                    <a:pt x="5712" y="2108"/>
                  </a:lnTo>
                  <a:lnTo>
                    <a:pt x="5712" y="2108"/>
                  </a:lnTo>
                  <a:close/>
                  <a:moveTo>
                    <a:pt x="5627" y="2108"/>
                  </a:moveTo>
                  <a:lnTo>
                    <a:pt x="5627" y="2108"/>
                  </a:lnTo>
                  <a:lnTo>
                    <a:pt x="5627" y="2108"/>
                  </a:ln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749" y="886"/>
                    <a:pt x="3688" y="1581"/>
                    <a:pt x="5627" y="2108"/>
                  </a:cubicBezTo>
                  <a:cubicBezTo>
                    <a:pt x="3688" y="1581"/>
                    <a:pt x="1749" y="886"/>
                    <a:pt x="0" y="1"/>
                  </a:cubicBezTo>
                  <a:close/>
                </a:path>
              </a:pathLst>
            </a:custGeom>
            <a:solidFill>
              <a:srgbClr val="F49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6" name="Google Shape;10666;p62"/>
            <p:cNvSpPr/>
            <p:nvPr/>
          </p:nvSpPr>
          <p:spPr>
            <a:xfrm flipH="1">
              <a:off x="6275519" y="2737903"/>
              <a:ext cx="663288" cy="852378"/>
            </a:xfrm>
            <a:custGeom>
              <a:avLst/>
              <a:gdLst/>
              <a:ahLst/>
              <a:cxnLst/>
              <a:rect l="l" t="t" r="r" b="b"/>
              <a:pathLst>
                <a:path w="24323" h="31257" extrusionOk="0">
                  <a:moveTo>
                    <a:pt x="1476" y="0"/>
                  </a:moveTo>
                  <a:cubicBezTo>
                    <a:pt x="780" y="2361"/>
                    <a:pt x="1" y="6239"/>
                    <a:pt x="1" y="10538"/>
                  </a:cubicBezTo>
                  <a:cubicBezTo>
                    <a:pt x="1" y="14838"/>
                    <a:pt x="780" y="19411"/>
                    <a:pt x="3057" y="23100"/>
                  </a:cubicBezTo>
                  <a:lnTo>
                    <a:pt x="3057" y="23184"/>
                  </a:lnTo>
                  <a:lnTo>
                    <a:pt x="3162" y="23184"/>
                  </a:lnTo>
                  <a:lnTo>
                    <a:pt x="3162" y="23268"/>
                  </a:lnTo>
                  <a:cubicBezTo>
                    <a:pt x="3246" y="23268"/>
                    <a:pt x="3246" y="23353"/>
                    <a:pt x="3246" y="23353"/>
                  </a:cubicBezTo>
                  <a:lnTo>
                    <a:pt x="3246" y="23437"/>
                  </a:lnTo>
                  <a:lnTo>
                    <a:pt x="3331" y="23437"/>
                  </a:lnTo>
                  <a:lnTo>
                    <a:pt x="3331" y="23542"/>
                  </a:lnTo>
                  <a:lnTo>
                    <a:pt x="3415" y="23542"/>
                  </a:lnTo>
                  <a:lnTo>
                    <a:pt x="3415" y="23627"/>
                  </a:lnTo>
                  <a:lnTo>
                    <a:pt x="3415" y="23711"/>
                  </a:lnTo>
                  <a:lnTo>
                    <a:pt x="3499" y="23711"/>
                  </a:lnTo>
                  <a:lnTo>
                    <a:pt x="3499" y="23795"/>
                  </a:lnTo>
                  <a:lnTo>
                    <a:pt x="3584" y="23795"/>
                  </a:lnTo>
                  <a:lnTo>
                    <a:pt x="3584" y="23880"/>
                  </a:lnTo>
                  <a:cubicBezTo>
                    <a:pt x="3689" y="23880"/>
                    <a:pt x="3689" y="23964"/>
                    <a:pt x="3689" y="23964"/>
                  </a:cubicBezTo>
                  <a:cubicBezTo>
                    <a:pt x="4300" y="24765"/>
                    <a:pt x="5080" y="25460"/>
                    <a:pt x="5881" y="25987"/>
                  </a:cubicBezTo>
                  <a:cubicBezTo>
                    <a:pt x="6576" y="26514"/>
                    <a:pt x="7377" y="27041"/>
                    <a:pt x="8157" y="27484"/>
                  </a:cubicBezTo>
                  <a:cubicBezTo>
                    <a:pt x="9906" y="28369"/>
                    <a:pt x="11845" y="29064"/>
                    <a:pt x="13784" y="29591"/>
                  </a:cubicBezTo>
                  <a:lnTo>
                    <a:pt x="13869" y="29591"/>
                  </a:lnTo>
                  <a:cubicBezTo>
                    <a:pt x="17557" y="30645"/>
                    <a:pt x="21498" y="31088"/>
                    <a:pt x="24322" y="31256"/>
                  </a:cubicBezTo>
                  <a:cubicBezTo>
                    <a:pt x="22299" y="29591"/>
                    <a:pt x="20444" y="27842"/>
                    <a:pt x="18695" y="25903"/>
                  </a:cubicBezTo>
                  <a:cubicBezTo>
                    <a:pt x="15281" y="22130"/>
                    <a:pt x="11150" y="16060"/>
                    <a:pt x="11761" y="10623"/>
                  </a:cubicBezTo>
                  <a:lnTo>
                    <a:pt x="11318" y="10623"/>
                  </a:lnTo>
                  <a:cubicBezTo>
                    <a:pt x="10433" y="10623"/>
                    <a:pt x="9485" y="10454"/>
                    <a:pt x="8600" y="10011"/>
                  </a:cubicBezTo>
                  <a:cubicBezTo>
                    <a:pt x="6661" y="9042"/>
                    <a:pt x="5965" y="7904"/>
                    <a:pt x="5881" y="6850"/>
                  </a:cubicBezTo>
                  <a:cubicBezTo>
                    <a:pt x="5270" y="6155"/>
                    <a:pt x="5080" y="5438"/>
                    <a:pt x="5080" y="4827"/>
                  </a:cubicBezTo>
                  <a:cubicBezTo>
                    <a:pt x="5080" y="4658"/>
                    <a:pt x="5080" y="4468"/>
                    <a:pt x="5164" y="4300"/>
                  </a:cubicBezTo>
                  <a:cubicBezTo>
                    <a:pt x="4110" y="4131"/>
                    <a:pt x="2804" y="3415"/>
                    <a:pt x="1919" y="1054"/>
                  </a:cubicBezTo>
                  <a:cubicBezTo>
                    <a:pt x="1919" y="970"/>
                    <a:pt x="1834" y="780"/>
                    <a:pt x="1834" y="696"/>
                  </a:cubicBezTo>
                  <a:cubicBezTo>
                    <a:pt x="1666" y="527"/>
                    <a:pt x="1581" y="253"/>
                    <a:pt x="1476" y="0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7" name="Google Shape;10667;p62"/>
            <p:cNvSpPr/>
            <p:nvPr/>
          </p:nvSpPr>
          <p:spPr>
            <a:xfrm flipH="1">
              <a:off x="5753653" y="3293884"/>
              <a:ext cx="385680" cy="328222"/>
            </a:xfrm>
            <a:custGeom>
              <a:avLst/>
              <a:gdLst/>
              <a:ahLst/>
              <a:cxnLst/>
              <a:rect l="l" t="t" r="r" b="b"/>
              <a:pathLst>
                <a:path w="14143" h="12036" extrusionOk="0">
                  <a:moveTo>
                    <a:pt x="4352" y="0"/>
                  </a:moveTo>
                  <a:cubicBezTo>
                    <a:pt x="3777" y="0"/>
                    <a:pt x="3067" y="74"/>
                    <a:pt x="2192" y="246"/>
                  </a:cubicBezTo>
                  <a:cubicBezTo>
                    <a:pt x="1665" y="330"/>
                    <a:pt x="0" y="10088"/>
                    <a:pt x="359" y="10426"/>
                  </a:cubicBezTo>
                  <a:cubicBezTo>
                    <a:pt x="646" y="10658"/>
                    <a:pt x="4553" y="12035"/>
                    <a:pt x="7694" y="12035"/>
                  </a:cubicBezTo>
                  <a:cubicBezTo>
                    <a:pt x="9394" y="12035"/>
                    <a:pt x="10869" y="11632"/>
                    <a:pt x="11424" y="10426"/>
                  </a:cubicBezTo>
                  <a:cubicBezTo>
                    <a:pt x="14143" y="4545"/>
                    <a:pt x="7461" y="2965"/>
                    <a:pt x="7040" y="2712"/>
                  </a:cubicBezTo>
                  <a:cubicBezTo>
                    <a:pt x="6593" y="2336"/>
                    <a:pt x="7589" y="0"/>
                    <a:pt x="4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8" name="Google Shape;10668;p62"/>
            <p:cNvSpPr/>
            <p:nvPr/>
          </p:nvSpPr>
          <p:spPr>
            <a:xfrm flipH="1">
              <a:off x="5830091" y="3293666"/>
              <a:ext cx="270737" cy="327649"/>
            </a:xfrm>
            <a:custGeom>
              <a:avLst/>
              <a:gdLst/>
              <a:ahLst/>
              <a:cxnLst/>
              <a:rect l="l" t="t" r="r" b="b"/>
              <a:pathLst>
                <a:path w="9928" h="12015" extrusionOk="0">
                  <a:moveTo>
                    <a:pt x="2361" y="1"/>
                  </a:moveTo>
                  <a:cubicBezTo>
                    <a:pt x="2193" y="1"/>
                    <a:pt x="2024" y="85"/>
                    <a:pt x="1940" y="85"/>
                  </a:cubicBezTo>
                  <a:cubicBezTo>
                    <a:pt x="1834" y="2003"/>
                    <a:pt x="527" y="8431"/>
                    <a:pt x="1" y="10876"/>
                  </a:cubicBezTo>
                  <a:cubicBezTo>
                    <a:pt x="1413" y="11319"/>
                    <a:pt x="4047" y="12014"/>
                    <a:pt x="6323" y="12014"/>
                  </a:cubicBezTo>
                  <a:cubicBezTo>
                    <a:pt x="7904" y="12014"/>
                    <a:pt x="9316" y="11677"/>
                    <a:pt x="9927" y="10623"/>
                  </a:cubicBezTo>
                  <a:cubicBezTo>
                    <a:pt x="8262" y="9907"/>
                    <a:pt x="6682" y="8958"/>
                    <a:pt x="5354" y="7546"/>
                  </a:cubicBezTo>
                  <a:cubicBezTo>
                    <a:pt x="3415" y="5439"/>
                    <a:pt x="2466" y="2804"/>
                    <a:pt x="2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9" name="Google Shape;10669;p62"/>
            <p:cNvSpPr/>
            <p:nvPr/>
          </p:nvSpPr>
          <p:spPr>
            <a:xfrm flipH="1">
              <a:off x="6038734" y="3253143"/>
              <a:ext cx="198880" cy="366318"/>
            </a:xfrm>
            <a:custGeom>
              <a:avLst/>
              <a:gdLst/>
              <a:ahLst/>
              <a:cxnLst/>
              <a:rect l="l" t="t" r="r" b="b"/>
              <a:pathLst>
                <a:path w="7293" h="13433" extrusionOk="0">
                  <a:moveTo>
                    <a:pt x="3657" y="1"/>
                  </a:moveTo>
                  <a:cubicBezTo>
                    <a:pt x="3414" y="1"/>
                    <a:pt x="3211" y="24"/>
                    <a:pt x="3078" y="75"/>
                  </a:cubicBezTo>
                  <a:cubicBezTo>
                    <a:pt x="2466" y="328"/>
                    <a:pt x="0" y="12552"/>
                    <a:pt x="443" y="12889"/>
                  </a:cubicBezTo>
                  <a:cubicBezTo>
                    <a:pt x="753" y="13140"/>
                    <a:pt x="2617" y="13433"/>
                    <a:pt x="3791" y="13433"/>
                  </a:cubicBezTo>
                  <a:cubicBezTo>
                    <a:pt x="4292" y="13433"/>
                    <a:pt x="4667" y="13380"/>
                    <a:pt x="4743" y="13247"/>
                  </a:cubicBezTo>
                  <a:cubicBezTo>
                    <a:pt x="5017" y="12889"/>
                    <a:pt x="7293" y="1824"/>
                    <a:pt x="6850" y="960"/>
                  </a:cubicBezTo>
                  <a:cubicBezTo>
                    <a:pt x="6576" y="445"/>
                    <a:pt x="4724" y="1"/>
                    <a:pt x="3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0" name="Google Shape;10670;p62"/>
            <p:cNvSpPr/>
            <p:nvPr/>
          </p:nvSpPr>
          <p:spPr>
            <a:xfrm flipH="1">
              <a:off x="6153677" y="3255161"/>
              <a:ext cx="9217" cy="19007"/>
            </a:xfrm>
            <a:custGeom>
              <a:avLst/>
              <a:gdLst/>
              <a:ahLst/>
              <a:cxnLst/>
              <a:rect l="l" t="t" r="r" b="b"/>
              <a:pathLst>
                <a:path w="338" h="697" extrusionOk="0">
                  <a:moveTo>
                    <a:pt x="338" y="1"/>
                  </a:moveTo>
                  <a:lnTo>
                    <a:pt x="338" y="1"/>
                  </a:lnTo>
                  <a:cubicBezTo>
                    <a:pt x="253" y="85"/>
                    <a:pt x="169" y="254"/>
                    <a:pt x="0" y="696"/>
                  </a:cubicBezTo>
                  <a:lnTo>
                    <a:pt x="0" y="696"/>
                  </a:lnTo>
                  <a:cubicBezTo>
                    <a:pt x="169" y="254"/>
                    <a:pt x="253" y="85"/>
                    <a:pt x="338" y="1"/>
                  </a:cubicBezTo>
                  <a:lnTo>
                    <a:pt x="338" y="1"/>
                  </a:lnTo>
                  <a:close/>
                  <a:moveTo>
                    <a:pt x="338" y="1"/>
                  </a:moveTo>
                  <a:lnTo>
                    <a:pt x="338" y="1"/>
                  </a:lnTo>
                  <a:close/>
                </a:path>
              </a:pathLst>
            </a:custGeom>
            <a:solidFill>
              <a:srgbClr val="C21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1" name="Google Shape;10671;p62"/>
            <p:cNvSpPr/>
            <p:nvPr/>
          </p:nvSpPr>
          <p:spPr>
            <a:xfrm flipH="1">
              <a:off x="6215743" y="3604626"/>
              <a:ext cx="9790" cy="5181"/>
            </a:xfrm>
            <a:custGeom>
              <a:avLst/>
              <a:gdLst/>
              <a:ahLst/>
              <a:cxnLst/>
              <a:rect l="l" t="t" r="r" b="b"/>
              <a:pathLst>
                <a:path w="359" h="190" extrusionOk="0">
                  <a:moveTo>
                    <a:pt x="358" y="190"/>
                  </a:moveTo>
                  <a:lnTo>
                    <a:pt x="358" y="190"/>
                  </a:lnTo>
                  <a:lnTo>
                    <a:pt x="358" y="190"/>
                  </a:lnTo>
                  <a:close/>
                  <a:moveTo>
                    <a:pt x="0" y="0"/>
                  </a:moveTo>
                  <a:cubicBezTo>
                    <a:pt x="84" y="84"/>
                    <a:pt x="190" y="84"/>
                    <a:pt x="358" y="190"/>
                  </a:cubicBezTo>
                  <a:cubicBezTo>
                    <a:pt x="190" y="84"/>
                    <a:pt x="84" y="84"/>
                    <a:pt x="0" y="0"/>
                  </a:cubicBezTo>
                  <a:close/>
                </a:path>
              </a:pathLst>
            </a:custGeom>
            <a:solidFill>
              <a:srgbClr val="F9A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62"/>
            <p:cNvSpPr/>
            <p:nvPr/>
          </p:nvSpPr>
          <p:spPr>
            <a:xfrm flipH="1">
              <a:off x="6103091" y="3252870"/>
              <a:ext cx="124760" cy="361546"/>
            </a:xfrm>
            <a:custGeom>
              <a:avLst/>
              <a:gdLst/>
              <a:ahLst/>
              <a:cxnLst/>
              <a:rect l="l" t="t" r="r" b="b"/>
              <a:pathLst>
                <a:path w="4575" h="13258" extrusionOk="0">
                  <a:moveTo>
                    <a:pt x="3331" y="0"/>
                  </a:moveTo>
                  <a:cubicBezTo>
                    <a:pt x="3078" y="0"/>
                    <a:pt x="2909" y="85"/>
                    <a:pt x="2720" y="85"/>
                  </a:cubicBezTo>
                  <a:cubicBezTo>
                    <a:pt x="2635" y="169"/>
                    <a:pt x="2551" y="338"/>
                    <a:pt x="2382" y="780"/>
                  </a:cubicBezTo>
                  <a:cubicBezTo>
                    <a:pt x="1666" y="2972"/>
                    <a:pt x="85" y="10454"/>
                    <a:pt x="1" y="12456"/>
                  </a:cubicBezTo>
                  <a:lnTo>
                    <a:pt x="1" y="12562"/>
                  </a:lnTo>
                  <a:cubicBezTo>
                    <a:pt x="1" y="12730"/>
                    <a:pt x="85" y="12899"/>
                    <a:pt x="85" y="12899"/>
                  </a:cubicBezTo>
                  <a:cubicBezTo>
                    <a:pt x="169" y="12983"/>
                    <a:pt x="275" y="12983"/>
                    <a:pt x="443" y="13089"/>
                  </a:cubicBezTo>
                  <a:cubicBezTo>
                    <a:pt x="696" y="13173"/>
                    <a:pt x="1223" y="13257"/>
                    <a:pt x="1750" y="13257"/>
                  </a:cubicBezTo>
                  <a:cubicBezTo>
                    <a:pt x="2467" y="8874"/>
                    <a:pt x="3436" y="4469"/>
                    <a:pt x="4574" y="169"/>
                  </a:cubicBezTo>
                  <a:cubicBezTo>
                    <a:pt x="4132" y="85"/>
                    <a:pt x="3689" y="0"/>
                    <a:pt x="33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3" name="Google Shape;10673;p62"/>
            <p:cNvSpPr/>
            <p:nvPr/>
          </p:nvSpPr>
          <p:spPr>
            <a:xfrm flipH="1">
              <a:off x="5861315" y="3398846"/>
              <a:ext cx="100408" cy="70057"/>
            </a:xfrm>
            <a:custGeom>
              <a:avLst/>
              <a:gdLst/>
              <a:ahLst/>
              <a:cxnLst/>
              <a:rect l="l" t="t" r="r" b="b"/>
              <a:pathLst>
                <a:path w="3682" h="2569" extrusionOk="0">
                  <a:moveTo>
                    <a:pt x="422" y="1"/>
                  </a:moveTo>
                  <a:cubicBezTo>
                    <a:pt x="0" y="1"/>
                    <a:pt x="0" y="781"/>
                    <a:pt x="422" y="781"/>
                  </a:cubicBezTo>
                  <a:cubicBezTo>
                    <a:pt x="1475" y="781"/>
                    <a:pt x="2445" y="1413"/>
                    <a:pt x="2887" y="2361"/>
                  </a:cubicBezTo>
                  <a:cubicBezTo>
                    <a:pt x="2943" y="2508"/>
                    <a:pt x="3059" y="2569"/>
                    <a:pt x="3179" y="2569"/>
                  </a:cubicBezTo>
                  <a:cubicBezTo>
                    <a:pt x="3422" y="2569"/>
                    <a:pt x="3682" y="2320"/>
                    <a:pt x="3499" y="2024"/>
                  </a:cubicBezTo>
                  <a:cubicBezTo>
                    <a:pt x="2972" y="781"/>
                    <a:pt x="1749" y="85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4" name="Google Shape;10674;p62"/>
            <p:cNvSpPr/>
            <p:nvPr/>
          </p:nvSpPr>
          <p:spPr>
            <a:xfrm flipH="1">
              <a:off x="5842171" y="3479647"/>
              <a:ext cx="28743" cy="42187"/>
            </a:xfrm>
            <a:custGeom>
              <a:avLst/>
              <a:gdLst/>
              <a:ahLst/>
              <a:cxnLst/>
              <a:rect l="l" t="t" r="r" b="b"/>
              <a:pathLst>
                <a:path w="1054" h="1547" extrusionOk="0">
                  <a:moveTo>
                    <a:pt x="405" y="0"/>
                  </a:moveTo>
                  <a:cubicBezTo>
                    <a:pt x="358" y="0"/>
                    <a:pt x="308" y="10"/>
                    <a:pt x="253" y="31"/>
                  </a:cubicBezTo>
                  <a:cubicBezTo>
                    <a:pt x="84" y="31"/>
                    <a:pt x="0" y="284"/>
                    <a:pt x="0" y="452"/>
                  </a:cubicBezTo>
                  <a:cubicBezTo>
                    <a:pt x="84" y="726"/>
                    <a:pt x="169" y="979"/>
                    <a:pt x="253" y="1253"/>
                  </a:cubicBezTo>
                  <a:cubicBezTo>
                    <a:pt x="253" y="1440"/>
                    <a:pt x="403" y="1547"/>
                    <a:pt x="549" y="1547"/>
                  </a:cubicBezTo>
                  <a:cubicBezTo>
                    <a:pt x="601" y="1547"/>
                    <a:pt x="652" y="1533"/>
                    <a:pt x="696" y="1506"/>
                  </a:cubicBezTo>
                  <a:cubicBezTo>
                    <a:pt x="970" y="1506"/>
                    <a:pt x="1054" y="1253"/>
                    <a:pt x="970" y="1084"/>
                  </a:cubicBezTo>
                  <a:cubicBezTo>
                    <a:pt x="970" y="810"/>
                    <a:pt x="885" y="558"/>
                    <a:pt x="780" y="284"/>
                  </a:cubicBezTo>
                  <a:cubicBezTo>
                    <a:pt x="712" y="149"/>
                    <a:pt x="591" y="0"/>
                    <a:pt x="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5" name="Google Shape;10675;p62"/>
            <p:cNvSpPr/>
            <p:nvPr/>
          </p:nvSpPr>
          <p:spPr>
            <a:xfrm flipH="1">
              <a:off x="6281382" y="3241935"/>
              <a:ext cx="184127" cy="68584"/>
            </a:xfrm>
            <a:custGeom>
              <a:avLst/>
              <a:gdLst/>
              <a:ahLst/>
              <a:cxnLst/>
              <a:rect l="l" t="t" r="r" b="b"/>
              <a:pathLst>
                <a:path w="6752" h="2515" extrusionOk="0">
                  <a:moveTo>
                    <a:pt x="614" y="1"/>
                  </a:moveTo>
                  <a:cubicBezTo>
                    <a:pt x="150" y="1"/>
                    <a:pt x="0" y="770"/>
                    <a:pt x="559" y="1013"/>
                  </a:cubicBezTo>
                  <a:cubicBezTo>
                    <a:pt x="2309" y="1624"/>
                    <a:pt x="4058" y="2151"/>
                    <a:pt x="5913" y="2509"/>
                  </a:cubicBezTo>
                  <a:cubicBezTo>
                    <a:pt x="5938" y="2513"/>
                    <a:pt x="5963" y="2514"/>
                    <a:pt x="5987" y="2514"/>
                  </a:cubicBezTo>
                  <a:cubicBezTo>
                    <a:pt x="6543" y="2514"/>
                    <a:pt x="6751" y="1620"/>
                    <a:pt x="6166" y="1540"/>
                  </a:cubicBezTo>
                  <a:cubicBezTo>
                    <a:pt x="4332" y="1181"/>
                    <a:pt x="2562" y="654"/>
                    <a:pt x="812" y="43"/>
                  </a:cubicBezTo>
                  <a:cubicBezTo>
                    <a:pt x="741" y="14"/>
                    <a:pt x="675" y="1"/>
                    <a:pt x="6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6" name="Google Shape;10676;p62"/>
            <p:cNvSpPr/>
            <p:nvPr/>
          </p:nvSpPr>
          <p:spPr>
            <a:xfrm flipH="1">
              <a:off x="6192345" y="3293011"/>
              <a:ext cx="79438" cy="38778"/>
            </a:xfrm>
            <a:custGeom>
              <a:avLst/>
              <a:gdLst/>
              <a:ahLst/>
              <a:cxnLst/>
              <a:rect l="l" t="t" r="r" b="b"/>
              <a:pathLst>
                <a:path w="2913" h="1422" extrusionOk="0">
                  <a:moveTo>
                    <a:pt x="673" y="0"/>
                  </a:moveTo>
                  <a:cubicBezTo>
                    <a:pt x="162" y="0"/>
                    <a:pt x="1" y="820"/>
                    <a:pt x="558" y="973"/>
                  </a:cubicBezTo>
                  <a:cubicBezTo>
                    <a:pt x="1085" y="1163"/>
                    <a:pt x="1527" y="1247"/>
                    <a:pt x="2054" y="1416"/>
                  </a:cubicBezTo>
                  <a:cubicBezTo>
                    <a:pt x="2080" y="1419"/>
                    <a:pt x="2106" y="1421"/>
                    <a:pt x="2130" y="1421"/>
                  </a:cubicBezTo>
                  <a:cubicBezTo>
                    <a:pt x="2687" y="1421"/>
                    <a:pt x="2913" y="544"/>
                    <a:pt x="2307" y="362"/>
                  </a:cubicBezTo>
                  <a:cubicBezTo>
                    <a:pt x="1886" y="278"/>
                    <a:pt x="1359" y="194"/>
                    <a:pt x="832" y="25"/>
                  </a:cubicBezTo>
                  <a:cubicBezTo>
                    <a:pt x="776" y="8"/>
                    <a:pt x="723" y="0"/>
                    <a:pt x="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7" name="Google Shape;10677;p62"/>
            <p:cNvSpPr/>
            <p:nvPr/>
          </p:nvSpPr>
          <p:spPr>
            <a:xfrm flipH="1">
              <a:off x="6065158" y="3290803"/>
              <a:ext cx="52331" cy="165556"/>
            </a:xfrm>
            <a:custGeom>
              <a:avLst/>
              <a:gdLst/>
              <a:ahLst/>
              <a:cxnLst/>
              <a:rect l="l" t="t" r="r" b="b"/>
              <a:pathLst>
                <a:path w="1919" h="6071" extrusionOk="0">
                  <a:moveTo>
                    <a:pt x="1391" y="1"/>
                  </a:moveTo>
                  <a:cubicBezTo>
                    <a:pt x="1307" y="1"/>
                    <a:pt x="1138" y="106"/>
                    <a:pt x="1138" y="275"/>
                  </a:cubicBezTo>
                  <a:cubicBezTo>
                    <a:pt x="780" y="2024"/>
                    <a:pt x="443" y="3879"/>
                    <a:pt x="0" y="5628"/>
                  </a:cubicBezTo>
                  <a:cubicBezTo>
                    <a:pt x="0" y="5902"/>
                    <a:pt x="169" y="6070"/>
                    <a:pt x="443" y="6070"/>
                  </a:cubicBezTo>
                  <a:cubicBezTo>
                    <a:pt x="612" y="6070"/>
                    <a:pt x="696" y="5986"/>
                    <a:pt x="780" y="5796"/>
                  </a:cubicBezTo>
                  <a:cubicBezTo>
                    <a:pt x="1138" y="4047"/>
                    <a:pt x="1497" y="2298"/>
                    <a:pt x="1834" y="443"/>
                  </a:cubicBezTo>
                  <a:cubicBezTo>
                    <a:pt x="1918" y="190"/>
                    <a:pt x="1665" y="1"/>
                    <a:pt x="1391" y="1"/>
                  </a:cubicBezTo>
                  <a:close/>
                </a:path>
              </a:pathLst>
            </a:custGeom>
            <a:solidFill>
              <a:srgbClr val="F0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62"/>
            <p:cNvSpPr/>
            <p:nvPr/>
          </p:nvSpPr>
          <p:spPr>
            <a:xfrm flipH="1">
              <a:off x="6103091" y="3475284"/>
              <a:ext cx="24161" cy="57512"/>
            </a:xfrm>
            <a:custGeom>
              <a:avLst/>
              <a:gdLst/>
              <a:ahLst/>
              <a:cxnLst/>
              <a:rect l="l" t="t" r="r" b="b"/>
              <a:pathLst>
                <a:path w="886" h="2109" extrusionOk="0">
                  <a:moveTo>
                    <a:pt x="443" y="1"/>
                  </a:moveTo>
                  <a:cubicBezTo>
                    <a:pt x="274" y="1"/>
                    <a:pt x="84" y="191"/>
                    <a:pt x="84" y="359"/>
                  </a:cubicBezTo>
                  <a:cubicBezTo>
                    <a:pt x="0" y="802"/>
                    <a:pt x="0" y="1244"/>
                    <a:pt x="84" y="1771"/>
                  </a:cubicBezTo>
                  <a:cubicBezTo>
                    <a:pt x="84" y="1940"/>
                    <a:pt x="274" y="2109"/>
                    <a:pt x="443" y="2109"/>
                  </a:cubicBezTo>
                  <a:cubicBezTo>
                    <a:pt x="611" y="2109"/>
                    <a:pt x="801" y="1940"/>
                    <a:pt x="801" y="1771"/>
                  </a:cubicBezTo>
                  <a:cubicBezTo>
                    <a:pt x="801" y="1244"/>
                    <a:pt x="801" y="802"/>
                    <a:pt x="885" y="359"/>
                  </a:cubicBezTo>
                  <a:cubicBezTo>
                    <a:pt x="885" y="191"/>
                    <a:pt x="696" y="1"/>
                    <a:pt x="443" y="1"/>
                  </a:cubicBezTo>
                  <a:close/>
                </a:path>
              </a:pathLst>
            </a:custGeom>
            <a:solidFill>
              <a:srgbClr val="F0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9" name="Google Shape;10679;p62"/>
            <p:cNvSpPr/>
            <p:nvPr/>
          </p:nvSpPr>
          <p:spPr>
            <a:xfrm flipH="1">
              <a:off x="6742790" y="2213147"/>
              <a:ext cx="222441" cy="225332"/>
            </a:xfrm>
            <a:custGeom>
              <a:avLst/>
              <a:gdLst/>
              <a:ahLst/>
              <a:cxnLst/>
              <a:rect l="l" t="t" r="r" b="b"/>
              <a:pathLst>
                <a:path w="8157" h="8263" extrusionOk="0">
                  <a:moveTo>
                    <a:pt x="2972" y="1"/>
                  </a:moveTo>
                  <a:lnTo>
                    <a:pt x="0" y="1771"/>
                  </a:lnTo>
                  <a:cubicBezTo>
                    <a:pt x="0" y="1771"/>
                    <a:pt x="2361" y="6766"/>
                    <a:pt x="8157" y="8263"/>
                  </a:cubicBezTo>
                  <a:cubicBezTo>
                    <a:pt x="8157" y="8263"/>
                    <a:pt x="7988" y="3879"/>
                    <a:pt x="29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0" name="Google Shape;10680;p62"/>
            <p:cNvSpPr/>
            <p:nvPr/>
          </p:nvSpPr>
          <p:spPr>
            <a:xfrm flipH="1">
              <a:off x="6000228" y="1629214"/>
              <a:ext cx="213251" cy="246603"/>
            </a:xfrm>
            <a:custGeom>
              <a:avLst/>
              <a:gdLst/>
              <a:ahLst/>
              <a:cxnLst/>
              <a:rect l="l" t="t" r="r" b="b"/>
              <a:pathLst>
                <a:path w="7820" h="9043" extrusionOk="0">
                  <a:moveTo>
                    <a:pt x="3331" y="1"/>
                  </a:moveTo>
                  <a:cubicBezTo>
                    <a:pt x="1" y="5881"/>
                    <a:pt x="6935" y="9042"/>
                    <a:pt x="6935" y="9042"/>
                  </a:cubicBezTo>
                  <a:cubicBezTo>
                    <a:pt x="7820" y="3689"/>
                    <a:pt x="3331" y="1"/>
                    <a:pt x="3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62"/>
            <p:cNvSpPr/>
            <p:nvPr/>
          </p:nvSpPr>
          <p:spPr>
            <a:xfrm flipH="1">
              <a:off x="6137015" y="1435488"/>
              <a:ext cx="440520" cy="235149"/>
            </a:xfrm>
            <a:custGeom>
              <a:avLst/>
              <a:gdLst/>
              <a:ahLst/>
              <a:cxnLst/>
              <a:rect l="l" t="t" r="r" b="b"/>
              <a:pathLst>
                <a:path w="16154" h="8623" extrusionOk="0">
                  <a:moveTo>
                    <a:pt x="3698" y="1"/>
                  </a:moveTo>
                  <a:cubicBezTo>
                    <a:pt x="2888" y="1"/>
                    <a:pt x="1998" y="291"/>
                    <a:pt x="1232" y="1224"/>
                  </a:cubicBezTo>
                  <a:cubicBezTo>
                    <a:pt x="0" y="2803"/>
                    <a:pt x="5080" y="8622"/>
                    <a:pt x="10488" y="8622"/>
                  </a:cubicBezTo>
                  <a:cubicBezTo>
                    <a:pt x="11651" y="8622"/>
                    <a:pt x="12828" y="8353"/>
                    <a:pt x="13962" y="7716"/>
                  </a:cubicBezTo>
                  <a:cubicBezTo>
                    <a:pt x="13962" y="7716"/>
                    <a:pt x="16154" y="5166"/>
                    <a:pt x="14489" y="3142"/>
                  </a:cubicBezTo>
                  <a:cubicBezTo>
                    <a:pt x="13673" y="2235"/>
                    <a:pt x="12758" y="2029"/>
                    <a:pt x="12094" y="2029"/>
                  </a:cubicBezTo>
                  <a:cubicBezTo>
                    <a:pt x="11539" y="2029"/>
                    <a:pt x="11159" y="2173"/>
                    <a:pt x="11159" y="2173"/>
                  </a:cubicBezTo>
                  <a:cubicBezTo>
                    <a:pt x="11159" y="2173"/>
                    <a:pt x="10990" y="782"/>
                    <a:pt x="9304" y="255"/>
                  </a:cubicBezTo>
                  <a:cubicBezTo>
                    <a:pt x="8814" y="95"/>
                    <a:pt x="8385" y="32"/>
                    <a:pt x="8014" y="32"/>
                  </a:cubicBezTo>
                  <a:cubicBezTo>
                    <a:pt x="6727" y="32"/>
                    <a:pt x="6143" y="782"/>
                    <a:pt x="6143" y="782"/>
                  </a:cubicBezTo>
                  <a:cubicBezTo>
                    <a:pt x="6143" y="782"/>
                    <a:pt x="5028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2" name="Google Shape;10682;p62"/>
            <p:cNvSpPr/>
            <p:nvPr/>
          </p:nvSpPr>
          <p:spPr>
            <a:xfrm flipH="1">
              <a:off x="6827846" y="1930957"/>
              <a:ext cx="254647" cy="326204"/>
            </a:xfrm>
            <a:custGeom>
              <a:avLst/>
              <a:gdLst/>
              <a:ahLst/>
              <a:cxnLst/>
              <a:rect l="l" t="t" r="r" b="b"/>
              <a:pathLst>
                <a:path w="9338" h="11962" extrusionOk="0">
                  <a:moveTo>
                    <a:pt x="2704" y="1"/>
                  </a:moveTo>
                  <a:cubicBezTo>
                    <a:pt x="2579" y="1"/>
                    <a:pt x="2464" y="28"/>
                    <a:pt x="2361" y="85"/>
                  </a:cubicBezTo>
                  <a:cubicBezTo>
                    <a:pt x="1" y="1307"/>
                    <a:pt x="1139" y="4026"/>
                    <a:pt x="1139" y="4026"/>
                  </a:cubicBezTo>
                  <a:cubicBezTo>
                    <a:pt x="1139" y="4026"/>
                    <a:pt x="1" y="4553"/>
                    <a:pt x="253" y="6408"/>
                  </a:cubicBezTo>
                  <a:cubicBezTo>
                    <a:pt x="422" y="7904"/>
                    <a:pt x="1581" y="8241"/>
                    <a:pt x="1581" y="8241"/>
                  </a:cubicBezTo>
                  <a:cubicBezTo>
                    <a:pt x="1581" y="8241"/>
                    <a:pt x="696" y="9653"/>
                    <a:pt x="1834" y="11150"/>
                  </a:cubicBezTo>
                  <a:cubicBezTo>
                    <a:pt x="2327" y="11767"/>
                    <a:pt x="2973" y="11962"/>
                    <a:pt x="3591" y="11962"/>
                  </a:cubicBezTo>
                  <a:cubicBezTo>
                    <a:pt x="4639" y="11962"/>
                    <a:pt x="5607" y="11403"/>
                    <a:pt x="5607" y="11403"/>
                  </a:cubicBezTo>
                  <a:cubicBezTo>
                    <a:pt x="9337" y="7037"/>
                    <a:pt x="4717" y="1"/>
                    <a:pt x="2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3" name="Google Shape;10683;p62"/>
            <p:cNvSpPr/>
            <p:nvPr/>
          </p:nvSpPr>
          <p:spPr>
            <a:xfrm flipH="1">
              <a:off x="5554800" y="2412027"/>
              <a:ext cx="18980" cy="19553"/>
            </a:xfrm>
            <a:custGeom>
              <a:avLst/>
              <a:gdLst/>
              <a:ahLst/>
              <a:cxnLst/>
              <a:rect l="l" t="t" r="r" b="b"/>
              <a:pathLst>
                <a:path w="696" h="717" extrusionOk="0">
                  <a:moveTo>
                    <a:pt x="0" y="0"/>
                  </a:moveTo>
                  <a:cubicBezTo>
                    <a:pt x="169" y="190"/>
                    <a:pt x="338" y="443"/>
                    <a:pt x="527" y="717"/>
                  </a:cubicBezTo>
                  <a:cubicBezTo>
                    <a:pt x="612" y="717"/>
                    <a:pt x="612" y="717"/>
                    <a:pt x="696" y="611"/>
                  </a:cubicBezTo>
                  <a:cubicBezTo>
                    <a:pt x="422" y="443"/>
                    <a:pt x="253" y="190"/>
                    <a:pt x="0" y="0"/>
                  </a:cubicBezTo>
                  <a:close/>
                </a:path>
              </a:pathLst>
            </a:custGeom>
            <a:solidFill>
              <a:srgbClr val="181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62"/>
            <p:cNvSpPr/>
            <p:nvPr/>
          </p:nvSpPr>
          <p:spPr>
            <a:xfrm flipH="1">
              <a:off x="5559381" y="2397656"/>
              <a:ext cx="36242" cy="50586"/>
            </a:xfrm>
            <a:custGeom>
              <a:avLst/>
              <a:gdLst/>
              <a:ahLst/>
              <a:cxnLst/>
              <a:rect l="l" t="t" r="r" b="b"/>
              <a:pathLst>
                <a:path w="1329" h="1855" extrusionOk="0">
                  <a:moveTo>
                    <a:pt x="359" y="0"/>
                  </a:moveTo>
                  <a:cubicBezTo>
                    <a:pt x="274" y="274"/>
                    <a:pt x="85" y="611"/>
                    <a:pt x="0" y="885"/>
                  </a:cubicBezTo>
                  <a:cubicBezTo>
                    <a:pt x="85" y="1138"/>
                    <a:pt x="274" y="1412"/>
                    <a:pt x="443" y="1855"/>
                  </a:cubicBezTo>
                  <a:cubicBezTo>
                    <a:pt x="527" y="1771"/>
                    <a:pt x="886" y="1581"/>
                    <a:pt x="1328" y="1244"/>
                  </a:cubicBezTo>
                  <a:cubicBezTo>
                    <a:pt x="1139" y="970"/>
                    <a:pt x="970" y="717"/>
                    <a:pt x="801" y="527"/>
                  </a:cubicBezTo>
                  <a:cubicBezTo>
                    <a:pt x="612" y="359"/>
                    <a:pt x="527" y="190"/>
                    <a:pt x="359" y="0"/>
                  </a:cubicBezTo>
                  <a:close/>
                </a:path>
              </a:pathLst>
            </a:custGeom>
            <a:solidFill>
              <a:srgbClr val="C01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62"/>
            <p:cNvSpPr/>
            <p:nvPr/>
          </p:nvSpPr>
          <p:spPr>
            <a:xfrm flipH="1">
              <a:off x="5585833" y="2397656"/>
              <a:ext cx="9790" cy="24161"/>
            </a:xfrm>
            <a:custGeom>
              <a:avLst/>
              <a:gdLst/>
              <a:ahLst/>
              <a:cxnLst/>
              <a:rect l="l" t="t" r="r" b="b"/>
              <a:pathLst>
                <a:path w="359" h="886" extrusionOk="0">
                  <a:moveTo>
                    <a:pt x="359" y="0"/>
                  </a:moveTo>
                  <a:cubicBezTo>
                    <a:pt x="274" y="274"/>
                    <a:pt x="85" y="611"/>
                    <a:pt x="0" y="885"/>
                  </a:cubicBezTo>
                  <a:lnTo>
                    <a:pt x="0" y="885"/>
                  </a:lnTo>
                  <a:cubicBezTo>
                    <a:pt x="85" y="611"/>
                    <a:pt x="274" y="274"/>
                    <a:pt x="359" y="0"/>
                  </a:cubicBezTo>
                  <a:close/>
                </a:path>
              </a:pathLst>
            </a:custGeom>
            <a:solidFill>
              <a:srgbClr val="AF1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6" name="Google Shape;10686;p62"/>
            <p:cNvSpPr/>
            <p:nvPr/>
          </p:nvSpPr>
          <p:spPr>
            <a:xfrm flipH="1">
              <a:off x="5585833" y="2390756"/>
              <a:ext cx="21871" cy="31061"/>
            </a:xfrm>
            <a:custGeom>
              <a:avLst/>
              <a:gdLst/>
              <a:ahLst/>
              <a:cxnLst/>
              <a:rect l="l" t="t" r="r" b="b"/>
              <a:pathLst>
                <a:path w="802" h="1139" extrusionOk="0">
                  <a:moveTo>
                    <a:pt x="612" y="0"/>
                  </a:moveTo>
                  <a:cubicBezTo>
                    <a:pt x="275" y="253"/>
                    <a:pt x="1" y="338"/>
                    <a:pt x="1" y="338"/>
                  </a:cubicBezTo>
                  <a:cubicBezTo>
                    <a:pt x="1" y="338"/>
                    <a:pt x="191" y="612"/>
                    <a:pt x="443" y="1138"/>
                  </a:cubicBezTo>
                  <a:cubicBezTo>
                    <a:pt x="528" y="864"/>
                    <a:pt x="717" y="527"/>
                    <a:pt x="802" y="253"/>
                  </a:cubicBezTo>
                  <a:cubicBezTo>
                    <a:pt x="717" y="169"/>
                    <a:pt x="717" y="85"/>
                    <a:pt x="612" y="0"/>
                  </a:cubicBezTo>
                  <a:close/>
                </a:path>
              </a:pathLst>
            </a:custGeom>
            <a:solidFill>
              <a:srgbClr val="A81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7" name="Google Shape;10687;p62"/>
            <p:cNvSpPr/>
            <p:nvPr/>
          </p:nvSpPr>
          <p:spPr>
            <a:xfrm flipH="1">
              <a:off x="5501924" y="2457431"/>
              <a:ext cx="505804" cy="369018"/>
            </a:xfrm>
            <a:custGeom>
              <a:avLst/>
              <a:gdLst/>
              <a:ahLst/>
              <a:cxnLst/>
              <a:rect l="l" t="t" r="r" b="b"/>
              <a:pathLst>
                <a:path w="18548" h="13532" extrusionOk="0">
                  <a:moveTo>
                    <a:pt x="15639" y="0"/>
                  </a:moveTo>
                  <a:cubicBezTo>
                    <a:pt x="15913" y="801"/>
                    <a:pt x="16082" y="1686"/>
                    <a:pt x="16082" y="2635"/>
                  </a:cubicBezTo>
                  <a:cubicBezTo>
                    <a:pt x="16082" y="4405"/>
                    <a:pt x="15471" y="6597"/>
                    <a:pt x="13616" y="8705"/>
                  </a:cubicBezTo>
                  <a:cubicBezTo>
                    <a:pt x="11508" y="11065"/>
                    <a:pt x="8874" y="11782"/>
                    <a:pt x="6513" y="11782"/>
                  </a:cubicBezTo>
                  <a:cubicBezTo>
                    <a:pt x="3352" y="11782"/>
                    <a:pt x="718" y="10538"/>
                    <a:pt x="718" y="10538"/>
                  </a:cubicBezTo>
                  <a:cubicBezTo>
                    <a:pt x="718" y="10538"/>
                    <a:pt x="444" y="11171"/>
                    <a:pt x="1" y="12035"/>
                  </a:cubicBezTo>
                  <a:cubicBezTo>
                    <a:pt x="359" y="12562"/>
                    <a:pt x="633" y="13004"/>
                    <a:pt x="970" y="13531"/>
                  </a:cubicBezTo>
                  <a:cubicBezTo>
                    <a:pt x="1329" y="12751"/>
                    <a:pt x="1497" y="12309"/>
                    <a:pt x="1497" y="12309"/>
                  </a:cubicBezTo>
                  <a:cubicBezTo>
                    <a:pt x="1497" y="12309"/>
                    <a:pt x="4048" y="13531"/>
                    <a:pt x="7293" y="13531"/>
                  </a:cubicBezTo>
                  <a:cubicBezTo>
                    <a:pt x="9591" y="13531"/>
                    <a:pt x="12309" y="12836"/>
                    <a:pt x="14417" y="10454"/>
                  </a:cubicBezTo>
                  <a:cubicBezTo>
                    <a:pt x="18548" y="5796"/>
                    <a:pt x="16440" y="1328"/>
                    <a:pt x="15639" y="0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8" name="Google Shape;10688;p62"/>
            <p:cNvSpPr/>
            <p:nvPr/>
          </p:nvSpPr>
          <p:spPr>
            <a:xfrm flipH="1">
              <a:off x="5981248" y="2785599"/>
              <a:ext cx="596040" cy="258656"/>
            </a:xfrm>
            <a:custGeom>
              <a:avLst/>
              <a:gdLst/>
              <a:ahLst/>
              <a:cxnLst/>
              <a:rect l="l" t="t" r="r" b="b"/>
              <a:pathLst>
                <a:path w="21857" h="9485" extrusionOk="0">
                  <a:moveTo>
                    <a:pt x="20887" y="1"/>
                  </a:moveTo>
                  <a:cubicBezTo>
                    <a:pt x="19665" y="2467"/>
                    <a:pt x="16777" y="7124"/>
                    <a:pt x="11761" y="7651"/>
                  </a:cubicBezTo>
                  <a:cubicBezTo>
                    <a:pt x="11234" y="7651"/>
                    <a:pt x="10707" y="7736"/>
                    <a:pt x="10180" y="7736"/>
                  </a:cubicBezTo>
                  <a:cubicBezTo>
                    <a:pt x="4743" y="7736"/>
                    <a:pt x="3689" y="4300"/>
                    <a:pt x="3689" y="4300"/>
                  </a:cubicBezTo>
                  <a:cubicBezTo>
                    <a:pt x="3689" y="4300"/>
                    <a:pt x="2192" y="5797"/>
                    <a:pt x="85" y="6597"/>
                  </a:cubicBezTo>
                  <a:cubicBezTo>
                    <a:pt x="0" y="7293"/>
                    <a:pt x="0" y="7904"/>
                    <a:pt x="85" y="8621"/>
                  </a:cubicBezTo>
                  <a:cubicBezTo>
                    <a:pt x="2635" y="7904"/>
                    <a:pt x="4469" y="6071"/>
                    <a:pt x="4469" y="6071"/>
                  </a:cubicBezTo>
                  <a:cubicBezTo>
                    <a:pt x="4469" y="6071"/>
                    <a:pt x="5522" y="9485"/>
                    <a:pt x="10981" y="9485"/>
                  </a:cubicBezTo>
                  <a:cubicBezTo>
                    <a:pt x="11508" y="9485"/>
                    <a:pt x="12035" y="9401"/>
                    <a:pt x="12562" y="9401"/>
                  </a:cubicBezTo>
                  <a:cubicBezTo>
                    <a:pt x="17725" y="8789"/>
                    <a:pt x="20718" y="3879"/>
                    <a:pt x="21856" y="1497"/>
                  </a:cubicBezTo>
                  <a:cubicBezTo>
                    <a:pt x="21519" y="970"/>
                    <a:pt x="21245" y="528"/>
                    <a:pt x="20887" y="1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9" name="Google Shape;10689;p62"/>
            <p:cNvSpPr/>
            <p:nvPr/>
          </p:nvSpPr>
          <p:spPr>
            <a:xfrm flipH="1">
              <a:off x="6574971" y="2965499"/>
              <a:ext cx="43114" cy="62094"/>
            </a:xfrm>
            <a:custGeom>
              <a:avLst/>
              <a:gdLst/>
              <a:ahLst/>
              <a:cxnLst/>
              <a:rect l="l" t="t" r="r" b="b"/>
              <a:pathLst>
                <a:path w="1581" h="2277" extrusionOk="0">
                  <a:moveTo>
                    <a:pt x="1581" y="0"/>
                  </a:moveTo>
                  <a:lnTo>
                    <a:pt x="1581" y="0"/>
                  </a:lnTo>
                  <a:cubicBezTo>
                    <a:pt x="1222" y="169"/>
                    <a:pt x="885" y="253"/>
                    <a:pt x="443" y="338"/>
                  </a:cubicBezTo>
                  <a:cubicBezTo>
                    <a:pt x="253" y="970"/>
                    <a:pt x="84" y="1665"/>
                    <a:pt x="0" y="2277"/>
                  </a:cubicBezTo>
                  <a:cubicBezTo>
                    <a:pt x="527" y="2277"/>
                    <a:pt x="1138" y="2192"/>
                    <a:pt x="1581" y="2024"/>
                  </a:cubicBezTo>
                  <a:cubicBezTo>
                    <a:pt x="1496" y="1307"/>
                    <a:pt x="1496" y="696"/>
                    <a:pt x="1581" y="0"/>
                  </a:cubicBezTo>
                  <a:close/>
                </a:path>
              </a:pathLst>
            </a:custGeom>
            <a:solidFill>
              <a:srgbClr val="AF1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0" name="Google Shape;10690;p62"/>
            <p:cNvSpPr/>
            <p:nvPr/>
          </p:nvSpPr>
          <p:spPr>
            <a:xfrm flipH="1">
              <a:off x="6606004" y="2756856"/>
              <a:ext cx="282790" cy="270737"/>
            </a:xfrm>
            <a:custGeom>
              <a:avLst/>
              <a:gdLst/>
              <a:ahLst/>
              <a:cxnLst/>
              <a:rect l="l" t="t" r="r" b="b"/>
              <a:pathLst>
                <a:path w="10370" h="9928" extrusionOk="0">
                  <a:moveTo>
                    <a:pt x="0" y="1"/>
                  </a:moveTo>
                  <a:cubicBezTo>
                    <a:pt x="0" y="85"/>
                    <a:pt x="85" y="275"/>
                    <a:pt x="85" y="359"/>
                  </a:cubicBezTo>
                  <a:cubicBezTo>
                    <a:pt x="970" y="2720"/>
                    <a:pt x="2276" y="3436"/>
                    <a:pt x="3330" y="3605"/>
                  </a:cubicBezTo>
                  <a:cubicBezTo>
                    <a:pt x="3520" y="2467"/>
                    <a:pt x="4131" y="1582"/>
                    <a:pt x="4131" y="1582"/>
                  </a:cubicBezTo>
                  <a:lnTo>
                    <a:pt x="4131" y="1582"/>
                  </a:lnTo>
                  <a:cubicBezTo>
                    <a:pt x="4131" y="1582"/>
                    <a:pt x="3688" y="1856"/>
                    <a:pt x="2909" y="1856"/>
                  </a:cubicBezTo>
                  <a:cubicBezTo>
                    <a:pt x="2108" y="1856"/>
                    <a:pt x="885" y="1497"/>
                    <a:pt x="0" y="1"/>
                  </a:cubicBezTo>
                  <a:close/>
                  <a:moveTo>
                    <a:pt x="4047" y="6155"/>
                  </a:moveTo>
                  <a:lnTo>
                    <a:pt x="4047" y="6155"/>
                  </a:lnTo>
                  <a:cubicBezTo>
                    <a:pt x="4131" y="7209"/>
                    <a:pt x="4827" y="8347"/>
                    <a:pt x="6766" y="9316"/>
                  </a:cubicBezTo>
                  <a:cubicBezTo>
                    <a:pt x="7651" y="9759"/>
                    <a:pt x="8599" y="9928"/>
                    <a:pt x="9484" y="9928"/>
                  </a:cubicBezTo>
                  <a:lnTo>
                    <a:pt x="9927" y="9928"/>
                  </a:lnTo>
                  <a:cubicBezTo>
                    <a:pt x="10011" y="9316"/>
                    <a:pt x="10180" y="8621"/>
                    <a:pt x="10370" y="7989"/>
                  </a:cubicBezTo>
                  <a:lnTo>
                    <a:pt x="10370" y="7989"/>
                  </a:lnTo>
                  <a:cubicBezTo>
                    <a:pt x="9843" y="8178"/>
                    <a:pt x="9316" y="8178"/>
                    <a:pt x="8789" y="8178"/>
                  </a:cubicBezTo>
                  <a:cubicBezTo>
                    <a:pt x="7819" y="8178"/>
                    <a:pt x="6934" y="7989"/>
                    <a:pt x="5965" y="7567"/>
                  </a:cubicBezTo>
                  <a:cubicBezTo>
                    <a:pt x="5101" y="7125"/>
                    <a:pt x="4489" y="6682"/>
                    <a:pt x="4047" y="6155"/>
                  </a:cubicBezTo>
                  <a:close/>
                </a:path>
              </a:pathLst>
            </a:custGeom>
            <a:solidFill>
              <a:srgbClr val="A81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1" name="Google Shape;10691;p62"/>
            <p:cNvSpPr/>
            <p:nvPr/>
          </p:nvSpPr>
          <p:spPr>
            <a:xfrm flipH="1">
              <a:off x="6496897" y="1409091"/>
              <a:ext cx="849406" cy="819927"/>
            </a:xfrm>
            <a:custGeom>
              <a:avLst/>
              <a:gdLst/>
              <a:ahLst/>
              <a:cxnLst/>
              <a:rect l="l" t="t" r="r" b="b"/>
              <a:pathLst>
                <a:path w="31148" h="30067" extrusionOk="0">
                  <a:moveTo>
                    <a:pt x="13808" y="1"/>
                  </a:moveTo>
                  <a:cubicBezTo>
                    <a:pt x="11605" y="1"/>
                    <a:pt x="9771" y="228"/>
                    <a:pt x="8789" y="780"/>
                  </a:cubicBezTo>
                  <a:cubicBezTo>
                    <a:pt x="4743" y="3056"/>
                    <a:pt x="1" y="28011"/>
                    <a:pt x="1139" y="29486"/>
                  </a:cubicBezTo>
                  <a:cubicBezTo>
                    <a:pt x="1450" y="29865"/>
                    <a:pt x="1772" y="30066"/>
                    <a:pt x="2100" y="30066"/>
                  </a:cubicBezTo>
                  <a:cubicBezTo>
                    <a:pt x="2993" y="30066"/>
                    <a:pt x="3933" y="28571"/>
                    <a:pt x="4827" y="25102"/>
                  </a:cubicBezTo>
                  <a:cubicBezTo>
                    <a:pt x="5694" y="21853"/>
                    <a:pt x="7279" y="19589"/>
                    <a:pt x="10097" y="19589"/>
                  </a:cubicBezTo>
                  <a:cubicBezTo>
                    <a:pt x="11319" y="19589"/>
                    <a:pt x="12773" y="20015"/>
                    <a:pt x="14501" y="20971"/>
                  </a:cubicBezTo>
                  <a:cubicBezTo>
                    <a:pt x="14501" y="20971"/>
                    <a:pt x="27589" y="10791"/>
                    <a:pt x="30477" y="3668"/>
                  </a:cubicBezTo>
                  <a:cubicBezTo>
                    <a:pt x="31147" y="2215"/>
                    <a:pt x="20683" y="1"/>
                    <a:pt x="13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2" name="Google Shape;10692;p62"/>
            <p:cNvSpPr/>
            <p:nvPr/>
          </p:nvSpPr>
          <p:spPr>
            <a:xfrm flipH="1">
              <a:off x="6593923" y="1411381"/>
              <a:ext cx="725927" cy="780549"/>
            </a:xfrm>
            <a:custGeom>
              <a:avLst/>
              <a:gdLst/>
              <a:ahLst/>
              <a:cxnLst/>
              <a:rect l="l" t="t" r="r" b="b"/>
              <a:pathLst>
                <a:path w="26620" h="28623" extrusionOk="0">
                  <a:moveTo>
                    <a:pt x="14669" y="1"/>
                  </a:moveTo>
                  <a:cubicBezTo>
                    <a:pt x="11508" y="9485"/>
                    <a:pt x="7208" y="18611"/>
                    <a:pt x="696" y="26156"/>
                  </a:cubicBezTo>
                  <a:cubicBezTo>
                    <a:pt x="1328" y="26683"/>
                    <a:pt x="1328" y="27927"/>
                    <a:pt x="1328" y="27927"/>
                  </a:cubicBezTo>
                  <a:cubicBezTo>
                    <a:pt x="1328" y="27927"/>
                    <a:pt x="1855" y="25819"/>
                    <a:pt x="2803" y="25819"/>
                  </a:cubicBezTo>
                  <a:cubicBezTo>
                    <a:pt x="2993" y="25819"/>
                    <a:pt x="3077" y="25819"/>
                    <a:pt x="3246" y="25903"/>
                  </a:cubicBezTo>
                  <a:cubicBezTo>
                    <a:pt x="3330" y="25988"/>
                    <a:pt x="3520" y="26072"/>
                    <a:pt x="3604" y="26156"/>
                  </a:cubicBezTo>
                  <a:cubicBezTo>
                    <a:pt x="3688" y="25819"/>
                    <a:pt x="3773" y="25461"/>
                    <a:pt x="3857" y="25018"/>
                  </a:cubicBezTo>
                  <a:cubicBezTo>
                    <a:pt x="4658" y="21857"/>
                    <a:pt x="6239" y="19580"/>
                    <a:pt x="8957" y="19496"/>
                  </a:cubicBezTo>
                  <a:cubicBezTo>
                    <a:pt x="9042" y="19053"/>
                    <a:pt x="9316" y="18780"/>
                    <a:pt x="9653" y="18695"/>
                  </a:cubicBezTo>
                  <a:cubicBezTo>
                    <a:pt x="9316" y="18253"/>
                    <a:pt x="8957" y="17726"/>
                    <a:pt x="9231" y="17114"/>
                  </a:cubicBezTo>
                  <a:cubicBezTo>
                    <a:pt x="9126" y="16946"/>
                    <a:pt x="9126" y="16862"/>
                    <a:pt x="9126" y="16672"/>
                  </a:cubicBezTo>
                  <a:cubicBezTo>
                    <a:pt x="9126" y="16503"/>
                    <a:pt x="9126" y="16229"/>
                    <a:pt x="9316" y="16061"/>
                  </a:cubicBezTo>
                  <a:cubicBezTo>
                    <a:pt x="9653" y="15449"/>
                    <a:pt x="10285" y="15281"/>
                    <a:pt x="10812" y="15281"/>
                  </a:cubicBezTo>
                  <a:cubicBezTo>
                    <a:pt x="11149" y="15281"/>
                    <a:pt x="11508" y="15365"/>
                    <a:pt x="11676" y="15365"/>
                  </a:cubicBezTo>
                  <a:cubicBezTo>
                    <a:pt x="11592" y="15091"/>
                    <a:pt x="11508" y="14838"/>
                    <a:pt x="11508" y="14480"/>
                  </a:cubicBezTo>
                  <a:cubicBezTo>
                    <a:pt x="11423" y="13869"/>
                    <a:pt x="11339" y="13173"/>
                    <a:pt x="11676" y="12541"/>
                  </a:cubicBezTo>
                  <a:cubicBezTo>
                    <a:pt x="12203" y="11761"/>
                    <a:pt x="12730" y="11593"/>
                    <a:pt x="13257" y="11593"/>
                  </a:cubicBezTo>
                  <a:cubicBezTo>
                    <a:pt x="13868" y="11593"/>
                    <a:pt x="14395" y="11845"/>
                    <a:pt x="14395" y="11845"/>
                  </a:cubicBezTo>
                  <a:cubicBezTo>
                    <a:pt x="14395" y="11845"/>
                    <a:pt x="13700" y="9654"/>
                    <a:pt x="15112" y="8684"/>
                  </a:cubicBezTo>
                  <a:cubicBezTo>
                    <a:pt x="15554" y="8431"/>
                    <a:pt x="15976" y="8241"/>
                    <a:pt x="16334" y="8241"/>
                  </a:cubicBezTo>
                  <a:cubicBezTo>
                    <a:pt x="17135" y="8241"/>
                    <a:pt x="17746" y="8853"/>
                    <a:pt x="17746" y="8853"/>
                  </a:cubicBezTo>
                  <a:cubicBezTo>
                    <a:pt x="17746" y="8853"/>
                    <a:pt x="16945" y="6576"/>
                    <a:pt x="18273" y="5607"/>
                  </a:cubicBezTo>
                  <a:cubicBezTo>
                    <a:pt x="18716" y="5270"/>
                    <a:pt x="19137" y="5164"/>
                    <a:pt x="19664" y="5164"/>
                  </a:cubicBezTo>
                  <a:cubicBezTo>
                    <a:pt x="20718" y="5164"/>
                    <a:pt x="21687" y="5691"/>
                    <a:pt x="21687" y="5691"/>
                  </a:cubicBezTo>
                  <a:cubicBezTo>
                    <a:pt x="21687" y="5691"/>
                    <a:pt x="21076" y="3584"/>
                    <a:pt x="22573" y="2972"/>
                  </a:cubicBezTo>
                  <a:cubicBezTo>
                    <a:pt x="22741" y="2888"/>
                    <a:pt x="23015" y="2888"/>
                    <a:pt x="23268" y="2888"/>
                  </a:cubicBezTo>
                  <a:cubicBezTo>
                    <a:pt x="23985" y="2888"/>
                    <a:pt x="24680" y="3246"/>
                    <a:pt x="25123" y="3499"/>
                  </a:cubicBezTo>
                  <a:cubicBezTo>
                    <a:pt x="25291" y="3499"/>
                    <a:pt x="25460" y="3584"/>
                    <a:pt x="25565" y="3689"/>
                  </a:cubicBezTo>
                  <a:cubicBezTo>
                    <a:pt x="25650" y="3415"/>
                    <a:pt x="25987" y="2530"/>
                    <a:pt x="26619" y="1834"/>
                  </a:cubicBezTo>
                  <a:cubicBezTo>
                    <a:pt x="23626" y="949"/>
                    <a:pt x="18800" y="169"/>
                    <a:pt x="14669" y="1"/>
                  </a:cubicBezTo>
                  <a:close/>
                  <a:moveTo>
                    <a:pt x="0" y="28538"/>
                  </a:moveTo>
                  <a:lnTo>
                    <a:pt x="0" y="28622"/>
                  </a:lnTo>
                  <a:lnTo>
                    <a:pt x="169" y="28622"/>
                  </a:lnTo>
                  <a:cubicBezTo>
                    <a:pt x="169" y="28622"/>
                    <a:pt x="84" y="28622"/>
                    <a:pt x="0" y="28538"/>
                  </a:cubicBezTo>
                  <a:close/>
                </a:path>
              </a:pathLst>
            </a:custGeom>
            <a:solidFill>
              <a:srgbClr val="C6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3" name="Google Shape;10693;p62"/>
            <p:cNvSpPr/>
            <p:nvPr/>
          </p:nvSpPr>
          <p:spPr>
            <a:xfrm flipH="1">
              <a:off x="7171884" y="2114484"/>
              <a:ext cx="213579" cy="196835"/>
            </a:xfrm>
            <a:custGeom>
              <a:avLst/>
              <a:gdLst/>
              <a:ahLst/>
              <a:cxnLst/>
              <a:rect l="l" t="t" r="r" b="b"/>
              <a:pathLst>
                <a:path w="7832" h="7218" extrusionOk="0">
                  <a:moveTo>
                    <a:pt x="5249" y="1"/>
                  </a:moveTo>
                  <a:cubicBezTo>
                    <a:pt x="4278" y="1"/>
                    <a:pt x="3734" y="2144"/>
                    <a:pt x="3734" y="2144"/>
                  </a:cubicBezTo>
                  <a:cubicBezTo>
                    <a:pt x="3734" y="2144"/>
                    <a:pt x="3734" y="199"/>
                    <a:pt x="2611" y="199"/>
                  </a:cubicBezTo>
                  <a:cubicBezTo>
                    <a:pt x="2427" y="199"/>
                    <a:pt x="2213" y="251"/>
                    <a:pt x="1964" y="373"/>
                  </a:cubicBezTo>
                  <a:cubicBezTo>
                    <a:pt x="299" y="1174"/>
                    <a:pt x="2575" y="2839"/>
                    <a:pt x="2575" y="2839"/>
                  </a:cubicBezTo>
                  <a:cubicBezTo>
                    <a:pt x="2575" y="2839"/>
                    <a:pt x="2199" y="2773"/>
                    <a:pt x="1738" y="2773"/>
                  </a:cubicBezTo>
                  <a:cubicBezTo>
                    <a:pt x="1001" y="2773"/>
                    <a:pt x="46" y="2941"/>
                    <a:pt x="46" y="3809"/>
                  </a:cubicBezTo>
                  <a:cubicBezTo>
                    <a:pt x="0" y="4371"/>
                    <a:pt x="514" y="4531"/>
                    <a:pt x="1113" y="4531"/>
                  </a:cubicBezTo>
                  <a:cubicBezTo>
                    <a:pt x="1906" y="4531"/>
                    <a:pt x="2849" y="4251"/>
                    <a:pt x="2849" y="4251"/>
                  </a:cubicBezTo>
                  <a:lnTo>
                    <a:pt x="2849" y="4251"/>
                  </a:lnTo>
                  <a:cubicBezTo>
                    <a:pt x="2849" y="4251"/>
                    <a:pt x="299" y="6169"/>
                    <a:pt x="1795" y="7054"/>
                  </a:cubicBezTo>
                  <a:cubicBezTo>
                    <a:pt x="1988" y="7168"/>
                    <a:pt x="2164" y="7218"/>
                    <a:pt x="2326" y="7218"/>
                  </a:cubicBezTo>
                  <a:cubicBezTo>
                    <a:pt x="3418" y="7218"/>
                    <a:pt x="3818" y="4947"/>
                    <a:pt x="3818" y="4947"/>
                  </a:cubicBezTo>
                  <a:cubicBezTo>
                    <a:pt x="3818" y="4947"/>
                    <a:pt x="4057" y="6933"/>
                    <a:pt x="5138" y="6933"/>
                  </a:cubicBezTo>
                  <a:cubicBezTo>
                    <a:pt x="5342" y="6933"/>
                    <a:pt x="5575" y="6863"/>
                    <a:pt x="5842" y="6696"/>
                  </a:cubicBezTo>
                  <a:cubicBezTo>
                    <a:pt x="7507" y="5642"/>
                    <a:pt x="5209" y="4062"/>
                    <a:pt x="5209" y="4061"/>
                  </a:cubicBezTo>
                  <a:lnTo>
                    <a:pt x="5209" y="4061"/>
                  </a:lnTo>
                  <a:cubicBezTo>
                    <a:pt x="5209" y="4061"/>
                    <a:pt x="5523" y="4105"/>
                    <a:pt x="5930" y="4105"/>
                  </a:cubicBezTo>
                  <a:cubicBezTo>
                    <a:pt x="6684" y="4105"/>
                    <a:pt x="7759" y="3954"/>
                    <a:pt x="7759" y="3092"/>
                  </a:cubicBezTo>
                  <a:cubicBezTo>
                    <a:pt x="7832" y="2395"/>
                    <a:pt x="7469" y="2179"/>
                    <a:pt x="6991" y="2179"/>
                  </a:cubicBezTo>
                  <a:cubicBezTo>
                    <a:pt x="6211" y="2179"/>
                    <a:pt x="5125" y="2755"/>
                    <a:pt x="5125" y="2755"/>
                  </a:cubicBezTo>
                  <a:cubicBezTo>
                    <a:pt x="5125" y="2755"/>
                    <a:pt x="7064" y="900"/>
                    <a:pt x="5652" y="120"/>
                  </a:cubicBezTo>
                  <a:cubicBezTo>
                    <a:pt x="5510" y="37"/>
                    <a:pt x="5376" y="1"/>
                    <a:pt x="5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4" name="Google Shape;10694;p62"/>
            <p:cNvSpPr/>
            <p:nvPr/>
          </p:nvSpPr>
          <p:spPr>
            <a:xfrm flipH="1">
              <a:off x="7315242" y="2120047"/>
              <a:ext cx="16689" cy="4636"/>
            </a:xfrm>
            <a:custGeom>
              <a:avLst/>
              <a:gdLst/>
              <a:ahLst/>
              <a:cxnLst/>
              <a:rect l="l" t="t" r="r" b="b"/>
              <a:pathLst>
                <a:path w="612" h="170" extrusionOk="0">
                  <a:moveTo>
                    <a:pt x="612" y="1"/>
                  </a:moveTo>
                  <a:cubicBezTo>
                    <a:pt x="443" y="1"/>
                    <a:pt x="275" y="1"/>
                    <a:pt x="1" y="169"/>
                  </a:cubicBezTo>
                  <a:lnTo>
                    <a:pt x="1" y="169"/>
                  </a:lnTo>
                  <a:lnTo>
                    <a:pt x="1" y="169"/>
                  </a:lnTo>
                  <a:cubicBezTo>
                    <a:pt x="275" y="1"/>
                    <a:pt x="443" y="1"/>
                    <a:pt x="612" y="1"/>
                  </a:cubicBezTo>
                  <a:close/>
                </a:path>
              </a:pathLst>
            </a:custGeom>
            <a:solidFill>
              <a:srgbClr val="1A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5" name="Google Shape;10695;p62"/>
            <p:cNvSpPr/>
            <p:nvPr/>
          </p:nvSpPr>
          <p:spPr>
            <a:xfrm flipH="1">
              <a:off x="7221543" y="2115438"/>
              <a:ext cx="79356" cy="57512"/>
            </a:xfrm>
            <a:custGeom>
              <a:avLst/>
              <a:gdLst/>
              <a:ahLst/>
              <a:cxnLst/>
              <a:rect l="l" t="t" r="r" b="b"/>
              <a:pathLst>
                <a:path w="2910" h="2109" extrusionOk="0">
                  <a:moveTo>
                    <a:pt x="2108" y="1"/>
                  </a:moveTo>
                  <a:cubicBezTo>
                    <a:pt x="1160" y="1"/>
                    <a:pt x="633" y="2109"/>
                    <a:pt x="633" y="2109"/>
                  </a:cubicBezTo>
                  <a:cubicBezTo>
                    <a:pt x="633" y="2109"/>
                    <a:pt x="633" y="865"/>
                    <a:pt x="1" y="338"/>
                  </a:cubicBezTo>
                  <a:lnTo>
                    <a:pt x="1" y="338"/>
                  </a:lnTo>
                  <a:cubicBezTo>
                    <a:pt x="633" y="865"/>
                    <a:pt x="633" y="2109"/>
                    <a:pt x="633" y="2109"/>
                  </a:cubicBezTo>
                  <a:cubicBezTo>
                    <a:pt x="633" y="2109"/>
                    <a:pt x="1160" y="1"/>
                    <a:pt x="2108" y="1"/>
                  </a:cubicBezTo>
                  <a:cubicBezTo>
                    <a:pt x="2298" y="1"/>
                    <a:pt x="2382" y="1"/>
                    <a:pt x="2551" y="85"/>
                  </a:cubicBezTo>
                  <a:cubicBezTo>
                    <a:pt x="2635" y="170"/>
                    <a:pt x="2825" y="254"/>
                    <a:pt x="2909" y="338"/>
                  </a:cubicBezTo>
                  <a:lnTo>
                    <a:pt x="2909" y="338"/>
                  </a:lnTo>
                  <a:cubicBezTo>
                    <a:pt x="2825" y="254"/>
                    <a:pt x="2635" y="170"/>
                    <a:pt x="2551" y="85"/>
                  </a:cubicBezTo>
                  <a:cubicBezTo>
                    <a:pt x="2382" y="1"/>
                    <a:pt x="2298" y="1"/>
                    <a:pt x="2108" y="1"/>
                  </a:cubicBezTo>
                  <a:close/>
                </a:path>
              </a:pathLst>
            </a:custGeom>
            <a:solidFill>
              <a:srgbClr val="B01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6" name="Google Shape;10696;p62"/>
            <p:cNvSpPr/>
            <p:nvPr/>
          </p:nvSpPr>
          <p:spPr>
            <a:xfrm flipH="1">
              <a:off x="7173847" y="2124656"/>
              <a:ext cx="158084" cy="86228"/>
            </a:xfrm>
            <a:custGeom>
              <a:avLst/>
              <a:gdLst/>
              <a:ahLst/>
              <a:cxnLst/>
              <a:rect l="l" t="t" r="r" b="b"/>
              <a:pathLst>
                <a:path w="5797" h="3162" extrusionOk="0">
                  <a:moveTo>
                    <a:pt x="5712" y="3162"/>
                  </a:moveTo>
                  <a:lnTo>
                    <a:pt x="5712" y="3162"/>
                  </a:lnTo>
                  <a:lnTo>
                    <a:pt x="5712" y="3162"/>
                  </a:lnTo>
                  <a:close/>
                  <a:moveTo>
                    <a:pt x="5712" y="3162"/>
                  </a:moveTo>
                  <a:lnTo>
                    <a:pt x="5712" y="3162"/>
                  </a:lnTo>
                  <a:lnTo>
                    <a:pt x="5712" y="3162"/>
                  </a:lnTo>
                  <a:close/>
                  <a:moveTo>
                    <a:pt x="5796" y="2719"/>
                  </a:moveTo>
                  <a:cubicBezTo>
                    <a:pt x="5796" y="2909"/>
                    <a:pt x="5796" y="2993"/>
                    <a:pt x="5712" y="3162"/>
                  </a:cubicBezTo>
                  <a:cubicBezTo>
                    <a:pt x="5796" y="2993"/>
                    <a:pt x="5796" y="2909"/>
                    <a:pt x="5796" y="2719"/>
                  </a:cubicBezTo>
                  <a:close/>
                  <a:moveTo>
                    <a:pt x="5796" y="2719"/>
                  </a:moveTo>
                  <a:lnTo>
                    <a:pt x="5796" y="2719"/>
                  </a:lnTo>
                  <a:lnTo>
                    <a:pt x="5796" y="2719"/>
                  </a:lnTo>
                  <a:close/>
                  <a:moveTo>
                    <a:pt x="5796" y="2719"/>
                  </a:moveTo>
                  <a:lnTo>
                    <a:pt x="5796" y="2719"/>
                  </a:lnTo>
                  <a:lnTo>
                    <a:pt x="5796" y="271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A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7" name="Google Shape;10697;p62"/>
            <p:cNvSpPr/>
            <p:nvPr/>
          </p:nvSpPr>
          <p:spPr>
            <a:xfrm flipH="1">
              <a:off x="7171557" y="2115438"/>
              <a:ext cx="177037" cy="109816"/>
            </a:xfrm>
            <a:custGeom>
              <a:avLst/>
              <a:gdLst/>
              <a:ahLst/>
              <a:cxnLst/>
              <a:rect l="l" t="t" r="r" b="b"/>
              <a:pathLst>
                <a:path w="6492" h="4027" extrusionOk="0">
                  <a:moveTo>
                    <a:pt x="3857" y="1"/>
                  </a:moveTo>
                  <a:cubicBezTo>
                    <a:pt x="2909" y="1"/>
                    <a:pt x="2382" y="2109"/>
                    <a:pt x="2382" y="2109"/>
                  </a:cubicBezTo>
                  <a:cubicBezTo>
                    <a:pt x="2382" y="2109"/>
                    <a:pt x="2382" y="865"/>
                    <a:pt x="1750" y="338"/>
                  </a:cubicBezTo>
                  <a:cubicBezTo>
                    <a:pt x="1665" y="170"/>
                    <a:pt x="1497" y="170"/>
                    <a:pt x="1223" y="170"/>
                  </a:cubicBezTo>
                  <a:cubicBezTo>
                    <a:pt x="1054" y="170"/>
                    <a:pt x="886" y="170"/>
                    <a:pt x="612" y="338"/>
                  </a:cubicBezTo>
                  <a:cubicBezTo>
                    <a:pt x="274" y="528"/>
                    <a:pt x="85" y="781"/>
                    <a:pt x="0" y="1055"/>
                  </a:cubicBezTo>
                  <a:cubicBezTo>
                    <a:pt x="696" y="1055"/>
                    <a:pt x="1223" y="1223"/>
                    <a:pt x="1581" y="1919"/>
                  </a:cubicBezTo>
                  <a:cubicBezTo>
                    <a:pt x="1855" y="2361"/>
                    <a:pt x="1939" y="2888"/>
                    <a:pt x="1855" y="3331"/>
                  </a:cubicBezTo>
                  <a:cubicBezTo>
                    <a:pt x="2277" y="3415"/>
                    <a:pt x="2635" y="3689"/>
                    <a:pt x="2909" y="3942"/>
                  </a:cubicBezTo>
                  <a:cubicBezTo>
                    <a:pt x="3077" y="3942"/>
                    <a:pt x="3246" y="3858"/>
                    <a:pt x="3436" y="3858"/>
                  </a:cubicBezTo>
                  <a:lnTo>
                    <a:pt x="3857" y="3858"/>
                  </a:lnTo>
                  <a:cubicBezTo>
                    <a:pt x="4300" y="3858"/>
                    <a:pt x="4742" y="3858"/>
                    <a:pt x="5101" y="4026"/>
                  </a:cubicBezTo>
                  <a:cubicBezTo>
                    <a:pt x="5543" y="3942"/>
                    <a:pt x="6070" y="3858"/>
                    <a:pt x="6323" y="3500"/>
                  </a:cubicBezTo>
                  <a:cubicBezTo>
                    <a:pt x="6407" y="3331"/>
                    <a:pt x="6407" y="3247"/>
                    <a:pt x="6407" y="3057"/>
                  </a:cubicBezTo>
                  <a:lnTo>
                    <a:pt x="6492" y="2973"/>
                  </a:lnTo>
                  <a:cubicBezTo>
                    <a:pt x="6492" y="2361"/>
                    <a:pt x="6070" y="2109"/>
                    <a:pt x="5628" y="2109"/>
                  </a:cubicBezTo>
                  <a:cubicBezTo>
                    <a:pt x="4827" y="2109"/>
                    <a:pt x="3773" y="2720"/>
                    <a:pt x="3773" y="2720"/>
                  </a:cubicBezTo>
                  <a:cubicBezTo>
                    <a:pt x="3773" y="2720"/>
                    <a:pt x="4827" y="1750"/>
                    <a:pt x="4827" y="865"/>
                  </a:cubicBezTo>
                  <a:cubicBezTo>
                    <a:pt x="4827" y="696"/>
                    <a:pt x="4742" y="528"/>
                    <a:pt x="4658" y="338"/>
                  </a:cubicBezTo>
                  <a:cubicBezTo>
                    <a:pt x="4574" y="254"/>
                    <a:pt x="4384" y="170"/>
                    <a:pt x="4300" y="85"/>
                  </a:cubicBezTo>
                  <a:cubicBezTo>
                    <a:pt x="4131" y="1"/>
                    <a:pt x="4047" y="1"/>
                    <a:pt x="3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8" name="Google Shape;10698;p62"/>
            <p:cNvSpPr/>
            <p:nvPr/>
          </p:nvSpPr>
          <p:spPr>
            <a:xfrm flipH="1">
              <a:off x="6002519" y="1539523"/>
              <a:ext cx="1015589" cy="883166"/>
            </a:xfrm>
            <a:custGeom>
              <a:avLst/>
              <a:gdLst/>
              <a:ahLst/>
              <a:cxnLst/>
              <a:rect l="l" t="t" r="r" b="b"/>
              <a:pathLst>
                <a:path w="37242" h="32386" extrusionOk="0">
                  <a:moveTo>
                    <a:pt x="18877" y="1"/>
                  </a:moveTo>
                  <a:cubicBezTo>
                    <a:pt x="15285" y="1"/>
                    <a:pt x="11264" y="1047"/>
                    <a:pt x="7651" y="4428"/>
                  </a:cubicBezTo>
                  <a:cubicBezTo>
                    <a:pt x="2993" y="8811"/>
                    <a:pt x="358" y="17073"/>
                    <a:pt x="3246" y="23228"/>
                  </a:cubicBezTo>
                  <a:cubicBezTo>
                    <a:pt x="3246" y="23228"/>
                    <a:pt x="0" y="23228"/>
                    <a:pt x="274" y="25504"/>
                  </a:cubicBezTo>
                  <a:cubicBezTo>
                    <a:pt x="367" y="26752"/>
                    <a:pt x="1334" y="27373"/>
                    <a:pt x="2331" y="27373"/>
                  </a:cubicBezTo>
                  <a:cubicBezTo>
                    <a:pt x="3152" y="27373"/>
                    <a:pt x="3994" y="26952"/>
                    <a:pt x="4384" y="26115"/>
                  </a:cubicBezTo>
                  <a:cubicBezTo>
                    <a:pt x="4384" y="26115"/>
                    <a:pt x="9126" y="31384"/>
                    <a:pt x="11423" y="32353"/>
                  </a:cubicBezTo>
                  <a:cubicBezTo>
                    <a:pt x="11479" y="32375"/>
                    <a:pt x="11547" y="32386"/>
                    <a:pt x="11627" y="32386"/>
                  </a:cubicBezTo>
                  <a:cubicBezTo>
                    <a:pt x="14811" y="32386"/>
                    <a:pt x="36721" y="15558"/>
                    <a:pt x="36968" y="14797"/>
                  </a:cubicBezTo>
                  <a:cubicBezTo>
                    <a:pt x="37242" y="13996"/>
                    <a:pt x="35050" y="7842"/>
                    <a:pt x="32752" y="5924"/>
                  </a:cubicBezTo>
                  <a:cubicBezTo>
                    <a:pt x="32752" y="5924"/>
                    <a:pt x="34691" y="3205"/>
                    <a:pt x="32752" y="1709"/>
                  </a:cubicBezTo>
                  <a:cubicBezTo>
                    <a:pt x="32325" y="1395"/>
                    <a:pt x="31924" y="1272"/>
                    <a:pt x="31557" y="1272"/>
                  </a:cubicBezTo>
                  <a:cubicBezTo>
                    <a:pt x="30276" y="1272"/>
                    <a:pt x="29422" y="2763"/>
                    <a:pt x="29422" y="2763"/>
                  </a:cubicBezTo>
                  <a:cubicBezTo>
                    <a:pt x="29422" y="2763"/>
                    <a:pt x="24714" y="1"/>
                    <a:pt x="18877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9" name="Google Shape;10699;p62"/>
            <p:cNvSpPr/>
            <p:nvPr/>
          </p:nvSpPr>
          <p:spPr>
            <a:xfrm flipH="1">
              <a:off x="6929590" y="2126946"/>
              <a:ext cx="83937" cy="108071"/>
            </a:xfrm>
            <a:custGeom>
              <a:avLst/>
              <a:gdLst/>
              <a:ahLst/>
              <a:cxnLst/>
              <a:rect l="l" t="t" r="r" b="b"/>
              <a:pathLst>
                <a:path w="3078" h="3963" extrusionOk="0">
                  <a:moveTo>
                    <a:pt x="1" y="3878"/>
                  </a:moveTo>
                  <a:lnTo>
                    <a:pt x="106" y="3963"/>
                  </a:lnTo>
                  <a:lnTo>
                    <a:pt x="1" y="3878"/>
                  </a:lnTo>
                  <a:close/>
                  <a:moveTo>
                    <a:pt x="1" y="3794"/>
                  </a:moveTo>
                  <a:lnTo>
                    <a:pt x="1" y="3878"/>
                  </a:lnTo>
                  <a:lnTo>
                    <a:pt x="1" y="3794"/>
                  </a:lnTo>
                  <a:close/>
                  <a:moveTo>
                    <a:pt x="1" y="3794"/>
                  </a:moveTo>
                  <a:lnTo>
                    <a:pt x="1" y="3794"/>
                  </a:lnTo>
                  <a:lnTo>
                    <a:pt x="1" y="3794"/>
                  </a:lnTo>
                  <a:close/>
                  <a:moveTo>
                    <a:pt x="1" y="3794"/>
                  </a:moveTo>
                  <a:lnTo>
                    <a:pt x="1" y="3794"/>
                  </a:lnTo>
                  <a:lnTo>
                    <a:pt x="1" y="3794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89"/>
                  </a:moveTo>
                  <a:lnTo>
                    <a:pt x="1" y="3689"/>
                  </a:lnTo>
                  <a:lnTo>
                    <a:pt x="1" y="3689"/>
                  </a:lnTo>
                  <a:close/>
                  <a:moveTo>
                    <a:pt x="1" y="3604"/>
                  </a:moveTo>
                  <a:lnTo>
                    <a:pt x="1" y="3604"/>
                  </a:lnTo>
                  <a:lnTo>
                    <a:pt x="1" y="3604"/>
                  </a:lnTo>
                  <a:close/>
                  <a:moveTo>
                    <a:pt x="1" y="3520"/>
                  </a:moveTo>
                  <a:lnTo>
                    <a:pt x="1" y="3520"/>
                  </a:lnTo>
                  <a:lnTo>
                    <a:pt x="1" y="3520"/>
                  </a:lnTo>
                  <a:close/>
                  <a:moveTo>
                    <a:pt x="1" y="3520"/>
                  </a:moveTo>
                  <a:lnTo>
                    <a:pt x="1" y="3520"/>
                  </a:lnTo>
                  <a:lnTo>
                    <a:pt x="1" y="3520"/>
                  </a:lnTo>
                  <a:close/>
                  <a:moveTo>
                    <a:pt x="106" y="3520"/>
                  </a:moveTo>
                  <a:lnTo>
                    <a:pt x="1" y="3520"/>
                  </a:lnTo>
                  <a:lnTo>
                    <a:pt x="106" y="3520"/>
                  </a:lnTo>
                  <a:close/>
                  <a:moveTo>
                    <a:pt x="106" y="3520"/>
                  </a:moveTo>
                  <a:lnTo>
                    <a:pt x="106" y="3520"/>
                  </a:lnTo>
                  <a:lnTo>
                    <a:pt x="106" y="3520"/>
                  </a:lnTo>
                  <a:close/>
                  <a:moveTo>
                    <a:pt x="106" y="3520"/>
                  </a:moveTo>
                  <a:lnTo>
                    <a:pt x="106" y="3520"/>
                  </a:lnTo>
                  <a:lnTo>
                    <a:pt x="106" y="3520"/>
                  </a:lnTo>
                  <a:close/>
                  <a:moveTo>
                    <a:pt x="106" y="3520"/>
                  </a:moveTo>
                  <a:lnTo>
                    <a:pt x="106" y="3520"/>
                  </a:lnTo>
                  <a:lnTo>
                    <a:pt x="106" y="3520"/>
                  </a:lnTo>
                  <a:close/>
                  <a:moveTo>
                    <a:pt x="2467" y="190"/>
                  </a:moveTo>
                  <a:cubicBezTo>
                    <a:pt x="2635" y="633"/>
                    <a:pt x="2825" y="1160"/>
                    <a:pt x="3078" y="1687"/>
                  </a:cubicBezTo>
                  <a:lnTo>
                    <a:pt x="3078" y="1687"/>
                  </a:lnTo>
                  <a:cubicBezTo>
                    <a:pt x="2825" y="1160"/>
                    <a:pt x="2635" y="633"/>
                    <a:pt x="2467" y="190"/>
                  </a:cubicBezTo>
                  <a:close/>
                  <a:moveTo>
                    <a:pt x="2467" y="106"/>
                  </a:moveTo>
                  <a:lnTo>
                    <a:pt x="2467" y="190"/>
                  </a:lnTo>
                  <a:lnTo>
                    <a:pt x="2467" y="106"/>
                  </a:lnTo>
                  <a:close/>
                  <a:moveTo>
                    <a:pt x="2467" y="106"/>
                  </a:moveTo>
                  <a:lnTo>
                    <a:pt x="2467" y="106"/>
                  </a:lnTo>
                  <a:lnTo>
                    <a:pt x="2467" y="106"/>
                  </a:lnTo>
                  <a:close/>
                  <a:moveTo>
                    <a:pt x="2467" y="0"/>
                  </a:moveTo>
                  <a:lnTo>
                    <a:pt x="2467" y="106"/>
                  </a:lnTo>
                  <a:lnTo>
                    <a:pt x="2467" y="0"/>
                  </a:lnTo>
                  <a:close/>
                  <a:moveTo>
                    <a:pt x="2382" y="0"/>
                  </a:moveTo>
                  <a:lnTo>
                    <a:pt x="2382" y="0"/>
                  </a:lnTo>
                  <a:close/>
                </a:path>
              </a:pathLst>
            </a:custGeom>
            <a:solidFill>
              <a:srgbClr val="E5D9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0" name="Google Shape;10700;p62"/>
            <p:cNvSpPr/>
            <p:nvPr/>
          </p:nvSpPr>
          <p:spPr>
            <a:xfrm flipH="1">
              <a:off x="6311734" y="1866000"/>
              <a:ext cx="701793" cy="500650"/>
            </a:xfrm>
            <a:custGeom>
              <a:avLst/>
              <a:gdLst/>
              <a:ahLst/>
              <a:cxnLst/>
              <a:rect l="l" t="t" r="r" b="b"/>
              <a:pathLst>
                <a:path w="25735" h="18359" extrusionOk="0">
                  <a:moveTo>
                    <a:pt x="23374" y="8958"/>
                  </a:moveTo>
                  <a:cubicBezTo>
                    <a:pt x="23016" y="9317"/>
                    <a:pt x="22573" y="9569"/>
                    <a:pt x="22131" y="9759"/>
                  </a:cubicBezTo>
                  <a:cubicBezTo>
                    <a:pt x="22405" y="10623"/>
                    <a:pt x="22489" y="11424"/>
                    <a:pt x="22489" y="12309"/>
                  </a:cubicBezTo>
                  <a:cubicBezTo>
                    <a:pt x="23627" y="11508"/>
                    <a:pt x="24681" y="10813"/>
                    <a:pt x="25735" y="10096"/>
                  </a:cubicBezTo>
                  <a:cubicBezTo>
                    <a:pt x="24681" y="9843"/>
                    <a:pt x="23985" y="9401"/>
                    <a:pt x="23374" y="8958"/>
                  </a:cubicBezTo>
                  <a:close/>
                  <a:moveTo>
                    <a:pt x="7377" y="1"/>
                  </a:moveTo>
                  <a:cubicBezTo>
                    <a:pt x="7377" y="717"/>
                    <a:pt x="7293" y="1771"/>
                    <a:pt x="6598" y="2720"/>
                  </a:cubicBezTo>
                  <a:cubicBezTo>
                    <a:pt x="5375" y="4406"/>
                    <a:pt x="3352" y="4574"/>
                    <a:pt x="3352" y="4574"/>
                  </a:cubicBezTo>
                  <a:cubicBezTo>
                    <a:pt x="3268" y="5101"/>
                    <a:pt x="3078" y="6598"/>
                    <a:pt x="1940" y="6851"/>
                  </a:cubicBezTo>
                  <a:cubicBezTo>
                    <a:pt x="1940" y="7736"/>
                    <a:pt x="2108" y="8705"/>
                    <a:pt x="2382" y="9569"/>
                  </a:cubicBezTo>
                  <a:lnTo>
                    <a:pt x="2467" y="9569"/>
                  </a:lnTo>
                  <a:lnTo>
                    <a:pt x="2467" y="9675"/>
                  </a:lnTo>
                  <a:lnTo>
                    <a:pt x="2467" y="9759"/>
                  </a:lnTo>
                  <a:cubicBezTo>
                    <a:pt x="2635" y="10202"/>
                    <a:pt x="2825" y="10729"/>
                    <a:pt x="3078" y="11256"/>
                  </a:cubicBezTo>
                  <a:cubicBezTo>
                    <a:pt x="2909" y="11256"/>
                    <a:pt x="275" y="11256"/>
                    <a:pt x="106" y="13089"/>
                  </a:cubicBezTo>
                  <a:lnTo>
                    <a:pt x="1" y="13089"/>
                  </a:lnTo>
                  <a:lnTo>
                    <a:pt x="1" y="13173"/>
                  </a:lnTo>
                  <a:lnTo>
                    <a:pt x="1" y="13258"/>
                  </a:lnTo>
                  <a:lnTo>
                    <a:pt x="1" y="13363"/>
                  </a:lnTo>
                  <a:lnTo>
                    <a:pt x="1" y="13447"/>
                  </a:lnTo>
                  <a:lnTo>
                    <a:pt x="106" y="13532"/>
                  </a:lnTo>
                  <a:cubicBezTo>
                    <a:pt x="190" y="14754"/>
                    <a:pt x="1160" y="15471"/>
                    <a:pt x="2108" y="15471"/>
                  </a:cubicBezTo>
                  <a:cubicBezTo>
                    <a:pt x="2994" y="15471"/>
                    <a:pt x="3794" y="15028"/>
                    <a:pt x="4216" y="14143"/>
                  </a:cubicBezTo>
                  <a:cubicBezTo>
                    <a:pt x="4216" y="14143"/>
                    <a:pt x="6429" y="16525"/>
                    <a:pt x="8431" y="18358"/>
                  </a:cubicBezTo>
                  <a:cubicBezTo>
                    <a:pt x="9590" y="16693"/>
                    <a:pt x="10012" y="14417"/>
                    <a:pt x="10644" y="12204"/>
                  </a:cubicBezTo>
                  <a:lnTo>
                    <a:pt x="10644" y="12204"/>
                  </a:lnTo>
                  <a:cubicBezTo>
                    <a:pt x="9590" y="12836"/>
                    <a:pt x="8347" y="13173"/>
                    <a:pt x="7483" y="13173"/>
                  </a:cubicBezTo>
                  <a:cubicBezTo>
                    <a:pt x="6850" y="13173"/>
                    <a:pt x="6324" y="13005"/>
                    <a:pt x="6071" y="12562"/>
                  </a:cubicBezTo>
                  <a:cubicBezTo>
                    <a:pt x="4490" y="10096"/>
                    <a:pt x="9063" y="5987"/>
                    <a:pt x="12035" y="5987"/>
                  </a:cubicBezTo>
                  <a:cubicBezTo>
                    <a:pt x="12752" y="5987"/>
                    <a:pt x="13447" y="6239"/>
                    <a:pt x="13890" y="6851"/>
                  </a:cubicBezTo>
                  <a:cubicBezTo>
                    <a:pt x="14944" y="6155"/>
                    <a:pt x="16082" y="5797"/>
                    <a:pt x="17051" y="5797"/>
                  </a:cubicBezTo>
                  <a:cubicBezTo>
                    <a:pt x="17136" y="5460"/>
                    <a:pt x="17220" y="5186"/>
                    <a:pt x="17304" y="4933"/>
                  </a:cubicBezTo>
                  <a:cubicBezTo>
                    <a:pt x="13700" y="3963"/>
                    <a:pt x="10370" y="2298"/>
                    <a:pt x="7377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1" name="Google Shape;10701;p62"/>
            <p:cNvSpPr/>
            <p:nvPr/>
          </p:nvSpPr>
          <p:spPr>
            <a:xfrm flipH="1">
              <a:off x="6359429" y="1444733"/>
              <a:ext cx="153476" cy="112680"/>
            </a:xfrm>
            <a:custGeom>
              <a:avLst/>
              <a:gdLst/>
              <a:ahLst/>
              <a:cxnLst/>
              <a:rect l="l" t="t" r="r" b="b"/>
              <a:pathLst>
                <a:path w="5628" h="4132" extrusionOk="0">
                  <a:moveTo>
                    <a:pt x="0" y="0"/>
                  </a:moveTo>
                  <a:lnTo>
                    <a:pt x="0" y="0"/>
                  </a:lnTo>
                  <a:cubicBezTo>
                    <a:pt x="1138" y="611"/>
                    <a:pt x="1496" y="1749"/>
                    <a:pt x="1496" y="1749"/>
                  </a:cubicBezTo>
                  <a:cubicBezTo>
                    <a:pt x="1665" y="1665"/>
                    <a:pt x="1939" y="1665"/>
                    <a:pt x="2192" y="1581"/>
                  </a:cubicBezTo>
                  <a:cubicBezTo>
                    <a:pt x="1855" y="1054"/>
                    <a:pt x="1243" y="169"/>
                    <a:pt x="0" y="0"/>
                  </a:cubicBezTo>
                  <a:close/>
                  <a:moveTo>
                    <a:pt x="3604" y="1939"/>
                  </a:moveTo>
                  <a:lnTo>
                    <a:pt x="3604" y="1939"/>
                  </a:lnTo>
                  <a:cubicBezTo>
                    <a:pt x="4131" y="2276"/>
                    <a:pt x="4489" y="2888"/>
                    <a:pt x="4489" y="3604"/>
                  </a:cubicBezTo>
                  <a:cubicBezTo>
                    <a:pt x="4489" y="3688"/>
                    <a:pt x="4489" y="3773"/>
                    <a:pt x="4405" y="3941"/>
                  </a:cubicBezTo>
                  <a:cubicBezTo>
                    <a:pt x="4742" y="4047"/>
                    <a:pt x="5185" y="4047"/>
                    <a:pt x="5459" y="4131"/>
                  </a:cubicBezTo>
                  <a:cubicBezTo>
                    <a:pt x="5627" y="2993"/>
                    <a:pt x="4742" y="2023"/>
                    <a:pt x="3604" y="1939"/>
                  </a:cubicBezTo>
                  <a:close/>
                </a:path>
              </a:pathLst>
            </a:custGeom>
            <a:solidFill>
              <a:srgbClr val="E4D4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2" name="Google Shape;10702;p62"/>
            <p:cNvSpPr/>
            <p:nvPr/>
          </p:nvSpPr>
          <p:spPr>
            <a:xfrm flipH="1">
              <a:off x="6364037" y="1552204"/>
              <a:ext cx="462690" cy="313823"/>
            </a:xfrm>
            <a:custGeom>
              <a:avLst/>
              <a:gdLst/>
              <a:ahLst/>
              <a:cxnLst/>
              <a:rect l="l" t="t" r="r" b="b"/>
              <a:pathLst>
                <a:path w="16967" h="11508" extrusionOk="0">
                  <a:moveTo>
                    <a:pt x="15913" y="0"/>
                  </a:moveTo>
                  <a:cubicBezTo>
                    <a:pt x="15913" y="106"/>
                    <a:pt x="15913" y="274"/>
                    <a:pt x="15808" y="359"/>
                  </a:cubicBezTo>
                  <a:cubicBezTo>
                    <a:pt x="15386" y="1412"/>
                    <a:pt x="14417" y="1581"/>
                    <a:pt x="13890" y="1581"/>
                  </a:cubicBezTo>
                  <a:lnTo>
                    <a:pt x="13278" y="1581"/>
                  </a:lnTo>
                  <a:cubicBezTo>
                    <a:pt x="13278" y="1581"/>
                    <a:pt x="12751" y="3689"/>
                    <a:pt x="10981" y="4047"/>
                  </a:cubicBezTo>
                  <a:cubicBezTo>
                    <a:pt x="10539" y="4131"/>
                    <a:pt x="10201" y="4216"/>
                    <a:pt x="9843" y="4216"/>
                  </a:cubicBezTo>
                  <a:cubicBezTo>
                    <a:pt x="8705" y="4216"/>
                    <a:pt x="8094" y="3794"/>
                    <a:pt x="8094" y="3794"/>
                  </a:cubicBezTo>
                  <a:cubicBezTo>
                    <a:pt x="8094" y="3794"/>
                    <a:pt x="7735" y="6155"/>
                    <a:pt x="6323" y="6597"/>
                  </a:cubicBezTo>
                  <a:cubicBezTo>
                    <a:pt x="5986" y="6681"/>
                    <a:pt x="5628" y="6681"/>
                    <a:pt x="5375" y="6681"/>
                  </a:cubicBezTo>
                  <a:cubicBezTo>
                    <a:pt x="4490" y="6681"/>
                    <a:pt x="4047" y="6323"/>
                    <a:pt x="4047" y="6323"/>
                  </a:cubicBezTo>
                  <a:cubicBezTo>
                    <a:pt x="4047" y="6323"/>
                    <a:pt x="3878" y="7904"/>
                    <a:pt x="2740" y="8958"/>
                  </a:cubicBezTo>
                  <a:cubicBezTo>
                    <a:pt x="1581" y="9843"/>
                    <a:pt x="106" y="9927"/>
                    <a:pt x="0" y="10011"/>
                  </a:cubicBezTo>
                  <a:cubicBezTo>
                    <a:pt x="0" y="10117"/>
                    <a:pt x="190" y="10454"/>
                    <a:pt x="190" y="10897"/>
                  </a:cubicBezTo>
                  <a:cubicBezTo>
                    <a:pt x="190" y="11065"/>
                    <a:pt x="106" y="11171"/>
                    <a:pt x="106" y="11255"/>
                  </a:cubicBezTo>
                  <a:cubicBezTo>
                    <a:pt x="274" y="11339"/>
                    <a:pt x="359" y="11424"/>
                    <a:pt x="527" y="11508"/>
                  </a:cubicBezTo>
                  <a:cubicBezTo>
                    <a:pt x="527" y="11065"/>
                    <a:pt x="359" y="10812"/>
                    <a:pt x="359" y="10812"/>
                  </a:cubicBezTo>
                  <a:cubicBezTo>
                    <a:pt x="359" y="10812"/>
                    <a:pt x="1939" y="10728"/>
                    <a:pt x="3162" y="9674"/>
                  </a:cubicBezTo>
                  <a:cubicBezTo>
                    <a:pt x="4405" y="8705"/>
                    <a:pt x="4574" y="7040"/>
                    <a:pt x="4574" y="7040"/>
                  </a:cubicBezTo>
                  <a:cubicBezTo>
                    <a:pt x="4574" y="7040"/>
                    <a:pt x="5101" y="7377"/>
                    <a:pt x="5986" y="7377"/>
                  </a:cubicBezTo>
                  <a:cubicBezTo>
                    <a:pt x="6239" y="7377"/>
                    <a:pt x="6597" y="7377"/>
                    <a:pt x="6956" y="7208"/>
                  </a:cubicBezTo>
                  <a:cubicBezTo>
                    <a:pt x="8431" y="6850"/>
                    <a:pt x="8789" y="4405"/>
                    <a:pt x="8789" y="4405"/>
                  </a:cubicBezTo>
                  <a:cubicBezTo>
                    <a:pt x="8789" y="4405"/>
                    <a:pt x="9485" y="4742"/>
                    <a:pt x="10644" y="4742"/>
                  </a:cubicBezTo>
                  <a:cubicBezTo>
                    <a:pt x="10981" y="4742"/>
                    <a:pt x="11339" y="4742"/>
                    <a:pt x="11782" y="4658"/>
                  </a:cubicBezTo>
                  <a:cubicBezTo>
                    <a:pt x="13616" y="4321"/>
                    <a:pt x="14227" y="2024"/>
                    <a:pt x="14227" y="2024"/>
                  </a:cubicBezTo>
                  <a:cubicBezTo>
                    <a:pt x="14227" y="2024"/>
                    <a:pt x="14501" y="2108"/>
                    <a:pt x="14754" y="2108"/>
                  </a:cubicBezTo>
                  <a:cubicBezTo>
                    <a:pt x="15386" y="2108"/>
                    <a:pt x="16334" y="1855"/>
                    <a:pt x="16861" y="801"/>
                  </a:cubicBezTo>
                  <a:cubicBezTo>
                    <a:pt x="16967" y="633"/>
                    <a:pt x="16967" y="443"/>
                    <a:pt x="16967" y="190"/>
                  </a:cubicBezTo>
                  <a:cubicBezTo>
                    <a:pt x="16693" y="106"/>
                    <a:pt x="16250" y="106"/>
                    <a:pt x="15913" y="0"/>
                  </a:cubicBezTo>
                  <a:close/>
                </a:path>
              </a:pathLst>
            </a:custGeom>
            <a:solidFill>
              <a:srgbClr val="EBA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3" name="Google Shape;10703;p62"/>
            <p:cNvSpPr/>
            <p:nvPr/>
          </p:nvSpPr>
          <p:spPr>
            <a:xfrm flipH="1">
              <a:off x="6622666" y="1506799"/>
              <a:ext cx="452927" cy="414422"/>
            </a:xfrm>
            <a:custGeom>
              <a:avLst/>
              <a:gdLst/>
              <a:ahLst/>
              <a:cxnLst/>
              <a:rect l="l" t="t" r="r" b="b"/>
              <a:pathLst>
                <a:path w="16609" h="15197" extrusionOk="0">
                  <a:moveTo>
                    <a:pt x="16166" y="0"/>
                  </a:moveTo>
                  <a:cubicBezTo>
                    <a:pt x="16419" y="190"/>
                    <a:pt x="16608" y="274"/>
                    <a:pt x="16608" y="274"/>
                  </a:cubicBezTo>
                  <a:lnTo>
                    <a:pt x="16608" y="190"/>
                  </a:lnTo>
                  <a:cubicBezTo>
                    <a:pt x="16503" y="85"/>
                    <a:pt x="16334" y="0"/>
                    <a:pt x="16166" y="0"/>
                  </a:cubicBezTo>
                  <a:close/>
                  <a:moveTo>
                    <a:pt x="2551" y="10981"/>
                  </a:moveTo>
                  <a:cubicBezTo>
                    <a:pt x="2551" y="11339"/>
                    <a:pt x="2635" y="11592"/>
                    <a:pt x="2719" y="11866"/>
                  </a:cubicBezTo>
                  <a:cubicBezTo>
                    <a:pt x="2909" y="11950"/>
                    <a:pt x="2993" y="11950"/>
                    <a:pt x="2993" y="11950"/>
                  </a:cubicBezTo>
                  <a:cubicBezTo>
                    <a:pt x="2993" y="11950"/>
                    <a:pt x="2719" y="11592"/>
                    <a:pt x="2551" y="10981"/>
                  </a:cubicBezTo>
                  <a:close/>
                  <a:moveTo>
                    <a:pt x="274" y="13615"/>
                  </a:moveTo>
                  <a:cubicBezTo>
                    <a:pt x="0" y="14227"/>
                    <a:pt x="359" y="14754"/>
                    <a:pt x="696" y="15196"/>
                  </a:cubicBezTo>
                  <a:cubicBezTo>
                    <a:pt x="1139" y="15028"/>
                    <a:pt x="1497" y="14943"/>
                    <a:pt x="1666" y="14943"/>
                  </a:cubicBezTo>
                  <a:cubicBezTo>
                    <a:pt x="1497" y="14838"/>
                    <a:pt x="527" y="14311"/>
                    <a:pt x="274" y="13615"/>
                  </a:cubicBezTo>
                  <a:close/>
                </a:path>
              </a:pathLst>
            </a:custGeom>
            <a:solidFill>
              <a:srgbClr val="B113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4" name="Google Shape;10704;p62"/>
            <p:cNvSpPr/>
            <p:nvPr/>
          </p:nvSpPr>
          <p:spPr>
            <a:xfrm flipH="1">
              <a:off x="7056614" y="1961990"/>
              <a:ext cx="21271" cy="40823"/>
            </a:xfrm>
            <a:custGeom>
              <a:avLst/>
              <a:gdLst/>
              <a:ahLst/>
              <a:cxnLst/>
              <a:rect l="l" t="t" r="r" b="b"/>
              <a:pathLst>
                <a:path w="780" h="1497" extrusionOk="0">
                  <a:moveTo>
                    <a:pt x="169" y="1"/>
                  </a:moveTo>
                  <a:cubicBezTo>
                    <a:pt x="84" y="169"/>
                    <a:pt x="0" y="443"/>
                    <a:pt x="84" y="696"/>
                  </a:cubicBezTo>
                  <a:cubicBezTo>
                    <a:pt x="169" y="1139"/>
                    <a:pt x="358" y="1413"/>
                    <a:pt x="696" y="1497"/>
                  </a:cubicBezTo>
                  <a:cubicBezTo>
                    <a:pt x="696" y="1139"/>
                    <a:pt x="696" y="780"/>
                    <a:pt x="780" y="443"/>
                  </a:cubicBezTo>
                  <a:cubicBezTo>
                    <a:pt x="527" y="443"/>
                    <a:pt x="358" y="254"/>
                    <a:pt x="169" y="1"/>
                  </a:cubicBezTo>
                  <a:close/>
                </a:path>
              </a:pathLst>
            </a:custGeom>
            <a:solidFill>
              <a:srgbClr val="1922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5" name="Google Shape;10705;p62"/>
            <p:cNvSpPr/>
            <p:nvPr/>
          </p:nvSpPr>
          <p:spPr>
            <a:xfrm flipH="1">
              <a:off x="6960623" y="1971753"/>
              <a:ext cx="98308" cy="81074"/>
            </a:xfrm>
            <a:custGeom>
              <a:avLst/>
              <a:gdLst/>
              <a:ahLst/>
              <a:cxnLst/>
              <a:rect l="l" t="t" r="r" b="b"/>
              <a:pathLst>
                <a:path w="3605" h="2973" extrusionOk="0">
                  <a:moveTo>
                    <a:pt x="1055" y="1"/>
                  </a:moveTo>
                  <a:cubicBezTo>
                    <a:pt x="1055" y="1"/>
                    <a:pt x="717" y="85"/>
                    <a:pt x="359" y="85"/>
                  </a:cubicBezTo>
                  <a:lnTo>
                    <a:pt x="85" y="85"/>
                  </a:lnTo>
                  <a:cubicBezTo>
                    <a:pt x="1" y="422"/>
                    <a:pt x="1" y="781"/>
                    <a:pt x="1" y="1139"/>
                  </a:cubicBezTo>
                  <a:lnTo>
                    <a:pt x="359" y="1139"/>
                  </a:lnTo>
                  <a:cubicBezTo>
                    <a:pt x="802" y="1139"/>
                    <a:pt x="1139" y="1055"/>
                    <a:pt x="1139" y="1055"/>
                  </a:cubicBezTo>
                  <a:cubicBezTo>
                    <a:pt x="1139" y="1055"/>
                    <a:pt x="1497" y="2888"/>
                    <a:pt x="2994" y="2973"/>
                  </a:cubicBezTo>
                  <a:lnTo>
                    <a:pt x="3605" y="2973"/>
                  </a:lnTo>
                  <a:cubicBezTo>
                    <a:pt x="3520" y="2635"/>
                    <a:pt x="3520" y="2193"/>
                    <a:pt x="3520" y="1835"/>
                  </a:cubicBezTo>
                  <a:cubicBezTo>
                    <a:pt x="3352" y="1835"/>
                    <a:pt x="3162" y="1919"/>
                    <a:pt x="2994" y="1919"/>
                  </a:cubicBezTo>
                  <a:lnTo>
                    <a:pt x="2825" y="1919"/>
                  </a:lnTo>
                  <a:cubicBezTo>
                    <a:pt x="1413" y="1750"/>
                    <a:pt x="1055" y="1"/>
                    <a:pt x="1055" y="1"/>
                  </a:cubicBezTo>
                  <a:close/>
                </a:path>
              </a:pathLst>
            </a:custGeom>
            <a:solidFill>
              <a:srgbClr val="E4D4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6" name="Google Shape;10706;p62"/>
            <p:cNvSpPr/>
            <p:nvPr/>
          </p:nvSpPr>
          <p:spPr>
            <a:xfrm flipH="1">
              <a:off x="6960623" y="2021766"/>
              <a:ext cx="2318" cy="31061"/>
            </a:xfrm>
            <a:custGeom>
              <a:avLst/>
              <a:gdLst/>
              <a:ahLst/>
              <a:cxnLst/>
              <a:rect l="l" t="t" r="r" b="b"/>
              <a:pathLst>
                <a:path w="85" h="113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359"/>
                    <a:pt x="0" y="801"/>
                    <a:pt x="85" y="1139"/>
                  </a:cubicBezTo>
                  <a:lnTo>
                    <a:pt x="85" y="1139"/>
                  </a:lnTo>
                  <a:cubicBezTo>
                    <a:pt x="0" y="801"/>
                    <a:pt x="0" y="359"/>
                    <a:pt x="0" y="1"/>
                  </a:cubicBezTo>
                  <a:close/>
                </a:path>
              </a:pathLst>
            </a:custGeom>
            <a:solidFill>
              <a:srgbClr val="EBA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7" name="Google Shape;10707;p62"/>
            <p:cNvSpPr/>
            <p:nvPr/>
          </p:nvSpPr>
          <p:spPr>
            <a:xfrm flipH="1">
              <a:off x="6812329" y="1859100"/>
              <a:ext cx="150612" cy="193726"/>
            </a:xfrm>
            <a:custGeom>
              <a:avLst/>
              <a:gdLst/>
              <a:ahLst/>
              <a:cxnLst/>
              <a:rect l="l" t="t" r="r" b="b"/>
              <a:pathLst>
                <a:path w="5523" h="7104" extrusionOk="0">
                  <a:moveTo>
                    <a:pt x="5101" y="1"/>
                  </a:moveTo>
                  <a:cubicBezTo>
                    <a:pt x="5101" y="612"/>
                    <a:pt x="4911" y="1308"/>
                    <a:pt x="4384" y="2024"/>
                  </a:cubicBezTo>
                  <a:cubicBezTo>
                    <a:pt x="3246" y="3605"/>
                    <a:pt x="1223" y="3774"/>
                    <a:pt x="1223" y="3774"/>
                  </a:cubicBezTo>
                  <a:cubicBezTo>
                    <a:pt x="1223" y="4301"/>
                    <a:pt x="1054" y="5607"/>
                    <a:pt x="0" y="5966"/>
                  </a:cubicBezTo>
                  <a:cubicBezTo>
                    <a:pt x="0" y="6324"/>
                    <a:pt x="0" y="6766"/>
                    <a:pt x="85" y="7104"/>
                  </a:cubicBezTo>
                  <a:cubicBezTo>
                    <a:pt x="1223" y="6851"/>
                    <a:pt x="1413" y="5354"/>
                    <a:pt x="1497" y="4827"/>
                  </a:cubicBezTo>
                  <a:cubicBezTo>
                    <a:pt x="1497" y="4827"/>
                    <a:pt x="3520" y="4659"/>
                    <a:pt x="4743" y="2973"/>
                  </a:cubicBezTo>
                  <a:cubicBezTo>
                    <a:pt x="5438" y="2024"/>
                    <a:pt x="5522" y="970"/>
                    <a:pt x="5522" y="254"/>
                  </a:cubicBezTo>
                  <a:cubicBezTo>
                    <a:pt x="5354" y="170"/>
                    <a:pt x="5269" y="85"/>
                    <a:pt x="5101" y="1"/>
                  </a:cubicBezTo>
                  <a:close/>
                </a:path>
              </a:pathLst>
            </a:custGeom>
            <a:solidFill>
              <a:srgbClr val="E8A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8" name="Google Shape;10708;p62"/>
            <p:cNvSpPr/>
            <p:nvPr/>
          </p:nvSpPr>
          <p:spPr>
            <a:xfrm flipH="1">
              <a:off x="6379527" y="1437206"/>
              <a:ext cx="708147" cy="584887"/>
            </a:xfrm>
            <a:custGeom>
              <a:avLst/>
              <a:gdLst/>
              <a:ahLst/>
              <a:cxnLst/>
              <a:rect l="l" t="t" r="r" b="b"/>
              <a:pathLst>
                <a:path w="25968" h="21448" extrusionOk="0">
                  <a:moveTo>
                    <a:pt x="19853" y="0"/>
                  </a:moveTo>
                  <a:cubicBezTo>
                    <a:pt x="17891" y="0"/>
                    <a:pt x="17051" y="2826"/>
                    <a:pt x="17051" y="2826"/>
                  </a:cubicBezTo>
                  <a:cubicBezTo>
                    <a:pt x="17051" y="2826"/>
                    <a:pt x="15951" y="1902"/>
                    <a:pt x="14766" y="1902"/>
                  </a:cubicBezTo>
                  <a:cubicBezTo>
                    <a:pt x="14531" y="1902"/>
                    <a:pt x="14292" y="1938"/>
                    <a:pt x="14059" y="2025"/>
                  </a:cubicBezTo>
                  <a:cubicBezTo>
                    <a:pt x="12562" y="2637"/>
                    <a:pt x="13173" y="4744"/>
                    <a:pt x="13173" y="4744"/>
                  </a:cubicBezTo>
                  <a:cubicBezTo>
                    <a:pt x="13173" y="4744"/>
                    <a:pt x="12189" y="4212"/>
                    <a:pt x="11148" y="4212"/>
                  </a:cubicBezTo>
                  <a:cubicBezTo>
                    <a:pt x="10666" y="4212"/>
                    <a:pt x="10173" y="4326"/>
                    <a:pt x="9759" y="4660"/>
                  </a:cubicBezTo>
                  <a:cubicBezTo>
                    <a:pt x="8431" y="5629"/>
                    <a:pt x="9232" y="7906"/>
                    <a:pt x="9232" y="7906"/>
                  </a:cubicBezTo>
                  <a:cubicBezTo>
                    <a:pt x="9232" y="7906"/>
                    <a:pt x="8672" y="7346"/>
                    <a:pt x="7822" y="7346"/>
                  </a:cubicBezTo>
                  <a:cubicBezTo>
                    <a:pt x="7460" y="7346"/>
                    <a:pt x="7045" y="7447"/>
                    <a:pt x="6598" y="7737"/>
                  </a:cubicBezTo>
                  <a:cubicBezTo>
                    <a:pt x="5186" y="8707"/>
                    <a:pt x="5881" y="10898"/>
                    <a:pt x="5881" y="10898"/>
                  </a:cubicBezTo>
                  <a:cubicBezTo>
                    <a:pt x="5881" y="10898"/>
                    <a:pt x="5384" y="10584"/>
                    <a:pt x="4761" y="10584"/>
                  </a:cubicBezTo>
                  <a:cubicBezTo>
                    <a:pt x="4244" y="10584"/>
                    <a:pt x="3640" y="10801"/>
                    <a:pt x="3162" y="11594"/>
                  </a:cubicBezTo>
                  <a:cubicBezTo>
                    <a:pt x="2467" y="13006"/>
                    <a:pt x="3436" y="14502"/>
                    <a:pt x="3436" y="14502"/>
                  </a:cubicBezTo>
                  <a:cubicBezTo>
                    <a:pt x="3436" y="14502"/>
                    <a:pt x="2921" y="14318"/>
                    <a:pt x="2326" y="14318"/>
                  </a:cubicBezTo>
                  <a:cubicBezTo>
                    <a:pt x="1767" y="14318"/>
                    <a:pt x="1139" y="14481"/>
                    <a:pt x="802" y="15114"/>
                  </a:cubicBezTo>
                  <a:cubicBezTo>
                    <a:pt x="1" y="16441"/>
                    <a:pt x="2109" y="17495"/>
                    <a:pt x="2109" y="17495"/>
                  </a:cubicBezTo>
                  <a:cubicBezTo>
                    <a:pt x="2109" y="17495"/>
                    <a:pt x="275" y="17664"/>
                    <a:pt x="443" y="18886"/>
                  </a:cubicBezTo>
                  <a:cubicBezTo>
                    <a:pt x="535" y="19559"/>
                    <a:pt x="1015" y="19714"/>
                    <a:pt x="1436" y="19714"/>
                  </a:cubicBezTo>
                  <a:cubicBezTo>
                    <a:pt x="1794" y="19714"/>
                    <a:pt x="2109" y="19603"/>
                    <a:pt x="2109" y="19603"/>
                  </a:cubicBezTo>
                  <a:cubicBezTo>
                    <a:pt x="2109" y="19603"/>
                    <a:pt x="2467" y="21352"/>
                    <a:pt x="3879" y="21437"/>
                  </a:cubicBezTo>
                  <a:cubicBezTo>
                    <a:pt x="3955" y="21444"/>
                    <a:pt x="4028" y="21448"/>
                    <a:pt x="4098" y="21448"/>
                  </a:cubicBezTo>
                  <a:cubicBezTo>
                    <a:pt x="5566" y="21448"/>
                    <a:pt x="5797" y="19828"/>
                    <a:pt x="5797" y="19245"/>
                  </a:cubicBezTo>
                  <a:cubicBezTo>
                    <a:pt x="5797" y="19245"/>
                    <a:pt x="7820" y="19076"/>
                    <a:pt x="8958" y="17495"/>
                  </a:cubicBezTo>
                  <a:cubicBezTo>
                    <a:pt x="10096" y="15915"/>
                    <a:pt x="9569" y="14144"/>
                    <a:pt x="9569" y="14144"/>
                  </a:cubicBezTo>
                  <a:cubicBezTo>
                    <a:pt x="9569" y="14144"/>
                    <a:pt x="11066" y="14144"/>
                    <a:pt x="12309" y="13090"/>
                  </a:cubicBezTo>
                  <a:cubicBezTo>
                    <a:pt x="13447" y="12121"/>
                    <a:pt x="13616" y="10540"/>
                    <a:pt x="13616" y="10540"/>
                  </a:cubicBezTo>
                  <a:cubicBezTo>
                    <a:pt x="13616" y="10540"/>
                    <a:pt x="14102" y="10924"/>
                    <a:pt x="15015" y="10924"/>
                  </a:cubicBezTo>
                  <a:cubicBezTo>
                    <a:pt x="15274" y="10924"/>
                    <a:pt x="15567" y="10893"/>
                    <a:pt x="15892" y="10814"/>
                  </a:cubicBezTo>
                  <a:cubicBezTo>
                    <a:pt x="17304" y="10372"/>
                    <a:pt x="17663" y="8011"/>
                    <a:pt x="17663" y="8011"/>
                  </a:cubicBezTo>
                  <a:cubicBezTo>
                    <a:pt x="17663" y="8011"/>
                    <a:pt x="18293" y="8377"/>
                    <a:pt x="19427" y="8377"/>
                  </a:cubicBezTo>
                  <a:cubicBezTo>
                    <a:pt x="19759" y="8377"/>
                    <a:pt x="20134" y="8345"/>
                    <a:pt x="20550" y="8264"/>
                  </a:cubicBezTo>
                  <a:cubicBezTo>
                    <a:pt x="22320" y="7906"/>
                    <a:pt x="22847" y="5714"/>
                    <a:pt x="22847" y="5714"/>
                  </a:cubicBezTo>
                  <a:cubicBezTo>
                    <a:pt x="22847" y="5714"/>
                    <a:pt x="23123" y="5793"/>
                    <a:pt x="23501" y="5793"/>
                  </a:cubicBezTo>
                  <a:cubicBezTo>
                    <a:pt x="24098" y="5793"/>
                    <a:pt x="24951" y="5595"/>
                    <a:pt x="25377" y="4576"/>
                  </a:cubicBezTo>
                  <a:cubicBezTo>
                    <a:pt x="25968" y="3202"/>
                    <a:pt x="24866" y="1828"/>
                    <a:pt x="23479" y="1828"/>
                  </a:cubicBezTo>
                  <a:cubicBezTo>
                    <a:pt x="23185" y="1828"/>
                    <a:pt x="22879" y="1889"/>
                    <a:pt x="22573" y="2025"/>
                  </a:cubicBezTo>
                  <a:cubicBezTo>
                    <a:pt x="22573" y="2025"/>
                    <a:pt x="21962" y="108"/>
                    <a:pt x="19939" y="2"/>
                  </a:cubicBezTo>
                  <a:cubicBezTo>
                    <a:pt x="19910" y="1"/>
                    <a:pt x="19881" y="0"/>
                    <a:pt x="19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9" name="Google Shape;10709;p62"/>
            <p:cNvSpPr/>
            <p:nvPr/>
          </p:nvSpPr>
          <p:spPr>
            <a:xfrm flipH="1">
              <a:off x="7073276" y="1947619"/>
              <a:ext cx="2318" cy="14399"/>
            </a:xfrm>
            <a:custGeom>
              <a:avLst/>
              <a:gdLst/>
              <a:ahLst/>
              <a:cxnLst/>
              <a:rect l="l" t="t" r="r" b="b"/>
              <a:pathLst>
                <a:path w="85" h="528" extrusionOk="0">
                  <a:moveTo>
                    <a:pt x="0" y="1"/>
                  </a:moveTo>
                  <a:lnTo>
                    <a:pt x="0" y="169"/>
                  </a:lnTo>
                  <a:cubicBezTo>
                    <a:pt x="0" y="359"/>
                    <a:pt x="0" y="443"/>
                    <a:pt x="85" y="528"/>
                  </a:cubicBezTo>
                  <a:lnTo>
                    <a:pt x="85" y="528"/>
                  </a:lnTo>
                  <a:cubicBezTo>
                    <a:pt x="0" y="443"/>
                    <a:pt x="0" y="359"/>
                    <a:pt x="0" y="169"/>
                  </a:cubicBezTo>
                  <a:close/>
                </a:path>
              </a:pathLst>
            </a:custGeom>
            <a:solidFill>
              <a:srgbClr val="1A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0" name="Google Shape;10710;p62"/>
            <p:cNvSpPr/>
            <p:nvPr/>
          </p:nvSpPr>
          <p:spPr>
            <a:xfrm flipH="1">
              <a:off x="7068094" y="1866000"/>
              <a:ext cx="2891" cy="12108"/>
            </a:xfrm>
            <a:custGeom>
              <a:avLst/>
              <a:gdLst/>
              <a:ahLst/>
              <a:cxnLst/>
              <a:rect l="l" t="t" r="r" b="b"/>
              <a:pathLst>
                <a:path w="106" h="444" extrusionOk="0">
                  <a:moveTo>
                    <a:pt x="0" y="1"/>
                  </a:moveTo>
                  <a:cubicBezTo>
                    <a:pt x="0" y="191"/>
                    <a:pt x="0" y="275"/>
                    <a:pt x="105" y="443"/>
                  </a:cubicBezTo>
                  <a:lnTo>
                    <a:pt x="105" y="443"/>
                  </a:lnTo>
                  <a:cubicBezTo>
                    <a:pt x="0" y="275"/>
                    <a:pt x="0" y="191"/>
                    <a:pt x="0" y="1"/>
                  </a:cubicBezTo>
                  <a:close/>
                </a:path>
              </a:pathLst>
            </a:custGeom>
            <a:solidFill>
              <a:srgbClr val="B01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1" name="Google Shape;10711;p62"/>
            <p:cNvSpPr/>
            <p:nvPr/>
          </p:nvSpPr>
          <p:spPr>
            <a:xfrm flipH="1">
              <a:off x="6390462" y="1543014"/>
              <a:ext cx="2345" cy="9217"/>
            </a:xfrm>
            <a:custGeom>
              <a:avLst/>
              <a:gdLst/>
              <a:ahLst/>
              <a:cxnLst/>
              <a:rect l="l" t="t" r="r" b="b"/>
              <a:pathLst>
                <a:path w="86" h="338" extrusionOk="0">
                  <a:moveTo>
                    <a:pt x="85" y="0"/>
                  </a:moveTo>
                  <a:cubicBezTo>
                    <a:pt x="85" y="84"/>
                    <a:pt x="85" y="169"/>
                    <a:pt x="1" y="337"/>
                  </a:cubicBezTo>
                  <a:lnTo>
                    <a:pt x="1" y="337"/>
                  </a:lnTo>
                  <a:cubicBezTo>
                    <a:pt x="85" y="169"/>
                    <a:pt x="85" y="84"/>
                    <a:pt x="85" y="0"/>
                  </a:cubicBezTo>
                  <a:close/>
                </a:path>
              </a:pathLst>
            </a:custGeom>
            <a:solidFill>
              <a:srgbClr val="DFC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2" name="Google Shape;10712;p62"/>
            <p:cNvSpPr/>
            <p:nvPr/>
          </p:nvSpPr>
          <p:spPr>
            <a:xfrm flipH="1">
              <a:off x="6392780" y="1552340"/>
              <a:ext cx="433948" cy="272891"/>
            </a:xfrm>
            <a:custGeom>
              <a:avLst/>
              <a:gdLst/>
              <a:ahLst/>
              <a:cxnLst/>
              <a:rect l="l" t="t" r="r" b="b"/>
              <a:pathLst>
                <a:path w="15913" h="10007" extrusionOk="0">
                  <a:moveTo>
                    <a:pt x="15913" y="0"/>
                  </a:moveTo>
                  <a:lnTo>
                    <a:pt x="15913" y="0"/>
                  </a:lnTo>
                  <a:cubicBezTo>
                    <a:pt x="15913" y="103"/>
                    <a:pt x="15911" y="188"/>
                    <a:pt x="15808" y="354"/>
                  </a:cubicBezTo>
                  <a:cubicBezTo>
                    <a:pt x="15911" y="271"/>
                    <a:pt x="15913" y="106"/>
                    <a:pt x="15913" y="0"/>
                  </a:cubicBezTo>
                  <a:close/>
                  <a:moveTo>
                    <a:pt x="13278" y="1492"/>
                  </a:moveTo>
                  <a:cubicBezTo>
                    <a:pt x="13278" y="1492"/>
                    <a:pt x="12751" y="3684"/>
                    <a:pt x="10981" y="4042"/>
                  </a:cubicBezTo>
                  <a:cubicBezTo>
                    <a:pt x="12751" y="3684"/>
                    <a:pt x="13278" y="1576"/>
                    <a:pt x="13278" y="1576"/>
                  </a:cubicBezTo>
                  <a:lnTo>
                    <a:pt x="13890" y="1576"/>
                  </a:lnTo>
                  <a:cubicBezTo>
                    <a:pt x="13531" y="1576"/>
                    <a:pt x="13278" y="1492"/>
                    <a:pt x="13278" y="1492"/>
                  </a:cubicBezTo>
                  <a:close/>
                  <a:moveTo>
                    <a:pt x="8094" y="3789"/>
                  </a:moveTo>
                  <a:lnTo>
                    <a:pt x="8094" y="3789"/>
                  </a:lnTo>
                  <a:cubicBezTo>
                    <a:pt x="8094" y="3789"/>
                    <a:pt x="8705" y="4211"/>
                    <a:pt x="9843" y="4211"/>
                  </a:cubicBezTo>
                  <a:cubicBezTo>
                    <a:pt x="10201" y="4211"/>
                    <a:pt x="10538" y="4126"/>
                    <a:pt x="10981" y="4042"/>
                  </a:cubicBezTo>
                  <a:lnTo>
                    <a:pt x="10981" y="4042"/>
                  </a:lnTo>
                  <a:cubicBezTo>
                    <a:pt x="10538" y="4126"/>
                    <a:pt x="10201" y="4126"/>
                    <a:pt x="9843" y="4126"/>
                  </a:cubicBezTo>
                  <a:cubicBezTo>
                    <a:pt x="8705" y="4126"/>
                    <a:pt x="8094" y="3789"/>
                    <a:pt x="8094" y="3789"/>
                  </a:cubicBezTo>
                  <a:close/>
                  <a:moveTo>
                    <a:pt x="4047" y="6319"/>
                  </a:moveTo>
                  <a:cubicBezTo>
                    <a:pt x="4043" y="6355"/>
                    <a:pt x="3865" y="7910"/>
                    <a:pt x="2740" y="8868"/>
                  </a:cubicBezTo>
                  <a:cubicBezTo>
                    <a:pt x="1497" y="9922"/>
                    <a:pt x="0" y="9922"/>
                    <a:pt x="0" y="9922"/>
                  </a:cubicBezTo>
                  <a:lnTo>
                    <a:pt x="0" y="10006"/>
                  </a:lnTo>
                  <a:cubicBezTo>
                    <a:pt x="106" y="9922"/>
                    <a:pt x="1581" y="9838"/>
                    <a:pt x="2740" y="8953"/>
                  </a:cubicBezTo>
                  <a:cubicBezTo>
                    <a:pt x="3865" y="7911"/>
                    <a:pt x="4043" y="6355"/>
                    <a:pt x="4047" y="6319"/>
                  </a:cubicBezTo>
                  <a:close/>
                </a:path>
              </a:pathLst>
            </a:custGeom>
            <a:solidFill>
              <a:srgbClr val="E6A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3" name="Google Shape;10713;p62"/>
            <p:cNvSpPr/>
            <p:nvPr/>
          </p:nvSpPr>
          <p:spPr>
            <a:xfrm flipH="1">
              <a:off x="7030162" y="1878080"/>
              <a:ext cx="37960" cy="36242"/>
            </a:xfrm>
            <a:custGeom>
              <a:avLst/>
              <a:gdLst/>
              <a:ahLst/>
              <a:cxnLst/>
              <a:rect l="l" t="t" r="r" b="b"/>
              <a:pathLst>
                <a:path w="1392" h="1329" extrusionOk="0">
                  <a:moveTo>
                    <a:pt x="0" y="0"/>
                  </a:moveTo>
                  <a:lnTo>
                    <a:pt x="0" y="0"/>
                  </a:lnTo>
                  <a:cubicBezTo>
                    <a:pt x="101" y="278"/>
                    <a:pt x="316" y="528"/>
                    <a:pt x="548" y="736"/>
                  </a:cubicBezTo>
                  <a:lnTo>
                    <a:pt x="548" y="736"/>
                  </a:lnTo>
                  <a:cubicBezTo>
                    <a:pt x="328" y="532"/>
                    <a:pt x="120" y="284"/>
                    <a:pt x="0" y="0"/>
                  </a:cubicBezTo>
                  <a:close/>
                  <a:moveTo>
                    <a:pt x="548" y="736"/>
                  </a:moveTo>
                  <a:cubicBezTo>
                    <a:pt x="951" y="1108"/>
                    <a:pt x="1392" y="1328"/>
                    <a:pt x="1392" y="1328"/>
                  </a:cubicBezTo>
                  <a:cubicBezTo>
                    <a:pt x="1290" y="1265"/>
                    <a:pt x="899" y="1049"/>
                    <a:pt x="548" y="736"/>
                  </a:cubicBezTo>
                  <a:close/>
                </a:path>
              </a:pathLst>
            </a:custGeom>
            <a:solidFill>
              <a:srgbClr val="AD13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4" name="Google Shape;10714;p62"/>
            <p:cNvSpPr/>
            <p:nvPr/>
          </p:nvSpPr>
          <p:spPr>
            <a:xfrm flipH="1">
              <a:off x="7053723" y="1961990"/>
              <a:ext cx="19580" cy="12108"/>
            </a:xfrm>
            <a:custGeom>
              <a:avLst/>
              <a:gdLst/>
              <a:ahLst/>
              <a:cxnLst/>
              <a:rect l="l" t="t" r="r" b="b"/>
              <a:pathLst>
                <a:path w="718" h="444" extrusionOk="0">
                  <a:moveTo>
                    <a:pt x="1" y="1"/>
                  </a:moveTo>
                  <a:cubicBezTo>
                    <a:pt x="191" y="254"/>
                    <a:pt x="359" y="443"/>
                    <a:pt x="612" y="443"/>
                  </a:cubicBezTo>
                  <a:lnTo>
                    <a:pt x="717" y="443"/>
                  </a:lnTo>
                  <a:cubicBezTo>
                    <a:pt x="443" y="443"/>
                    <a:pt x="191" y="254"/>
                    <a:pt x="1" y="1"/>
                  </a:cubicBezTo>
                  <a:close/>
                </a:path>
              </a:pathLst>
            </a:custGeom>
            <a:solidFill>
              <a:srgbClr val="192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5" name="Google Shape;10715;p62"/>
            <p:cNvSpPr/>
            <p:nvPr/>
          </p:nvSpPr>
          <p:spPr>
            <a:xfrm flipH="1">
              <a:off x="6962914" y="1971780"/>
              <a:ext cx="67275" cy="52304"/>
            </a:xfrm>
            <a:custGeom>
              <a:avLst/>
              <a:gdLst/>
              <a:ahLst/>
              <a:cxnLst/>
              <a:rect l="l" t="t" r="r" b="b"/>
              <a:pathLst>
                <a:path w="2467" h="1918" extrusionOk="0">
                  <a:moveTo>
                    <a:pt x="1" y="0"/>
                  </a:moveTo>
                  <a:cubicBezTo>
                    <a:pt x="7" y="32"/>
                    <a:pt x="372" y="1751"/>
                    <a:pt x="1771" y="1918"/>
                  </a:cubicBezTo>
                  <a:lnTo>
                    <a:pt x="1940" y="1918"/>
                  </a:lnTo>
                  <a:cubicBezTo>
                    <a:pt x="2108" y="1918"/>
                    <a:pt x="2298" y="1834"/>
                    <a:pt x="2466" y="1834"/>
                  </a:cubicBezTo>
                  <a:lnTo>
                    <a:pt x="1771" y="1834"/>
                  </a:lnTo>
                  <a:cubicBezTo>
                    <a:pt x="372" y="1750"/>
                    <a:pt x="7" y="32"/>
                    <a:pt x="1" y="0"/>
                  </a:cubicBezTo>
                  <a:close/>
                </a:path>
              </a:pathLst>
            </a:custGeom>
            <a:solidFill>
              <a:srgbClr val="DFC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6" name="Google Shape;10716;p62"/>
            <p:cNvSpPr/>
            <p:nvPr/>
          </p:nvSpPr>
          <p:spPr>
            <a:xfrm flipH="1">
              <a:off x="6962914" y="2021766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A8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7" name="Google Shape;10717;p62"/>
            <p:cNvSpPr/>
            <p:nvPr/>
          </p:nvSpPr>
          <p:spPr>
            <a:xfrm flipH="1">
              <a:off x="6929590" y="1962017"/>
              <a:ext cx="33351" cy="59776"/>
            </a:xfrm>
            <a:custGeom>
              <a:avLst/>
              <a:gdLst/>
              <a:ahLst/>
              <a:cxnLst/>
              <a:rect l="l" t="t" r="r" b="b"/>
              <a:pathLst>
                <a:path w="1223" h="2192" extrusionOk="0">
                  <a:moveTo>
                    <a:pt x="1223" y="0"/>
                  </a:moveTo>
                  <a:cubicBezTo>
                    <a:pt x="1223" y="443"/>
                    <a:pt x="1054" y="1833"/>
                    <a:pt x="0" y="2192"/>
                  </a:cubicBezTo>
                  <a:cubicBezTo>
                    <a:pt x="1054" y="1833"/>
                    <a:pt x="1223" y="527"/>
                    <a:pt x="1223" y="0"/>
                  </a:cubicBezTo>
                  <a:close/>
                </a:path>
              </a:pathLst>
            </a:custGeom>
            <a:solidFill>
              <a:srgbClr val="E3A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8" name="Google Shape;10718;p62"/>
            <p:cNvSpPr/>
            <p:nvPr/>
          </p:nvSpPr>
          <p:spPr>
            <a:xfrm flipH="1">
              <a:off x="6390462" y="1516562"/>
              <a:ext cx="685131" cy="505231"/>
            </a:xfrm>
            <a:custGeom>
              <a:avLst/>
              <a:gdLst/>
              <a:ahLst/>
              <a:cxnLst/>
              <a:rect l="l" t="t" r="r" b="b"/>
              <a:pathLst>
                <a:path w="25124" h="18527" extrusionOk="0">
                  <a:moveTo>
                    <a:pt x="24849" y="1"/>
                  </a:moveTo>
                  <a:lnTo>
                    <a:pt x="24238" y="612"/>
                  </a:lnTo>
                  <a:cubicBezTo>
                    <a:pt x="23100" y="1413"/>
                    <a:pt x="21962" y="1750"/>
                    <a:pt x="20634" y="1750"/>
                  </a:cubicBezTo>
                  <a:cubicBezTo>
                    <a:pt x="19496" y="1750"/>
                    <a:pt x="18358" y="1497"/>
                    <a:pt x="17220" y="1054"/>
                  </a:cubicBezTo>
                  <a:cubicBezTo>
                    <a:pt x="16608" y="3162"/>
                    <a:pt x="14227" y="4996"/>
                    <a:pt x="12204" y="4996"/>
                  </a:cubicBezTo>
                  <a:lnTo>
                    <a:pt x="11677" y="4996"/>
                  </a:lnTo>
                  <a:cubicBezTo>
                    <a:pt x="11424" y="6408"/>
                    <a:pt x="10180" y="7546"/>
                    <a:pt x="8705" y="8073"/>
                  </a:cubicBezTo>
                  <a:cubicBezTo>
                    <a:pt x="8262" y="8262"/>
                    <a:pt x="7735" y="8347"/>
                    <a:pt x="7209" y="8347"/>
                  </a:cubicBezTo>
                  <a:lnTo>
                    <a:pt x="6935" y="8347"/>
                  </a:lnTo>
                  <a:cubicBezTo>
                    <a:pt x="6239" y="10623"/>
                    <a:pt x="4131" y="12731"/>
                    <a:pt x="2108" y="12731"/>
                  </a:cubicBezTo>
                  <a:cubicBezTo>
                    <a:pt x="1497" y="12731"/>
                    <a:pt x="886" y="12562"/>
                    <a:pt x="359" y="12119"/>
                  </a:cubicBezTo>
                  <a:lnTo>
                    <a:pt x="359" y="12204"/>
                  </a:lnTo>
                  <a:cubicBezTo>
                    <a:pt x="274" y="12478"/>
                    <a:pt x="169" y="12646"/>
                    <a:pt x="169" y="12815"/>
                  </a:cubicBezTo>
                  <a:cubicBezTo>
                    <a:pt x="169" y="13005"/>
                    <a:pt x="169" y="13089"/>
                    <a:pt x="274" y="13257"/>
                  </a:cubicBezTo>
                  <a:cubicBezTo>
                    <a:pt x="612" y="14058"/>
                    <a:pt x="1666" y="14585"/>
                    <a:pt x="1666" y="14585"/>
                  </a:cubicBezTo>
                  <a:cubicBezTo>
                    <a:pt x="1666" y="14585"/>
                    <a:pt x="0" y="14754"/>
                    <a:pt x="0" y="15808"/>
                  </a:cubicBezTo>
                  <a:lnTo>
                    <a:pt x="0" y="15976"/>
                  </a:lnTo>
                  <a:cubicBezTo>
                    <a:pt x="0" y="16166"/>
                    <a:pt x="0" y="16250"/>
                    <a:pt x="85" y="16335"/>
                  </a:cubicBezTo>
                  <a:cubicBezTo>
                    <a:pt x="274" y="16588"/>
                    <a:pt x="527" y="16777"/>
                    <a:pt x="801" y="16777"/>
                  </a:cubicBezTo>
                  <a:lnTo>
                    <a:pt x="970" y="16777"/>
                  </a:lnTo>
                  <a:cubicBezTo>
                    <a:pt x="1328" y="16777"/>
                    <a:pt x="1666" y="16693"/>
                    <a:pt x="1666" y="16693"/>
                  </a:cubicBezTo>
                  <a:cubicBezTo>
                    <a:pt x="1666" y="16693"/>
                    <a:pt x="2024" y="18442"/>
                    <a:pt x="3436" y="18527"/>
                  </a:cubicBezTo>
                  <a:lnTo>
                    <a:pt x="4131" y="18527"/>
                  </a:lnTo>
                  <a:cubicBezTo>
                    <a:pt x="5185" y="18168"/>
                    <a:pt x="5354" y="16777"/>
                    <a:pt x="5354" y="16335"/>
                  </a:cubicBezTo>
                  <a:cubicBezTo>
                    <a:pt x="5354" y="16335"/>
                    <a:pt x="7377" y="16166"/>
                    <a:pt x="8515" y="14585"/>
                  </a:cubicBezTo>
                  <a:cubicBezTo>
                    <a:pt x="9042" y="13869"/>
                    <a:pt x="9232" y="13173"/>
                    <a:pt x="9232" y="12562"/>
                  </a:cubicBezTo>
                  <a:cubicBezTo>
                    <a:pt x="9232" y="12478"/>
                    <a:pt x="9316" y="12372"/>
                    <a:pt x="9316" y="12204"/>
                  </a:cubicBezTo>
                  <a:cubicBezTo>
                    <a:pt x="9316" y="11677"/>
                    <a:pt x="9126" y="11318"/>
                    <a:pt x="9126" y="11318"/>
                  </a:cubicBezTo>
                  <a:lnTo>
                    <a:pt x="9126" y="11234"/>
                  </a:lnTo>
                  <a:cubicBezTo>
                    <a:pt x="9126" y="11234"/>
                    <a:pt x="10623" y="11234"/>
                    <a:pt x="11866" y="10180"/>
                  </a:cubicBezTo>
                  <a:cubicBezTo>
                    <a:pt x="13004" y="9211"/>
                    <a:pt x="13173" y="7630"/>
                    <a:pt x="13173" y="7630"/>
                  </a:cubicBezTo>
                  <a:cubicBezTo>
                    <a:pt x="13173" y="7630"/>
                    <a:pt x="13616" y="7988"/>
                    <a:pt x="14501" y="7988"/>
                  </a:cubicBezTo>
                  <a:cubicBezTo>
                    <a:pt x="14754" y="7988"/>
                    <a:pt x="15112" y="7988"/>
                    <a:pt x="15449" y="7904"/>
                  </a:cubicBezTo>
                  <a:cubicBezTo>
                    <a:pt x="16861" y="7462"/>
                    <a:pt x="17220" y="5101"/>
                    <a:pt x="17220" y="5101"/>
                  </a:cubicBezTo>
                  <a:cubicBezTo>
                    <a:pt x="17220" y="5101"/>
                    <a:pt x="17831" y="5438"/>
                    <a:pt x="18969" y="5438"/>
                  </a:cubicBezTo>
                  <a:cubicBezTo>
                    <a:pt x="19327" y="5438"/>
                    <a:pt x="19665" y="5438"/>
                    <a:pt x="20107" y="5354"/>
                  </a:cubicBezTo>
                  <a:cubicBezTo>
                    <a:pt x="21877" y="4996"/>
                    <a:pt x="22404" y="2804"/>
                    <a:pt x="22404" y="2804"/>
                  </a:cubicBezTo>
                  <a:cubicBezTo>
                    <a:pt x="22404" y="2804"/>
                    <a:pt x="22657" y="2888"/>
                    <a:pt x="23016" y="2888"/>
                  </a:cubicBezTo>
                  <a:cubicBezTo>
                    <a:pt x="23543" y="2888"/>
                    <a:pt x="24512" y="2719"/>
                    <a:pt x="24934" y="1666"/>
                  </a:cubicBezTo>
                  <a:cubicBezTo>
                    <a:pt x="25039" y="1497"/>
                    <a:pt x="25039" y="1413"/>
                    <a:pt x="25039" y="1307"/>
                  </a:cubicBezTo>
                  <a:cubicBezTo>
                    <a:pt x="25123" y="1139"/>
                    <a:pt x="25123" y="1054"/>
                    <a:pt x="25123" y="970"/>
                  </a:cubicBezTo>
                  <a:cubicBezTo>
                    <a:pt x="25123" y="612"/>
                    <a:pt x="25039" y="254"/>
                    <a:pt x="24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9" name="Google Shape;10719;p62"/>
            <p:cNvSpPr/>
            <p:nvPr/>
          </p:nvSpPr>
          <p:spPr>
            <a:xfrm flipH="1">
              <a:off x="6634747" y="2029238"/>
              <a:ext cx="256365" cy="196017"/>
            </a:xfrm>
            <a:custGeom>
              <a:avLst/>
              <a:gdLst/>
              <a:ahLst/>
              <a:cxnLst/>
              <a:rect l="l" t="t" r="r" b="b"/>
              <a:pathLst>
                <a:path w="9401" h="7188" extrusionOk="0">
                  <a:moveTo>
                    <a:pt x="7546" y="1"/>
                  </a:moveTo>
                  <a:cubicBezTo>
                    <a:pt x="4574" y="1"/>
                    <a:pt x="1" y="4110"/>
                    <a:pt x="1582" y="6576"/>
                  </a:cubicBezTo>
                  <a:cubicBezTo>
                    <a:pt x="1835" y="7019"/>
                    <a:pt x="2361" y="7187"/>
                    <a:pt x="2994" y="7187"/>
                  </a:cubicBezTo>
                  <a:cubicBezTo>
                    <a:pt x="3858" y="7187"/>
                    <a:pt x="5101" y="6850"/>
                    <a:pt x="6155" y="6218"/>
                  </a:cubicBezTo>
                  <a:cubicBezTo>
                    <a:pt x="6577" y="4743"/>
                    <a:pt x="7104" y="3415"/>
                    <a:pt x="7904" y="2277"/>
                  </a:cubicBezTo>
                  <a:cubicBezTo>
                    <a:pt x="8431" y="1750"/>
                    <a:pt x="8874" y="1307"/>
                    <a:pt x="9401" y="865"/>
                  </a:cubicBezTo>
                  <a:cubicBezTo>
                    <a:pt x="8958" y="253"/>
                    <a:pt x="8263" y="1"/>
                    <a:pt x="7546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0" name="Google Shape;10720;p62"/>
            <p:cNvSpPr/>
            <p:nvPr/>
          </p:nvSpPr>
          <p:spPr>
            <a:xfrm flipH="1">
              <a:off x="6129543" y="1729786"/>
              <a:ext cx="254047" cy="172455"/>
            </a:xfrm>
            <a:custGeom>
              <a:avLst/>
              <a:gdLst/>
              <a:ahLst/>
              <a:cxnLst/>
              <a:rect l="l" t="t" r="r" b="b"/>
              <a:pathLst>
                <a:path w="9316" h="6324" extrusionOk="0">
                  <a:moveTo>
                    <a:pt x="6766" y="1"/>
                  </a:moveTo>
                  <a:cubicBezTo>
                    <a:pt x="4131" y="1"/>
                    <a:pt x="0" y="3689"/>
                    <a:pt x="1138" y="5881"/>
                  </a:cubicBezTo>
                  <a:cubicBezTo>
                    <a:pt x="1328" y="6050"/>
                    <a:pt x="1412" y="6239"/>
                    <a:pt x="1497" y="6324"/>
                  </a:cubicBezTo>
                  <a:cubicBezTo>
                    <a:pt x="3077" y="5438"/>
                    <a:pt x="5016" y="5270"/>
                    <a:pt x="6934" y="5080"/>
                  </a:cubicBezTo>
                  <a:cubicBezTo>
                    <a:pt x="8346" y="3942"/>
                    <a:pt x="9316" y="2277"/>
                    <a:pt x="8620" y="970"/>
                  </a:cubicBezTo>
                  <a:cubicBezTo>
                    <a:pt x="8178" y="254"/>
                    <a:pt x="7566" y="1"/>
                    <a:pt x="6766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1" name="Google Shape;10721;p62"/>
            <p:cNvSpPr/>
            <p:nvPr/>
          </p:nvSpPr>
          <p:spPr>
            <a:xfrm flipH="1">
              <a:off x="5451910" y="1797606"/>
              <a:ext cx="1501268" cy="1198844"/>
            </a:xfrm>
            <a:custGeom>
              <a:avLst/>
              <a:gdLst/>
              <a:ahLst/>
              <a:cxnLst/>
              <a:rect l="l" t="t" r="r" b="b"/>
              <a:pathLst>
                <a:path w="55052" h="43962" extrusionOk="0">
                  <a:moveTo>
                    <a:pt x="46754" y="1"/>
                  </a:moveTo>
                  <a:cubicBezTo>
                    <a:pt x="44810" y="1"/>
                    <a:pt x="42933" y="1539"/>
                    <a:pt x="42933" y="1539"/>
                  </a:cubicBezTo>
                  <a:cubicBezTo>
                    <a:pt x="42933" y="1539"/>
                    <a:pt x="42007" y="390"/>
                    <a:pt x="40269" y="390"/>
                  </a:cubicBezTo>
                  <a:cubicBezTo>
                    <a:pt x="39561" y="390"/>
                    <a:pt x="38718" y="581"/>
                    <a:pt x="37748" y="1118"/>
                  </a:cubicBezTo>
                  <a:cubicBezTo>
                    <a:pt x="37748" y="1118"/>
                    <a:pt x="27210" y="11993"/>
                    <a:pt x="6850" y="22615"/>
                  </a:cubicBezTo>
                  <a:cubicBezTo>
                    <a:pt x="6850" y="22615"/>
                    <a:pt x="1" y="29381"/>
                    <a:pt x="1666" y="33870"/>
                  </a:cubicBezTo>
                  <a:cubicBezTo>
                    <a:pt x="2655" y="36475"/>
                    <a:pt x="4173" y="37004"/>
                    <a:pt x="5242" y="37004"/>
                  </a:cubicBezTo>
                  <a:cubicBezTo>
                    <a:pt x="5972" y="37004"/>
                    <a:pt x="6492" y="36758"/>
                    <a:pt x="6492" y="36758"/>
                  </a:cubicBezTo>
                  <a:lnTo>
                    <a:pt x="6492" y="36758"/>
                  </a:lnTo>
                  <a:cubicBezTo>
                    <a:pt x="6492" y="36758"/>
                    <a:pt x="3584" y="40446"/>
                    <a:pt x="8326" y="42743"/>
                  </a:cubicBezTo>
                  <a:cubicBezTo>
                    <a:pt x="9268" y="43204"/>
                    <a:pt x="10203" y="43387"/>
                    <a:pt x="11095" y="43387"/>
                  </a:cubicBezTo>
                  <a:cubicBezTo>
                    <a:pt x="14616" y="43387"/>
                    <a:pt x="17473" y="40530"/>
                    <a:pt x="17473" y="40530"/>
                  </a:cubicBezTo>
                  <a:cubicBezTo>
                    <a:pt x="17473" y="40530"/>
                    <a:pt x="18509" y="43962"/>
                    <a:pt x="24022" y="43962"/>
                  </a:cubicBezTo>
                  <a:cubicBezTo>
                    <a:pt x="24496" y="43962"/>
                    <a:pt x="25003" y="43936"/>
                    <a:pt x="25545" y="43881"/>
                  </a:cubicBezTo>
                  <a:cubicBezTo>
                    <a:pt x="32395" y="43165"/>
                    <a:pt x="35388" y="34734"/>
                    <a:pt x="35388" y="34734"/>
                  </a:cubicBezTo>
                  <a:cubicBezTo>
                    <a:pt x="35388" y="34734"/>
                    <a:pt x="38021" y="35985"/>
                    <a:pt x="41193" y="35985"/>
                  </a:cubicBezTo>
                  <a:cubicBezTo>
                    <a:pt x="43546" y="35985"/>
                    <a:pt x="46195" y="35297"/>
                    <a:pt x="48286" y="32901"/>
                  </a:cubicBezTo>
                  <a:cubicBezTo>
                    <a:pt x="53218" y="27358"/>
                    <a:pt x="49340" y="22089"/>
                    <a:pt x="49340" y="22089"/>
                  </a:cubicBezTo>
                  <a:cubicBezTo>
                    <a:pt x="49340" y="22089"/>
                    <a:pt x="52775" y="20866"/>
                    <a:pt x="53913" y="15597"/>
                  </a:cubicBezTo>
                  <a:cubicBezTo>
                    <a:pt x="55052" y="10412"/>
                    <a:pt x="49171" y="6998"/>
                    <a:pt x="49171" y="6998"/>
                  </a:cubicBezTo>
                  <a:cubicBezTo>
                    <a:pt x="49171" y="6998"/>
                    <a:pt x="51532" y="3837"/>
                    <a:pt x="49171" y="1118"/>
                  </a:cubicBezTo>
                  <a:cubicBezTo>
                    <a:pt x="48451" y="290"/>
                    <a:pt x="47596" y="1"/>
                    <a:pt x="46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2" name="Google Shape;10722;p62"/>
            <p:cNvSpPr/>
            <p:nvPr/>
          </p:nvSpPr>
          <p:spPr>
            <a:xfrm flipH="1">
              <a:off x="5485234" y="2227518"/>
              <a:ext cx="1430012" cy="769041"/>
            </a:xfrm>
            <a:custGeom>
              <a:avLst/>
              <a:gdLst/>
              <a:ahLst/>
              <a:cxnLst/>
              <a:rect l="l" t="t" r="r" b="b"/>
              <a:pathLst>
                <a:path w="52439" h="28201" extrusionOk="0">
                  <a:moveTo>
                    <a:pt x="52438" y="1"/>
                  </a:moveTo>
                  <a:lnTo>
                    <a:pt x="52438" y="1"/>
                  </a:lnTo>
                  <a:cubicBezTo>
                    <a:pt x="50141" y="1497"/>
                    <a:pt x="47338" y="2467"/>
                    <a:pt x="44977" y="2467"/>
                  </a:cubicBezTo>
                  <a:cubicBezTo>
                    <a:pt x="44261" y="2467"/>
                    <a:pt x="43649" y="2382"/>
                    <a:pt x="43038" y="2214"/>
                  </a:cubicBezTo>
                  <a:cubicBezTo>
                    <a:pt x="42954" y="5902"/>
                    <a:pt x="38823" y="8263"/>
                    <a:pt x="35050" y="8263"/>
                  </a:cubicBezTo>
                  <a:cubicBezTo>
                    <a:pt x="33912" y="8263"/>
                    <a:pt x="32753" y="8010"/>
                    <a:pt x="31805" y="7567"/>
                  </a:cubicBezTo>
                  <a:cubicBezTo>
                    <a:pt x="30308" y="8789"/>
                    <a:pt x="28453" y="9759"/>
                    <a:pt x="26536" y="9759"/>
                  </a:cubicBezTo>
                  <a:cubicBezTo>
                    <a:pt x="26177" y="9759"/>
                    <a:pt x="25903" y="9759"/>
                    <a:pt x="25566" y="9675"/>
                  </a:cubicBezTo>
                  <a:cubicBezTo>
                    <a:pt x="24428" y="9401"/>
                    <a:pt x="23543" y="8874"/>
                    <a:pt x="23016" y="8094"/>
                  </a:cubicBezTo>
                  <a:cubicBezTo>
                    <a:pt x="21962" y="8537"/>
                    <a:pt x="20824" y="8789"/>
                    <a:pt x="19686" y="8789"/>
                  </a:cubicBezTo>
                  <a:cubicBezTo>
                    <a:pt x="17915" y="8789"/>
                    <a:pt x="16166" y="8263"/>
                    <a:pt x="14754" y="7124"/>
                  </a:cubicBezTo>
                  <a:cubicBezTo>
                    <a:pt x="14670" y="7124"/>
                    <a:pt x="14670" y="7040"/>
                    <a:pt x="14585" y="7040"/>
                  </a:cubicBezTo>
                  <a:cubicBezTo>
                    <a:pt x="13089" y="8263"/>
                    <a:pt x="11424" y="9232"/>
                    <a:pt x="9569" y="9843"/>
                  </a:cubicBezTo>
                  <a:cubicBezTo>
                    <a:pt x="7567" y="10644"/>
                    <a:pt x="5881" y="10897"/>
                    <a:pt x="4406" y="10897"/>
                  </a:cubicBezTo>
                  <a:cubicBezTo>
                    <a:pt x="3605" y="10897"/>
                    <a:pt x="2909" y="10813"/>
                    <a:pt x="2298" y="10728"/>
                  </a:cubicBezTo>
                  <a:cubicBezTo>
                    <a:pt x="1139" y="12478"/>
                    <a:pt x="1" y="14585"/>
                    <a:pt x="1" y="16524"/>
                  </a:cubicBezTo>
                  <a:cubicBezTo>
                    <a:pt x="1" y="17051"/>
                    <a:pt x="85" y="17578"/>
                    <a:pt x="275" y="18105"/>
                  </a:cubicBezTo>
                  <a:cubicBezTo>
                    <a:pt x="1329" y="20740"/>
                    <a:pt x="2825" y="21267"/>
                    <a:pt x="3879" y="21267"/>
                  </a:cubicBezTo>
                  <a:cubicBezTo>
                    <a:pt x="4658" y="21267"/>
                    <a:pt x="5101" y="20993"/>
                    <a:pt x="5101" y="20993"/>
                  </a:cubicBezTo>
                  <a:lnTo>
                    <a:pt x="5101" y="20993"/>
                  </a:lnTo>
                  <a:cubicBezTo>
                    <a:pt x="5101" y="20993"/>
                    <a:pt x="4216" y="22131"/>
                    <a:pt x="4216" y="23543"/>
                  </a:cubicBezTo>
                  <a:cubicBezTo>
                    <a:pt x="4216" y="24681"/>
                    <a:pt x="4827" y="25924"/>
                    <a:pt x="6935" y="26978"/>
                  </a:cubicBezTo>
                  <a:cubicBezTo>
                    <a:pt x="7904" y="27400"/>
                    <a:pt x="8789" y="27589"/>
                    <a:pt x="9759" y="27589"/>
                  </a:cubicBezTo>
                  <a:cubicBezTo>
                    <a:pt x="13258" y="27589"/>
                    <a:pt x="16082" y="24765"/>
                    <a:pt x="16082" y="24765"/>
                  </a:cubicBezTo>
                  <a:cubicBezTo>
                    <a:pt x="16082" y="24765"/>
                    <a:pt x="17136" y="28201"/>
                    <a:pt x="22573" y="28201"/>
                  </a:cubicBezTo>
                  <a:cubicBezTo>
                    <a:pt x="23100" y="28201"/>
                    <a:pt x="23627" y="28116"/>
                    <a:pt x="24154" y="28116"/>
                  </a:cubicBezTo>
                  <a:cubicBezTo>
                    <a:pt x="31004" y="27400"/>
                    <a:pt x="33997" y="18969"/>
                    <a:pt x="33997" y="18969"/>
                  </a:cubicBezTo>
                  <a:cubicBezTo>
                    <a:pt x="33997" y="18969"/>
                    <a:pt x="36631" y="20213"/>
                    <a:pt x="39792" y="20213"/>
                  </a:cubicBezTo>
                  <a:cubicBezTo>
                    <a:pt x="42153" y="20213"/>
                    <a:pt x="44787" y="19496"/>
                    <a:pt x="46895" y="17136"/>
                  </a:cubicBezTo>
                  <a:cubicBezTo>
                    <a:pt x="48750" y="15028"/>
                    <a:pt x="49361" y="12836"/>
                    <a:pt x="49361" y="11066"/>
                  </a:cubicBezTo>
                  <a:cubicBezTo>
                    <a:pt x="49361" y="8263"/>
                    <a:pt x="47949" y="6324"/>
                    <a:pt x="47949" y="6324"/>
                  </a:cubicBezTo>
                  <a:cubicBezTo>
                    <a:pt x="47949" y="6324"/>
                    <a:pt x="51300" y="5101"/>
                    <a:pt x="52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3" name="Google Shape;10723;p62"/>
            <p:cNvSpPr/>
            <p:nvPr/>
          </p:nvSpPr>
          <p:spPr>
            <a:xfrm flipH="1">
              <a:off x="6400252" y="2132128"/>
              <a:ext cx="24161" cy="83937"/>
            </a:xfrm>
            <a:custGeom>
              <a:avLst/>
              <a:gdLst/>
              <a:ahLst/>
              <a:cxnLst/>
              <a:rect l="l" t="t" r="r" b="b"/>
              <a:pathLst>
                <a:path w="886" h="3078" extrusionOk="0">
                  <a:moveTo>
                    <a:pt x="528" y="0"/>
                  </a:moveTo>
                  <a:cubicBezTo>
                    <a:pt x="359" y="0"/>
                    <a:pt x="275" y="84"/>
                    <a:pt x="106" y="169"/>
                  </a:cubicBezTo>
                  <a:cubicBezTo>
                    <a:pt x="190" y="1138"/>
                    <a:pt x="190" y="2108"/>
                    <a:pt x="1" y="3077"/>
                  </a:cubicBezTo>
                  <a:cubicBezTo>
                    <a:pt x="275" y="2888"/>
                    <a:pt x="633" y="2719"/>
                    <a:pt x="886" y="2550"/>
                  </a:cubicBezTo>
                  <a:cubicBezTo>
                    <a:pt x="886" y="1665"/>
                    <a:pt x="802" y="864"/>
                    <a:pt x="528" y="0"/>
                  </a:cubicBezTo>
                  <a:close/>
                </a:path>
              </a:pathLst>
            </a:custGeom>
            <a:solidFill>
              <a:srgbClr val="E2A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4" name="Google Shape;10724;p62"/>
            <p:cNvSpPr/>
            <p:nvPr/>
          </p:nvSpPr>
          <p:spPr>
            <a:xfrm flipH="1">
              <a:off x="6838208" y="2469485"/>
              <a:ext cx="98308" cy="50613"/>
            </a:xfrm>
            <a:custGeom>
              <a:avLst/>
              <a:gdLst/>
              <a:ahLst/>
              <a:cxnLst/>
              <a:rect l="l" t="t" r="r" b="b"/>
              <a:pathLst>
                <a:path w="3605" h="1856" extrusionOk="0">
                  <a:moveTo>
                    <a:pt x="170" y="1"/>
                  </a:moveTo>
                  <a:lnTo>
                    <a:pt x="170" y="1"/>
                  </a:lnTo>
                  <a:cubicBezTo>
                    <a:pt x="1" y="275"/>
                    <a:pt x="970" y="1329"/>
                    <a:pt x="3078" y="1855"/>
                  </a:cubicBezTo>
                  <a:cubicBezTo>
                    <a:pt x="3247" y="1581"/>
                    <a:pt x="3415" y="1329"/>
                    <a:pt x="3605" y="1055"/>
                  </a:cubicBezTo>
                  <a:cubicBezTo>
                    <a:pt x="2361" y="970"/>
                    <a:pt x="1497" y="612"/>
                    <a:pt x="781" y="359"/>
                  </a:cubicBezTo>
                  <a:cubicBezTo>
                    <a:pt x="696" y="359"/>
                    <a:pt x="696" y="443"/>
                    <a:pt x="696" y="443"/>
                  </a:cubicBezTo>
                  <a:lnTo>
                    <a:pt x="528" y="443"/>
                  </a:lnTo>
                  <a:lnTo>
                    <a:pt x="444" y="359"/>
                  </a:lnTo>
                  <a:lnTo>
                    <a:pt x="254" y="85"/>
                  </a:lnTo>
                  <a:cubicBezTo>
                    <a:pt x="254" y="1"/>
                    <a:pt x="170" y="1"/>
                    <a:pt x="170" y="1"/>
                  </a:cubicBezTo>
                  <a:close/>
                </a:path>
              </a:pathLst>
            </a:custGeom>
            <a:solidFill>
              <a:srgbClr val="192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5" name="Google Shape;10725;p62"/>
            <p:cNvSpPr/>
            <p:nvPr/>
          </p:nvSpPr>
          <p:spPr>
            <a:xfrm flipH="1">
              <a:off x="6915219" y="2471803"/>
              <a:ext cx="14399" cy="9790"/>
            </a:xfrm>
            <a:custGeom>
              <a:avLst/>
              <a:gdLst/>
              <a:ahLst/>
              <a:cxnLst/>
              <a:rect l="l" t="t" r="r" b="b"/>
              <a:pathLst>
                <a:path w="528" h="359" extrusionOk="0">
                  <a:moveTo>
                    <a:pt x="1" y="0"/>
                  </a:moveTo>
                  <a:lnTo>
                    <a:pt x="191" y="274"/>
                  </a:lnTo>
                  <a:lnTo>
                    <a:pt x="275" y="358"/>
                  </a:lnTo>
                  <a:lnTo>
                    <a:pt x="443" y="358"/>
                  </a:lnTo>
                  <a:cubicBezTo>
                    <a:pt x="443" y="358"/>
                    <a:pt x="443" y="274"/>
                    <a:pt x="528" y="274"/>
                  </a:cubicBezTo>
                  <a:cubicBezTo>
                    <a:pt x="359" y="190"/>
                    <a:pt x="191" y="105"/>
                    <a:pt x="1" y="0"/>
                  </a:cubicBezTo>
                  <a:close/>
                </a:path>
              </a:pathLst>
            </a:custGeom>
            <a:solidFill>
              <a:srgbClr val="45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6" name="Google Shape;10726;p62"/>
            <p:cNvSpPr/>
            <p:nvPr/>
          </p:nvSpPr>
          <p:spPr>
            <a:xfrm flipH="1">
              <a:off x="6400252" y="2201666"/>
              <a:ext cx="141395" cy="217860"/>
            </a:xfrm>
            <a:custGeom>
              <a:avLst/>
              <a:gdLst/>
              <a:ahLst/>
              <a:cxnLst/>
              <a:rect l="l" t="t" r="r" b="b"/>
              <a:pathLst>
                <a:path w="5185" h="7989" extrusionOk="0">
                  <a:moveTo>
                    <a:pt x="5185" y="0"/>
                  </a:moveTo>
                  <a:lnTo>
                    <a:pt x="5185" y="0"/>
                  </a:lnTo>
                  <a:cubicBezTo>
                    <a:pt x="4932" y="169"/>
                    <a:pt x="4574" y="338"/>
                    <a:pt x="4300" y="527"/>
                  </a:cubicBezTo>
                  <a:cubicBezTo>
                    <a:pt x="3773" y="3056"/>
                    <a:pt x="2192" y="5354"/>
                    <a:pt x="0" y="7103"/>
                  </a:cubicBezTo>
                  <a:cubicBezTo>
                    <a:pt x="274" y="7461"/>
                    <a:pt x="527" y="7714"/>
                    <a:pt x="885" y="7988"/>
                  </a:cubicBezTo>
                  <a:cubicBezTo>
                    <a:pt x="3351" y="5881"/>
                    <a:pt x="5185" y="3056"/>
                    <a:pt x="5185" y="0"/>
                  </a:cubicBezTo>
                  <a:close/>
                </a:path>
              </a:pathLst>
            </a:custGeom>
            <a:solidFill>
              <a:srgbClr val="DED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7" name="Google Shape;10727;p62"/>
            <p:cNvSpPr/>
            <p:nvPr/>
          </p:nvSpPr>
          <p:spPr>
            <a:xfrm flipH="1">
              <a:off x="6517486" y="2395338"/>
              <a:ext cx="335094" cy="129369"/>
            </a:xfrm>
            <a:custGeom>
              <a:avLst/>
              <a:gdLst/>
              <a:ahLst/>
              <a:cxnLst/>
              <a:rect l="l" t="t" r="r" b="b"/>
              <a:pathLst>
                <a:path w="12288" h="4744" extrusionOk="0">
                  <a:moveTo>
                    <a:pt x="11402" y="1"/>
                  </a:moveTo>
                  <a:cubicBezTo>
                    <a:pt x="10011" y="1139"/>
                    <a:pt x="8325" y="2109"/>
                    <a:pt x="6576" y="2804"/>
                  </a:cubicBezTo>
                  <a:cubicBezTo>
                    <a:pt x="4552" y="3521"/>
                    <a:pt x="2887" y="3774"/>
                    <a:pt x="1391" y="3774"/>
                  </a:cubicBezTo>
                  <a:lnTo>
                    <a:pt x="527" y="3774"/>
                  </a:lnTo>
                  <a:cubicBezTo>
                    <a:pt x="337" y="4048"/>
                    <a:pt x="169" y="4300"/>
                    <a:pt x="0" y="4574"/>
                  </a:cubicBezTo>
                  <a:cubicBezTo>
                    <a:pt x="611" y="4659"/>
                    <a:pt x="1307" y="4743"/>
                    <a:pt x="2108" y="4743"/>
                  </a:cubicBezTo>
                  <a:cubicBezTo>
                    <a:pt x="3583" y="4743"/>
                    <a:pt x="5269" y="4490"/>
                    <a:pt x="7271" y="3689"/>
                  </a:cubicBezTo>
                  <a:cubicBezTo>
                    <a:pt x="9126" y="3078"/>
                    <a:pt x="10791" y="2109"/>
                    <a:pt x="12287" y="886"/>
                  </a:cubicBezTo>
                  <a:cubicBezTo>
                    <a:pt x="11929" y="612"/>
                    <a:pt x="11676" y="359"/>
                    <a:pt x="11402" y="1"/>
                  </a:cubicBezTo>
                  <a:close/>
                </a:path>
              </a:pathLst>
            </a:custGeom>
            <a:solidFill>
              <a:srgbClr val="DAD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8" name="Google Shape;10728;p62"/>
            <p:cNvSpPr/>
            <p:nvPr/>
          </p:nvSpPr>
          <p:spPr>
            <a:xfrm flipH="1">
              <a:off x="5866305" y="1686699"/>
              <a:ext cx="23589" cy="127024"/>
            </a:xfrm>
            <a:custGeom>
              <a:avLst/>
              <a:gdLst/>
              <a:ahLst/>
              <a:cxnLst/>
              <a:rect l="l" t="t" r="r" b="b"/>
              <a:pathLst>
                <a:path w="865" h="4658" extrusionOk="0">
                  <a:moveTo>
                    <a:pt x="422" y="0"/>
                  </a:moveTo>
                  <a:cubicBezTo>
                    <a:pt x="338" y="0"/>
                    <a:pt x="169" y="337"/>
                    <a:pt x="1" y="780"/>
                  </a:cubicBezTo>
                  <a:cubicBezTo>
                    <a:pt x="169" y="2108"/>
                    <a:pt x="169" y="3414"/>
                    <a:pt x="1" y="4658"/>
                  </a:cubicBezTo>
                  <a:cubicBezTo>
                    <a:pt x="253" y="4553"/>
                    <a:pt x="527" y="4553"/>
                    <a:pt x="780" y="4468"/>
                  </a:cubicBezTo>
                  <a:cubicBezTo>
                    <a:pt x="865" y="3077"/>
                    <a:pt x="780" y="1581"/>
                    <a:pt x="422" y="84"/>
                  </a:cubicBezTo>
                  <a:lnTo>
                    <a:pt x="422" y="0"/>
                  </a:lnTo>
                  <a:close/>
                </a:path>
              </a:pathLst>
            </a:custGeom>
            <a:solidFill>
              <a:srgbClr val="1923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9" name="Google Shape;10729;p62"/>
            <p:cNvSpPr/>
            <p:nvPr/>
          </p:nvSpPr>
          <p:spPr>
            <a:xfrm flipH="1">
              <a:off x="6287600" y="2101094"/>
              <a:ext cx="88518" cy="40251"/>
            </a:xfrm>
            <a:custGeom>
              <a:avLst/>
              <a:gdLst/>
              <a:ahLst/>
              <a:cxnLst/>
              <a:rect l="l" t="t" r="r" b="b"/>
              <a:pathLst>
                <a:path w="3246" h="1476" extrusionOk="0">
                  <a:moveTo>
                    <a:pt x="253" y="0"/>
                  </a:moveTo>
                  <a:cubicBezTo>
                    <a:pt x="169" y="169"/>
                    <a:pt x="84" y="253"/>
                    <a:pt x="0" y="337"/>
                  </a:cubicBezTo>
                  <a:cubicBezTo>
                    <a:pt x="611" y="780"/>
                    <a:pt x="1307" y="1222"/>
                    <a:pt x="2361" y="1475"/>
                  </a:cubicBezTo>
                  <a:cubicBezTo>
                    <a:pt x="2635" y="1307"/>
                    <a:pt x="2888" y="1054"/>
                    <a:pt x="3246" y="864"/>
                  </a:cubicBezTo>
                  <a:cubicBezTo>
                    <a:pt x="2023" y="696"/>
                    <a:pt x="1054" y="422"/>
                    <a:pt x="253" y="0"/>
                  </a:cubicBezTo>
                  <a:close/>
                </a:path>
              </a:pathLst>
            </a:custGeom>
            <a:solidFill>
              <a:srgbClr val="E2A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0" name="Google Shape;10730;p62"/>
            <p:cNvSpPr/>
            <p:nvPr/>
          </p:nvSpPr>
          <p:spPr>
            <a:xfrm flipH="1">
              <a:off x="5868596" y="1808542"/>
              <a:ext cx="443165" cy="344856"/>
            </a:xfrm>
            <a:custGeom>
              <a:avLst/>
              <a:gdLst/>
              <a:ahLst/>
              <a:cxnLst/>
              <a:rect l="l" t="t" r="r" b="b"/>
              <a:pathLst>
                <a:path w="16251" h="12646" extrusionOk="0">
                  <a:moveTo>
                    <a:pt x="16250" y="0"/>
                  </a:moveTo>
                  <a:lnTo>
                    <a:pt x="16250" y="0"/>
                  </a:lnTo>
                  <a:cubicBezTo>
                    <a:pt x="15997" y="85"/>
                    <a:pt x="15723" y="85"/>
                    <a:pt x="15471" y="190"/>
                  </a:cubicBezTo>
                  <a:cubicBezTo>
                    <a:pt x="14944" y="5459"/>
                    <a:pt x="11782" y="9843"/>
                    <a:pt x="6155" y="11150"/>
                  </a:cubicBezTo>
                  <a:cubicBezTo>
                    <a:pt x="4743" y="11508"/>
                    <a:pt x="3436" y="11676"/>
                    <a:pt x="2382" y="11676"/>
                  </a:cubicBezTo>
                  <a:cubicBezTo>
                    <a:pt x="1855" y="11676"/>
                    <a:pt x="1328" y="11676"/>
                    <a:pt x="886" y="11592"/>
                  </a:cubicBezTo>
                  <a:cubicBezTo>
                    <a:pt x="528" y="11782"/>
                    <a:pt x="275" y="12035"/>
                    <a:pt x="1" y="12203"/>
                  </a:cubicBezTo>
                  <a:cubicBezTo>
                    <a:pt x="886" y="12477"/>
                    <a:pt x="1855" y="12646"/>
                    <a:pt x="3078" y="12646"/>
                  </a:cubicBezTo>
                  <a:cubicBezTo>
                    <a:pt x="4216" y="12646"/>
                    <a:pt x="5459" y="12477"/>
                    <a:pt x="6850" y="12119"/>
                  </a:cubicBezTo>
                  <a:cubicBezTo>
                    <a:pt x="12920" y="10728"/>
                    <a:pt x="15997" y="5796"/>
                    <a:pt x="16250" y="0"/>
                  </a:cubicBezTo>
                  <a:close/>
                </a:path>
              </a:pathLst>
            </a:custGeom>
            <a:solidFill>
              <a:srgbClr val="DED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1" name="Google Shape;10731;p62"/>
            <p:cNvSpPr/>
            <p:nvPr/>
          </p:nvSpPr>
          <p:spPr>
            <a:xfrm flipH="1">
              <a:off x="6354847" y="2022993"/>
              <a:ext cx="604685" cy="476652"/>
            </a:xfrm>
            <a:custGeom>
              <a:avLst/>
              <a:gdLst/>
              <a:ahLst/>
              <a:cxnLst/>
              <a:rect l="l" t="t" r="r" b="b"/>
              <a:pathLst>
                <a:path w="22174" h="17479" extrusionOk="0">
                  <a:moveTo>
                    <a:pt x="15490" y="0"/>
                  </a:moveTo>
                  <a:cubicBezTo>
                    <a:pt x="13852" y="0"/>
                    <a:pt x="11913" y="615"/>
                    <a:pt x="10413" y="2506"/>
                  </a:cubicBezTo>
                  <a:cubicBezTo>
                    <a:pt x="8032" y="5667"/>
                    <a:pt x="8306" y="11294"/>
                    <a:pt x="5587" y="13739"/>
                  </a:cubicBezTo>
                  <a:cubicBezTo>
                    <a:pt x="3903" y="15251"/>
                    <a:pt x="2445" y="15321"/>
                    <a:pt x="1465" y="15321"/>
                  </a:cubicBezTo>
                  <a:cubicBezTo>
                    <a:pt x="1366" y="15321"/>
                    <a:pt x="1271" y="15320"/>
                    <a:pt x="1182" y="15320"/>
                  </a:cubicBezTo>
                  <a:cubicBezTo>
                    <a:pt x="1008" y="15285"/>
                    <a:pt x="844" y="15265"/>
                    <a:pt x="706" y="15265"/>
                  </a:cubicBezTo>
                  <a:cubicBezTo>
                    <a:pt x="511" y="15265"/>
                    <a:pt x="367" y="15306"/>
                    <a:pt x="318" y="15404"/>
                  </a:cubicBezTo>
                  <a:cubicBezTo>
                    <a:pt x="1" y="15722"/>
                    <a:pt x="1762" y="17479"/>
                    <a:pt x="5370" y="17479"/>
                  </a:cubicBezTo>
                  <a:cubicBezTo>
                    <a:pt x="6796" y="17479"/>
                    <a:pt x="8510" y="17204"/>
                    <a:pt x="10498" y="16458"/>
                  </a:cubicBezTo>
                  <a:cubicBezTo>
                    <a:pt x="16736" y="14098"/>
                    <a:pt x="22174" y="8028"/>
                    <a:pt x="18760" y="1178"/>
                  </a:cubicBezTo>
                  <a:cubicBezTo>
                    <a:pt x="18455" y="610"/>
                    <a:pt x="17121" y="0"/>
                    <a:pt x="15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2" name="Google Shape;10732;p62"/>
            <p:cNvSpPr/>
            <p:nvPr/>
          </p:nvSpPr>
          <p:spPr>
            <a:xfrm flipH="1">
              <a:off x="5856543" y="1661366"/>
              <a:ext cx="578015" cy="465035"/>
            </a:xfrm>
            <a:custGeom>
              <a:avLst/>
              <a:gdLst/>
              <a:ahLst/>
              <a:cxnLst/>
              <a:rect l="l" t="t" r="r" b="b"/>
              <a:pathLst>
                <a:path w="21196" h="17053" extrusionOk="0">
                  <a:moveTo>
                    <a:pt x="19674" y="0"/>
                  </a:moveTo>
                  <a:cubicBezTo>
                    <a:pt x="19470" y="0"/>
                    <a:pt x="18172" y="4039"/>
                    <a:pt x="14431" y="6367"/>
                  </a:cubicBezTo>
                  <a:cubicBezTo>
                    <a:pt x="9857" y="9086"/>
                    <a:pt x="2227" y="5144"/>
                    <a:pt x="204" y="13743"/>
                  </a:cubicBezTo>
                  <a:cubicBezTo>
                    <a:pt x="0" y="14458"/>
                    <a:pt x="2075" y="17053"/>
                    <a:pt x="6804" y="17053"/>
                  </a:cubicBezTo>
                  <a:cubicBezTo>
                    <a:pt x="7935" y="17053"/>
                    <a:pt x="9218" y="16904"/>
                    <a:pt x="10658" y="16547"/>
                  </a:cubicBezTo>
                  <a:cubicBezTo>
                    <a:pt x="18203" y="14797"/>
                    <a:pt x="21196" y="7589"/>
                    <a:pt x="19700" y="44"/>
                  </a:cubicBezTo>
                  <a:cubicBezTo>
                    <a:pt x="19695" y="15"/>
                    <a:pt x="19687" y="0"/>
                    <a:pt x="19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3" name="Google Shape;10733;p62"/>
            <p:cNvSpPr/>
            <p:nvPr/>
          </p:nvSpPr>
          <p:spPr>
            <a:xfrm flipH="1">
              <a:off x="6345057" y="1935565"/>
              <a:ext cx="203489" cy="203489"/>
            </a:xfrm>
            <a:custGeom>
              <a:avLst/>
              <a:gdLst/>
              <a:ahLst/>
              <a:cxnLst/>
              <a:rect l="l" t="t" r="r" b="b"/>
              <a:pathLst>
                <a:path w="7462" h="7462" extrusionOk="0">
                  <a:moveTo>
                    <a:pt x="3773" y="0"/>
                  </a:moveTo>
                  <a:cubicBezTo>
                    <a:pt x="1665" y="0"/>
                    <a:pt x="0" y="1665"/>
                    <a:pt x="0" y="3688"/>
                  </a:cubicBezTo>
                  <a:cubicBezTo>
                    <a:pt x="0" y="5796"/>
                    <a:pt x="1665" y="7461"/>
                    <a:pt x="3773" y="7461"/>
                  </a:cubicBezTo>
                  <a:cubicBezTo>
                    <a:pt x="5796" y="7461"/>
                    <a:pt x="7461" y="5796"/>
                    <a:pt x="7461" y="3688"/>
                  </a:cubicBezTo>
                  <a:cubicBezTo>
                    <a:pt x="7461" y="1665"/>
                    <a:pt x="5796" y="0"/>
                    <a:pt x="3773" y="0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4" name="Google Shape;10734;p62"/>
            <p:cNvSpPr/>
            <p:nvPr/>
          </p:nvSpPr>
          <p:spPr>
            <a:xfrm flipH="1">
              <a:off x="6548519" y="2036137"/>
              <a:ext cx="27" cy="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5" name="Google Shape;10735;p62"/>
            <p:cNvSpPr/>
            <p:nvPr/>
          </p:nvSpPr>
          <p:spPr>
            <a:xfrm flipH="1">
              <a:off x="6345057" y="1974071"/>
              <a:ext cx="203489" cy="164983"/>
            </a:xfrm>
            <a:custGeom>
              <a:avLst/>
              <a:gdLst/>
              <a:ahLst/>
              <a:cxnLst/>
              <a:rect l="l" t="t" r="r" b="b"/>
              <a:pathLst>
                <a:path w="7462" h="6050" extrusionOk="0">
                  <a:moveTo>
                    <a:pt x="780" y="0"/>
                  </a:moveTo>
                  <a:cubicBezTo>
                    <a:pt x="338" y="611"/>
                    <a:pt x="0" y="1391"/>
                    <a:pt x="0" y="2276"/>
                  </a:cubicBezTo>
                  <a:cubicBezTo>
                    <a:pt x="0" y="4384"/>
                    <a:pt x="1665" y="6049"/>
                    <a:pt x="3773" y="6049"/>
                  </a:cubicBezTo>
                  <a:cubicBezTo>
                    <a:pt x="5796" y="6049"/>
                    <a:pt x="7461" y="4384"/>
                    <a:pt x="7461" y="2276"/>
                  </a:cubicBezTo>
                  <a:lnTo>
                    <a:pt x="7461" y="2108"/>
                  </a:lnTo>
                  <a:cubicBezTo>
                    <a:pt x="6660" y="2888"/>
                    <a:pt x="5607" y="3415"/>
                    <a:pt x="4300" y="3415"/>
                  </a:cubicBezTo>
                  <a:cubicBezTo>
                    <a:pt x="2277" y="3415"/>
                    <a:pt x="1223" y="1750"/>
                    <a:pt x="780" y="0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6" name="Google Shape;10736;p62"/>
            <p:cNvSpPr/>
            <p:nvPr/>
          </p:nvSpPr>
          <p:spPr>
            <a:xfrm flipH="1">
              <a:off x="6330686" y="1751902"/>
              <a:ext cx="119579" cy="80801"/>
            </a:xfrm>
            <a:custGeom>
              <a:avLst/>
              <a:gdLst/>
              <a:ahLst/>
              <a:cxnLst/>
              <a:rect l="l" t="t" r="r" b="b"/>
              <a:pathLst>
                <a:path w="4385" h="2963" extrusionOk="0">
                  <a:moveTo>
                    <a:pt x="2567" y="0"/>
                  </a:moveTo>
                  <a:cubicBezTo>
                    <a:pt x="2203" y="0"/>
                    <a:pt x="1833" y="80"/>
                    <a:pt x="1476" y="244"/>
                  </a:cubicBezTo>
                  <a:cubicBezTo>
                    <a:pt x="612" y="686"/>
                    <a:pt x="0" y="1550"/>
                    <a:pt x="0" y="2604"/>
                  </a:cubicBezTo>
                  <a:cubicBezTo>
                    <a:pt x="0" y="2794"/>
                    <a:pt x="169" y="2962"/>
                    <a:pt x="338" y="2962"/>
                  </a:cubicBezTo>
                  <a:cubicBezTo>
                    <a:pt x="527" y="2962"/>
                    <a:pt x="696" y="2794"/>
                    <a:pt x="696" y="2604"/>
                  </a:cubicBezTo>
                  <a:cubicBezTo>
                    <a:pt x="696" y="1824"/>
                    <a:pt x="1138" y="1108"/>
                    <a:pt x="1750" y="855"/>
                  </a:cubicBezTo>
                  <a:cubicBezTo>
                    <a:pt x="1993" y="729"/>
                    <a:pt x="2250" y="671"/>
                    <a:pt x="2504" y="671"/>
                  </a:cubicBezTo>
                  <a:cubicBezTo>
                    <a:pt x="2973" y="671"/>
                    <a:pt x="3431" y="871"/>
                    <a:pt x="3773" y="1213"/>
                  </a:cubicBezTo>
                  <a:cubicBezTo>
                    <a:pt x="3840" y="1247"/>
                    <a:pt x="3908" y="1267"/>
                    <a:pt x="3977" y="1267"/>
                  </a:cubicBezTo>
                  <a:cubicBezTo>
                    <a:pt x="4080" y="1267"/>
                    <a:pt x="4186" y="1222"/>
                    <a:pt x="4300" y="1108"/>
                  </a:cubicBezTo>
                  <a:cubicBezTo>
                    <a:pt x="4384" y="1023"/>
                    <a:pt x="4384" y="771"/>
                    <a:pt x="4300" y="686"/>
                  </a:cubicBezTo>
                  <a:cubicBezTo>
                    <a:pt x="3795" y="234"/>
                    <a:pt x="3189" y="0"/>
                    <a:pt x="2567" y="0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7" name="Google Shape;10737;p62"/>
            <p:cNvSpPr/>
            <p:nvPr/>
          </p:nvSpPr>
          <p:spPr>
            <a:xfrm flipH="1">
              <a:off x="6622666" y="1922749"/>
              <a:ext cx="117861" cy="86964"/>
            </a:xfrm>
            <a:custGeom>
              <a:avLst/>
              <a:gdLst/>
              <a:ahLst/>
              <a:cxnLst/>
              <a:rect l="l" t="t" r="r" b="b"/>
              <a:pathLst>
                <a:path w="4322" h="3189" extrusionOk="0">
                  <a:moveTo>
                    <a:pt x="2684" y="1"/>
                  </a:moveTo>
                  <a:cubicBezTo>
                    <a:pt x="2220" y="1"/>
                    <a:pt x="1755" y="132"/>
                    <a:pt x="1329" y="386"/>
                  </a:cubicBezTo>
                  <a:cubicBezTo>
                    <a:pt x="443" y="913"/>
                    <a:pt x="1" y="1882"/>
                    <a:pt x="191" y="2936"/>
                  </a:cubicBezTo>
                  <a:cubicBezTo>
                    <a:pt x="191" y="3105"/>
                    <a:pt x="359" y="3189"/>
                    <a:pt x="443" y="3189"/>
                  </a:cubicBezTo>
                  <a:lnTo>
                    <a:pt x="528" y="3189"/>
                  </a:lnTo>
                  <a:cubicBezTo>
                    <a:pt x="717" y="3189"/>
                    <a:pt x="886" y="3020"/>
                    <a:pt x="802" y="2852"/>
                  </a:cubicBezTo>
                  <a:cubicBezTo>
                    <a:pt x="717" y="2051"/>
                    <a:pt x="1055" y="1355"/>
                    <a:pt x="1687" y="913"/>
                  </a:cubicBezTo>
                  <a:cubicBezTo>
                    <a:pt x="1976" y="743"/>
                    <a:pt x="2304" y="654"/>
                    <a:pt x="2633" y="654"/>
                  </a:cubicBezTo>
                  <a:cubicBezTo>
                    <a:pt x="2999" y="654"/>
                    <a:pt x="3367" y="764"/>
                    <a:pt x="3689" y="997"/>
                  </a:cubicBezTo>
                  <a:cubicBezTo>
                    <a:pt x="3768" y="1032"/>
                    <a:pt x="3843" y="1052"/>
                    <a:pt x="3916" y="1052"/>
                  </a:cubicBezTo>
                  <a:cubicBezTo>
                    <a:pt x="4019" y="1052"/>
                    <a:pt x="4117" y="1011"/>
                    <a:pt x="4216" y="913"/>
                  </a:cubicBezTo>
                  <a:cubicBezTo>
                    <a:pt x="4321" y="828"/>
                    <a:pt x="4216" y="554"/>
                    <a:pt x="4132" y="470"/>
                  </a:cubicBezTo>
                  <a:cubicBezTo>
                    <a:pt x="3684" y="153"/>
                    <a:pt x="3185" y="1"/>
                    <a:pt x="2684" y="1"/>
                  </a:cubicBezTo>
                  <a:close/>
                </a:path>
              </a:pathLst>
            </a:custGeom>
            <a:solidFill>
              <a:srgbClr val="39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8" name="Google Shape;10738;p62"/>
            <p:cNvSpPr/>
            <p:nvPr/>
          </p:nvSpPr>
          <p:spPr>
            <a:xfrm flipH="1">
              <a:off x="5612258" y="1830385"/>
              <a:ext cx="86255" cy="170138"/>
            </a:xfrm>
            <a:custGeom>
              <a:avLst/>
              <a:gdLst/>
              <a:ahLst/>
              <a:cxnLst/>
              <a:rect l="l" t="t" r="r" b="b"/>
              <a:pathLst>
                <a:path w="3163" h="6239" extrusionOk="0">
                  <a:moveTo>
                    <a:pt x="886" y="0"/>
                  </a:moveTo>
                  <a:cubicBezTo>
                    <a:pt x="443" y="0"/>
                    <a:pt x="1" y="527"/>
                    <a:pt x="443" y="970"/>
                  </a:cubicBezTo>
                  <a:cubicBezTo>
                    <a:pt x="1834" y="2276"/>
                    <a:pt x="1413" y="3773"/>
                    <a:pt x="781" y="5354"/>
                  </a:cubicBezTo>
                  <a:cubicBezTo>
                    <a:pt x="528" y="5796"/>
                    <a:pt x="970" y="6239"/>
                    <a:pt x="1308" y="6239"/>
                  </a:cubicBezTo>
                  <a:cubicBezTo>
                    <a:pt x="1497" y="6239"/>
                    <a:pt x="1666" y="6133"/>
                    <a:pt x="1750" y="5965"/>
                  </a:cubicBezTo>
                  <a:cubicBezTo>
                    <a:pt x="2635" y="3857"/>
                    <a:pt x="3162" y="1749"/>
                    <a:pt x="1308" y="84"/>
                  </a:cubicBezTo>
                  <a:cubicBezTo>
                    <a:pt x="1139" y="0"/>
                    <a:pt x="1055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9" name="Google Shape;10739;p62"/>
            <p:cNvSpPr/>
            <p:nvPr/>
          </p:nvSpPr>
          <p:spPr>
            <a:xfrm flipH="1">
              <a:off x="5528348" y="2024057"/>
              <a:ext cx="129342" cy="198907"/>
            </a:xfrm>
            <a:custGeom>
              <a:avLst/>
              <a:gdLst/>
              <a:ahLst/>
              <a:cxnLst/>
              <a:rect l="l" t="t" r="r" b="b"/>
              <a:pathLst>
                <a:path w="4743" h="7294" extrusionOk="0">
                  <a:moveTo>
                    <a:pt x="864" y="1"/>
                  </a:moveTo>
                  <a:cubicBezTo>
                    <a:pt x="337" y="1"/>
                    <a:pt x="0" y="802"/>
                    <a:pt x="527" y="1139"/>
                  </a:cubicBezTo>
                  <a:cubicBezTo>
                    <a:pt x="2719" y="2467"/>
                    <a:pt x="3689" y="4132"/>
                    <a:pt x="3415" y="6766"/>
                  </a:cubicBezTo>
                  <a:cubicBezTo>
                    <a:pt x="3415" y="7125"/>
                    <a:pt x="3689" y="7293"/>
                    <a:pt x="3942" y="7293"/>
                  </a:cubicBezTo>
                  <a:cubicBezTo>
                    <a:pt x="4300" y="7293"/>
                    <a:pt x="4658" y="7125"/>
                    <a:pt x="4658" y="6766"/>
                  </a:cubicBezTo>
                  <a:cubicBezTo>
                    <a:pt x="4742" y="5354"/>
                    <a:pt x="4553" y="3879"/>
                    <a:pt x="3942" y="2551"/>
                  </a:cubicBezTo>
                  <a:cubicBezTo>
                    <a:pt x="3330" y="1413"/>
                    <a:pt x="2276" y="717"/>
                    <a:pt x="1138" y="85"/>
                  </a:cubicBezTo>
                  <a:cubicBezTo>
                    <a:pt x="1054" y="1"/>
                    <a:pt x="970" y="1"/>
                    <a:pt x="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0" name="Google Shape;10740;p62"/>
            <p:cNvSpPr/>
            <p:nvPr/>
          </p:nvSpPr>
          <p:spPr>
            <a:xfrm flipH="1">
              <a:off x="5813429" y="2311428"/>
              <a:ext cx="244285" cy="93727"/>
            </a:xfrm>
            <a:custGeom>
              <a:avLst/>
              <a:gdLst/>
              <a:ahLst/>
              <a:cxnLst/>
              <a:rect l="l" t="t" r="r" b="b"/>
              <a:pathLst>
                <a:path w="8958" h="3437" extrusionOk="0">
                  <a:moveTo>
                    <a:pt x="8072" y="1"/>
                  </a:moveTo>
                  <a:cubicBezTo>
                    <a:pt x="7988" y="1"/>
                    <a:pt x="7820" y="1"/>
                    <a:pt x="7735" y="191"/>
                  </a:cubicBezTo>
                  <a:cubicBezTo>
                    <a:pt x="6492" y="1413"/>
                    <a:pt x="4995" y="2193"/>
                    <a:pt x="3520" y="2193"/>
                  </a:cubicBezTo>
                  <a:cubicBezTo>
                    <a:pt x="2719" y="2193"/>
                    <a:pt x="1939" y="2024"/>
                    <a:pt x="1138" y="1497"/>
                  </a:cubicBezTo>
                  <a:cubicBezTo>
                    <a:pt x="970" y="1413"/>
                    <a:pt x="885" y="1329"/>
                    <a:pt x="780" y="1329"/>
                  </a:cubicBezTo>
                  <a:cubicBezTo>
                    <a:pt x="253" y="1329"/>
                    <a:pt x="0" y="2108"/>
                    <a:pt x="527" y="2551"/>
                  </a:cubicBezTo>
                  <a:cubicBezTo>
                    <a:pt x="1497" y="3162"/>
                    <a:pt x="2466" y="3436"/>
                    <a:pt x="3415" y="3436"/>
                  </a:cubicBezTo>
                  <a:cubicBezTo>
                    <a:pt x="5354" y="3436"/>
                    <a:pt x="7208" y="2467"/>
                    <a:pt x="8515" y="1055"/>
                  </a:cubicBezTo>
                  <a:cubicBezTo>
                    <a:pt x="8958" y="612"/>
                    <a:pt x="8515" y="1"/>
                    <a:pt x="8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1" name="Google Shape;10741;p62"/>
            <p:cNvSpPr/>
            <p:nvPr/>
          </p:nvSpPr>
          <p:spPr>
            <a:xfrm flipH="1">
              <a:off x="6232405" y="2321218"/>
              <a:ext cx="153503" cy="105208"/>
            </a:xfrm>
            <a:custGeom>
              <a:avLst/>
              <a:gdLst/>
              <a:ahLst/>
              <a:cxnLst/>
              <a:rect l="l" t="t" r="r" b="b"/>
              <a:pathLst>
                <a:path w="5629" h="3858" extrusionOk="0">
                  <a:moveTo>
                    <a:pt x="4827" y="0"/>
                  </a:moveTo>
                  <a:cubicBezTo>
                    <a:pt x="4659" y="0"/>
                    <a:pt x="4385" y="84"/>
                    <a:pt x="4300" y="443"/>
                  </a:cubicBezTo>
                  <a:cubicBezTo>
                    <a:pt x="3773" y="1749"/>
                    <a:pt x="2467" y="2635"/>
                    <a:pt x="1055" y="2635"/>
                  </a:cubicBezTo>
                  <a:lnTo>
                    <a:pt x="802" y="2635"/>
                  </a:lnTo>
                  <a:cubicBezTo>
                    <a:pt x="1" y="2635"/>
                    <a:pt x="85" y="3773"/>
                    <a:pt x="802" y="3857"/>
                  </a:cubicBezTo>
                  <a:lnTo>
                    <a:pt x="1139" y="3857"/>
                  </a:lnTo>
                  <a:cubicBezTo>
                    <a:pt x="3078" y="3857"/>
                    <a:pt x="4743" y="2550"/>
                    <a:pt x="5438" y="696"/>
                  </a:cubicBezTo>
                  <a:cubicBezTo>
                    <a:pt x="5628" y="253"/>
                    <a:pt x="5270" y="0"/>
                    <a:pt x="4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2" name="Google Shape;10742;p62"/>
            <p:cNvSpPr/>
            <p:nvPr/>
          </p:nvSpPr>
          <p:spPr>
            <a:xfrm flipH="1">
              <a:off x="6403224" y="1956863"/>
              <a:ext cx="105399" cy="38451"/>
            </a:xfrm>
            <a:custGeom>
              <a:avLst/>
              <a:gdLst/>
              <a:ahLst/>
              <a:cxnLst/>
              <a:rect l="l" t="t" r="r" b="b"/>
              <a:pathLst>
                <a:path w="3865" h="1410" extrusionOk="0">
                  <a:moveTo>
                    <a:pt x="2083" y="1"/>
                  </a:moveTo>
                  <a:cubicBezTo>
                    <a:pt x="1371" y="1"/>
                    <a:pt x="671" y="182"/>
                    <a:pt x="201" y="716"/>
                  </a:cubicBezTo>
                  <a:cubicBezTo>
                    <a:pt x="0" y="1040"/>
                    <a:pt x="230" y="1410"/>
                    <a:pt x="475" y="1410"/>
                  </a:cubicBezTo>
                  <a:cubicBezTo>
                    <a:pt x="564" y="1410"/>
                    <a:pt x="655" y="1361"/>
                    <a:pt x="728" y="1242"/>
                  </a:cubicBezTo>
                  <a:cubicBezTo>
                    <a:pt x="1092" y="879"/>
                    <a:pt x="1642" y="761"/>
                    <a:pt x="2179" y="761"/>
                  </a:cubicBezTo>
                  <a:cubicBezTo>
                    <a:pt x="2544" y="761"/>
                    <a:pt x="2904" y="816"/>
                    <a:pt x="3194" y="884"/>
                  </a:cubicBezTo>
                  <a:cubicBezTo>
                    <a:pt x="3224" y="889"/>
                    <a:pt x="3253" y="891"/>
                    <a:pt x="3281" y="891"/>
                  </a:cubicBezTo>
                  <a:cubicBezTo>
                    <a:pt x="3738" y="891"/>
                    <a:pt x="3864" y="268"/>
                    <a:pt x="3447" y="189"/>
                  </a:cubicBezTo>
                  <a:cubicBezTo>
                    <a:pt x="3028" y="80"/>
                    <a:pt x="2553" y="1"/>
                    <a:pt x="2083" y="1"/>
                  </a:cubicBezTo>
                  <a:close/>
                </a:path>
              </a:pathLst>
            </a:custGeom>
            <a:solidFill>
              <a:srgbClr val="F6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3" name="Google Shape;10743;p62"/>
            <p:cNvSpPr/>
            <p:nvPr/>
          </p:nvSpPr>
          <p:spPr>
            <a:xfrm flipH="1">
              <a:off x="6366901" y="1980070"/>
              <a:ext cx="40251" cy="42323"/>
            </a:xfrm>
            <a:custGeom>
              <a:avLst/>
              <a:gdLst/>
              <a:ahLst/>
              <a:cxnLst/>
              <a:rect l="l" t="t" r="r" b="b"/>
              <a:pathLst>
                <a:path w="1476" h="1552" extrusionOk="0">
                  <a:moveTo>
                    <a:pt x="546" y="0"/>
                  </a:moveTo>
                  <a:cubicBezTo>
                    <a:pt x="396" y="0"/>
                    <a:pt x="231" y="83"/>
                    <a:pt x="169" y="223"/>
                  </a:cubicBezTo>
                  <a:cubicBezTo>
                    <a:pt x="0" y="391"/>
                    <a:pt x="84" y="560"/>
                    <a:pt x="253" y="750"/>
                  </a:cubicBezTo>
                  <a:cubicBezTo>
                    <a:pt x="422" y="834"/>
                    <a:pt x="611" y="1087"/>
                    <a:pt x="696" y="1277"/>
                  </a:cubicBezTo>
                  <a:cubicBezTo>
                    <a:pt x="764" y="1414"/>
                    <a:pt x="889" y="1552"/>
                    <a:pt x="1036" y="1552"/>
                  </a:cubicBezTo>
                  <a:cubicBezTo>
                    <a:pt x="1069" y="1552"/>
                    <a:pt x="1103" y="1545"/>
                    <a:pt x="1138" y="1530"/>
                  </a:cubicBezTo>
                  <a:cubicBezTo>
                    <a:pt x="1307" y="1530"/>
                    <a:pt x="1475" y="1277"/>
                    <a:pt x="1391" y="1087"/>
                  </a:cubicBezTo>
                  <a:cubicBezTo>
                    <a:pt x="1307" y="644"/>
                    <a:pt x="1054" y="307"/>
                    <a:pt x="696" y="33"/>
                  </a:cubicBezTo>
                  <a:cubicBezTo>
                    <a:pt x="651" y="11"/>
                    <a:pt x="600" y="0"/>
                    <a:pt x="546" y="0"/>
                  </a:cubicBezTo>
                  <a:close/>
                </a:path>
              </a:pathLst>
            </a:custGeom>
            <a:solidFill>
              <a:srgbClr val="F6D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4" name="Google Shape;10744;p62"/>
            <p:cNvSpPr/>
            <p:nvPr/>
          </p:nvSpPr>
          <p:spPr>
            <a:xfrm flipH="1">
              <a:off x="7115871" y="1514080"/>
              <a:ext cx="82383" cy="191654"/>
            </a:xfrm>
            <a:custGeom>
              <a:avLst/>
              <a:gdLst/>
              <a:ahLst/>
              <a:cxnLst/>
              <a:rect l="l" t="t" r="r" b="b"/>
              <a:pathLst>
                <a:path w="3021" h="7028" extrusionOk="0">
                  <a:moveTo>
                    <a:pt x="2410" y="1"/>
                  </a:moveTo>
                  <a:cubicBezTo>
                    <a:pt x="2215" y="1"/>
                    <a:pt x="2023" y="104"/>
                    <a:pt x="1948" y="345"/>
                  </a:cubicBezTo>
                  <a:cubicBezTo>
                    <a:pt x="1253" y="2368"/>
                    <a:pt x="642" y="4307"/>
                    <a:pt x="115" y="6414"/>
                  </a:cubicBezTo>
                  <a:cubicBezTo>
                    <a:pt x="1" y="6782"/>
                    <a:pt x="306" y="7028"/>
                    <a:pt x="608" y="7028"/>
                  </a:cubicBezTo>
                  <a:cubicBezTo>
                    <a:pt x="809" y="7028"/>
                    <a:pt x="1009" y="6920"/>
                    <a:pt x="1084" y="6667"/>
                  </a:cubicBezTo>
                  <a:cubicBezTo>
                    <a:pt x="1611" y="4560"/>
                    <a:pt x="2222" y="2642"/>
                    <a:pt x="2918" y="619"/>
                  </a:cubicBezTo>
                  <a:cubicBezTo>
                    <a:pt x="3020" y="248"/>
                    <a:pt x="2711" y="1"/>
                    <a:pt x="2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5" name="Google Shape;10745;p62"/>
            <p:cNvSpPr/>
            <p:nvPr/>
          </p:nvSpPr>
          <p:spPr>
            <a:xfrm flipH="1">
              <a:off x="7058904" y="1437970"/>
              <a:ext cx="64384" cy="67930"/>
            </a:xfrm>
            <a:custGeom>
              <a:avLst/>
              <a:gdLst/>
              <a:ahLst/>
              <a:cxnLst/>
              <a:rect l="l" t="t" r="r" b="b"/>
              <a:pathLst>
                <a:path w="2361" h="2491" extrusionOk="0">
                  <a:moveTo>
                    <a:pt x="1739" y="0"/>
                  </a:moveTo>
                  <a:cubicBezTo>
                    <a:pt x="1656" y="0"/>
                    <a:pt x="1572" y="23"/>
                    <a:pt x="1497" y="80"/>
                  </a:cubicBezTo>
                  <a:cubicBezTo>
                    <a:pt x="864" y="501"/>
                    <a:pt x="443" y="1028"/>
                    <a:pt x="84" y="1745"/>
                  </a:cubicBezTo>
                  <a:cubicBezTo>
                    <a:pt x="0" y="1997"/>
                    <a:pt x="0" y="2271"/>
                    <a:pt x="253" y="2440"/>
                  </a:cubicBezTo>
                  <a:cubicBezTo>
                    <a:pt x="353" y="2471"/>
                    <a:pt x="462" y="2490"/>
                    <a:pt x="565" y="2490"/>
                  </a:cubicBezTo>
                  <a:cubicBezTo>
                    <a:pt x="743" y="2490"/>
                    <a:pt x="903" y="2432"/>
                    <a:pt x="970" y="2271"/>
                  </a:cubicBezTo>
                  <a:cubicBezTo>
                    <a:pt x="1223" y="1745"/>
                    <a:pt x="1581" y="1302"/>
                    <a:pt x="2023" y="944"/>
                  </a:cubicBezTo>
                  <a:cubicBezTo>
                    <a:pt x="2276" y="775"/>
                    <a:pt x="2361" y="501"/>
                    <a:pt x="2192" y="248"/>
                  </a:cubicBezTo>
                  <a:cubicBezTo>
                    <a:pt x="2133" y="129"/>
                    <a:pt x="1938" y="0"/>
                    <a:pt x="1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6" name="Google Shape;10746;p62"/>
            <p:cNvSpPr/>
            <p:nvPr/>
          </p:nvSpPr>
          <p:spPr>
            <a:xfrm flipH="1">
              <a:off x="6532757" y="1454114"/>
              <a:ext cx="72293" cy="59585"/>
            </a:xfrm>
            <a:custGeom>
              <a:avLst/>
              <a:gdLst/>
              <a:ahLst/>
              <a:cxnLst/>
              <a:rect l="l" t="t" r="r" b="b"/>
              <a:pathLst>
                <a:path w="2651" h="2185" extrusionOk="0">
                  <a:moveTo>
                    <a:pt x="2313" y="0"/>
                  </a:moveTo>
                  <a:cubicBezTo>
                    <a:pt x="2290" y="0"/>
                    <a:pt x="2266" y="5"/>
                    <a:pt x="2241" y="14"/>
                  </a:cubicBezTo>
                  <a:cubicBezTo>
                    <a:pt x="1187" y="267"/>
                    <a:pt x="492" y="963"/>
                    <a:pt x="49" y="1932"/>
                  </a:cubicBezTo>
                  <a:cubicBezTo>
                    <a:pt x="0" y="2090"/>
                    <a:pt x="154" y="2185"/>
                    <a:pt x="310" y="2185"/>
                  </a:cubicBezTo>
                  <a:cubicBezTo>
                    <a:pt x="424" y="2185"/>
                    <a:pt x="540" y="2133"/>
                    <a:pt x="576" y="2017"/>
                  </a:cubicBezTo>
                  <a:cubicBezTo>
                    <a:pt x="829" y="1237"/>
                    <a:pt x="1545" y="710"/>
                    <a:pt x="2325" y="436"/>
                  </a:cubicBezTo>
                  <a:cubicBezTo>
                    <a:pt x="2651" y="436"/>
                    <a:pt x="2541" y="0"/>
                    <a:pt x="2313" y="0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7" name="Google Shape;10747;p62"/>
            <p:cNvSpPr/>
            <p:nvPr/>
          </p:nvSpPr>
          <p:spPr>
            <a:xfrm flipH="1">
              <a:off x="6487216" y="1463631"/>
              <a:ext cx="38260" cy="39596"/>
            </a:xfrm>
            <a:custGeom>
              <a:avLst/>
              <a:gdLst/>
              <a:ahLst/>
              <a:cxnLst/>
              <a:rect l="l" t="t" r="r" b="b"/>
              <a:pathLst>
                <a:path w="1403" h="1452" extrusionOk="0">
                  <a:moveTo>
                    <a:pt x="390" y="1"/>
                  </a:moveTo>
                  <a:cubicBezTo>
                    <a:pt x="205" y="1"/>
                    <a:pt x="0" y="253"/>
                    <a:pt x="208" y="445"/>
                  </a:cubicBezTo>
                  <a:cubicBezTo>
                    <a:pt x="461" y="719"/>
                    <a:pt x="735" y="972"/>
                    <a:pt x="904" y="1330"/>
                  </a:cubicBezTo>
                  <a:cubicBezTo>
                    <a:pt x="931" y="1414"/>
                    <a:pt x="998" y="1451"/>
                    <a:pt x="1072" y="1451"/>
                  </a:cubicBezTo>
                  <a:cubicBezTo>
                    <a:pt x="1223" y="1451"/>
                    <a:pt x="1403" y="1297"/>
                    <a:pt x="1346" y="1056"/>
                  </a:cubicBezTo>
                  <a:cubicBezTo>
                    <a:pt x="1072" y="719"/>
                    <a:pt x="904" y="361"/>
                    <a:pt x="545" y="87"/>
                  </a:cubicBezTo>
                  <a:cubicBezTo>
                    <a:pt x="505" y="26"/>
                    <a:pt x="448" y="1"/>
                    <a:pt x="390" y="1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8" name="Google Shape;10748;p62"/>
            <p:cNvSpPr/>
            <p:nvPr/>
          </p:nvSpPr>
          <p:spPr>
            <a:xfrm flipH="1">
              <a:off x="6691277" y="1511162"/>
              <a:ext cx="29697" cy="49059"/>
            </a:xfrm>
            <a:custGeom>
              <a:avLst/>
              <a:gdLst/>
              <a:ahLst/>
              <a:cxnLst/>
              <a:rect l="l" t="t" r="r" b="b"/>
              <a:pathLst>
                <a:path w="1089" h="1799" extrusionOk="0">
                  <a:moveTo>
                    <a:pt x="755" y="0"/>
                  </a:moveTo>
                  <a:cubicBezTo>
                    <a:pt x="693" y="0"/>
                    <a:pt x="637" y="33"/>
                    <a:pt x="612" y="114"/>
                  </a:cubicBezTo>
                  <a:cubicBezTo>
                    <a:pt x="338" y="557"/>
                    <a:pt x="0" y="1168"/>
                    <a:pt x="169" y="1611"/>
                  </a:cubicBezTo>
                  <a:cubicBezTo>
                    <a:pt x="236" y="1744"/>
                    <a:pt x="345" y="1798"/>
                    <a:pt x="448" y="1798"/>
                  </a:cubicBezTo>
                  <a:cubicBezTo>
                    <a:pt x="605" y="1798"/>
                    <a:pt x="747" y="1671"/>
                    <a:pt x="696" y="1505"/>
                  </a:cubicBezTo>
                  <a:cubicBezTo>
                    <a:pt x="527" y="1168"/>
                    <a:pt x="865" y="641"/>
                    <a:pt x="970" y="367"/>
                  </a:cubicBezTo>
                  <a:cubicBezTo>
                    <a:pt x="1089" y="189"/>
                    <a:pt x="904" y="0"/>
                    <a:pt x="755" y="0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9" name="Google Shape;10749;p62"/>
            <p:cNvSpPr/>
            <p:nvPr/>
          </p:nvSpPr>
          <p:spPr>
            <a:xfrm flipH="1">
              <a:off x="6805757" y="1584137"/>
              <a:ext cx="20971" cy="62285"/>
            </a:xfrm>
            <a:custGeom>
              <a:avLst/>
              <a:gdLst/>
              <a:ahLst/>
              <a:cxnLst/>
              <a:rect l="l" t="t" r="r" b="b"/>
              <a:pathLst>
                <a:path w="769" h="2284" extrusionOk="0">
                  <a:moveTo>
                    <a:pt x="466" y="1"/>
                  </a:moveTo>
                  <a:cubicBezTo>
                    <a:pt x="364" y="1"/>
                    <a:pt x="256" y="50"/>
                    <a:pt x="190" y="157"/>
                  </a:cubicBezTo>
                  <a:cubicBezTo>
                    <a:pt x="0" y="853"/>
                    <a:pt x="0" y="1464"/>
                    <a:pt x="106" y="2096"/>
                  </a:cubicBezTo>
                  <a:cubicBezTo>
                    <a:pt x="139" y="2229"/>
                    <a:pt x="242" y="2284"/>
                    <a:pt x="348" y="2284"/>
                  </a:cubicBezTo>
                  <a:cubicBezTo>
                    <a:pt x="511" y="2284"/>
                    <a:pt x="684" y="2156"/>
                    <a:pt x="633" y="1991"/>
                  </a:cubicBezTo>
                  <a:cubicBezTo>
                    <a:pt x="443" y="1380"/>
                    <a:pt x="527" y="853"/>
                    <a:pt x="717" y="326"/>
                  </a:cubicBezTo>
                  <a:cubicBezTo>
                    <a:pt x="768" y="120"/>
                    <a:pt x="624" y="1"/>
                    <a:pt x="466" y="1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0" name="Google Shape;10750;p62"/>
            <p:cNvSpPr/>
            <p:nvPr/>
          </p:nvSpPr>
          <p:spPr>
            <a:xfrm flipH="1">
              <a:off x="6885494" y="1661311"/>
              <a:ext cx="29752" cy="57022"/>
            </a:xfrm>
            <a:custGeom>
              <a:avLst/>
              <a:gdLst/>
              <a:ahLst/>
              <a:cxnLst/>
              <a:rect l="l" t="t" r="r" b="b"/>
              <a:pathLst>
                <a:path w="1091" h="2091" extrusionOk="0">
                  <a:moveTo>
                    <a:pt x="686" y="0"/>
                  </a:moveTo>
                  <a:cubicBezTo>
                    <a:pt x="634" y="0"/>
                    <a:pt x="580" y="14"/>
                    <a:pt x="528" y="46"/>
                  </a:cubicBezTo>
                  <a:cubicBezTo>
                    <a:pt x="1" y="489"/>
                    <a:pt x="1" y="1184"/>
                    <a:pt x="1" y="1901"/>
                  </a:cubicBezTo>
                  <a:cubicBezTo>
                    <a:pt x="1" y="2027"/>
                    <a:pt x="132" y="2090"/>
                    <a:pt x="264" y="2090"/>
                  </a:cubicBezTo>
                  <a:cubicBezTo>
                    <a:pt x="396" y="2090"/>
                    <a:pt x="528" y="2027"/>
                    <a:pt x="528" y="1901"/>
                  </a:cubicBezTo>
                  <a:cubicBezTo>
                    <a:pt x="443" y="1374"/>
                    <a:pt x="443" y="741"/>
                    <a:pt x="886" y="404"/>
                  </a:cubicBezTo>
                  <a:cubicBezTo>
                    <a:pt x="1091" y="251"/>
                    <a:pt x="908" y="0"/>
                    <a:pt x="686" y="0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1" name="Google Shape;10751;p62"/>
            <p:cNvSpPr/>
            <p:nvPr/>
          </p:nvSpPr>
          <p:spPr>
            <a:xfrm flipH="1">
              <a:off x="6966732" y="1763274"/>
              <a:ext cx="24952" cy="62776"/>
            </a:xfrm>
            <a:custGeom>
              <a:avLst/>
              <a:gdLst/>
              <a:ahLst/>
              <a:cxnLst/>
              <a:rect l="l" t="t" r="r" b="b"/>
              <a:pathLst>
                <a:path w="915" h="2302" extrusionOk="0">
                  <a:moveTo>
                    <a:pt x="380" y="1"/>
                  </a:moveTo>
                  <a:cubicBezTo>
                    <a:pt x="259" y="1"/>
                    <a:pt x="127" y="90"/>
                    <a:pt x="85" y="269"/>
                  </a:cubicBezTo>
                  <a:cubicBezTo>
                    <a:pt x="85" y="796"/>
                    <a:pt x="1" y="1660"/>
                    <a:pt x="359" y="2187"/>
                  </a:cubicBezTo>
                  <a:cubicBezTo>
                    <a:pt x="409" y="2268"/>
                    <a:pt x="482" y="2301"/>
                    <a:pt x="557" y="2301"/>
                  </a:cubicBezTo>
                  <a:cubicBezTo>
                    <a:pt x="734" y="2301"/>
                    <a:pt x="914" y="2113"/>
                    <a:pt x="780" y="1934"/>
                  </a:cubicBezTo>
                  <a:cubicBezTo>
                    <a:pt x="443" y="1492"/>
                    <a:pt x="612" y="691"/>
                    <a:pt x="612" y="269"/>
                  </a:cubicBezTo>
                  <a:cubicBezTo>
                    <a:pt x="612" y="90"/>
                    <a:pt x="501" y="1"/>
                    <a:pt x="380" y="1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2" name="Google Shape;10752;p62"/>
            <p:cNvSpPr/>
            <p:nvPr/>
          </p:nvSpPr>
          <p:spPr>
            <a:xfrm flipH="1">
              <a:off x="7316033" y="2210556"/>
              <a:ext cx="58358" cy="18571"/>
            </a:xfrm>
            <a:custGeom>
              <a:avLst/>
              <a:gdLst/>
              <a:ahLst/>
              <a:cxnLst/>
              <a:rect l="l" t="t" r="r" b="b"/>
              <a:pathLst>
                <a:path w="2140" h="681" extrusionOk="0">
                  <a:moveTo>
                    <a:pt x="334" y="1"/>
                  </a:moveTo>
                  <a:cubicBezTo>
                    <a:pt x="49" y="1"/>
                    <a:pt x="0" y="384"/>
                    <a:pt x="251" y="538"/>
                  </a:cubicBezTo>
                  <a:cubicBezTo>
                    <a:pt x="514" y="633"/>
                    <a:pt x="778" y="681"/>
                    <a:pt x="1041" y="681"/>
                  </a:cubicBezTo>
                  <a:cubicBezTo>
                    <a:pt x="1305" y="681"/>
                    <a:pt x="1568" y="633"/>
                    <a:pt x="1832" y="538"/>
                  </a:cubicBezTo>
                  <a:cubicBezTo>
                    <a:pt x="2140" y="384"/>
                    <a:pt x="2025" y="1"/>
                    <a:pt x="1810" y="1"/>
                  </a:cubicBezTo>
                  <a:cubicBezTo>
                    <a:pt x="1790" y="1"/>
                    <a:pt x="1769" y="4"/>
                    <a:pt x="1747" y="12"/>
                  </a:cubicBezTo>
                  <a:cubicBezTo>
                    <a:pt x="1526" y="106"/>
                    <a:pt x="1305" y="154"/>
                    <a:pt x="1083" y="154"/>
                  </a:cubicBezTo>
                  <a:cubicBezTo>
                    <a:pt x="862" y="154"/>
                    <a:pt x="641" y="106"/>
                    <a:pt x="419" y="12"/>
                  </a:cubicBezTo>
                  <a:cubicBezTo>
                    <a:pt x="389" y="4"/>
                    <a:pt x="360" y="1"/>
                    <a:pt x="334" y="1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3" name="Google Shape;10753;p62"/>
            <p:cNvSpPr/>
            <p:nvPr/>
          </p:nvSpPr>
          <p:spPr>
            <a:xfrm flipH="1">
              <a:off x="7294762" y="2258333"/>
              <a:ext cx="40032" cy="39132"/>
            </a:xfrm>
            <a:custGeom>
              <a:avLst/>
              <a:gdLst/>
              <a:ahLst/>
              <a:cxnLst/>
              <a:rect l="l" t="t" r="r" b="b"/>
              <a:pathLst>
                <a:path w="1468" h="1435" extrusionOk="0">
                  <a:moveTo>
                    <a:pt x="1105" y="0"/>
                  </a:moveTo>
                  <a:cubicBezTo>
                    <a:pt x="1030" y="0"/>
                    <a:pt x="956" y="33"/>
                    <a:pt x="906" y="114"/>
                  </a:cubicBezTo>
                  <a:cubicBezTo>
                    <a:pt x="717" y="451"/>
                    <a:pt x="464" y="725"/>
                    <a:pt x="190" y="978"/>
                  </a:cubicBezTo>
                  <a:cubicBezTo>
                    <a:pt x="1" y="1183"/>
                    <a:pt x="153" y="1435"/>
                    <a:pt x="348" y="1435"/>
                  </a:cubicBezTo>
                  <a:cubicBezTo>
                    <a:pt x="413" y="1435"/>
                    <a:pt x="484" y="1406"/>
                    <a:pt x="548" y="1337"/>
                  </a:cubicBezTo>
                  <a:cubicBezTo>
                    <a:pt x="822" y="1084"/>
                    <a:pt x="1075" y="725"/>
                    <a:pt x="1349" y="367"/>
                  </a:cubicBezTo>
                  <a:cubicBezTo>
                    <a:pt x="1468" y="189"/>
                    <a:pt x="1283" y="0"/>
                    <a:pt x="1105" y="0"/>
                  </a:cubicBezTo>
                  <a:close/>
                </a:path>
              </a:pathLst>
            </a:custGeom>
            <a:solidFill>
              <a:srgbClr val="F9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54" name="Google Shape;10754;p62"/>
            <p:cNvGrpSpPr/>
            <p:nvPr/>
          </p:nvGrpSpPr>
          <p:grpSpPr>
            <a:xfrm>
              <a:off x="2886267" y="-9817"/>
              <a:ext cx="186827" cy="394897"/>
              <a:chOff x="6162867" y="218783"/>
              <a:chExt cx="186827" cy="394897"/>
            </a:xfrm>
          </p:grpSpPr>
          <p:sp>
            <p:nvSpPr>
              <p:cNvPr id="10755" name="Google Shape;10755;p62"/>
              <p:cNvSpPr/>
              <p:nvPr/>
            </p:nvSpPr>
            <p:spPr>
              <a:xfrm flipH="1">
                <a:off x="6261148" y="218783"/>
                <a:ext cx="9790" cy="251211"/>
              </a:xfrm>
              <a:custGeom>
                <a:avLst/>
                <a:gdLst/>
                <a:ahLst/>
                <a:cxnLst/>
                <a:rect l="l" t="t" r="r" b="b"/>
                <a:pathLst>
                  <a:path w="359" h="9212" extrusionOk="0">
                    <a:moveTo>
                      <a:pt x="0" y="1"/>
                    </a:moveTo>
                    <a:lnTo>
                      <a:pt x="0" y="9211"/>
                    </a:lnTo>
                    <a:lnTo>
                      <a:pt x="358" y="9211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rgbClr val="4951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6" name="Google Shape;10756;p62"/>
              <p:cNvSpPr/>
              <p:nvPr/>
            </p:nvSpPr>
            <p:spPr>
              <a:xfrm flipH="1">
                <a:off x="6162867" y="428789"/>
                <a:ext cx="186827" cy="184891"/>
              </a:xfrm>
              <a:custGeom>
                <a:avLst/>
                <a:gdLst/>
                <a:ahLst/>
                <a:cxnLst/>
                <a:rect l="l" t="t" r="r" b="b"/>
                <a:pathLst>
                  <a:path w="6851" h="6780" extrusionOk="0">
                    <a:moveTo>
                      <a:pt x="3378" y="1"/>
                    </a:moveTo>
                    <a:cubicBezTo>
                      <a:pt x="2798" y="1"/>
                      <a:pt x="2112" y="49"/>
                      <a:pt x="2003" y="98"/>
                    </a:cubicBezTo>
                    <a:cubicBezTo>
                      <a:pt x="1834" y="372"/>
                      <a:pt x="2277" y="1152"/>
                      <a:pt x="2277" y="1152"/>
                    </a:cubicBezTo>
                    <a:cubicBezTo>
                      <a:pt x="2277" y="1152"/>
                      <a:pt x="85" y="1426"/>
                      <a:pt x="1" y="3449"/>
                    </a:cubicBezTo>
                    <a:cubicBezTo>
                      <a:pt x="1" y="5367"/>
                      <a:pt x="1307" y="6779"/>
                      <a:pt x="3331" y="6779"/>
                    </a:cubicBezTo>
                    <a:cubicBezTo>
                      <a:pt x="5354" y="6779"/>
                      <a:pt x="6850" y="5472"/>
                      <a:pt x="6661" y="3449"/>
                    </a:cubicBezTo>
                    <a:cubicBezTo>
                      <a:pt x="6576" y="1152"/>
                      <a:pt x="3942" y="1067"/>
                      <a:pt x="3942" y="1067"/>
                    </a:cubicBezTo>
                    <a:cubicBezTo>
                      <a:pt x="3942" y="1067"/>
                      <a:pt x="4216" y="288"/>
                      <a:pt x="4216" y="98"/>
                    </a:cubicBezTo>
                    <a:cubicBezTo>
                      <a:pt x="4171" y="27"/>
                      <a:pt x="3803" y="1"/>
                      <a:pt x="33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7" name="Google Shape;10757;p62"/>
              <p:cNvSpPr/>
              <p:nvPr/>
            </p:nvSpPr>
            <p:spPr>
              <a:xfrm flipH="1">
                <a:off x="6223215" y="488919"/>
                <a:ext cx="71884" cy="69566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2551" extrusionOk="0">
                    <a:moveTo>
                      <a:pt x="1055" y="1"/>
                    </a:moveTo>
                    <a:cubicBezTo>
                      <a:pt x="886" y="106"/>
                      <a:pt x="970" y="886"/>
                      <a:pt x="886" y="886"/>
                    </a:cubicBezTo>
                    <a:cubicBezTo>
                      <a:pt x="886" y="970"/>
                      <a:pt x="106" y="1244"/>
                      <a:pt x="106" y="1328"/>
                    </a:cubicBezTo>
                    <a:cubicBezTo>
                      <a:pt x="1" y="1413"/>
                      <a:pt x="970" y="1687"/>
                      <a:pt x="970" y="1687"/>
                    </a:cubicBezTo>
                    <a:cubicBezTo>
                      <a:pt x="970" y="1687"/>
                      <a:pt x="1055" y="2551"/>
                      <a:pt x="1160" y="2551"/>
                    </a:cubicBezTo>
                    <a:cubicBezTo>
                      <a:pt x="1244" y="2551"/>
                      <a:pt x="1582" y="1855"/>
                      <a:pt x="1687" y="1855"/>
                    </a:cubicBezTo>
                    <a:cubicBezTo>
                      <a:pt x="1687" y="1855"/>
                      <a:pt x="1856" y="1940"/>
                      <a:pt x="2024" y="1940"/>
                    </a:cubicBezTo>
                    <a:cubicBezTo>
                      <a:pt x="2298" y="2024"/>
                      <a:pt x="2551" y="2024"/>
                      <a:pt x="2551" y="2024"/>
                    </a:cubicBezTo>
                    <a:cubicBezTo>
                      <a:pt x="2635" y="1940"/>
                      <a:pt x="2024" y="1328"/>
                      <a:pt x="2024" y="1244"/>
                    </a:cubicBezTo>
                    <a:cubicBezTo>
                      <a:pt x="2024" y="1244"/>
                      <a:pt x="2551" y="527"/>
                      <a:pt x="2467" y="443"/>
                    </a:cubicBezTo>
                    <a:cubicBezTo>
                      <a:pt x="2458" y="434"/>
                      <a:pt x="2442" y="430"/>
                      <a:pt x="2421" y="430"/>
                    </a:cubicBezTo>
                    <a:cubicBezTo>
                      <a:pt x="2243" y="430"/>
                      <a:pt x="1676" y="717"/>
                      <a:pt x="1582" y="717"/>
                    </a:cubicBezTo>
                    <a:cubicBezTo>
                      <a:pt x="1582" y="717"/>
                      <a:pt x="1497" y="527"/>
                      <a:pt x="1329" y="359"/>
                    </a:cubicBezTo>
                    <a:cubicBezTo>
                      <a:pt x="1244" y="190"/>
                      <a:pt x="1055" y="1"/>
                      <a:pt x="10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8" name="Google Shape;10758;p62"/>
              <p:cNvSpPr/>
              <p:nvPr/>
            </p:nvSpPr>
            <p:spPr>
              <a:xfrm flipH="1">
                <a:off x="6347375" y="522843"/>
                <a:ext cx="2318" cy="6899"/>
              </a:xfrm>
              <a:custGeom>
                <a:avLst/>
                <a:gdLst/>
                <a:ahLst/>
                <a:cxnLst/>
                <a:rect l="l" t="t" r="r" b="b"/>
                <a:pathLst>
                  <a:path w="85" h="253" extrusionOk="0">
                    <a:moveTo>
                      <a:pt x="85" y="169"/>
                    </a:moveTo>
                    <a:lnTo>
                      <a:pt x="85" y="253"/>
                    </a:lnTo>
                    <a:lnTo>
                      <a:pt x="85" y="169"/>
                    </a:lnTo>
                    <a:close/>
                    <a:moveTo>
                      <a:pt x="85" y="169"/>
                    </a:moveTo>
                    <a:lnTo>
                      <a:pt x="85" y="169"/>
                    </a:lnTo>
                    <a:lnTo>
                      <a:pt x="85" y="169"/>
                    </a:lnTo>
                    <a:close/>
                    <a:moveTo>
                      <a:pt x="85" y="169"/>
                    </a:moveTo>
                    <a:lnTo>
                      <a:pt x="85" y="169"/>
                    </a:lnTo>
                    <a:lnTo>
                      <a:pt x="85" y="169"/>
                    </a:lnTo>
                    <a:close/>
                    <a:moveTo>
                      <a:pt x="1" y="84"/>
                    </a:moveTo>
                    <a:cubicBezTo>
                      <a:pt x="1" y="84"/>
                      <a:pt x="85" y="84"/>
                      <a:pt x="85" y="169"/>
                    </a:cubicBezTo>
                    <a:cubicBezTo>
                      <a:pt x="85" y="84"/>
                      <a:pt x="1" y="84"/>
                      <a:pt x="1" y="84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01B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9" name="Google Shape;10759;p62"/>
              <p:cNvSpPr/>
              <p:nvPr/>
            </p:nvSpPr>
            <p:spPr>
              <a:xfrm flipH="1">
                <a:off x="6180101" y="429143"/>
                <a:ext cx="169592" cy="155794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5713" extrusionOk="0">
                    <a:moveTo>
                      <a:pt x="2888" y="1"/>
                    </a:moveTo>
                    <a:cubicBezTo>
                      <a:pt x="2445" y="1"/>
                      <a:pt x="2108" y="85"/>
                      <a:pt x="2003" y="85"/>
                    </a:cubicBezTo>
                    <a:lnTo>
                      <a:pt x="2003" y="359"/>
                    </a:lnTo>
                    <a:cubicBezTo>
                      <a:pt x="2003" y="612"/>
                      <a:pt x="2277" y="1139"/>
                      <a:pt x="2277" y="1139"/>
                    </a:cubicBezTo>
                    <a:cubicBezTo>
                      <a:pt x="2277" y="1139"/>
                      <a:pt x="85" y="1413"/>
                      <a:pt x="1" y="3436"/>
                    </a:cubicBezTo>
                    <a:lnTo>
                      <a:pt x="1" y="3520"/>
                    </a:lnTo>
                    <a:cubicBezTo>
                      <a:pt x="1" y="3520"/>
                      <a:pt x="85" y="3520"/>
                      <a:pt x="85" y="3605"/>
                    </a:cubicBezTo>
                    <a:lnTo>
                      <a:pt x="85" y="3689"/>
                    </a:lnTo>
                    <a:cubicBezTo>
                      <a:pt x="85" y="4490"/>
                      <a:pt x="338" y="5185"/>
                      <a:pt x="780" y="5712"/>
                    </a:cubicBezTo>
                    <a:cubicBezTo>
                      <a:pt x="1392" y="5017"/>
                      <a:pt x="2108" y="4406"/>
                      <a:pt x="2888" y="3879"/>
                    </a:cubicBezTo>
                    <a:cubicBezTo>
                      <a:pt x="2719" y="3773"/>
                      <a:pt x="2003" y="3605"/>
                      <a:pt x="2108" y="3520"/>
                    </a:cubicBezTo>
                    <a:cubicBezTo>
                      <a:pt x="2108" y="3436"/>
                      <a:pt x="2888" y="3162"/>
                      <a:pt x="2888" y="3078"/>
                    </a:cubicBezTo>
                    <a:cubicBezTo>
                      <a:pt x="2972" y="3078"/>
                      <a:pt x="2888" y="2298"/>
                      <a:pt x="3057" y="2193"/>
                    </a:cubicBezTo>
                    <a:cubicBezTo>
                      <a:pt x="3057" y="2193"/>
                      <a:pt x="3246" y="2382"/>
                      <a:pt x="3331" y="2551"/>
                    </a:cubicBezTo>
                    <a:cubicBezTo>
                      <a:pt x="3499" y="2719"/>
                      <a:pt x="3584" y="2909"/>
                      <a:pt x="3584" y="2909"/>
                    </a:cubicBezTo>
                    <a:cubicBezTo>
                      <a:pt x="3689" y="2909"/>
                      <a:pt x="4300" y="2635"/>
                      <a:pt x="4469" y="2635"/>
                    </a:cubicBezTo>
                    <a:cubicBezTo>
                      <a:pt x="4553" y="2719"/>
                      <a:pt x="4469" y="2825"/>
                      <a:pt x="4384" y="2993"/>
                    </a:cubicBezTo>
                    <a:cubicBezTo>
                      <a:pt x="4996" y="2719"/>
                      <a:pt x="5607" y="2382"/>
                      <a:pt x="6218" y="2193"/>
                    </a:cubicBezTo>
                    <a:cubicBezTo>
                      <a:pt x="5438" y="1139"/>
                      <a:pt x="3942" y="1054"/>
                      <a:pt x="3942" y="1054"/>
                    </a:cubicBezTo>
                    <a:cubicBezTo>
                      <a:pt x="3942" y="1054"/>
                      <a:pt x="4216" y="359"/>
                      <a:pt x="4216" y="190"/>
                    </a:cubicBezTo>
                    <a:lnTo>
                      <a:pt x="4216" y="85"/>
                    </a:lnTo>
                    <a:cubicBezTo>
                      <a:pt x="4110" y="1"/>
                      <a:pt x="3773" y="1"/>
                      <a:pt x="32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0" name="Google Shape;10760;p62"/>
              <p:cNvSpPr/>
              <p:nvPr/>
            </p:nvSpPr>
            <p:spPr>
              <a:xfrm flipH="1">
                <a:off x="6225506" y="488919"/>
                <a:ext cx="69593" cy="46004"/>
              </a:xfrm>
              <a:custGeom>
                <a:avLst/>
                <a:gdLst/>
                <a:ahLst/>
                <a:cxnLst/>
                <a:rect l="l" t="t" r="r" b="b"/>
                <a:pathLst>
                  <a:path w="2552" h="1687" extrusionOk="0">
                    <a:moveTo>
                      <a:pt x="1055" y="1"/>
                    </a:moveTo>
                    <a:cubicBezTo>
                      <a:pt x="886" y="106"/>
                      <a:pt x="970" y="886"/>
                      <a:pt x="886" y="886"/>
                    </a:cubicBezTo>
                    <a:cubicBezTo>
                      <a:pt x="886" y="970"/>
                      <a:pt x="106" y="1244"/>
                      <a:pt x="106" y="1328"/>
                    </a:cubicBezTo>
                    <a:cubicBezTo>
                      <a:pt x="1" y="1413"/>
                      <a:pt x="717" y="1581"/>
                      <a:pt x="886" y="1687"/>
                    </a:cubicBezTo>
                    <a:cubicBezTo>
                      <a:pt x="1413" y="1328"/>
                      <a:pt x="1856" y="1054"/>
                      <a:pt x="2382" y="801"/>
                    </a:cubicBezTo>
                    <a:cubicBezTo>
                      <a:pt x="2467" y="633"/>
                      <a:pt x="2551" y="527"/>
                      <a:pt x="2467" y="443"/>
                    </a:cubicBezTo>
                    <a:cubicBezTo>
                      <a:pt x="2298" y="443"/>
                      <a:pt x="1687" y="717"/>
                      <a:pt x="1582" y="717"/>
                    </a:cubicBezTo>
                    <a:cubicBezTo>
                      <a:pt x="1582" y="717"/>
                      <a:pt x="1497" y="527"/>
                      <a:pt x="1329" y="359"/>
                    </a:cubicBezTo>
                    <a:cubicBezTo>
                      <a:pt x="1244" y="190"/>
                      <a:pt x="1055" y="1"/>
                      <a:pt x="10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1" name="Google Shape;10761;p62"/>
              <p:cNvSpPr/>
              <p:nvPr/>
            </p:nvSpPr>
            <p:spPr>
              <a:xfrm flipH="1">
                <a:off x="6209635" y="571820"/>
                <a:ext cx="86610" cy="22661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831" extrusionOk="0">
                    <a:moveTo>
                      <a:pt x="370" y="0"/>
                    </a:moveTo>
                    <a:cubicBezTo>
                      <a:pt x="161" y="0"/>
                      <a:pt x="1" y="350"/>
                      <a:pt x="233" y="565"/>
                    </a:cubicBezTo>
                    <a:cubicBezTo>
                      <a:pt x="563" y="752"/>
                      <a:pt x="943" y="830"/>
                      <a:pt x="1332" y="830"/>
                    </a:cubicBezTo>
                    <a:cubicBezTo>
                      <a:pt x="1861" y="830"/>
                      <a:pt x="2406" y="687"/>
                      <a:pt x="2867" y="480"/>
                    </a:cubicBezTo>
                    <a:cubicBezTo>
                      <a:pt x="3175" y="403"/>
                      <a:pt x="2991" y="27"/>
                      <a:pt x="2683" y="27"/>
                    </a:cubicBezTo>
                    <a:cubicBezTo>
                      <a:pt x="2654" y="27"/>
                      <a:pt x="2624" y="30"/>
                      <a:pt x="2593" y="38"/>
                    </a:cubicBezTo>
                    <a:cubicBezTo>
                      <a:pt x="2253" y="190"/>
                      <a:pt x="1828" y="310"/>
                      <a:pt x="1412" y="310"/>
                    </a:cubicBezTo>
                    <a:cubicBezTo>
                      <a:pt x="1081" y="310"/>
                      <a:pt x="756" y="234"/>
                      <a:pt x="485" y="38"/>
                    </a:cubicBezTo>
                    <a:cubicBezTo>
                      <a:pt x="447" y="12"/>
                      <a:pt x="407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2" name="Google Shape;10762;p62"/>
              <p:cNvSpPr/>
              <p:nvPr/>
            </p:nvSpPr>
            <p:spPr>
              <a:xfrm flipH="1">
                <a:off x="6185637" y="530479"/>
                <a:ext cx="30897" cy="42432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556" extrusionOk="0">
                    <a:moveTo>
                      <a:pt x="857" y="0"/>
                    </a:moveTo>
                    <a:cubicBezTo>
                      <a:pt x="765" y="0"/>
                      <a:pt x="673" y="53"/>
                      <a:pt x="640" y="163"/>
                    </a:cubicBezTo>
                    <a:cubicBezTo>
                      <a:pt x="555" y="500"/>
                      <a:pt x="387" y="858"/>
                      <a:pt x="197" y="1027"/>
                    </a:cubicBezTo>
                    <a:cubicBezTo>
                      <a:pt x="0" y="1240"/>
                      <a:pt x="161" y="1556"/>
                      <a:pt x="371" y="1556"/>
                    </a:cubicBezTo>
                    <a:cubicBezTo>
                      <a:pt x="431" y="1556"/>
                      <a:pt x="495" y="1530"/>
                      <a:pt x="555" y="1469"/>
                    </a:cubicBezTo>
                    <a:cubicBezTo>
                      <a:pt x="808" y="1111"/>
                      <a:pt x="998" y="774"/>
                      <a:pt x="1082" y="331"/>
                    </a:cubicBezTo>
                    <a:cubicBezTo>
                      <a:pt x="1133" y="117"/>
                      <a:pt x="994" y="0"/>
                      <a:pt x="8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3" name="Google Shape;11907;p70"/>
          <p:cNvSpPr txBox="1">
            <a:spLocks/>
          </p:cNvSpPr>
          <p:nvPr/>
        </p:nvSpPr>
        <p:spPr>
          <a:xfrm>
            <a:off x="-88012" y="1060936"/>
            <a:ext cx="5418300" cy="17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nny Penny"/>
              <a:buNone/>
              <a:defRPr sz="4800" b="0" i="0" u="none" strike="noStrike" cap="none">
                <a:solidFill>
                  <a:srgbClr val="FFFFFF"/>
                </a:solidFill>
                <a:latin typeface="Henny Penny"/>
                <a:ea typeface="Henny Penny"/>
                <a:cs typeface="Henny Penny"/>
                <a:sym typeface="Henny Penn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Thanks!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856498"/>
              </p:ext>
            </p:extLst>
          </p:nvPr>
        </p:nvGraphicFramePr>
        <p:xfrm>
          <a:off x="1264442" y="101204"/>
          <a:ext cx="4829176" cy="480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9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90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0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0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90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901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:</a:t>
                      </a: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41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Line 154"/>
          <p:cNvSpPr>
            <a:spLocks noChangeShapeType="1"/>
          </p:cNvSpPr>
          <p:nvPr/>
        </p:nvSpPr>
        <p:spPr bwMode="auto">
          <a:xfrm>
            <a:off x="5993015" y="362369"/>
            <a:ext cx="878683" cy="6515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55"/>
          <p:cNvSpPr txBox="1">
            <a:spLocks noChangeArrowheads="1"/>
          </p:cNvSpPr>
          <p:nvPr/>
        </p:nvSpPr>
        <p:spPr bwMode="auto">
          <a:xfrm>
            <a:off x="6702630" y="1022986"/>
            <a:ext cx="203596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Hàng thương của 2 số</a:t>
            </a:r>
          </a:p>
        </p:txBody>
      </p:sp>
      <p:sp>
        <p:nvSpPr>
          <p:cNvPr id="10" name="Line 157"/>
          <p:cNvSpPr>
            <a:spLocks noChangeShapeType="1"/>
          </p:cNvSpPr>
          <p:nvPr/>
        </p:nvSpPr>
        <p:spPr bwMode="auto">
          <a:xfrm flipH="1" flipV="1">
            <a:off x="728663" y="1534050"/>
            <a:ext cx="622102" cy="91116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1" name="Text Box 158"/>
          <p:cNvSpPr txBox="1">
            <a:spLocks noChangeArrowheads="1"/>
          </p:cNvSpPr>
          <p:nvPr/>
        </p:nvSpPr>
        <p:spPr bwMode="auto">
          <a:xfrm>
            <a:off x="124117" y="703053"/>
            <a:ext cx="96173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Cột </a:t>
            </a:r>
            <a:r>
              <a:rPr lang="en-US" altLang="en-US" sz="16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những </a:t>
            </a:r>
            <a:r>
              <a:rPr lang="en-US" altLang="en-U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số chia</a:t>
            </a:r>
          </a:p>
        </p:txBody>
      </p:sp>
      <p:sp>
        <p:nvSpPr>
          <p:cNvPr id="12" name="Line 159"/>
          <p:cNvSpPr>
            <a:spLocks noChangeShapeType="1"/>
          </p:cNvSpPr>
          <p:nvPr/>
        </p:nvSpPr>
        <p:spPr bwMode="auto">
          <a:xfrm>
            <a:off x="5986476" y="2384440"/>
            <a:ext cx="885222" cy="82516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60"/>
          <p:cNvSpPr txBox="1">
            <a:spLocks noChangeArrowheads="1"/>
          </p:cNvSpPr>
          <p:nvPr/>
        </p:nvSpPr>
        <p:spPr bwMode="auto">
          <a:xfrm>
            <a:off x="6432357" y="3209601"/>
            <a:ext cx="257651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Mỗi số trong một ô là số bị chia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56170"/>
              </p:ext>
            </p:extLst>
          </p:nvPr>
        </p:nvGraphicFramePr>
        <p:xfrm>
          <a:off x="485774" y="179784"/>
          <a:ext cx="5772151" cy="479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47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47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47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47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47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7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47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19848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:</a:t>
                      </a:r>
                      <a:endParaRPr lang="en-US" sz="2100" b="1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8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8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8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8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8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8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8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8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8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378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11515" y="463955"/>
            <a:ext cx="2471738" cy="41088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: 4 = ?</a:t>
            </a:r>
          </a:p>
          <a:p>
            <a:pPr>
              <a:defRPr/>
            </a:pP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ở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</a:p>
          <a:p>
            <a:pPr>
              <a:defRPr/>
            </a:pP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  <a:p>
            <a:pPr>
              <a:defRPr/>
            </a:pPr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 có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4 = 3</a:t>
            </a:r>
          </a:p>
          <a:p>
            <a:pPr>
              <a:defRPr/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3 = 4</a:t>
            </a:r>
          </a:p>
        </p:txBody>
      </p:sp>
      <p:sp>
        <p:nvSpPr>
          <p:cNvPr id="8" name="Oval 7"/>
          <p:cNvSpPr/>
          <p:nvPr/>
        </p:nvSpPr>
        <p:spPr>
          <a:xfrm>
            <a:off x="596502" y="1947161"/>
            <a:ext cx="321470" cy="334565"/>
          </a:xfrm>
          <a:prstGeom prst="ellips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9" name="Rectangle 8"/>
          <p:cNvSpPr/>
          <p:nvPr/>
        </p:nvSpPr>
        <p:spPr>
          <a:xfrm>
            <a:off x="521494" y="1860529"/>
            <a:ext cx="4000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34937" y="2193131"/>
            <a:ext cx="1215332" cy="70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223492" y="209332"/>
            <a:ext cx="200025" cy="334566"/>
          </a:xfrm>
          <a:prstGeom prst="ellips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2" name="Rectangle 11"/>
          <p:cNvSpPr/>
          <p:nvPr/>
        </p:nvSpPr>
        <p:spPr>
          <a:xfrm>
            <a:off x="2107406" y="122700"/>
            <a:ext cx="4000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57451" y="376615"/>
            <a:ext cx="24108" cy="1579364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152055" y="1932983"/>
            <a:ext cx="342900" cy="334565"/>
          </a:xfrm>
          <a:prstGeom prst="ellips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15" name="Rectangle 14"/>
          <p:cNvSpPr/>
          <p:nvPr/>
        </p:nvSpPr>
        <p:spPr>
          <a:xfrm>
            <a:off x="1980605" y="1883610"/>
            <a:ext cx="685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9168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" name="Google Shape;3459;p42"/>
          <p:cNvSpPr txBox="1">
            <a:spLocks noGrp="1"/>
          </p:cNvSpPr>
          <p:nvPr>
            <p:ph type="title"/>
          </p:nvPr>
        </p:nvSpPr>
        <p:spPr>
          <a:xfrm>
            <a:off x="1229942" y="2034495"/>
            <a:ext cx="503404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Bài tập vận dụng</a:t>
            </a:r>
            <a:endParaRPr dirty="0"/>
          </a:p>
        </p:txBody>
      </p:sp>
      <p:sp>
        <p:nvSpPr>
          <p:cNvPr id="3460" name="Google Shape;3460;p42"/>
          <p:cNvSpPr txBox="1">
            <a:spLocks noGrp="1"/>
          </p:cNvSpPr>
          <p:nvPr>
            <p:ph type="subTitle" idx="1"/>
          </p:nvPr>
        </p:nvSpPr>
        <p:spPr>
          <a:xfrm>
            <a:off x="1623329" y="3155089"/>
            <a:ext cx="3543300" cy="6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 dirty="0"/>
              <a:t>Have a Cheery Christmas!</a:t>
            </a:r>
            <a:endParaRPr sz="2600" dirty="0"/>
          </a:p>
        </p:txBody>
      </p:sp>
      <p:grpSp>
        <p:nvGrpSpPr>
          <p:cNvPr id="3461" name="Google Shape;3461;p42"/>
          <p:cNvGrpSpPr/>
          <p:nvPr/>
        </p:nvGrpSpPr>
        <p:grpSpPr>
          <a:xfrm>
            <a:off x="5210644" y="2219315"/>
            <a:ext cx="3616145" cy="2787504"/>
            <a:chOff x="5439244" y="2486015"/>
            <a:chExt cx="3616145" cy="2787504"/>
          </a:xfrm>
        </p:grpSpPr>
        <p:sp>
          <p:nvSpPr>
            <p:cNvPr id="3462" name="Google Shape;3462;p42"/>
            <p:cNvSpPr/>
            <p:nvPr/>
          </p:nvSpPr>
          <p:spPr>
            <a:xfrm flipH="1">
              <a:off x="5522036" y="3842698"/>
              <a:ext cx="2590641" cy="1304718"/>
            </a:xfrm>
            <a:custGeom>
              <a:avLst/>
              <a:gdLst/>
              <a:ahLst/>
              <a:cxnLst/>
              <a:rect l="l" t="t" r="r" b="b"/>
              <a:pathLst>
                <a:path w="34595" h="17423" extrusionOk="0">
                  <a:moveTo>
                    <a:pt x="31596" y="0"/>
                  </a:moveTo>
                  <a:cubicBezTo>
                    <a:pt x="31596" y="0"/>
                    <a:pt x="29440" y="843"/>
                    <a:pt x="27061" y="3718"/>
                  </a:cubicBezTo>
                  <a:cubicBezTo>
                    <a:pt x="24682" y="6617"/>
                    <a:pt x="13531" y="11375"/>
                    <a:pt x="13531" y="11375"/>
                  </a:cubicBezTo>
                  <a:cubicBezTo>
                    <a:pt x="13531" y="11375"/>
                    <a:pt x="13330" y="11365"/>
                    <a:pt x="12976" y="11365"/>
                  </a:cubicBezTo>
                  <a:cubicBezTo>
                    <a:pt x="10801" y="11365"/>
                    <a:pt x="2835" y="11750"/>
                    <a:pt x="0" y="17248"/>
                  </a:cubicBezTo>
                  <a:cubicBezTo>
                    <a:pt x="1694" y="17383"/>
                    <a:pt x="7145" y="17422"/>
                    <a:pt x="12903" y="17422"/>
                  </a:cubicBezTo>
                  <a:cubicBezTo>
                    <a:pt x="20876" y="17422"/>
                    <a:pt x="29440" y="17347"/>
                    <a:pt x="29440" y="17347"/>
                  </a:cubicBezTo>
                  <a:cubicBezTo>
                    <a:pt x="29440" y="17347"/>
                    <a:pt x="28077" y="15092"/>
                    <a:pt x="26739" y="13754"/>
                  </a:cubicBezTo>
                  <a:cubicBezTo>
                    <a:pt x="25302" y="12292"/>
                    <a:pt x="29019" y="10656"/>
                    <a:pt x="30357" y="9417"/>
                  </a:cubicBezTo>
                  <a:cubicBezTo>
                    <a:pt x="33033" y="6617"/>
                    <a:pt x="34595" y="3321"/>
                    <a:pt x="34595" y="3321"/>
                  </a:cubicBezTo>
                  <a:lnTo>
                    <a:pt x="315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2"/>
            <p:cNvSpPr/>
            <p:nvPr/>
          </p:nvSpPr>
          <p:spPr>
            <a:xfrm flipH="1">
              <a:off x="6442446" y="4584953"/>
              <a:ext cx="1631291" cy="688566"/>
            </a:xfrm>
            <a:custGeom>
              <a:avLst/>
              <a:gdLst/>
              <a:ahLst/>
              <a:cxnLst/>
              <a:rect l="l" t="t" r="r" b="b"/>
              <a:pathLst>
                <a:path w="21784" h="9195" extrusionOk="0">
                  <a:moveTo>
                    <a:pt x="18165" y="1"/>
                  </a:moveTo>
                  <a:cubicBezTo>
                    <a:pt x="18165" y="1"/>
                    <a:pt x="15512" y="4146"/>
                    <a:pt x="6617" y="4146"/>
                  </a:cubicBezTo>
                  <a:cubicBezTo>
                    <a:pt x="6414" y="4146"/>
                    <a:pt x="6207" y="4144"/>
                    <a:pt x="5998" y="4139"/>
                  </a:cubicBezTo>
                  <a:lnTo>
                    <a:pt x="6295" y="2603"/>
                  </a:lnTo>
                  <a:lnTo>
                    <a:pt x="3098" y="2900"/>
                  </a:lnTo>
                  <a:cubicBezTo>
                    <a:pt x="3098" y="2900"/>
                    <a:pt x="1" y="5800"/>
                    <a:pt x="1141" y="6940"/>
                  </a:cubicBezTo>
                  <a:cubicBezTo>
                    <a:pt x="1541" y="7300"/>
                    <a:pt x="1963" y="7448"/>
                    <a:pt x="2382" y="7448"/>
                  </a:cubicBezTo>
                  <a:cubicBezTo>
                    <a:pt x="3258" y="7448"/>
                    <a:pt x="4122" y="6801"/>
                    <a:pt x="4759" y="6097"/>
                  </a:cubicBezTo>
                  <a:lnTo>
                    <a:pt x="4759" y="6097"/>
                  </a:lnTo>
                  <a:cubicBezTo>
                    <a:pt x="4635" y="7039"/>
                    <a:pt x="4858" y="8179"/>
                    <a:pt x="5998" y="8377"/>
                  </a:cubicBezTo>
                  <a:cubicBezTo>
                    <a:pt x="6242" y="8427"/>
                    <a:pt x="6466" y="8449"/>
                    <a:pt x="6672" y="8449"/>
                  </a:cubicBezTo>
                  <a:cubicBezTo>
                    <a:pt x="8193" y="8449"/>
                    <a:pt x="8674" y="7237"/>
                    <a:pt x="8674" y="7237"/>
                  </a:cubicBezTo>
                  <a:cubicBezTo>
                    <a:pt x="8674" y="7237"/>
                    <a:pt x="9095" y="9195"/>
                    <a:pt x="10632" y="9195"/>
                  </a:cubicBezTo>
                  <a:cubicBezTo>
                    <a:pt x="12193" y="9096"/>
                    <a:pt x="12292" y="6196"/>
                    <a:pt x="12292" y="6196"/>
                  </a:cubicBezTo>
                  <a:cubicBezTo>
                    <a:pt x="12292" y="6196"/>
                    <a:pt x="13403" y="7812"/>
                    <a:pt x="14778" y="7812"/>
                  </a:cubicBezTo>
                  <a:cubicBezTo>
                    <a:pt x="15072" y="7812"/>
                    <a:pt x="15377" y="7738"/>
                    <a:pt x="15687" y="7559"/>
                  </a:cubicBezTo>
                  <a:cubicBezTo>
                    <a:pt x="17149" y="6717"/>
                    <a:pt x="16208" y="3941"/>
                    <a:pt x="16207" y="3941"/>
                  </a:cubicBezTo>
                  <a:lnTo>
                    <a:pt x="16207" y="3941"/>
                  </a:lnTo>
                  <a:cubicBezTo>
                    <a:pt x="16208" y="3941"/>
                    <a:pt x="17308" y="4731"/>
                    <a:pt x="18428" y="4731"/>
                  </a:cubicBezTo>
                  <a:cubicBezTo>
                    <a:pt x="18921" y="4731"/>
                    <a:pt x="19417" y="4578"/>
                    <a:pt x="19826" y="4139"/>
                  </a:cubicBezTo>
                  <a:cubicBezTo>
                    <a:pt x="21783" y="2182"/>
                    <a:pt x="18165" y="1"/>
                    <a:pt x="1816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2"/>
            <p:cNvSpPr/>
            <p:nvPr/>
          </p:nvSpPr>
          <p:spPr>
            <a:xfrm flipH="1">
              <a:off x="6403500" y="3075206"/>
              <a:ext cx="2111902" cy="1850105"/>
            </a:xfrm>
            <a:custGeom>
              <a:avLst/>
              <a:gdLst/>
              <a:ahLst/>
              <a:cxnLst/>
              <a:rect l="l" t="t" r="r" b="b"/>
              <a:pathLst>
                <a:path w="28202" h="24706" extrusionOk="0">
                  <a:moveTo>
                    <a:pt x="13076" y="0"/>
                  </a:moveTo>
                  <a:cubicBezTo>
                    <a:pt x="11846" y="0"/>
                    <a:pt x="10581" y="113"/>
                    <a:pt x="9294" y="337"/>
                  </a:cubicBezTo>
                  <a:cubicBezTo>
                    <a:pt x="9294" y="337"/>
                    <a:pt x="7039" y="1179"/>
                    <a:pt x="4759" y="2815"/>
                  </a:cubicBezTo>
                  <a:cubicBezTo>
                    <a:pt x="2380" y="4475"/>
                    <a:pt x="1" y="7152"/>
                    <a:pt x="1" y="10770"/>
                  </a:cubicBezTo>
                  <a:cubicBezTo>
                    <a:pt x="1" y="12851"/>
                    <a:pt x="422" y="14908"/>
                    <a:pt x="1141" y="16668"/>
                  </a:cubicBezTo>
                  <a:cubicBezTo>
                    <a:pt x="2900" y="21004"/>
                    <a:pt x="6815" y="24102"/>
                    <a:pt x="12515" y="24622"/>
                  </a:cubicBezTo>
                  <a:cubicBezTo>
                    <a:pt x="13071" y="24677"/>
                    <a:pt x="13633" y="24705"/>
                    <a:pt x="14197" y="24705"/>
                  </a:cubicBezTo>
                  <a:cubicBezTo>
                    <a:pt x="17703" y="24705"/>
                    <a:pt x="21268" y="23629"/>
                    <a:pt x="23766" y="21302"/>
                  </a:cubicBezTo>
                  <a:cubicBezTo>
                    <a:pt x="26764" y="18725"/>
                    <a:pt x="28202" y="13471"/>
                    <a:pt x="26963" y="9432"/>
                  </a:cubicBezTo>
                  <a:cubicBezTo>
                    <a:pt x="25823" y="5293"/>
                    <a:pt x="23667" y="3335"/>
                    <a:pt x="20569" y="1700"/>
                  </a:cubicBezTo>
                  <a:cubicBezTo>
                    <a:pt x="18349" y="556"/>
                    <a:pt x="15800" y="0"/>
                    <a:pt x="13076" y="0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2"/>
            <p:cNvSpPr/>
            <p:nvPr/>
          </p:nvSpPr>
          <p:spPr>
            <a:xfrm flipH="1">
              <a:off x="6557563" y="4677735"/>
              <a:ext cx="46429" cy="75"/>
            </a:xfrm>
            <a:custGeom>
              <a:avLst/>
              <a:gdLst/>
              <a:ahLst/>
              <a:cxnLst/>
              <a:rect l="l" t="t" r="r" b="b"/>
              <a:pathLst>
                <a:path w="620" h="1" extrusionOk="0">
                  <a:moveTo>
                    <a:pt x="0" y="1"/>
                  </a:moveTo>
                  <a:lnTo>
                    <a:pt x="0" y="1"/>
                  </a:lnTo>
                  <a:lnTo>
                    <a:pt x="620" y="1"/>
                  </a:lnTo>
                  <a:lnTo>
                    <a:pt x="620" y="1"/>
                  </a:lnTo>
                  <a:lnTo>
                    <a:pt x="620" y="1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1D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2"/>
            <p:cNvSpPr/>
            <p:nvPr/>
          </p:nvSpPr>
          <p:spPr>
            <a:xfrm flipH="1">
              <a:off x="6603916" y="4648080"/>
              <a:ext cx="70616" cy="29729"/>
            </a:xfrm>
            <a:custGeom>
              <a:avLst/>
              <a:gdLst/>
              <a:ahLst/>
              <a:cxnLst/>
              <a:rect l="l" t="t" r="r" b="b"/>
              <a:pathLst>
                <a:path w="943" h="397" extrusionOk="0">
                  <a:moveTo>
                    <a:pt x="1" y="0"/>
                  </a:moveTo>
                  <a:cubicBezTo>
                    <a:pt x="323" y="199"/>
                    <a:pt x="620" y="298"/>
                    <a:pt x="942" y="397"/>
                  </a:cubicBezTo>
                  <a:lnTo>
                    <a:pt x="942" y="397"/>
                  </a:lnTo>
                  <a:cubicBezTo>
                    <a:pt x="620" y="298"/>
                    <a:pt x="323" y="199"/>
                    <a:pt x="1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2"/>
            <p:cNvSpPr/>
            <p:nvPr/>
          </p:nvSpPr>
          <p:spPr>
            <a:xfrm flipH="1">
              <a:off x="6542660" y="4299193"/>
              <a:ext cx="146699" cy="332264"/>
            </a:xfrm>
            <a:custGeom>
              <a:avLst/>
              <a:gdLst/>
              <a:ahLst/>
              <a:cxnLst/>
              <a:rect l="l" t="t" r="r" b="b"/>
              <a:pathLst>
                <a:path w="1959" h="4437" extrusionOk="0">
                  <a:moveTo>
                    <a:pt x="1958" y="1"/>
                  </a:moveTo>
                  <a:cubicBezTo>
                    <a:pt x="1859" y="1463"/>
                    <a:pt x="1339" y="2900"/>
                    <a:pt x="0" y="4436"/>
                  </a:cubicBezTo>
                  <a:cubicBezTo>
                    <a:pt x="1339" y="2900"/>
                    <a:pt x="1859" y="1463"/>
                    <a:pt x="1958" y="100"/>
                  </a:cubicBezTo>
                  <a:lnTo>
                    <a:pt x="1958" y="1"/>
                  </a:lnTo>
                  <a:close/>
                </a:path>
              </a:pathLst>
            </a:custGeom>
            <a:solidFill>
              <a:srgbClr val="EDB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2"/>
            <p:cNvSpPr/>
            <p:nvPr/>
          </p:nvSpPr>
          <p:spPr>
            <a:xfrm flipH="1">
              <a:off x="5963695" y="3023686"/>
              <a:ext cx="3037928" cy="2088388"/>
            </a:xfrm>
            <a:custGeom>
              <a:avLst/>
              <a:gdLst/>
              <a:ahLst/>
              <a:cxnLst/>
              <a:rect l="l" t="t" r="r" b="b"/>
              <a:pathLst>
                <a:path w="40568" h="27888" extrusionOk="0">
                  <a:moveTo>
                    <a:pt x="19178" y="0"/>
                  </a:moveTo>
                  <a:cubicBezTo>
                    <a:pt x="13364" y="0"/>
                    <a:pt x="7395" y="3737"/>
                    <a:pt x="3916" y="9203"/>
                  </a:cubicBezTo>
                  <a:cubicBezTo>
                    <a:pt x="1" y="15175"/>
                    <a:pt x="2677" y="18273"/>
                    <a:pt x="2677" y="18273"/>
                  </a:cubicBezTo>
                  <a:cubicBezTo>
                    <a:pt x="2677" y="18273"/>
                    <a:pt x="1042" y="20131"/>
                    <a:pt x="1438" y="21370"/>
                  </a:cubicBezTo>
                  <a:cubicBezTo>
                    <a:pt x="1599" y="21891"/>
                    <a:pt x="1965" y="22046"/>
                    <a:pt x="2340" y="22046"/>
                  </a:cubicBezTo>
                  <a:cubicBezTo>
                    <a:pt x="2626" y="22046"/>
                    <a:pt x="2918" y="21955"/>
                    <a:pt x="3128" y="21868"/>
                  </a:cubicBezTo>
                  <a:lnTo>
                    <a:pt x="3128" y="21868"/>
                  </a:lnTo>
                  <a:cubicBezTo>
                    <a:pt x="2573" y="22156"/>
                    <a:pt x="1710" y="22923"/>
                    <a:pt x="2157" y="23749"/>
                  </a:cubicBezTo>
                  <a:cubicBezTo>
                    <a:pt x="2286" y="23969"/>
                    <a:pt x="2500" y="24045"/>
                    <a:pt x="2735" y="24045"/>
                  </a:cubicBezTo>
                  <a:cubicBezTo>
                    <a:pt x="3270" y="24045"/>
                    <a:pt x="3916" y="23650"/>
                    <a:pt x="3916" y="23650"/>
                  </a:cubicBezTo>
                  <a:lnTo>
                    <a:pt x="3916" y="23650"/>
                  </a:lnTo>
                  <a:cubicBezTo>
                    <a:pt x="3916" y="23650"/>
                    <a:pt x="2900" y="25806"/>
                    <a:pt x="4139" y="26426"/>
                  </a:cubicBezTo>
                  <a:cubicBezTo>
                    <a:pt x="4362" y="26550"/>
                    <a:pt x="4546" y="26599"/>
                    <a:pt x="4697" y="26599"/>
                  </a:cubicBezTo>
                  <a:cubicBezTo>
                    <a:pt x="5299" y="26599"/>
                    <a:pt x="5379" y="25806"/>
                    <a:pt x="5379" y="25806"/>
                  </a:cubicBezTo>
                  <a:cubicBezTo>
                    <a:pt x="5379" y="25806"/>
                    <a:pt x="5775" y="27888"/>
                    <a:pt x="6915" y="27888"/>
                  </a:cubicBezTo>
                  <a:cubicBezTo>
                    <a:pt x="8154" y="27789"/>
                    <a:pt x="7956" y="26228"/>
                    <a:pt x="7956" y="26227"/>
                  </a:cubicBezTo>
                  <a:lnTo>
                    <a:pt x="7956" y="26227"/>
                  </a:lnTo>
                  <a:cubicBezTo>
                    <a:pt x="7956" y="26228"/>
                    <a:pt x="8253" y="27665"/>
                    <a:pt x="9492" y="27789"/>
                  </a:cubicBezTo>
                  <a:cubicBezTo>
                    <a:pt x="10632" y="27789"/>
                    <a:pt x="10954" y="27466"/>
                    <a:pt x="11153" y="26649"/>
                  </a:cubicBezTo>
                  <a:lnTo>
                    <a:pt x="11351" y="26649"/>
                  </a:lnTo>
                  <a:cubicBezTo>
                    <a:pt x="12193" y="26649"/>
                    <a:pt x="13011" y="25930"/>
                    <a:pt x="13209" y="25087"/>
                  </a:cubicBezTo>
                  <a:cubicBezTo>
                    <a:pt x="13332" y="25125"/>
                    <a:pt x="13452" y="25143"/>
                    <a:pt x="13570" y="25143"/>
                  </a:cubicBezTo>
                  <a:cubicBezTo>
                    <a:pt x="14452" y="25143"/>
                    <a:pt x="15155" y="24147"/>
                    <a:pt x="15068" y="23229"/>
                  </a:cubicBezTo>
                  <a:cubicBezTo>
                    <a:pt x="14870" y="22213"/>
                    <a:pt x="13928" y="21469"/>
                    <a:pt x="13011" y="21073"/>
                  </a:cubicBezTo>
                  <a:cubicBezTo>
                    <a:pt x="13532" y="20751"/>
                    <a:pt x="13432" y="19834"/>
                    <a:pt x="13011" y="19413"/>
                  </a:cubicBezTo>
                  <a:cubicBezTo>
                    <a:pt x="12590" y="18892"/>
                    <a:pt x="11970" y="18595"/>
                    <a:pt x="11574" y="18174"/>
                  </a:cubicBezTo>
                  <a:cubicBezTo>
                    <a:pt x="12392" y="16934"/>
                    <a:pt x="11450" y="15497"/>
                    <a:pt x="10112" y="14878"/>
                  </a:cubicBezTo>
                  <a:lnTo>
                    <a:pt x="10112" y="14878"/>
                  </a:lnTo>
                  <a:cubicBezTo>
                    <a:pt x="10231" y="14903"/>
                    <a:pt x="10348" y="14915"/>
                    <a:pt x="10462" y="14915"/>
                  </a:cubicBezTo>
                  <a:cubicBezTo>
                    <a:pt x="11250" y="14915"/>
                    <a:pt x="11896" y="14341"/>
                    <a:pt x="12069" y="13539"/>
                  </a:cubicBezTo>
                  <a:cubicBezTo>
                    <a:pt x="12292" y="12598"/>
                    <a:pt x="12292" y="11978"/>
                    <a:pt x="11970" y="11061"/>
                  </a:cubicBezTo>
                  <a:lnTo>
                    <a:pt x="11970" y="11061"/>
                  </a:lnTo>
                  <a:cubicBezTo>
                    <a:pt x="12288" y="11173"/>
                    <a:pt x="12792" y="11257"/>
                    <a:pt x="13358" y="11257"/>
                  </a:cubicBezTo>
                  <a:cubicBezTo>
                    <a:pt x="14294" y="11257"/>
                    <a:pt x="15399" y="11028"/>
                    <a:pt x="16109" y="10318"/>
                  </a:cubicBezTo>
                  <a:cubicBezTo>
                    <a:pt x="16728" y="9599"/>
                    <a:pt x="16827" y="8459"/>
                    <a:pt x="16208" y="7840"/>
                  </a:cubicBezTo>
                  <a:lnTo>
                    <a:pt x="16208" y="7840"/>
                  </a:lnTo>
                  <a:cubicBezTo>
                    <a:pt x="16887" y="8354"/>
                    <a:pt x="17788" y="8732"/>
                    <a:pt x="18670" y="8732"/>
                  </a:cubicBezTo>
                  <a:cubicBezTo>
                    <a:pt x="18850" y="8732"/>
                    <a:pt x="19030" y="8716"/>
                    <a:pt x="19206" y="8682"/>
                  </a:cubicBezTo>
                  <a:cubicBezTo>
                    <a:pt x="20123" y="8360"/>
                    <a:pt x="20867" y="7220"/>
                    <a:pt x="20545" y="6402"/>
                  </a:cubicBezTo>
                  <a:lnTo>
                    <a:pt x="20545" y="6402"/>
                  </a:lnTo>
                  <a:cubicBezTo>
                    <a:pt x="21022" y="7204"/>
                    <a:pt x="21926" y="7815"/>
                    <a:pt x="22792" y="7815"/>
                  </a:cubicBezTo>
                  <a:cubicBezTo>
                    <a:pt x="23050" y="7815"/>
                    <a:pt x="23304" y="7761"/>
                    <a:pt x="23543" y="7641"/>
                  </a:cubicBezTo>
                  <a:cubicBezTo>
                    <a:pt x="24460" y="7121"/>
                    <a:pt x="25203" y="6402"/>
                    <a:pt x="24881" y="5585"/>
                  </a:cubicBezTo>
                  <a:lnTo>
                    <a:pt x="24881" y="5585"/>
                  </a:lnTo>
                  <a:cubicBezTo>
                    <a:pt x="24881" y="5585"/>
                    <a:pt x="25720" y="6955"/>
                    <a:pt x="26990" y="6955"/>
                  </a:cubicBezTo>
                  <a:cubicBezTo>
                    <a:pt x="27559" y="6955"/>
                    <a:pt x="28215" y="6680"/>
                    <a:pt x="28921" y="5882"/>
                  </a:cubicBezTo>
                  <a:cubicBezTo>
                    <a:pt x="31176" y="8162"/>
                    <a:pt x="32117" y="10442"/>
                    <a:pt x="32737" y="14456"/>
                  </a:cubicBezTo>
                  <a:cubicBezTo>
                    <a:pt x="33133" y="16513"/>
                    <a:pt x="33133" y="18892"/>
                    <a:pt x="30878" y="21469"/>
                  </a:cubicBezTo>
                  <a:cubicBezTo>
                    <a:pt x="31275" y="21990"/>
                    <a:pt x="31894" y="22089"/>
                    <a:pt x="32638" y="22089"/>
                  </a:cubicBezTo>
                  <a:cubicBezTo>
                    <a:pt x="32638" y="22510"/>
                    <a:pt x="32737" y="22832"/>
                    <a:pt x="32836" y="23031"/>
                  </a:cubicBezTo>
                  <a:cubicBezTo>
                    <a:pt x="33278" y="23685"/>
                    <a:pt x="33721" y="24251"/>
                    <a:pt x="34316" y="24251"/>
                  </a:cubicBezTo>
                  <a:cubicBezTo>
                    <a:pt x="34555" y="24251"/>
                    <a:pt x="34818" y="24160"/>
                    <a:pt x="35116" y="23948"/>
                  </a:cubicBezTo>
                  <a:cubicBezTo>
                    <a:pt x="36231" y="23229"/>
                    <a:pt x="36033" y="21891"/>
                    <a:pt x="36033" y="21891"/>
                  </a:cubicBezTo>
                  <a:lnTo>
                    <a:pt x="36033" y="21891"/>
                  </a:lnTo>
                  <a:cubicBezTo>
                    <a:pt x="36033" y="21891"/>
                    <a:pt x="36360" y="23103"/>
                    <a:pt x="37217" y="23103"/>
                  </a:cubicBezTo>
                  <a:cubicBezTo>
                    <a:pt x="37333" y="23103"/>
                    <a:pt x="37459" y="23081"/>
                    <a:pt x="37594" y="23031"/>
                  </a:cubicBezTo>
                  <a:cubicBezTo>
                    <a:pt x="38709" y="22609"/>
                    <a:pt x="38313" y="20553"/>
                    <a:pt x="38313" y="20552"/>
                  </a:cubicBezTo>
                  <a:lnTo>
                    <a:pt x="38313" y="20552"/>
                  </a:lnTo>
                  <a:cubicBezTo>
                    <a:pt x="38313" y="20553"/>
                    <a:pt x="38573" y="21123"/>
                    <a:pt x="39016" y="21123"/>
                  </a:cubicBezTo>
                  <a:cubicBezTo>
                    <a:pt x="39198" y="21123"/>
                    <a:pt x="39412" y="21026"/>
                    <a:pt x="39651" y="20751"/>
                  </a:cubicBezTo>
                  <a:cubicBezTo>
                    <a:pt x="40568" y="19735"/>
                    <a:pt x="38833" y="17975"/>
                    <a:pt x="38833" y="17975"/>
                  </a:cubicBezTo>
                  <a:lnTo>
                    <a:pt x="38833" y="17975"/>
                  </a:lnTo>
                  <a:cubicBezTo>
                    <a:pt x="38833" y="17975"/>
                    <a:pt x="39088" y="18028"/>
                    <a:pt x="39390" y="18028"/>
                  </a:cubicBezTo>
                  <a:cubicBezTo>
                    <a:pt x="39806" y="18028"/>
                    <a:pt x="40312" y="17928"/>
                    <a:pt x="40370" y="17455"/>
                  </a:cubicBezTo>
                  <a:cubicBezTo>
                    <a:pt x="40568" y="16414"/>
                    <a:pt x="38932" y="15695"/>
                    <a:pt x="38313" y="15596"/>
                  </a:cubicBezTo>
                  <a:cubicBezTo>
                    <a:pt x="38833" y="15596"/>
                    <a:pt x="40072" y="15398"/>
                    <a:pt x="39948" y="14357"/>
                  </a:cubicBezTo>
                  <a:cubicBezTo>
                    <a:pt x="39849" y="13019"/>
                    <a:pt x="37891" y="12598"/>
                    <a:pt x="37891" y="12598"/>
                  </a:cubicBezTo>
                  <a:cubicBezTo>
                    <a:pt x="37891" y="12598"/>
                    <a:pt x="39453" y="12598"/>
                    <a:pt x="39329" y="10937"/>
                  </a:cubicBezTo>
                  <a:cubicBezTo>
                    <a:pt x="39230" y="10219"/>
                    <a:pt x="38090" y="9599"/>
                    <a:pt x="37074" y="9599"/>
                  </a:cubicBezTo>
                  <a:lnTo>
                    <a:pt x="36851" y="9500"/>
                  </a:lnTo>
                  <a:cubicBezTo>
                    <a:pt x="36974" y="8980"/>
                    <a:pt x="37272" y="8261"/>
                    <a:pt x="36652" y="7542"/>
                  </a:cubicBezTo>
                  <a:cubicBezTo>
                    <a:pt x="36283" y="7173"/>
                    <a:pt x="35700" y="7071"/>
                    <a:pt x="35173" y="7071"/>
                  </a:cubicBezTo>
                  <a:cubicBezTo>
                    <a:pt x="34534" y="7071"/>
                    <a:pt x="33976" y="7220"/>
                    <a:pt x="33976" y="7220"/>
                  </a:cubicBezTo>
                  <a:cubicBezTo>
                    <a:pt x="33976" y="7220"/>
                    <a:pt x="33753" y="7121"/>
                    <a:pt x="33456" y="6923"/>
                  </a:cubicBezTo>
                  <a:lnTo>
                    <a:pt x="30878" y="3726"/>
                  </a:lnTo>
                  <a:cubicBezTo>
                    <a:pt x="29738" y="3007"/>
                    <a:pt x="27161" y="926"/>
                    <a:pt x="20867" y="108"/>
                  </a:cubicBezTo>
                  <a:cubicBezTo>
                    <a:pt x="20307" y="36"/>
                    <a:pt x="19743" y="0"/>
                    <a:pt x="19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2"/>
            <p:cNvSpPr/>
            <p:nvPr/>
          </p:nvSpPr>
          <p:spPr>
            <a:xfrm flipH="1">
              <a:off x="7548495" y="4130329"/>
              <a:ext cx="463986" cy="454701"/>
            </a:xfrm>
            <a:custGeom>
              <a:avLst/>
              <a:gdLst/>
              <a:ahLst/>
              <a:cxnLst/>
              <a:rect l="l" t="t" r="r" b="b"/>
              <a:pathLst>
                <a:path w="6196" h="6072" extrusionOk="0">
                  <a:moveTo>
                    <a:pt x="3098" y="0"/>
                  </a:moveTo>
                  <a:cubicBezTo>
                    <a:pt x="1462" y="0"/>
                    <a:pt x="99" y="1240"/>
                    <a:pt x="99" y="2875"/>
                  </a:cubicBezTo>
                  <a:cubicBezTo>
                    <a:pt x="0" y="4535"/>
                    <a:pt x="1239" y="5973"/>
                    <a:pt x="2900" y="6072"/>
                  </a:cubicBezTo>
                  <a:lnTo>
                    <a:pt x="3098" y="6072"/>
                  </a:lnTo>
                  <a:cubicBezTo>
                    <a:pt x="4659" y="6072"/>
                    <a:pt x="5997" y="4833"/>
                    <a:pt x="6097" y="3197"/>
                  </a:cubicBezTo>
                  <a:cubicBezTo>
                    <a:pt x="6196" y="1537"/>
                    <a:pt x="4857" y="100"/>
                    <a:pt x="3197" y="0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2"/>
            <p:cNvSpPr/>
            <p:nvPr/>
          </p:nvSpPr>
          <p:spPr>
            <a:xfrm flipH="1">
              <a:off x="6535244" y="3874224"/>
              <a:ext cx="332264" cy="449159"/>
            </a:xfrm>
            <a:custGeom>
              <a:avLst/>
              <a:gdLst/>
              <a:ahLst/>
              <a:cxnLst/>
              <a:rect l="l" t="t" r="r" b="b"/>
              <a:pathLst>
                <a:path w="4437" h="5998" extrusionOk="0">
                  <a:moveTo>
                    <a:pt x="3098" y="1"/>
                  </a:moveTo>
                  <a:cubicBezTo>
                    <a:pt x="1438" y="1"/>
                    <a:pt x="99" y="1240"/>
                    <a:pt x="99" y="2801"/>
                  </a:cubicBezTo>
                  <a:cubicBezTo>
                    <a:pt x="0" y="4536"/>
                    <a:pt x="1239" y="5899"/>
                    <a:pt x="2900" y="5998"/>
                  </a:cubicBezTo>
                  <a:lnTo>
                    <a:pt x="3098" y="5998"/>
                  </a:lnTo>
                  <a:cubicBezTo>
                    <a:pt x="3519" y="5998"/>
                    <a:pt x="3916" y="5899"/>
                    <a:pt x="4337" y="5775"/>
                  </a:cubicBezTo>
                  <a:cubicBezTo>
                    <a:pt x="4436" y="4759"/>
                    <a:pt x="4337" y="3916"/>
                    <a:pt x="4238" y="3098"/>
                  </a:cubicBezTo>
                  <a:cubicBezTo>
                    <a:pt x="4015" y="1958"/>
                    <a:pt x="3817" y="942"/>
                    <a:pt x="3618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2"/>
            <p:cNvSpPr/>
            <p:nvPr/>
          </p:nvSpPr>
          <p:spPr>
            <a:xfrm flipH="1">
              <a:off x="6535323" y="4106216"/>
              <a:ext cx="14902" cy="200467"/>
            </a:xfrm>
            <a:custGeom>
              <a:avLst/>
              <a:gdLst/>
              <a:ahLst/>
              <a:cxnLst/>
              <a:rect l="l" t="t" r="r" b="b"/>
              <a:pathLst>
                <a:path w="199" h="2677" extrusionOk="0">
                  <a:moveTo>
                    <a:pt x="1" y="0"/>
                  </a:moveTo>
                  <a:cubicBezTo>
                    <a:pt x="93" y="757"/>
                    <a:pt x="184" y="1535"/>
                    <a:pt x="119" y="2451"/>
                  </a:cubicBezTo>
                  <a:lnTo>
                    <a:pt x="119" y="2451"/>
                  </a:lnTo>
                  <a:cubicBezTo>
                    <a:pt x="199" y="1886"/>
                    <a:pt x="192" y="1395"/>
                    <a:pt x="100" y="818"/>
                  </a:cubicBezTo>
                  <a:lnTo>
                    <a:pt x="100" y="719"/>
                  </a:lnTo>
                  <a:cubicBezTo>
                    <a:pt x="100" y="521"/>
                    <a:pt x="100" y="199"/>
                    <a:pt x="1" y="0"/>
                  </a:cubicBezTo>
                  <a:close/>
                  <a:moveTo>
                    <a:pt x="119" y="2451"/>
                  </a:moveTo>
                  <a:cubicBezTo>
                    <a:pt x="113" y="2493"/>
                    <a:pt x="107" y="2535"/>
                    <a:pt x="100" y="2578"/>
                  </a:cubicBezTo>
                  <a:lnTo>
                    <a:pt x="100" y="2677"/>
                  </a:lnTo>
                  <a:cubicBezTo>
                    <a:pt x="107" y="2601"/>
                    <a:pt x="114" y="2525"/>
                    <a:pt x="119" y="2451"/>
                  </a:cubicBezTo>
                  <a:close/>
                </a:path>
              </a:pathLst>
            </a:custGeom>
            <a:solidFill>
              <a:srgbClr val="F2A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2"/>
            <p:cNvSpPr/>
            <p:nvPr/>
          </p:nvSpPr>
          <p:spPr>
            <a:xfrm flipH="1">
              <a:off x="6536895" y="3874224"/>
              <a:ext cx="59683" cy="425046"/>
            </a:xfrm>
            <a:custGeom>
              <a:avLst/>
              <a:gdLst/>
              <a:ahLst/>
              <a:cxnLst/>
              <a:rect l="l" t="t" r="r" b="b"/>
              <a:pathLst>
                <a:path w="797" h="5676" extrusionOk="0">
                  <a:moveTo>
                    <a:pt x="0" y="1"/>
                  </a:moveTo>
                  <a:cubicBezTo>
                    <a:pt x="199" y="942"/>
                    <a:pt x="397" y="1958"/>
                    <a:pt x="620" y="3098"/>
                  </a:cubicBezTo>
                  <a:cubicBezTo>
                    <a:pt x="639" y="3137"/>
                    <a:pt x="655" y="3179"/>
                    <a:pt x="667" y="3225"/>
                  </a:cubicBezTo>
                  <a:lnTo>
                    <a:pt x="667" y="3225"/>
                  </a:lnTo>
                  <a:cubicBezTo>
                    <a:pt x="517" y="1855"/>
                    <a:pt x="174" y="455"/>
                    <a:pt x="0" y="1"/>
                  </a:cubicBezTo>
                  <a:close/>
                  <a:moveTo>
                    <a:pt x="667" y="3225"/>
                  </a:moveTo>
                  <a:cubicBezTo>
                    <a:pt x="689" y="3424"/>
                    <a:pt x="706" y="3622"/>
                    <a:pt x="719" y="3817"/>
                  </a:cubicBezTo>
                  <a:cubicBezTo>
                    <a:pt x="719" y="3657"/>
                    <a:pt x="719" y="3416"/>
                    <a:pt x="667" y="3225"/>
                  </a:cubicBezTo>
                  <a:close/>
                  <a:moveTo>
                    <a:pt x="719" y="3916"/>
                  </a:moveTo>
                  <a:lnTo>
                    <a:pt x="719" y="3916"/>
                  </a:lnTo>
                  <a:cubicBezTo>
                    <a:pt x="765" y="4260"/>
                    <a:pt x="790" y="4578"/>
                    <a:pt x="793" y="4859"/>
                  </a:cubicBezTo>
                  <a:lnTo>
                    <a:pt x="793" y="4859"/>
                  </a:lnTo>
                  <a:cubicBezTo>
                    <a:pt x="797" y="4553"/>
                    <a:pt x="772" y="4249"/>
                    <a:pt x="719" y="3916"/>
                  </a:cubicBezTo>
                  <a:close/>
                  <a:moveTo>
                    <a:pt x="793" y="4859"/>
                  </a:moveTo>
                  <a:lnTo>
                    <a:pt x="793" y="4859"/>
                  </a:lnTo>
                  <a:cubicBezTo>
                    <a:pt x="790" y="5123"/>
                    <a:pt x="765" y="5389"/>
                    <a:pt x="719" y="5676"/>
                  </a:cubicBezTo>
                  <a:cubicBezTo>
                    <a:pt x="772" y="5463"/>
                    <a:pt x="797" y="5185"/>
                    <a:pt x="793" y="4859"/>
                  </a:cubicBezTo>
                  <a:close/>
                </a:path>
              </a:pathLst>
            </a:custGeom>
            <a:solidFill>
              <a:srgbClr val="F77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2"/>
            <p:cNvSpPr/>
            <p:nvPr/>
          </p:nvSpPr>
          <p:spPr>
            <a:xfrm flipH="1">
              <a:off x="6824747" y="3803233"/>
              <a:ext cx="159654" cy="157707"/>
            </a:xfrm>
            <a:custGeom>
              <a:avLst/>
              <a:gdLst/>
              <a:ahLst/>
              <a:cxnLst/>
              <a:rect l="l" t="t" r="r" b="b"/>
              <a:pathLst>
                <a:path w="2132" h="2106" extrusionOk="0">
                  <a:moveTo>
                    <a:pt x="1063" y="1"/>
                  </a:moveTo>
                  <a:cubicBezTo>
                    <a:pt x="993" y="1"/>
                    <a:pt x="920" y="11"/>
                    <a:pt x="843" y="32"/>
                  </a:cubicBezTo>
                  <a:cubicBezTo>
                    <a:pt x="0" y="230"/>
                    <a:pt x="0" y="1271"/>
                    <a:pt x="223" y="1890"/>
                  </a:cubicBezTo>
                  <a:cubicBezTo>
                    <a:pt x="298" y="2040"/>
                    <a:pt x="433" y="2105"/>
                    <a:pt x="567" y="2105"/>
                  </a:cubicBezTo>
                  <a:cubicBezTo>
                    <a:pt x="787" y="2105"/>
                    <a:pt x="1003" y="1929"/>
                    <a:pt x="942" y="1667"/>
                  </a:cubicBezTo>
                  <a:cubicBezTo>
                    <a:pt x="843" y="1469"/>
                    <a:pt x="744" y="850"/>
                    <a:pt x="942" y="750"/>
                  </a:cubicBezTo>
                  <a:cubicBezTo>
                    <a:pt x="991" y="725"/>
                    <a:pt x="1034" y="713"/>
                    <a:pt x="1072" y="713"/>
                  </a:cubicBezTo>
                  <a:cubicBezTo>
                    <a:pt x="1363" y="713"/>
                    <a:pt x="1363" y="1381"/>
                    <a:pt x="1363" y="1469"/>
                  </a:cubicBezTo>
                  <a:cubicBezTo>
                    <a:pt x="1413" y="1729"/>
                    <a:pt x="1617" y="1859"/>
                    <a:pt x="1797" y="1859"/>
                  </a:cubicBezTo>
                  <a:cubicBezTo>
                    <a:pt x="1976" y="1859"/>
                    <a:pt x="2131" y="1729"/>
                    <a:pt x="2082" y="1469"/>
                  </a:cubicBezTo>
                  <a:cubicBezTo>
                    <a:pt x="2082" y="908"/>
                    <a:pt x="1736" y="1"/>
                    <a:pt x="1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2"/>
            <p:cNvSpPr/>
            <p:nvPr/>
          </p:nvSpPr>
          <p:spPr>
            <a:xfrm flipH="1">
              <a:off x="7659627" y="3942444"/>
              <a:ext cx="167293" cy="157633"/>
            </a:xfrm>
            <a:custGeom>
              <a:avLst/>
              <a:gdLst/>
              <a:ahLst/>
              <a:cxnLst/>
              <a:rect l="l" t="t" r="r" b="b"/>
              <a:pathLst>
                <a:path w="2234" h="2105" extrusionOk="0">
                  <a:moveTo>
                    <a:pt x="1163" y="1"/>
                  </a:moveTo>
                  <a:cubicBezTo>
                    <a:pt x="1093" y="1"/>
                    <a:pt x="1019" y="10"/>
                    <a:pt x="942" y="31"/>
                  </a:cubicBezTo>
                  <a:cubicBezTo>
                    <a:pt x="100" y="230"/>
                    <a:pt x="0" y="1270"/>
                    <a:pt x="323" y="1890"/>
                  </a:cubicBezTo>
                  <a:cubicBezTo>
                    <a:pt x="398" y="2040"/>
                    <a:pt x="533" y="2105"/>
                    <a:pt x="661" y="2105"/>
                  </a:cubicBezTo>
                  <a:cubicBezTo>
                    <a:pt x="872" y="2105"/>
                    <a:pt x="1065" y="1929"/>
                    <a:pt x="942" y="1667"/>
                  </a:cubicBezTo>
                  <a:cubicBezTo>
                    <a:pt x="942" y="1469"/>
                    <a:pt x="719" y="849"/>
                    <a:pt x="1041" y="750"/>
                  </a:cubicBezTo>
                  <a:cubicBezTo>
                    <a:pt x="1076" y="724"/>
                    <a:pt x="1108" y="713"/>
                    <a:pt x="1137" y="713"/>
                  </a:cubicBezTo>
                  <a:cubicBezTo>
                    <a:pt x="1366" y="713"/>
                    <a:pt x="1463" y="1392"/>
                    <a:pt x="1463" y="1568"/>
                  </a:cubicBezTo>
                  <a:cubicBezTo>
                    <a:pt x="1510" y="1767"/>
                    <a:pt x="1695" y="1872"/>
                    <a:pt x="1868" y="1872"/>
                  </a:cubicBezTo>
                  <a:cubicBezTo>
                    <a:pt x="2059" y="1872"/>
                    <a:pt x="2233" y="1743"/>
                    <a:pt x="2181" y="1469"/>
                  </a:cubicBezTo>
                  <a:cubicBezTo>
                    <a:pt x="2181" y="907"/>
                    <a:pt x="1836" y="1"/>
                    <a:pt x="1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2"/>
            <p:cNvSpPr/>
            <p:nvPr/>
          </p:nvSpPr>
          <p:spPr>
            <a:xfrm flipH="1">
              <a:off x="7123533" y="3881637"/>
              <a:ext cx="193053" cy="271008"/>
            </a:xfrm>
            <a:custGeom>
              <a:avLst/>
              <a:gdLst/>
              <a:ahLst/>
              <a:cxnLst/>
              <a:rect l="l" t="t" r="r" b="b"/>
              <a:pathLst>
                <a:path w="2578" h="3619" extrusionOk="0">
                  <a:moveTo>
                    <a:pt x="322" y="1"/>
                  </a:moveTo>
                  <a:cubicBezTo>
                    <a:pt x="99" y="1"/>
                    <a:pt x="0" y="224"/>
                    <a:pt x="0" y="521"/>
                  </a:cubicBezTo>
                  <a:cubicBezTo>
                    <a:pt x="0" y="942"/>
                    <a:pt x="223" y="3321"/>
                    <a:pt x="422" y="3520"/>
                  </a:cubicBezTo>
                  <a:cubicBezTo>
                    <a:pt x="521" y="3520"/>
                    <a:pt x="719" y="3619"/>
                    <a:pt x="1041" y="3619"/>
                  </a:cubicBezTo>
                  <a:cubicBezTo>
                    <a:pt x="1338" y="3619"/>
                    <a:pt x="1760" y="3520"/>
                    <a:pt x="2082" y="3098"/>
                  </a:cubicBezTo>
                  <a:cubicBezTo>
                    <a:pt x="2578" y="2479"/>
                    <a:pt x="843" y="224"/>
                    <a:pt x="521" y="100"/>
                  </a:cubicBezTo>
                  <a:cubicBezTo>
                    <a:pt x="422" y="1"/>
                    <a:pt x="322" y="1"/>
                    <a:pt x="322" y="1"/>
                  </a:cubicBezTo>
                  <a:close/>
                </a:path>
              </a:pathLst>
            </a:custGeom>
            <a:solidFill>
              <a:srgbClr val="F8A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2"/>
            <p:cNvSpPr/>
            <p:nvPr/>
          </p:nvSpPr>
          <p:spPr>
            <a:xfrm flipH="1">
              <a:off x="7030750" y="4186717"/>
              <a:ext cx="361918" cy="144078"/>
            </a:xfrm>
            <a:custGeom>
              <a:avLst/>
              <a:gdLst/>
              <a:ahLst/>
              <a:cxnLst/>
              <a:rect l="l" t="t" r="r" b="b"/>
              <a:pathLst>
                <a:path w="4833" h="1924" extrusionOk="0">
                  <a:moveTo>
                    <a:pt x="4472" y="0"/>
                  </a:moveTo>
                  <a:cubicBezTo>
                    <a:pt x="4384" y="0"/>
                    <a:pt x="4286" y="48"/>
                    <a:pt x="4213" y="164"/>
                  </a:cubicBezTo>
                  <a:cubicBezTo>
                    <a:pt x="3916" y="586"/>
                    <a:pt x="3594" y="784"/>
                    <a:pt x="3197" y="982"/>
                  </a:cubicBezTo>
                  <a:cubicBezTo>
                    <a:pt x="2875" y="1106"/>
                    <a:pt x="2578" y="1205"/>
                    <a:pt x="2156" y="1205"/>
                  </a:cubicBezTo>
                  <a:cubicBezTo>
                    <a:pt x="1735" y="1205"/>
                    <a:pt x="1338" y="1106"/>
                    <a:pt x="1016" y="982"/>
                  </a:cubicBezTo>
                  <a:cubicBezTo>
                    <a:pt x="917" y="883"/>
                    <a:pt x="818" y="883"/>
                    <a:pt x="719" y="883"/>
                  </a:cubicBezTo>
                  <a:lnTo>
                    <a:pt x="620" y="784"/>
                  </a:lnTo>
                  <a:cubicBezTo>
                    <a:pt x="554" y="755"/>
                    <a:pt x="491" y="743"/>
                    <a:pt x="432" y="743"/>
                  </a:cubicBezTo>
                  <a:cubicBezTo>
                    <a:pt x="289" y="743"/>
                    <a:pt x="169" y="813"/>
                    <a:pt x="99" y="883"/>
                  </a:cubicBezTo>
                  <a:cubicBezTo>
                    <a:pt x="0" y="1106"/>
                    <a:pt x="99" y="1304"/>
                    <a:pt x="199" y="1403"/>
                  </a:cubicBezTo>
                  <a:cubicBezTo>
                    <a:pt x="298" y="1403"/>
                    <a:pt x="1115" y="1924"/>
                    <a:pt x="2156" y="1924"/>
                  </a:cubicBezTo>
                  <a:cubicBezTo>
                    <a:pt x="2578" y="1924"/>
                    <a:pt x="3098" y="1825"/>
                    <a:pt x="3494" y="1602"/>
                  </a:cubicBezTo>
                  <a:cubicBezTo>
                    <a:pt x="3916" y="1403"/>
                    <a:pt x="4436" y="1106"/>
                    <a:pt x="4733" y="586"/>
                  </a:cubicBezTo>
                  <a:cubicBezTo>
                    <a:pt x="4833" y="363"/>
                    <a:pt x="4833" y="164"/>
                    <a:pt x="4634" y="65"/>
                  </a:cubicBezTo>
                  <a:cubicBezTo>
                    <a:pt x="4593" y="24"/>
                    <a:pt x="4535" y="0"/>
                    <a:pt x="4472" y="0"/>
                  </a:cubicBezTo>
                  <a:close/>
                </a:path>
              </a:pathLst>
            </a:custGeom>
            <a:solidFill>
              <a:srgbClr val="D67B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2"/>
            <p:cNvSpPr/>
            <p:nvPr/>
          </p:nvSpPr>
          <p:spPr>
            <a:xfrm flipH="1">
              <a:off x="6589057" y="2486015"/>
              <a:ext cx="2466332" cy="1694045"/>
            </a:xfrm>
            <a:custGeom>
              <a:avLst/>
              <a:gdLst/>
              <a:ahLst/>
              <a:cxnLst/>
              <a:rect l="l" t="t" r="r" b="b"/>
              <a:pathLst>
                <a:path w="32935" h="22622" extrusionOk="0">
                  <a:moveTo>
                    <a:pt x="17692" y="1"/>
                  </a:moveTo>
                  <a:cubicBezTo>
                    <a:pt x="13277" y="1"/>
                    <a:pt x="10005" y="1700"/>
                    <a:pt x="7534" y="3769"/>
                  </a:cubicBezTo>
                  <a:cubicBezTo>
                    <a:pt x="0" y="10187"/>
                    <a:pt x="2255" y="19257"/>
                    <a:pt x="3494" y="22058"/>
                  </a:cubicBezTo>
                  <a:cubicBezTo>
                    <a:pt x="3691" y="22487"/>
                    <a:pt x="4253" y="22621"/>
                    <a:pt x="4878" y="22621"/>
                  </a:cubicBezTo>
                  <a:cubicBezTo>
                    <a:pt x="5910" y="22621"/>
                    <a:pt x="7113" y="22256"/>
                    <a:pt x="7113" y="22256"/>
                  </a:cubicBezTo>
                  <a:cubicBezTo>
                    <a:pt x="7113" y="22256"/>
                    <a:pt x="8451" y="17101"/>
                    <a:pt x="11871" y="14623"/>
                  </a:cubicBezTo>
                  <a:cubicBezTo>
                    <a:pt x="14947" y="12288"/>
                    <a:pt x="20160" y="10115"/>
                    <a:pt x="23103" y="10115"/>
                  </a:cubicBezTo>
                  <a:cubicBezTo>
                    <a:pt x="23407" y="10115"/>
                    <a:pt x="23688" y="10139"/>
                    <a:pt x="23939" y="10187"/>
                  </a:cubicBezTo>
                  <a:cubicBezTo>
                    <a:pt x="26739" y="10683"/>
                    <a:pt x="32612" y="11922"/>
                    <a:pt x="32612" y="11922"/>
                  </a:cubicBezTo>
                  <a:cubicBezTo>
                    <a:pt x="32612" y="11922"/>
                    <a:pt x="32935" y="2951"/>
                    <a:pt x="21882" y="473"/>
                  </a:cubicBezTo>
                  <a:cubicBezTo>
                    <a:pt x="20381" y="147"/>
                    <a:pt x="18987" y="1"/>
                    <a:pt x="17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2"/>
            <p:cNvSpPr/>
            <p:nvPr/>
          </p:nvSpPr>
          <p:spPr>
            <a:xfrm flipH="1">
              <a:off x="6435021" y="2894285"/>
              <a:ext cx="2505347" cy="1497771"/>
            </a:xfrm>
            <a:custGeom>
              <a:avLst/>
              <a:gdLst/>
              <a:ahLst/>
              <a:cxnLst/>
              <a:rect l="l" t="t" r="r" b="b"/>
              <a:pathLst>
                <a:path w="33456" h="20001" extrusionOk="0">
                  <a:moveTo>
                    <a:pt x="22608" y="1"/>
                  </a:moveTo>
                  <a:cubicBezTo>
                    <a:pt x="19818" y="1"/>
                    <a:pt x="16391" y="443"/>
                    <a:pt x="13432" y="1737"/>
                  </a:cubicBezTo>
                  <a:cubicBezTo>
                    <a:pt x="7856" y="4116"/>
                    <a:pt x="5998" y="5652"/>
                    <a:pt x="3098" y="9369"/>
                  </a:cubicBezTo>
                  <a:cubicBezTo>
                    <a:pt x="1859" y="10931"/>
                    <a:pt x="224" y="14227"/>
                    <a:pt x="224" y="14846"/>
                  </a:cubicBezTo>
                  <a:cubicBezTo>
                    <a:pt x="1" y="16804"/>
                    <a:pt x="1141" y="18985"/>
                    <a:pt x="1859" y="20001"/>
                  </a:cubicBezTo>
                  <a:cubicBezTo>
                    <a:pt x="1859" y="20001"/>
                    <a:pt x="6295" y="15986"/>
                    <a:pt x="8154" y="14227"/>
                  </a:cubicBezTo>
                  <a:cubicBezTo>
                    <a:pt x="14070" y="8736"/>
                    <a:pt x="19838" y="6972"/>
                    <a:pt x="24345" y="6972"/>
                  </a:cubicBezTo>
                  <a:cubicBezTo>
                    <a:pt x="25351" y="6972"/>
                    <a:pt x="26293" y="7060"/>
                    <a:pt x="27161" y="7214"/>
                  </a:cubicBezTo>
                  <a:cubicBezTo>
                    <a:pt x="28920" y="7610"/>
                    <a:pt x="31820" y="8552"/>
                    <a:pt x="32836" y="8948"/>
                  </a:cubicBezTo>
                  <a:cubicBezTo>
                    <a:pt x="32899" y="8963"/>
                    <a:pt x="32954" y="8970"/>
                    <a:pt x="33003" y="8970"/>
                  </a:cubicBezTo>
                  <a:cubicBezTo>
                    <a:pt x="33356" y="8970"/>
                    <a:pt x="33356" y="8600"/>
                    <a:pt x="33356" y="8230"/>
                  </a:cubicBezTo>
                  <a:lnTo>
                    <a:pt x="33356" y="6371"/>
                  </a:lnTo>
                  <a:cubicBezTo>
                    <a:pt x="33455" y="4611"/>
                    <a:pt x="29961" y="1316"/>
                    <a:pt x="26740" y="399"/>
                  </a:cubicBezTo>
                  <a:cubicBezTo>
                    <a:pt x="25765" y="164"/>
                    <a:pt x="24304" y="1"/>
                    <a:pt x="2260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2"/>
            <p:cNvSpPr/>
            <p:nvPr/>
          </p:nvSpPr>
          <p:spPr>
            <a:xfrm flipH="1">
              <a:off x="8004992" y="2892563"/>
              <a:ext cx="92857" cy="200467"/>
            </a:xfrm>
            <a:custGeom>
              <a:avLst/>
              <a:gdLst/>
              <a:ahLst/>
              <a:cxnLst/>
              <a:rect l="l" t="t" r="r" b="b"/>
              <a:pathLst>
                <a:path w="1240" h="2677" extrusionOk="0">
                  <a:moveTo>
                    <a:pt x="1239" y="0"/>
                  </a:moveTo>
                  <a:lnTo>
                    <a:pt x="1239" y="0"/>
                  </a:lnTo>
                  <a:cubicBezTo>
                    <a:pt x="1239" y="1"/>
                    <a:pt x="223" y="1537"/>
                    <a:pt x="0" y="2677"/>
                  </a:cubicBezTo>
                  <a:cubicBezTo>
                    <a:pt x="323" y="2578"/>
                    <a:pt x="620" y="2479"/>
                    <a:pt x="843" y="2280"/>
                  </a:cubicBezTo>
                  <a:cubicBezTo>
                    <a:pt x="843" y="2280"/>
                    <a:pt x="744" y="1859"/>
                    <a:pt x="1239" y="0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2"/>
            <p:cNvSpPr/>
            <p:nvPr/>
          </p:nvSpPr>
          <p:spPr>
            <a:xfrm flipH="1">
              <a:off x="8034721" y="3063300"/>
              <a:ext cx="63128" cy="29729"/>
            </a:xfrm>
            <a:custGeom>
              <a:avLst/>
              <a:gdLst/>
              <a:ahLst/>
              <a:cxnLst/>
              <a:rect l="l" t="t" r="r" b="b"/>
              <a:pathLst>
                <a:path w="843" h="397" extrusionOk="0">
                  <a:moveTo>
                    <a:pt x="843" y="0"/>
                  </a:moveTo>
                  <a:lnTo>
                    <a:pt x="0" y="397"/>
                  </a:lnTo>
                  <a:cubicBezTo>
                    <a:pt x="323" y="298"/>
                    <a:pt x="620" y="199"/>
                    <a:pt x="843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2"/>
            <p:cNvSpPr/>
            <p:nvPr/>
          </p:nvSpPr>
          <p:spPr>
            <a:xfrm flipH="1">
              <a:off x="8808496" y="3534623"/>
              <a:ext cx="61331" cy="300737"/>
            </a:xfrm>
            <a:custGeom>
              <a:avLst/>
              <a:gdLst/>
              <a:ahLst/>
              <a:cxnLst/>
              <a:rect l="l" t="t" r="r" b="b"/>
              <a:pathLst>
                <a:path w="819" h="4016" extrusionOk="0">
                  <a:moveTo>
                    <a:pt x="521" y="1"/>
                  </a:moveTo>
                  <a:cubicBezTo>
                    <a:pt x="521" y="1"/>
                    <a:pt x="0" y="2578"/>
                    <a:pt x="199" y="4015"/>
                  </a:cubicBezTo>
                  <a:cubicBezTo>
                    <a:pt x="397" y="3718"/>
                    <a:pt x="620" y="3396"/>
                    <a:pt x="818" y="2999"/>
                  </a:cubicBezTo>
                  <a:cubicBezTo>
                    <a:pt x="719" y="2875"/>
                    <a:pt x="620" y="1958"/>
                    <a:pt x="521" y="1"/>
                  </a:cubicBezTo>
                  <a:close/>
                </a:path>
              </a:pathLst>
            </a:custGeom>
            <a:solidFill>
              <a:srgbClr val="CD21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2"/>
            <p:cNvSpPr/>
            <p:nvPr/>
          </p:nvSpPr>
          <p:spPr>
            <a:xfrm flipH="1">
              <a:off x="8808496" y="3759201"/>
              <a:ext cx="46503" cy="76158"/>
            </a:xfrm>
            <a:custGeom>
              <a:avLst/>
              <a:gdLst/>
              <a:ahLst/>
              <a:cxnLst/>
              <a:rect l="l" t="t" r="r" b="b"/>
              <a:pathLst>
                <a:path w="621" h="1017" extrusionOk="0">
                  <a:moveTo>
                    <a:pt x="620" y="0"/>
                  </a:moveTo>
                  <a:lnTo>
                    <a:pt x="1" y="1016"/>
                  </a:lnTo>
                  <a:cubicBezTo>
                    <a:pt x="199" y="719"/>
                    <a:pt x="422" y="397"/>
                    <a:pt x="620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2"/>
            <p:cNvSpPr/>
            <p:nvPr/>
          </p:nvSpPr>
          <p:spPr>
            <a:xfrm flipH="1">
              <a:off x="8073652" y="2992758"/>
              <a:ext cx="766521" cy="1870698"/>
            </a:xfrm>
            <a:custGeom>
              <a:avLst/>
              <a:gdLst/>
              <a:ahLst/>
              <a:cxnLst/>
              <a:rect l="l" t="t" r="r" b="b"/>
              <a:pathLst>
                <a:path w="10236" h="24981" extrusionOk="0">
                  <a:moveTo>
                    <a:pt x="10236" y="1"/>
                  </a:moveTo>
                  <a:lnTo>
                    <a:pt x="1" y="5155"/>
                  </a:lnTo>
                  <a:cubicBezTo>
                    <a:pt x="1" y="5155"/>
                    <a:pt x="224" y="12193"/>
                    <a:pt x="1240" y="15910"/>
                  </a:cubicBezTo>
                  <a:cubicBezTo>
                    <a:pt x="2380" y="19627"/>
                    <a:pt x="6419" y="24980"/>
                    <a:pt x="6419" y="24980"/>
                  </a:cubicBezTo>
                  <a:lnTo>
                    <a:pt x="8798" y="23245"/>
                  </a:lnTo>
                  <a:cubicBezTo>
                    <a:pt x="8798" y="23245"/>
                    <a:pt x="7336" y="20346"/>
                    <a:pt x="7138" y="17769"/>
                  </a:cubicBezTo>
                  <a:cubicBezTo>
                    <a:pt x="6717" y="13531"/>
                    <a:pt x="10236" y="1"/>
                    <a:pt x="10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2"/>
            <p:cNvSpPr/>
            <p:nvPr/>
          </p:nvSpPr>
          <p:spPr>
            <a:xfrm flipH="1">
              <a:off x="8081071" y="4694434"/>
              <a:ext cx="341550" cy="271757"/>
            </a:xfrm>
            <a:custGeom>
              <a:avLst/>
              <a:gdLst/>
              <a:ahLst/>
              <a:cxnLst/>
              <a:rect l="l" t="t" r="r" b="b"/>
              <a:pathLst>
                <a:path w="4561" h="3629" extrusionOk="0">
                  <a:moveTo>
                    <a:pt x="843" y="1"/>
                  </a:moveTo>
                  <a:cubicBezTo>
                    <a:pt x="224" y="521"/>
                    <a:pt x="1" y="1438"/>
                    <a:pt x="323" y="2256"/>
                  </a:cubicBezTo>
                  <a:cubicBezTo>
                    <a:pt x="653" y="3072"/>
                    <a:pt x="1485" y="3629"/>
                    <a:pt x="2367" y="3629"/>
                  </a:cubicBezTo>
                  <a:cubicBezTo>
                    <a:pt x="2610" y="3629"/>
                    <a:pt x="2857" y="3586"/>
                    <a:pt x="3098" y="3495"/>
                  </a:cubicBezTo>
                  <a:cubicBezTo>
                    <a:pt x="3941" y="3198"/>
                    <a:pt x="4461" y="2479"/>
                    <a:pt x="4560" y="1637"/>
                  </a:cubicBezTo>
                  <a:lnTo>
                    <a:pt x="4560" y="1637"/>
                  </a:lnTo>
                  <a:cubicBezTo>
                    <a:pt x="4337" y="1959"/>
                    <a:pt x="4040" y="2058"/>
                    <a:pt x="3718" y="2256"/>
                  </a:cubicBezTo>
                  <a:cubicBezTo>
                    <a:pt x="3479" y="2346"/>
                    <a:pt x="3235" y="2389"/>
                    <a:pt x="2995" y="2389"/>
                  </a:cubicBezTo>
                  <a:cubicBezTo>
                    <a:pt x="2110" y="2389"/>
                    <a:pt x="1274" y="1814"/>
                    <a:pt x="942" y="918"/>
                  </a:cubicBezTo>
                  <a:cubicBezTo>
                    <a:pt x="843" y="620"/>
                    <a:pt x="843" y="298"/>
                    <a:pt x="8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2"/>
            <p:cNvSpPr/>
            <p:nvPr/>
          </p:nvSpPr>
          <p:spPr>
            <a:xfrm flipH="1">
              <a:off x="7802725" y="4972855"/>
              <a:ext cx="556769" cy="300438"/>
            </a:xfrm>
            <a:custGeom>
              <a:avLst/>
              <a:gdLst/>
              <a:ahLst/>
              <a:cxnLst/>
              <a:rect l="l" t="t" r="r" b="b"/>
              <a:pathLst>
                <a:path w="7435" h="4012" extrusionOk="0">
                  <a:moveTo>
                    <a:pt x="4857" y="0"/>
                  </a:moveTo>
                  <a:cubicBezTo>
                    <a:pt x="4259" y="0"/>
                    <a:pt x="3938" y="486"/>
                    <a:pt x="4006" y="608"/>
                  </a:cubicBezTo>
                  <a:lnTo>
                    <a:pt x="4006" y="608"/>
                  </a:lnTo>
                  <a:cubicBezTo>
                    <a:pt x="3953" y="540"/>
                    <a:pt x="3657" y="189"/>
                    <a:pt x="3098" y="99"/>
                  </a:cubicBezTo>
                  <a:cubicBezTo>
                    <a:pt x="2478" y="99"/>
                    <a:pt x="2156" y="1016"/>
                    <a:pt x="2156" y="1016"/>
                  </a:cubicBezTo>
                  <a:cubicBezTo>
                    <a:pt x="2156" y="1016"/>
                    <a:pt x="1978" y="191"/>
                    <a:pt x="1261" y="191"/>
                  </a:cubicBezTo>
                  <a:cubicBezTo>
                    <a:pt x="1222" y="191"/>
                    <a:pt x="1182" y="193"/>
                    <a:pt x="1140" y="198"/>
                  </a:cubicBezTo>
                  <a:cubicBezTo>
                    <a:pt x="298" y="198"/>
                    <a:pt x="0" y="3717"/>
                    <a:pt x="1140" y="3717"/>
                  </a:cubicBezTo>
                  <a:cubicBezTo>
                    <a:pt x="1179" y="3721"/>
                    <a:pt x="1217" y="3723"/>
                    <a:pt x="1253" y="3723"/>
                  </a:cubicBezTo>
                  <a:cubicBezTo>
                    <a:pt x="2156" y="3723"/>
                    <a:pt x="2156" y="2577"/>
                    <a:pt x="2156" y="2577"/>
                  </a:cubicBezTo>
                  <a:cubicBezTo>
                    <a:pt x="2156" y="2577"/>
                    <a:pt x="2156" y="3717"/>
                    <a:pt x="3098" y="3717"/>
                  </a:cubicBezTo>
                  <a:cubicBezTo>
                    <a:pt x="3136" y="3721"/>
                    <a:pt x="3173" y="3723"/>
                    <a:pt x="3207" y="3723"/>
                  </a:cubicBezTo>
                  <a:cubicBezTo>
                    <a:pt x="3780" y="3723"/>
                    <a:pt x="3896" y="3186"/>
                    <a:pt x="3915" y="2881"/>
                  </a:cubicBezTo>
                  <a:lnTo>
                    <a:pt x="3915" y="2881"/>
                  </a:lnTo>
                  <a:cubicBezTo>
                    <a:pt x="3928" y="3256"/>
                    <a:pt x="4022" y="4012"/>
                    <a:pt x="4575" y="4012"/>
                  </a:cubicBezTo>
                  <a:cubicBezTo>
                    <a:pt x="4683" y="4012"/>
                    <a:pt x="4810" y="3983"/>
                    <a:pt x="4957" y="3916"/>
                  </a:cubicBezTo>
                  <a:cubicBezTo>
                    <a:pt x="5532" y="3578"/>
                    <a:pt x="5583" y="2797"/>
                    <a:pt x="5581" y="2498"/>
                  </a:cubicBezTo>
                  <a:lnTo>
                    <a:pt x="5581" y="2498"/>
                  </a:lnTo>
                  <a:cubicBezTo>
                    <a:pt x="5603" y="2859"/>
                    <a:pt x="5733" y="3916"/>
                    <a:pt x="6493" y="3916"/>
                  </a:cubicBezTo>
                  <a:cubicBezTo>
                    <a:pt x="7435" y="3916"/>
                    <a:pt x="7435" y="1537"/>
                    <a:pt x="7435" y="1537"/>
                  </a:cubicBezTo>
                  <a:cubicBezTo>
                    <a:pt x="7435" y="1537"/>
                    <a:pt x="7435" y="193"/>
                    <a:pt x="6494" y="193"/>
                  </a:cubicBezTo>
                  <a:cubicBezTo>
                    <a:pt x="6462" y="193"/>
                    <a:pt x="6429" y="195"/>
                    <a:pt x="6394" y="198"/>
                  </a:cubicBezTo>
                  <a:cubicBezTo>
                    <a:pt x="5774" y="198"/>
                    <a:pt x="5675" y="818"/>
                    <a:pt x="5675" y="818"/>
                  </a:cubicBezTo>
                  <a:cubicBezTo>
                    <a:pt x="5675" y="818"/>
                    <a:pt x="5576" y="0"/>
                    <a:pt x="4857" y="0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2"/>
            <p:cNvSpPr/>
            <p:nvPr/>
          </p:nvSpPr>
          <p:spPr>
            <a:xfrm flipH="1">
              <a:off x="8081072" y="4640861"/>
              <a:ext cx="278422" cy="235213"/>
            </a:xfrm>
            <a:custGeom>
              <a:avLst/>
              <a:gdLst/>
              <a:ahLst/>
              <a:cxnLst/>
              <a:rect l="l" t="t" r="r" b="b"/>
              <a:pathLst>
                <a:path w="3718" h="3141" extrusionOk="0">
                  <a:moveTo>
                    <a:pt x="1554" y="1"/>
                  </a:moveTo>
                  <a:cubicBezTo>
                    <a:pt x="1310" y="1"/>
                    <a:pt x="1062" y="43"/>
                    <a:pt x="818" y="133"/>
                  </a:cubicBezTo>
                  <a:cubicBezTo>
                    <a:pt x="521" y="332"/>
                    <a:pt x="199" y="431"/>
                    <a:pt x="0" y="753"/>
                  </a:cubicBezTo>
                  <a:cubicBezTo>
                    <a:pt x="0" y="1050"/>
                    <a:pt x="0" y="1372"/>
                    <a:pt x="99" y="1670"/>
                  </a:cubicBezTo>
                  <a:cubicBezTo>
                    <a:pt x="431" y="2566"/>
                    <a:pt x="1267" y="3141"/>
                    <a:pt x="2152" y="3141"/>
                  </a:cubicBezTo>
                  <a:cubicBezTo>
                    <a:pt x="2392" y="3141"/>
                    <a:pt x="2636" y="3098"/>
                    <a:pt x="2875" y="3008"/>
                  </a:cubicBezTo>
                  <a:cubicBezTo>
                    <a:pt x="3197" y="2810"/>
                    <a:pt x="3494" y="2711"/>
                    <a:pt x="3717" y="2389"/>
                  </a:cubicBezTo>
                  <a:cubicBezTo>
                    <a:pt x="3717" y="2091"/>
                    <a:pt x="3717" y="1769"/>
                    <a:pt x="3618" y="1472"/>
                  </a:cubicBezTo>
                  <a:cubicBezTo>
                    <a:pt x="3287" y="575"/>
                    <a:pt x="2450" y="1"/>
                    <a:pt x="155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7" name="Google Shape;3487;p42"/>
            <p:cNvGrpSpPr/>
            <p:nvPr/>
          </p:nvGrpSpPr>
          <p:grpSpPr>
            <a:xfrm>
              <a:off x="5595438" y="3371088"/>
              <a:ext cx="901050" cy="1021975"/>
              <a:chOff x="173650" y="129175"/>
              <a:chExt cx="901050" cy="1021975"/>
            </a:xfrm>
          </p:grpSpPr>
          <p:sp>
            <p:nvSpPr>
              <p:cNvPr id="3488" name="Google Shape;3488;p42"/>
              <p:cNvSpPr/>
              <p:nvPr/>
            </p:nvSpPr>
            <p:spPr>
              <a:xfrm>
                <a:off x="173650" y="539825"/>
                <a:ext cx="801200" cy="611325"/>
              </a:xfrm>
              <a:custGeom>
                <a:avLst/>
                <a:gdLst/>
                <a:ahLst/>
                <a:cxnLst/>
                <a:rect l="l" t="t" r="r" b="b"/>
                <a:pathLst>
                  <a:path w="32048" h="24453" extrusionOk="0">
                    <a:moveTo>
                      <a:pt x="3904" y="1"/>
                    </a:moveTo>
                    <a:cubicBezTo>
                      <a:pt x="2374" y="5137"/>
                      <a:pt x="1324" y="12555"/>
                      <a:pt x="274" y="17873"/>
                    </a:cubicBezTo>
                    <a:cubicBezTo>
                      <a:pt x="0" y="19676"/>
                      <a:pt x="2648" y="20156"/>
                      <a:pt x="11984" y="21867"/>
                    </a:cubicBezTo>
                    <a:cubicBezTo>
                      <a:pt x="16640" y="22735"/>
                      <a:pt x="22050" y="23762"/>
                      <a:pt x="27482" y="24447"/>
                    </a:cubicBezTo>
                    <a:cubicBezTo>
                      <a:pt x="27527" y="24451"/>
                      <a:pt x="27570" y="24453"/>
                      <a:pt x="27612" y="24453"/>
                    </a:cubicBezTo>
                    <a:cubicBezTo>
                      <a:pt x="29469" y="24453"/>
                      <a:pt x="29526" y="20469"/>
                      <a:pt x="32047" y="5228"/>
                    </a:cubicBezTo>
                    <a:lnTo>
                      <a:pt x="390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42"/>
              <p:cNvSpPr/>
              <p:nvPr/>
            </p:nvSpPr>
            <p:spPr>
              <a:xfrm>
                <a:off x="209025" y="366050"/>
                <a:ext cx="865675" cy="358500"/>
              </a:xfrm>
              <a:custGeom>
                <a:avLst/>
                <a:gdLst/>
                <a:ahLst/>
                <a:cxnLst/>
                <a:rect l="l" t="t" r="r" b="b"/>
                <a:pathLst>
                  <a:path w="34627" h="14340" extrusionOk="0">
                    <a:moveTo>
                      <a:pt x="4555" y="1"/>
                    </a:moveTo>
                    <a:cubicBezTo>
                      <a:pt x="2868" y="1"/>
                      <a:pt x="1676" y="426"/>
                      <a:pt x="1530" y="1611"/>
                    </a:cubicBezTo>
                    <a:cubicBezTo>
                      <a:pt x="1347" y="2661"/>
                      <a:pt x="868" y="4373"/>
                      <a:pt x="663" y="5902"/>
                    </a:cubicBezTo>
                    <a:cubicBezTo>
                      <a:pt x="389" y="8938"/>
                      <a:pt x="1" y="8938"/>
                      <a:pt x="3151" y="9508"/>
                    </a:cubicBezTo>
                    <a:cubicBezTo>
                      <a:pt x="10375" y="11076"/>
                      <a:pt x="25189" y="14339"/>
                      <a:pt x="30494" y="14339"/>
                    </a:cubicBezTo>
                    <a:cubicBezTo>
                      <a:pt x="31676" y="14339"/>
                      <a:pt x="32386" y="14178"/>
                      <a:pt x="32435" y="13799"/>
                    </a:cubicBezTo>
                    <a:cubicBezTo>
                      <a:pt x="34627" y="2569"/>
                      <a:pt x="33965" y="5902"/>
                      <a:pt x="17325" y="2661"/>
                    </a:cubicBezTo>
                    <a:cubicBezTo>
                      <a:pt x="14804" y="2201"/>
                      <a:pt x="8395" y="1"/>
                      <a:pt x="45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42"/>
              <p:cNvSpPr/>
              <p:nvPr/>
            </p:nvSpPr>
            <p:spPr>
              <a:xfrm>
                <a:off x="514675" y="417500"/>
                <a:ext cx="157400" cy="699250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27970" extrusionOk="0">
                    <a:moveTo>
                      <a:pt x="5595" y="0"/>
                    </a:moveTo>
                    <a:cubicBezTo>
                      <a:pt x="5377" y="0"/>
                      <a:pt x="5171" y="124"/>
                      <a:pt x="5099" y="420"/>
                    </a:cubicBezTo>
                    <a:cubicBezTo>
                      <a:pt x="3387" y="9368"/>
                      <a:pt x="1767" y="18292"/>
                      <a:pt x="55" y="27240"/>
                    </a:cubicBezTo>
                    <a:cubicBezTo>
                      <a:pt x="1" y="27684"/>
                      <a:pt x="336" y="27970"/>
                      <a:pt x="663" y="27970"/>
                    </a:cubicBezTo>
                    <a:cubicBezTo>
                      <a:pt x="889" y="27970"/>
                      <a:pt x="1112" y="27832"/>
                      <a:pt x="1196" y="27514"/>
                    </a:cubicBezTo>
                    <a:cubicBezTo>
                      <a:pt x="2908" y="18589"/>
                      <a:pt x="4528" y="9641"/>
                      <a:pt x="6240" y="694"/>
                    </a:cubicBezTo>
                    <a:cubicBezTo>
                      <a:pt x="6296" y="293"/>
                      <a:pt x="5931" y="0"/>
                      <a:pt x="55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42"/>
              <p:cNvSpPr/>
              <p:nvPr/>
            </p:nvSpPr>
            <p:spPr>
              <a:xfrm>
                <a:off x="413875" y="202250"/>
                <a:ext cx="254950" cy="243350"/>
              </a:xfrm>
              <a:custGeom>
                <a:avLst/>
                <a:gdLst/>
                <a:ahLst/>
                <a:cxnLst/>
                <a:rect l="l" t="t" r="r" b="b"/>
                <a:pathLst>
                  <a:path w="10198" h="9734" extrusionOk="0">
                    <a:moveTo>
                      <a:pt x="3282" y="1165"/>
                    </a:moveTo>
                    <a:cubicBezTo>
                      <a:pt x="4845" y="1165"/>
                      <a:pt x="6341" y="3427"/>
                      <a:pt x="7031" y="4556"/>
                    </a:cubicBezTo>
                    <a:cubicBezTo>
                      <a:pt x="7811" y="5726"/>
                      <a:pt x="8455" y="7001"/>
                      <a:pt x="8815" y="8358"/>
                    </a:cubicBezTo>
                    <a:lnTo>
                      <a:pt x="8815" y="8358"/>
                    </a:lnTo>
                    <a:cubicBezTo>
                      <a:pt x="6672" y="7834"/>
                      <a:pt x="4704" y="6916"/>
                      <a:pt x="3037" y="5310"/>
                    </a:cubicBezTo>
                    <a:cubicBezTo>
                      <a:pt x="1895" y="4282"/>
                      <a:pt x="457" y="1886"/>
                      <a:pt x="2854" y="1224"/>
                    </a:cubicBezTo>
                    <a:cubicBezTo>
                      <a:pt x="2997" y="1184"/>
                      <a:pt x="3139" y="1165"/>
                      <a:pt x="3282" y="1165"/>
                    </a:cubicBezTo>
                    <a:close/>
                    <a:moveTo>
                      <a:pt x="3336" y="0"/>
                    </a:moveTo>
                    <a:cubicBezTo>
                      <a:pt x="2864" y="0"/>
                      <a:pt x="2382" y="118"/>
                      <a:pt x="1895" y="379"/>
                    </a:cubicBezTo>
                    <a:cubicBezTo>
                      <a:pt x="1" y="1315"/>
                      <a:pt x="92" y="3324"/>
                      <a:pt x="1233" y="4944"/>
                    </a:cubicBezTo>
                    <a:cubicBezTo>
                      <a:pt x="2910" y="7537"/>
                      <a:pt x="6227" y="9057"/>
                      <a:pt x="9215" y="9655"/>
                    </a:cubicBezTo>
                    <a:lnTo>
                      <a:pt x="9215" y="9655"/>
                    </a:lnTo>
                    <a:cubicBezTo>
                      <a:pt x="9294" y="9709"/>
                      <a:pt x="9389" y="9734"/>
                      <a:pt x="9487" y="9734"/>
                    </a:cubicBezTo>
                    <a:cubicBezTo>
                      <a:pt x="9569" y="9734"/>
                      <a:pt x="9653" y="9717"/>
                      <a:pt x="9733" y="9686"/>
                    </a:cubicBezTo>
                    <a:lnTo>
                      <a:pt x="9733" y="9686"/>
                    </a:lnTo>
                    <a:cubicBezTo>
                      <a:pt x="9802" y="9664"/>
                      <a:pt x="9863" y="9629"/>
                      <a:pt x="9916" y="9585"/>
                    </a:cubicBezTo>
                    <a:lnTo>
                      <a:pt x="9916" y="9585"/>
                    </a:lnTo>
                    <a:cubicBezTo>
                      <a:pt x="10085" y="9459"/>
                      <a:pt x="10198" y="9261"/>
                      <a:pt x="10158" y="9030"/>
                    </a:cubicBezTo>
                    <a:cubicBezTo>
                      <a:pt x="9756" y="6437"/>
                      <a:pt x="6822" y="0"/>
                      <a:pt x="33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42"/>
              <p:cNvSpPr/>
              <p:nvPr/>
            </p:nvSpPr>
            <p:spPr>
              <a:xfrm>
                <a:off x="618475" y="129175"/>
                <a:ext cx="244525" cy="316600"/>
              </a:xfrm>
              <a:custGeom>
                <a:avLst/>
                <a:gdLst/>
                <a:ahLst/>
                <a:cxnLst/>
                <a:rect l="l" t="t" r="r" b="b"/>
                <a:pathLst>
                  <a:path w="9781" h="12664" extrusionOk="0">
                    <a:moveTo>
                      <a:pt x="3866" y="1202"/>
                    </a:moveTo>
                    <a:cubicBezTo>
                      <a:pt x="7650" y="1202"/>
                      <a:pt x="3956" y="7900"/>
                      <a:pt x="1852" y="10641"/>
                    </a:cubicBezTo>
                    <a:lnTo>
                      <a:pt x="1852" y="10641"/>
                    </a:lnTo>
                    <a:cubicBezTo>
                      <a:pt x="1438" y="7371"/>
                      <a:pt x="300" y="1280"/>
                      <a:pt x="3800" y="1202"/>
                    </a:cubicBezTo>
                    <a:cubicBezTo>
                      <a:pt x="3822" y="1202"/>
                      <a:pt x="3844" y="1202"/>
                      <a:pt x="3866" y="1202"/>
                    </a:cubicBezTo>
                    <a:close/>
                    <a:moveTo>
                      <a:pt x="3652" y="1"/>
                    </a:moveTo>
                    <a:cubicBezTo>
                      <a:pt x="1714" y="1"/>
                      <a:pt x="613" y="1877"/>
                      <a:pt x="376" y="3667"/>
                    </a:cubicBezTo>
                    <a:cubicBezTo>
                      <a:pt x="0" y="6432"/>
                      <a:pt x="782" y="9111"/>
                      <a:pt x="831" y="11787"/>
                    </a:cubicBezTo>
                    <a:lnTo>
                      <a:pt x="831" y="11787"/>
                    </a:lnTo>
                    <a:cubicBezTo>
                      <a:pt x="589" y="12165"/>
                      <a:pt x="986" y="12664"/>
                      <a:pt x="1421" y="12664"/>
                    </a:cubicBezTo>
                    <a:cubicBezTo>
                      <a:pt x="1546" y="12664"/>
                      <a:pt x="1675" y="12622"/>
                      <a:pt x="1792" y="12524"/>
                    </a:cubicBezTo>
                    <a:cubicBezTo>
                      <a:pt x="4165" y="10629"/>
                      <a:pt x="9780" y="1773"/>
                      <a:pt x="4645" y="152"/>
                    </a:cubicBezTo>
                    <a:cubicBezTo>
                      <a:pt x="4293" y="49"/>
                      <a:pt x="3962" y="1"/>
                      <a:pt x="36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42"/>
              <p:cNvSpPr/>
              <p:nvPr/>
            </p:nvSpPr>
            <p:spPr>
              <a:xfrm>
                <a:off x="637900" y="286675"/>
                <a:ext cx="323925" cy="175650"/>
              </a:xfrm>
              <a:custGeom>
                <a:avLst/>
                <a:gdLst/>
                <a:ahLst/>
                <a:cxnLst/>
                <a:rect l="l" t="t" r="r" b="b"/>
                <a:pathLst>
                  <a:path w="12957" h="7026" extrusionOk="0">
                    <a:moveTo>
                      <a:pt x="9483" y="1088"/>
                    </a:moveTo>
                    <a:cubicBezTo>
                      <a:pt x="10807" y="1179"/>
                      <a:pt x="11765" y="2891"/>
                      <a:pt x="11583" y="4124"/>
                    </a:cubicBezTo>
                    <a:cubicBezTo>
                      <a:pt x="11260" y="5623"/>
                      <a:pt x="8570" y="5750"/>
                      <a:pt x="6911" y="5750"/>
                    </a:cubicBezTo>
                    <a:cubicBezTo>
                      <a:pt x="6575" y="5750"/>
                      <a:pt x="6282" y="5744"/>
                      <a:pt x="6059" y="5744"/>
                    </a:cubicBezTo>
                    <a:cubicBezTo>
                      <a:pt x="4698" y="5744"/>
                      <a:pt x="3278" y="5629"/>
                      <a:pt x="1847" y="5386"/>
                    </a:cubicBezTo>
                    <a:lnTo>
                      <a:pt x="1847" y="5386"/>
                    </a:lnTo>
                    <a:cubicBezTo>
                      <a:pt x="3156" y="4138"/>
                      <a:pt x="4577" y="3076"/>
                      <a:pt x="6059" y="2138"/>
                    </a:cubicBezTo>
                    <a:cubicBezTo>
                      <a:pt x="7109" y="1567"/>
                      <a:pt x="8341" y="1088"/>
                      <a:pt x="9483" y="1088"/>
                    </a:cubicBezTo>
                    <a:close/>
                    <a:moveTo>
                      <a:pt x="8864" y="1"/>
                    </a:moveTo>
                    <a:cubicBezTo>
                      <a:pt x="8497" y="1"/>
                      <a:pt x="8129" y="43"/>
                      <a:pt x="7771" y="129"/>
                    </a:cubicBezTo>
                    <a:cubicBezTo>
                      <a:pt x="4918" y="905"/>
                      <a:pt x="2156" y="3279"/>
                      <a:pt x="170" y="5356"/>
                    </a:cubicBezTo>
                    <a:cubicBezTo>
                      <a:pt x="54" y="5494"/>
                      <a:pt x="16" y="5643"/>
                      <a:pt x="31" y="5784"/>
                    </a:cubicBezTo>
                    <a:lnTo>
                      <a:pt x="31" y="5784"/>
                    </a:lnTo>
                    <a:cubicBezTo>
                      <a:pt x="0" y="6026"/>
                      <a:pt x="107" y="6258"/>
                      <a:pt x="410" y="6310"/>
                    </a:cubicBezTo>
                    <a:lnTo>
                      <a:pt x="410" y="6310"/>
                    </a:lnTo>
                    <a:cubicBezTo>
                      <a:pt x="490" y="6350"/>
                      <a:pt x="578" y="6373"/>
                      <a:pt x="665" y="6373"/>
                    </a:cubicBezTo>
                    <a:cubicBezTo>
                      <a:pt x="686" y="6373"/>
                      <a:pt x="707" y="6372"/>
                      <a:pt x="728" y="6369"/>
                    </a:cubicBezTo>
                    <a:lnTo>
                      <a:pt x="728" y="6369"/>
                    </a:lnTo>
                    <a:cubicBezTo>
                      <a:pt x="2115" y="6631"/>
                      <a:pt x="4486" y="7025"/>
                      <a:pt x="6758" y="7025"/>
                    </a:cubicBezTo>
                    <a:cubicBezTo>
                      <a:pt x="9720" y="7025"/>
                      <a:pt x="12511" y="6355"/>
                      <a:pt x="12724" y="3850"/>
                    </a:cubicBezTo>
                    <a:cubicBezTo>
                      <a:pt x="12957" y="1349"/>
                      <a:pt x="10934" y="1"/>
                      <a:pt x="88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42"/>
              <p:cNvSpPr/>
              <p:nvPr/>
            </p:nvSpPr>
            <p:spPr>
              <a:xfrm>
                <a:off x="480625" y="418500"/>
                <a:ext cx="184975" cy="204300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8172" extrusionOk="0">
                    <a:moveTo>
                      <a:pt x="6611" y="1"/>
                    </a:moveTo>
                    <a:cubicBezTo>
                      <a:pt x="6526" y="1"/>
                      <a:pt x="6436" y="26"/>
                      <a:pt x="6347" y="83"/>
                    </a:cubicBezTo>
                    <a:cubicBezTo>
                      <a:pt x="5206" y="951"/>
                      <a:pt x="4544" y="2001"/>
                      <a:pt x="3790" y="3142"/>
                    </a:cubicBezTo>
                    <a:cubicBezTo>
                      <a:pt x="2832" y="4557"/>
                      <a:pt x="1599" y="5904"/>
                      <a:pt x="367" y="7228"/>
                    </a:cubicBezTo>
                    <a:cubicBezTo>
                      <a:pt x="1" y="7593"/>
                      <a:pt x="353" y="8172"/>
                      <a:pt x="794" y="8172"/>
                    </a:cubicBezTo>
                    <a:cubicBezTo>
                      <a:pt x="931" y="8172"/>
                      <a:pt x="1076" y="8116"/>
                      <a:pt x="1211" y="7981"/>
                    </a:cubicBezTo>
                    <a:cubicBezTo>
                      <a:pt x="2261" y="6931"/>
                      <a:pt x="3220" y="5790"/>
                      <a:pt x="4179" y="4648"/>
                    </a:cubicBezTo>
                    <a:cubicBezTo>
                      <a:pt x="5023" y="3416"/>
                      <a:pt x="5685" y="2001"/>
                      <a:pt x="6918" y="1133"/>
                    </a:cubicBezTo>
                    <a:cubicBezTo>
                      <a:pt x="7399" y="729"/>
                      <a:pt x="7069" y="1"/>
                      <a:pt x="6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42"/>
              <p:cNvSpPr/>
              <p:nvPr/>
            </p:nvSpPr>
            <p:spPr>
              <a:xfrm>
                <a:off x="645000" y="427475"/>
                <a:ext cx="177125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7085" h="14383" extrusionOk="0">
                    <a:moveTo>
                      <a:pt x="809" y="1"/>
                    </a:moveTo>
                    <a:cubicBezTo>
                      <a:pt x="405" y="1"/>
                      <a:pt x="1" y="412"/>
                      <a:pt x="251" y="866"/>
                    </a:cubicBezTo>
                    <a:cubicBezTo>
                      <a:pt x="2739" y="5157"/>
                      <a:pt x="2351" y="10475"/>
                      <a:pt x="5866" y="14196"/>
                    </a:cubicBezTo>
                    <a:cubicBezTo>
                      <a:pt x="5977" y="14327"/>
                      <a:pt x="6107" y="14382"/>
                      <a:pt x="6235" y="14382"/>
                    </a:cubicBezTo>
                    <a:cubicBezTo>
                      <a:pt x="6666" y="14382"/>
                      <a:pt x="7085" y="13767"/>
                      <a:pt x="6734" y="13328"/>
                    </a:cubicBezTo>
                    <a:cubicBezTo>
                      <a:pt x="3310" y="9813"/>
                      <a:pt x="3584" y="4404"/>
                      <a:pt x="1301" y="295"/>
                    </a:cubicBezTo>
                    <a:cubicBezTo>
                      <a:pt x="1179" y="87"/>
                      <a:pt x="994" y="1"/>
                      <a:pt x="8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42"/>
              <p:cNvSpPr/>
              <p:nvPr/>
            </p:nvSpPr>
            <p:spPr>
              <a:xfrm>
                <a:off x="709000" y="883550"/>
                <a:ext cx="93800" cy="67800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2712" extrusionOk="0">
                    <a:moveTo>
                      <a:pt x="1648" y="1"/>
                    </a:moveTo>
                    <a:cubicBezTo>
                      <a:pt x="149" y="1"/>
                      <a:pt x="0" y="2432"/>
                      <a:pt x="1686" y="2709"/>
                    </a:cubicBezTo>
                    <a:cubicBezTo>
                      <a:pt x="1713" y="2711"/>
                      <a:pt x="1740" y="2711"/>
                      <a:pt x="1766" y="2711"/>
                    </a:cubicBezTo>
                    <a:cubicBezTo>
                      <a:pt x="3148" y="2711"/>
                      <a:pt x="3752" y="419"/>
                      <a:pt x="1982" y="38"/>
                    </a:cubicBezTo>
                    <a:cubicBezTo>
                      <a:pt x="1864" y="13"/>
                      <a:pt x="1753" y="1"/>
                      <a:pt x="16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42"/>
              <p:cNvSpPr/>
              <p:nvPr/>
            </p:nvSpPr>
            <p:spPr>
              <a:xfrm>
                <a:off x="231925" y="907100"/>
                <a:ext cx="9477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2622" extrusionOk="0">
                    <a:moveTo>
                      <a:pt x="1637" y="1"/>
                    </a:moveTo>
                    <a:cubicBezTo>
                      <a:pt x="182" y="1"/>
                      <a:pt x="0" y="2443"/>
                      <a:pt x="1664" y="2611"/>
                    </a:cubicBezTo>
                    <a:cubicBezTo>
                      <a:pt x="1714" y="2618"/>
                      <a:pt x="1764" y="2621"/>
                      <a:pt x="1813" y="2621"/>
                    </a:cubicBezTo>
                    <a:cubicBezTo>
                      <a:pt x="3131" y="2621"/>
                      <a:pt x="3790" y="319"/>
                      <a:pt x="2029" y="55"/>
                    </a:cubicBezTo>
                    <a:cubicBezTo>
                      <a:pt x="1890" y="18"/>
                      <a:pt x="1759" y="1"/>
                      <a:pt x="16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42"/>
              <p:cNvSpPr/>
              <p:nvPr/>
            </p:nvSpPr>
            <p:spPr>
              <a:xfrm>
                <a:off x="456625" y="752875"/>
                <a:ext cx="93025" cy="67475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2699" extrusionOk="0">
                    <a:moveTo>
                      <a:pt x="1654" y="1"/>
                    </a:moveTo>
                    <a:cubicBezTo>
                      <a:pt x="155" y="1"/>
                      <a:pt x="1" y="2430"/>
                      <a:pt x="1601" y="2686"/>
                    </a:cubicBezTo>
                    <a:cubicBezTo>
                      <a:pt x="1661" y="2694"/>
                      <a:pt x="1720" y="2698"/>
                      <a:pt x="1778" y="2698"/>
                    </a:cubicBezTo>
                    <a:cubicBezTo>
                      <a:pt x="3178" y="2698"/>
                      <a:pt x="3721" y="389"/>
                      <a:pt x="1989" y="38"/>
                    </a:cubicBezTo>
                    <a:cubicBezTo>
                      <a:pt x="1871" y="13"/>
                      <a:pt x="1759" y="1"/>
                      <a:pt x="16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42"/>
              <p:cNvSpPr/>
              <p:nvPr/>
            </p:nvSpPr>
            <p:spPr>
              <a:xfrm>
                <a:off x="645550" y="752425"/>
                <a:ext cx="9182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2625" extrusionOk="0">
                    <a:moveTo>
                      <a:pt x="1540" y="1"/>
                    </a:moveTo>
                    <a:cubicBezTo>
                      <a:pt x="107" y="1"/>
                      <a:pt x="0" y="2361"/>
                      <a:pt x="1576" y="2613"/>
                    </a:cubicBezTo>
                    <a:cubicBezTo>
                      <a:pt x="1636" y="2621"/>
                      <a:pt x="1694" y="2625"/>
                      <a:pt x="1751" y="2625"/>
                    </a:cubicBezTo>
                    <a:cubicBezTo>
                      <a:pt x="3131" y="2625"/>
                      <a:pt x="3673" y="319"/>
                      <a:pt x="1941" y="56"/>
                    </a:cubicBezTo>
                    <a:cubicBezTo>
                      <a:pt x="1798" y="18"/>
                      <a:pt x="1664" y="1"/>
                      <a:pt x="15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42"/>
              <p:cNvSpPr/>
              <p:nvPr/>
            </p:nvSpPr>
            <p:spPr>
              <a:xfrm>
                <a:off x="602675" y="975700"/>
                <a:ext cx="92025" cy="66000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2640" extrusionOk="0">
                    <a:moveTo>
                      <a:pt x="1570" y="1"/>
                    </a:moveTo>
                    <a:cubicBezTo>
                      <a:pt x="112" y="1"/>
                      <a:pt x="0" y="2460"/>
                      <a:pt x="1670" y="2629"/>
                    </a:cubicBezTo>
                    <a:cubicBezTo>
                      <a:pt x="1723" y="2636"/>
                      <a:pt x="1774" y="2639"/>
                      <a:pt x="1824" y="2639"/>
                    </a:cubicBezTo>
                    <a:cubicBezTo>
                      <a:pt x="3131" y="2639"/>
                      <a:pt x="3681" y="424"/>
                      <a:pt x="1944" y="50"/>
                    </a:cubicBezTo>
                    <a:cubicBezTo>
                      <a:pt x="1811" y="16"/>
                      <a:pt x="1686" y="1"/>
                      <a:pt x="15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42"/>
              <p:cNvSpPr/>
              <p:nvPr/>
            </p:nvSpPr>
            <p:spPr>
              <a:xfrm>
                <a:off x="768350" y="1040475"/>
                <a:ext cx="93800" cy="67800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2712" extrusionOk="0">
                    <a:moveTo>
                      <a:pt x="1648" y="1"/>
                    </a:moveTo>
                    <a:cubicBezTo>
                      <a:pt x="149" y="1"/>
                      <a:pt x="0" y="2431"/>
                      <a:pt x="1686" y="2709"/>
                    </a:cubicBezTo>
                    <a:cubicBezTo>
                      <a:pt x="1713" y="2710"/>
                      <a:pt x="1739" y="2711"/>
                      <a:pt x="1766" y="2711"/>
                    </a:cubicBezTo>
                    <a:cubicBezTo>
                      <a:pt x="3148" y="2711"/>
                      <a:pt x="3751" y="419"/>
                      <a:pt x="1982" y="38"/>
                    </a:cubicBezTo>
                    <a:cubicBezTo>
                      <a:pt x="1864" y="13"/>
                      <a:pt x="1753" y="1"/>
                      <a:pt x="16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42"/>
              <p:cNvSpPr/>
              <p:nvPr/>
            </p:nvSpPr>
            <p:spPr>
              <a:xfrm>
                <a:off x="280850" y="648000"/>
                <a:ext cx="93225" cy="67850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2714" extrusionOk="0">
                    <a:moveTo>
                      <a:pt x="1672" y="0"/>
                    </a:moveTo>
                    <a:cubicBezTo>
                      <a:pt x="158" y="0"/>
                      <a:pt x="1" y="2447"/>
                      <a:pt x="1693" y="2704"/>
                    </a:cubicBezTo>
                    <a:cubicBezTo>
                      <a:pt x="1744" y="2711"/>
                      <a:pt x="1794" y="2714"/>
                      <a:pt x="1843" y="2714"/>
                    </a:cubicBezTo>
                    <a:cubicBezTo>
                      <a:pt x="3175" y="2714"/>
                      <a:pt x="3728" y="408"/>
                      <a:pt x="1989" y="33"/>
                    </a:cubicBezTo>
                    <a:cubicBezTo>
                      <a:pt x="1878" y="11"/>
                      <a:pt x="1772" y="0"/>
                      <a:pt x="1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42"/>
              <p:cNvSpPr/>
              <p:nvPr/>
            </p:nvSpPr>
            <p:spPr>
              <a:xfrm>
                <a:off x="835100" y="828775"/>
                <a:ext cx="96100" cy="67800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2712" extrusionOk="0">
                    <a:moveTo>
                      <a:pt x="1739" y="1"/>
                    </a:moveTo>
                    <a:cubicBezTo>
                      <a:pt x="230" y="1"/>
                      <a:pt x="1" y="2431"/>
                      <a:pt x="1686" y="2709"/>
                    </a:cubicBezTo>
                    <a:cubicBezTo>
                      <a:pt x="1715" y="2710"/>
                      <a:pt x="1743" y="2711"/>
                      <a:pt x="1772" y="2711"/>
                    </a:cubicBezTo>
                    <a:cubicBezTo>
                      <a:pt x="3239" y="2711"/>
                      <a:pt x="3843" y="419"/>
                      <a:pt x="2074" y="38"/>
                    </a:cubicBezTo>
                    <a:cubicBezTo>
                      <a:pt x="1956" y="13"/>
                      <a:pt x="1844" y="1"/>
                      <a:pt x="17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42"/>
              <p:cNvSpPr/>
              <p:nvPr/>
            </p:nvSpPr>
            <p:spPr>
              <a:xfrm>
                <a:off x="402575" y="971450"/>
                <a:ext cx="953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2718" extrusionOk="0">
                    <a:moveTo>
                      <a:pt x="1716" y="0"/>
                    </a:moveTo>
                    <a:cubicBezTo>
                      <a:pt x="209" y="0"/>
                      <a:pt x="0" y="2431"/>
                      <a:pt x="1685" y="2708"/>
                    </a:cubicBezTo>
                    <a:cubicBezTo>
                      <a:pt x="1736" y="2714"/>
                      <a:pt x="1785" y="2718"/>
                      <a:pt x="1834" y="2718"/>
                    </a:cubicBezTo>
                    <a:cubicBezTo>
                      <a:pt x="3153" y="2718"/>
                      <a:pt x="3812" y="412"/>
                      <a:pt x="2051" y="37"/>
                    </a:cubicBezTo>
                    <a:cubicBezTo>
                      <a:pt x="1933" y="12"/>
                      <a:pt x="1821" y="0"/>
                      <a:pt x="17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42"/>
              <p:cNvSpPr/>
              <p:nvPr/>
            </p:nvSpPr>
            <p:spPr>
              <a:xfrm>
                <a:off x="328750" y="811800"/>
                <a:ext cx="9242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2625" extrusionOk="0">
                    <a:moveTo>
                      <a:pt x="1577" y="1"/>
                    </a:moveTo>
                    <a:cubicBezTo>
                      <a:pt x="131" y="1"/>
                      <a:pt x="0" y="2443"/>
                      <a:pt x="1580" y="2612"/>
                    </a:cubicBezTo>
                    <a:cubicBezTo>
                      <a:pt x="1643" y="2620"/>
                      <a:pt x="1705" y="2624"/>
                      <a:pt x="1765" y="2624"/>
                    </a:cubicBezTo>
                    <a:cubicBezTo>
                      <a:pt x="3160" y="2624"/>
                      <a:pt x="3697" y="427"/>
                      <a:pt x="1968" y="55"/>
                    </a:cubicBezTo>
                    <a:cubicBezTo>
                      <a:pt x="1829" y="18"/>
                      <a:pt x="1698" y="1"/>
                      <a:pt x="1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06" name="Google Shape;3506;p42"/>
            <p:cNvSpPr/>
            <p:nvPr/>
          </p:nvSpPr>
          <p:spPr>
            <a:xfrm flipH="1">
              <a:off x="5439244" y="3627180"/>
              <a:ext cx="322304" cy="526665"/>
            </a:xfrm>
            <a:custGeom>
              <a:avLst/>
              <a:gdLst/>
              <a:ahLst/>
              <a:cxnLst/>
              <a:rect l="l" t="t" r="r" b="b"/>
              <a:pathLst>
                <a:path w="4304" h="7033" extrusionOk="0">
                  <a:moveTo>
                    <a:pt x="1629" y="1"/>
                  </a:moveTo>
                  <a:cubicBezTo>
                    <a:pt x="1510" y="1"/>
                    <a:pt x="1438" y="4"/>
                    <a:pt x="1438" y="4"/>
                  </a:cubicBezTo>
                  <a:cubicBezTo>
                    <a:pt x="1438" y="4"/>
                    <a:pt x="1" y="103"/>
                    <a:pt x="100" y="1144"/>
                  </a:cubicBezTo>
                  <a:cubicBezTo>
                    <a:pt x="100" y="1763"/>
                    <a:pt x="720" y="1763"/>
                    <a:pt x="720" y="1763"/>
                  </a:cubicBezTo>
                  <a:cubicBezTo>
                    <a:pt x="720" y="1763"/>
                    <a:pt x="1" y="2061"/>
                    <a:pt x="1" y="2680"/>
                  </a:cubicBezTo>
                  <a:cubicBezTo>
                    <a:pt x="1" y="3212"/>
                    <a:pt x="457" y="3524"/>
                    <a:pt x="586" y="3524"/>
                  </a:cubicBezTo>
                  <a:cubicBezTo>
                    <a:pt x="588" y="3524"/>
                    <a:pt x="589" y="3524"/>
                    <a:pt x="590" y="3524"/>
                  </a:cubicBezTo>
                  <a:lnTo>
                    <a:pt x="590" y="3524"/>
                  </a:lnTo>
                  <a:cubicBezTo>
                    <a:pt x="493" y="3612"/>
                    <a:pt x="199" y="3922"/>
                    <a:pt x="199" y="4440"/>
                  </a:cubicBezTo>
                  <a:cubicBezTo>
                    <a:pt x="199" y="5059"/>
                    <a:pt x="1141" y="5357"/>
                    <a:pt x="1141" y="5357"/>
                  </a:cubicBezTo>
                  <a:cubicBezTo>
                    <a:pt x="1141" y="5357"/>
                    <a:pt x="298" y="5580"/>
                    <a:pt x="397" y="6397"/>
                  </a:cubicBezTo>
                  <a:cubicBezTo>
                    <a:pt x="458" y="6798"/>
                    <a:pt x="1306" y="7033"/>
                    <a:pt x="2154" y="7033"/>
                  </a:cubicBezTo>
                  <a:cubicBezTo>
                    <a:pt x="3035" y="7033"/>
                    <a:pt x="3916" y="6780"/>
                    <a:pt x="3916" y="6199"/>
                  </a:cubicBezTo>
                  <a:cubicBezTo>
                    <a:pt x="3916" y="5158"/>
                    <a:pt x="2776" y="5158"/>
                    <a:pt x="2776" y="5158"/>
                  </a:cubicBezTo>
                  <a:cubicBezTo>
                    <a:pt x="2776" y="5158"/>
                    <a:pt x="3817" y="5158"/>
                    <a:pt x="3817" y="4241"/>
                  </a:cubicBezTo>
                  <a:cubicBezTo>
                    <a:pt x="3817" y="3553"/>
                    <a:pt x="3208" y="3421"/>
                    <a:pt x="2881" y="3399"/>
                  </a:cubicBezTo>
                  <a:lnTo>
                    <a:pt x="2881" y="3399"/>
                  </a:lnTo>
                  <a:cubicBezTo>
                    <a:pt x="3324" y="3385"/>
                    <a:pt x="4303" y="3258"/>
                    <a:pt x="3817" y="2383"/>
                  </a:cubicBezTo>
                  <a:cubicBezTo>
                    <a:pt x="3576" y="1825"/>
                    <a:pt x="2888" y="1755"/>
                    <a:pt x="2559" y="1755"/>
                  </a:cubicBezTo>
                  <a:cubicBezTo>
                    <a:pt x="2549" y="1755"/>
                    <a:pt x="2539" y="1756"/>
                    <a:pt x="2530" y="1756"/>
                  </a:cubicBezTo>
                  <a:lnTo>
                    <a:pt x="2530" y="1756"/>
                  </a:lnTo>
                  <a:cubicBezTo>
                    <a:pt x="2898" y="1725"/>
                    <a:pt x="3817" y="1575"/>
                    <a:pt x="3817" y="822"/>
                  </a:cubicBezTo>
                  <a:cubicBezTo>
                    <a:pt x="3736" y="68"/>
                    <a:pt x="2180" y="1"/>
                    <a:pt x="1629" y="1"/>
                  </a:cubicBezTo>
                  <a:close/>
                </a:path>
              </a:pathLst>
            </a:custGeom>
            <a:solidFill>
              <a:srgbClr val="FFC2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7" name="Google Shape;3507;p42"/>
          <p:cNvGrpSpPr/>
          <p:nvPr/>
        </p:nvGrpSpPr>
        <p:grpSpPr>
          <a:xfrm>
            <a:off x="6125725" y="447450"/>
            <a:ext cx="2283950" cy="1635300"/>
            <a:chOff x="13329075" y="195275"/>
            <a:chExt cx="2283950" cy="1635300"/>
          </a:xfrm>
        </p:grpSpPr>
        <p:sp>
          <p:nvSpPr>
            <p:cNvPr id="3508" name="Google Shape;3508;p42"/>
            <p:cNvSpPr/>
            <p:nvPr/>
          </p:nvSpPr>
          <p:spPr>
            <a:xfrm>
              <a:off x="13537850" y="195275"/>
              <a:ext cx="143250" cy="281000"/>
            </a:xfrm>
            <a:custGeom>
              <a:avLst/>
              <a:gdLst/>
              <a:ahLst/>
              <a:cxnLst/>
              <a:rect l="l" t="t" r="r" b="b"/>
              <a:pathLst>
                <a:path w="5730" h="11240" extrusionOk="0">
                  <a:moveTo>
                    <a:pt x="5151" y="0"/>
                  </a:moveTo>
                  <a:cubicBezTo>
                    <a:pt x="5071" y="0"/>
                    <a:pt x="4911" y="80"/>
                    <a:pt x="4732" y="160"/>
                  </a:cubicBezTo>
                  <a:cubicBezTo>
                    <a:pt x="2496" y="3573"/>
                    <a:pt x="839" y="7326"/>
                    <a:pt x="0" y="11239"/>
                  </a:cubicBezTo>
                  <a:lnTo>
                    <a:pt x="998" y="11239"/>
                  </a:lnTo>
                  <a:cubicBezTo>
                    <a:pt x="1837" y="7566"/>
                    <a:pt x="3414" y="3913"/>
                    <a:pt x="5570" y="759"/>
                  </a:cubicBezTo>
                  <a:cubicBezTo>
                    <a:pt x="5730" y="499"/>
                    <a:pt x="5730" y="260"/>
                    <a:pt x="5490" y="80"/>
                  </a:cubicBezTo>
                  <a:cubicBezTo>
                    <a:pt x="5410" y="0"/>
                    <a:pt x="5330" y="0"/>
                    <a:pt x="5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2"/>
            <p:cNvSpPr/>
            <p:nvPr/>
          </p:nvSpPr>
          <p:spPr>
            <a:xfrm>
              <a:off x="13508900" y="476250"/>
              <a:ext cx="1681900" cy="1025100"/>
            </a:xfrm>
            <a:custGeom>
              <a:avLst/>
              <a:gdLst/>
              <a:ahLst/>
              <a:cxnLst/>
              <a:rect l="l" t="t" r="r" b="b"/>
              <a:pathLst>
                <a:path w="67276" h="41004" extrusionOk="0">
                  <a:moveTo>
                    <a:pt x="1158" y="0"/>
                  </a:moveTo>
                  <a:cubicBezTo>
                    <a:pt x="0" y="5071"/>
                    <a:pt x="160" y="10221"/>
                    <a:pt x="1737" y="14473"/>
                  </a:cubicBezTo>
                  <a:cubicBezTo>
                    <a:pt x="2396" y="16210"/>
                    <a:pt x="3314" y="17787"/>
                    <a:pt x="4392" y="19284"/>
                  </a:cubicBezTo>
                  <a:cubicBezTo>
                    <a:pt x="4652" y="19045"/>
                    <a:pt x="4991" y="18865"/>
                    <a:pt x="5231" y="18785"/>
                  </a:cubicBezTo>
                  <a:cubicBezTo>
                    <a:pt x="4153" y="17368"/>
                    <a:pt x="3314" y="15871"/>
                    <a:pt x="2656" y="14134"/>
                  </a:cubicBezTo>
                  <a:cubicBezTo>
                    <a:pt x="1158" y="9982"/>
                    <a:pt x="999" y="4891"/>
                    <a:pt x="2156" y="0"/>
                  </a:cubicBezTo>
                  <a:close/>
                  <a:moveTo>
                    <a:pt x="35594" y="10800"/>
                  </a:moveTo>
                  <a:cubicBezTo>
                    <a:pt x="34177" y="10800"/>
                    <a:pt x="32760" y="11639"/>
                    <a:pt x="31442" y="13216"/>
                  </a:cubicBezTo>
                  <a:cubicBezTo>
                    <a:pt x="29106" y="15970"/>
                    <a:pt x="27450" y="20961"/>
                    <a:pt x="27689" y="25952"/>
                  </a:cubicBezTo>
                  <a:cubicBezTo>
                    <a:pt x="26272" y="26271"/>
                    <a:pt x="24695" y="26531"/>
                    <a:pt x="22958" y="26531"/>
                  </a:cubicBezTo>
                  <a:cubicBezTo>
                    <a:pt x="20962" y="26531"/>
                    <a:pt x="18786" y="26191"/>
                    <a:pt x="16470" y="25613"/>
                  </a:cubicBezTo>
                  <a:cubicBezTo>
                    <a:pt x="13216" y="24854"/>
                    <a:pt x="10481" y="23536"/>
                    <a:pt x="8145" y="21700"/>
                  </a:cubicBezTo>
                  <a:cubicBezTo>
                    <a:pt x="8066" y="22039"/>
                    <a:pt x="7886" y="22279"/>
                    <a:pt x="7646" y="22618"/>
                  </a:cubicBezTo>
                  <a:cubicBezTo>
                    <a:pt x="10062" y="24455"/>
                    <a:pt x="12877" y="25772"/>
                    <a:pt x="16210" y="26611"/>
                  </a:cubicBezTo>
                  <a:cubicBezTo>
                    <a:pt x="18626" y="27190"/>
                    <a:pt x="20862" y="27529"/>
                    <a:pt x="22958" y="27529"/>
                  </a:cubicBezTo>
                  <a:cubicBezTo>
                    <a:pt x="24695" y="27529"/>
                    <a:pt x="26272" y="27269"/>
                    <a:pt x="27769" y="26950"/>
                  </a:cubicBezTo>
                  <a:cubicBezTo>
                    <a:pt x="28028" y="29845"/>
                    <a:pt x="28947" y="32679"/>
                    <a:pt x="30763" y="35095"/>
                  </a:cubicBezTo>
                  <a:cubicBezTo>
                    <a:pt x="34257" y="39587"/>
                    <a:pt x="39008" y="41004"/>
                    <a:pt x="44418" y="41004"/>
                  </a:cubicBezTo>
                  <a:cubicBezTo>
                    <a:pt x="48570" y="41004"/>
                    <a:pt x="53062" y="40165"/>
                    <a:pt x="57713" y="39327"/>
                  </a:cubicBezTo>
                  <a:cubicBezTo>
                    <a:pt x="60788" y="38828"/>
                    <a:pt x="63962" y="38249"/>
                    <a:pt x="67116" y="37930"/>
                  </a:cubicBezTo>
                  <a:cubicBezTo>
                    <a:pt x="67116" y="37590"/>
                    <a:pt x="67196" y="37251"/>
                    <a:pt x="67276" y="36932"/>
                  </a:cubicBezTo>
                  <a:lnTo>
                    <a:pt x="67276" y="36932"/>
                  </a:lnTo>
                  <a:cubicBezTo>
                    <a:pt x="64042" y="37251"/>
                    <a:pt x="60788" y="37830"/>
                    <a:pt x="57474" y="38329"/>
                  </a:cubicBezTo>
                  <a:cubicBezTo>
                    <a:pt x="52982" y="39167"/>
                    <a:pt x="48491" y="39926"/>
                    <a:pt x="44498" y="39926"/>
                  </a:cubicBezTo>
                  <a:cubicBezTo>
                    <a:pt x="39248" y="39926"/>
                    <a:pt x="34756" y="38668"/>
                    <a:pt x="31602" y="34516"/>
                  </a:cubicBezTo>
                  <a:cubicBezTo>
                    <a:pt x="29845" y="32180"/>
                    <a:pt x="28947" y="29525"/>
                    <a:pt x="28687" y="26691"/>
                  </a:cubicBezTo>
                  <a:cubicBezTo>
                    <a:pt x="33019" y="25533"/>
                    <a:pt x="36094" y="22957"/>
                    <a:pt x="37830" y="20362"/>
                  </a:cubicBezTo>
                  <a:cubicBezTo>
                    <a:pt x="37591" y="20123"/>
                    <a:pt x="37331" y="19783"/>
                    <a:pt x="37172" y="19544"/>
                  </a:cubicBezTo>
                  <a:cubicBezTo>
                    <a:pt x="35594" y="22039"/>
                    <a:pt x="32760" y="24455"/>
                    <a:pt x="28607" y="25692"/>
                  </a:cubicBezTo>
                  <a:cubicBezTo>
                    <a:pt x="28448" y="21041"/>
                    <a:pt x="30025" y="16370"/>
                    <a:pt x="32181" y="13795"/>
                  </a:cubicBezTo>
                  <a:cubicBezTo>
                    <a:pt x="32939" y="12976"/>
                    <a:pt x="34177" y="11798"/>
                    <a:pt x="35594" y="11798"/>
                  </a:cubicBezTo>
                  <a:cubicBezTo>
                    <a:pt x="36014" y="11798"/>
                    <a:pt x="36433" y="11878"/>
                    <a:pt x="36932" y="12138"/>
                  </a:cubicBezTo>
                  <a:cubicBezTo>
                    <a:pt x="38170" y="12796"/>
                    <a:pt x="38749" y="14214"/>
                    <a:pt x="38509" y="15970"/>
                  </a:cubicBezTo>
                  <a:cubicBezTo>
                    <a:pt x="38828" y="15970"/>
                    <a:pt x="39168" y="15970"/>
                    <a:pt x="39507" y="16130"/>
                  </a:cubicBezTo>
                  <a:cubicBezTo>
                    <a:pt x="39747" y="13874"/>
                    <a:pt x="39008" y="12138"/>
                    <a:pt x="37331" y="11219"/>
                  </a:cubicBezTo>
                  <a:cubicBezTo>
                    <a:pt x="36752" y="10980"/>
                    <a:pt x="36173" y="10800"/>
                    <a:pt x="35594" y="108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2"/>
            <p:cNvSpPr/>
            <p:nvPr/>
          </p:nvSpPr>
          <p:spPr>
            <a:xfrm>
              <a:off x="15299075" y="1391050"/>
              <a:ext cx="313950" cy="97825"/>
            </a:xfrm>
            <a:custGeom>
              <a:avLst/>
              <a:gdLst/>
              <a:ahLst/>
              <a:cxnLst/>
              <a:rect l="l" t="t" r="r" b="b"/>
              <a:pathLst>
                <a:path w="12558" h="3913" extrusionOk="0">
                  <a:moveTo>
                    <a:pt x="1" y="0"/>
                  </a:moveTo>
                  <a:cubicBezTo>
                    <a:pt x="160" y="340"/>
                    <a:pt x="260" y="659"/>
                    <a:pt x="340" y="1078"/>
                  </a:cubicBezTo>
                  <a:lnTo>
                    <a:pt x="500" y="1078"/>
                  </a:lnTo>
                  <a:cubicBezTo>
                    <a:pt x="4832" y="1078"/>
                    <a:pt x="8904" y="1737"/>
                    <a:pt x="12557" y="3913"/>
                  </a:cubicBezTo>
                  <a:lnTo>
                    <a:pt x="12557" y="2735"/>
                  </a:lnTo>
                  <a:cubicBezTo>
                    <a:pt x="8904" y="739"/>
                    <a:pt x="483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2"/>
            <p:cNvSpPr/>
            <p:nvPr/>
          </p:nvSpPr>
          <p:spPr>
            <a:xfrm>
              <a:off x="13544825" y="937600"/>
              <a:ext cx="205150" cy="156225"/>
            </a:xfrm>
            <a:custGeom>
              <a:avLst/>
              <a:gdLst/>
              <a:ahLst/>
              <a:cxnLst/>
              <a:rect l="l" t="t" r="r" b="b"/>
              <a:pathLst>
                <a:path w="8206" h="6249" extrusionOk="0">
                  <a:moveTo>
                    <a:pt x="5158" y="0"/>
                  </a:moveTo>
                  <a:cubicBezTo>
                    <a:pt x="3640" y="0"/>
                    <a:pt x="1852" y="1353"/>
                    <a:pt x="1059" y="2587"/>
                  </a:cubicBezTo>
                  <a:cubicBezTo>
                    <a:pt x="1" y="4260"/>
                    <a:pt x="2594" y="6249"/>
                    <a:pt x="3606" y="6249"/>
                  </a:cubicBezTo>
                  <a:cubicBezTo>
                    <a:pt x="3644" y="6249"/>
                    <a:pt x="3680" y="6246"/>
                    <a:pt x="3714" y="6240"/>
                  </a:cubicBezTo>
                  <a:cubicBezTo>
                    <a:pt x="5551" y="5821"/>
                    <a:pt x="8206" y="2168"/>
                    <a:pt x="6629" y="591"/>
                  </a:cubicBezTo>
                  <a:cubicBezTo>
                    <a:pt x="6212" y="174"/>
                    <a:pt x="5702" y="0"/>
                    <a:pt x="5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2"/>
            <p:cNvSpPr/>
            <p:nvPr/>
          </p:nvSpPr>
          <p:spPr>
            <a:xfrm>
              <a:off x="13585750" y="945875"/>
              <a:ext cx="164225" cy="147950"/>
            </a:xfrm>
            <a:custGeom>
              <a:avLst/>
              <a:gdLst/>
              <a:ahLst/>
              <a:cxnLst/>
              <a:rect l="l" t="t" r="r" b="b"/>
              <a:pathLst>
                <a:path w="6569" h="5918" extrusionOk="0">
                  <a:moveTo>
                    <a:pt x="4732" y="0"/>
                  </a:moveTo>
                  <a:cubicBezTo>
                    <a:pt x="3075" y="1497"/>
                    <a:pt x="1498" y="3174"/>
                    <a:pt x="1" y="4831"/>
                  </a:cubicBezTo>
                  <a:cubicBezTo>
                    <a:pt x="613" y="5443"/>
                    <a:pt x="1449" y="5918"/>
                    <a:pt x="1965" y="5918"/>
                  </a:cubicBezTo>
                  <a:cubicBezTo>
                    <a:pt x="2004" y="5918"/>
                    <a:pt x="2042" y="5915"/>
                    <a:pt x="2077" y="5909"/>
                  </a:cubicBezTo>
                  <a:cubicBezTo>
                    <a:pt x="3914" y="5490"/>
                    <a:pt x="6569" y="1837"/>
                    <a:pt x="4992" y="260"/>
                  </a:cubicBezTo>
                  <a:lnTo>
                    <a:pt x="47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2"/>
            <p:cNvSpPr/>
            <p:nvPr/>
          </p:nvSpPr>
          <p:spPr>
            <a:xfrm>
              <a:off x="13329075" y="985250"/>
              <a:ext cx="339550" cy="322575"/>
            </a:xfrm>
            <a:custGeom>
              <a:avLst/>
              <a:gdLst/>
              <a:ahLst/>
              <a:cxnLst/>
              <a:rect l="l" t="t" r="r" b="b"/>
              <a:pathLst>
                <a:path w="13582" h="12903" extrusionOk="0">
                  <a:moveTo>
                    <a:pt x="9866" y="0"/>
                  </a:moveTo>
                  <a:cubicBezTo>
                    <a:pt x="8099" y="0"/>
                    <a:pt x="0" y="3621"/>
                    <a:pt x="1364" y="12479"/>
                  </a:cubicBezTo>
                  <a:cubicBezTo>
                    <a:pt x="1398" y="12745"/>
                    <a:pt x="1918" y="12903"/>
                    <a:pt x="2726" y="12903"/>
                  </a:cubicBezTo>
                  <a:cubicBezTo>
                    <a:pt x="5746" y="12903"/>
                    <a:pt x="12794" y="10699"/>
                    <a:pt x="13582" y="3675"/>
                  </a:cubicBezTo>
                  <a:cubicBezTo>
                    <a:pt x="13582" y="3675"/>
                    <a:pt x="11685" y="3336"/>
                    <a:pt x="10188" y="102"/>
                  </a:cubicBezTo>
                  <a:cubicBezTo>
                    <a:pt x="10151" y="35"/>
                    <a:pt x="10038" y="0"/>
                    <a:pt x="98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2"/>
            <p:cNvSpPr/>
            <p:nvPr/>
          </p:nvSpPr>
          <p:spPr>
            <a:xfrm>
              <a:off x="13614700" y="1037700"/>
              <a:ext cx="53925" cy="39450"/>
            </a:xfrm>
            <a:custGeom>
              <a:avLst/>
              <a:gdLst/>
              <a:ahLst/>
              <a:cxnLst/>
              <a:rect l="l" t="t" r="r" b="b"/>
              <a:pathLst>
                <a:path w="2157" h="1578" extrusionOk="0">
                  <a:moveTo>
                    <a:pt x="1" y="0"/>
                  </a:moveTo>
                  <a:lnTo>
                    <a:pt x="1" y="0"/>
                  </a:lnTo>
                  <a:cubicBezTo>
                    <a:pt x="1158" y="1398"/>
                    <a:pt x="2157" y="1577"/>
                    <a:pt x="2157" y="1577"/>
                  </a:cubicBezTo>
                  <a:cubicBezTo>
                    <a:pt x="2157" y="1577"/>
                    <a:pt x="1158" y="1318"/>
                    <a:pt x="1" y="0"/>
                  </a:cubicBezTo>
                  <a:close/>
                </a:path>
              </a:pathLst>
            </a:custGeom>
            <a:solidFill>
              <a:srgbClr val="344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2"/>
            <p:cNvSpPr/>
            <p:nvPr/>
          </p:nvSpPr>
          <p:spPr>
            <a:xfrm>
              <a:off x="13668600" y="1077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81D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2"/>
            <p:cNvSpPr/>
            <p:nvPr/>
          </p:nvSpPr>
          <p:spPr>
            <a:xfrm>
              <a:off x="13668600" y="1077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441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2"/>
            <p:cNvSpPr/>
            <p:nvPr/>
          </p:nvSpPr>
          <p:spPr>
            <a:xfrm>
              <a:off x="13506400" y="1159975"/>
              <a:ext cx="137275" cy="122800"/>
            </a:xfrm>
            <a:custGeom>
              <a:avLst/>
              <a:gdLst/>
              <a:ahLst/>
              <a:cxnLst/>
              <a:rect l="l" t="t" r="r" b="b"/>
              <a:pathLst>
                <a:path w="5491" h="4912" extrusionOk="0">
                  <a:moveTo>
                    <a:pt x="5490" y="0"/>
                  </a:moveTo>
                  <a:cubicBezTo>
                    <a:pt x="4253" y="2496"/>
                    <a:pt x="2097" y="4093"/>
                    <a:pt x="1" y="4911"/>
                  </a:cubicBezTo>
                  <a:cubicBezTo>
                    <a:pt x="2097" y="4093"/>
                    <a:pt x="4253" y="2496"/>
                    <a:pt x="5490" y="0"/>
                  </a:cubicBezTo>
                  <a:close/>
                </a:path>
              </a:pathLst>
            </a:custGeom>
            <a:solidFill>
              <a:srgbClr val="181D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2"/>
            <p:cNvSpPr/>
            <p:nvPr/>
          </p:nvSpPr>
          <p:spPr>
            <a:xfrm>
              <a:off x="13375650" y="1037700"/>
              <a:ext cx="292975" cy="270025"/>
            </a:xfrm>
            <a:custGeom>
              <a:avLst/>
              <a:gdLst/>
              <a:ahLst/>
              <a:cxnLst/>
              <a:rect l="l" t="t" r="r" b="b"/>
              <a:pathLst>
                <a:path w="11719" h="10801" extrusionOk="0">
                  <a:moveTo>
                    <a:pt x="9143" y="4572"/>
                  </a:moveTo>
                  <a:cubicBezTo>
                    <a:pt x="9563" y="4572"/>
                    <a:pt x="9722" y="5071"/>
                    <a:pt x="9483" y="5390"/>
                  </a:cubicBezTo>
                  <a:cubicBezTo>
                    <a:pt x="9223" y="5650"/>
                    <a:pt x="9064" y="6069"/>
                    <a:pt x="8724" y="6229"/>
                  </a:cubicBezTo>
                  <a:lnTo>
                    <a:pt x="8564" y="6229"/>
                  </a:lnTo>
                  <a:cubicBezTo>
                    <a:pt x="8405" y="6229"/>
                    <a:pt x="8225" y="6229"/>
                    <a:pt x="8145" y="6149"/>
                  </a:cubicBezTo>
                  <a:cubicBezTo>
                    <a:pt x="8065" y="5989"/>
                    <a:pt x="7986" y="5810"/>
                    <a:pt x="8065" y="5570"/>
                  </a:cubicBezTo>
                  <a:cubicBezTo>
                    <a:pt x="8225" y="5231"/>
                    <a:pt x="8644" y="4572"/>
                    <a:pt x="9064" y="4572"/>
                  </a:cubicBezTo>
                  <a:close/>
                  <a:moveTo>
                    <a:pt x="6987" y="6808"/>
                  </a:moveTo>
                  <a:cubicBezTo>
                    <a:pt x="7147" y="6808"/>
                    <a:pt x="7327" y="6888"/>
                    <a:pt x="7407" y="6987"/>
                  </a:cubicBezTo>
                  <a:cubicBezTo>
                    <a:pt x="7566" y="7067"/>
                    <a:pt x="7646" y="7307"/>
                    <a:pt x="7486" y="7566"/>
                  </a:cubicBezTo>
                  <a:cubicBezTo>
                    <a:pt x="7407" y="7806"/>
                    <a:pt x="6987" y="8065"/>
                    <a:pt x="6728" y="8225"/>
                  </a:cubicBezTo>
                  <a:cubicBezTo>
                    <a:pt x="6648" y="8225"/>
                    <a:pt x="6568" y="8305"/>
                    <a:pt x="6488" y="8305"/>
                  </a:cubicBezTo>
                  <a:cubicBezTo>
                    <a:pt x="6229" y="8225"/>
                    <a:pt x="5989" y="8065"/>
                    <a:pt x="5989" y="7886"/>
                  </a:cubicBezTo>
                  <a:lnTo>
                    <a:pt x="5989" y="7726"/>
                  </a:lnTo>
                  <a:cubicBezTo>
                    <a:pt x="6069" y="7486"/>
                    <a:pt x="6229" y="7307"/>
                    <a:pt x="6408" y="7227"/>
                  </a:cubicBezTo>
                  <a:cubicBezTo>
                    <a:pt x="6568" y="7067"/>
                    <a:pt x="6728" y="6888"/>
                    <a:pt x="6908" y="6808"/>
                  </a:cubicBezTo>
                  <a:close/>
                  <a:moveTo>
                    <a:pt x="9563" y="0"/>
                  </a:moveTo>
                  <a:cubicBezTo>
                    <a:pt x="6329" y="3494"/>
                    <a:pt x="3155" y="7147"/>
                    <a:pt x="0" y="10720"/>
                  </a:cubicBezTo>
                  <a:cubicBezTo>
                    <a:pt x="240" y="10800"/>
                    <a:pt x="499" y="10800"/>
                    <a:pt x="839" y="10800"/>
                  </a:cubicBezTo>
                  <a:cubicBezTo>
                    <a:pt x="1997" y="10800"/>
                    <a:pt x="3574" y="10561"/>
                    <a:pt x="5231" y="9802"/>
                  </a:cubicBezTo>
                  <a:cubicBezTo>
                    <a:pt x="7327" y="8984"/>
                    <a:pt x="9483" y="7387"/>
                    <a:pt x="10720" y="4891"/>
                  </a:cubicBezTo>
                  <a:cubicBezTo>
                    <a:pt x="11220" y="3993"/>
                    <a:pt x="11559" y="2815"/>
                    <a:pt x="11719" y="1577"/>
                  </a:cubicBezTo>
                  <a:cubicBezTo>
                    <a:pt x="11719" y="1577"/>
                    <a:pt x="10720" y="1398"/>
                    <a:pt x="95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2"/>
            <p:cNvSpPr/>
            <p:nvPr/>
          </p:nvSpPr>
          <p:spPr>
            <a:xfrm>
              <a:off x="13608725" y="960350"/>
              <a:ext cx="41425" cy="35450"/>
            </a:xfrm>
            <a:custGeom>
              <a:avLst/>
              <a:gdLst/>
              <a:ahLst/>
              <a:cxnLst/>
              <a:rect l="l" t="t" r="r" b="b"/>
              <a:pathLst>
                <a:path w="1657" h="1418" extrusionOk="0">
                  <a:moveTo>
                    <a:pt x="1318" y="0"/>
                  </a:moveTo>
                  <a:cubicBezTo>
                    <a:pt x="1238" y="0"/>
                    <a:pt x="1238" y="100"/>
                    <a:pt x="1158" y="100"/>
                  </a:cubicBezTo>
                  <a:cubicBezTo>
                    <a:pt x="998" y="180"/>
                    <a:pt x="819" y="260"/>
                    <a:pt x="579" y="340"/>
                  </a:cubicBezTo>
                  <a:cubicBezTo>
                    <a:pt x="399" y="499"/>
                    <a:pt x="240" y="599"/>
                    <a:pt x="80" y="759"/>
                  </a:cubicBezTo>
                  <a:cubicBezTo>
                    <a:pt x="0" y="918"/>
                    <a:pt x="0" y="1178"/>
                    <a:pt x="80" y="1258"/>
                  </a:cubicBezTo>
                  <a:cubicBezTo>
                    <a:pt x="160" y="1338"/>
                    <a:pt x="240" y="1418"/>
                    <a:pt x="319" y="1418"/>
                  </a:cubicBezTo>
                  <a:cubicBezTo>
                    <a:pt x="499" y="1418"/>
                    <a:pt x="579" y="1338"/>
                    <a:pt x="659" y="1258"/>
                  </a:cubicBezTo>
                  <a:cubicBezTo>
                    <a:pt x="659" y="1258"/>
                    <a:pt x="739" y="1178"/>
                    <a:pt x="819" y="1098"/>
                  </a:cubicBezTo>
                  <a:cubicBezTo>
                    <a:pt x="998" y="998"/>
                    <a:pt x="1238" y="839"/>
                    <a:pt x="1497" y="759"/>
                  </a:cubicBezTo>
                  <a:lnTo>
                    <a:pt x="1397" y="759"/>
                  </a:lnTo>
                  <a:cubicBezTo>
                    <a:pt x="1497" y="759"/>
                    <a:pt x="1577" y="679"/>
                    <a:pt x="1657" y="599"/>
                  </a:cubicBezTo>
                  <a:lnTo>
                    <a:pt x="1657" y="340"/>
                  </a:lnTo>
                  <a:cubicBezTo>
                    <a:pt x="1657" y="260"/>
                    <a:pt x="1577" y="180"/>
                    <a:pt x="1497" y="100"/>
                  </a:cubicBezTo>
                  <a:cubicBezTo>
                    <a:pt x="1397" y="100"/>
                    <a:pt x="1318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2"/>
            <p:cNvSpPr/>
            <p:nvPr/>
          </p:nvSpPr>
          <p:spPr>
            <a:xfrm>
              <a:off x="14398750" y="874525"/>
              <a:ext cx="190475" cy="151725"/>
            </a:xfrm>
            <a:custGeom>
              <a:avLst/>
              <a:gdLst/>
              <a:ahLst/>
              <a:cxnLst/>
              <a:rect l="l" t="t" r="r" b="b"/>
              <a:pathLst>
                <a:path w="7619" h="6069" extrusionOk="0">
                  <a:moveTo>
                    <a:pt x="2880" y="1"/>
                  </a:moveTo>
                  <a:cubicBezTo>
                    <a:pt x="2246" y="1"/>
                    <a:pt x="1692" y="204"/>
                    <a:pt x="1338" y="698"/>
                  </a:cubicBezTo>
                  <a:cubicBezTo>
                    <a:pt x="0" y="2435"/>
                    <a:pt x="2336" y="5030"/>
                    <a:pt x="4153" y="5929"/>
                  </a:cubicBezTo>
                  <a:cubicBezTo>
                    <a:pt x="4365" y="6025"/>
                    <a:pt x="4575" y="6069"/>
                    <a:pt x="4780" y="6069"/>
                  </a:cubicBezTo>
                  <a:cubicBezTo>
                    <a:pt x="6347" y="6069"/>
                    <a:pt x="7619" y="3516"/>
                    <a:pt x="7407" y="2774"/>
                  </a:cubicBezTo>
                  <a:cubicBezTo>
                    <a:pt x="6911" y="1505"/>
                    <a:pt x="4601" y="1"/>
                    <a:pt x="2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2"/>
            <p:cNvSpPr/>
            <p:nvPr/>
          </p:nvSpPr>
          <p:spPr>
            <a:xfrm>
              <a:off x="14407225" y="900450"/>
              <a:ext cx="159725" cy="125525"/>
            </a:xfrm>
            <a:custGeom>
              <a:avLst/>
              <a:gdLst/>
              <a:ahLst/>
              <a:cxnLst/>
              <a:rect l="l" t="t" r="r" b="b"/>
              <a:pathLst>
                <a:path w="6389" h="5021" extrusionOk="0">
                  <a:moveTo>
                    <a:pt x="739" y="1"/>
                  </a:moveTo>
                  <a:cubicBezTo>
                    <a:pt x="1" y="1737"/>
                    <a:pt x="2157" y="4073"/>
                    <a:pt x="3814" y="4892"/>
                  </a:cubicBezTo>
                  <a:cubicBezTo>
                    <a:pt x="4025" y="4980"/>
                    <a:pt x="4232" y="5021"/>
                    <a:pt x="4434" y="5021"/>
                  </a:cubicBezTo>
                  <a:cubicBezTo>
                    <a:pt x="5189" y="5021"/>
                    <a:pt x="5869" y="4458"/>
                    <a:pt x="6389" y="3734"/>
                  </a:cubicBezTo>
                  <a:cubicBezTo>
                    <a:pt x="4572" y="2496"/>
                    <a:pt x="2656" y="1238"/>
                    <a:pt x="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2"/>
            <p:cNvSpPr/>
            <p:nvPr/>
          </p:nvSpPr>
          <p:spPr>
            <a:xfrm>
              <a:off x="14469600" y="914800"/>
              <a:ext cx="383975" cy="285875"/>
            </a:xfrm>
            <a:custGeom>
              <a:avLst/>
              <a:gdLst/>
              <a:ahLst/>
              <a:cxnLst/>
              <a:rect l="l" t="t" r="r" b="b"/>
              <a:pathLst>
                <a:path w="15359" h="11435" extrusionOk="0">
                  <a:moveTo>
                    <a:pt x="3971" y="1"/>
                  </a:moveTo>
                  <a:cubicBezTo>
                    <a:pt x="3866" y="1"/>
                    <a:pt x="3761" y="2"/>
                    <a:pt x="3654" y="6"/>
                  </a:cubicBezTo>
                  <a:cubicBezTo>
                    <a:pt x="3654" y="6"/>
                    <a:pt x="3654" y="1922"/>
                    <a:pt x="660" y="3918"/>
                  </a:cubicBezTo>
                  <a:cubicBezTo>
                    <a:pt x="1" y="4352"/>
                    <a:pt x="3503" y="11435"/>
                    <a:pt x="10655" y="11435"/>
                  </a:cubicBezTo>
                  <a:cubicBezTo>
                    <a:pt x="11733" y="11435"/>
                    <a:pt x="12893" y="11274"/>
                    <a:pt x="14135" y="10905"/>
                  </a:cubicBezTo>
                  <a:cubicBezTo>
                    <a:pt x="15358" y="10570"/>
                    <a:pt x="12702" y="1"/>
                    <a:pt x="3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2"/>
            <p:cNvSpPr/>
            <p:nvPr/>
          </p:nvSpPr>
          <p:spPr>
            <a:xfrm>
              <a:off x="14486450" y="970825"/>
              <a:ext cx="47575" cy="41700"/>
            </a:xfrm>
            <a:custGeom>
              <a:avLst/>
              <a:gdLst/>
              <a:ahLst/>
              <a:cxnLst/>
              <a:rect l="l" t="t" r="r" b="b"/>
              <a:pathLst>
                <a:path w="1903" h="1668" extrusionOk="0">
                  <a:moveTo>
                    <a:pt x="1902" y="0"/>
                  </a:moveTo>
                  <a:cubicBezTo>
                    <a:pt x="1486" y="576"/>
                    <a:pt x="832" y="1073"/>
                    <a:pt x="0" y="1667"/>
                  </a:cubicBezTo>
                  <a:lnTo>
                    <a:pt x="0" y="1667"/>
                  </a:lnTo>
                  <a:cubicBezTo>
                    <a:pt x="832" y="1073"/>
                    <a:pt x="1486" y="576"/>
                    <a:pt x="1902" y="80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rgbClr val="483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2"/>
            <p:cNvSpPr/>
            <p:nvPr/>
          </p:nvSpPr>
          <p:spPr>
            <a:xfrm>
              <a:off x="14822950" y="11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221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2"/>
            <p:cNvSpPr/>
            <p:nvPr/>
          </p:nvSpPr>
          <p:spPr>
            <a:xfrm>
              <a:off x="14484100" y="972825"/>
              <a:ext cx="342875" cy="229100"/>
            </a:xfrm>
            <a:custGeom>
              <a:avLst/>
              <a:gdLst/>
              <a:ahLst/>
              <a:cxnLst/>
              <a:rect l="l" t="t" r="r" b="b"/>
              <a:pathLst>
                <a:path w="13715" h="9164" extrusionOk="0">
                  <a:moveTo>
                    <a:pt x="1996" y="0"/>
                  </a:moveTo>
                  <a:cubicBezTo>
                    <a:pt x="1577" y="499"/>
                    <a:pt x="918" y="998"/>
                    <a:pt x="80" y="1597"/>
                  </a:cubicBezTo>
                  <a:cubicBezTo>
                    <a:pt x="80" y="1597"/>
                    <a:pt x="0" y="1677"/>
                    <a:pt x="0" y="1837"/>
                  </a:cubicBezTo>
                  <a:cubicBezTo>
                    <a:pt x="0" y="3094"/>
                    <a:pt x="3494" y="9163"/>
                    <a:pt x="10061" y="9163"/>
                  </a:cubicBezTo>
                  <a:cubicBezTo>
                    <a:pt x="11139" y="9163"/>
                    <a:pt x="12297" y="8984"/>
                    <a:pt x="13555" y="8584"/>
                  </a:cubicBezTo>
                  <a:cubicBezTo>
                    <a:pt x="13635" y="8584"/>
                    <a:pt x="13715" y="8484"/>
                    <a:pt x="13715" y="8405"/>
                  </a:cubicBezTo>
                  <a:cubicBezTo>
                    <a:pt x="9902" y="5490"/>
                    <a:pt x="5809" y="2835"/>
                    <a:pt x="1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2"/>
            <p:cNvSpPr/>
            <p:nvPr/>
          </p:nvSpPr>
          <p:spPr>
            <a:xfrm>
              <a:off x="14482100" y="895950"/>
              <a:ext cx="51925" cy="35475"/>
            </a:xfrm>
            <a:custGeom>
              <a:avLst/>
              <a:gdLst/>
              <a:ahLst/>
              <a:cxnLst/>
              <a:rect l="l" t="t" r="r" b="b"/>
              <a:pathLst>
                <a:path w="2077" h="1419" extrusionOk="0">
                  <a:moveTo>
                    <a:pt x="400" y="1"/>
                  </a:moveTo>
                  <a:cubicBezTo>
                    <a:pt x="240" y="1"/>
                    <a:pt x="80" y="81"/>
                    <a:pt x="0" y="260"/>
                  </a:cubicBezTo>
                  <a:cubicBezTo>
                    <a:pt x="0" y="500"/>
                    <a:pt x="80" y="680"/>
                    <a:pt x="320" y="760"/>
                  </a:cubicBezTo>
                  <a:cubicBezTo>
                    <a:pt x="320" y="760"/>
                    <a:pt x="400" y="760"/>
                    <a:pt x="499" y="839"/>
                  </a:cubicBezTo>
                  <a:lnTo>
                    <a:pt x="579" y="839"/>
                  </a:lnTo>
                  <a:cubicBezTo>
                    <a:pt x="659" y="919"/>
                    <a:pt x="739" y="919"/>
                    <a:pt x="899" y="999"/>
                  </a:cubicBezTo>
                  <a:cubicBezTo>
                    <a:pt x="1078" y="1079"/>
                    <a:pt x="1238" y="1259"/>
                    <a:pt x="1497" y="1338"/>
                  </a:cubicBezTo>
                  <a:cubicBezTo>
                    <a:pt x="1497" y="1418"/>
                    <a:pt x="1577" y="1418"/>
                    <a:pt x="1657" y="1418"/>
                  </a:cubicBezTo>
                  <a:lnTo>
                    <a:pt x="1737" y="1418"/>
                  </a:lnTo>
                  <a:cubicBezTo>
                    <a:pt x="1817" y="1418"/>
                    <a:pt x="1897" y="1338"/>
                    <a:pt x="1997" y="1259"/>
                  </a:cubicBezTo>
                  <a:cubicBezTo>
                    <a:pt x="1997" y="1179"/>
                    <a:pt x="2076" y="999"/>
                    <a:pt x="1997" y="919"/>
                  </a:cubicBezTo>
                  <a:cubicBezTo>
                    <a:pt x="1997" y="839"/>
                    <a:pt x="1897" y="760"/>
                    <a:pt x="1817" y="760"/>
                  </a:cubicBezTo>
                  <a:cubicBezTo>
                    <a:pt x="1398" y="420"/>
                    <a:pt x="998" y="181"/>
                    <a:pt x="4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2"/>
            <p:cNvSpPr/>
            <p:nvPr/>
          </p:nvSpPr>
          <p:spPr>
            <a:xfrm>
              <a:off x="15178300" y="1341025"/>
              <a:ext cx="147350" cy="169400"/>
            </a:xfrm>
            <a:custGeom>
              <a:avLst/>
              <a:gdLst/>
              <a:ahLst/>
              <a:cxnLst/>
              <a:rect l="l" t="t" r="r" b="b"/>
              <a:pathLst>
                <a:path w="5894" h="6776" extrusionOk="0">
                  <a:moveTo>
                    <a:pt x="2710" y="1"/>
                  </a:moveTo>
                  <a:cubicBezTo>
                    <a:pt x="2672" y="1"/>
                    <a:pt x="2634" y="2"/>
                    <a:pt x="2596" y="5"/>
                  </a:cubicBezTo>
                  <a:cubicBezTo>
                    <a:pt x="340" y="165"/>
                    <a:pt x="1" y="3658"/>
                    <a:pt x="500" y="5574"/>
                  </a:cubicBezTo>
                  <a:cubicBezTo>
                    <a:pt x="777" y="6462"/>
                    <a:pt x="1675" y="6776"/>
                    <a:pt x="2599" y="6776"/>
                  </a:cubicBezTo>
                  <a:cubicBezTo>
                    <a:pt x="3670" y="6776"/>
                    <a:pt x="4777" y="6353"/>
                    <a:pt x="4991" y="5914"/>
                  </a:cubicBezTo>
                  <a:cubicBezTo>
                    <a:pt x="5893" y="4267"/>
                    <a:pt x="4792" y="1"/>
                    <a:pt x="27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2"/>
            <p:cNvSpPr/>
            <p:nvPr/>
          </p:nvSpPr>
          <p:spPr>
            <a:xfrm>
              <a:off x="15238700" y="1341025"/>
              <a:ext cx="86950" cy="168325"/>
            </a:xfrm>
            <a:custGeom>
              <a:avLst/>
              <a:gdLst/>
              <a:ahLst/>
              <a:cxnLst/>
              <a:rect l="l" t="t" r="r" b="b"/>
              <a:pathLst>
                <a:path w="3478" h="6733" extrusionOk="0">
                  <a:moveTo>
                    <a:pt x="294" y="1"/>
                  </a:moveTo>
                  <a:cubicBezTo>
                    <a:pt x="256" y="1"/>
                    <a:pt x="218" y="2"/>
                    <a:pt x="180" y="5"/>
                  </a:cubicBezTo>
                  <a:lnTo>
                    <a:pt x="0" y="5"/>
                  </a:lnTo>
                  <a:cubicBezTo>
                    <a:pt x="0" y="2241"/>
                    <a:pt x="180" y="4497"/>
                    <a:pt x="260" y="6732"/>
                  </a:cubicBezTo>
                  <a:cubicBezTo>
                    <a:pt x="1338" y="6732"/>
                    <a:pt x="2336" y="6333"/>
                    <a:pt x="2575" y="5914"/>
                  </a:cubicBezTo>
                  <a:cubicBezTo>
                    <a:pt x="3477" y="4267"/>
                    <a:pt x="2376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2"/>
            <p:cNvSpPr/>
            <p:nvPr/>
          </p:nvSpPr>
          <p:spPr>
            <a:xfrm>
              <a:off x="15074425" y="1453425"/>
              <a:ext cx="385625" cy="377150"/>
            </a:xfrm>
            <a:custGeom>
              <a:avLst/>
              <a:gdLst/>
              <a:ahLst/>
              <a:cxnLst/>
              <a:rect l="l" t="t" r="r" b="b"/>
              <a:pathLst>
                <a:path w="15425" h="15086" extrusionOk="0">
                  <a:moveTo>
                    <a:pt x="9486" y="1"/>
                  </a:moveTo>
                  <a:lnTo>
                    <a:pt x="9486" y="1"/>
                  </a:lnTo>
                  <a:cubicBezTo>
                    <a:pt x="9486" y="1"/>
                    <a:pt x="8680" y="667"/>
                    <a:pt x="6902" y="667"/>
                  </a:cubicBezTo>
                  <a:cubicBezTo>
                    <a:pt x="6257" y="667"/>
                    <a:pt x="5484" y="579"/>
                    <a:pt x="4575" y="340"/>
                  </a:cubicBezTo>
                  <a:cubicBezTo>
                    <a:pt x="4567" y="338"/>
                    <a:pt x="4560" y="337"/>
                    <a:pt x="4552" y="337"/>
                  </a:cubicBezTo>
                  <a:cubicBezTo>
                    <a:pt x="3687" y="337"/>
                    <a:pt x="0" y="9949"/>
                    <a:pt x="8328" y="15053"/>
                  </a:cubicBezTo>
                  <a:cubicBezTo>
                    <a:pt x="8365" y="15075"/>
                    <a:pt x="8407" y="15086"/>
                    <a:pt x="8455" y="15086"/>
                  </a:cubicBezTo>
                  <a:cubicBezTo>
                    <a:pt x="9816" y="15086"/>
                    <a:pt x="15425" y="6267"/>
                    <a:pt x="94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2"/>
            <p:cNvSpPr/>
            <p:nvPr/>
          </p:nvSpPr>
          <p:spPr>
            <a:xfrm>
              <a:off x="15311550" y="1453425"/>
              <a:ext cx="89375" cy="292975"/>
            </a:xfrm>
            <a:custGeom>
              <a:avLst/>
              <a:gdLst/>
              <a:ahLst/>
              <a:cxnLst/>
              <a:rect l="l" t="t" r="r" b="b"/>
              <a:pathLst>
                <a:path w="3575" h="11719" extrusionOk="0">
                  <a:moveTo>
                    <a:pt x="1578" y="11719"/>
                  </a:moveTo>
                  <a:lnTo>
                    <a:pt x="1578" y="11719"/>
                  </a:lnTo>
                  <a:lnTo>
                    <a:pt x="1578" y="11719"/>
                  </a:lnTo>
                  <a:close/>
                  <a:moveTo>
                    <a:pt x="160" y="160"/>
                  </a:moveTo>
                  <a:cubicBezTo>
                    <a:pt x="3574" y="3993"/>
                    <a:pt x="2915" y="8644"/>
                    <a:pt x="1578" y="11719"/>
                  </a:cubicBezTo>
                  <a:cubicBezTo>
                    <a:pt x="2915" y="8644"/>
                    <a:pt x="3574" y="3993"/>
                    <a:pt x="160" y="160"/>
                  </a:cubicBezTo>
                  <a:close/>
                  <a:moveTo>
                    <a:pt x="160" y="160"/>
                  </a:moveTo>
                  <a:lnTo>
                    <a:pt x="160" y="160"/>
                  </a:lnTo>
                  <a:lnTo>
                    <a:pt x="160" y="160"/>
                  </a:lnTo>
                  <a:close/>
                  <a:moveTo>
                    <a:pt x="160" y="160"/>
                  </a:moveTo>
                  <a:lnTo>
                    <a:pt x="160" y="160"/>
                  </a:lnTo>
                  <a:lnTo>
                    <a:pt x="160" y="160"/>
                  </a:lnTo>
                  <a:close/>
                  <a:moveTo>
                    <a:pt x="160" y="160"/>
                  </a:moveTo>
                  <a:lnTo>
                    <a:pt x="160" y="160"/>
                  </a:lnTo>
                  <a:lnTo>
                    <a:pt x="160" y="160"/>
                  </a:lnTo>
                  <a:close/>
                  <a:moveTo>
                    <a:pt x="81" y="80"/>
                  </a:moveTo>
                  <a:lnTo>
                    <a:pt x="160" y="160"/>
                  </a:lnTo>
                  <a:lnTo>
                    <a:pt x="81" y="80"/>
                  </a:lnTo>
                  <a:close/>
                  <a:moveTo>
                    <a:pt x="81" y="80"/>
                  </a:moveTo>
                  <a:lnTo>
                    <a:pt x="81" y="80"/>
                  </a:lnTo>
                  <a:lnTo>
                    <a:pt x="81" y="80"/>
                  </a:lnTo>
                  <a:close/>
                  <a:moveTo>
                    <a:pt x="81" y="80"/>
                  </a:moveTo>
                  <a:lnTo>
                    <a:pt x="81" y="80"/>
                  </a:lnTo>
                  <a:lnTo>
                    <a:pt x="81" y="80"/>
                  </a:lnTo>
                  <a:close/>
                  <a:moveTo>
                    <a:pt x="81" y="80"/>
                  </a:moveTo>
                  <a:lnTo>
                    <a:pt x="81" y="80"/>
                  </a:lnTo>
                  <a:lnTo>
                    <a:pt x="81" y="80"/>
                  </a:lnTo>
                  <a:close/>
                  <a:moveTo>
                    <a:pt x="81" y="80"/>
                  </a:moveTo>
                  <a:lnTo>
                    <a:pt x="81" y="80"/>
                  </a:lnTo>
                  <a:lnTo>
                    <a:pt x="81" y="80"/>
                  </a:lnTo>
                  <a:close/>
                  <a:moveTo>
                    <a:pt x="1" y="1"/>
                  </a:moveTo>
                  <a:lnTo>
                    <a:pt x="8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2"/>
            <p:cNvSpPr/>
            <p:nvPr/>
          </p:nvSpPr>
          <p:spPr>
            <a:xfrm>
              <a:off x="15243175" y="1469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64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2"/>
            <p:cNvSpPr/>
            <p:nvPr/>
          </p:nvSpPr>
          <p:spPr>
            <a:xfrm>
              <a:off x="15243175" y="1453425"/>
              <a:ext cx="68400" cy="16500"/>
            </a:xfrm>
            <a:custGeom>
              <a:avLst/>
              <a:gdLst/>
              <a:ahLst/>
              <a:cxnLst/>
              <a:rect l="l" t="t" r="r" b="b"/>
              <a:pathLst>
                <a:path w="2736" h="660" extrusionOk="0">
                  <a:moveTo>
                    <a:pt x="2736" y="1"/>
                  </a:moveTo>
                  <a:cubicBezTo>
                    <a:pt x="2736" y="1"/>
                    <a:pt x="1897" y="659"/>
                    <a:pt x="81" y="659"/>
                  </a:cubicBezTo>
                  <a:lnTo>
                    <a:pt x="1" y="659"/>
                  </a:lnTo>
                  <a:lnTo>
                    <a:pt x="1" y="659"/>
                  </a:lnTo>
                  <a:lnTo>
                    <a:pt x="81" y="659"/>
                  </a:lnTo>
                  <a:cubicBezTo>
                    <a:pt x="1897" y="659"/>
                    <a:pt x="2736" y="1"/>
                    <a:pt x="2736" y="1"/>
                  </a:cubicBezTo>
                  <a:lnTo>
                    <a:pt x="2736" y="1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4B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2"/>
            <p:cNvSpPr/>
            <p:nvPr/>
          </p:nvSpPr>
          <p:spPr>
            <a:xfrm>
              <a:off x="15243175" y="1453425"/>
              <a:ext cx="157750" cy="374325"/>
            </a:xfrm>
            <a:custGeom>
              <a:avLst/>
              <a:gdLst/>
              <a:ahLst/>
              <a:cxnLst/>
              <a:rect l="l" t="t" r="r" b="b"/>
              <a:pathLst>
                <a:path w="6310" h="14973" extrusionOk="0">
                  <a:moveTo>
                    <a:pt x="2736" y="1"/>
                  </a:moveTo>
                  <a:cubicBezTo>
                    <a:pt x="2736" y="1"/>
                    <a:pt x="1897" y="659"/>
                    <a:pt x="81" y="659"/>
                  </a:cubicBezTo>
                  <a:lnTo>
                    <a:pt x="1" y="659"/>
                  </a:lnTo>
                  <a:cubicBezTo>
                    <a:pt x="240" y="5490"/>
                    <a:pt x="819" y="10321"/>
                    <a:pt x="2077" y="14973"/>
                  </a:cubicBezTo>
                  <a:cubicBezTo>
                    <a:pt x="2656" y="14633"/>
                    <a:pt x="3574" y="13396"/>
                    <a:pt x="4313" y="11719"/>
                  </a:cubicBezTo>
                  <a:cubicBezTo>
                    <a:pt x="5650" y="8644"/>
                    <a:pt x="6309" y="3993"/>
                    <a:pt x="2895" y="160"/>
                  </a:cubicBezTo>
                  <a:lnTo>
                    <a:pt x="2816" y="80"/>
                  </a:lnTo>
                  <a:lnTo>
                    <a:pt x="28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2"/>
            <p:cNvSpPr/>
            <p:nvPr/>
          </p:nvSpPr>
          <p:spPr>
            <a:xfrm>
              <a:off x="15201250" y="1391050"/>
              <a:ext cx="23000" cy="45925"/>
            </a:xfrm>
            <a:custGeom>
              <a:avLst/>
              <a:gdLst/>
              <a:ahLst/>
              <a:cxnLst/>
              <a:rect l="l" t="t" r="r" b="b"/>
              <a:pathLst>
                <a:path w="920" h="1837" extrusionOk="0">
                  <a:moveTo>
                    <a:pt x="580" y="0"/>
                  </a:moveTo>
                  <a:cubicBezTo>
                    <a:pt x="420" y="0"/>
                    <a:pt x="260" y="80"/>
                    <a:pt x="181" y="240"/>
                  </a:cubicBezTo>
                  <a:cubicBezTo>
                    <a:pt x="81" y="659"/>
                    <a:pt x="81" y="1078"/>
                    <a:pt x="1" y="1497"/>
                  </a:cubicBezTo>
                  <a:cubicBezTo>
                    <a:pt x="1" y="1657"/>
                    <a:pt x="181" y="1837"/>
                    <a:pt x="420" y="1837"/>
                  </a:cubicBezTo>
                  <a:cubicBezTo>
                    <a:pt x="580" y="1837"/>
                    <a:pt x="760" y="1657"/>
                    <a:pt x="760" y="1497"/>
                  </a:cubicBezTo>
                  <a:cubicBezTo>
                    <a:pt x="839" y="1238"/>
                    <a:pt x="839" y="1078"/>
                    <a:pt x="839" y="839"/>
                  </a:cubicBezTo>
                  <a:cubicBezTo>
                    <a:pt x="839" y="659"/>
                    <a:pt x="919" y="579"/>
                    <a:pt x="919" y="419"/>
                  </a:cubicBezTo>
                  <a:cubicBezTo>
                    <a:pt x="919" y="340"/>
                    <a:pt x="919" y="240"/>
                    <a:pt x="839" y="160"/>
                  </a:cubicBezTo>
                  <a:cubicBezTo>
                    <a:pt x="839" y="80"/>
                    <a:pt x="760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5" name="Google Shape;3535;p42"/>
          <p:cNvGrpSpPr/>
          <p:nvPr/>
        </p:nvGrpSpPr>
        <p:grpSpPr>
          <a:xfrm>
            <a:off x="273900" y="634100"/>
            <a:ext cx="1894500" cy="1775725"/>
            <a:chOff x="666750" y="634100"/>
            <a:chExt cx="1894500" cy="1775725"/>
          </a:xfrm>
        </p:grpSpPr>
        <p:sp>
          <p:nvSpPr>
            <p:cNvPr id="3536" name="Google Shape;3536;p42"/>
            <p:cNvSpPr/>
            <p:nvPr/>
          </p:nvSpPr>
          <p:spPr>
            <a:xfrm>
              <a:off x="1267625" y="906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D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2"/>
            <p:cNvSpPr/>
            <p:nvPr/>
          </p:nvSpPr>
          <p:spPr>
            <a:xfrm>
              <a:off x="1261150" y="634100"/>
              <a:ext cx="1300100" cy="1388925"/>
            </a:xfrm>
            <a:custGeom>
              <a:avLst/>
              <a:gdLst/>
              <a:ahLst/>
              <a:cxnLst/>
              <a:rect l="l" t="t" r="r" b="b"/>
              <a:pathLst>
                <a:path w="52004" h="55557" extrusionOk="0">
                  <a:moveTo>
                    <a:pt x="49908" y="0"/>
                  </a:moveTo>
                  <a:cubicBezTo>
                    <a:pt x="44338" y="3234"/>
                    <a:pt x="40605" y="8804"/>
                    <a:pt x="36612" y="14633"/>
                  </a:cubicBezTo>
                  <a:cubicBezTo>
                    <a:pt x="36612" y="14633"/>
                    <a:pt x="36532" y="14713"/>
                    <a:pt x="36532" y="14793"/>
                  </a:cubicBezTo>
                  <a:cubicBezTo>
                    <a:pt x="36772" y="14972"/>
                    <a:pt x="37032" y="15212"/>
                    <a:pt x="37191" y="15551"/>
                  </a:cubicBezTo>
                  <a:cubicBezTo>
                    <a:pt x="37271" y="15372"/>
                    <a:pt x="37351" y="15292"/>
                    <a:pt x="37431" y="15132"/>
                  </a:cubicBezTo>
                  <a:cubicBezTo>
                    <a:pt x="41763" y="8884"/>
                    <a:pt x="45755" y="2895"/>
                    <a:pt x="52004" y="0"/>
                  </a:cubicBezTo>
                  <a:close/>
                  <a:moveTo>
                    <a:pt x="4751" y="20282"/>
                  </a:moveTo>
                  <a:cubicBezTo>
                    <a:pt x="5750" y="20282"/>
                    <a:pt x="6668" y="20961"/>
                    <a:pt x="7327" y="21540"/>
                  </a:cubicBezTo>
                  <a:cubicBezTo>
                    <a:pt x="9483" y="23696"/>
                    <a:pt x="11239" y="27848"/>
                    <a:pt x="11898" y="32440"/>
                  </a:cubicBezTo>
                  <a:cubicBezTo>
                    <a:pt x="7985" y="31681"/>
                    <a:pt x="4751" y="29525"/>
                    <a:pt x="2995" y="27110"/>
                  </a:cubicBezTo>
                  <a:cubicBezTo>
                    <a:pt x="1178" y="24614"/>
                    <a:pt x="1098" y="22279"/>
                    <a:pt x="2915" y="20961"/>
                  </a:cubicBezTo>
                  <a:cubicBezTo>
                    <a:pt x="3594" y="20462"/>
                    <a:pt x="4172" y="20282"/>
                    <a:pt x="4751" y="20282"/>
                  </a:cubicBezTo>
                  <a:close/>
                  <a:moveTo>
                    <a:pt x="33778" y="18785"/>
                  </a:moveTo>
                  <a:cubicBezTo>
                    <a:pt x="30863" y="22778"/>
                    <a:pt x="27709" y="26691"/>
                    <a:pt x="23636" y="29605"/>
                  </a:cubicBezTo>
                  <a:cubicBezTo>
                    <a:pt x="20642" y="31841"/>
                    <a:pt x="17468" y="32679"/>
                    <a:pt x="14573" y="32679"/>
                  </a:cubicBezTo>
                  <a:cubicBezTo>
                    <a:pt x="14074" y="32679"/>
                    <a:pt x="13475" y="32679"/>
                    <a:pt x="12976" y="32600"/>
                  </a:cubicBezTo>
                  <a:cubicBezTo>
                    <a:pt x="12317" y="27609"/>
                    <a:pt x="10401" y="23117"/>
                    <a:pt x="8085" y="20861"/>
                  </a:cubicBezTo>
                  <a:cubicBezTo>
                    <a:pt x="6987" y="19783"/>
                    <a:pt x="5829" y="19284"/>
                    <a:pt x="4751" y="19284"/>
                  </a:cubicBezTo>
                  <a:cubicBezTo>
                    <a:pt x="3913" y="19284"/>
                    <a:pt x="3094" y="19544"/>
                    <a:pt x="2336" y="20123"/>
                  </a:cubicBezTo>
                  <a:cubicBezTo>
                    <a:pt x="100" y="21860"/>
                    <a:pt x="0" y="24694"/>
                    <a:pt x="2176" y="27689"/>
                  </a:cubicBezTo>
                  <a:cubicBezTo>
                    <a:pt x="4093" y="30344"/>
                    <a:pt x="7746" y="32759"/>
                    <a:pt x="11978" y="33518"/>
                  </a:cubicBezTo>
                  <a:cubicBezTo>
                    <a:pt x="12078" y="33518"/>
                    <a:pt x="12078" y="33598"/>
                    <a:pt x="12078" y="33598"/>
                  </a:cubicBezTo>
                  <a:cubicBezTo>
                    <a:pt x="12657" y="39587"/>
                    <a:pt x="11399" y="45156"/>
                    <a:pt x="8484" y="49229"/>
                  </a:cubicBezTo>
                  <a:cubicBezTo>
                    <a:pt x="6828" y="51644"/>
                    <a:pt x="4831" y="53561"/>
                    <a:pt x="2595" y="54798"/>
                  </a:cubicBezTo>
                  <a:cubicBezTo>
                    <a:pt x="2915" y="55058"/>
                    <a:pt x="3174" y="55218"/>
                    <a:pt x="3414" y="55557"/>
                  </a:cubicBezTo>
                  <a:cubicBezTo>
                    <a:pt x="5410" y="54299"/>
                    <a:pt x="7486" y="52483"/>
                    <a:pt x="9323" y="49808"/>
                  </a:cubicBezTo>
                  <a:cubicBezTo>
                    <a:pt x="12657" y="45076"/>
                    <a:pt x="13575" y="39088"/>
                    <a:pt x="13076" y="33598"/>
                  </a:cubicBezTo>
                  <a:lnTo>
                    <a:pt x="13076" y="33598"/>
                  </a:lnTo>
                  <a:cubicBezTo>
                    <a:pt x="13575" y="33678"/>
                    <a:pt x="14074" y="33678"/>
                    <a:pt x="14653" y="33678"/>
                  </a:cubicBezTo>
                  <a:cubicBezTo>
                    <a:pt x="17727" y="33678"/>
                    <a:pt x="20961" y="32759"/>
                    <a:pt x="24215" y="30444"/>
                  </a:cubicBezTo>
                  <a:cubicBezTo>
                    <a:pt x="28447" y="27349"/>
                    <a:pt x="31701" y="23357"/>
                    <a:pt x="34696" y="19204"/>
                  </a:cubicBezTo>
                  <a:cubicBezTo>
                    <a:pt x="34356" y="19045"/>
                    <a:pt x="34037" y="18965"/>
                    <a:pt x="33778" y="187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2"/>
            <p:cNvSpPr/>
            <p:nvPr/>
          </p:nvSpPr>
          <p:spPr>
            <a:xfrm>
              <a:off x="666750" y="1789950"/>
              <a:ext cx="230600" cy="229100"/>
            </a:xfrm>
            <a:custGeom>
              <a:avLst/>
              <a:gdLst/>
              <a:ahLst/>
              <a:cxnLst/>
              <a:rect l="l" t="t" r="r" b="b"/>
              <a:pathLst>
                <a:path w="9224" h="9164" extrusionOk="0">
                  <a:moveTo>
                    <a:pt x="579" y="0"/>
                  </a:moveTo>
                  <a:cubicBezTo>
                    <a:pt x="499" y="0"/>
                    <a:pt x="420" y="0"/>
                    <a:pt x="320" y="80"/>
                  </a:cubicBezTo>
                  <a:cubicBezTo>
                    <a:pt x="80" y="260"/>
                    <a:pt x="0" y="499"/>
                    <a:pt x="160" y="759"/>
                  </a:cubicBezTo>
                  <a:cubicBezTo>
                    <a:pt x="2416" y="4332"/>
                    <a:pt x="5650" y="7247"/>
                    <a:pt x="9223" y="9163"/>
                  </a:cubicBezTo>
                  <a:lnTo>
                    <a:pt x="9223" y="7985"/>
                  </a:lnTo>
                  <a:cubicBezTo>
                    <a:pt x="5989" y="6169"/>
                    <a:pt x="3075" y="3494"/>
                    <a:pt x="998" y="260"/>
                  </a:cubicBezTo>
                  <a:cubicBezTo>
                    <a:pt x="919" y="80"/>
                    <a:pt x="739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2"/>
            <p:cNvSpPr/>
            <p:nvPr/>
          </p:nvSpPr>
          <p:spPr>
            <a:xfrm>
              <a:off x="897325" y="1989575"/>
              <a:ext cx="347375" cy="91850"/>
            </a:xfrm>
            <a:custGeom>
              <a:avLst/>
              <a:gdLst/>
              <a:ahLst/>
              <a:cxnLst/>
              <a:rect l="l" t="t" r="r" b="b"/>
              <a:pathLst>
                <a:path w="13895" h="3674" extrusionOk="0">
                  <a:moveTo>
                    <a:pt x="0" y="0"/>
                  </a:moveTo>
                  <a:lnTo>
                    <a:pt x="0" y="1178"/>
                  </a:lnTo>
                  <a:cubicBezTo>
                    <a:pt x="2915" y="2755"/>
                    <a:pt x="5989" y="3574"/>
                    <a:pt x="9063" y="3674"/>
                  </a:cubicBezTo>
                  <a:lnTo>
                    <a:pt x="9483" y="3674"/>
                  </a:lnTo>
                  <a:cubicBezTo>
                    <a:pt x="10820" y="3674"/>
                    <a:pt x="12317" y="3494"/>
                    <a:pt x="13894" y="3075"/>
                  </a:cubicBezTo>
                  <a:cubicBezTo>
                    <a:pt x="13815" y="2755"/>
                    <a:pt x="13815" y="2496"/>
                    <a:pt x="13815" y="2176"/>
                  </a:cubicBezTo>
                  <a:lnTo>
                    <a:pt x="13815" y="2077"/>
                  </a:lnTo>
                  <a:cubicBezTo>
                    <a:pt x="12397" y="2496"/>
                    <a:pt x="10980" y="2675"/>
                    <a:pt x="9483" y="2675"/>
                  </a:cubicBezTo>
                  <a:lnTo>
                    <a:pt x="9163" y="2675"/>
                  </a:lnTo>
                  <a:cubicBezTo>
                    <a:pt x="5989" y="2576"/>
                    <a:pt x="2915" y="167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2"/>
            <p:cNvSpPr/>
            <p:nvPr/>
          </p:nvSpPr>
          <p:spPr>
            <a:xfrm>
              <a:off x="1775900" y="802375"/>
              <a:ext cx="387325" cy="281325"/>
            </a:xfrm>
            <a:custGeom>
              <a:avLst/>
              <a:gdLst/>
              <a:ahLst/>
              <a:cxnLst/>
              <a:rect l="l" t="t" r="r" b="b"/>
              <a:pathLst>
                <a:path w="15493" h="11253" extrusionOk="0">
                  <a:moveTo>
                    <a:pt x="4997" y="1"/>
                  </a:moveTo>
                  <a:cubicBezTo>
                    <a:pt x="3827" y="1"/>
                    <a:pt x="2563" y="197"/>
                    <a:pt x="1210" y="655"/>
                  </a:cubicBezTo>
                  <a:cubicBezTo>
                    <a:pt x="0" y="1065"/>
                    <a:pt x="2908" y="11253"/>
                    <a:pt x="11423" y="11253"/>
                  </a:cubicBezTo>
                  <a:cubicBezTo>
                    <a:pt x="11622" y="11253"/>
                    <a:pt x="11824" y="11247"/>
                    <a:pt x="12030" y="11236"/>
                  </a:cubicBezTo>
                  <a:cubicBezTo>
                    <a:pt x="12030" y="11236"/>
                    <a:pt x="11950" y="9319"/>
                    <a:pt x="14844" y="7243"/>
                  </a:cubicBezTo>
                  <a:cubicBezTo>
                    <a:pt x="15493" y="6817"/>
                    <a:pt x="11882" y="1"/>
                    <a:pt x="4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2"/>
            <p:cNvSpPr/>
            <p:nvPr/>
          </p:nvSpPr>
          <p:spPr>
            <a:xfrm>
              <a:off x="1217725" y="1991275"/>
              <a:ext cx="170700" cy="164750"/>
            </a:xfrm>
            <a:custGeom>
              <a:avLst/>
              <a:gdLst/>
              <a:ahLst/>
              <a:cxnLst/>
              <a:rect l="l" t="t" r="r" b="b"/>
              <a:pathLst>
                <a:path w="6828" h="6590" extrusionOk="0">
                  <a:moveTo>
                    <a:pt x="2802" y="0"/>
                  </a:moveTo>
                  <a:cubicBezTo>
                    <a:pt x="2488" y="0"/>
                    <a:pt x="2188" y="84"/>
                    <a:pt x="1917" y="272"/>
                  </a:cubicBezTo>
                  <a:cubicBezTo>
                    <a:pt x="0" y="1430"/>
                    <a:pt x="1338" y="4684"/>
                    <a:pt x="2735" y="6101"/>
                  </a:cubicBezTo>
                  <a:cubicBezTo>
                    <a:pt x="3065" y="6449"/>
                    <a:pt x="3462" y="6590"/>
                    <a:pt x="3877" y="6590"/>
                  </a:cubicBezTo>
                  <a:cubicBezTo>
                    <a:pt x="5251" y="6590"/>
                    <a:pt x="6828" y="5049"/>
                    <a:pt x="6828" y="4344"/>
                  </a:cubicBezTo>
                  <a:cubicBezTo>
                    <a:pt x="6828" y="2714"/>
                    <a:pt x="4589" y="0"/>
                    <a:pt x="2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2"/>
            <p:cNvSpPr/>
            <p:nvPr/>
          </p:nvSpPr>
          <p:spPr>
            <a:xfrm>
              <a:off x="1217725" y="1996050"/>
              <a:ext cx="141250" cy="159075"/>
            </a:xfrm>
            <a:custGeom>
              <a:avLst/>
              <a:gdLst/>
              <a:ahLst/>
              <a:cxnLst/>
              <a:rect l="l" t="t" r="r" b="b"/>
              <a:pathLst>
                <a:path w="5650" h="6363" extrusionOk="0">
                  <a:moveTo>
                    <a:pt x="1997" y="1"/>
                  </a:moveTo>
                  <a:cubicBezTo>
                    <a:pt x="1997" y="1"/>
                    <a:pt x="1917" y="1"/>
                    <a:pt x="1917" y="81"/>
                  </a:cubicBezTo>
                  <a:cubicBezTo>
                    <a:pt x="0" y="1239"/>
                    <a:pt x="1338" y="4493"/>
                    <a:pt x="2735" y="5910"/>
                  </a:cubicBezTo>
                  <a:cubicBezTo>
                    <a:pt x="3033" y="6231"/>
                    <a:pt x="3405" y="6362"/>
                    <a:pt x="3803" y="6362"/>
                  </a:cubicBezTo>
                  <a:cubicBezTo>
                    <a:pt x="4417" y="6362"/>
                    <a:pt x="5092" y="6050"/>
                    <a:pt x="5650" y="5650"/>
                  </a:cubicBezTo>
                  <a:cubicBezTo>
                    <a:pt x="4233" y="3914"/>
                    <a:pt x="3155" y="1917"/>
                    <a:pt x="1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2"/>
            <p:cNvSpPr/>
            <p:nvPr/>
          </p:nvSpPr>
          <p:spPr>
            <a:xfrm>
              <a:off x="1253150" y="2064425"/>
              <a:ext cx="338125" cy="345400"/>
            </a:xfrm>
            <a:custGeom>
              <a:avLst/>
              <a:gdLst/>
              <a:ahLst/>
              <a:cxnLst/>
              <a:rect l="l" t="t" r="r" b="b"/>
              <a:pathLst>
                <a:path w="13525" h="13816" extrusionOk="0">
                  <a:moveTo>
                    <a:pt x="4992" y="1"/>
                  </a:moveTo>
                  <a:cubicBezTo>
                    <a:pt x="4992" y="1"/>
                    <a:pt x="4313" y="1758"/>
                    <a:pt x="819" y="2576"/>
                  </a:cubicBezTo>
                  <a:cubicBezTo>
                    <a:pt x="1" y="2836"/>
                    <a:pt x="1238" y="13236"/>
                    <a:pt x="11060" y="13815"/>
                  </a:cubicBezTo>
                  <a:cubicBezTo>
                    <a:pt x="11065" y="13815"/>
                    <a:pt x="11070" y="13816"/>
                    <a:pt x="11075" y="13816"/>
                  </a:cubicBezTo>
                  <a:cubicBezTo>
                    <a:pt x="12406" y="13816"/>
                    <a:pt x="13525" y="2825"/>
                    <a:pt x="49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2"/>
            <p:cNvSpPr/>
            <p:nvPr/>
          </p:nvSpPr>
          <p:spPr>
            <a:xfrm>
              <a:off x="1273625" y="2112350"/>
              <a:ext cx="47925" cy="16500"/>
            </a:xfrm>
            <a:custGeom>
              <a:avLst/>
              <a:gdLst/>
              <a:ahLst/>
              <a:cxnLst/>
              <a:rect l="l" t="t" r="r" b="b"/>
              <a:pathLst>
                <a:path w="1917" h="660" extrusionOk="0">
                  <a:moveTo>
                    <a:pt x="0" y="659"/>
                  </a:moveTo>
                  <a:lnTo>
                    <a:pt x="0" y="659"/>
                  </a:lnTo>
                  <a:lnTo>
                    <a:pt x="0" y="659"/>
                  </a:lnTo>
                  <a:close/>
                  <a:moveTo>
                    <a:pt x="1917" y="0"/>
                  </a:moveTo>
                  <a:cubicBezTo>
                    <a:pt x="1418" y="260"/>
                    <a:pt x="759" y="499"/>
                    <a:pt x="0" y="659"/>
                  </a:cubicBezTo>
                  <a:lnTo>
                    <a:pt x="0" y="659"/>
                  </a:lnTo>
                  <a:lnTo>
                    <a:pt x="0" y="659"/>
                  </a:lnTo>
                  <a:cubicBezTo>
                    <a:pt x="759" y="499"/>
                    <a:pt x="1418" y="260"/>
                    <a:pt x="1917" y="0"/>
                  </a:cubicBezTo>
                  <a:close/>
                </a:path>
              </a:pathLst>
            </a:custGeom>
            <a:solidFill>
              <a:srgbClr val="4B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2"/>
            <p:cNvSpPr/>
            <p:nvPr/>
          </p:nvSpPr>
          <p:spPr>
            <a:xfrm>
              <a:off x="1273625" y="212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2"/>
            <p:cNvSpPr/>
            <p:nvPr/>
          </p:nvSpPr>
          <p:spPr>
            <a:xfrm>
              <a:off x="1273625" y="212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2"/>
            <p:cNvSpPr/>
            <p:nvPr/>
          </p:nvSpPr>
          <p:spPr>
            <a:xfrm>
              <a:off x="1271625" y="2128825"/>
              <a:ext cx="2025" cy="2500"/>
            </a:xfrm>
            <a:custGeom>
              <a:avLst/>
              <a:gdLst/>
              <a:ahLst/>
              <a:cxnLst/>
              <a:rect l="l" t="t" r="r" b="b"/>
              <a:pathLst>
                <a:path w="81" h="100" extrusionOk="0"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0"/>
                  </a:moveTo>
                  <a:lnTo>
                    <a:pt x="80" y="100"/>
                  </a:lnTo>
                  <a:lnTo>
                    <a:pt x="80" y="0"/>
                  </a:lnTo>
                  <a:close/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close/>
                  <a:moveTo>
                    <a:pt x="80" y="0"/>
                  </a:moveTo>
                  <a:lnTo>
                    <a:pt x="80" y="0"/>
                  </a:lnTo>
                  <a:close/>
                </a:path>
              </a:pathLst>
            </a:custGeom>
            <a:solidFill>
              <a:srgbClr val="23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2"/>
            <p:cNvSpPr/>
            <p:nvPr/>
          </p:nvSpPr>
          <p:spPr>
            <a:xfrm>
              <a:off x="1313550" y="2019025"/>
              <a:ext cx="34950" cy="37450"/>
            </a:xfrm>
            <a:custGeom>
              <a:avLst/>
              <a:gdLst/>
              <a:ahLst/>
              <a:cxnLst/>
              <a:rect l="l" t="t" r="r" b="b"/>
              <a:pathLst>
                <a:path w="1398" h="1498" extrusionOk="0">
                  <a:moveTo>
                    <a:pt x="400" y="0"/>
                  </a:moveTo>
                  <a:cubicBezTo>
                    <a:pt x="320" y="0"/>
                    <a:pt x="160" y="0"/>
                    <a:pt x="160" y="80"/>
                  </a:cubicBezTo>
                  <a:cubicBezTo>
                    <a:pt x="80" y="160"/>
                    <a:pt x="0" y="240"/>
                    <a:pt x="0" y="320"/>
                  </a:cubicBezTo>
                  <a:cubicBezTo>
                    <a:pt x="0" y="399"/>
                    <a:pt x="0" y="399"/>
                    <a:pt x="80" y="399"/>
                  </a:cubicBezTo>
                  <a:cubicBezTo>
                    <a:pt x="80" y="499"/>
                    <a:pt x="80" y="579"/>
                    <a:pt x="160" y="579"/>
                  </a:cubicBezTo>
                  <a:cubicBezTo>
                    <a:pt x="320" y="899"/>
                    <a:pt x="579" y="1158"/>
                    <a:pt x="739" y="1398"/>
                  </a:cubicBezTo>
                  <a:cubicBezTo>
                    <a:pt x="819" y="1497"/>
                    <a:pt x="899" y="1497"/>
                    <a:pt x="998" y="1497"/>
                  </a:cubicBezTo>
                  <a:cubicBezTo>
                    <a:pt x="1158" y="1497"/>
                    <a:pt x="1238" y="1497"/>
                    <a:pt x="1318" y="1398"/>
                  </a:cubicBezTo>
                  <a:cubicBezTo>
                    <a:pt x="1318" y="1318"/>
                    <a:pt x="1398" y="1238"/>
                    <a:pt x="1398" y="1158"/>
                  </a:cubicBezTo>
                  <a:lnTo>
                    <a:pt x="1398" y="1078"/>
                  </a:lnTo>
                  <a:cubicBezTo>
                    <a:pt x="1398" y="998"/>
                    <a:pt x="1318" y="899"/>
                    <a:pt x="1318" y="899"/>
                  </a:cubicBezTo>
                  <a:cubicBezTo>
                    <a:pt x="1078" y="579"/>
                    <a:pt x="899" y="320"/>
                    <a:pt x="659" y="80"/>
                  </a:cubicBezTo>
                  <a:cubicBezTo>
                    <a:pt x="579" y="0"/>
                    <a:pt x="499" y="0"/>
                    <a:pt x="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49" name="Google Shape;3549;p42"/>
            <p:cNvGrpSpPr/>
            <p:nvPr/>
          </p:nvGrpSpPr>
          <p:grpSpPr>
            <a:xfrm rot="9432126">
              <a:off x="2071412" y="971631"/>
              <a:ext cx="179166" cy="175472"/>
              <a:chOff x="1446325" y="1991275"/>
              <a:chExt cx="170700" cy="164750"/>
            </a:xfrm>
          </p:grpSpPr>
          <p:sp>
            <p:nvSpPr>
              <p:cNvPr id="3550" name="Google Shape;3550;p42"/>
              <p:cNvSpPr/>
              <p:nvPr/>
            </p:nvSpPr>
            <p:spPr>
              <a:xfrm>
                <a:off x="1446325" y="1991275"/>
                <a:ext cx="17070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6828" h="6590" extrusionOk="0">
                    <a:moveTo>
                      <a:pt x="2802" y="0"/>
                    </a:moveTo>
                    <a:cubicBezTo>
                      <a:pt x="2488" y="0"/>
                      <a:pt x="2188" y="84"/>
                      <a:pt x="1917" y="272"/>
                    </a:cubicBezTo>
                    <a:cubicBezTo>
                      <a:pt x="0" y="1430"/>
                      <a:pt x="1338" y="4684"/>
                      <a:pt x="2735" y="6101"/>
                    </a:cubicBezTo>
                    <a:cubicBezTo>
                      <a:pt x="3065" y="6449"/>
                      <a:pt x="3462" y="6590"/>
                      <a:pt x="3877" y="6590"/>
                    </a:cubicBezTo>
                    <a:cubicBezTo>
                      <a:pt x="5251" y="6590"/>
                      <a:pt x="6828" y="5049"/>
                      <a:pt x="6828" y="4344"/>
                    </a:cubicBezTo>
                    <a:cubicBezTo>
                      <a:pt x="6828" y="2714"/>
                      <a:pt x="4589" y="0"/>
                      <a:pt x="28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42"/>
              <p:cNvSpPr/>
              <p:nvPr/>
            </p:nvSpPr>
            <p:spPr>
              <a:xfrm>
                <a:off x="1446325" y="1996050"/>
                <a:ext cx="141250" cy="159075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6363" extrusionOk="0">
                    <a:moveTo>
                      <a:pt x="1997" y="1"/>
                    </a:moveTo>
                    <a:cubicBezTo>
                      <a:pt x="1997" y="1"/>
                      <a:pt x="1917" y="1"/>
                      <a:pt x="1917" y="81"/>
                    </a:cubicBezTo>
                    <a:cubicBezTo>
                      <a:pt x="0" y="1239"/>
                      <a:pt x="1338" y="4493"/>
                      <a:pt x="2735" y="5910"/>
                    </a:cubicBezTo>
                    <a:cubicBezTo>
                      <a:pt x="3033" y="6231"/>
                      <a:pt x="3405" y="6362"/>
                      <a:pt x="3803" y="6362"/>
                    </a:cubicBezTo>
                    <a:cubicBezTo>
                      <a:pt x="4417" y="6362"/>
                      <a:pt x="5092" y="6050"/>
                      <a:pt x="5650" y="5650"/>
                    </a:cubicBezTo>
                    <a:cubicBezTo>
                      <a:pt x="4233" y="3914"/>
                      <a:pt x="3155" y="1917"/>
                      <a:pt x="19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42"/>
              <p:cNvSpPr/>
              <p:nvPr/>
            </p:nvSpPr>
            <p:spPr>
              <a:xfrm>
                <a:off x="1542150" y="2019025"/>
                <a:ext cx="3495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498" extrusionOk="0">
                    <a:moveTo>
                      <a:pt x="400" y="0"/>
                    </a:moveTo>
                    <a:cubicBezTo>
                      <a:pt x="320" y="0"/>
                      <a:pt x="160" y="0"/>
                      <a:pt x="160" y="80"/>
                    </a:cubicBezTo>
                    <a:cubicBezTo>
                      <a:pt x="80" y="160"/>
                      <a:pt x="0" y="240"/>
                      <a:pt x="0" y="320"/>
                    </a:cubicBezTo>
                    <a:cubicBezTo>
                      <a:pt x="0" y="399"/>
                      <a:pt x="0" y="399"/>
                      <a:pt x="80" y="399"/>
                    </a:cubicBezTo>
                    <a:cubicBezTo>
                      <a:pt x="80" y="499"/>
                      <a:pt x="80" y="579"/>
                      <a:pt x="160" y="579"/>
                    </a:cubicBezTo>
                    <a:cubicBezTo>
                      <a:pt x="320" y="899"/>
                      <a:pt x="579" y="1158"/>
                      <a:pt x="739" y="1398"/>
                    </a:cubicBezTo>
                    <a:cubicBezTo>
                      <a:pt x="819" y="1497"/>
                      <a:pt x="899" y="1497"/>
                      <a:pt x="998" y="1497"/>
                    </a:cubicBezTo>
                    <a:cubicBezTo>
                      <a:pt x="1158" y="1497"/>
                      <a:pt x="1238" y="1497"/>
                      <a:pt x="1318" y="1398"/>
                    </a:cubicBezTo>
                    <a:cubicBezTo>
                      <a:pt x="1318" y="1318"/>
                      <a:pt x="1398" y="1238"/>
                      <a:pt x="1398" y="1158"/>
                    </a:cubicBezTo>
                    <a:lnTo>
                      <a:pt x="1398" y="1078"/>
                    </a:lnTo>
                    <a:cubicBezTo>
                      <a:pt x="1398" y="998"/>
                      <a:pt x="1318" y="899"/>
                      <a:pt x="1318" y="899"/>
                    </a:cubicBezTo>
                    <a:cubicBezTo>
                      <a:pt x="1078" y="579"/>
                      <a:pt x="899" y="320"/>
                      <a:pt x="659" y="80"/>
                    </a:cubicBezTo>
                    <a:cubicBezTo>
                      <a:pt x="579" y="0"/>
                      <a:pt x="499" y="0"/>
                      <a:pt x="4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53" name="Google Shape;3553;p42"/>
          <p:cNvGrpSpPr/>
          <p:nvPr/>
        </p:nvGrpSpPr>
        <p:grpSpPr>
          <a:xfrm rot="1879581">
            <a:off x="2810421" y="319763"/>
            <a:ext cx="1894456" cy="1775684"/>
            <a:chOff x="666750" y="634100"/>
            <a:chExt cx="1894500" cy="1775725"/>
          </a:xfrm>
        </p:grpSpPr>
        <p:sp>
          <p:nvSpPr>
            <p:cNvPr id="3554" name="Google Shape;3554;p42"/>
            <p:cNvSpPr/>
            <p:nvPr/>
          </p:nvSpPr>
          <p:spPr>
            <a:xfrm>
              <a:off x="1267625" y="906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1D1E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2"/>
            <p:cNvSpPr/>
            <p:nvPr/>
          </p:nvSpPr>
          <p:spPr>
            <a:xfrm>
              <a:off x="1261150" y="634100"/>
              <a:ext cx="1300100" cy="1388925"/>
            </a:xfrm>
            <a:custGeom>
              <a:avLst/>
              <a:gdLst/>
              <a:ahLst/>
              <a:cxnLst/>
              <a:rect l="l" t="t" r="r" b="b"/>
              <a:pathLst>
                <a:path w="52004" h="55557" extrusionOk="0">
                  <a:moveTo>
                    <a:pt x="49908" y="0"/>
                  </a:moveTo>
                  <a:cubicBezTo>
                    <a:pt x="44338" y="3234"/>
                    <a:pt x="40605" y="8804"/>
                    <a:pt x="36612" y="14633"/>
                  </a:cubicBezTo>
                  <a:cubicBezTo>
                    <a:pt x="36612" y="14633"/>
                    <a:pt x="36532" y="14713"/>
                    <a:pt x="36532" y="14793"/>
                  </a:cubicBezTo>
                  <a:cubicBezTo>
                    <a:pt x="36772" y="14972"/>
                    <a:pt x="37032" y="15212"/>
                    <a:pt x="37191" y="15551"/>
                  </a:cubicBezTo>
                  <a:cubicBezTo>
                    <a:pt x="37271" y="15372"/>
                    <a:pt x="37351" y="15292"/>
                    <a:pt x="37431" y="15132"/>
                  </a:cubicBezTo>
                  <a:cubicBezTo>
                    <a:pt x="41763" y="8884"/>
                    <a:pt x="45755" y="2895"/>
                    <a:pt x="52004" y="0"/>
                  </a:cubicBezTo>
                  <a:close/>
                  <a:moveTo>
                    <a:pt x="4751" y="20282"/>
                  </a:moveTo>
                  <a:cubicBezTo>
                    <a:pt x="5750" y="20282"/>
                    <a:pt x="6668" y="20961"/>
                    <a:pt x="7327" y="21540"/>
                  </a:cubicBezTo>
                  <a:cubicBezTo>
                    <a:pt x="9483" y="23696"/>
                    <a:pt x="11239" y="27848"/>
                    <a:pt x="11898" y="32440"/>
                  </a:cubicBezTo>
                  <a:cubicBezTo>
                    <a:pt x="7985" y="31681"/>
                    <a:pt x="4751" y="29525"/>
                    <a:pt x="2995" y="27110"/>
                  </a:cubicBezTo>
                  <a:cubicBezTo>
                    <a:pt x="1178" y="24614"/>
                    <a:pt x="1098" y="22279"/>
                    <a:pt x="2915" y="20961"/>
                  </a:cubicBezTo>
                  <a:cubicBezTo>
                    <a:pt x="3594" y="20462"/>
                    <a:pt x="4172" y="20282"/>
                    <a:pt x="4751" y="20282"/>
                  </a:cubicBezTo>
                  <a:close/>
                  <a:moveTo>
                    <a:pt x="33778" y="18785"/>
                  </a:moveTo>
                  <a:cubicBezTo>
                    <a:pt x="30863" y="22778"/>
                    <a:pt x="27709" y="26691"/>
                    <a:pt x="23636" y="29605"/>
                  </a:cubicBezTo>
                  <a:cubicBezTo>
                    <a:pt x="20642" y="31841"/>
                    <a:pt x="17468" y="32679"/>
                    <a:pt x="14573" y="32679"/>
                  </a:cubicBezTo>
                  <a:cubicBezTo>
                    <a:pt x="14074" y="32679"/>
                    <a:pt x="13475" y="32679"/>
                    <a:pt x="12976" y="32600"/>
                  </a:cubicBezTo>
                  <a:cubicBezTo>
                    <a:pt x="12317" y="27609"/>
                    <a:pt x="10401" y="23117"/>
                    <a:pt x="8085" y="20861"/>
                  </a:cubicBezTo>
                  <a:cubicBezTo>
                    <a:pt x="6987" y="19783"/>
                    <a:pt x="5829" y="19284"/>
                    <a:pt x="4751" y="19284"/>
                  </a:cubicBezTo>
                  <a:cubicBezTo>
                    <a:pt x="3913" y="19284"/>
                    <a:pt x="3094" y="19544"/>
                    <a:pt x="2336" y="20123"/>
                  </a:cubicBezTo>
                  <a:cubicBezTo>
                    <a:pt x="100" y="21860"/>
                    <a:pt x="0" y="24694"/>
                    <a:pt x="2176" y="27689"/>
                  </a:cubicBezTo>
                  <a:cubicBezTo>
                    <a:pt x="4093" y="30344"/>
                    <a:pt x="7746" y="32759"/>
                    <a:pt x="11978" y="33518"/>
                  </a:cubicBezTo>
                  <a:cubicBezTo>
                    <a:pt x="12078" y="33518"/>
                    <a:pt x="12078" y="33598"/>
                    <a:pt x="12078" y="33598"/>
                  </a:cubicBezTo>
                  <a:cubicBezTo>
                    <a:pt x="12657" y="39587"/>
                    <a:pt x="11399" y="45156"/>
                    <a:pt x="8484" y="49229"/>
                  </a:cubicBezTo>
                  <a:cubicBezTo>
                    <a:pt x="6828" y="51644"/>
                    <a:pt x="4831" y="53561"/>
                    <a:pt x="2595" y="54798"/>
                  </a:cubicBezTo>
                  <a:cubicBezTo>
                    <a:pt x="2915" y="55058"/>
                    <a:pt x="3174" y="55218"/>
                    <a:pt x="3414" y="55557"/>
                  </a:cubicBezTo>
                  <a:cubicBezTo>
                    <a:pt x="5410" y="54299"/>
                    <a:pt x="7486" y="52483"/>
                    <a:pt x="9323" y="49808"/>
                  </a:cubicBezTo>
                  <a:cubicBezTo>
                    <a:pt x="12657" y="45076"/>
                    <a:pt x="13575" y="39088"/>
                    <a:pt x="13076" y="33598"/>
                  </a:cubicBezTo>
                  <a:lnTo>
                    <a:pt x="13076" y="33598"/>
                  </a:lnTo>
                  <a:cubicBezTo>
                    <a:pt x="13575" y="33678"/>
                    <a:pt x="14074" y="33678"/>
                    <a:pt x="14653" y="33678"/>
                  </a:cubicBezTo>
                  <a:cubicBezTo>
                    <a:pt x="17727" y="33678"/>
                    <a:pt x="20961" y="32759"/>
                    <a:pt x="24215" y="30444"/>
                  </a:cubicBezTo>
                  <a:cubicBezTo>
                    <a:pt x="28447" y="27349"/>
                    <a:pt x="31701" y="23357"/>
                    <a:pt x="34696" y="19204"/>
                  </a:cubicBezTo>
                  <a:cubicBezTo>
                    <a:pt x="34356" y="19045"/>
                    <a:pt x="34037" y="18965"/>
                    <a:pt x="33778" y="187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2"/>
            <p:cNvSpPr/>
            <p:nvPr/>
          </p:nvSpPr>
          <p:spPr>
            <a:xfrm>
              <a:off x="666750" y="1789950"/>
              <a:ext cx="230600" cy="229100"/>
            </a:xfrm>
            <a:custGeom>
              <a:avLst/>
              <a:gdLst/>
              <a:ahLst/>
              <a:cxnLst/>
              <a:rect l="l" t="t" r="r" b="b"/>
              <a:pathLst>
                <a:path w="9224" h="9164" extrusionOk="0">
                  <a:moveTo>
                    <a:pt x="579" y="0"/>
                  </a:moveTo>
                  <a:cubicBezTo>
                    <a:pt x="499" y="0"/>
                    <a:pt x="420" y="0"/>
                    <a:pt x="320" y="80"/>
                  </a:cubicBezTo>
                  <a:cubicBezTo>
                    <a:pt x="80" y="260"/>
                    <a:pt x="0" y="499"/>
                    <a:pt x="160" y="759"/>
                  </a:cubicBezTo>
                  <a:cubicBezTo>
                    <a:pt x="2416" y="4332"/>
                    <a:pt x="5650" y="7247"/>
                    <a:pt x="9223" y="9163"/>
                  </a:cubicBezTo>
                  <a:lnTo>
                    <a:pt x="9223" y="7985"/>
                  </a:lnTo>
                  <a:cubicBezTo>
                    <a:pt x="5989" y="6169"/>
                    <a:pt x="3075" y="3494"/>
                    <a:pt x="998" y="260"/>
                  </a:cubicBezTo>
                  <a:cubicBezTo>
                    <a:pt x="919" y="80"/>
                    <a:pt x="739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42"/>
            <p:cNvSpPr/>
            <p:nvPr/>
          </p:nvSpPr>
          <p:spPr>
            <a:xfrm>
              <a:off x="897325" y="1989575"/>
              <a:ext cx="347375" cy="91850"/>
            </a:xfrm>
            <a:custGeom>
              <a:avLst/>
              <a:gdLst/>
              <a:ahLst/>
              <a:cxnLst/>
              <a:rect l="l" t="t" r="r" b="b"/>
              <a:pathLst>
                <a:path w="13895" h="3674" extrusionOk="0">
                  <a:moveTo>
                    <a:pt x="0" y="0"/>
                  </a:moveTo>
                  <a:lnTo>
                    <a:pt x="0" y="1178"/>
                  </a:lnTo>
                  <a:cubicBezTo>
                    <a:pt x="2915" y="2755"/>
                    <a:pt x="5989" y="3574"/>
                    <a:pt x="9063" y="3674"/>
                  </a:cubicBezTo>
                  <a:lnTo>
                    <a:pt x="9483" y="3674"/>
                  </a:lnTo>
                  <a:cubicBezTo>
                    <a:pt x="10820" y="3674"/>
                    <a:pt x="12317" y="3494"/>
                    <a:pt x="13894" y="3075"/>
                  </a:cubicBezTo>
                  <a:cubicBezTo>
                    <a:pt x="13815" y="2755"/>
                    <a:pt x="13815" y="2496"/>
                    <a:pt x="13815" y="2176"/>
                  </a:cubicBezTo>
                  <a:lnTo>
                    <a:pt x="13815" y="2077"/>
                  </a:lnTo>
                  <a:cubicBezTo>
                    <a:pt x="12397" y="2496"/>
                    <a:pt x="10980" y="2675"/>
                    <a:pt x="9483" y="2675"/>
                  </a:cubicBezTo>
                  <a:lnTo>
                    <a:pt x="9163" y="2675"/>
                  </a:lnTo>
                  <a:cubicBezTo>
                    <a:pt x="5989" y="2576"/>
                    <a:pt x="2915" y="167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42"/>
            <p:cNvSpPr/>
            <p:nvPr/>
          </p:nvSpPr>
          <p:spPr>
            <a:xfrm>
              <a:off x="1775900" y="802375"/>
              <a:ext cx="387325" cy="281325"/>
            </a:xfrm>
            <a:custGeom>
              <a:avLst/>
              <a:gdLst/>
              <a:ahLst/>
              <a:cxnLst/>
              <a:rect l="l" t="t" r="r" b="b"/>
              <a:pathLst>
                <a:path w="15493" h="11253" extrusionOk="0">
                  <a:moveTo>
                    <a:pt x="4997" y="1"/>
                  </a:moveTo>
                  <a:cubicBezTo>
                    <a:pt x="3827" y="1"/>
                    <a:pt x="2563" y="197"/>
                    <a:pt x="1210" y="655"/>
                  </a:cubicBezTo>
                  <a:cubicBezTo>
                    <a:pt x="0" y="1065"/>
                    <a:pt x="2908" y="11253"/>
                    <a:pt x="11423" y="11253"/>
                  </a:cubicBezTo>
                  <a:cubicBezTo>
                    <a:pt x="11622" y="11253"/>
                    <a:pt x="11824" y="11247"/>
                    <a:pt x="12030" y="11236"/>
                  </a:cubicBezTo>
                  <a:cubicBezTo>
                    <a:pt x="12030" y="11236"/>
                    <a:pt x="11950" y="9319"/>
                    <a:pt x="14844" y="7243"/>
                  </a:cubicBezTo>
                  <a:cubicBezTo>
                    <a:pt x="15493" y="6817"/>
                    <a:pt x="11882" y="1"/>
                    <a:pt x="4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2"/>
            <p:cNvSpPr/>
            <p:nvPr/>
          </p:nvSpPr>
          <p:spPr>
            <a:xfrm>
              <a:off x="1217725" y="1991275"/>
              <a:ext cx="170700" cy="164750"/>
            </a:xfrm>
            <a:custGeom>
              <a:avLst/>
              <a:gdLst/>
              <a:ahLst/>
              <a:cxnLst/>
              <a:rect l="l" t="t" r="r" b="b"/>
              <a:pathLst>
                <a:path w="6828" h="6590" extrusionOk="0">
                  <a:moveTo>
                    <a:pt x="2802" y="0"/>
                  </a:moveTo>
                  <a:cubicBezTo>
                    <a:pt x="2488" y="0"/>
                    <a:pt x="2188" y="84"/>
                    <a:pt x="1917" y="272"/>
                  </a:cubicBezTo>
                  <a:cubicBezTo>
                    <a:pt x="0" y="1430"/>
                    <a:pt x="1338" y="4684"/>
                    <a:pt x="2735" y="6101"/>
                  </a:cubicBezTo>
                  <a:cubicBezTo>
                    <a:pt x="3065" y="6449"/>
                    <a:pt x="3462" y="6590"/>
                    <a:pt x="3877" y="6590"/>
                  </a:cubicBezTo>
                  <a:cubicBezTo>
                    <a:pt x="5251" y="6590"/>
                    <a:pt x="6828" y="5049"/>
                    <a:pt x="6828" y="4344"/>
                  </a:cubicBezTo>
                  <a:cubicBezTo>
                    <a:pt x="6828" y="2714"/>
                    <a:pt x="4589" y="0"/>
                    <a:pt x="2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2"/>
            <p:cNvSpPr/>
            <p:nvPr/>
          </p:nvSpPr>
          <p:spPr>
            <a:xfrm>
              <a:off x="1217725" y="1996050"/>
              <a:ext cx="141250" cy="159075"/>
            </a:xfrm>
            <a:custGeom>
              <a:avLst/>
              <a:gdLst/>
              <a:ahLst/>
              <a:cxnLst/>
              <a:rect l="l" t="t" r="r" b="b"/>
              <a:pathLst>
                <a:path w="5650" h="6363" extrusionOk="0">
                  <a:moveTo>
                    <a:pt x="1997" y="1"/>
                  </a:moveTo>
                  <a:cubicBezTo>
                    <a:pt x="1997" y="1"/>
                    <a:pt x="1917" y="1"/>
                    <a:pt x="1917" y="81"/>
                  </a:cubicBezTo>
                  <a:cubicBezTo>
                    <a:pt x="0" y="1239"/>
                    <a:pt x="1338" y="4493"/>
                    <a:pt x="2735" y="5910"/>
                  </a:cubicBezTo>
                  <a:cubicBezTo>
                    <a:pt x="3033" y="6231"/>
                    <a:pt x="3405" y="6362"/>
                    <a:pt x="3803" y="6362"/>
                  </a:cubicBezTo>
                  <a:cubicBezTo>
                    <a:pt x="4417" y="6362"/>
                    <a:pt x="5092" y="6050"/>
                    <a:pt x="5650" y="5650"/>
                  </a:cubicBezTo>
                  <a:cubicBezTo>
                    <a:pt x="4233" y="3914"/>
                    <a:pt x="3155" y="1917"/>
                    <a:pt x="1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2"/>
            <p:cNvSpPr/>
            <p:nvPr/>
          </p:nvSpPr>
          <p:spPr>
            <a:xfrm>
              <a:off x="1253150" y="2064425"/>
              <a:ext cx="338125" cy="345400"/>
            </a:xfrm>
            <a:custGeom>
              <a:avLst/>
              <a:gdLst/>
              <a:ahLst/>
              <a:cxnLst/>
              <a:rect l="l" t="t" r="r" b="b"/>
              <a:pathLst>
                <a:path w="13525" h="13816" extrusionOk="0">
                  <a:moveTo>
                    <a:pt x="4992" y="1"/>
                  </a:moveTo>
                  <a:cubicBezTo>
                    <a:pt x="4992" y="1"/>
                    <a:pt x="4313" y="1758"/>
                    <a:pt x="819" y="2576"/>
                  </a:cubicBezTo>
                  <a:cubicBezTo>
                    <a:pt x="1" y="2836"/>
                    <a:pt x="1238" y="13236"/>
                    <a:pt x="11060" y="13815"/>
                  </a:cubicBezTo>
                  <a:cubicBezTo>
                    <a:pt x="11065" y="13815"/>
                    <a:pt x="11070" y="13816"/>
                    <a:pt x="11075" y="13816"/>
                  </a:cubicBezTo>
                  <a:cubicBezTo>
                    <a:pt x="12406" y="13816"/>
                    <a:pt x="13525" y="2825"/>
                    <a:pt x="49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2"/>
            <p:cNvSpPr/>
            <p:nvPr/>
          </p:nvSpPr>
          <p:spPr>
            <a:xfrm>
              <a:off x="1273625" y="2112350"/>
              <a:ext cx="47925" cy="16500"/>
            </a:xfrm>
            <a:custGeom>
              <a:avLst/>
              <a:gdLst/>
              <a:ahLst/>
              <a:cxnLst/>
              <a:rect l="l" t="t" r="r" b="b"/>
              <a:pathLst>
                <a:path w="1917" h="660" extrusionOk="0">
                  <a:moveTo>
                    <a:pt x="0" y="659"/>
                  </a:moveTo>
                  <a:lnTo>
                    <a:pt x="0" y="659"/>
                  </a:lnTo>
                  <a:lnTo>
                    <a:pt x="0" y="659"/>
                  </a:lnTo>
                  <a:close/>
                  <a:moveTo>
                    <a:pt x="1917" y="0"/>
                  </a:moveTo>
                  <a:cubicBezTo>
                    <a:pt x="1418" y="260"/>
                    <a:pt x="759" y="499"/>
                    <a:pt x="0" y="659"/>
                  </a:cubicBezTo>
                  <a:lnTo>
                    <a:pt x="0" y="659"/>
                  </a:lnTo>
                  <a:lnTo>
                    <a:pt x="0" y="659"/>
                  </a:lnTo>
                  <a:cubicBezTo>
                    <a:pt x="759" y="499"/>
                    <a:pt x="1418" y="260"/>
                    <a:pt x="1917" y="0"/>
                  </a:cubicBezTo>
                  <a:close/>
                </a:path>
              </a:pathLst>
            </a:custGeom>
            <a:solidFill>
              <a:srgbClr val="4B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2"/>
            <p:cNvSpPr/>
            <p:nvPr/>
          </p:nvSpPr>
          <p:spPr>
            <a:xfrm>
              <a:off x="1273625" y="212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2"/>
            <p:cNvSpPr/>
            <p:nvPr/>
          </p:nvSpPr>
          <p:spPr>
            <a:xfrm>
              <a:off x="1273625" y="2128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4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2"/>
            <p:cNvSpPr/>
            <p:nvPr/>
          </p:nvSpPr>
          <p:spPr>
            <a:xfrm>
              <a:off x="1271625" y="2128825"/>
              <a:ext cx="2025" cy="2500"/>
            </a:xfrm>
            <a:custGeom>
              <a:avLst/>
              <a:gdLst/>
              <a:ahLst/>
              <a:cxnLst/>
              <a:rect l="l" t="t" r="r" b="b"/>
              <a:pathLst>
                <a:path w="81" h="100" extrusionOk="0"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100"/>
                  </a:moveTo>
                  <a:lnTo>
                    <a:pt x="80" y="100"/>
                  </a:lnTo>
                  <a:lnTo>
                    <a:pt x="80" y="100"/>
                  </a:lnTo>
                  <a:close/>
                  <a:moveTo>
                    <a:pt x="80" y="0"/>
                  </a:moveTo>
                  <a:lnTo>
                    <a:pt x="80" y="100"/>
                  </a:lnTo>
                  <a:lnTo>
                    <a:pt x="80" y="0"/>
                  </a:lnTo>
                  <a:close/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close/>
                  <a:moveTo>
                    <a:pt x="80" y="0"/>
                  </a:moveTo>
                  <a:lnTo>
                    <a:pt x="80" y="0"/>
                  </a:lnTo>
                  <a:close/>
                </a:path>
              </a:pathLst>
            </a:custGeom>
            <a:solidFill>
              <a:srgbClr val="23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2"/>
            <p:cNvSpPr/>
            <p:nvPr/>
          </p:nvSpPr>
          <p:spPr>
            <a:xfrm>
              <a:off x="1313550" y="2019025"/>
              <a:ext cx="34950" cy="37450"/>
            </a:xfrm>
            <a:custGeom>
              <a:avLst/>
              <a:gdLst/>
              <a:ahLst/>
              <a:cxnLst/>
              <a:rect l="l" t="t" r="r" b="b"/>
              <a:pathLst>
                <a:path w="1398" h="1498" extrusionOk="0">
                  <a:moveTo>
                    <a:pt x="400" y="0"/>
                  </a:moveTo>
                  <a:cubicBezTo>
                    <a:pt x="320" y="0"/>
                    <a:pt x="160" y="0"/>
                    <a:pt x="160" y="80"/>
                  </a:cubicBezTo>
                  <a:cubicBezTo>
                    <a:pt x="80" y="160"/>
                    <a:pt x="0" y="240"/>
                    <a:pt x="0" y="320"/>
                  </a:cubicBezTo>
                  <a:cubicBezTo>
                    <a:pt x="0" y="399"/>
                    <a:pt x="0" y="399"/>
                    <a:pt x="80" y="399"/>
                  </a:cubicBezTo>
                  <a:cubicBezTo>
                    <a:pt x="80" y="499"/>
                    <a:pt x="80" y="579"/>
                    <a:pt x="160" y="579"/>
                  </a:cubicBezTo>
                  <a:cubicBezTo>
                    <a:pt x="320" y="899"/>
                    <a:pt x="579" y="1158"/>
                    <a:pt x="739" y="1398"/>
                  </a:cubicBezTo>
                  <a:cubicBezTo>
                    <a:pt x="819" y="1497"/>
                    <a:pt x="899" y="1497"/>
                    <a:pt x="998" y="1497"/>
                  </a:cubicBezTo>
                  <a:cubicBezTo>
                    <a:pt x="1158" y="1497"/>
                    <a:pt x="1238" y="1497"/>
                    <a:pt x="1318" y="1398"/>
                  </a:cubicBezTo>
                  <a:cubicBezTo>
                    <a:pt x="1318" y="1318"/>
                    <a:pt x="1398" y="1238"/>
                    <a:pt x="1398" y="1158"/>
                  </a:cubicBezTo>
                  <a:lnTo>
                    <a:pt x="1398" y="1078"/>
                  </a:lnTo>
                  <a:cubicBezTo>
                    <a:pt x="1398" y="998"/>
                    <a:pt x="1318" y="899"/>
                    <a:pt x="1318" y="899"/>
                  </a:cubicBezTo>
                  <a:cubicBezTo>
                    <a:pt x="1078" y="579"/>
                    <a:pt x="899" y="320"/>
                    <a:pt x="659" y="80"/>
                  </a:cubicBezTo>
                  <a:cubicBezTo>
                    <a:pt x="579" y="0"/>
                    <a:pt x="499" y="0"/>
                    <a:pt x="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67" name="Google Shape;3567;p42"/>
            <p:cNvGrpSpPr/>
            <p:nvPr/>
          </p:nvGrpSpPr>
          <p:grpSpPr>
            <a:xfrm rot="9432126">
              <a:off x="2071412" y="971631"/>
              <a:ext cx="179166" cy="175472"/>
              <a:chOff x="1446325" y="1991275"/>
              <a:chExt cx="170700" cy="164750"/>
            </a:xfrm>
          </p:grpSpPr>
          <p:sp>
            <p:nvSpPr>
              <p:cNvPr id="3568" name="Google Shape;3568;p42"/>
              <p:cNvSpPr/>
              <p:nvPr/>
            </p:nvSpPr>
            <p:spPr>
              <a:xfrm>
                <a:off x="1446325" y="1991275"/>
                <a:ext cx="170700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6828" h="6590" extrusionOk="0">
                    <a:moveTo>
                      <a:pt x="2802" y="0"/>
                    </a:moveTo>
                    <a:cubicBezTo>
                      <a:pt x="2488" y="0"/>
                      <a:pt x="2188" y="84"/>
                      <a:pt x="1917" y="272"/>
                    </a:cubicBezTo>
                    <a:cubicBezTo>
                      <a:pt x="0" y="1430"/>
                      <a:pt x="1338" y="4684"/>
                      <a:pt x="2735" y="6101"/>
                    </a:cubicBezTo>
                    <a:cubicBezTo>
                      <a:pt x="3065" y="6449"/>
                      <a:pt x="3462" y="6590"/>
                      <a:pt x="3877" y="6590"/>
                    </a:cubicBezTo>
                    <a:cubicBezTo>
                      <a:pt x="5251" y="6590"/>
                      <a:pt x="6828" y="5049"/>
                      <a:pt x="6828" y="4344"/>
                    </a:cubicBezTo>
                    <a:cubicBezTo>
                      <a:pt x="6828" y="2714"/>
                      <a:pt x="4589" y="0"/>
                      <a:pt x="28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42"/>
              <p:cNvSpPr/>
              <p:nvPr/>
            </p:nvSpPr>
            <p:spPr>
              <a:xfrm>
                <a:off x="1446325" y="1996050"/>
                <a:ext cx="141250" cy="159075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6363" extrusionOk="0">
                    <a:moveTo>
                      <a:pt x="1997" y="1"/>
                    </a:moveTo>
                    <a:cubicBezTo>
                      <a:pt x="1997" y="1"/>
                      <a:pt x="1917" y="1"/>
                      <a:pt x="1917" y="81"/>
                    </a:cubicBezTo>
                    <a:cubicBezTo>
                      <a:pt x="0" y="1239"/>
                      <a:pt x="1338" y="4493"/>
                      <a:pt x="2735" y="5910"/>
                    </a:cubicBezTo>
                    <a:cubicBezTo>
                      <a:pt x="3033" y="6231"/>
                      <a:pt x="3405" y="6362"/>
                      <a:pt x="3803" y="6362"/>
                    </a:cubicBezTo>
                    <a:cubicBezTo>
                      <a:pt x="4417" y="6362"/>
                      <a:pt x="5092" y="6050"/>
                      <a:pt x="5650" y="5650"/>
                    </a:cubicBezTo>
                    <a:cubicBezTo>
                      <a:pt x="4233" y="3914"/>
                      <a:pt x="3155" y="1917"/>
                      <a:pt x="19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42"/>
              <p:cNvSpPr/>
              <p:nvPr/>
            </p:nvSpPr>
            <p:spPr>
              <a:xfrm>
                <a:off x="1542150" y="2019025"/>
                <a:ext cx="3495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498" extrusionOk="0">
                    <a:moveTo>
                      <a:pt x="400" y="0"/>
                    </a:moveTo>
                    <a:cubicBezTo>
                      <a:pt x="320" y="0"/>
                      <a:pt x="160" y="0"/>
                      <a:pt x="160" y="80"/>
                    </a:cubicBezTo>
                    <a:cubicBezTo>
                      <a:pt x="80" y="160"/>
                      <a:pt x="0" y="240"/>
                      <a:pt x="0" y="320"/>
                    </a:cubicBezTo>
                    <a:cubicBezTo>
                      <a:pt x="0" y="399"/>
                      <a:pt x="0" y="399"/>
                      <a:pt x="80" y="399"/>
                    </a:cubicBezTo>
                    <a:cubicBezTo>
                      <a:pt x="80" y="499"/>
                      <a:pt x="80" y="579"/>
                      <a:pt x="160" y="579"/>
                    </a:cubicBezTo>
                    <a:cubicBezTo>
                      <a:pt x="320" y="899"/>
                      <a:pt x="579" y="1158"/>
                      <a:pt x="739" y="1398"/>
                    </a:cubicBezTo>
                    <a:cubicBezTo>
                      <a:pt x="819" y="1497"/>
                      <a:pt x="899" y="1497"/>
                      <a:pt x="998" y="1497"/>
                    </a:cubicBezTo>
                    <a:cubicBezTo>
                      <a:pt x="1158" y="1497"/>
                      <a:pt x="1238" y="1497"/>
                      <a:pt x="1318" y="1398"/>
                    </a:cubicBezTo>
                    <a:cubicBezTo>
                      <a:pt x="1318" y="1318"/>
                      <a:pt x="1398" y="1238"/>
                      <a:pt x="1398" y="1158"/>
                    </a:cubicBezTo>
                    <a:lnTo>
                      <a:pt x="1398" y="1078"/>
                    </a:lnTo>
                    <a:cubicBezTo>
                      <a:pt x="1398" y="998"/>
                      <a:pt x="1318" y="899"/>
                      <a:pt x="1318" y="899"/>
                    </a:cubicBezTo>
                    <a:cubicBezTo>
                      <a:pt x="1078" y="579"/>
                      <a:pt x="899" y="320"/>
                      <a:pt x="659" y="80"/>
                    </a:cubicBezTo>
                    <a:cubicBezTo>
                      <a:pt x="579" y="0"/>
                      <a:pt x="499" y="0"/>
                      <a:pt x="4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71" name="Google Shape;3571;p42"/>
          <p:cNvGrpSpPr/>
          <p:nvPr/>
        </p:nvGrpSpPr>
        <p:grpSpPr>
          <a:xfrm flipH="1">
            <a:off x="576963" y="3108725"/>
            <a:ext cx="717875" cy="906750"/>
            <a:chOff x="8831950" y="486075"/>
            <a:chExt cx="717875" cy="906750"/>
          </a:xfrm>
        </p:grpSpPr>
        <p:sp>
          <p:nvSpPr>
            <p:cNvPr id="3572" name="Google Shape;3572;p42"/>
            <p:cNvSpPr/>
            <p:nvPr/>
          </p:nvSpPr>
          <p:spPr>
            <a:xfrm>
              <a:off x="9295750" y="486075"/>
              <a:ext cx="158775" cy="242175"/>
            </a:xfrm>
            <a:custGeom>
              <a:avLst/>
              <a:gdLst/>
              <a:ahLst/>
              <a:cxnLst/>
              <a:rect l="l" t="t" r="r" b="b"/>
              <a:pathLst>
                <a:path w="6351" h="9687" extrusionOk="0">
                  <a:moveTo>
                    <a:pt x="3049" y="676"/>
                  </a:moveTo>
                  <a:cubicBezTo>
                    <a:pt x="4210" y="676"/>
                    <a:pt x="2826" y="4641"/>
                    <a:pt x="2653" y="5095"/>
                  </a:cubicBezTo>
                  <a:cubicBezTo>
                    <a:pt x="2218" y="6297"/>
                    <a:pt x="1632" y="7518"/>
                    <a:pt x="1033" y="8723"/>
                  </a:cubicBezTo>
                  <a:lnTo>
                    <a:pt x="1033" y="8723"/>
                  </a:lnTo>
                  <a:cubicBezTo>
                    <a:pt x="1034" y="7613"/>
                    <a:pt x="1051" y="6500"/>
                    <a:pt x="1215" y="5369"/>
                  </a:cubicBezTo>
                  <a:cubicBezTo>
                    <a:pt x="1329" y="4137"/>
                    <a:pt x="1420" y="1283"/>
                    <a:pt x="2836" y="713"/>
                  </a:cubicBezTo>
                  <a:cubicBezTo>
                    <a:pt x="2915" y="688"/>
                    <a:pt x="2986" y="676"/>
                    <a:pt x="3049" y="676"/>
                  </a:cubicBezTo>
                  <a:close/>
                  <a:moveTo>
                    <a:pt x="2963" y="0"/>
                  </a:moveTo>
                  <a:cubicBezTo>
                    <a:pt x="1" y="0"/>
                    <a:pt x="192" y="7281"/>
                    <a:pt x="279" y="9090"/>
                  </a:cubicBezTo>
                  <a:cubicBezTo>
                    <a:pt x="279" y="9329"/>
                    <a:pt x="490" y="9449"/>
                    <a:pt x="690" y="9449"/>
                  </a:cubicBezTo>
                  <a:cubicBezTo>
                    <a:pt x="743" y="9449"/>
                    <a:pt x="796" y="9441"/>
                    <a:pt x="844" y="9423"/>
                  </a:cubicBezTo>
                  <a:lnTo>
                    <a:pt x="844" y="9423"/>
                  </a:lnTo>
                  <a:cubicBezTo>
                    <a:pt x="911" y="9581"/>
                    <a:pt x="1073" y="9687"/>
                    <a:pt x="1225" y="9687"/>
                  </a:cubicBezTo>
                  <a:cubicBezTo>
                    <a:pt x="1342" y="9687"/>
                    <a:pt x="1453" y="9625"/>
                    <a:pt x="1512" y="9478"/>
                  </a:cubicBezTo>
                  <a:cubicBezTo>
                    <a:pt x="2174" y="8131"/>
                    <a:pt x="6351" y="622"/>
                    <a:pt x="3406" y="51"/>
                  </a:cubicBezTo>
                  <a:cubicBezTo>
                    <a:pt x="3251" y="17"/>
                    <a:pt x="3104" y="0"/>
                    <a:pt x="2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2"/>
            <p:cNvSpPr/>
            <p:nvPr/>
          </p:nvSpPr>
          <p:spPr>
            <a:xfrm>
              <a:off x="9207425" y="699050"/>
              <a:ext cx="175775" cy="180900"/>
            </a:xfrm>
            <a:custGeom>
              <a:avLst/>
              <a:gdLst/>
              <a:ahLst/>
              <a:cxnLst/>
              <a:rect l="l" t="t" r="r" b="b"/>
              <a:pathLst>
                <a:path w="7031" h="7236" extrusionOk="0">
                  <a:moveTo>
                    <a:pt x="1621" y="0"/>
                  </a:moveTo>
                  <a:cubicBezTo>
                    <a:pt x="1233" y="1324"/>
                    <a:pt x="297" y="4474"/>
                    <a:pt x="0" y="5410"/>
                  </a:cubicBezTo>
                  <a:lnTo>
                    <a:pt x="5615" y="7236"/>
                  </a:lnTo>
                  <a:cubicBezTo>
                    <a:pt x="6186" y="5044"/>
                    <a:pt x="6574" y="3812"/>
                    <a:pt x="7031" y="1529"/>
                  </a:cubicBezTo>
                  <a:cubicBezTo>
                    <a:pt x="7031" y="1529"/>
                    <a:pt x="4565" y="274"/>
                    <a:pt x="1621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2"/>
            <p:cNvSpPr/>
            <p:nvPr/>
          </p:nvSpPr>
          <p:spPr>
            <a:xfrm>
              <a:off x="8831950" y="795325"/>
              <a:ext cx="717875" cy="597500"/>
            </a:xfrm>
            <a:custGeom>
              <a:avLst/>
              <a:gdLst/>
              <a:ahLst/>
              <a:cxnLst/>
              <a:rect l="l" t="t" r="r" b="b"/>
              <a:pathLst>
                <a:path w="28715" h="23900" extrusionOk="0">
                  <a:moveTo>
                    <a:pt x="12533" y="0"/>
                  </a:moveTo>
                  <a:cubicBezTo>
                    <a:pt x="7927" y="0"/>
                    <a:pt x="4475" y="2910"/>
                    <a:pt x="2648" y="7653"/>
                  </a:cubicBezTo>
                  <a:cubicBezTo>
                    <a:pt x="0" y="14683"/>
                    <a:pt x="4360" y="20595"/>
                    <a:pt x="11025" y="22877"/>
                  </a:cubicBezTo>
                  <a:cubicBezTo>
                    <a:pt x="13020" y="23559"/>
                    <a:pt x="14889" y="23899"/>
                    <a:pt x="16603" y="23899"/>
                  </a:cubicBezTo>
                  <a:cubicBezTo>
                    <a:pt x="21830" y="23899"/>
                    <a:pt x="25621" y="20740"/>
                    <a:pt x="27185" y="14501"/>
                  </a:cubicBezTo>
                  <a:cubicBezTo>
                    <a:pt x="28715" y="7744"/>
                    <a:pt x="24332" y="2609"/>
                    <a:pt x="17964" y="1193"/>
                  </a:cubicBezTo>
                  <a:cubicBezTo>
                    <a:pt x="16017" y="381"/>
                    <a:pt x="14200" y="0"/>
                    <a:pt x="125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2"/>
            <p:cNvSpPr/>
            <p:nvPr/>
          </p:nvSpPr>
          <p:spPr>
            <a:xfrm>
              <a:off x="8901025" y="953550"/>
              <a:ext cx="617946" cy="239327"/>
            </a:xfrm>
            <a:custGeom>
              <a:avLst/>
              <a:gdLst/>
              <a:ahLst/>
              <a:cxnLst/>
              <a:rect l="l" t="t" r="r" b="b"/>
              <a:pathLst>
                <a:path w="26627" h="10860" extrusionOk="0">
                  <a:moveTo>
                    <a:pt x="740" y="1"/>
                  </a:moveTo>
                  <a:cubicBezTo>
                    <a:pt x="302" y="1"/>
                    <a:pt x="0" y="779"/>
                    <a:pt x="469" y="1173"/>
                  </a:cubicBezTo>
                  <a:cubicBezTo>
                    <a:pt x="1428" y="1835"/>
                    <a:pt x="1314" y="3456"/>
                    <a:pt x="2364" y="4118"/>
                  </a:cubicBezTo>
                  <a:cubicBezTo>
                    <a:pt x="2754" y="4363"/>
                    <a:pt x="3156" y="4452"/>
                    <a:pt x="3567" y="4452"/>
                  </a:cubicBezTo>
                  <a:cubicBezTo>
                    <a:pt x="4261" y="4452"/>
                    <a:pt x="4979" y="4198"/>
                    <a:pt x="5696" y="4026"/>
                  </a:cubicBezTo>
                  <a:cubicBezTo>
                    <a:pt x="5793" y="4000"/>
                    <a:pt x="5886" y="3988"/>
                    <a:pt x="5976" y="3988"/>
                  </a:cubicBezTo>
                  <a:cubicBezTo>
                    <a:pt x="7225" y="3988"/>
                    <a:pt x="7873" y="6353"/>
                    <a:pt x="8937" y="6971"/>
                  </a:cubicBezTo>
                  <a:cubicBezTo>
                    <a:pt x="9134" y="7091"/>
                    <a:pt x="9346" y="7139"/>
                    <a:pt x="9567" y="7139"/>
                  </a:cubicBezTo>
                  <a:cubicBezTo>
                    <a:pt x="10444" y="7139"/>
                    <a:pt x="11472" y="6383"/>
                    <a:pt x="12336" y="6383"/>
                  </a:cubicBezTo>
                  <a:cubicBezTo>
                    <a:pt x="12616" y="6383"/>
                    <a:pt x="12879" y="6462"/>
                    <a:pt x="13114" y="6674"/>
                  </a:cubicBezTo>
                  <a:cubicBezTo>
                    <a:pt x="14073" y="7450"/>
                    <a:pt x="14256" y="8591"/>
                    <a:pt x="15306" y="9162"/>
                  </a:cubicBezTo>
                  <a:cubicBezTo>
                    <a:pt x="15525" y="9254"/>
                    <a:pt x="15752" y="9293"/>
                    <a:pt x="15981" y="9293"/>
                  </a:cubicBezTo>
                  <a:cubicBezTo>
                    <a:pt x="16943" y="9293"/>
                    <a:pt x="17955" y="8608"/>
                    <a:pt x="18729" y="8295"/>
                  </a:cubicBezTo>
                  <a:cubicBezTo>
                    <a:pt x="18801" y="8270"/>
                    <a:pt x="18875" y="8258"/>
                    <a:pt x="18949" y="8258"/>
                  </a:cubicBezTo>
                  <a:cubicBezTo>
                    <a:pt x="19960" y="8258"/>
                    <a:pt x="21175" y="10421"/>
                    <a:pt x="22153" y="10783"/>
                  </a:cubicBezTo>
                  <a:cubicBezTo>
                    <a:pt x="22308" y="10836"/>
                    <a:pt x="22461" y="10860"/>
                    <a:pt x="22612" y="10860"/>
                  </a:cubicBezTo>
                  <a:cubicBezTo>
                    <a:pt x="23746" y="10860"/>
                    <a:pt x="24763" y="9516"/>
                    <a:pt x="25851" y="9436"/>
                  </a:cubicBezTo>
                  <a:cubicBezTo>
                    <a:pt x="26627" y="9436"/>
                    <a:pt x="26627" y="8295"/>
                    <a:pt x="25851" y="8295"/>
                  </a:cubicBezTo>
                  <a:cubicBezTo>
                    <a:pt x="24946" y="8367"/>
                    <a:pt x="23567" y="9531"/>
                    <a:pt x="22511" y="9531"/>
                  </a:cubicBezTo>
                  <a:cubicBezTo>
                    <a:pt x="22236" y="9531"/>
                    <a:pt x="21982" y="9452"/>
                    <a:pt x="21765" y="9253"/>
                  </a:cubicBezTo>
                  <a:cubicBezTo>
                    <a:pt x="21012" y="8500"/>
                    <a:pt x="20624" y="7541"/>
                    <a:pt x="19483" y="7153"/>
                  </a:cubicBezTo>
                  <a:cubicBezTo>
                    <a:pt x="19334" y="7095"/>
                    <a:pt x="19172" y="7070"/>
                    <a:pt x="19002" y="7070"/>
                  </a:cubicBezTo>
                  <a:cubicBezTo>
                    <a:pt x="18104" y="7070"/>
                    <a:pt x="16974" y="7771"/>
                    <a:pt x="16264" y="8021"/>
                  </a:cubicBezTo>
                  <a:cubicBezTo>
                    <a:pt x="16201" y="8045"/>
                    <a:pt x="16136" y="8056"/>
                    <a:pt x="16071" y="8056"/>
                  </a:cubicBezTo>
                  <a:cubicBezTo>
                    <a:pt x="15156" y="8056"/>
                    <a:pt x="14107" y="5798"/>
                    <a:pt x="13297" y="5350"/>
                  </a:cubicBezTo>
                  <a:cubicBezTo>
                    <a:pt x="13061" y="5229"/>
                    <a:pt x="12807" y="5181"/>
                    <a:pt x="12544" y="5181"/>
                  </a:cubicBezTo>
                  <a:cubicBezTo>
                    <a:pt x="11763" y="5181"/>
                    <a:pt x="10910" y="5607"/>
                    <a:pt x="10261" y="5829"/>
                  </a:cubicBezTo>
                  <a:cubicBezTo>
                    <a:pt x="10137" y="5869"/>
                    <a:pt x="10018" y="5887"/>
                    <a:pt x="9904" y="5887"/>
                  </a:cubicBezTo>
                  <a:cubicBezTo>
                    <a:pt x="8621" y="5887"/>
                    <a:pt x="7984" y="3584"/>
                    <a:pt x="7020" y="2976"/>
                  </a:cubicBezTo>
                  <a:cubicBezTo>
                    <a:pt x="6775" y="2811"/>
                    <a:pt x="6490" y="2749"/>
                    <a:pt x="6188" y="2749"/>
                  </a:cubicBezTo>
                  <a:cubicBezTo>
                    <a:pt x="5446" y="2749"/>
                    <a:pt x="4600" y="3121"/>
                    <a:pt x="3984" y="3250"/>
                  </a:cubicBezTo>
                  <a:cubicBezTo>
                    <a:pt x="3895" y="3275"/>
                    <a:pt x="3809" y="3286"/>
                    <a:pt x="3726" y="3286"/>
                  </a:cubicBezTo>
                  <a:cubicBezTo>
                    <a:pt x="2495" y="3286"/>
                    <a:pt x="1938" y="743"/>
                    <a:pt x="1040" y="123"/>
                  </a:cubicBezTo>
                  <a:cubicBezTo>
                    <a:pt x="938" y="38"/>
                    <a:pt x="836" y="1"/>
                    <a:pt x="74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2"/>
            <p:cNvSpPr/>
            <p:nvPr/>
          </p:nvSpPr>
          <p:spPr>
            <a:xfrm>
              <a:off x="8924400" y="886474"/>
              <a:ext cx="601405" cy="216564"/>
            </a:xfrm>
            <a:custGeom>
              <a:avLst/>
              <a:gdLst/>
              <a:ahLst/>
              <a:cxnLst/>
              <a:rect l="l" t="t" r="r" b="b"/>
              <a:pathLst>
                <a:path w="27654" h="9908" extrusionOk="0">
                  <a:moveTo>
                    <a:pt x="1145" y="1"/>
                  </a:moveTo>
                  <a:cubicBezTo>
                    <a:pt x="453" y="1"/>
                    <a:pt x="0" y="1111"/>
                    <a:pt x="746" y="1444"/>
                  </a:cubicBezTo>
                  <a:cubicBezTo>
                    <a:pt x="8735" y="5713"/>
                    <a:pt x="17660" y="8863"/>
                    <a:pt x="26607" y="9890"/>
                  </a:cubicBezTo>
                  <a:cubicBezTo>
                    <a:pt x="26670" y="9902"/>
                    <a:pt x="26728" y="9908"/>
                    <a:pt x="26784" y="9908"/>
                  </a:cubicBezTo>
                  <a:cubicBezTo>
                    <a:pt x="27653" y="9908"/>
                    <a:pt x="27595" y="8469"/>
                    <a:pt x="26607" y="8383"/>
                  </a:cubicBezTo>
                  <a:cubicBezTo>
                    <a:pt x="17956" y="7333"/>
                    <a:pt x="9306" y="4183"/>
                    <a:pt x="1499" y="98"/>
                  </a:cubicBezTo>
                  <a:cubicBezTo>
                    <a:pt x="1378" y="30"/>
                    <a:pt x="1258" y="1"/>
                    <a:pt x="1145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42"/>
            <p:cNvSpPr/>
            <p:nvPr/>
          </p:nvSpPr>
          <p:spPr>
            <a:xfrm>
              <a:off x="8861475" y="1042225"/>
              <a:ext cx="624430" cy="216578"/>
            </a:xfrm>
            <a:custGeom>
              <a:avLst/>
              <a:gdLst/>
              <a:ahLst/>
              <a:cxnLst/>
              <a:rect l="l" t="t" r="r" b="b"/>
              <a:pathLst>
                <a:path w="27648" h="9877" extrusionOk="0">
                  <a:moveTo>
                    <a:pt x="1199" y="0"/>
                  </a:moveTo>
                  <a:cubicBezTo>
                    <a:pt x="485" y="0"/>
                    <a:pt x="1" y="1066"/>
                    <a:pt x="740" y="1485"/>
                  </a:cubicBezTo>
                  <a:cubicBezTo>
                    <a:pt x="8729" y="5685"/>
                    <a:pt x="17676" y="8812"/>
                    <a:pt x="26624" y="9862"/>
                  </a:cubicBezTo>
                  <a:cubicBezTo>
                    <a:pt x="26678" y="9872"/>
                    <a:pt x="26730" y="9877"/>
                    <a:pt x="26779" y="9877"/>
                  </a:cubicBezTo>
                  <a:cubicBezTo>
                    <a:pt x="27648" y="9877"/>
                    <a:pt x="27596" y="8419"/>
                    <a:pt x="26624" y="8333"/>
                  </a:cubicBezTo>
                  <a:cubicBezTo>
                    <a:pt x="17950" y="7283"/>
                    <a:pt x="9299" y="4156"/>
                    <a:pt x="1516" y="70"/>
                  </a:cubicBezTo>
                  <a:cubicBezTo>
                    <a:pt x="1407" y="22"/>
                    <a:pt x="1301" y="0"/>
                    <a:pt x="1199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>
              <a:off x="8977325" y="853124"/>
              <a:ext cx="548464" cy="190061"/>
            </a:xfrm>
            <a:custGeom>
              <a:avLst/>
              <a:gdLst/>
              <a:ahLst/>
              <a:cxnLst/>
              <a:rect l="l" t="t" r="r" b="b"/>
              <a:pathLst>
                <a:path w="26998" h="9509" extrusionOk="0">
                  <a:moveTo>
                    <a:pt x="859" y="0"/>
                  </a:moveTo>
                  <a:cubicBezTo>
                    <a:pt x="336" y="0"/>
                    <a:pt x="0" y="814"/>
                    <a:pt x="567" y="1126"/>
                  </a:cubicBezTo>
                  <a:cubicBezTo>
                    <a:pt x="8464" y="5326"/>
                    <a:pt x="17298" y="8453"/>
                    <a:pt x="26336" y="9503"/>
                  </a:cubicBezTo>
                  <a:cubicBezTo>
                    <a:pt x="26362" y="9507"/>
                    <a:pt x="26386" y="9508"/>
                    <a:pt x="26410" y="9508"/>
                  </a:cubicBezTo>
                  <a:cubicBezTo>
                    <a:pt x="26997" y="9508"/>
                    <a:pt x="26973" y="8450"/>
                    <a:pt x="26336" y="8362"/>
                  </a:cubicBezTo>
                  <a:cubicBezTo>
                    <a:pt x="17503" y="7312"/>
                    <a:pt x="8852" y="4185"/>
                    <a:pt x="1137" y="76"/>
                  </a:cubicBezTo>
                  <a:cubicBezTo>
                    <a:pt x="1042" y="24"/>
                    <a:pt x="948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42"/>
            <p:cNvSpPr/>
            <p:nvPr/>
          </p:nvSpPr>
          <p:spPr>
            <a:xfrm>
              <a:off x="9013025" y="820025"/>
              <a:ext cx="472876" cy="159597"/>
            </a:xfrm>
            <a:custGeom>
              <a:avLst/>
              <a:gdLst/>
              <a:ahLst/>
              <a:cxnLst/>
              <a:rect l="l" t="t" r="r" b="b"/>
              <a:pathLst>
                <a:path w="26581" h="9163" extrusionOk="0">
                  <a:moveTo>
                    <a:pt x="670" y="1"/>
                  </a:moveTo>
                  <a:cubicBezTo>
                    <a:pt x="322" y="1"/>
                    <a:pt x="1" y="534"/>
                    <a:pt x="423" y="694"/>
                  </a:cubicBezTo>
                  <a:cubicBezTo>
                    <a:pt x="8412" y="4894"/>
                    <a:pt x="17154" y="8021"/>
                    <a:pt x="26102" y="9163"/>
                  </a:cubicBezTo>
                  <a:cubicBezTo>
                    <a:pt x="26581" y="9163"/>
                    <a:pt x="26581" y="8409"/>
                    <a:pt x="26102" y="8318"/>
                  </a:cubicBezTo>
                  <a:cubicBezTo>
                    <a:pt x="17359" y="7268"/>
                    <a:pt x="8594" y="4118"/>
                    <a:pt x="811" y="33"/>
                  </a:cubicBezTo>
                  <a:cubicBezTo>
                    <a:pt x="765" y="11"/>
                    <a:pt x="717" y="1"/>
                    <a:pt x="67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42"/>
            <p:cNvSpPr/>
            <p:nvPr/>
          </p:nvSpPr>
          <p:spPr>
            <a:xfrm>
              <a:off x="8861475" y="1110300"/>
              <a:ext cx="601383" cy="190048"/>
            </a:xfrm>
            <a:custGeom>
              <a:avLst/>
              <a:gdLst/>
              <a:ahLst/>
              <a:cxnLst/>
              <a:rect l="l" t="t" r="r" b="b"/>
              <a:pathLst>
                <a:path w="27126" h="9573" extrusionOk="0">
                  <a:moveTo>
                    <a:pt x="910" y="0"/>
                  </a:moveTo>
                  <a:cubicBezTo>
                    <a:pt x="366" y="0"/>
                    <a:pt x="1" y="760"/>
                    <a:pt x="580" y="1100"/>
                  </a:cubicBezTo>
                  <a:cubicBezTo>
                    <a:pt x="8569" y="5277"/>
                    <a:pt x="17425" y="8427"/>
                    <a:pt x="26350" y="9568"/>
                  </a:cubicBezTo>
                  <a:cubicBezTo>
                    <a:pt x="26378" y="9571"/>
                    <a:pt x="26404" y="9573"/>
                    <a:pt x="26430" y="9573"/>
                  </a:cubicBezTo>
                  <a:cubicBezTo>
                    <a:pt x="27125" y="9573"/>
                    <a:pt x="27098" y="8423"/>
                    <a:pt x="26350" y="8335"/>
                  </a:cubicBezTo>
                  <a:cubicBezTo>
                    <a:pt x="17608" y="7285"/>
                    <a:pt x="8957" y="4135"/>
                    <a:pt x="1151" y="50"/>
                  </a:cubicBezTo>
                  <a:cubicBezTo>
                    <a:pt x="1068" y="16"/>
                    <a:pt x="987" y="0"/>
                    <a:pt x="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42"/>
            <p:cNvSpPr/>
            <p:nvPr/>
          </p:nvSpPr>
          <p:spPr>
            <a:xfrm>
              <a:off x="8884475" y="1176875"/>
              <a:ext cx="536954" cy="154716"/>
            </a:xfrm>
            <a:custGeom>
              <a:avLst/>
              <a:gdLst/>
              <a:ahLst/>
              <a:cxnLst/>
              <a:rect l="l" t="t" r="r" b="b"/>
              <a:pathLst>
                <a:path w="26572" h="9113" extrusionOk="0">
                  <a:moveTo>
                    <a:pt x="562" y="1"/>
                  </a:moveTo>
                  <a:cubicBezTo>
                    <a:pt x="217" y="1"/>
                    <a:pt x="0" y="499"/>
                    <a:pt x="324" y="728"/>
                  </a:cubicBezTo>
                  <a:cubicBezTo>
                    <a:pt x="8313" y="4927"/>
                    <a:pt x="17055" y="8054"/>
                    <a:pt x="26002" y="9104"/>
                  </a:cubicBezTo>
                  <a:cubicBezTo>
                    <a:pt x="26035" y="9110"/>
                    <a:pt x="26066" y="9112"/>
                    <a:pt x="26094" y="9112"/>
                  </a:cubicBezTo>
                  <a:cubicBezTo>
                    <a:pt x="26571" y="9112"/>
                    <a:pt x="26541" y="8437"/>
                    <a:pt x="26002" y="8351"/>
                  </a:cubicBezTo>
                  <a:cubicBezTo>
                    <a:pt x="17238" y="7301"/>
                    <a:pt x="8587" y="4151"/>
                    <a:pt x="781" y="66"/>
                  </a:cubicBezTo>
                  <a:cubicBezTo>
                    <a:pt x="705" y="20"/>
                    <a:pt x="631" y="1"/>
                    <a:pt x="56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42"/>
            <p:cNvSpPr/>
            <p:nvPr/>
          </p:nvSpPr>
          <p:spPr>
            <a:xfrm>
              <a:off x="8943800" y="953550"/>
              <a:ext cx="49650" cy="37675"/>
            </a:xfrm>
            <a:custGeom>
              <a:avLst/>
              <a:gdLst/>
              <a:ahLst/>
              <a:cxnLst/>
              <a:rect l="l" t="t" r="r" b="b"/>
              <a:pathLst>
                <a:path w="1986" h="1507" extrusionOk="0">
                  <a:moveTo>
                    <a:pt x="1027" y="0"/>
                  </a:moveTo>
                  <a:cubicBezTo>
                    <a:pt x="0" y="0"/>
                    <a:pt x="0" y="1507"/>
                    <a:pt x="1027" y="1507"/>
                  </a:cubicBezTo>
                  <a:cubicBezTo>
                    <a:pt x="1986" y="1507"/>
                    <a:pt x="1986" y="0"/>
                    <a:pt x="1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42"/>
            <p:cNvSpPr/>
            <p:nvPr/>
          </p:nvSpPr>
          <p:spPr>
            <a:xfrm>
              <a:off x="9012756" y="1051031"/>
              <a:ext cx="49675" cy="37700"/>
            </a:xfrm>
            <a:custGeom>
              <a:avLst/>
              <a:gdLst/>
              <a:ahLst/>
              <a:cxnLst/>
              <a:rect l="l" t="t" r="r" b="b"/>
              <a:pathLst>
                <a:path w="1987" h="1508" extrusionOk="0">
                  <a:moveTo>
                    <a:pt x="936" y="1"/>
                  </a:moveTo>
                  <a:cubicBezTo>
                    <a:pt x="1" y="1"/>
                    <a:pt x="1" y="1507"/>
                    <a:pt x="936" y="1507"/>
                  </a:cubicBezTo>
                  <a:cubicBezTo>
                    <a:pt x="1986" y="1507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42"/>
            <p:cNvSpPr/>
            <p:nvPr/>
          </p:nvSpPr>
          <p:spPr>
            <a:xfrm>
              <a:off x="9100725" y="1019725"/>
              <a:ext cx="49650" cy="38275"/>
            </a:xfrm>
            <a:custGeom>
              <a:avLst/>
              <a:gdLst/>
              <a:ahLst/>
              <a:cxnLst/>
              <a:rect l="l" t="t" r="r" b="b"/>
              <a:pathLst>
                <a:path w="1986" h="1531" extrusionOk="0">
                  <a:moveTo>
                    <a:pt x="936" y="1"/>
                  </a:moveTo>
                  <a:cubicBezTo>
                    <a:pt x="0" y="1"/>
                    <a:pt x="0" y="1530"/>
                    <a:pt x="936" y="1530"/>
                  </a:cubicBezTo>
                  <a:cubicBezTo>
                    <a:pt x="1986" y="1530"/>
                    <a:pt x="1986" y="1"/>
                    <a:pt x="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42"/>
            <p:cNvSpPr/>
            <p:nvPr/>
          </p:nvSpPr>
          <p:spPr>
            <a:xfrm>
              <a:off x="9160050" y="11030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30"/>
                    <a:pt x="1051" y="1530"/>
                  </a:cubicBezTo>
                  <a:cubicBezTo>
                    <a:pt x="1987" y="1530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42"/>
            <p:cNvSpPr/>
            <p:nvPr/>
          </p:nvSpPr>
          <p:spPr>
            <a:xfrm>
              <a:off x="9257625" y="1069950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937" y="0"/>
                  </a:moveTo>
                  <a:cubicBezTo>
                    <a:pt x="1" y="0"/>
                    <a:pt x="1" y="1530"/>
                    <a:pt x="937" y="1530"/>
                  </a:cubicBezTo>
                  <a:cubicBezTo>
                    <a:pt x="1987" y="1530"/>
                    <a:pt x="1987" y="0"/>
                    <a:pt x="9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42"/>
            <p:cNvSpPr/>
            <p:nvPr/>
          </p:nvSpPr>
          <p:spPr>
            <a:xfrm>
              <a:off x="9321550" y="11509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1050" y="1"/>
                  </a:moveTo>
                  <a:cubicBezTo>
                    <a:pt x="0" y="1"/>
                    <a:pt x="0" y="1598"/>
                    <a:pt x="1050" y="1598"/>
                  </a:cubicBezTo>
                  <a:cubicBezTo>
                    <a:pt x="2009" y="1598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42"/>
            <p:cNvSpPr/>
            <p:nvPr/>
          </p:nvSpPr>
          <p:spPr>
            <a:xfrm>
              <a:off x="9421400" y="1108175"/>
              <a:ext cx="50250" cy="39975"/>
            </a:xfrm>
            <a:custGeom>
              <a:avLst/>
              <a:gdLst/>
              <a:ahLst/>
              <a:cxnLst/>
              <a:rect l="l" t="t" r="r" b="b"/>
              <a:pathLst>
                <a:path w="2010" h="1599" extrusionOk="0">
                  <a:moveTo>
                    <a:pt x="960" y="1"/>
                  </a:moveTo>
                  <a:cubicBezTo>
                    <a:pt x="1" y="1"/>
                    <a:pt x="1" y="1599"/>
                    <a:pt x="960" y="1599"/>
                  </a:cubicBezTo>
                  <a:cubicBezTo>
                    <a:pt x="2009" y="1599"/>
                    <a:pt x="2009" y="1"/>
                    <a:pt x="9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9" name="Google Shape;3589;p42"/>
          <p:cNvGrpSpPr/>
          <p:nvPr/>
        </p:nvGrpSpPr>
        <p:grpSpPr>
          <a:xfrm rot="3615819" flipH="1">
            <a:off x="5026954" y="993369"/>
            <a:ext cx="865108" cy="776472"/>
            <a:chOff x="1606225" y="4149350"/>
            <a:chExt cx="865125" cy="776487"/>
          </a:xfrm>
        </p:grpSpPr>
        <p:sp>
          <p:nvSpPr>
            <p:cNvPr id="3590" name="Google Shape;3590;p42"/>
            <p:cNvSpPr/>
            <p:nvPr/>
          </p:nvSpPr>
          <p:spPr>
            <a:xfrm>
              <a:off x="2226225" y="4149350"/>
              <a:ext cx="245125" cy="188875"/>
            </a:xfrm>
            <a:custGeom>
              <a:avLst/>
              <a:gdLst/>
              <a:ahLst/>
              <a:cxnLst/>
              <a:rect l="l" t="t" r="r" b="b"/>
              <a:pathLst>
                <a:path w="9805" h="7555" extrusionOk="0">
                  <a:moveTo>
                    <a:pt x="6628" y="833"/>
                  </a:moveTo>
                  <a:cubicBezTo>
                    <a:pt x="6706" y="833"/>
                    <a:pt x="6783" y="841"/>
                    <a:pt x="6860" y="858"/>
                  </a:cubicBezTo>
                  <a:cubicBezTo>
                    <a:pt x="8571" y="1246"/>
                    <a:pt x="4668" y="4465"/>
                    <a:pt x="4394" y="4670"/>
                  </a:cubicBezTo>
                  <a:cubicBezTo>
                    <a:pt x="3380" y="5421"/>
                    <a:pt x="2293" y="6027"/>
                    <a:pt x="1182" y="6618"/>
                  </a:cubicBezTo>
                  <a:lnTo>
                    <a:pt x="1182" y="6618"/>
                  </a:lnTo>
                  <a:cubicBezTo>
                    <a:pt x="1836" y="5690"/>
                    <a:pt x="2502" y="4712"/>
                    <a:pt x="3253" y="3803"/>
                  </a:cubicBezTo>
                  <a:cubicBezTo>
                    <a:pt x="3877" y="3007"/>
                    <a:pt x="5352" y="833"/>
                    <a:pt x="6628" y="833"/>
                  </a:cubicBezTo>
                  <a:close/>
                  <a:moveTo>
                    <a:pt x="6603" y="0"/>
                  </a:moveTo>
                  <a:cubicBezTo>
                    <a:pt x="4439" y="0"/>
                    <a:pt x="942" y="5593"/>
                    <a:pt x="195" y="6656"/>
                  </a:cubicBezTo>
                  <a:cubicBezTo>
                    <a:pt x="0" y="6931"/>
                    <a:pt x="277" y="7195"/>
                    <a:pt x="560" y="7195"/>
                  </a:cubicBezTo>
                  <a:cubicBezTo>
                    <a:pt x="560" y="7195"/>
                    <a:pt x="561" y="7195"/>
                    <a:pt x="561" y="7195"/>
                  </a:cubicBezTo>
                  <a:lnTo>
                    <a:pt x="561" y="7195"/>
                  </a:lnTo>
                  <a:cubicBezTo>
                    <a:pt x="592" y="7379"/>
                    <a:pt x="765" y="7555"/>
                    <a:pt x="988" y="7555"/>
                  </a:cubicBezTo>
                  <a:cubicBezTo>
                    <a:pt x="1041" y="7555"/>
                    <a:pt x="1096" y="7545"/>
                    <a:pt x="1153" y="7523"/>
                  </a:cubicBezTo>
                  <a:cubicBezTo>
                    <a:pt x="2865" y="6656"/>
                    <a:pt x="9804" y="3141"/>
                    <a:pt x="7522" y="470"/>
                  </a:cubicBezTo>
                  <a:cubicBezTo>
                    <a:pt x="7260" y="143"/>
                    <a:pt x="6949" y="0"/>
                    <a:pt x="6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42"/>
            <p:cNvSpPr/>
            <p:nvPr/>
          </p:nvSpPr>
          <p:spPr>
            <a:xfrm>
              <a:off x="2086125" y="4277500"/>
              <a:ext cx="207175" cy="199750"/>
            </a:xfrm>
            <a:custGeom>
              <a:avLst/>
              <a:gdLst/>
              <a:ahLst/>
              <a:cxnLst/>
              <a:rect l="l" t="t" r="r" b="b"/>
              <a:pathLst>
                <a:path w="8287" h="7990" extrusionOk="0">
                  <a:moveTo>
                    <a:pt x="4201" y="1"/>
                  </a:moveTo>
                  <a:cubicBezTo>
                    <a:pt x="2672" y="1051"/>
                    <a:pt x="1622" y="2397"/>
                    <a:pt x="1" y="3995"/>
                  </a:cubicBezTo>
                  <a:lnTo>
                    <a:pt x="4201" y="7989"/>
                  </a:lnTo>
                  <a:cubicBezTo>
                    <a:pt x="4863" y="7419"/>
                    <a:pt x="7328" y="4954"/>
                    <a:pt x="8287" y="3995"/>
                  </a:cubicBezTo>
                  <a:cubicBezTo>
                    <a:pt x="6940" y="1256"/>
                    <a:pt x="4201" y="1"/>
                    <a:pt x="4201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42"/>
            <p:cNvSpPr/>
            <p:nvPr/>
          </p:nvSpPr>
          <p:spPr>
            <a:xfrm>
              <a:off x="1606225" y="4296575"/>
              <a:ext cx="713325" cy="624450"/>
            </a:xfrm>
            <a:custGeom>
              <a:avLst/>
              <a:gdLst/>
              <a:ahLst/>
              <a:cxnLst/>
              <a:rect l="l" t="t" r="r" b="b"/>
              <a:pathLst>
                <a:path w="28533" h="24978" extrusionOk="0">
                  <a:moveTo>
                    <a:pt x="13304" y="1"/>
                  </a:moveTo>
                  <a:cubicBezTo>
                    <a:pt x="10919" y="1"/>
                    <a:pt x="8520" y="863"/>
                    <a:pt x="6369" y="2776"/>
                  </a:cubicBezTo>
                  <a:cubicBezTo>
                    <a:pt x="1" y="8573"/>
                    <a:pt x="366" y="15124"/>
                    <a:pt x="6643" y="21036"/>
                  </a:cubicBezTo>
                  <a:cubicBezTo>
                    <a:pt x="9388" y="23529"/>
                    <a:pt x="12687" y="24977"/>
                    <a:pt x="15918" y="24977"/>
                  </a:cubicBezTo>
                  <a:cubicBezTo>
                    <a:pt x="18840" y="24977"/>
                    <a:pt x="21707" y="23793"/>
                    <a:pt x="24059" y="21127"/>
                  </a:cubicBezTo>
                  <a:cubicBezTo>
                    <a:pt x="28533" y="15786"/>
                    <a:pt x="28533" y="9509"/>
                    <a:pt x="22438" y="4487"/>
                  </a:cubicBezTo>
                  <a:cubicBezTo>
                    <a:pt x="19891" y="1662"/>
                    <a:pt x="16612" y="1"/>
                    <a:pt x="13304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42"/>
            <p:cNvSpPr/>
            <p:nvPr/>
          </p:nvSpPr>
          <p:spPr>
            <a:xfrm>
              <a:off x="1750250" y="4366826"/>
              <a:ext cx="475996" cy="443285"/>
            </a:xfrm>
            <a:custGeom>
              <a:avLst/>
              <a:gdLst/>
              <a:ahLst/>
              <a:cxnLst/>
              <a:rect l="l" t="t" r="r" b="b"/>
              <a:pathLst>
                <a:path w="22235" h="20707" extrusionOk="0">
                  <a:moveTo>
                    <a:pt x="1107" y="1"/>
                  </a:moveTo>
                  <a:cubicBezTo>
                    <a:pt x="550" y="1"/>
                    <a:pt x="0" y="566"/>
                    <a:pt x="405" y="1165"/>
                  </a:cubicBezTo>
                  <a:cubicBezTo>
                    <a:pt x="5906" y="8880"/>
                    <a:pt x="13324" y="14860"/>
                    <a:pt x="20857" y="20567"/>
                  </a:cubicBezTo>
                  <a:cubicBezTo>
                    <a:pt x="20986" y="20664"/>
                    <a:pt x="21114" y="20706"/>
                    <a:pt x="21236" y="20706"/>
                  </a:cubicBezTo>
                  <a:cubicBezTo>
                    <a:pt x="21824" y="20706"/>
                    <a:pt x="22234" y="19716"/>
                    <a:pt x="21610" y="19243"/>
                  </a:cubicBezTo>
                  <a:cubicBezTo>
                    <a:pt x="14283" y="13719"/>
                    <a:pt x="7162" y="7830"/>
                    <a:pt x="1729" y="321"/>
                  </a:cubicBezTo>
                  <a:cubicBezTo>
                    <a:pt x="1563" y="95"/>
                    <a:pt x="1334" y="1"/>
                    <a:pt x="11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42"/>
            <p:cNvSpPr/>
            <p:nvPr/>
          </p:nvSpPr>
          <p:spPr>
            <a:xfrm>
              <a:off x="1798551" y="4325060"/>
              <a:ext cx="458891" cy="428571"/>
            </a:xfrm>
            <a:custGeom>
              <a:avLst/>
              <a:gdLst/>
              <a:ahLst/>
              <a:cxnLst/>
              <a:rect l="l" t="t" r="r" b="b"/>
              <a:pathLst>
                <a:path w="21946" h="20496" extrusionOk="0">
                  <a:moveTo>
                    <a:pt x="813" y="0"/>
                  </a:moveTo>
                  <a:cubicBezTo>
                    <a:pt x="366" y="0"/>
                    <a:pt x="1" y="579"/>
                    <a:pt x="367" y="945"/>
                  </a:cubicBezTo>
                  <a:cubicBezTo>
                    <a:pt x="1120" y="1789"/>
                    <a:pt x="2261" y="1903"/>
                    <a:pt x="3220" y="2177"/>
                  </a:cubicBezTo>
                  <a:cubicBezTo>
                    <a:pt x="5114" y="2748"/>
                    <a:pt x="3608" y="5418"/>
                    <a:pt x="4841" y="6468"/>
                  </a:cubicBezTo>
                  <a:cubicBezTo>
                    <a:pt x="5890" y="7313"/>
                    <a:pt x="7214" y="7039"/>
                    <a:pt x="8447" y="7610"/>
                  </a:cubicBezTo>
                  <a:cubicBezTo>
                    <a:pt x="9406" y="7975"/>
                    <a:pt x="8926" y="10349"/>
                    <a:pt x="9588" y="11216"/>
                  </a:cubicBezTo>
                  <a:cubicBezTo>
                    <a:pt x="10364" y="12060"/>
                    <a:pt x="11391" y="12060"/>
                    <a:pt x="12441" y="12060"/>
                  </a:cubicBezTo>
                  <a:cubicBezTo>
                    <a:pt x="14815" y="12175"/>
                    <a:pt x="13788" y="14457"/>
                    <a:pt x="15021" y="15781"/>
                  </a:cubicBezTo>
                  <a:cubicBezTo>
                    <a:pt x="15612" y="16452"/>
                    <a:pt x="16393" y="16553"/>
                    <a:pt x="17239" y="16553"/>
                  </a:cubicBezTo>
                  <a:cubicBezTo>
                    <a:pt x="17602" y="16553"/>
                    <a:pt x="17976" y="16534"/>
                    <a:pt x="18353" y="16534"/>
                  </a:cubicBezTo>
                  <a:cubicBezTo>
                    <a:pt x="19860" y="16534"/>
                    <a:pt x="19860" y="19387"/>
                    <a:pt x="20727" y="20346"/>
                  </a:cubicBezTo>
                  <a:cubicBezTo>
                    <a:pt x="20852" y="20451"/>
                    <a:pt x="20985" y="20496"/>
                    <a:pt x="21113" y="20496"/>
                  </a:cubicBezTo>
                  <a:cubicBezTo>
                    <a:pt x="21568" y="20496"/>
                    <a:pt x="21946" y="19925"/>
                    <a:pt x="21571" y="19479"/>
                  </a:cubicBezTo>
                  <a:cubicBezTo>
                    <a:pt x="20727" y="18634"/>
                    <a:pt x="21001" y="17014"/>
                    <a:pt x="20156" y="16169"/>
                  </a:cubicBezTo>
                  <a:cubicBezTo>
                    <a:pt x="19528" y="15475"/>
                    <a:pt x="18709" y="15379"/>
                    <a:pt x="17836" y="15379"/>
                  </a:cubicBezTo>
                  <a:cubicBezTo>
                    <a:pt x="17504" y="15379"/>
                    <a:pt x="17164" y="15393"/>
                    <a:pt x="16824" y="15393"/>
                  </a:cubicBezTo>
                  <a:cubicBezTo>
                    <a:pt x="15112" y="15302"/>
                    <a:pt x="15591" y="12745"/>
                    <a:pt x="14724" y="11787"/>
                  </a:cubicBezTo>
                  <a:cubicBezTo>
                    <a:pt x="13879" y="10737"/>
                    <a:pt x="12441" y="11033"/>
                    <a:pt x="11117" y="10828"/>
                  </a:cubicBezTo>
                  <a:cubicBezTo>
                    <a:pt x="9976" y="10645"/>
                    <a:pt x="10159" y="7792"/>
                    <a:pt x="9497" y="7039"/>
                  </a:cubicBezTo>
                  <a:cubicBezTo>
                    <a:pt x="8835" y="6080"/>
                    <a:pt x="7397" y="6172"/>
                    <a:pt x="6461" y="5989"/>
                  </a:cubicBezTo>
                  <a:cubicBezTo>
                    <a:pt x="4544" y="5692"/>
                    <a:pt x="5890" y="2839"/>
                    <a:pt x="4841" y="1789"/>
                  </a:cubicBezTo>
                  <a:cubicBezTo>
                    <a:pt x="3791" y="853"/>
                    <a:pt x="2170" y="1127"/>
                    <a:pt x="1234" y="191"/>
                  </a:cubicBezTo>
                  <a:cubicBezTo>
                    <a:pt x="1099" y="56"/>
                    <a:pt x="952" y="0"/>
                    <a:pt x="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42"/>
            <p:cNvSpPr/>
            <p:nvPr/>
          </p:nvSpPr>
          <p:spPr>
            <a:xfrm>
              <a:off x="1677651" y="4446475"/>
              <a:ext cx="476019" cy="443240"/>
            </a:xfrm>
            <a:custGeom>
              <a:avLst/>
              <a:gdLst/>
              <a:ahLst/>
              <a:cxnLst/>
              <a:rect l="l" t="t" r="r" b="b"/>
              <a:pathLst>
                <a:path w="22015" h="20499" extrusionOk="0">
                  <a:moveTo>
                    <a:pt x="884" y="1"/>
                  </a:moveTo>
                  <a:cubicBezTo>
                    <a:pt x="411" y="1"/>
                    <a:pt x="0" y="554"/>
                    <a:pt x="444" y="998"/>
                  </a:cubicBezTo>
                  <a:cubicBezTo>
                    <a:pt x="1197" y="1774"/>
                    <a:pt x="2247" y="1956"/>
                    <a:pt x="3297" y="2253"/>
                  </a:cubicBezTo>
                  <a:cubicBezTo>
                    <a:pt x="5191" y="2709"/>
                    <a:pt x="3662" y="5471"/>
                    <a:pt x="4895" y="6521"/>
                  </a:cubicBezTo>
                  <a:cubicBezTo>
                    <a:pt x="5945" y="7389"/>
                    <a:pt x="7291" y="7092"/>
                    <a:pt x="8524" y="7571"/>
                  </a:cubicBezTo>
                  <a:cubicBezTo>
                    <a:pt x="9460" y="8051"/>
                    <a:pt x="9003" y="10333"/>
                    <a:pt x="9665" y="11178"/>
                  </a:cubicBezTo>
                  <a:cubicBezTo>
                    <a:pt x="10418" y="12045"/>
                    <a:pt x="11468" y="12045"/>
                    <a:pt x="12518" y="12136"/>
                  </a:cubicBezTo>
                  <a:cubicBezTo>
                    <a:pt x="14892" y="12228"/>
                    <a:pt x="13842" y="14510"/>
                    <a:pt x="14984" y="15743"/>
                  </a:cubicBezTo>
                  <a:cubicBezTo>
                    <a:pt x="15942" y="16701"/>
                    <a:pt x="17175" y="16519"/>
                    <a:pt x="18316" y="16610"/>
                  </a:cubicBezTo>
                  <a:cubicBezTo>
                    <a:pt x="19937" y="16610"/>
                    <a:pt x="19937" y="19463"/>
                    <a:pt x="20781" y="20308"/>
                  </a:cubicBezTo>
                  <a:cubicBezTo>
                    <a:pt x="20916" y="20443"/>
                    <a:pt x="21063" y="20499"/>
                    <a:pt x="21202" y="20499"/>
                  </a:cubicBezTo>
                  <a:cubicBezTo>
                    <a:pt x="21649" y="20499"/>
                    <a:pt x="22014" y="19920"/>
                    <a:pt x="21649" y="19554"/>
                  </a:cubicBezTo>
                  <a:cubicBezTo>
                    <a:pt x="20781" y="18596"/>
                    <a:pt x="21078" y="17089"/>
                    <a:pt x="20211" y="16131"/>
                  </a:cubicBezTo>
                  <a:cubicBezTo>
                    <a:pt x="19366" y="15263"/>
                    <a:pt x="18133" y="15469"/>
                    <a:pt x="16878" y="15377"/>
                  </a:cubicBezTo>
                  <a:cubicBezTo>
                    <a:pt x="15166" y="15377"/>
                    <a:pt x="15645" y="12707"/>
                    <a:pt x="14801" y="11840"/>
                  </a:cubicBezTo>
                  <a:cubicBezTo>
                    <a:pt x="13934" y="10812"/>
                    <a:pt x="12518" y="10995"/>
                    <a:pt x="11172" y="10812"/>
                  </a:cubicBezTo>
                  <a:cubicBezTo>
                    <a:pt x="10030" y="10607"/>
                    <a:pt x="10236" y="7845"/>
                    <a:pt x="9574" y="7001"/>
                  </a:cubicBezTo>
                  <a:cubicBezTo>
                    <a:pt x="8889" y="6133"/>
                    <a:pt x="7474" y="6133"/>
                    <a:pt x="6515" y="6042"/>
                  </a:cubicBezTo>
                  <a:cubicBezTo>
                    <a:pt x="4621" y="5677"/>
                    <a:pt x="5945" y="2824"/>
                    <a:pt x="4803" y="1865"/>
                  </a:cubicBezTo>
                  <a:cubicBezTo>
                    <a:pt x="3868" y="906"/>
                    <a:pt x="2247" y="1112"/>
                    <a:pt x="1288" y="153"/>
                  </a:cubicBezTo>
                  <a:cubicBezTo>
                    <a:pt x="1161" y="46"/>
                    <a:pt x="1020" y="1"/>
                    <a:pt x="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42"/>
            <p:cNvSpPr/>
            <p:nvPr/>
          </p:nvSpPr>
          <p:spPr>
            <a:xfrm>
              <a:off x="1902898" y="4296575"/>
              <a:ext cx="390366" cy="363504"/>
            </a:xfrm>
            <a:custGeom>
              <a:avLst/>
              <a:gdLst/>
              <a:ahLst/>
              <a:cxnLst/>
              <a:rect l="l" t="t" r="r" b="b"/>
              <a:pathLst>
                <a:path w="21799" h="20299" extrusionOk="0">
                  <a:moveTo>
                    <a:pt x="824" y="0"/>
                  </a:moveTo>
                  <a:cubicBezTo>
                    <a:pt x="391" y="0"/>
                    <a:pt x="1" y="411"/>
                    <a:pt x="329" y="865"/>
                  </a:cubicBezTo>
                  <a:cubicBezTo>
                    <a:pt x="5830" y="8489"/>
                    <a:pt x="13248" y="14469"/>
                    <a:pt x="20667" y="20176"/>
                  </a:cubicBezTo>
                  <a:cubicBezTo>
                    <a:pt x="20790" y="20262"/>
                    <a:pt x="20910" y="20299"/>
                    <a:pt x="21019" y="20299"/>
                  </a:cubicBezTo>
                  <a:cubicBezTo>
                    <a:pt x="21516" y="20299"/>
                    <a:pt x="21799" y="19539"/>
                    <a:pt x="21237" y="19240"/>
                  </a:cubicBezTo>
                  <a:cubicBezTo>
                    <a:pt x="14025" y="13625"/>
                    <a:pt x="6698" y="7713"/>
                    <a:pt x="1379" y="295"/>
                  </a:cubicBezTo>
                  <a:cubicBezTo>
                    <a:pt x="1229" y="87"/>
                    <a:pt x="1022" y="0"/>
                    <a:pt x="824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42"/>
            <p:cNvSpPr/>
            <p:nvPr/>
          </p:nvSpPr>
          <p:spPr>
            <a:xfrm>
              <a:off x="1657350" y="4496625"/>
              <a:ext cx="428748" cy="413835"/>
            </a:xfrm>
            <a:custGeom>
              <a:avLst/>
              <a:gdLst/>
              <a:ahLst/>
              <a:cxnLst/>
              <a:rect l="l" t="t" r="r" b="b"/>
              <a:pathLst>
                <a:path w="21822" h="20291" extrusionOk="0">
                  <a:moveTo>
                    <a:pt x="823" y="0"/>
                  </a:moveTo>
                  <a:cubicBezTo>
                    <a:pt x="391" y="0"/>
                    <a:pt x="0" y="411"/>
                    <a:pt x="329" y="865"/>
                  </a:cubicBezTo>
                  <a:cubicBezTo>
                    <a:pt x="5853" y="8466"/>
                    <a:pt x="13271" y="14469"/>
                    <a:pt x="20689" y="20175"/>
                  </a:cubicBezTo>
                  <a:cubicBezTo>
                    <a:pt x="20806" y="20256"/>
                    <a:pt x="20919" y="20290"/>
                    <a:pt x="21025" y="20290"/>
                  </a:cubicBezTo>
                  <a:cubicBezTo>
                    <a:pt x="21517" y="20290"/>
                    <a:pt x="21821" y="19536"/>
                    <a:pt x="21351" y="19217"/>
                  </a:cubicBezTo>
                  <a:cubicBezTo>
                    <a:pt x="14024" y="13602"/>
                    <a:pt x="6811" y="7713"/>
                    <a:pt x="1379" y="295"/>
                  </a:cubicBezTo>
                  <a:cubicBezTo>
                    <a:pt x="1228" y="87"/>
                    <a:pt x="1021" y="0"/>
                    <a:pt x="823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42"/>
            <p:cNvSpPr/>
            <p:nvPr/>
          </p:nvSpPr>
          <p:spPr>
            <a:xfrm>
              <a:off x="1952935" y="4289849"/>
              <a:ext cx="340325" cy="318825"/>
            </a:xfrm>
            <a:custGeom>
              <a:avLst/>
              <a:gdLst/>
              <a:ahLst/>
              <a:cxnLst/>
              <a:rect l="l" t="t" r="r" b="b"/>
              <a:pathLst>
                <a:path w="21257" h="19911" extrusionOk="0">
                  <a:moveTo>
                    <a:pt x="558" y="0"/>
                  </a:moveTo>
                  <a:cubicBezTo>
                    <a:pt x="280" y="0"/>
                    <a:pt x="1" y="269"/>
                    <a:pt x="210" y="527"/>
                  </a:cubicBezTo>
                  <a:cubicBezTo>
                    <a:pt x="5734" y="8242"/>
                    <a:pt x="13038" y="14131"/>
                    <a:pt x="20570" y="19837"/>
                  </a:cubicBezTo>
                  <a:cubicBezTo>
                    <a:pt x="20633" y="19888"/>
                    <a:pt x="20697" y="19910"/>
                    <a:pt x="20757" y="19910"/>
                  </a:cubicBezTo>
                  <a:cubicBezTo>
                    <a:pt x="21046" y="19910"/>
                    <a:pt x="21256" y="19402"/>
                    <a:pt x="20935" y="19175"/>
                  </a:cubicBezTo>
                  <a:cubicBezTo>
                    <a:pt x="13608" y="13560"/>
                    <a:pt x="6396" y="7671"/>
                    <a:pt x="872" y="162"/>
                  </a:cubicBezTo>
                  <a:cubicBezTo>
                    <a:pt x="791" y="47"/>
                    <a:pt x="675" y="0"/>
                    <a:pt x="558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42"/>
            <p:cNvSpPr/>
            <p:nvPr/>
          </p:nvSpPr>
          <p:spPr>
            <a:xfrm>
              <a:off x="1659225" y="4562325"/>
              <a:ext cx="382236" cy="363512"/>
            </a:xfrm>
            <a:custGeom>
              <a:avLst/>
              <a:gdLst/>
              <a:ahLst/>
              <a:cxnLst/>
              <a:rect l="l" t="t" r="r" b="b"/>
              <a:pathLst>
                <a:path w="21256" h="19913" extrusionOk="0">
                  <a:moveTo>
                    <a:pt x="549" y="1"/>
                  </a:moveTo>
                  <a:cubicBezTo>
                    <a:pt x="269" y="1"/>
                    <a:pt x="1" y="269"/>
                    <a:pt x="210" y="527"/>
                  </a:cubicBezTo>
                  <a:cubicBezTo>
                    <a:pt x="5711" y="8242"/>
                    <a:pt x="13038" y="14131"/>
                    <a:pt x="20548" y="19837"/>
                  </a:cubicBezTo>
                  <a:cubicBezTo>
                    <a:pt x="20616" y="19890"/>
                    <a:pt x="20684" y="19912"/>
                    <a:pt x="20748" y="19912"/>
                  </a:cubicBezTo>
                  <a:cubicBezTo>
                    <a:pt x="21048" y="19912"/>
                    <a:pt x="21255" y="19420"/>
                    <a:pt x="20936" y="19175"/>
                  </a:cubicBezTo>
                  <a:cubicBezTo>
                    <a:pt x="13609" y="13560"/>
                    <a:pt x="6282" y="7671"/>
                    <a:pt x="872" y="162"/>
                  </a:cubicBezTo>
                  <a:cubicBezTo>
                    <a:pt x="785" y="48"/>
                    <a:pt x="666" y="1"/>
                    <a:pt x="549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42"/>
            <p:cNvSpPr/>
            <p:nvPr/>
          </p:nvSpPr>
          <p:spPr>
            <a:xfrm>
              <a:off x="2033725" y="4727325"/>
              <a:ext cx="50225" cy="39975"/>
            </a:xfrm>
            <a:custGeom>
              <a:avLst/>
              <a:gdLst/>
              <a:ahLst/>
              <a:cxnLst/>
              <a:rect l="l" t="t" r="r" b="b"/>
              <a:pathLst>
                <a:path w="2009" h="1599" extrusionOk="0">
                  <a:moveTo>
                    <a:pt x="1050" y="1"/>
                  </a:moveTo>
                  <a:cubicBezTo>
                    <a:pt x="0" y="1"/>
                    <a:pt x="0" y="1599"/>
                    <a:pt x="1050" y="1599"/>
                  </a:cubicBezTo>
                  <a:cubicBezTo>
                    <a:pt x="2009" y="1599"/>
                    <a:pt x="2009" y="1"/>
                    <a:pt x="1050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42"/>
            <p:cNvSpPr/>
            <p:nvPr/>
          </p:nvSpPr>
          <p:spPr>
            <a:xfrm>
              <a:off x="1912675" y="4627300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42"/>
            <p:cNvSpPr/>
            <p:nvPr/>
          </p:nvSpPr>
          <p:spPr>
            <a:xfrm>
              <a:off x="1798550" y="4520213"/>
              <a:ext cx="52525" cy="38250"/>
            </a:xfrm>
            <a:custGeom>
              <a:avLst/>
              <a:gdLst/>
              <a:ahLst/>
              <a:cxnLst/>
              <a:rect l="l" t="t" r="r" b="b"/>
              <a:pathLst>
                <a:path w="2101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2101" y="1529"/>
                    <a:pt x="2101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42"/>
            <p:cNvSpPr/>
            <p:nvPr/>
          </p:nvSpPr>
          <p:spPr>
            <a:xfrm>
              <a:off x="2150175" y="4689156"/>
              <a:ext cx="50250" cy="40550"/>
            </a:xfrm>
            <a:custGeom>
              <a:avLst/>
              <a:gdLst/>
              <a:ahLst/>
              <a:cxnLst/>
              <a:rect l="l" t="t" r="r" b="b"/>
              <a:pathLst>
                <a:path w="2010" h="1622" extrusionOk="0">
                  <a:moveTo>
                    <a:pt x="1051" y="1"/>
                  </a:moveTo>
                  <a:cubicBezTo>
                    <a:pt x="1" y="1"/>
                    <a:pt x="1" y="1621"/>
                    <a:pt x="1051" y="1621"/>
                  </a:cubicBezTo>
                  <a:cubicBezTo>
                    <a:pt x="2009" y="1621"/>
                    <a:pt x="2009" y="1"/>
                    <a:pt x="1051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42"/>
            <p:cNvSpPr/>
            <p:nvPr/>
          </p:nvSpPr>
          <p:spPr>
            <a:xfrm>
              <a:off x="2033994" y="4596356"/>
              <a:ext cx="49675" cy="38250"/>
            </a:xfrm>
            <a:custGeom>
              <a:avLst/>
              <a:gdLst/>
              <a:ahLst/>
              <a:cxnLst/>
              <a:rect l="l" t="t" r="r" b="b"/>
              <a:pathLst>
                <a:path w="1987" h="1530" extrusionOk="0">
                  <a:moveTo>
                    <a:pt x="1051" y="0"/>
                  </a:moveTo>
                  <a:cubicBezTo>
                    <a:pt x="1" y="0"/>
                    <a:pt x="1" y="1529"/>
                    <a:pt x="1051" y="1529"/>
                  </a:cubicBezTo>
                  <a:cubicBezTo>
                    <a:pt x="1987" y="1529"/>
                    <a:pt x="1987" y="0"/>
                    <a:pt x="1051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42"/>
            <p:cNvSpPr/>
            <p:nvPr/>
          </p:nvSpPr>
          <p:spPr>
            <a:xfrm>
              <a:off x="1920075" y="4496625"/>
              <a:ext cx="49675" cy="40550"/>
            </a:xfrm>
            <a:custGeom>
              <a:avLst/>
              <a:gdLst/>
              <a:ahLst/>
              <a:cxnLst/>
              <a:rect l="l" t="t" r="r" b="b"/>
              <a:pathLst>
                <a:path w="1987" h="1622" extrusionOk="0">
                  <a:moveTo>
                    <a:pt x="1028" y="1"/>
                  </a:moveTo>
                  <a:cubicBezTo>
                    <a:pt x="1" y="1"/>
                    <a:pt x="1" y="1621"/>
                    <a:pt x="1028" y="1621"/>
                  </a:cubicBezTo>
                  <a:cubicBezTo>
                    <a:pt x="1987" y="1621"/>
                    <a:pt x="1987" y="1"/>
                    <a:pt x="1028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42"/>
            <p:cNvSpPr/>
            <p:nvPr/>
          </p:nvSpPr>
          <p:spPr>
            <a:xfrm>
              <a:off x="1827313" y="4385025"/>
              <a:ext cx="50225" cy="40550"/>
            </a:xfrm>
            <a:custGeom>
              <a:avLst/>
              <a:gdLst/>
              <a:ahLst/>
              <a:cxnLst/>
              <a:rect l="l" t="t" r="r" b="b"/>
              <a:pathLst>
                <a:path w="2009" h="1622" extrusionOk="0">
                  <a:moveTo>
                    <a:pt x="1050" y="0"/>
                  </a:moveTo>
                  <a:cubicBezTo>
                    <a:pt x="0" y="0"/>
                    <a:pt x="0" y="1621"/>
                    <a:pt x="1050" y="1621"/>
                  </a:cubicBezTo>
                  <a:cubicBezTo>
                    <a:pt x="2009" y="1621"/>
                    <a:pt x="2009" y="0"/>
                    <a:pt x="1050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9" name="Google Shape;3999;p45"/>
          <p:cNvGrpSpPr/>
          <p:nvPr/>
        </p:nvGrpSpPr>
        <p:grpSpPr>
          <a:xfrm>
            <a:off x="486100" y="593175"/>
            <a:ext cx="7967700" cy="4100725"/>
            <a:chOff x="486100" y="593175"/>
            <a:chExt cx="7967700" cy="4100725"/>
          </a:xfrm>
        </p:grpSpPr>
        <p:sp>
          <p:nvSpPr>
            <p:cNvPr id="4000" name="Google Shape;4000;p45"/>
            <p:cNvSpPr/>
            <p:nvPr/>
          </p:nvSpPr>
          <p:spPr>
            <a:xfrm>
              <a:off x="7335863" y="619175"/>
              <a:ext cx="176700" cy="220625"/>
            </a:xfrm>
            <a:custGeom>
              <a:avLst/>
              <a:gdLst/>
              <a:ahLst/>
              <a:cxnLst/>
              <a:rect l="l" t="t" r="r" b="b"/>
              <a:pathLst>
                <a:path w="7068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36" y="3075"/>
                  </a:cubicBezTo>
                  <a:cubicBezTo>
                    <a:pt x="1837" y="3834"/>
                    <a:pt x="1" y="4333"/>
                    <a:pt x="1" y="4752"/>
                  </a:cubicBezTo>
                  <a:cubicBezTo>
                    <a:pt x="1" y="5171"/>
                    <a:pt x="1757" y="5251"/>
                    <a:pt x="2336" y="5990"/>
                  </a:cubicBezTo>
                  <a:cubicBezTo>
                    <a:pt x="2915" y="6669"/>
                    <a:pt x="3255" y="8825"/>
                    <a:pt x="3574" y="8825"/>
                  </a:cubicBezTo>
                  <a:cubicBezTo>
                    <a:pt x="3913" y="8825"/>
                    <a:pt x="4173" y="6748"/>
                    <a:pt x="4672" y="5990"/>
                  </a:cubicBezTo>
                  <a:cubicBezTo>
                    <a:pt x="5171" y="5331"/>
                    <a:pt x="7068" y="4912"/>
                    <a:pt x="7068" y="4493"/>
                  </a:cubicBezTo>
                  <a:cubicBezTo>
                    <a:pt x="7068" y="4173"/>
                    <a:pt x="5171" y="3754"/>
                    <a:pt x="4672" y="3075"/>
                  </a:cubicBezTo>
                  <a:cubicBezTo>
                    <a:pt x="3993" y="2257"/>
                    <a:pt x="3834" y="1"/>
                    <a:pt x="3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45"/>
            <p:cNvSpPr/>
            <p:nvPr/>
          </p:nvSpPr>
          <p:spPr>
            <a:xfrm>
              <a:off x="7458400" y="36365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45"/>
            <p:cNvSpPr/>
            <p:nvPr/>
          </p:nvSpPr>
          <p:spPr>
            <a:xfrm>
              <a:off x="634038" y="2340475"/>
              <a:ext cx="176675" cy="220625"/>
            </a:xfrm>
            <a:custGeom>
              <a:avLst/>
              <a:gdLst/>
              <a:ahLst/>
              <a:cxnLst/>
              <a:rect l="l" t="t" r="r" b="b"/>
              <a:pathLst>
                <a:path w="7067" h="8825" extrusionOk="0">
                  <a:moveTo>
                    <a:pt x="3414" y="1"/>
                  </a:moveTo>
                  <a:cubicBezTo>
                    <a:pt x="2995" y="1"/>
                    <a:pt x="2915" y="2257"/>
                    <a:pt x="2316" y="3075"/>
                  </a:cubicBezTo>
                  <a:cubicBezTo>
                    <a:pt x="1817" y="3834"/>
                    <a:pt x="0" y="4333"/>
                    <a:pt x="0" y="4752"/>
                  </a:cubicBezTo>
                  <a:cubicBezTo>
                    <a:pt x="0" y="5171"/>
                    <a:pt x="1737" y="5331"/>
                    <a:pt x="2316" y="6070"/>
                  </a:cubicBezTo>
                  <a:cubicBezTo>
                    <a:pt x="2915" y="6668"/>
                    <a:pt x="3234" y="8824"/>
                    <a:pt x="3573" y="8824"/>
                  </a:cubicBezTo>
                  <a:cubicBezTo>
                    <a:pt x="3913" y="8824"/>
                    <a:pt x="4152" y="6748"/>
                    <a:pt x="4651" y="6070"/>
                  </a:cubicBezTo>
                  <a:cubicBezTo>
                    <a:pt x="5151" y="5331"/>
                    <a:pt x="7067" y="4912"/>
                    <a:pt x="7067" y="4572"/>
                  </a:cubicBezTo>
                  <a:cubicBezTo>
                    <a:pt x="7067" y="4173"/>
                    <a:pt x="5151" y="3754"/>
                    <a:pt x="4651" y="3075"/>
                  </a:cubicBezTo>
                  <a:cubicBezTo>
                    <a:pt x="3993" y="2257"/>
                    <a:pt x="3813" y="1"/>
                    <a:pt x="3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45"/>
            <p:cNvSpPr/>
            <p:nvPr/>
          </p:nvSpPr>
          <p:spPr>
            <a:xfrm>
              <a:off x="1797675" y="593175"/>
              <a:ext cx="130775" cy="162225"/>
            </a:xfrm>
            <a:custGeom>
              <a:avLst/>
              <a:gdLst/>
              <a:ahLst/>
              <a:cxnLst/>
              <a:rect l="l" t="t" r="r" b="b"/>
              <a:pathLst>
                <a:path w="5231" h="6489" extrusionOk="0">
                  <a:moveTo>
                    <a:pt x="2495" y="0"/>
                  </a:moveTo>
                  <a:cubicBezTo>
                    <a:pt x="2236" y="0"/>
                    <a:pt x="2156" y="1677"/>
                    <a:pt x="1737" y="2256"/>
                  </a:cubicBezTo>
                  <a:cubicBezTo>
                    <a:pt x="1417" y="2835"/>
                    <a:pt x="0" y="3175"/>
                    <a:pt x="0" y="3494"/>
                  </a:cubicBezTo>
                  <a:cubicBezTo>
                    <a:pt x="0" y="3833"/>
                    <a:pt x="1318" y="3913"/>
                    <a:pt x="1737" y="4412"/>
                  </a:cubicBezTo>
                  <a:cubicBezTo>
                    <a:pt x="2156" y="4911"/>
                    <a:pt x="2416" y="6488"/>
                    <a:pt x="2655" y="6488"/>
                  </a:cubicBezTo>
                  <a:cubicBezTo>
                    <a:pt x="2915" y="6488"/>
                    <a:pt x="3074" y="4991"/>
                    <a:pt x="3494" y="4412"/>
                  </a:cubicBezTo>
                  <a:cubicBezTo>
                    <a:pt x="3813" y="3913"/>
                    <a:pt x="5230" y="3674"/>
                    <a:pt x="5230" y="3334"/>
                  </a:cubicBezTo>
                  <a:cubicBezTo>
                    <a:pt x="5230" y="3075"/>
                    <a:pt x="3813" y="2755"/>
                    <a:pt x="3494" y="2256"/>
                  </a:cubicBezTo>
                  <a:cubicBezTo>
                    <a:pt x="2994" y="1677"/>
                    <a:pt x="2815" y="0"/>
                    <a:pt x="24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45"/>
            <p:cNvSpPr/>
            <p:nvPr/>
          </p:nvSpPr>
          <p:spPr>
            <a:xfrm>
              <a:off x="8173600" y="34389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45"/>
            <p:cNvSpPr/>
            <p:nvPr/>
          </p:nvSpPr>
          <p:spPr>
            <a:xfrm>
              <a:off x="8079750" y="1043400"/>
              <a:ext cx="93850" cy="116300"/>
            </a:xfrm>
            <a:custGeom>
              <a:avLst/>
              <a:gdLst/>
              <a:ahLst/>
              <a:cxnLst/>
              <a:rect l="l" t="t" r="r" b="b"/>
              <a:pathLst>
                <a:path w="3754" h="4652" extrusionOk="0">
                  <a:moveTo>
                    <a:pt x="1837" y="0"/>
                  </a:moveTo>
                  <a:cubicBezTo>
                    <a:pt x="1597" y="0"/>
                    <a:pt x="1597" y="1158"/>
                    <a:pt x="1258" y="1578"/>
                  </a:cubicBezTo>
                  <a:cubicBezTo>
                    <a:pt x="998" y="1997"/>
                    <a:pt x="0" y="2236"/>
                    <a:pt x="0" y="2496"/>
                  </a:cubicBezTo>
                  <a:cubicBezTo>
                    <a:pt x="0" y="2735"/>
                    <a:pt x="919" y="2835"/>
                    <a:pt x="1258" y="3155"/>
                  </a:cubicBezTo>
                  <a:cubicBezTo>
                    <a:pt x="1498" y="3494"/>
                    <a:pt x="1757" y="4652"/>
                    <a:pt x="1917" y="4652"/>
                  </a:cubicBezTo>
                  <a:cubicBezTo>
                    <a:pt x="209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6"/>
                    <a:pt x="2755" y="1997"/>
                    <a:pt x="2496" y="1578"/>
                  </a:cubicBezTo>
                  <a:cubicBezTo>
                    <a:pt x="2096" y="1158"/>
                    <a:pt x="1997" y="0"/>
                    <a:pt x="18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45"/>
            <p:cNvSpPr/>
            <p:nvPr/>
          </p:nvSpPr>
          <p:spPr>
            <a:xfrm>
              <a:off x="8389400" y="43461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5"/>
            <p:cNvSpPr/>
            <p:nvPr/>
          </p:nvSpPr>
          <p:spPr>
            <a:xfrm>
              <a:off x="990825" y="1504000"/>
              <a:ext cx="64900" cy="81375"/>
            </a:xfrm>
            <a:custGeom>
              <a:avLst/>
              <a:gdLst/>
              <a:ahLst/>
              <a:cxnLst/>
              <a:rect l="l" t="t" r="r" b="b"/>
              <a:pathLst>
                <a:path w="2596" h="3255" extrusionOk="0">
                  <a:moveTo>
                    <a:pt x="1258" y="1"/>
                  </a:moveTo>
                  <a:cubicBezTo>
                    <a:pt x="1098" y="1"/>
                    <a:pt x="1098" y="839"/>
                    <a:pt x="839" y="1159"/>
                  </a:cubicBezTo>
                  <a:cubicBezTo>
                    <a:pt x="679" y="1418"/>
                    <a:pt x="0" y="1578"/>
                    <a:pt x="0" y="1758"/>
                  </a:cubicBezTo>
                  <a:cubicBezTo>
                    <a:pt x="0" y="1917"/>
                    <a:pt x="599" y="1917"/>
                    <a:pt x="839" y="2257"/>
                  </a:cubicBezTo>
                  <a:cubicBezTo>
                    <a:pt x="999" y="2416"/>
                    <a:pt x="1178" y="3255"/>
                    <a:pt x="1338" y="3255"/>
                  </a:cubicBezTo>
                  <a:cubicBezTo>
                    <a:pt x="1418" y="3255"/>
                    <a:pt x="1498" y="2496"/>
                    <a:pt x="1677" y="2157"/>
                  </a:cubicBezTo>
                  <a:cubicBezTo>
                    <a:pt x="1917" y="1917"/>
                    <a:pt x="2596" y="1837"/>
                    <a:pt x="2596" y="1658"/>
                  </a:cubicBezTo>
                  <a:cubicBezTo>
                    <a:pt x="2596" y="1498"/>
                    <a:pt x="1917" y="1418"/>
                    <a:pt x="1677" y="1159"/>
                  </a:cubicBezTo>
                  <a:cubicBezTo>
                    <a:pt x="1418" y="83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5"/>
            <p:cNvSpPr/>
            <p:nvPr/>
          </p:nvSpPr>
          <p:spPr>
            <a:xfrm>
              <a:off x="486100" y="3903475"/>
              <a:ext cx="89350" cy="112325"/>
            </a:xfrm>
            <a:custGeom>
              <a:avLst/>
              <a:gdLst/>
              <a:ahLst/>
              <a:cxnLst/>
              <a:rect l="l" t="t" r="r" b="b"/>
              <a:pathLst>
                <a:path w="3574" h="4493" extrusionOk="0">
                  <a:moveTo>
                    <a:pt x="1737" y="1"/>
                  </a:moveTo>
                  <a:cubicBezTo>
                    <a:pt x="1498" y="1"/>
                    <a:pt x="1498" y="1159"/>
                    <a:pt x="1158" y="1578"/>
                  </a:cubicBezTo>
                  <a:cubicBezTo>
                    <a:pt x="899" y="1917"/>
                    <a:pt x="0" y="2157"/>
                    <a:pt x="0" y="2416"/>
                  </a:cubicBezTo>
                  <a:cubicBezTo>
                    <a:pt x="0" y="2656"/>
                    <a:pt x="899" y="2656"/>
                    <a:pt x="1158" y="3075"/>
                  </a:cubicBezTo>
                  <a:cubicBezTo>
                    <a:pt x="1498" y="3414"/>
                    <a:pt x="1657" y="4492"/>
                    <a:pt x="1817" y="4492"/>
                  </a:cubicBezTo>
                  <a:cubicBezTo>
                    <a:pt x="1997" y="4492"/>
                    <a:pt x="2077" y="3414"/>
                    <a:pt x="2396" y="3075"/>
                  </a:cubicBezTo>
                  <a:cubicBezTo>
                    <a:pt x="2655" y="2736"/>
                    <a:pt x="3574" y="2496"/>
                    <a:pt x="3574" y="2316"/>
                  </a:cubicBezTo>
                  <a:cubicBezTo>
                    <a:pt x="3574" y="2077"/>
                    <a:pt x="2655" y="1917"/>
                    <a:pt x="2316" y="1578"/>
                  </a:cubicBezTo>
                  <a:cubicBezTo>
                    <a:pt x="1997" y="1159"/>
                    <a:pt x="1897" y="1"/>
                    <a:pt x="1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5"/>
            <p:cNvSpPr/>
            <p:nvPr/>
          </p:nvSpPr>
          <p:spPr>
            <a:xfrm>
              <a:off x="1201300" y="3705875"/>
              <a:ext cx="93850" cy="116325"/>
            </a:xfrm>
            <a:custGeom>
              <a:avLst/>
              <a:gdLst/>
              <a:ahLst/>
              <a:cxnLst/>
              <a:rect l="l" t="t" r="r" b="b"/>
              <a:pathLst>
                <a:path w="3754" h="4653" extrusionOk="0">
                  <a:moveTo>
                    <a:pt x="1837" y="1"/>
                  </a:moveTo>
                  <a:cubicBezTo>
                    <a:pt x="1677" y="1"/>
                    <a:pt x="1597" y="1159"/>
                    <a:pt x="1258" y="1658"/>
                  </a:cubicBezTo>
                  <a:cubicBezTo>
                    <a:pt x="998" y="1997"/>
                    <a:pt x="0" y="2336"/>
                    <a:pt x="0" y="2496"/>
                  </a:cubicBezTo>
                  <a:cubicBezTo>
                    <a:pt x="0" y="2756"/>
                    <a:pt x="919" y="2835"/>
                    <a:pt x="1258" y="3255"/>
                  </a:cubicBezTo>
                  <a:cubicBezTo>
                    <a:pt x="1597" y="3574"/>
                    <a:pt x="1757" y="4652"/>
                    <a:pt x="1917" y="4652"/>
                  </a:cubicBezTo>
                  <a:cubicBezTo>
                    <a:pt x="2176" y="4652"/>
                    <a:pt x="2256" y="3574"/>
                    <a:pt x="2496" y="3155"/>
                  </a:cubicBezTo>
                  <a:cubicBezTo>
                    <a:pt x="2755" y="2835"/>
                    <a:pt x="3753" y="2576"/>
                    <a:pt x="3753" y="2416"/>
                  </a:cubicBezTo>
                  <a:cubicBezTo>
                    <a:pt x="3753" y="2157"/>
                    <a:pt x="2755" y="1997"/>
                    <a:pt x="2496" y="1658"/>
                  </a:cubicBezTo>
                  <a:cubicBezTo>
                    <a:pt x="2176" y="1159"/>
                    <a:pt x="2096" y="1"/>
                    <a:pt x="1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5"/>
            <p:cNvSpPr/>
            <p:nvPr/>
          </p:nvSpPr>
          <p:spPr>
            <a:xfrm>
              <a:off x="1417100" y="4613025"/>
              <a:ext cx="64400" cy="80875"/>
            </a:xfrm>
            <a:custGeom>
              <a:avLst/>
              <a:gdLst/>
              <a:ahLst/>
              <a:cxnLst/>
              <a:rect l="l" t="t" r="r" b="b"/>
              <a:pathLst>
                <a:path w="2576" h="3235" extrusionOk="0">
                  <a:moveTo>
                    <a:pt x="1258" y="1"/>
                  </a:moveTo>
                  <a:cubicBezTo>
                    <a:pt x="1178" y="1"/>
                    <a:pt x="1078" y="819"/>
                    <a:pt x="919" y="1159"/>
                  </a:cubicBezTo>
                  <a:cubicBezTo>
                    <a:pt x="759" y="1398"/>
                    <a:pt x="0" y="1578"/>
                    <a:pt x="0" y="1738"/>
                  </a:cubicBezTo>
                  <a:cubicBezTo>
                    <a:pt x="0" y="1897"/>
                    <a:pt x="679" y="1997"/>
                    <a:pt x="919" y="2237"/>
                  </a:cubicBezTo>
                  <a:cubicBezTo>
                    <a:pt x="1078" y="2496"/>
                    <a:pt x="1258" y="3235"/>
                    <a:pt x="1338" y="3235"/>
                  </a:cubicBezTo>
                  <a:cubicBezTo>
                    <a:pt x="1498" y="3235"/>
                    <a:pt x="1577" y="2496"/>
                    <a:pt x="1757" y="2237"/>
                  </a:cubicBezTo>
                  <a:cubicBezTo>
                    <a:pt x="1917" y="1997"/>
                    <a:pt x="2576" y="1817"/>
                    <a:pt x="2576" y="1658"/>
                  </a:cubicBezTo>
                  <a:cubicBezTo>
                    <a:pt x="2576" y="1498"/>
                    <a:pt x="1917" y="1398"/>
                    <a:pt x="1757" y="1159"/>
                  </a:cubicBezTo>
                  <a:cubicBezTo>
                    <a:pt x="1498" y="819"/>
                    <a:pt x="141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1" name="Google Shape;4011;p45"/>
          <p:cNvSpPr txBox="1">
            <a:spLocks noGrp="1"/>
          </p:cNvSpPr>
          <p:nvPr>
            <p:ph type="title"/>
          </p:nvPr>
        </p:nvSpPr>
        <p:spPr>
          <a:xfrm>
            <a:off x="2472111" y="548969"/>
            <a:ext cx="4267500" cy="1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</a:t>
            </a:r>
            <a:r>
              <a:rPr lang="en" dirty="0" smtClean="0"/>
              <a:t>ài 1:</a:t>
            </a:r>
            <a:endParaRPr dirty="0"/>
          </a:p>
        </p:txBody>
      </p:sp>
      <p:grpSp>
        <p:nvGrpSpPr>
          <p:cNvPr id="4013" name="Google Shape;4013;p45"/>
          <p:cNvGrpSpPr/>
          <p:nvPr/>
        </p:nvGrpSpPr>
        <p:grpSpPr>
          <a:xfrm>
            <a:off x="1357313" y="20552"/>
            <a:ext cx="6429374" cy="5093248"/>
            <a:chOff x="1357313" y="20552"/>
            <a:chExt cx="6429374" cy="5093248"/>
          </a:xfrm>
        </p:grpSpPr>
        <p:grpSp>
          <p:nvGrpSpPr>
            <p:cNvPr id="4014" name="Google Shape;4014;p45"/>
            <p:cNvGrpSpPr/>
            <p:nvPr/>
          </p:nvGrpSpPr>
          <p:grpSpPr>
            <a:xfrm>
              <a:off x="3486267" y="20552"/>
              <a:ext cx="2193041" cy="951695"/>
              <a:chOff x="3805353" y="153902"/>
              <a:chExt cx="2193041" cy="951695"/>
            </a:xfrm>
          </p:grpSpPr>
          <p:sp>
            <p:nvSpPr>
              <p:cNvPr id="4015" name="Google Shape;4015;p45"/>
              <p:cNvSpPr/>
              <p:nvPr/>
            </p:nvSpPr>
            <p:spPr>
              <a:xfrm rot="-5400000">
                <a:off x="5346602" y="328513"/>
                <a:ext cx="442712" cy="326636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5884" extrusionOk="0">
                    <a:moveTo>
                      <a:pt x="4995" y="1"/>
                    </a:moveTo>
                    <a:cubicBezTo>
                      <a:pt x="4697" y="1"/>
                      <a:pt x="4412" y="77"/>
                      <a:pt x="4186" y="245"/>
                    </a:cubicBezTo>
                    <a:cubicBezTo>
                      <a:pt x="2406" y="1623"/>
                      <a:pt x="627" y="4956"/>
                      <a:pt x="0" y="5884"/>
                    </a:cubicBezTo>
                    <a:cubicBezTo>
                      <a:pt x="1253" y="5057"/>
                      <a:pt x="4286" y="4330"/>
                      <a:pt x="5840" y="3177"/>
                    </a:cubicBezTo>
                    <a:cubicBezTo>
                      <a:pt x="7975" y="1555"/>
                      <a:pt x="6343" y="1"/>
                      <a:pt x="49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45"/>
              <p:cNvSpPr/>
              <p:nvPr/>
            </p:nvSpPr>
            <p:spPr>
              <a:xfrm rot="-5400000">
                <a:off x="5374444" y="612982"/>
                <a:ext cx="245532" cy="434718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7831" extrusionOk="0">
                    <a:moveTo>
                      <a:pt x="2118" y="1"/>
                    </a:moveTo>
                    <a:cubicBezTo>
                      <a:pt x="1116" y="1"/>
                      <a:pt x="1" y="901"/>
                      <a:pt x="362" y="2192"/>
                    </a:cubicBezTo>
                    <a:cubicBezTo>
                      <a:pt x="763" y="3971"/>
                      <a:pt x="3269" y="6578"/>
                      <a:pt x="4322" y="7831"/>
                    </a:cubicBezTo>
                    <a:cubicBezTo>
                      <a:pt x="4422" y="5625"/>
                      <a:pt x="4122" y="2092"/>
                      <a:pt x="3269" y="613"/>
                    </a:cubicBezTo>
                    <a:cubicBezTo>
                      <a:pt x="3010" y="189"/>
                      <a:pt x="2576" y="1"/>
                      <a:pt x="21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45"/>
              <p:cNvSpPr/>
              <p:nvPr/>
            </p:nvSpPr>
            <p:spPr>
              <a:xfrm rot="-5400000">
                <a:off x="4528419" y="229647"/>
                <a:ext cx="342623" cy="382426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6889" extrusionOk="0">
                    <a:moveTo>
                      <a:pt x="3927" y="0"/>
                    </a:moveTo>
                    <a:cubicBezTo>
                      <a:pt x="3351" y="0"/>
                      <a:pt x="2754" y="209"/>
                      <a:pt x="2407" y="623"/>
                    </a:cubicBezTo>
                    <a:cubicBezTo>
                      <a:pt x="1153" y="2403"/>
                      <a:pt x="427" y="5736"/>
                      <a:pt x="1" y="6889"/>
                    </a:cubicBezTo>
                    <a:cubicBezTo>
                      <a:pt x="1053" y="5736"/>
                      <a:pt x="3760" y="4282"/>
                      <a:pt x="4913" y="2603"/>
                    </a:cubicBezTo>
                    <a:cubicBezTo>
                      <a:pt x="6172" y="858"/>
                      <a:pt x="5093" y="0"/>
                      <a:pt x="39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45"/>
              <p:cNvSpPr/>
              <p:nvPr/>
            </p:nvSpPr>
            <p:spPr>
              <a:xfrm rot="-5400000">
                <a:off x="4510516" y="585115"/>
                <a:ext cx="340014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6125" h="6127" extrusionOk="0">
                    <a:moveTo>
                      <a:pt x="1450" y="0"/>
                    </a:moveTo>
                    <a:cubicBezTo>
                      <a:pt x="601" y="0"/>
                      <a:pt x="1" y="647"/>
                      <a:pt x="686" y="1741"/>
                    </a:cubicBezTo>
                    <a:cubicBezTo>
                      <a:pt x="1739" y="3320"/>
                      <a:pt x="4746" y="5200"/>
                      <a:pt x="6125" y="6127"/>
                    </a:cubicBezTo>
                    <a:cubicBezTo>
                      <a:pt x="5699" y="3946"/>
                      <a:pt x="4020" y="1741"/>
                      <a:pt x="2867" y="588"/>
                    </a:cubicBezTo>
                    <a:cubicBezTo>
                      <a:pt x="2430" y="186"/>
                      <a:pt x="1904" y="0"/>
                      <a:pt x="14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45"/>
              <p:cNvSpPr/>
              <p:nvPr/>
            </p:nvSpPr>
            <p:spPr>
              <a:xfrm rot="-5400000">
                <a:off x="5109709" y="415809"/>
                <a:ext cx="85378" cy="220052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3964" extrusionOk="0">
                    <a:moveTo>
                      <a:pt x="664" y="1"/>
                    </a:moveTo>
                    <a:cubicBezTo>
                      <a:pt x="460" y="1"/>
                      <a:pt x="278" y="92"/>
                      <a:pt x="201" y="304"/>
                    </a:cubicBezTo>
                    <a:cubicBezTo>
                      <a:pt x="101" y="1031"/>
                      <a:pt x="1" y="2911"/>
                      <a:pt x="427" y="3964"/>
                    </a:cubicBezTo>
                    <a:cubicBezTo>
                      <a:pt x="427" y="3964"/>
                      <a:pt x="1354" y="1557"/>
                      <a:pt x="1454" y="831"/>
                    </a:cubicBezTo>
                    <a:cubicBezTo>
                      <a:pt x="1537" y="350"/>
                      <a:pt x="1061" y="1"/>
                      <a:pt x="6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45"/>
              <p:cNvSpPr/>
              <p:nvPr/>
            </p:nvSpPr>
            <p:spPr>
              <a:xfrm rot="-5400000">
                <a:off x="5186840" y="427161"/>
                <a:ext cx="222716" cy="71112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1281" extrusionOk="0">
                    <a:moveTo>
                      <a:pt x="2851" y="0"/>
                    </a:moveTo>
                    <a:cubicBezTo>
                      <a:pt x="1918" y="0"/>
                      <a:pt x="638" y="343"/>
                      <a:pt x="0" y="722"/>
                    </a:cubicBezTo>
                    <a:cubicBezTo>
                      <a:pt x="146" y="1075"/>
                      <a:pt x="1108" y="1281"/>
                      <a:pt x="2048" y="1281"/>
                    </a:cubicBezTo>
                    <a:cubicBezTo>
                      <a:pt x="3042" y="1281"/>
                      <a:pt x="4012" y="1050"/>
                      <a:pt x="3960" y="522"/>
                    </a:cubicBezTo>
                    <a:cubicBezTo>
                      <a:pt x="3921" y="146"/>
                      <a:pt x="3460" y="0"/>
                      <a:pt x="28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45"/>
              <p:cNvSpPr/>
              <p:nvPr/>
            </p:nvSpPr>
            <p:spPr>
              <a:xfrm rot="-5400000">
                <a:off x="4905286" y="187737"/>
                <a:ext cx="321417" cy="253748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571" extrusionOk="0">
                    <a:moveTo>
                      <a:pt x="3705" y="1"/>
                    </a:moveTo>
                    <a:cubicBezTo>
                      <a:pt x="3413" y="1"/>
                      <a:pt x="3105" y="59"/>
                      <a:pt x="2808" y="184"/>
                    </a:cubicBezTo>
                    <a:cubicBezTo>
                      <a:pt x="1455" y="811"/>
                      <a:pt x="402" y="3317"/>
                      <a:pt x="1" y="4570"/>
                    </a:cubicBezTo>
                    <a:cubicBezTo>
                      <a:pt x="627" y="4470"/>
                      <a:pt x="3660" y="3844"/>
                      <a:pt x="4788" y="2164"/>
                    </a:cubicBezTo>
                    <a:cubicBezTo>
                      <a:pt x="5790" y="922"/>
                      <a:pt x="4870" y="1"/>
                      <a:pt x="37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45"/>
              <p:cNvSpPr/>
              <p:nvPr/>
            </p:nvSpPr>
            <p:spPr>
              <a:xfrm rot="-5400000">
                <a:off x="4242536" y="495940"/>
                <a:ext cx="83380" cy="217331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915" extrusionOk="0">
                    <a:moveTo>
                      <a:pt x="568" y="0"/>
                    </a:moveTo>
                    <a:cubicBezTo>
                      <a:pt x="261" y="0"/>
                      <a:pt x="0" y="157"/>
                      <a:pt x="48" y="456"/>
                    </a:cubicBezTo>
                    <a:cubicBezTo>
                      <a:pt x="149" y="1207"/>
                      <a:pt x="675" y="2962"/>
                      <a:pt x="1502" y="3914"/>
                    </a:cubicBezTo>
                    <a:cubicBezTo>
                      <a:pt x="1502" y="3914"/>
                      <a:pt x="1502" y="1308"/>
                      <a:pt x="1402" y="581"/>
                    </a:cubicBezTo>
                    <a:cubicBezTo>
                      <a:pt x="1297" y="188"/>
                      <a:pt x="904" y="0"/>
                      <a:pt x="5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45"/>
              <p:cNvSpPr/>
              <p:nvPr/>
            </p:nvSpPr>
            <p:spPr>
              <a:xfrm rot="-5400000">
                <a:off x="4281447" y="409397"/>
                <a:ext cx="221550" cy="10780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942" extrusionOk="0">
                    <a:moveTo>
                      <a:pt x="3112" y="0"/>
                    </a:moveTo>
                    <a:cubicBezTo>
                      <a:pt x="2196" y="0"/>
                      <a:pt x="575" y="1077"/>
                      <a:pt x="0" y="1809"/>
                    </a:cubicBezTo>
                    <a:cubicBezTo>
                      <a:pt x="92" y="1901"/>
                      <a:pt x="274" y="1942"/>
                      <a:pt x="511" y="1942"/>
                    </a:cubicBezTo>
                    <a:cubicBezTo>
                      <a:pt x="1637" y="1942"/>
                      <a:pt x="3991" y="1022"/>
                      <a:pt x="3660" y="255"/>
                    </a:cubicBezTo>
                    <a:cubicBezTo>
                      <a:pt x="3549" y="76"/>
                      <a:pt x="3355" y="0"/>
                      <a:pt x="31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45"/>
              <p:cNvSpPr/>
              <p:nvPr/>
            </p:nvSpPr>
            <p:spPr>
              <a:xfrm rot="-5400000">
                <a:off x="4028122" y="256600"/>
                <a:ext cx="232764" cy="310370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5591" extrusionOk="0">
                    <a:moveTo>
                      <a:pt x="2700" y="0"/>
                    </a:moveTo>
                    <a:cubicBezTo>
                      <a:pt x="2217" y="0"/>
                      <a:pt x="1679" y="198"/>
                      <a:pt x="1254" y="577"/>
                    </a:cubicBezTo>
                    <a:cubicBezTo>
                      <a:pt x="101" y="1630"/>
                      <a:pt x="0" y="4337"/>
                      <a:pt x="101" y="5590"/>
                    </a:cubicBezTo>
                    <a:cubicBezTo>
                      <a:pt x="627" y="5390"/>
                      <a:pt x="3234" y="3710"/>
                      <a:pt x="3860" y="1831"/>
                    </a:cubicBezTo>
                    <a:cubicBezTo>
                      <a:pt x="4192" y="581"/>
                      <a:pt x="3526" y="0"/>
                      <a:pt x="27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45"/>
              <p:cNvSpPr/>
              <p:nvPr/>
            </p:nvSpPr>
            <p:spPr>
              <a:xfrm rot="-5400000">
                <a:off x="4311756" y="756955"/>
                <a:ext cx="226102" cy="68947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242" extrusionOk="0">
                    <a:moveTo>
                      <a:pt x="1204" y="1"/>
                    </a:moveTo>
                    <a:cubicBezTo>
                      <a:pt x="603" y="1"/>
                      <a:pt x="153" y="154"/>
                      <a:pt x="113" y="572"/>
                    </a:cubicBezTo>
                    <a:cubicBezTo>
                      <a:pt x="0" y="1035"/>
                      <a:pt x="909" y="1242"/>
                      <a:pt x="1886" y="1242"/>
                    </a:cubicBezTo>
                    <a:cubicBezTo>
                      <a:pt x="2863" y="1242"/>
                      <a:pt x="3910" y="1035"/>
                      <a:pt x="4073" y="672"/>
                    </a:cubicBezTo>
                    <a:cubicBezTo>
                      <a:pt x="3377" y="354"/>
                      <a:pt x="2117" y="1"/>
                      <a:pt x="12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45"/>
              <p:cNvSpPr/>
              <p:nvPr/>
            </p:nvSpPr>
            <p:spPr>
              <a:xfrm rot="-5400000">
                <a:off x="4035059" y="817321"/>
                <a:ext cx="322861" cy="253692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570" extrusionOk="0">
                    <a:moveTo>
                      <a:pt x="2051" y="0"/>
                    </a:moveTo>
                    <a:cubicBezTo>
                      <a:pt x="941" y="0"/>
                      <a:pt x="1" y="939"/>
                      <a:pt x="1004" y="2263"/>
                    </a:cubicBezTo>
                    <a:cubicBezTo>
                      <a:pt x="2157" y="3842"/>
                      <a:pt x="5290" y="4469"/>
                      <a:pt x="5816" y="4569"/>
                    </a:cubicBezTo>
                    <a:cubicBezTo>
                      <a:pt x="5390" y="3316"/>
                      <a:pt x="4362" y="709"/>
                      <a:pt x="2884" y="183"/>
                    </a:cubicBezTo>
                    <a:cubicBezTo>
                      <a:pt x="2614" y="58"/>
                      <a:pt x="2327" y="0"/>
                      <a:pt x="2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45"/>
              <p:cNvSpPr/>
              <p:nvPr/>
            </p:nvSpPr>
            <p:spPr>
              <a:xfrm rot="-5400000">
                <a:off x="5022667" y="584730"/>
                <a:ext cx="69613" cy="22349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026" extrusionOk="0">
                    <a:moveTo>
                      <a:pt x="746" y="1"/>
                    </a:moveTo>
                    <a:cubicBezTo>
                      <a:pt x="414" y="1"/>
                      <a:pt x="0" y="256"/>
                      <a:pt x="0" y="692"/>
                    </a:cubicBezTo>
                    <a:cubicBezTo>
                      <a:pt x="0" y="1419"/>
                      <a:pt x="527" y="4025"/>
                      <a:pt x="527" y="4025"/>
                    </a:cubicBezTo>
                    <a:cubicBezTo>
                      <a:pt x="1153" y="2998"/>
                      <a:pt x="1253" y="1118"/>
                      <a:pt x="1153" y="366"/>
                    </a:cubicBezTo>
                    <a:cubicBezTo>
                      <a:pt x="1153" y="115"/>
                      <a:pt x="968" y="1"/>
                      <a:pt x="7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45"/>
              <p:cNvSpPr/>
              <p:nvPr/>
            </p:nvSpPr>
            <p:spPr>
              <a:xfrm rot="-5400000">
                <a:off x="5072763" y="753124"/>
                <a:ext cx="228267" cy="78772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419" extrusionOk="0">
                    <a:moveTo>
                      <a:pt x="940" y="1"/>
                    </a:moveTo>
                    <a:cubicBezTo>
                      <a:pt x="539" y="1"/>
                      <a:pt x="242" y="112"/>
                      <a:pt x="152" y="390"/>
                    </a:cubicBezTo>
                    <a:cubicBezTo>
                      <a:pt x="1" y="1028"/>
                      <a:pt x="1638" y="1419"/>
                      <a:pt x="2863" y="1419"/>
                    </a:cubicBezTo>
                    <a:cubicBezTo>
                      <a:pt x="3467" y="1419"/>
                      <a:pt x="3971" y="1324"/>
                      <a:pt x="4112" y="1117"/>
                    </a:cubicBezTo>
                    <a:cubicBezTo>
                      <a:pt x="3375" y="608"/>
                      <a:pt x="1876" y="1"/>
                      <a:pt x="9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45"/>
              <p:cNvSpPr/>
              <p:nvPr/>
            </p:nvSpPr>
            <p:spPr>
              <a:xfrm rot="-5400000">
                <a:off x="4804422" y="762614"/>
                <a:ext cx="287666" cy="280505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5053" extrusionOk="0">
                    <a:moveTo>
                      <a:pt x="1794" y="1"/>
                    </a:moveTo>
                    <a:cubicBezTo>
                      <a:pt x="793" y="1"/>
                      <a:pt x="1" y="736"/>
                      <a:pt x="670" y="2020"/>
                    </a:cubicBezTo>
                    <a:cubicBezTo>
                      <a:pt x="1622" y="3800"/>
                      <a:pt x="4554" y="4952"/>
                      <a:pt x="5181" y="5053"/>
                    </a:cubicBezTo>
                    <a:cubicBezTo>
                      <a:pt x="4955" y="3800"/>
                      <a:pt x="4229" y="1093"/>
                      <a:pt x="2976" y="341"/>
                    </a:cubicBezTo>
                    <a:cubicBezTo>
                      <a:pt x="2598" y="110"/>
                      <a:pt x="2180" y="1"/>
                      <a:pt x="17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45"/>
              <p:cNvSpPr/>
              <p:nvPr/>
            </p:nvSpPr>
            <p:spPr>
              <a:xfrm rot="-5400000">
                <a:off x="3900835" y="507733"/>
                <a:ext cx="211503" cy="40246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7250" extrusionOk="0">
                    <a:moveTo>
                      <a:pt x="1654" y="1"/>
                    </a:moveTo>
                    <a:cubicBezTo>
                      <a:pt x="0" y="1"/>
                      <a:pt x="476" y="3732"/>
                      <a:pt x="476" y="4518"/>
                    </a:cubicBezTo>
                    <a:cubicBezTo>
                      <a:pt x="476" y="5370"/>
                      <a:pt x="1629" y="6498"/>
                      <a:pt x="1929" y="7250"/>
                    </a:cubicBezTo>
                    <a:cubicBezTo>
                      <a:pt x="2756" y="5997"/>
                      <a:pt x="3809" y="558"/>
                      <a:pt x="1929" y="32"/>
                    </a:cubicBezTo>
                    <a:cubicBezTo>
                      <a:pt x="1832" y="11"/>
                      <a:pt x="1740" y="1"/>
                      <a:pt x="16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45"/>
              <p:cNvSpPr/>
              <p:nvPr/>
            </p:nvSpPr>
            <p:spPr>
              <a:xfrm rot="-5400000">
                <a:off x="4763608" y="-393623"/>
                <a:ext cx="342290" cy="1988236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35816" fill="none" extrusionOk="0">
                    <a:moveTo>
                      <a:pt x="0" y="35816"/>
                    </a:moveTo>
                    <a:cubicBezTo>
                      <a:pt x="727" y="34262"/>
                      <a:pt x="6166" y="15465"/>
                      <a:pt x="1153" y="4813"/>
                    </a:cubicBezTo>
                    <a:cubicBezTo>
                      <a:pt x="627" y="3861"/>
                      <a:pt x="527" y="302"/>
                      <a:pt x="727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45"/>
              <p:cNvSpPr/>
              <p:nvPr/>
            </p:nvSpPr>
            <p:spPr>
              <a:xfrm rot="-5400000">
                <a:off x="5105128" y="354216"/>
                <a:ext cx="267182" cy="289442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5214" fill="none" extrusionOk="0">
                    <a:moveTo>
                      <a:pt x="1" y="5214"/>
                    </a:moveTo>
                    <a:cubicBezTo>
                      <a:pt x="1" y="4813"/>
                      <a:pt x="3660" y="527"/>
                      <a:pt x="4813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45"/>
              <p:cNvSpPr/>
              <p:nvPr/>
            </p:nvSpPr>
            <p:spPr>
              <a:xfrm rot="-5400000">
                <a:off x="4286391" y="339617"/>
                <a:ext cx="161430" cy="388199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6993" fill="none" extrusionOk="0">
                    <a:moveTo>
                      <a:pt x="101" y="6993"/>
                    </a:moveTo>
                    <a:cubicBezTo>
                      <a:pt x="1" y="6567"/>
                      <a:pt x="2081" y="928"/>
                      <a:pt x="2908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45"/>
              <p:cNvSpPr/>
              <p:nvPr/>
            </p:nvSpPr>
            <p:spPr>
              <a:xfrm rot="-5400000">
                <a:off x="4236317" y="596968"/>
                <a:ext cx="283835" cy="307539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5540" fill="none" extrusionOk="0">
                    <a:moveTo>
                      <a:pt x="5113" y="5540"/>
                    </a:moveTo>
                    <a:cubicBezTo>
                      <a:pt x="5113" y="5113"/>
                      <a:pt x="1153" y="527"/>
                      <a:pt x="0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45"/>
              <p:cNvSpPr/>
              <p:nvPr/>
            </p:nvSpPr>
            <p:spPr>
              <a:xfrm rot="-5400000">
                <a:off x="5025164" y="585838"/>
                <a:ext cx="225436" cy="318697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5741" fill="none" extrusionOk="0">
                    <a:moveTo>
                      <a:pt x="4061" y="5740"/>
                    </a:moveTo>
                    <a:cubicBezTo>
                      <a:pt x="4061" y="5414"/>
                      <a:pt x="1028" y="627"/>
                      <a:pt x="1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45"/>
              <p:cNvSpPr/>
              <p:nvPr/>
            </p:nvSpPr>
            <p:spPr>
              <a:xfrm rot="-5400000">
                <a:off x="5789668" y="614374"/>
                <a:ext cx="139170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507" extrusionOk="0">
                    <a:moveTo>
                      <a:pt x="1253" y="0"/>
                    </a:moveTo>
                    <a:cubicBezTo>
                      <a:pt x="527" y="0"/>
                      <a:pt x="0" y="627"/>
                      <a:pt x="0" y="1253"/>
                    </a:cubicBezTo>
                    <a:cubicBezTo>
                      <a:pt x="0" y="1980"/>
                      <a:pt x="527" y="2507"/>
                      <a:pt x="1253" y="2507"/>
                    </a:cubicBezTo>
                    <a:cubicBezTo>
                      <a:pt x="1880" y="2507"/>
                      <a:pt x="2507" y="1980"/>
                      <a:pt x="2507" y="1253"/>
                    </a:cubicBezTo>
                    <a:cubicBezTo>
                      <a:pt x="2507" y="627"/>
                      <a:pt x="1880" y="0"/>
                      <a:pt x="12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45"/>
              <p:cNvSpPr/>
              <p:nvPr/>
            </p:nvSpPr>
            <p:spPr>
              <a:xfrm rot="-5400000">
                <a:off x="5749284" y="736804"/>
                <a:ext cx="139225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507" extrusionOk="0">
                    <a:moveTo>
                      <a:pt x="1254" y="0"/>
                    </a:moveTo>
                    <a:cubicBezTo>
                      <a:pt x="527" y="0"/>
                      <a:pt x="1" y="527"/>
                      <a:pt x="1" y="1254"/>
                    </a:cubicBezTo>
                    <a:cubicBezTo>
                      <a:pt x="1" y="1980"/>
                      <a:pt x="527" y="2507"/>
                      <a:pt x="1254" y="2507"/>
                    </a:cubicBezTo>
                    <a:cubicBezTo>
                      <a:pt x="1981" y="2507"/>
                      <a:pt x="2507" y="1980"/>
                      <a:pt x="2507" y="1254"/>
                    </a:cubicBezTo>
                    <a:cubicBezTo>
                      <a:pt x="2507" y="527"/>
                      <a:pt x="1981" y="0"/>
                      <a:pt x="1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45"/>
              <p:cNvSpPr/>
              <p:nvPr/>
            </p:nvSpPr>
            <p:spPr>
              <a:xfrm rot="-5400000">
                <a:off x="5859224" y="724286"/>
                <a:ext cx="139170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507" extrusionOk="0">
                    <a:moveTo>
                      <a:pt x="1253" y="0"/>
                    </a:moveTo>
                    <a:cubicBezTo>
                      <a:pt x="502" y="0"/>
                      <a:pt x="0" y="627"/>
                      <a:pt x="0" y="1254"/>
                    </a:cubicBezTo>
                    <a:cubicBezTo>
                      <a:pt x="0" y="1980"/>
                      <a:pt x="502" y="2507"/>
                      <a:pt x="1253" y="2507"/>
                    </a:cubicBezTo>
                    <a:cubicBezTo>
                      <a:pt x="1980" y="2507"/>
                      <a:pt x="2507" y="1980"/>
                      <a:pt x="2507" y="1254"/>
                    </a:cubicBezTo>
                    <a:cubicBezTo>
                      <a:pt x="2507" y="627"/>
                      <a:pt x="1980" y="0"/>
                      <a:pt x="12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9" name="Google Shape;4039;p45"/>
            <p:cNvGrpSpPr/>
            <p:nvPr/>
          </p:nvGrpSpPr>
          <p:grpSpPr>
            <a:xfrm>
              <a:off x="3486267" y="4165159"/>
              <a:ext cx="2193041" cy="948642"/>
              <a:chOff x="3805353" y="4117534"/>
              <a:chExt cx="2193041" cy="948642"/>
            </a:xfrm>
          </p:grpSpPr>
          <p:sp>
            <p:nvSpPr>
              <p:cNvPr id="4040" name="Google Shape;4040;p45"/>
              <p:cNvSpPr/>
              <p:nvPr/>
            </p:nvSpPr>
            <p:spPr>
              <a:xfrm rot="-5400000">
                <a:off x="5345908" y="4568675"/>
                <a:ext cx="444100" cy="326636"/>
              </a:xfrm>
              <a:custGeom>
                <a:avLst/>
                <a:gdLst/>
                <a:ahLst/>
                <a:cxnLst/>
                <a:rect l="l" t="t" r="r" b="b"/>
                <a:pathLst>
                  <a:path w="8000" h="5884" extrusionOk="0">
                    <a:moveTo>
                      <a:pt x="3058" y="1"/>
                    </a:moveTo>
                    <a:cubicBezTo>
                      <a:pt x="1648" y="1"/>
                      <a:pt x="0" y="1555"/>
                      <a:pt x="2135" y="3177"/>
                    </a:cubicBezTo>
                    <a:cubicBezTo>
                      <a:pt x="3714" y="4330"/>
                      <a:pt x="6747" y="5057"/>
                      <a:pt x="8000" y="5884"/>
                    </a:cubicBezTo>
                    <a:cubicBezTo>
                      <a:pt x="7373" y="4956"/>
                      <a:pt x="5594" y="1623"/>
                      <a:pt x="3915" y="245"/>
                    </a:cubicBezTo>
                    <a:cubicBezTo>
                      <a:pt x="3670" y="77"/>
                      <a:pt x="3370" y="1"/>
                      <a:pt x="30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45"/>
              <p:cNvSpPr/>
              <p:nvPr/>
            </p:nvSpPr>
            <p:spPr>
              <a:xfrm rot="-5400000">
                <a:off x="5373583" y="4174572"/>
                <a:ext cx="247253" cy="434718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7831" extrusionOk="0">
                    <a:moveTo>
                      <a:pt x="2340" y="1"/>
                    </a:moveTo>
                    <a:cubicBezTo>
                      <a:pt x="1894" y="1"/>
                      <a:pt x="1482" y="189"/>
                      <a:pt x="1254" y="613"/>
                    </a:cubicBezTo>
                    <a:cubicBezTo>
                      <a:pt x="402" y="2092"/>
                      <a:pt x="1" y="5625"/>
                      <a:pt x="101" y="7831"/>
                    </a:cubicBezTo>
                    <a:cubicBezTo>
                      <a:pt x="1128" y="6578"/>
                      <a:pt x="3635" y="3971"/>
                      <a:pt x="4161" y="2192"/>
                    </a:cubicBezTo>
                    <a:cubicBezTo>
                      <a:pt x="4453" y="901"/>
                      <a:pt x="3317" y="1"/>
                      <a:pt x="23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45"/>
              <p:cNvSpPr/>
              <p:nvPr/>
            </p:nvSpPr>
            <p:spPr>
              <a:xfrm rot="-5400000">
                <a:off x="4528419" y="4612446"/>
                <a:ext cx="342623" cy="382426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6889" extrusionOk="0">
                    <a:moveTo>
                      <a:pt x="2301" y="0"/>
                    </a:moveTo>
                    <a:cubicBezTo>
                      <a:pt x="1135" y="0"/>
                      <a:pt x="0" y="858"/>
                      <a:pt x="1259" y="2603"/>
                    </a:cubicBezTo>
                    <a:cubicBezTo>
                      <a:pt x="2412" y="4282"/>
                      <a:pt x="5244" y="5736"/>
                      <a:pt x="6171" y="6889"/>
                    </a:cubicBezTo>
                    <a:cubicBezTo>
                      <a:pt x="5870" y="5736"/>
                      <a:pt x="5018" y="2403"/>
                      <a:pt x="3765" y="623"/>
                    </a:cubicBezTo>
                    <a:cubicBezTo>
                      <a:pt x="3459" y="209"/>
                      <a:pt x="2876" y="0"/>
                      <a:pt x="23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45"/>
              <p:cNvSpPr/>
              <p:nvPr/>
            </p:nvSpPr>
            <p:spPr>
              <a:xfrm rot="-5400000">
                <a:off x="4510960" y="4298390"/>
                <a:ext cx="339126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6127" extrusionOk="0">
                    <a:moveTo>
                      <a:pt x="4680" y="0"/>
                    </a:moveTo>
                    <a:cubicBezTo>
                      <a:pt x="4239" y="0"/>
                      <a:pt x="3736" y="186"/>
                      <a:pt x="3334" y="588"/>
                    </a:cubicBezTo>
                    <a:cubicBezTo>
                      <a:pt x="2081" y="1741"/>
                      <a:pt x="527" y="3946"/>
                      <a:pt x="1" y="6127"/>
                    </a:cubicBezTo>
                    <a:cubicBezTo>
                      <a:pt x="1354" y="5200"/>
                      <a:pt x="4487" y="3320"/>
                      <a:pt x="5440" y="1741"/>
                    </a:cubicBezTo>
                    <a:cubicBezTo>
                      <a:pt x="6109" y="647"/>
                      <a:pt x="5503" y="0"/>
                      <a:pt x="46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45"/>
              <p:cNvSpPr/>
              <p:nvPr/>
            </p:nvSpPr>
            <p:spPr>
              <a:xfrm rot="-5400000">
                <a:off x="5109487" y="4581946"/>
                <a:ext cx="85822" cy="22005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3964" extrusionOk="0">
                    <a:moveTo>
                      <a:pt x="845" y="1"/>
                    </a:moveTo>
                    <a:cubicBezTo>
                      <a:pt x="482" y="1"/>
                      <a:pt x="0" y="350"/>
                      <a:pt x="67" y="831"/>
                    </a:cubicBezTo>
                    <a:cubicBezTo>
                      <a:pt x="192" y="1557"/>
                      <a:pt x="1019" y="3964"/>
                      <a:pt x="1019" y="3964"/>
                    </a:cubicBezTo>
                    <a:cubicBezTo>
                      <a:pt x="1545" y="2911"/>
                      <a:pt x="1320" y="1031"/>
                      <a:pt x="1220" y="304"/>
                    </a:cubicBezTo>
                    <a:cubicBezTo>
                      <a:pt x="1186" y="92"/>
                      <a:pt x="1031" y="1"/>
                      <a:pt x="8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45"/>
              <p:cNvSpPr/>
              <p:nvPr/>
            </p:nvSpPr>
            <p:spPr>
              <a:xfrm rot="-5400000">
                <a:off x="5186118" y="4725582"/>
                <a:ext cx="224159" cy="71112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1281" extrusionOk="0">
                    <a:moveTo>
                      <a:pt x="1225" y="0"/>
                    </a:moveTo>
                    <a:cubicBezTo>
                      <a:pt x="617" y="0"/>
                      <a:pt x="142" y="146"/>
                      <a:pt x="53" y="522"/>
                    </a:cubicBezTo>
                    <a:cubicBezTo>
                      <a:pt x="1" y="1050"/>
                      <a:pt x="970" y="1281"/>
                      <a:pt x="1969" y="1281"/>
                    </a:cubicBezTo>
                    <a:cubicBezTo>
                      <a:pt x="2911" y="1281"/>
                      <a:pt x="3879" y="1075"/>
                      <a:pt x="4037" y="722"/>
                    </a:cubicBezTo>
                    <a:cubicBezTo>
                      <a:pt x="3400" y="343"/>
                      <a:pt x="2157" y="0"/>
                      <a:pt x="12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45"/>
              <p:cNvSpPr/>
              <p:nvPr/>
            </p:nvSpPr>
            <p:spPr>
              <a:xfrm rot="-5400000">
                <a:off x="4906813" y="4780120"/>
                <a:ext cx="318364" cy="253748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571" extrusionOk="0">
                    <a:moveTo>
                      <a:pt x="2063" y="1"/>
                    </a:moveTo>
                    <a:cubicBezTo>
                      <a:pt x="952" y="1"/>
                      <a:pt x="0" y="922"/>
                      <a:pt x="922" y="2164"/>
                    </a:cubicBezTo>
                    <a:cubicBezTo>
                      <a:pt x="2075" y="3844"/>
                      <a:pt x="5208" y="4470"/>
                      <a:pt x="5734" y="4570"/>
                    </a:cubicBezTo>
                    <a:cubicBezTo>
                      <a:pt x="5408" y="3317"/>
                      <a:pt x="4381" y="811"/>
                      <a:pt x="2902" y="184"/>
                    </a:cubicBezTo>
                    <a:cubicBezTo>
                      <a:pt x="2630" y="59"/>
                      <a:pt x="2342" y="1"/>
                      <a:pt x="20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45"/>
              <p:cNvSpPr/>
              <p:nvPr/>
            </p:nvSpPr>
            <p:spPr>
              <a:xfrm rot="-5400000">
                <a:off x="4241814" y="4510586"/>
                <a:ext cx="84823" cy="217331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915" extrusionOk="0">
                    <a:moveTo>
                      <a:pt x="971" y="0"/>
                    </a:moveTo>
                    <a:cubicBezTo>
                      <a:pt x="646" y="0"/>
                      <a:pt x="279" y="188"/>
                      <a:pt x="226" y="581"/>
                    </a:cubicBezTo>
                    <a:cubicBezTo>
                      <a:pt x="1" y="1308"/>
                      <a:pt x="1" y="3914"/>
                      <a:pt x="1" y="3914"/>
                    </a:cubicBezTo>
                    <a:cubicBezTo>
                      <a:pt x="853" y="2962"/>
                      <a:pt x="1379" y="1207"/>
                      <a:pt x="1480" y="456"/>
                    </a:cubicBezTo>
                    <a:cubicBezTo>
                      <a:pt x="1527" y="157"/>
                      <a:pt x="1267" y="0"/>
                      <a:pt x="9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45"/>
              <p:cNvSpPr/>
              <p:nvPr/>
            </p:nvSpPr>
            <p:spPr>
              <a:xfrm rot="-5400000">
                <a:off x="4278560" y="4703266"/>
                <a:ext cx="227324" cy="107805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942" extrusionOk="0">
                    <a:moveTo>
                      <a:pt x="933" y="0"/>
                    </a:moveTo>
                    <a:cubicBezTo>
                      <a:pt x="702" y="0"/>
                      <a:pt x="525" y="76"/>
                      <a:pt x="436" y="255"/>
                    </a:cubicBezTo>
                    <a:cubicBezTo>
                      <a:pt x="1" y="1022"/>
                      <a:pt x="2354" y="1942"/>
                      <a:pt x="3539" y="1942"/>
                    </a:cubicBezTo>
                    <a:cubicBezTo>
                      <a:pt x="3788" y="1942"/>
                      <a:pt x="3986" y="1901"/>
                      <a:pt x="4095" y="1809"/>
                    </a:cubicBezTo>
                    <a:cubicBezTo>
                      <a:pt x="3441" y="1077"/>
                      <a:pt x="1803" y="0"/>
                      <a:pt x="9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45"/>
              <p:cNvSpPr/>
              <p:nvPr/>
            </p:nvSpPr>
            <p:spPr>
              <a:xfrm rot="-5400000">
                <a:off x="4028122" y="4657551"/>
                <a:ext cx="232764" cy="310370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5591" extrusionOk="0">
                    <a:moveTo>
                      <a:pt x="1549" y="0"/>
                    </a:moveTo>
                    <a:cubicBezTo>
                      <a:pt x="717" y="0"/>
                      <a:pt x="0" y="581"/>
                      <a:pt x="333" y="1831"/>
                    </a:cubicBezTo>
                    <a:cubicBezTo>
                      <a:pt x="959" y="3710"/>
                      <a:pt x="3566" y="5390"/>
                      <a:pt x="4092" y="5590"/>
                    </a:cubicBezTo>
                    <a:cubicBezTo>
                      <a:pt x="4192" y="4337"/>
                      <a:pt x="4092" y="1630"/>
                      <a:pt x="2939" y="577"/>
                    </a:cubicBezTo>
                    <a:cubicBezTo>
                      <a:pt x="2560" y="198"/>
                      <a:pt x="2035" y="0"/>
                      <a:pt x="15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45"/>
              <p:cNvSpPr/>
              <p:nvPr/>
            </p:nvSpPr>
            <p:spPr>
              <a:xfrm rot="-5400000">
                <a:off x="4313477" y="4393402"/>
                <a:ext cx="222661" cy="68947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1242" extrusionOk="0">
                    <a:moveTo>
                      <a:pt x="2841" y="1"/>
                    </a:moveTo>
                    <a:cubicBezTo>
                      <a:pt x="1908" y="1"/>
                      <a:pt x="635" y="354"/>
                      <a:pt x="0" y="672"/>
                    </a:cubicBezTo>
                    <a:cubicBezTo>
                      <a:pt x="151" y="1035"/>
                      <a:pt x="1166" y="1242"/>
                      <a:pt x="2131" y="1242"/>
                    </a:cubicBezTo>
                    <a:cubicBezTo>
                      <a:pt x="3096" y="1242"/>
                      <a:pt x="4011" y="1035"/>
                      <a:pt x="3960" y="572"/>
                    </a:cubicBezTo>
                    <a:cubicBezTo>
                      <a:pt x="3921" y="154"/>
                      <a:pt x="3454" y="1"/>
                      <a:pt x="28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45"/>
              <p:cNvSpPr/>
              <p:nvPr/>
            </p:nvSpPr>
            <p:spPr>
              <a:xfrm rot="-5400000">
                <a:off x="4035032" y="4152146"/>
                <a:ext cx="322916" cy="253692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570" extrusionOk="0">
                    <a:moveTo>
                      <a:pt x="3751" y="0"/>
                    </a:moveTo>
                    <a:cubicBezTo>
                      <a:pt x="3473" y="0"/>
                      <a:pt x="3183" y="58"/>
                      <a:pt x="2908" y="183"/>
                    </a:cubicBezTo>
                    <a:cubicBezTo>
                      <a:pt x="1455" y="709"/>
                      <a:pt x="402" y="3316"/>
                      <a:pt x="1" y="4569"/>
                    </a:cubicBezTo>
                    <a:cubicBezTo>
                      <a:pt x="627" y="4469"/>
                      <a:pt x="3660" y="3842"/>
                      <a:pt x="4913" y="2263"/>
                    </a:cubicBezTo>
                    <a:cubicBezTo>
                      <a:pt x="5816" y="939"/>
                      <a:pt x="4872" y="0"/>
                      <a:pt x="37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45"/>
              <p:cNvSpPr/>
              <p:nvPr/>
            </p:nvSpPr>
            <p:spPr>
              <a:xfrm rot="-5400000">
                <a:off x="5019891" y="4413525"/>
                <a:ext cx="75164" cy="22349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4026" extrusionOk="0">
                    <a:moveTo>
                      <a:pt x="543" y="1"/>
                    </a:moveTo>
                    <a:cubicBezTo>
                      <a:pt x="302" y="1"/>
                      <a:pt x="101" y="115"/>
                      <a:pt x="101" y="366"/>
                    </a:cubicBezTo>
                    <a:cubicBezTo>
                      <a:pt x="0" y="1118"/>
                      <a:pt x="226" y="2998"/>
                      <a:pt x="853" y="4025"/>
                    </a:cubicBezTo>
                    <a:cubicBezTo>
                      <a:pt x="853" y="4025"/>
                      <a:pt x="1354" y="1419"/>
                      <a:pt x="1354" y="692"/>
                    </a:cubicBezTo>
                    <a:cubicBezTo>
                      <a:pt x="1354" y="256"/>
                      <a:pt x="904" y="1"/>
                      <a:pt x="5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45"/>
              <p:cNvSpPr/>
              <p:nvPr/>
            </p:nvSpPr>
            <p:spPr>
              <a:xfrm rot="-5400000">
                <a:off x="5073679" y="4386601"/>
                <a:ext cx="226435" cy="78772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1419" extrusionOk="0">
                    <a:moveTo>
                      <a:pt x="3070" y="1"/>
                    </a:moveTo>
                    <a:cubicBezTo>
                      <a:pt x="2135" y="1"/>
                      <a:pt x="650" y="608"/>
                      <a:pt x="0" y="1117"/>
                    </a:cubicBezTo>
                    <a:cubicBezTo>
                      <a:pt x="141" y="1324"/>
                      <a:pt x="645" y="1419"/>
                      <a:pt x="1245" y="1419"/>
                    </a:cubicBezTo>
                    <a:cubicBezTo>
                      <a:pt x="2463" y="1419"/>
                      <a:pt x="4078" y="1028"/>
                      <a:pt x="3860" y="390"/>
                    </a:cubicBezTo>
                    <a:cubicBezTo>
                      <a:pt x="3770" y="112"/>
                      <a:pt x="3470" y="1"/>
                      <a:pt x="30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45"/>
              <p:cNvSpPr/>
              <p:nvPr/>
            </p:nvSpPr>
            <p:spPr>
              <a:xfrm rot="-5400000">
                <a:off x="4807420" y="4177404"/>
                <a:ext cx="281670" cy="280505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5053" extrusionOk="0">
                    <a:moveTo>
                      <a:pt x="3287" y="1"/>
                    </a:moveTo>
                    <a:cubicBezTo>
                      <a:pt x="2900" y="1"/>
                      <a:pt x="2483" y="110"/>
                      <a:pt x="2105" y="341"/>
                    </a:cubicBezTo>
                    <a:cubicBezTo>
                      <a:pt x="852" y="1093"/>
                      <a:pt x="226" y="3800"/>
                      <a:pt x="0" y="5053"/>
                    </a:cubicBezTo>
                    <a:cubicBezTo>
                      <a:pt x="526" y="4952"/>
                      <a:pt x="3459" y="3800"/>
                      <a:pt x="4386" y="2020"/>
                    </a:cubicBezTo>
                    <a:cubicBezTo>
                      <a:pt x="5073" y="736"/>
                      <a:pt x="4286" y="1"/>
                      <a:pt x="32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45"/>
              <p:cNvSpPr/>
              <p:nvPr/>
            </p:nvSpPr>
            <p:spPr>
              <a:xfrm rot="-5400000">
                <a:off x="3900557" y="4312657"/>
                <a:ext cx="212058" cy="402466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7250" extrusionOk="0">
                    <a:moveTo>
                      <a:pt x="2156" y="1"/>
                    </a:moveTo>
                    <a:cubicBezTo>
                      <a:pt x="2070" y="1"/>
                      <a:pt x="1978" y="11"/>
                      <a:pt x="1881" y="32"/>
                    </a:cubicBezTo>
                    <a:cubicBezTo>
                      <a:pt x="1" y="558"/>
                      <a:pt x="1028" y="5997"/>
                      <a:pt x="1881" y="7250"/>
                    </a:cubicBezTo>
                    <a:cubicBezTo>
                      <a:pt x="2181" y="6498"/>
                      <a:pt x="3334" y="5370"/>
                      <a:pt x="3334" y="4518"/>
                    </a:cubicBezTo>
                    <a:cubicBezTo>
                      <a:pt x="3429" y="3732"/>
                      <a:pt x="3819" y="1"/>
                      <a:pt x="21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45"/>
              <p:cNvSpPr/>
              <p:nvPr/>
            </p:nvSpPr>
            <p:spPr>
              <a:xfrm rot="-5400000">
                <a:off x="4764274" y="3629240"/>
                <a:ext cx="340958" cy="1988236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35816" fill="none" extrusionOk="0">
                    <a:moveTo>
                      <a:pt x="6141" y="35816"/>
                    </a:moveTo>
                    <a:cubicBezTo>
                      <a:pt x="5415" y="34262"/>
                      <a:pt x="1" y="15465"/>
                      <a:pt x="5014" y="4813"/>
                    </a:cubicBezTo>
                    <a:cubicBezTo>
                      <a:pt x="5640" y="3861"/>
                      <a:pt x="5640" y="302"/>
                      <a:pt x="5515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45"/>
              <p:cNvSpPr/>
              <p:nvPr/>
            </p:nvSpPr>
            <p:spPr>
              <a:xfrm rot="-5400000">
                <a:off x="5102353" y="4576698"/>
                <a:ext cx="272733" cy="289442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5214" fill="none" extrusionOk="0">
                    <a:moveTo>
                      <a:pt x="4912" y="5214"/>
                    </a:moveTo>
                    <a:cubicBezTo>
                      <a:pt x="4787" y="4813"/>
                      <a:pt x="1153" y="527"/>
                      <a:pt x="0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45"/>
              <p:cNvSpPr/>
              <p:nvPr/>
            </p:nvSpPr>
            <p:spPr>
              <a:xfrm rot="-5400000">
                <a:off x="4285669" y="4496040"/>
                <a:ext cx="162874" cy="388199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6993" fill="none" extrusionOk="0">
                    <a:moveTo>
                      <a:pt x="2833" y="6993"/>
                    </a:moveTo>
                    <a:cubicBezTo>
                      <a:pt x="2933" y="6567"/>
                      <a:pt x="953" y="928"/>
                      <a:pt x="1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45"/>
              <p:cNvSpPr/>
              <p:nvPr/>
            </p:nvSpPr>
            <p:spPr>
              <a:xfrm rot="-5400000">
                <a:off x="4233514" y="4315822"/>
                <a:ext cx="289442" cy="307539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5540" fill="none" extrusionOk="0">
                    <a:moveTo>
                      <a:pt x="0" y="5540"/>
                    </a:moveTo>
                    <a:cubicBezTo>
                      <a:pt x="100" y="5113"/>
                      <a:pt x="3960" y="527"/>
                      <a:pt x="5213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45"/>
              <p:cNvSpPr/>
              <p:nvPr/>
            </p:nvSpPr>
            <p:spPr>
              <a:xfrm rot="-5400000">
                <a:off x="5024471" y="4319292"/>
                <a:ext cx="226824" cy="318697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5741" fill="none" extrusionOk="0">
                    <a:moveTo>
                      <a:pt x="0" y="5740"/>
                    </a:moveTo>
                    <a:cubicBezTo>
                      <a:pt x="0" y="5414"/>
                      <a:pt x="3033" y="627"/>
                      <a:pt x="4085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45"/>
              <p:cNvSpPr/>
              <p:nvPr/>
            </p:nvSpPr>
            <p:spPr>
              <a:xfrm rot="-5400000">
                <a:off x="5789668" y="4464040"/>
                <a:ext cx="139170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2507" extrusionOk="0">
                    <a:moveTo>
                      <a:pt x="1254" y="0"/>
                    </a:moveTo>
                    <a:cubicBezTo>
                      <a:pt x="527" y="0"/>
                      <a:pt x="1" y="627"/>
                      <a:pt x="1" y="1253"/>
                    </a:cubicBezTo>
                    <a:cubicBezTo>
                      <a:pt x="1" y="1980"/>
                      <a:pt x="527" y="2507"/>
                      <a:pt x="1254" y="2507"/>
                    </a:cubicBezTo>
                    <a:cubicBezTo>
                      <a:pt x="1880" y="2507"/>
                      <a:pt x="2507" y="1980"/>
                      <a:pt x="2507" y="1253"/>
                    </a:cubicBezTo>
                    <a:cubicBezTo>
                      <a:pt x="2507" y="627"/>
                      <a:pt x="1880" y="0"/>
                      <a:pt x="1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45"/>
              <p:cNvSpPr/>
              <p:nvPr/>
            </p:nvSpPr>
            <p:spPr>
              <a:xfrm rot="-5400000">
                <a:off x="5745814" y="4345079"/>
                <a:ext cx="146164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507" extrusionOk="0">
                    <a:moveTo>
                      <a:pt x="1254" y="0"/>
                    </a:moveTo>
                    <a:cubicBezTo>
                      <a:pt x="627" y="0"/>
                      <a:pt x="1" y="527"/>
                      <a:pt x="1" y="1254"/>
                    </a:cubicBezTo>
                    <a:cubicBezTo>
                      <a:pt x="1" y="1980"/>
                      <a:pt x="627" y="2507"/>
                      <a:pt x="1254" y="2507"/>
                    </a:cubicBezTo>
                    <a:cubicBezTo>
                      <a:pt x="2006" y="2507"/>
                      <a:pt x="2632" y="1980"/>
                      <a:pt x="2632" y="1254"/>
                    </a:cubicBezTo>
                    <a:cubicBezTo>
                      <a:pt x="2632" y="527"/>
                      <a:pt x="2006" y="0"/>
                      <a:pt x="1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rgbClr val="ED3E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45"/>
              <p:cNvSpPr/>
              <p:nvPr/>
            </p:nvSpPr>
            <p:spPr>
              <a:xfrm rot="-5400000">
                <a:off x="5856449" y="4356903"/>
                <a:ext cx="144721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507" extrusionOk="0">
                    <a:moveTo>
                      <a:pt x="1253" y="0"/>
                    </a:moveTo>
                    <a:cubicBezTo>
                      <a:pt x="627" y="0"/>
                      <a:pt x="0" y="627"/>
                      <a:pt x="0" y="1254"/>
                    </a:cubicBezTo>
                    <a:cubicBezTo>
                      <a:pt x="0" y="1980"/>
                      <a:pt x="627" y="2507"/>
                      <a:pt x="1253" y="2507"/>
                    </a:cubicBezTo>
                    <a:cubicBezTo>
                      <a:pt x="1980" y="2507"/>
                      <a:pt x="2607" y="1980"/>
                      <a:pt x="2607" y="1254"/>
                    </a:cubicBezTo>
                    <a:cubicBezTo>
                      <a:pt x="2607" y="627"/>
                      <a:pt x="1980" y="0"/>
                      <a:pt x="12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4" name="Google Shape;4064;p45"/>
            <p:cNvGrpSpPr/>
            <p:nvPr/>
          </p:nvGrpSpPr>
          <p:grpSpPr>
            <a:xfrm>
              <a:off x="1797669" y="3449167"/>
              <a:ext cx="933995" cy="979502"/>
              <a:chOff x="2878755" y="3420592"/>
              <a:chExt cx="933995" cy="979502"/>
            </a:xfrm>
          </p:grpSpPr>
          <p:sp>
            <p:nvSpPr>
              <p:cNvPr id="4065" name="Google Shape;4065;p45"/>
              <p:cNvSpPr/>
              <p:nvPr/>
            </p:nvSpPr>
            <p:spPr>
              <a:xfrm rot="-5400000">
                <a:off x="3387242" y="4130414"/>
                <a:ext cx="202510" cy="33685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6068" extrusionOk="0">
                    <a:moveTo>
                      <a:pt x="2038" y="0"/>
                    </a:moveTo>
                    <a:cubicBezTo>
                      <a:pt x="2019" y="0"/>
                      <a:pt x="2000" y="1"/>
                      <a:pt x="1981" y="2"/>
                    </a:cubicBezTo>
                    <a:cubicBezTo>
                      <a:pt x="1" y="628"/>
                      <a:pt x="2081" y="5541"/>
                      <a:pt x="2933" y="6067"/>
                    </a:cubicBezTo>
                    <a:cubicBezTo>
                      <a:pt x="3131" y="4209"/>
                      <a:pt x="3648" y="0"/>
                      <a:pt x="20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45"/>
              <p:cNvSpPr/>
              <p:nvPr/>
            </p:nvSpPr>
            <p:spPr>
              <a:xfrm rot="-5400000">
                <a:off x="3376774" y="3954359"/>
                <a:ext cx="435274" cy="108360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1952" extrusionOk="0">
                    <a:moveTo>
                      <a:pt x="5623" y="0"/>
                    </a:moveTo>
                    <a:cubicBezTo>
                      <a:pt x="3828" y="0"/>
                      <a:pt x="1056" y="1057"/>
                      <a:pt x="1" y="1875"/>
                    </a:cubicBezTo>
                    <a:cubicBezTo>
                      <a:pt x="448" y="1924"/>
                      <a:pt x="1076" y="1952"/>
                      <a:pt x="1776" y="1952"/>
                    </a:cubicBezTo>
                    <a:cubicBezTo>
                      <a:pt x="4328" y="1952"/>
                      <a:pt x="7841" y="1584"/>
                      <a:pt x="7093" y="522"/>
                    </a:cubicBezTo>
                    <a:cubicBezTo>
                      <a:pt x="6839" y="151"/>
                      <a:pt x="6301" y="0"/>
                      <a:pt x="56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45"/>
              <p:cNvSpPr/>
              <p:nvPr/>
            </p:nvSpPr>
            <p:spPr>
              <a:xfrm rot="-5400000">
                <a:off x="2905429" y="3562226"/>
                <a:ext cx="248974" cy="302321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5446" extrusionOk="0">
                    <a:moveTo>
                      <a:pt x="2586" y="0"/>
                    </a:moveTo>
                    <a:cubicBezTo>
                      <a:pt x="908" y="0"/>
                      <a:pt x="0" y="4123"/>
                      <a:pt x="98" y="5446"/>
                    </a:cubicBezTo>
                    <a:cubicBezTo>
                      <a:pt x="1351" y="3566"/>
                      <a:pt x="4484" y="233"/>
                      <a:pt x="2705" y="7"/>
                    </a:cubicBezTo>
                    <a:cubicBezTo>
                      <a:pt x="2665" y="2"/>
                      <a:pt x="2625" y="0"/>
                      <a:pt x="25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45"/>
              <p:cNvSpPr/>
              <p:nvPr/>
            </p:nvSpPr>
            <p:spPr>
              <a:xfrm rot="-5400000">
                <a:off x="2999851" y="3580767"/>
                <a:ext cx="389642" cy="102587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1848" extrusionOk="0">
                    <a:moveTo>
                      <a:pt x="4029" y="0"/>
                    </a:moveTo>
                    <a:cubicBezTo>
                      <a:pt x="2554" y="0"/>
                      <a:pt x="902" y="282"/>
                      <a:pt x="1" y="679"/>
                    </a:cubicBezTo>
                    <a:cubicBezTo>
                      <a:pt x="1331" y="1562"/>
                      <a:pt x="2933" y="1847"/>
                      <a:pt x="4271" y="1847"/>
                    </a:cubicBezTo>
                    <a:cubicBezTo>
                      <a:pt x="5780" y="1847"/>
                      <a:pt x="6952" y="1484"/>
                      <a:pt x="7018" y="1205"/>
                    </a:cubicBezTo>
                    <a:cubicBezTo>
                      <a:pt x="7018" y="331"/>
                      <a:pt x="5628" y="0"/>
                      <a:pt x="40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45"/>
              <p:cNvSpPr/>
              <p:nvPr/>
            </p:nvSpPr>
            <p:spPr>
              <a:xfrm rot="-5400000">
                <a:off x="2989722" y="3501903"/>
                <a:ext cx="845955" cy="800102"/>
              </a:xfrm>
              <a:custGeom>
                <a:avLst/>
                <a:gdLst/>
                <a:ahLst/>
                <a:cxnLst/>
                <a:rect l="l" t="t" r="r" b="b"/>
                <a:pathLst>
                  <a:path w="15239" h="14413" fill="none" extrusionOk="0">
                    <a:moveTo>
                      <a:pt x="0" y="14412"/>
                    </a:moveTo>
                    <a:cubicBezTo>
                      <a:pt x="627" y="12858"/>
                      <a:pt x="6892" y="1"/>
                      <a:pt x="15238" y="853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45"/>
              <p:cNvSpPr/>
              <p:nvPr/>
            </p:nvSpPr>
            <p:spPr>
              <a:xfrm rot="-5400000">
                <a:off x="3294427" y="3956887"/>
                <a:ext cx="80715" cy="24914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4488" fill="none" extrusionOk="0">
                    <a:moveTo>
                      <a:pt x="0" y="4487"/>
                    </a:moveTo>
                    <a:cubicBezTo>
                      <a:pt x="101" y="4387"/>
                      <a:pt x="928" y="527"/>
                      <a:pt x="1454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45"/>
              <p:cNvSpPr/>
              <p:nvPr/>
            </p:nvSpPr>
            <p:spPr>
              <a:xfrm rot="-5400000">
                <a:off x="3277021" y="3945091"/>
                <a:ext cx="249085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828" fill="none" extrusionOk="0">
                    <a:moveTo>
                      <a:pt x="1" y="828"/>
                    </a:moveTo>
                    <a:cubicBezTo>
                      <a:pt x="1" y="828"/>
                      <a:pt x="4286" y="301"/>
                      <a:pt x="4487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45"/>
              <p:cNvSpPr/>
              <p:nvPr/>
            </p:nvSpPr>
            <p:spPr>
              <a:xfrm rot="-5400000">
                <a:off x="2929187" y="3504052"/>
                <a:ext cx="144777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507" fill="none" extrusionOk="0">
                    <a:moveTo>
                      <a:pt x="1" y="2507"/>
                    </a:moveTo>
                    <a:cubicBezTo>
                      <a:pt x="1" y="2507"/>
                      <a:pt x="2382" y="426"/>
                      <a:pt x="2607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45"/>
              <p:cNvSpPr/>
              <p:nvPr/>
            </p:nvSpPr>
            <p:spPr>
              <a:xfrm rot="-5400000">
                <a:off x="3163612" y="3994442"/>
                <a:ext cx="87710" cy="8632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55" extrusionOk="0">
                    <a:moveTo>
                      <a:pt x="727" y="1"/>
                    </a:moveTo>
                    <a:cubicBezTo>
                      <a:pt x="326" y="1"/>
                      <a:pt x="0" y="402"/>
                      <a:pt x="0" y="828"/>
                    </a:cubicBezTo>
                    <a:cubicBezTo>
                      <a:pt x="0" y="1254"/>
                      <a:pt x="326" y="1555"/>
                      <a:pt x="727" y="1555"/>
                    </a:cubicBezTo>
                    <a:cubicBezTo>
                      <a:pt x="1153" y="1555"/>
                      <a:pt x="1579" y="1254"/>
                      <a:pt x="1579" y="828"/>
                    </a:cubicBezTo>
                    <a:cubicBezTo>
                      <a:pt x="1579" y="402"/>
                      <a:pt x="1153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45"/>
              <p:cNvSpPr/>
              <p:nvPr/>
            </p:nvSpPr>
            <p:spPr>
              <a:xfrm rot="-5400000">
                <a:off x="2879782" y="3454648"/>
                <a:ext cx="86322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80" extrusionOk="0">
                    <a:moveTo>
                      <a:pt x="727" y="1"/>
                    </a:moveTo>
                    <a:cubicBezTo>
                      <a:pt x="301" y="1"/>
                      <a:pt x="0" y="327"/>
                      <a:pt x="0" y="753"/>
                    </a:cubicBezTo>
                    <a:cubicBezTo>
                      <a:pt x="0" y="1254"/>
                      <a:pt x="301" y="1580"/>
                      <a:pt x="727" y="1580"/>
                    </a:cubicBezTo>
                    <a:cubicBezTo>
                      <a:pt x="1128" y="1580"/>
                      <a:pt x="1554" y="1254"/>
                      <a:pt x="1554" y="753"/>
                    </a:cubicBezTo>
                    <a:cubicBezTo>
                      <a:pt x="1554" y="327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45"/>
              <p:cNvSpPr/>
              <p:nvPr/>
            </p:nvSpPr>
            <p:spPr>
              <a:xfrm rot="-5400000">
                <a:off x="3013370" y="3419870"/>
                <a:ext cx="86266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580" extrusionOk="0">
                    <a:moveTo>
                      <a:pt x="727" y="1"/>
                    </a:moveTo>
                    <a:cubicBezTo>
                      <a:pt x="301" y="1"/>
                      <a:pt x="0" y="427"/>
                      <a:pt x="0" y="853"/>
                    </a:cubicBezTo>
                    <a:cubicBezTo>
                      <a:pt x="0" y="1254"/>
                      <a:pt x="301" y="1580"/>
                      <a:pt x="727" y="1580"/>
                    </a:cubicBezTo>
                    <a:cubicBezTo>
                      <a:pt x="1128" y="1580"/>
                      <a:pt x="1554" y="1254"/>
                      <a:pt x="1554" y="853"/>
                    </a:cubicBezTo>
                    <a:cubicBezTo>
                      <a:pt x="1554" y="427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45"/>
              <p:cNvSpPr/>
              <p:nvPr/>
            </p:nvSpPr>
            <p:spPr>
              <a:xfrm rot="-5400000">
                <a:off x="3331285" y="3779529"/>
                <a:ext cx="87710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728" y="0"/>
                    </a:moveTo>
                    <a:cubicBezTo>
                      <a:pt x="327" y="0"/>
                      <a:pt x="1" y="426"/>
                      <a:pt x="1" y="852"/>
                    </a:cubicBezTo>
                    <a:cubicBezTo>
                      <a:pt x="1" y="1253"/>
                      <a:pt x="327" y="1579"/>
                      <a:pt x="728" y="1579"/>
                    </a:cubicBezTo>
                    <a:cubicBezTo>
                      <a:pt x="1154" y="1579"/>
                      <a:pt x="1580" y="1253"/>
                      <a:pt x="1580" y="852"/>
                    </a:cubicBezTo>
                    <a:cubicBezTo>
                      <a:pt x="1580" y="426"/>
                      <a:pt x="1154" y="0"/>
                      <a:pt x="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7" name="Google Shape;4077;p45"/>
            <p:cNvGrpSpPr/>
            <p:nvPr/>
          </p:nvGrpSpPr>
          <p:grpSpPr>
            <a:xfrm>
              <a:off x="6440212" y="3490147"/>
              <a:ext cx="933987" cy="973951"/>
              <a:chOff x="6073499" y="3490147"/>
              <a:chExt cx="933987" cy="973951"/>
            </a:xfrm>
          </p:grpSpPr>
          <p:sp>
            <p:nvSpPr>
              <p:cNvPr id="4078" name="Google Shape;4078;p45"/>
              <p:cNvSpPr/>
              <p:nvPr/>
            </p:nvSpPr>
            <p:spPr>
              <a:xfrm rot="-5400000">
                <a:off x="6305455" y="4208990"/>
                <a:ext cx="197014" cy="313202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5642" extrusionOk="0">
                    <a:moveTo>
                      <a:pt x="2933" y="1"/>
                    </a:moveTo>
                    <a:cubicBezTo>
                      <a:pt x="2081" y="527"/>
                      <a:pt x="1" y="5014"/>
                      <a:pt x="1881" y="5640"/>
                    </a:cubicBezTo>
                    <a:cubicBezTo>
                      <a:pt x="1902" y="5641"/>
                      <a:pt x="1923" y="5642"/>
                      <a:pt x="1944" y="5642"/>
                    </a:cubicBezTo>
                    <a:cubicBezTo>
                      <a:pt x="3549" y="5642"/>
                      <a:pt x="3131" y="1857"/>
                      <a:pt x="29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45"/>
              <p:cNvSpPr/>
              <p:nvPr/>
            </p:nvSpPr>
            <p:spPr>
              <a:xfrm rot="-5400000">
                <a:off x="6073912" y="4018808"/>
                <a:ext cx="435607" cy="107139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1930" extrusionOk="0">
                    <a:moveTo>
                      <a:pt x="1716" y="0"/>
                    </a:moveTo>
                    <a:cubicBezTo>
                      <a:pt x="1040" y="0"/>
                      <a:pt x="436" y="25"/>
                      <a:pt x="1" y="67"/>
                    </a:cubicBezTo>
                    <a:cubicBezTo>
                      <a:pt x="991" y="837"/>
                      <a:pt x="3781" y="1930"/>
                      <a:pt x="5608" y="1930"/>
                    </a:cubicBezTo>
                    <a:cubicBezTo>
                      <a:pt x="6278" y="1930"/>
                      <a:pt x="6818" y="1783"/>
                      <a:pt x="7093" y="1420"/>
                    </a:cubicBezTo>
                    <a:cubicBezTo>
                      <a:pt x="7847" y="350"/>
                      <a:pt x="4272" y="0"/>
                      <a:pt x="17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45"/>
              <p:cNvSpPr/>
              <p:nvPr/>
            </p:nvSpPr>
            <p:spPr>
              <a:xfrm rot="-5400000">
                <a:off x="6738083" y="3638027"/>
                <a:ext cx="248974" cy="289831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5221" extrusionOk="0">
                    <a:moveTo>
                      <a:pt x="98" y="0"/>
                    </a:moveTo>
                    <a:lnTo>
                      <a:pt x="98" y="0"/>
                    </a:lnTo>
                    <a:cubicBezTo>
                      <a:pt x="0" y="1321"/>
                      <a:pt x="905" y="5220"/>
                      <a:pt x="2580" y="5220"/>
                    </a:cubicBezTo>
                    <a:cubicBezTo>
                      <a:pt x="2621" y="5220"/>
                      <a:pt x="2663" y="5218"/>
                      <a:pt x="2705" y="5213"/>
                    </a:cubicBezTo>
                    <a:cubicBezTo>
                      <a:pt x="4484" y="4912"/>
                      <a:pt x="1351" y="1880"/>
                      <a:pt x="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45"/>
              <p:cNvSpPr/>
              <p:nvPr/>
            </p:nvSpPr>
            <p:spPr>
              <a:xfrm rot="-5400000">
                <a:off x="6495800" y="3647325"/>
                <a:ext cx="395193" cy="103031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1856" extrusionOk="0">
                    <a:moveTo>
                      <a:pt x="4353" y="1"/>
                    </a:moveTo>
                    <a:cubicBezTo>
                      <a:pt x="2991" y="1"/>
                      <a:pt x="1355" y="306"/>
                      <a:pt x="0" y="1265"/>
                    </a:cubicBezTo>
                    <a:cubicBezTo>
                      <a:pt x="834" y="1632"/>
                      <a:pt x="2328" y="1856"/>
                      <a:pt x="3733" y="1856"/>
                    </a:cubicBezTo>
                    <a:cubicBezTo>
                      <a:pt x="5496" y="1856"/>
                      <a:pt x="7118" y="1503"/>
                      <a:pt x="7118" y="638"/>
                    </a:cubicBezTo>
                    <a:cubicBezTo>
                      <a:pt x="7001" y="364"/>
                      <a:pt x="5839" y="1"/>
                      <a:pt x="4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45"/>
              <p:cNvSpPr/>
              <p:nvPr/>
            </p:nvSpPr>
            <p:spPr>
              <a:xfrm rot="-5400000">
                <a:off x="6047713" y="3574317"/>
                <a:ext cx="846010" cy="794439"/>
              </a:xfrm>
              <a:custGeom>
                <a:avLst/>
                <a:gdLst/>
                <a:ahLst/>
                <a:cxnLst/>
                <a:rect l="l" t="t" r="r" b="b"/>
                <a:pathLst>
                  <a:path w="15240" h="14311" fill="none" extrusionOk="0">
                    <a:moveTo>
                      <a:pt x="1" y="0"/>
                    </a:moveTo>
                    <a:cubicBezTo>
                      <a:pt x="628" y="1479"/>
                      <a:pt x="6893" y="14311"/>
                      <a:pt x="15239" y="13584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45"/>
              <p:cNvSpPr/>
              <p:nvPr/>
            </p:nvSpPr>
            <p:spPr>
              <a:xfrm rot="-5400000">
                <a:off x="6508933" y="4017394"/>
                <a:ext cx="80771" cy="25607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4613" fill="none" extrusionOk="0">
                    <a:moveTo>
                      <a:pt x="0" y="1"/>
                    </a:moveTo>
                    <a:cubicBezTo>
                      <a:pt x="101" y="226"/>
                      <a:pt x="827" y="4086"/>
                      <a:pt x="1454" y="4612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45"/>
              <p:cNvSpPr/>
              <p:nvPr/>
            </p:nvSpPr>
            <p:spPr>
              <a:xfrm rot="-5400000">
                <a:off x="6360769" y="4013953"/>
                <a:ext cx="249085" cy="47352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853" fill="none" extrusionOk="0">
                    <a:moveTo>
                      <a:pt x="0" y="1"/>
                    </a:moveTo>
                    <a:cubicBezTo>
                      <a:pt x="0" y="1"/>
                      <a:pt x="4286" y="527"/>
                      <a:pt x="4487" y="853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45"/>
              <p:cNvSpPr/>
              <p:nvPr/>
            </p:nvSpPr>
            <p:spPr>
              <a:xfrm rot="-5400000">
                <a:off x="6806667" y="3568057"/>
                <a:ext cx="144777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507" fill="none" extrusionOk="0">
                    <a:moveTo>
                      <a:pt x="1" y="0"/>
                    </a:moveTo>
                    <a:cubicBezTo>
                      <a:pt x="1" y="0"/>
                      <a:pt x="2282" y="2206"/>
                      <a:pt x="2607" y="2507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45"/>
              <p:cNvSpPr/>
              <p:nvPr/>
            </p:nvSpPr>
            <p:spPr>
              <a:xfrm rot="-5400000">
                <a:off x="6630002" y="4063359"/>
                <a:ext cx="87710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828" y="0"/>
                    </a:moveTo>
                    <a:cubicBezTo>
                      <a:pt x="327" y="0"/>
                      <a:pt x="1" y="426"/>
                      <a:pt x="1" y="852"/>
                    </a:cubicBezTo>
                    <a:cubicBezTo>
                      <a:pt x="1" y="1253"/>
                      <a:pt x="327" y="1579"/>
                      <a:pt x="828" y="1579"/>
                    </a:cubicBezTo>
                    <a:cubicBezTo>
                      <a:pt x="1254" y="1579"/>
                      <a:pt x="1580" y="1253"/>
                      <a:pt x="1580" y="852"/>
                    </a:cubicBezTo>
                    <a:cubicBezTo>
                      <a:pt x="1580" y="426"/>
                      <a:pt x="1254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45"/>
              <p:cNvSpPr/>
              <p:nvPr/>
            </p:nvSpPr>
            <p:spPr>
              <a:xfrm rot="-5400000">
                <a:off x="6920771" y="3524898"/>
                <a:ext cx="86322" cy="86322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55" extrusionOk="0">
                    <a:moveTo>
                      <a:pt x="827" y="0"/>
                    </a:moveTo>
                    <a:cubicBezTo>
                      <a:pt x="401" y="0"/>
                      <a:pt x="0" y="301"/>
                      <a:pt x="0" y="727"/>
                    </a:cubicBezTo>
                    <a:cubicBezTo>
                      <a:pt x="0" y="1128"/>
                      <a:pt x="401" y="1554"/>
                      <a:pt x="827" y="1554"/>
                    </a:cubicBezTo>
                    <a:cubicBezTo>
                      <a:pt x="1253" y="1554"/>
                      <a:pt x="1554" y="1128"/>
                      <a:pt x="1554" y="727"/>
                    </a:cubicBezTo>
                    <a:cubicBezTo>
                      <a:pt x="1554" y="301"/>
                      <a:pt x="1253" y="0"/>
                      <a:pt x="8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45"/>
              <p:cNvSpPr/>
              <p:nvPr/>
            </p:nvSpPr>
            <p:spPr>
              <a:xfrm rot="-5400000">
                <a:off x="6781632" y="3490175"/>
                <a:ext cx="86322" cy="86266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54" extrusionOk="0">
                    <a:moveTo>
                      <a:pt x="828" y="0"/>
                    </a:moveTo>
                    <a:cubicBezTo>
                      <a:pt x="402" y="0"/>
                      <a:pt x="1" y="401"/>
                      <a:pt x="1" y="827"/>
                    </a:cubicBezTo>
                    <a:cubicBezTo>
                      <a:pt x="1" y="1253"/>
                      <a:pt x="402" y="1554"/>
                      <a:pt x="828" y="1554"/>
                    </a:cubicBezTo>
                    <a:cubicBezTo>
                      <a:pt x="1254" y="1554"/>
                      <a:pt x="1555" y="1253"/>
                      <a:pt x="1555" y="827"/>
                    </a:cubicBezTo>
                    <a:cubicBezTo>
                      <a:pt x="1555" y="401"/>
                      <a:pt x="1254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45"/>
              <p:cNvSpPr/>
              <p:nvPr/>
            </p:nvSpPr>
            <p:spPr>
              <a:xfrm rot="-5400000">
                <a:off x="6461635" y="3849085"/>
                <a:ext cx="87710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853" y="1"/>
                    </a:moveTo>
                    <a:cubicBezTo>
                      <a:pt x="427" y="1"/>
                      <a:pt x="1" y="427"/>
                      <a:pt x="1" y="853"/>
                    </a:cubicBezTo>
                    <a:cubicBezTo>
                      <a:pt x="1" y="1254"/>
                      <a:pt x="427" y="1580"/>
                      <a:pt x="853" y="1580"/>
                    </a:cubicBezTo>
                    <a:cubicBezTo>
                      <a:pt x="1254" y="1580"/>
                      <a:pt x="1580" y="1254"/>
                      <a:pt x="1580" y="853"/>
                    </a:cubicBezTo>
                    <a:cubicBezTo>
                      <a:pt x="1580" y="427"/>
                      <a:pt x="1254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0" name="Google Shape;4090;p45"/>
            <p:cNvGrpSpPr/>
            <p:nvPr/>
          </p:nvGrpSpPr>
          <p:grpSpPr>
            <a:xfrm>
              <a:off x="6411637" y="743006"/>
              <a:ext cx="933987" cy="979504"/>
              <a:chOff x="6073499" y="771581"/>
              <a:chExt cx="933987" cy="979504"/>
            </a:xfrm>
          </p:grpSpPr>
          <p:sp>
            <p:nvSpPr>
              <p:cNvPr id="4091" name="Google Shape;4091;p45"/>
              <p:cNvSpPr/>
              <p:nvPr/>
            </p:nvSpPr>
            <p:spPr>
              <a:xfrm rot="-5400000">
                <a:off x="6294380" y="707908"/>
                <a:ext cx="202510" cy="329855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5942" extrusionOk="0">
                    <a:moveTo>
                      <a:pt x="740" y="0"/>
                    </a:moveTo>
                    <a:cubicBezTo>
                      <a:pt x="517" y="1759"/>
                      <a:pt x="0" y="5942"/>
                      <a:pt x="1610" y="5942"/>
                    </a:cubicBezTo>
                    <a:cubicBezTo>
                      <a:pt x="1629" y="5942"/>
                      <a:pt x="1648" y="5941"/>
                      <a:pt x="1668" y="5940"/>
                    </a:cubicBezTo>
                    <a:cubicBezTo>
                      <a:pt x="3647" y="5314"/>
                      <a:pt x="1567" y="527"/>
                      <a:pt x="7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45"/>
              <p:cNvSpPr/>
              <p:nvPr/>
            </p:nvSpPr>
            <p:spPr>
              <a:xfrm rot="-5400000">
                <a:off x="6073912" y="1109728"/>
                <a:ext cx="435607" cy="107139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1930" extrusionOk="0">
                    <a:moveTo>
                      <a:pt x="6132" y="0"/>
                    </a:moveTo>
                    <a:cubicBezTo>
                      <a:pt x="3575" y="0"/>
                      <a:pt x="1" y="350"/>
                      <a:pt x="754" y="1420"/>
                    </a:cubicBezTo>
                    <a:cubicBezTo>
                      <a:pt x="1003" y="1783"/>
                      <a:pt x="1523" y="1930"/>
                      <a:pt x="2180" y="1930"/>
                    </a:cubicBezTo>
                    <a:cubicBezTo>
                      <a:pt x="3974" y="1930"/>
                      <a:pt x="6783" y="837"/>
                      <a:pt x="7847" y="67"/>
                    </a:cubicBezTo>
                    <a:cubicBezTo>
                      <a:pt x="7412" y="25"/>
                      <a:pt x="6807" y="0"/>
                      <a:pt x="6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45"/>
              <p:cNvSpPr/>
              <p:nvPr/>
            </p:nvSpPr>
            <p:spPr>
              <a:xfrm rot="-5400000">
                <a:off x="6731810" y="1307099"/>
                <a:ext cx="248974" cy="302377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5447" extrusionOk="0">
                    <a:moveTo>
                      <a:pt x="4387" y="1"/>
                    </a:moveTo>
                    <a:lnTo>
                      <a:pt x="4387" y="1"/>
                    </a:lnTo>
                    <a:cubicBezTo>
                      <a:pt x="3234" y="1780"/>
                      <a:pt x="1" y="5138"/>
                      <a:pt x="1780" y="5439"/>
                    </a:cubicBezTo>
                    <a:cubicBezTo>
                      <a:pt x="1823" y="5444"/>
                      <a:pt x="1866" y="5446"/>
                      <a:pt x="1908" y="5446"/>
                    </a:cubicBezTo>
                    <a:cubicBezTo>
                      <a:pt x="3697" y="5446"/>
                      <a:pt x="4485" y="1348"/>
                      <a:pt x="43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45"/>
              <p:cNvSpPr/>
              <p:nvPr/>
            </p:nvSpPr>
            <p:spPr>
              <a:xfrm rot="-5400000">
                <a:off x="6495967" y="1487429"/>
                <a:ext cx="388199" cy="102920"/>
              </a:xfrm>
              <a:custGeom>
                <a:avLst/>
                <a:gdLst/>
                <a:ahLst/>
                <a:cxnLst/>
                <a:rect l="l" t="t" r="r" b="b"/>
                <a:pathLst>
                  <a:path w="6993" h="1854" extrusionOk="0">
                    <a:moveTo>
                      <a:pt x="2866" y="1"/>
                    </a:moveTo>
                    <a:cubicBezTo>
                      <a:pt x="1324" y="1"/>
                      <a:pt x="109" y="412"/>
                      <a:pt x="0" y="697"/>
                    </a:cubicBezTo>
                    <a:cubicBezTo>
                      <a:pt x="0" y="1524"/>
                      <a:pt x="1446" y="1854"/>
                      <a:pt x="3082" y="1854"/>
                    </a:cubicBezTo>
                    <a:cubicBezTo>
                      <a:pt x="4523" y="1854"/>
                      <a:pt x="6112" y="1598"/>
                      <a:pt x="6993" y="1199"/>
                    </a:cubicBezTo>
                    <a:cubicBezTo>
                      <a:pt x="5697" y="293"/>
                      <a:pt x="4166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45"/>
              <p:cNvSpPr/>
              <p:nvPr/>
            </p:nvSpPr>
            <p:spPr>
              <a:xfrm rot="-5400000">
                <a:off x="6047713" y="872462"/>
                <a:ext cx="846011" cy="794439"/>
              </a:xfrm>
              <a:custGeom>
                <a:avLst/>
                <a:gdLst/>
                <a:ahLst/>
                <a:cxnLst/>
                <a:rect l="l" t="t" r="r" b="b"/>
                <a:pathLst>
                  <a:path w="15240" h="14311" fill="none" extrusionOk="0">
                    <a:moveTo>
                      <a:pt x="15239" y="0"/>
                    </a:moveTo>
                    <a:cubicBezTo>
                      <a:pt x="14613" y="1479"/>
                      <a:pt x="8347" y="14311"/>
                      <a:pt x="1" y="13584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45"/>
              <p:cNvSpPr/>
              <p:nvPr/>
            </p:nvSpPr>
            <p:spPr>
              <a:xfrm rot="-5400000">
                <a:off x="6508961" y="962180"/>
                <a:ext cx="80715" cy="256079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4613" fill="none" extrusionOk="0">
                    <a:moveTo>
                      <a:pt x="1454" y="1"/>
                    </a:moveTo>
                    <a:cubicBezTo>
                      <a:pt x="1354" y="226"/>
                      <a:pt x="527" y="4086"/>
                      <a:pt x="0" y="4612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45"/>
              <p:cNvSpPr/>
              <p:nvPr/>
            </p:nvSpPr>
            <p:spPr>
              <a:xfrm rot="-5400000">
                <a:off x="6363545" y="1177149"/>
                <a:ext cx="243533" cy="47352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853" fill="none" extrusionOk="0">
                    <a:moveTo>
                      <a:pt x="4387" y="1"/>
                    </a:moveTo>
                    <a:cubicBezTo>
                      <a:pt x="4387" y="1"/>
                      <a:pt x="226" y="527"/>
                      <a:pt x="1" y="853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45"/>
              <p:cNvSpPr/>
              <p:nvPr/>
            </p:nvSpPr>
            <p:spPr>
              <a:xfrm rot="-5400000">
                <a:off x="6805973" y="1527760"/>
                <a:ext cx="146164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507" fill="none" extrusionOk="0">
                    <a:moveTo>
                      <a:pt x="2633" y="0"/>
                    </a:moveTo>
                    <a:cubicBezTo>
                      <a:pt x="2633" y="0"/>
                      <a:pt x="226" y="2206"/>
                      <a:pt x="1" y="2507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45"/>
              <p:cNvSpPr/>
              <p:nvPr/>
            </p:nvSpPr>
            <p:spPr>
              <a:xfrm rot="-5400000">
                <a:off x="6630696" y="1083918"/>
                <a:ext cx="86322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80" extrusionOk="0">
                    <a:moveTo>
                      <a:pt x="727" y="0"/>
                    </a:moveTo>
                    <a:cubicBezTo>
                      <a:pt x="301" y="0"/>
                      <a:pt x="0" y="426"/>
                      <a:pt x="0" y="852"/>
                    </a:cubicBezTo>
                    <a:cubicBezTo>
                      <a:pt x="0" y="1253"/>
                      <a:pt x="301" y="1579"/>
                      <a:pt x="727" y="1579"/>
                    </a:cubicBezTo>
                    <a:cubicBezTo>
                      <a:pt x="1153" y="1579"/>
                      <a:pt x="1554" y="1253"/>
                      <a:pt x="1554" y="852"/>
                    </a:cubicBezTo>
                    <a:cubicBezTo>
                      <a:pt x="1554" y="426"/>
                      <a:pt x="1153" y="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45"/>
              <p:cNvSpPr/>
              <p:nvPr/>
            </p:nvSpPr>
            <p:spPr>
              <a:xfrm rot="-5400000">
                <a:off x="6920077" y="1629319"/>
                <a:ext cx="87710" cy="8632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55" extrusionOk="0">
                    <a:moveTo>
                      <a:pt x="828" y="0"/>
                    </a:moveTo>
                    <a:cubicBezTo>
                      <a:pt x="427" y="0"/>
                      <a:pt x="1" y="301"/>
                      <a:pt x="1" y="727"/>
                    </a:cubicBezTo>
                    <a:cubicBezTo>
                      <a:pt x="1" y="1128"/>
                      <a:pt x="427" y="1554"/>
                      <a:pt x="828" y="1554"/>
                    </a:cubicBezTo>
                    <a:cubicBezTo>
                      <a:pt x="1254" y="1554"/>
                      <a:pt x="1580" y="1128"/>
                      <a:pt x="1580" y="727"/>
                    </a:cubicBezTo>
                    <a:cubicBezTo>
                      <a:pt x="1580" y="301"/>
                      <a:pt x="1254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45"/>
              <p:cNvSpPr/>
              <p:nvPr/>
            </p:nvSpPr>
            <p:spPr>
              <a:xfrm rot="-5400000">
                <a:off x="6780938" y="1664097"/>
                <a:ext cx="87710" cy="86266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54" extrusionOk="0">
                    <a:moveTo>
                      <a:pt x="827" y="0"/>
                    </a:moveTo>
                    <a:cubicBezTo>
                      <a:pt x="426" y="0"/>
                      <a:pt x="0" y="401"/>
                      <a:pt x="0" y="827"/>
                    </a:cubicBezTo>
                    <a:cubicBezTo>
                      <a:pt x="0" y="1253"/>
                      <a:pt x="426" y="1554"/>
                      <a:pt x="827" y="1554"/>
                    </a:cubicBezTo>
                    <a:cubicBezTo>
                      <a:pt x="1253" y="1554"/>
                      <a:pt x="1579" y="1253"/>
                      <a:pt x="1579" y="827"/>
                    </a:cubicBezTo>
                    <a:cubicBezTo>
                      <a:pt x="1579" y="401"/>
                      <a:pt x="1253" y="0"/>
                      <a:pt x="8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45"/>
              <p:cNvSpPr/>
              <p:nvPr/>
            </p:nvSpPr>
            <p:spPr>
              <a:xfrm rot="-5400000">
                <a:off x="6461635" y="1304438"/>
                <a:ext cx="87710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853" y="1"/>
                    </a:moveTo>
                    <a:cubicBezTo>
                      <a:pt x="427" y="1"/>
                      <a:pt x="0" y="427"/>
                      <a:pt x="0" y="853"/>
                    </a:cubicBezTo>
                    <a:cubicBezTo>
                      <a:pt x="0" y="1254"/>
                      <a:pt x="427" y="1580"/>
                      <a:pt x="853" y="1580"/>
                    </a:cubicBezTo>
                    <a:cubicBezTo>
                      <a:pt x="1254" y="1580"/>
                      <a:pt x="1579" y="1254"/>
                      <a:pt x="1579" y="853"/>
                    </a:cubicBezTo>
                    <a:cubicBezTo>
                      <a:pt x="1579" y="427"/>
                      <a:pt x="1254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3" name="Google Shape;4103;p45"/>
            <p:cNvGrpSpPr/>
            <p:nvPr/>
          </p:nvGrpSpPr>
          <p:grpSpPr>
            <a:xfrm>
              <a:off x="7061758" y="1855367"/>
              <a:ext cx="724929" cy="1495670"/>
              <a:chOff x="6618844" y="1855367"/>
              <a:chExt cx="724929" cy="1495670"/>
            </a:xfrm>
          </p:grpSpPr>
          <p:sp>
            <p:nvSpPr>
              <p:cNvPr id="4104" name="Google Shape;4104;p45"/>
              <p:cNvSpPr/>
              <p:nvPr/>
            </p:nvSpPr>
            <p:spPr>
              <a:xfrm rot="-5400000">
                <a:off x="7065461" y="2400759"/>
                <a:ext cx="313090" cy="243533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4387" extrusionOk="0">
                    <a:moveTo>
                      <a:pt x="5640" y="0"/>
                    </a:moveTo>
                    <a:lnTo>
                      <a:pt x="5640" y="0"/>
                    </a:lnTo>
                    <a:cubicBezTo>
                      <a:pt x="4712" y="101"/>
                      <a:pt x="3033" y="627"/>
                      <a:pt x="2206" y="627"/>
                    </a:cubicBezTo>
                    <a:cubicBezTo>
                      <a:pt x="2306" y="928"/>
                      <a:pt x="1379" y="2281"/>
                      <a:pt x="0" y="2607"/>
                    </a:cubicBezTo>
                    <a:cubicBezTo>
                      <a:pt x="1254" y="2707"/>
                      <a:pt x="1479" y="3534"/>
                      <a:pt x="1680" y="4386"/>
                    </a:cubicBezTo>
                    <a:cubicBezTo>
                      <a:pt x="2031" y="3952"/>
                      <a:pt x="2725" y="3227"/>
                      <a:pt x="3492" y="3227"/>
                    </a:cubicBezTo>
                    <a:cubicBezTo>
                      <a:pt x="3654" y="3227"/>
                      <a:pt x="3819" y="3259"/>
                      <a:pt x="3985" y="3334"/>
                    </a:cubicBezTo>
                    <a:cubicBezTo>
                      <a:pt x="4086" y="2181"/>
                      <a:pt x="4812" y="928"/>
                      <a:pt x="56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45"/>
              <p:cNvSpPr/>
              <p:nvPr/>
            </p:nvSpPr>
            <p:spPr>
              <a:xfrm rot="-5400000">
                <a:off x="7035568" y="2359710"/>
                <a:ext cx="192018" cy="10997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1981" fill="none" extrusionOk="0">
                    <a:moveTo>
                      <a:pt x="3459" y="0"/>
                    </a:moveTo>
                    <a:cubicBezTo>
                      <a:pt x="3459" y="0"/>
                      <a:pt x="627" y="1454"/>
                      <a:pt x="0" y="198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45"/>
              <p:cNvSpPr/>
              <p:nvPr/>
            </p:nvSpPr>
            <p:spPr>
              <a:xfrm rot="-5400000">
                <a:off x="7076592" y="2185128"/>
                <a:ext cx="69613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201" y="0"/>
                      <a:pt x="1" y="201"/>
                      <a:pt x="1" y="627"/>
                    </a:cubicBezTo>
                    <a:cubicBezTo>
                      <a:pt x="1" y="953"/>
                      <a:pt x="201" y="1254"/>
                      <a:pt x="627" y="1254"/>
                    </a:cubicBezTo>
                    <a:cubicBezTo>
                      <a:pt x="928" y="1254"/>
                      <a:pt x="1254" y="953"/>
                      <a:pt x="1254" y="627"/>
                    </a:cubicBezTo>
                    <a:cubicBezTo>
                      <a:pt x="1254" y="201"/>
                      <a:pt x="92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45"/>
              <p:cNvSpPr/>
              <p:nvPr/>
            </p:nvSpPr>
            <p:spPr>
              <a:xfrm rot="-5400000">
                <a:off x="7094689" y="2122511"/>
                <a:ext cx="75164" cy="75164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354" extrusionOk="0">
                    <a:moveTo>
                      <a:pt x="727" y="0"/>
                    </a:moveTo>
                    <a:cubicBezTo>
                      <a:pt x="326" y="0"/>
                      <a:pt x="0" y="301"/>
                      <a:pt x="0" y="727"/>
                    </a:cubicBezTo>
                    <a:cubicBezTo>
                      <a:pt x="0" y="1028"/>
                      <a:pt x="326" y="1354"/>
                      <a:pt x="727" y="1354"/>
                    </a:cubicBezTo>
                    <a:cubicBezTo>
                      <a:pt x="1053" y="1354"/>
                      <a:pt x="1354" y="1028"/>
                      <a:pt x="1354" y="727"/>
                    </a:cubicBezTo>
                    <a:cubicBezTo>
                      <a:pt x="1354" y="301"/>
                      <a:pt x="1053" y="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45"/>
              <p:cNvSpPr/>
              <p:nvPr/>
            </p:nvSpPr>
            <p:spPr>
              <a:xfrm rot="-5400000">
                <a:off x="7039011" y="2125287"/>
                <a:ext cx="75164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254" extrusionOk="0">
                    <a:moveTo>
                      <a:pt x="727" y="1"/>
                    </a:moveTo>
                    <a:cubicBezTo>
                      <a:pt x="326" y="1"/>
                      <a:pt x="0" y="201"/>
                      <a:pt x="0" y="627"/>
                    </a:cubicBezTo>
                    <a:cubicBezTo>
                      <a:pt x="0" y="953"/>
                      <a:pt x="326" y="1254"/>
                      <a:pt x="727" y="1254"/>
                    </a:cubicBezTo>
                    <a:cubicBezTo>
                      <a:pt x="1053" y="1254"/>
                      <a:pt x="1354" y="953"/>
                      <a:pt x="1354" y="627"/>
                    </a:cubicBezTo>
                    <a:cubicBezTo>
                      <a:pt x="1354" y="201"/>
                      <a:pt x="1053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45"/>
              <p:cNvSpPr/>
              <p:nvPr/>
            </p:nvSpPr>
            <p:spPr>
              <a:xfrm rot="-5400000">
                <a:off x="6995183" y="2672768"/>
                <a:ext cx="186466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828" fill="none" extrusionOk="0">
                    <a:moveTo>
                      <a:pt x="3359" y="1"/>
                    </a:moveTo>
                    <a:cubicBezTo>
                      <a:pt x="3234" y="1"/>
                      <a:pt x="527" y="627"/>
                      <a:pt x="0" y="828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45"/>
              <p:cNvSpPr/>
              <p:nvPr/>
            </p:nvSpPr>
            <p:spPr>
              <a:xfrm rot="-5400000">
                <a:off x="7088388" y="2747876"/>
                <a:ext cx="75219" cy="7660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380" extrusionOk="0">
                    <a:moveTo>
                      <a:pt x="627" y="1"/>
                    </a:moveTo>
                    <a:cubicBezTo>
                      <a:pt x="327" y="1"/>
                      <a:pt x="1" y="327"/>
                      <a:pt x="1" y="627"/>
                    </a:cubicBezTo>
                    <a:cubicBezTo>
                      <a:pt x="1" y="1054"/>
                      <a:pt x="327" y="1379"/>
                      <a:pt x="627" y="1379"/>
                    </a:cubicBezTo>
                    <a:cubicBezTo>
                      <a:pt x="1054" y="1379"/>
                      <a:pt x="1354" y="1054"/>
                      <a:pt x="1354" y="627"/>
                    </a:cubicBezTo>
                    <a:cubicBezTo>
                      <a:pt x="1354" y="327"/>
                      <a:pt x="1054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45"/>
              <p:cNvSpPr/>
              <p:nvPr/>
            </p:nvSpPr>
            <p:spPr>
              <a:xfrm rot="-5400000">
                <a:off x="7062687" y="2786123"/>
                <a:ext cx="69613" cy="7521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55" extrusionOk="0">
                    <a:moveTo>
                      <a:pt x="627" y="1"/>
                    </a:moveTo>
                    <a:cubicBezTo>
                      <a:pt x="326" y="1"/>
                      <a:pt x="0" y="301"/>
                      <a:pt x="0" y="627"/>
                    </a:cubicBezTo>
                    <a:cubicBezTo>
                      <a:pt x="0" y="1028"/>
                      <a:pt x="326" y="1354"/>
                      <a:pt x="627" y="1354"/>
                    </a:cubicBezTo>
                    <a:cubicBezTo>
                      <a:pt x="1053" y="1354"/>
                      <a:pt x="1253" y="1028"/>
                      <a:pt x="1253" y="627"/>
                    </a:cubicBezTo>
                    <a:cubicBezTo>
                      <a:pt x="1253" y="301"/>
                      <a:pt x="1053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45"/>
              <p:cNvSpPr/>
              <p:nvPr/>
            </p:nvSpPr>
            <p:spPr>
              <a:xfrm rot="-5400000">
                <a:off x="6723235" y="2626135"/>
                <a:ext cx="237927" cy="365994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6593" extrusionOk="0">
                    <a:moveTo>
                      <a:pt x="526" y="1"/>
                    </a:moveTo>
                    <a:cubicBezTo>
                      <a:pt x="0" y="201"/>
                      <a:pt x="627" y="2407"/>
                      <a:pt x="0" y="3234"/>
                    </a:cubicBezTo>
                    <a:cubicBezTo>
                      <a:pt x="727" y="3660"/>
                      <a:pt x="1153" y="5013"/>
                      <a:pt x="1053" y="5113"/>
                    </a:cubicBezTo>
                    <a:cubicBezTo>
                      <a:pt x="953" y="5339"/>
                      <a:pt x="3659" y="6066"/>
                      <a:pt x="4085" y="6592"/>
                    </a:cubicBezTo>
                    <a:cubicBezTo>
                      <a:pt x="4286" y="5740"/>
                      <a:pt x="3559" y="2933"/>
                      <a:pt x="3559" y="2206"/>
                    </a:cubicBezTo>
                    <a:cubicBezTo>
                      <a:pt x="2206" y="1780"/>
                      <a:pt x="953" y="427"/>
                      <a:pt x="5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45"/>
              <p:cNvSpPr/>
              <p:nvPr/>
            </p:nvSpPr>
            <p:spPr>
              <a:xfrm rot="-5400000">
                <a:off x="6665447" y="2046705"/>
                <a:ext cx="289442" cy="382648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893" extrusionOk="0">
                    <a:moveTo>
                      <a:pt x="201" y="1"/>
                    </a:moveTo>
                    <a:cubicBezTo>
                      <a:pt x="101" y="1555"/>
                      <a:pt x="828" y="2708"/>
                      <a:pt x="1" y="3434"/>
                    </a:cubicBezTo>
                    <a:cubicBezTo>
                      <a:pt x="302" y="3760"/>
                      <a:pt x="1981" y="5941"/>
                      <a:pt x="1680" y="6467"/>
                    </a:cubicBezTo>
                    <a:cubicBezTo>
                      <a:pt x="2407" y="6692"/>
                      <a:pt x="4688" y="6467"/>
                      <a:pt x="5214" y="6893"/>
                    </a:cubicBezTo>
                    <a:cubicBezTo>
                      <a:pt x="4913" y="6166"/>
                      <a:pt x="4061" y="3033"/>
                      <a:pt x="4587" y="2407"/>
                    </a:cubicBezTo>
                    <a:lnTo>
                      <a:pt x="4587" y="2407"/>
                    </a:lnTo>
                    <a:cubicBezTo>
                      <a:pt x="4374" y="2458"/>
                      <a:pt x="4178" y="2482"/>
                      <a:pt x="4001" y="2482"/>
                    </a:cubicBezTo>
                    <a:cubicBezTo>
                      <a:pt x="3136" y="2482"/>
                      <a:pt x="2690" y="1906"/>
                      <a:pt x="2607" y="1053"/>
                    </a:cubicBezTo>
                    <a:cubicBezTo>
                      <a:pt x="2531" y="1074"/>
                      <a:pt x="2446" y="1084"/>
                      <a:pt x="2356" y="1084"/>
                    </a:cubicBezTo>
                    <a:cubicBezTo>
                      <a:pt x="1588" y="1084"/>
                      <a:pt x="403" y="382"/>
                      <a:pt x="2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45"/>
              <p:cNvSpPr/>
              <p:nvPr/>
            </p:nvSpPr>
            <p:spPr>
              <a:xfrm rot="-5400000">
                <a:off x="6748850" y="3039945"/>
                <a:ext cx="400745" cy="221439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3989" extrusionOk="0">
                    <a:moveTo>
                      <a:pt x="4828" y="0"/>
                    </a:moveTo>
                    <a:cubicBezTo>
                      <a:pt x="4822" y="0"/>
                      <a:pt x="4817" y="1"/>
                      <a:pt x="4812" y="4"/>
                    </a:cubicBezTo>
                    <a:cubicBezTo>
                      <a:pt x="4480" y="463"/>
                      <a:pt x="3777" y="762"/>
                      <a:pt x="3014" y="762"/>
                    </a:cubicBezTo>
                    <a:cubicBezTo>
                      <a:pt x="2569" y="762"/>
                      <a:pt x="2104" y="660"/>
                      <a:pt x="1679" y="430"/>
                    </a:cubicBezTo>
                    <a:cubicBezTo>
                      <a:pt x="1679" y="1357"/>
                      <a:pt x="952" y="2309"/>
                      <a:pt x="0" y="2836"/>
                    </a:cubicBezTo>
                    <a:cubicBezTo>
                      <a:pt x="118" y="2808"/>
                      <a:pt x="255" y="2795"/>
                      <a:pt x="406" y="2795"/>
                    </a:cubicBezTo>
                    <a:cubicBezTo>
                      <a:pt x="1473" y="2795"/>
                      <a:pt x="3236" y="3440"/>
                      <a:pt x="3960" y="3989"/>
                    </a:cubicBezTo>
                    <a:cubicBezTo>
                      <a:pt x="4712" y="3563"/>
                      <a:pt x="6466" y="3362"/>
                      <a:pt x="7218" y="2610"/>
                    </a:cubicBezTo>
                    <a:cubicBezTo>
                      <a:pt x="6288" y="1998"/>
                      <a:pt x="5071" y="0"/>
                      <a:pt x="48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45"/>
              <p:cNvSpPr/>
              <p:nvPr/>
            </p:nvSpPr>
            <p:spPr>
              <a:xfrm rot="-5400000">
                <a:off x="6436591" y="2356257"/>
                <a:ext cx="1303711" cy="301932"/>
              </a:xfrm>
              <a:custGeom>
                <a:avLst/>
                <a:gdLst/>
                <a:ahLst/>
                <a:cxnLst/>
                <a:rect l="l" t="t" r="r" b="b"/>
                <a:pathLst>
                  <a:path w="23485" h="5439" fill="none" extrusionOk="0">
                    <a:moveTo>
                      <a:pt x="23485" y="326"/>
                    </a:moveTo>
                    <a:cubicBezTo>
                      <a:pt x="13660" y="5439"/>
                      <a:pt x="2181" y="100"/>
                      <a:pt x="1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45"/>
              <p:cNvSpPr/>
              <p:nvPr/>
            </p:nvSpPr>
            <p:spPr>
              <a:xfrm rot="-5400000">
                <a:off x="6833090" y="2040435"/>
                <a:ext cx="254691" cy="162818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2933" fill="none" extrusionOk="0">
                    <a:moveTo>
                      <a:pt x="4587" y="2406"/>
                    </a:moveTo>
                    <a:cubicBezTo>
                      <a:pt x="4587" y="2406"/>
                      <a:pt x="2607" y="2933"/>
                      <a:pt x="1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45"/>
              <p:cNvSpPr/>
              <p:nvPr/>
            </p:nvSpPr>
            <p:spPr>
              <a:xfrm rot="-5400000">
                <a:off x="6864428" y="2646315"/>
                <a:ext cx="162818" cy="214334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861" fill="none" extrusionOk="0">
                    <a:moveTo>
                      <a:pt x="2933" y="3860"/>
                    </a:moveTo>
                    <a:cubicBezTo>
                      <a:pt x="2507" y="3359"/>
                      <a:pt x="527" y="1154"/>
                      <a:pt x="0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45"/>
              <p:cNvSpPr/>
              <p:nvPr/>
            </p:nvSpPr>
            <p:spPr>
              <a:xfrm rot="-5400000">
                <a:off x="6993103" y="2379862"/>
                <a:ext cx="91873" cy="75219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355" fill="none" extrusionOk="0">
                    <a:moveTo>
                      <a:pt x="0" y="1"/>
                    </a:moveTo>
                    <a:cubicBezTo>
                      <a:pt x="0" y="1"/>
                      <a:pt x="1128" y="1254"/>
                      <a:pt x="1654" y="1354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45"/>
              <p:cNvSpPr/>
              <p:nvPr/>
            </p:nvSpPr>
            <p:spPr>
              <a:xfrm rot="-5400000">
                <a:off x="6923519" y="2420247"/>
                <a:ext cx="75219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254" extrusionOk="0">
                    <a:moveTo>
                      <a:pt x="627" y="1"/>
                    </a:moveTo>
                    <a:cubicBezTo>
                      <a:pt x="302" y="1"/>
                      <a:pt x="1" y="201"/>
                      <a:pt x="1" y="627"/>
                    </a:cubicBezTo>
                    <a:cubicBezTo>
                      <a:pt x="1" y="928"/>
                      <a:pt x="302" y="1254"/>
                      <a:pt x="627" y="1254"/>
                    </a:cubicBezTo>
                    <a:cubicBezTo>
                      <a:pt x="1028" y="1254"/>
                      <a:pt x="1354" y="928"/>
                      <a:pt x="1354" y="627"/>
                    </a:cubicBezTo>
                    <a:cubicBezTo>
                      <a:pt x="1354" y="201"/>
                      <a:pt x="1028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45"/>
              <p:cNvSpPr/>
              <p:nvPr/>
            </p:nvSpPr>
            <p:spPr>
              <a:xfrm rot="-5400000">
                <a:off x="6913832" y="2492606"/>
                <a:ext cx="69613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201" y="0"/>
                      <a:pt x="1" y="326"/>
                      <a:pt x="1" y="627"/>
                    </a:cubicBezTo>
                    <a:cubicBezTo>
                      <a:pt x="1" y="952"/>
                      <a:pt x="201" y="1253"/>
                      <a:pt x="627" y="1253"/>
                    </a:cubicBezTo>
                    <a:cubicBezTo>
                      <a:pt x="928" y="1253"/>
                      <a:pt x="1254" y="952"/>
                      <a:pt x="1254" y="627"/>
                    </a:cubicBezTo>
                    <a:cubicBezTo>
                      <a:pt x="1254" y="326"/>
                      <a:pt x="92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45"/>
              <p:cNvSpPr/>
              <p:nvPr/>
            </p:nvSpPr>
            <p:spPr>
              <a:xfrm rot="-5400000">
                <a:off x="6961100" y="2487027"/>
                <a:ext cx="69668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628" y="0"/>
                    </a:moveTo>
                    <a:cubicBezTo>
                      <a:pt x="302" y="0"/>
                      <a:pt x="1" y="301"/>
                      <a:pt x="1" y="627"/>
                    </a:cubicBezTo>
                    <a:cubicBezTo>
                      <a:pt x="1" y="1028"/>
                      <a:pt x="302" y="1253"/>
                      <a:pt x="628" y="1253"/>
                    </a:cubicBezTo>
                    <a:cubicBezTo>
                      <a:pt x="928" y="1253"/>
                      <a:pt x="1254" y="1028"/>
                      <a:pt x="1254" y="627"/>
                    </a:cubicBezTo>
                    <a:cubicBezTo>
                      <a:pt x="1254" y="301"/>
                      <a:pt x="928" y="0"/>
                      <a:pt x="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2" name="Google Shape;4122;p45"/>
            <p:cNvGrpSpPr/>
            <p:nvPr/>
          </p:nvGrpSpPr>
          <p:grpSpPr>
            <a:xfrm>
              <a:off x="1357313" y="1702984"/>
              <a:ext cx="724932" cy="1495654"/>
              <a:chOff x="2514599" y="1855384"/>
              <a:chExt cx="724932" cy="1495654"/>
            </a:xfrm>
          </p:grpSpPr>
          <p:sp>
            <p:nvSpPr>
              <p:cNvPr id="4123" name="Google Shape;4123;p45"/>
              <p:cNvSpPr/>
              <p:nvPr/>
            </p:nvSpPr>
            <p:spPr>
              <a:xfrm rot="-5400000">
                <a:off x="2893716" y="2217792"/>
                <a:ext cx="237982" cy="35905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468" extrusionOk="0">
                    <a:moveTo>
                      <a:pt x="101" y="1"/>
                    </a:moveTo>
                    <a:cubicBezTo>
                      <a:pt x="1" y="728"/>
                      <a:pt x="728" y="3660"/>
                      <a:pt x="728" y="4287"/>
                    </a:cubicBezTo>
                    <a:cubicBezTo>
                      <a:pt x="2081" y="4713"/>
                      <a:pt x="3334" y="6066"/>
                      <a:pt x="3760" y="6467"/>
                    </a:cubicBezTo>
                    <a:cubicBezTo>
                      <a:pt x="4186" y="6367"/>
                      <a:pt x="3660" y="4086"/>
                      <a:pt x="4286" y="3334"/>
                    </a:cubicBezTo>
                    <a:cubicBezTo>
                      <a:pt x="3560" y="2833"/>
                      <a:pt x="3134" y="1580"/>
                      <a:pt x="3234" y="1354"/>
                    </a:cubicBezTo>
                    <a:cubicBezTo>
                      <a:pt x="3334" y="1254"/>
                      <a:pt x="627" y="527"/>
                      <a:pt x="1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45"/>
              <p:cNvSpPr/>
              <p:nvPr/>
            </p:nvSpPr>
            <p:spPr>
              <a:xfrm rot="-5400000">
                <a:off x="2903458" y="2777098"/>
                <a:ext cx="289442" cy="382703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894" extrusionOk="0">
                    <a:moveTo>
                      <a:pt x="1" y="1"/>
                    </a:moveTo>
                    <a:cubicBezTo>
                      <a:pt x="302" y="728"/>
                      <a:pt x="1154" y="3861"/>
                      <a:pt x="627" y="4487"/>
                    </a:cubicBezTo>
                    <a:cubicBezTo>
                      <a:pt x="876" y="4422"/>
                      <a:pt x="1101" y="4391"/>
                      <a:pt x="1301" y="4391"/>
                    </a:cubicBezTo>
                    <a:cubicBezTo>
                      <a:pt x="2109" y="4391"/>
                      <a:pt x="2527" y="4897"/>
                      <a:pt x="2607" y="5740"/>
                    </a:cubicBezTo>
                    <a:cubicBezTo>
                      <a:pt x="2677" y="5721"/>
                      <a:pt x="2753" y="5712"/>
                      <a:pt x="2834" y="5712"/>
                    </a:cubicBezTo>
                    <a:cubicBezTo>
                      <a:pt x="3605" y="5712"/>
                      <a:pt x="4832" y="6508"/>
                      <a:pt x="5013" y="6893"/>
                    </a:cubicBezTo>
                    <a:cubicBezTo>
                      <a:pt x="5114" y="5314"/>
                      <a:pt x="4387" y="4161"/>
                      <a:pt x="5214" y="3435"/>
                    </a:cubicBezTo>
                    <a:cubicBezTo>
                      <a:pt x="4813" y="3034"/>
                      <a:pt x="3234" y="828"/>
                      <a:pt x="3434" y="302"/>
                    </a:cubicBezTo>
                    <a:cubicBezTo>
                      <a:pt x="2808" y="201"/>
                      <a:pt x="527" y="40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45"/>
              <p:cNvSpPr/>
              <p:nvPr/>
            </p:nvSpPr>
            <p:spPr>
              <a:xfrm rot="-5400000">
                <a:off x="2477045" y="2583003"/>
                <a:ext cx="318642" cy="243533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4387" extrusionOk="0">
                    <a:moveTo>
                      <a:pt x="4085" y="0"/>
                    </a:moveTo>
                    <a:cubicBezTo>
                      <a:pt x="3717" y="369"/>
                      <a:pt x="2955" y="1112"/>
                      <a:pt x="2091" y="1112"/>
                    </a:cubicBezTo>
                    <a:cubicBezTo>
                      <a:pt x="1956" y="1112"/>
                      <a:pt x="1818" y="1094"/>
                      <a:pt x="1679" y="1053"/>
                    </a:cubicBezTo>
                    <a:cubicBezTo>
                      <a:pt x="1679" y="2181"/>
                      <a:pt x="952" y="3434"/>
                      <a:pt x="0" y="4386"/>
                    </a:cubicBezTo>
                    <a:cubicBezTo>
                      <a:pt x="1053" y="4186"/>
                      <a:pt x="2607" y="3760"/>
                      <a:pt x="3559" y="3760"/>
                    </a:cubicBezTo>
                    <a:cubicBezTo>
                      <a:pt x="3459" y="3434"/>
                      <a:pt x="4386" y="2081"/>
                      <a:pt x="5739" y="1780"/>
                    </a:cubicBezTo>
                    <a:cubicBezTo>
                      <a:pt x="4486" y="1554"/>
                      <a:pt x="4286" y="828"/>
                      <a:pt x="40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45"/>
              <p:cNvSpPr/>
              <p:nvPr/>
            </p:nvSpPr>
            <p:spPr>
              <a:xfrm rot="-5400000">
                <a:off x="2702588" y="1945675"/>
                <a:ext cx="406296" cy="225714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4066" extrusionOk="0">
                    <a:moveTo>
                      <a:pt x="3359" y="0"/>
                    </a:moveTo>
                    <a:cubicBezTo>
                      <a:pt x="2632" y="426"/>
                      <a:pt x="852" y="727"/>
                      <a:pt x="0" y="1353"/>
                    </a:cubicBezTo>
                    <a:cubicBezTo>
                      <a:pt x="925" y="2059"/>
                      <a:pt x="2134" y="4066"/>
                      <a:pt x="2478" y="4066"/>
                    </a:cubicBezTo>
                    <a:cubicBezTo>
                      <a:pt x="2488" y="4066"/>
                      <a:pt x="2498" y="4064"/>
                      <a:pt x="2507" y="4060"/>
                    </a:cubicBezTo>
                    <a:cubicBezTo>
                      <a:pt x="2837" y="3540"/>
                      <a:pt x="3544" y="3268"/>
                      <a:pt x="4304" y="3268"/>
                    </a:cubicBezTo>
                    <a:cubicBezTo>
                      <a:pt x="4753" y="3268"/>
                      <a:pt x="5220" y="3363"/>
                      <a:pt x="5639" y="3559"/>
                    </a:cubicBezTo>
                    <a:cubicBezTo>
                      <a:pt x="5539" y="2707"/>
                      <a:pt x="6391" y="1780"/>
                      <a:pt x="7319" y="1153"/>
                    </a:cubicBezTo>
                    <a:lnTo>
                      <a:pt x="7319" y="1153"/>
                    </a:lnTo>
                    <a:cubicBezTo>
                      <a:pt x="7199" y="1179"/>
                      <a:pt x="7058" y="1191"/>
                      <a:pt x="6899" y="1191"/>
                    </a:cubicBezTo>
                    <a:cubicBezTo>
                      <a:pt x="5825" y="1191"/>
                      <a:pt x="3992" y="633"/>
                      <a:pt x="3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6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45"/>
              <p:cNvSpPr/>
              <p:nvPr/>
            </p:nvSpPr>
            <p:spPr>
              <a:xfrm rot="-5400000">
                <a:off x="2118072" y="2548215"/>
                <a:ext cx="1298104" cy="307539"/>
              </a:xfrm>
              <a:custGeom>
                <a:avLst/>
                <a:gdLst/>
                <a:ahLst/>
                <a:cxnLst/>
                <a:rect l="l" t="t" r="r" b="b"/>
                <a:pathLst>
                  <a:path w="23384" h="5540" fill="none" extrusionOk="0">
                    <a:moveTo>
                      <a:pt x="0" y="5114"/>
                    </a:moveTo>
                    <a:cubicBezTo>
                      <a:pt x="9724" y="1"/>
                      <a:pt x="21303" y="5415"/>
                      <a:pt x="23384" y="554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45"/>
              <p:cNvSpPr/>
              <p:nvPr/>
            </p:nvSpPr>
            <p:spPr>
              <a:xfrm rot="-5400000">
                <a:off x="2767148" y="3006668"/>
                <a:ext cx="254636" cy="155879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2808" fill="none" extrusionOk="0">
                    <a:moveTo>
                      <a:pt x="0" y="401"/>
                    </a:moveTo>
                    <a:cubicBezTo>
                      <a:pt x="0" y="401"/>
                      <a:pt x="1980" y="0"/>
                      <a:pt x="4587" y="2807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45"/>
              <p:cNvSpPr/>
              <p:nvPr/>
            </p:nvSpPr>
            <p:spPr>
              <a:xfrm rot="-5400000">
                <a:off x="2830433" y="2345082"/>
                <a:ext cx="161430" cy="214334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3861" fill="none" extrusionOk="0">
                    <a:moveTo>
                      <a:pt x="0" y="1"/>
                    </a:moveTo>
                    <a:cubicBezTo>
                      <a:pt x="401" y="427"/>
                      <a:pt x="2381" y="2732"/>
                      <a:pt x="2907" y="386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45"/>
              <p:cNvSpPr/>
              <p:nvPr/>
            </p:nvSpPr>
            <p:spPr>
              <a:xfrm rot="-5400000">
                <a:off x="2628009" y="2750678"/>
                <a:ext cx="190630" cy="116909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2106" fill="none" extrusionOk="0">
                    <a:moveTo>
                      <a:pt x="0" y="2106"/>
                    </a:moveTo>
                    <a:cubicBezTo>
                      <a:pt x="0" y="2106"/>
                      <a:pt x="2807" y="627"/>
                      <a:pt x="3434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45"/>
              <p:cNvSpPr/>
              <p:nvPr/>
            </p:nvSpPr>
            <p:spPr>
              <a:xfrm rot="-5400000">
                <a:off x="2708696" y="2964926"/>
                <a:ext cx="69613" cy="76552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79" extrusionOk="0">
                    <a:moveTo>
                      <a:pt x="627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053"/>
                      <a:pt x="326" y="1379"/>
                      <a:pt x="627" y="1379"/>
                    </a:cubicBezTo>
                    <a:cubicBezTo>
                      <a:pt x="953" y="1379"/>
                      <a:pt x="1253" y="1053"/>
                      <a:pt x="1253" y="752"/>
                    </a:cubicBezTo>
                    <a:cubicBezTo>
                      <a:pt x="1253" y="32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45"/>
              <p:cNvSpPr/>
              <p:nvPr/>
            </p:nvSpPr>
            <p:spPr>
              <a:xfrm rot="-5400000">
                <a:off x="2688517" y="3032400"/>
                <a:ext cx="69613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326" y="0"/>
                      <a:pt x="0" y="301"/>
                      <a:pt x="0" y="627"/>
                    </a:cubicBezTo>
                    <a:cubicBezTo>
                      <a:pt x="0" y="928"/>
                      <a:pt x="326" y="1253"/>
                      <a:pt x="627" y="1253"/>
                    </a:cubicBezTo>
                    <a:cubicBezTo>
                      <a:pt x="1053" y="1253"/>
                      <a:pt x="1253" y="928"/>
                      <a:pt x="1253" y="627"/>
                    </a:cubicBezTo>
                    <a:cubicBezTo>
                      <a:pt x="1253" y="301"/>
                      <a:pt x="1053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45"/>
              <p:cNvSpPr/>
              <p:nvPr/>
            </p:nvSpPr>
            <p:spPr>
              <a:xfrm rot="-5400000">
                <a:off x="2743473" y="3028903"/>
                <a:ext cx="69613" cy="7660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80" extrusionOk="0">
                    <a:moveTo>
                      <a:pt x="627" y="1"/>
                    </a:moveTo>
                    <a:cubicBezTo>
                      <a:pt x="326" y="1"/>
                      <a:pt x="0" y="326"/>
                      <a:pt x="0" y="753"/>
                    </a:cubicBezTo>
                    <a:cubicBezTo>
                      <a:pt x="0" y="1053"/>
                      <a:pt x="326" y="1379"/>
                      <a:pt x="627" y="1379"/>
                    </a:cubicBezTo>
                    <a:cubicBezTo>
                      <a:pt x="1053" y="1379"/>
                      <a:pt x="1253" y="1053"/>
                      <a:pt x="1253" y="753"/>
                    </a:cubicBezTo>
                    <a:cubicBezTo>
                      <a:pt x="1253" y="326"/>
                      <a:pt x="1053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45"/>
              <p:cNvSpPr/>
              <p:nvPr/>
            </p:nvSpPr>
            <p:spPr>
              <a:xfrm rot="-5400000">
                <a:off x="2766427" y="2749985"/>
                <a:ext cx="98812" cy="82103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479" fill="none" extrusionOk="0">
                    <a:moveTo>
                      <a:pt x="1780" y="1479"/>
                    </a:moveTo>
                    <a:cubicBezTo>
                      <a:pt x="1780" y="1479"/>
                      <a:pt x="627" y="226"/>
                      <a:pt x="0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45"/>
              <p:cNvSpPr/>
              <p:nvPr/>
            </p:nvSpPr>
            <p:spPr>
              <a:xfrm rot="-5400000">
                <a:off x="2676692" y="2504374"/>
                <a:ext cx="179527" cy="52959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954" fill="none" extrusionOk="0">
                    <a:moveTo>
                      <a:pt x="0" y="853"/>
                    </a:moveTo>
                    <a:cubicBezTo>
                      <a:pt x="100" y="953"/>
                      <a:pt x="2832" y="326"/>
                      <a:pt x="3233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45"/>
              <p:cNvSpPr/>
              <p:nvPr/>
            </p:nvSpPr>
            <p:spPr>
              <a:xfrm rot="-5400000">
                <a:off x="2691293" y="2403566"/>
                <a:ext cx="75164" cy="69613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254" extrusionOk="0">
                    <a:moveTo>
                      <a:pt x="627" y="1"/>
                    </a:moveTo>
                    <a:cubicBezTo>
                      <a:pt x="326" y="1"/>
                      <a:pt x="1" y="326"/>
                      <a:pt x="1" y="627"/>
                    </a:cubicBezTo>
                    <a:cubicBezTo>
                      <a:pt x="1" y="1053"/>
                      <a:pt x="326" y="1254"/>
                      <a:pt x="627" y="1254"/>
                    </a:cubicBezTo>
                    <a:cubicBezTo>
                      <a:pt x="1053" y="1254"/>
                      <a:pt x="1354" y="1053"/>
                      <a:pt x="1354" y="627"/>
                    </a:cubicBezTo>
                    <a:cubicBezTo>
                      <a:pt x="1354" y="326"/>
                      <a:pt x="1053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45"/>
              <p:cNvSpPr/>
              <p:nvPr/>
            </p:nvSpPr>
            <p:spPr>
              <a:xfrm rot="-5400000">
                <a:off x="2720519" y="2368732"/>
                <a:ext cx="75164" cy="6966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255" extrusionOk="0">
                    <a:moveTo>
                      <a:pt x="727" y="1"/>
                    </a:moveTo>
                    <a:cubicBezTo>
                      <a:pt x="326" y="1"/>
                      <a:pt x="0" y="302"/>
                      <a:pt x="0" y="627"/>
                    </a:cubicBezTo>
                    <a:cubicBezTo>
                      <a:pt x="0" y="1054"/>
                      <a:pt x="326" y="1254"/>
                      <a:pt x="727" y="1254"/>
                    </a:cubicBezTo>
                    <a:cubicBezTo>
                      <a:pt x="1053" y="1254"/>
                      <a:pt x="1354" y="1054"/>
                      <a:pt x="1354" y="627"/>
                    </a:cubicBezTo>
                    <a:cubicBezTo>
                      <a:pt x="1354" y="302"/>
                      <a:pt x="1053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45"/>
              <p:cNvSpPr/>
              <p:nvPr/>
            </p:nvSpPr>
            <p:spPr>
              <a:xfrm rot="-5400000">
                <a:off x="2856856" y="2713792"/>
                <a:ext cx="75164" cy="75219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355" extrusionOk="0">
                    <a:moveTo>
                      <a:pt x="627" y="1"/>
                    </a:moveTo>
                    <a:cubicBezTo>
                      <a:pt x="326" y="1"/>
                      <a:pt x="0" y="302"/>
                      <a:pt x="0" y="728"/>
                    </a:cubicBezTo>
                    <a:cubicBezTo>
                      <a:pt x="0" y="1029"/>
                      <a:pt x="326" y="1354"/>
                      <a:pt x="627" y="1354"/>
                    </a:cubicBezTo>
                    <a:cubicBezTo>
                      <a:pt x="1053" y="1354"/>
                      <a:pt x="1354" y="1029"/>
                      <a:pt x="1354" y="728"/>
                    </a:cubicBezTo>
                    <a:cubicBezTo>
                      <a:pt x="1354" y="302"/>
                      <a:pt x="1053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45"/>
              <p:cNvSpPr/>
              <p:nvPr/>
            </p:nvSpPr>
            <p:spPr>
              <a:xfrm rot="-5400000">
                <a:off x="2870761" y="2641488"/>
                <a:ext cx="69613" cy="7516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54" extrusionOk="0">
                    <a:moveTo>
                      <a:pt x="627" y="0"/>
                    </a:moveTo>
                    <a:cubicBezTo>
                      <a:pt x="327" y="0"/>
                      <a:pt x="1" y="326"/>
                      <a:pt x="1" y="727"/>
                    </a:cubicBezTo>
                    <a:cubicBezTo>
                      <a:pt x="1" y="1053"/>
                      <a:pt x="327" y="1354"/>
                      <a:pt x="627" y="1354"/>
                    </a:cubicBezTo>
                    <a:cubicBezTo>
                      <a:pt x="953" y="1354"/>
                      <a:pt x="1254" y="1053"/>
                      <a:pt x="1254" y="727"/>
                    </a:cubicBezTo>
                    <a:cubicBezTo>
                      <a:pt x="1254" y="32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45"/>
              <p:cNvSpPr/>
              <p:nvPr/>
            </p:nvSpPr>
            <p:spPr>
              <a:xfrm rot="-5400000">
                <a:off x="2824853" y="2647039"/>
                <a:ext cx="69613" cy="7516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54" extrusionOk="0">
                    <a:moveTo>
                      <a:pt x="627" y="0"/>
                    </a:moveTo>
                    <a:cubicBezTo>
                      <a:pt x="226" y="0"/>
                      <a:pt x="1" y="301"/>
                      <a:pt x="1" y="627"/>
                    </a:cubicBezTo>
                    <a:cubicBezTo>
                      <a:pt x="1" y="1028"/>
                      <a:pt x="226" y="1354"/>
                      <a:pt x="627" y="1354"/>
                    </a:cubicBezTo>
                    <a:cubicBezTo>
                      <a:pt x="953" y="1354"/>
                      <a:pt x="1254" y="1028"/>
                      <a:pt x="1254" y="627"/>
                    </a:cubicBezTo>
                    <a:cubicBezTo>
                      <a:pt x="1254" y="301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1" name="Google Shape;4141;p45"/>
            <p:cNvGrpSpPr/>
            <p:nvPr/>
          </p:nvGrpSpPr>
          <p:grpSpPr>
            <a:xfrm>
              <a:off x="2809973" y="406043"/>
              <a:ext cx="732561" cy="937042"/>
              <a:chOff x="2979824" y="4259268"/>
              <a:chExt cx="984097" cy="1258789"/>
            </a:xfrm>
          </p:grpSpPr>
          <p:sp>
            <p:nvSpPr>
              <p:cNvPr id="4142" name="Google Shape;4142;p45"/>
              <p:cNvSpPr/>
              <p:nvPr/>
            </p:nvSpPr>
            <p:spPr>
              <a:xfrm>
                <a:off x="2979824" y="4259268"/>
                <a:ext cx="984097" cy="1258789"/>
              </a:xfrm>
              <a:custGeom>
                <a:avLst/>
                <a:gdLst/>
                <a:ahLst/>
                <a:cxnLst/>
                <a:rect l="l" t="t" r="r" b="b"/>
                <a:pathLst>
                  <a:path w="34310" h="43887" extrusionOk="0">
                    <a:moveTo>
                      <a:pt x="12973" y="1"/>
                    </a:moveTo>
                    <a:cubicBezTo>
                      <a:pt x="12146" y="1"/>
                      <a:pt x="11318" y="107"/>
                      <a:pt x="10515" y="329"/>
                    </a:cubicBezTo>
                    <a:cubicBezTo>
                      <a:pt x="6349" y="1490"/>
                      <a:pt x="3265" y="5837"/>
                      <a:pt x="3846" y="10163"/>
                    </a:cubicBezTo>
                    <a:cubicBezTo>
                      <a:pt x="4106" y="12266"/>
                      <a:pt x="5268" y="14008"/>
                      <a:pt x="6770" y="15430"/>
                    </a:cubicBezTo>
                    <a:cubicBezTo>
                      <a:pt x="8112" y="16592"/>
                      <a:pt x="9274" y="17513"/>
                      <a:pt x="7691" y="19176"/>
                    </a:cubicBezTo>
                    <a:cubicBezTo>
                      <a:pt x="5608" y="21519"/>
                      <a:pt x="0" y="20678"/>
                      <a:pt x="181" y="25284"/>
                    </a:cubicBezTo>
                    <a:cubicBezTo>
                      <a:pt x="305" y="27298"/>
                      <a:pt x="2012" y="28144"/>
                      <a:pt x="3945" y="28144"/>
                    </a:cubicBezTo>
                    <a:cubicBezTo>
                      <a:pt x="4491" y="28144"/>
                      <a:pt x="5056" y="28076"/>
                      <a:pt x="5608" y="27948"/>
                    </a:cubicBezTo>
                    <a:cubicBezTo>
                      <a:pt x="6770" y="27688"/>
                      <a:pt x="7852" y="27287"/>
                      <a:pt x="8853" y="26787"/>
                    </a:cubicBezTo>
                    <a:cubicBezTo>
                      <a:pt x="9184" y="26609"/>
                      <a:pt x="9538" y="26528"/>
                      <a:pt x="9887" y="26528"/>
                    </a:cubicBezTo>
                    <a:cubicBezTo>
                      <a:pt x="11038" y="26528"/>
                      <a:pt x="12136" y="27414"/>
                      <a:pt x="12198" y="28689"/>
                    </a:cubicBezTo>
                    <a:cubicBezTo>
                      <a:pt x="12518" y="33296"/>
                      <a:pt x="13620" y="39044"/>
                      <a:pt x="14781" y="42129"/>
                    </a:cubicBezTo>
                    <a:cubicBezTo>
                      <a:pt x="15242" y="43300"/>
                      <a:pt x="16284" y="43886"/>
                      <a:pt x="17315" y="43886"/>
                    </a:cubicBezTo>
                    <a:cubicBezTo>
                      <a:pt x="18347" y="43886"/>
                      <a:pt x="19368" y="43300"/>
                      <a:pt x="19789" y="42129"/>
                    </a:cubicBezTo>
                    <a:cubicBezTo>
                      <a:pt x="20790" y="39545"/>
                      <a:pt x="21291" y="36801"/>
                      <a:pt x="21030" y="33957"/>
                    </a:cubicBezTo>
                    <a:cubicBezTo>
                      <a:pt x="20977" y="33447"/>
                      <a:pt x="21408" y="33099"/>
                      <a:pt x="21849" y="33099"/>
                    </a:cubicBezTo>
                    <a:cubicBezTo>
                      <a:pt x="22067" y="33099"/>
                      <a:pt x="22287" y="33184"/>
                      <a:pt x="22452" y="33376"/>
                    </a:cubicBezTo>
                    <a:cubicBezTo>
                      <a:pt x="24135" y="35299"/>
                      <a:pt x="25797" y="37302"/>
                      <a:pt x="27460" y="39204"/>
                    </a:cubicBezTo>
                    <a:cubicBezTo>
                      <a:pt x="28221" y="40092"/>
                      <a:pt x="29438" y="41059"/>
                      <a:pt x="30532" y="41059"/>
                    </a:cubicBezTo>
                    <a:cubicBezTo>
                      <a:pt x="30993" y="41059"/>
                      <a:pt x="31432" y="40888"/>
                      <a:pt x="31806" y="40466"/>
                    </a:cubicBezTo>
                    <a:cubicBezTo>
                      <a:pt x="32467" y="39705"/>
                      <a:pt x="32467" y="38624"/>
                      <a:pt x="31966" y="37802"/>
                    </a:cubicBezTo>
                    <a:lnTo>
                      <a:pt x="25797" y="24784"/>
                    </a:lnTo>
                    <a:cubicBezTo>
                      <a:pt x="25216" y="23442"/>
                      <a:pt x="25877" y="21940"/>
                      <a:pt x="27299" y="21519"/>
                    </a:cubicBezTo>
                    <a:cubicBezTo>
                      <a:pt x="28221" y="21279"/>
                      <a:pt x="29142" y="20938"/>
                      <a:pt x="30143" y="20678"/>
                    </a:cubicBezTo>
                    <a:cubicBezTo>
                      <a:pt x="32146" y="20097"/>
                      <a:pt x="34309" y="18435"/>
                      <a:pt x="33649" y="16271"/>
                    </a:cubicBezTo>
                    <a:cubicBezTo>
                      <a:pt x="33308" y="15270"/>
                      <a:pt x="32547" y="14509"/>
                      <a:pt x="31546" y="14269"/>
                    </a:cubicBezTo>
                    <a:cubicBezTo>
                      <a:pt x="30942" y="14056"/>
                      <a:pt x="30352" y="13969"/>
                      <a:pt x="29770" y="13969"/>
                    </a:cubicBezTo>
                    <a:cubicBezTo>
                      <a:pt x="28266" y="13969"/>
                      <a:pt x="26821" y="14555"/>
                      <a:pt x="25377" y="15090"/>
                    </a:cubicBezTo>
                    <a:cubicBezTo>
                      <a:pt x="24535" y="15350"/>
                      <a:pt x="23634" y="15671"/>
                      <a:pt x="22713" y="15771"/>
                    </a:cubicBezTo>
                    <a:cubicBezTo>
                      <a:pt x="22675" y="15774"/>
                      <a:pt x="22638" y="15776"/>
                      <a:pt x="22602" y="15776"/>
                    </a:cubicBezTo>
                    <a:cubicBezTo>
                      <a:pt x="21746" y="15776"/>
                      <a:pt x="21224" y="14895"/>
                      <a:pt x="21531" y="14088"/>
                    </a:cubicBezTo>
                    <a:cubicBezTo>
                      <a:pt x="23133" y="11084"/>
                      <a:pt x="23033" y="7158"/>
                      <a:pt x="21131" y="4334"/>
                    </a:cubicBezTo>
                    <a:cubicBezTo>
                      <a:pt x="19394" y="1610"/>
                      <a:pt x="16187" y="1"/>
                      <a:pt x="129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45"/>
              <p:cNvSpPr/>
              <p:nvPr/>
            </p:nvSpPr>
            <p:spPr>
              <a:xfrm>
                <a:off x="3006241" y="4283362"/>
                <a:ext cx="919188" cy="1211836"/>
              </a:xfrm>
              <a:custGeom>
                <a:avLst/>
                <a:gdLst/>
                <a:ahLst/>
                <a:cxnLst/>
                <a:rect l="l" t="t" r="r" b="b"/>
                <a:pathLst>
                  <a:path w="32047" h="42250" extrusionOk="0">
                    <a:moveTo>
                      <a:pt x="12053" y="495"/>
                    </a:moveTo>
                    <a:cubicBezTo>
                      <a:pt x="14811" y="495"/>
                      <a:pt x="17641" y="1925"/>
                      <a:pt x="19108" y="4235"/>
                    </a:cubicBezTo>
                    <a:cubicBezTo>
                      <a:pt x="20710" y="6579"/>
                      <a:pt x="20871" y="10004"/>
                      <a:pt x="19448" y="12668"/>
                    </a:cubicBezTo>
                    <a:cubicBezTo>
                      <a:pt x="19028" y="13509"/>
                      <a:pt x="19108" y="14430"/>
                      <a:pt x="19609" y="15171"/>
                    </a:cubicBezTo>
                    <a:cubicBezTo>
                      <a:pt x="20067" y="15868"/>
                      <a:pt x="20879" y="16263"/>
                      <a:pt x="21720" y="16263"/>
                    </a:cubicBezTo>
                    <a:cubicBezTo>
                      <a:pt x="21797" y="16263"/>
                      <a:pt x="21874" y="16259"/>
                      <a:pt x="21952" y="16253"/>
                    </a:cubicBezTo>
                    <a:cubicBezTo>
                      <a:pt x="22212" y="16173"/>
                      <a:pt x="22453" y="16173"/>
                      <a:pt x="22793" y="16092"/>
                    </a:cubicBezTo>
                    <a:cubicBezTo>
                      <a:pt x="23534" y="15932"/>
                      <a:pt x="24376" y="15672"/>
                      <a:pt x="24956" y="15512"/>
                    </a:cubicBezTo>
                    <a:lnTo>
                      <a:pt x="25377" y="15251"/>
                    </a:lnTo>
                    <a:cubicBezTo>
                      <a:pt x="26218" y="15011"/>
                      <a:pt x="27039" y="14750"/>
                      <a:pt x="27800" y="14590"/>
                    </a:cubicBezTo>
                    <a:cubicBezTo>
                      <a:pt x="28181" y="14483"/>
                      <a:pt x="28531" y="14437"/>
                      <a:pt x="28865" y="14437"/>
                    </a:cubicBezTo>
                    <a:cubicBezTo>
                      <a:pt x="29338" y="14437"/>
                      <a:pt x="29777" y="14529"/>
                      <a:pt x="30224" y="14670"/>
                    </a:cubicBezTo>
                    <a:cubicBezTo>
                      <a:pt x="30805" y="14831"/>
                      <a:pt x="31305" y="15251"/>
                      <a:pt x="31386" y="15752"/>
                    </a:cubicBezTo>
                    <a:cubicBezTo>
                      <a:pt x="31546" y="16173"/>
                      <a:pt x="31466" y="16513"/>
                      <a:pt x="31305" y="16934"/>
                    </a:cubicBezTo>
                    <a:cubicBezTo>
                      <a:pt x="30885" y="17595"/>
                      <a:pt x="29964" y="18256"/>
                      <a:pt x="28882" y="18596"/>
                    </a:cubicBezTo>
                    <a:cubicBezTo>
                      <a:pt x="28381" y="18676"/>
                      <a:pt x="27881" y="18836"/>
                      <a:pt x="27300" y="19017"/>
                    </a:cubicBezTo>
                    <a:cubicBezTo>
                      <a:pt x="26879" y="19177"/>
                      <a:pt x="26459" y="19257"/>
                      <a:pt x="26038" y="19437"/>
                    </a:cubicBezTo>
                    <a:cubicBezTo>
                      <a:pt x="24956" y="19678"/>
                      <a:pt x="24115" y="20439"/>
                      <a:pt x="23715" y="21440"/>
                    </a:cubicBezTo>
                    <a:cubicBezTo>
                      <a:pt x="23214" y="22341"/>
                      <a:pt x="23214" y="23523"/>
                      <a:pt x="23715" y="24444"/>
                    </a:cubicBezTo>
                    <a:lnTo>
                      <a:pt x="29883" y="37623"/>
                    </a:lnTo>
                    <a:lnTo>
                      <a:pt x="29964" y="37623"/>
                    </a:lnTo>
                    <a:cubicBezTo>
                      <a:pt x="30124" y="38044"/>
                      <a:pt x="30124" y="38465"/>
                      <a:pt x="29883" y="38705"/>
                    </a:cubicBezTo>
                    <a:cubicBezTo>
                      <a:pt x="29803" y="38865"/>
                      <a:pt x="29723" y="38865"/>
                      <a:pt x="29723" y="38865"/>
                    </a:cubicBezTo>
                    <a:cubicBezTo>
                      <a:pt x="29688" y="38874"/>
                      <a:pt x="29649" y="38878"/>
                      <a:pt x="29607" y="38878"/>
                    </a:cubicBezTo>
                    <a:cubicBezTo>
                      <a:pt x="29149" y="38878"/>
                      <a:pt x="28311" y="38380"/>
                      <a:pt x="27540" y="37463"/>
                    </a:cubicBezTo>
                    <a:lnTo>
                      <a:pt x="22533" y="31695"/>
                    </a:lnTo>
                    <a:cubicBezTo>
                      <a:pt x="22074" y="31236"/>
                      <a:pt x="21516" y="30977"/>
                      <a:pt x="20927" y="30977"/>
                    </a:cubicBezTo>
                    <a:cubicBezTo>
                      <a:pt x="20770" y="30977"/>
                      <a:pt x="20610" y="30996"/>
                      <a:pt x="20450" y="31034"/>
                    </a:cubicBezTo>
                    <a:cubicBezTo>
                      <a:pt x="19448" y="31194"/>
                      <a:pt x="18707" y="32196"/>
                      <a:pt x="18788" y="33277"/>
                    </a:cubicBezTo>
                    <a:cubicBezTo>
                      <a:pt x="19028" y="35781"/>
                      <a:pt x="18607" y="38465"/>
                      <a:pt x="17706" y="40868"/>
                    </a:cubicBezTo>
                    <a:cubicBezTo>
                      <a:pt x="17446" y="41469"/>
                      <a:pt x="16945" y="41629"/>
                      <a:pt x="16705" y="41709"/>
                    </a:cubicBezTo>
                    <a:cubicBezTo>
                      <a:pt x="16615" y="41721"/>
                      <a:pt x="16521" y="41728"/>
                      <a:pt x="16427" y="41728"/>
                    </a:cubicBezTo>
                    <a:cubicBezTo>
                      <a:pt x="15892" y="41728"/>
                      <a:pt x="15324" y="41515"/>
                      <a:pt x="15102" y="40868"/>
                    </a:cubicBezTo>
                    <a:cubicBezTo>
                      <a:pt x="14021" y="37864"/>
                      <a:pt x="12939" y="32356"/>
                      <a:pt x="12599" y="27689"/>
                    </a:cubicBezTo>
                    <a:cubicBezTo>
                      <a:pt x="12519" y="26688"/>
                      <a:pt x="12018" y="25766"/>
                      <a:pt x="11197" y="25105"/>
                    </a:cubicBezTo>
                    <a:cubicBezTo>
                      <a:pt x="10572" y="24615"/>
                      <a:pt x="9815" y="24345"/>
                      <a:pt x="9057" y="24345"/>
                    </a:cubicBezTo>
                    <a:cubicBezTo>
                      <a:pt x="8794" y="24345"/>
                      <a:pt x="8530" y="24377"/>
                      <a:pt x="8272" y="24444"/>
                    </a:cubicBezTo>
                    <a:cubicBezTo>
                      <a:pt x="7932" y="24525"/>
                      <a:pt x="7591" y="24605"/>
                      <a:pt x="7271" y="24765"/>
                    </a:cubicBezTo>
                    <a:cubicBezTo>
                      <a:pt x="6430" y="25185"/>
                      <a:pt x="5428" y="25606"/>
                      <a:pt x="4427" y="25846"/>
                    </a:cubicBezTo>
                    <a:lnTo>
                      <a:pt x="4187" y="25846"/>
                    </a:lnTo>
                    <a:cubicBezTo>
                      <a:pt x="3784" y="25930"/>
                      <a:pt x="3391" y="25970"/>
                      <a:pt x="3021" y="25970"/>
                    </a:cubicBezTo>
                    <a:cubicBezTo>
                      <a:pt x="2232" y="25970"/>
                      <a:pt x="1546" y="25787"/>
                      <a:pt x="1082" y="25446"/>
                    </a:cubicBezTo>
                    <a:cubicBezTo>
                      <a:pt x="762" y="25185"/>
                      <a:pt x="581" y="24845"/>
                      <a:pt x="581" y="24344"/>
                    </a:cubicBezTo>
                    <a:cubicBezTo>
                      <a:pt x="581" y="22602"/>
                      <a:pt x="1503" y="22101"/>
                      <a:pt x="3926" y="21260"/>
                    </a:cubicBezTo>
                    <a:cubicBezTo>
                      <a:pt x="5348" y="20839"/>
                      <a:pt x="6770" y="20339"/>
                      <a:pt x="7772" y="19257"/>
                    </a:cubicBezTo>
                    <a:cubicBezTo>
                      <a:pt x="8513" y="18436"/>
                      <a:pt x="8853" y="17595"/>
                      <a:pt x="8853" y="16753"/>
                    </a:cubicBezTo>
                    <a:cubicBezTo>
                      <a:pt x="8773" y="15512"/>
                      <a:pt x="7932" y="14670"/>
                      <a:pt x="7011" y="13829"/>
                    </a:cubicBezTo>
                    <a:lnTo>
                      <a:pt x="6770" y="13589"/>
                    </a:lnTo>
                    <a:cubicBezTo>
                      <a:pt x="5268" y="12167"/>
                      <a:pt x="4427" y="10745"/>
                      <a:pt x="4267" y="9162"/>
                    </a:cubicBezTo>
                    <a:cubicBezTo>
                      <a:pt x="3766" y="5577"/>
                      <a:pt x="6350" y="1812"/>
                      <a:pt x="9935" y="810"/>
                    </a:cubicBezTo>
                    <a:cubicBezTo>
                      <a:pt x="10095" y="730"/>
                      <a:pt x="10275" y="730"/>
                      <a:pt x="10516" y="650"/>
                    </a:cubicBezTo>
                    <a:cubicBezTo>
                      <a:pt x="11019" y="546"/>
                      <a:pt x="11535" y="495"/>
                      <a:pt x="12053" y="495"/>
                    </a:cubicBezTo>
                    <a:close/>
                    <a:moveTo>
                      <a:pt x="11941" y="0"/>
                    </a:moveTo>
                    <a:cubicBezTo>
                      <a:pt x="11409" y="0"/>
                      <a:pt x="10877" y="49"/>
                      <a:pt x="10355" y="150"/>
                    </a:cubicBezTo>
                    <a:cubicBezTo>
                      <a:pt x="10195" y="150"/>
                      <a:pt x="10015" y="230"/>
                      <a:pt x="9855" y="230"/>
                    </a:cubicBezTo>
                    <a:cubicBezTo>
                      <a:pt x="5929" y="1311"/>
                      <a:pt x="3185" y="5317"/>
                      <a:pt x="3686" y="9243"/>
                    </a:cubicBezTo>
                    <a:cubicBezTo>
                      <a:pt x="3926" y="10925"/>
                      <a:pt x="4767" y="12507"/>
                      <a:pt x="6430" y="14009"/>
                    </a:cubicBezTo>
                    <a:lnTo>
                      <a:pt x="6690" y="14250"/>
                    </a:lnTo>
                    <a:cubicBezTo>
                      <a:pt x="7431" y="15011"/>
                      <a:pt x="8272" y="15752"/>
                      <a:pt x="8353" y="16833"/>
                    </a:cubicBezTo>
                    <a:cubicBezTo>
                      <a:pt x="8353" y="17514"/>
                      <a:pt x="8012" y="18175"/>
                      <a:pt x="7351" y="18937"/>
                    </a:cubicBezTo>
                    <a:cubicBezTo>
                      <a:pt x="6430" y="19838"/>
                      <a:pt x="5088" y="20339"/>
                      <a:pt x="3766" y="20759"/>
                    </a:cubicBezTo>
                    <a:cubicBezTo>
                      <a:pt x="1423" y="21600"/>
                      <a:pt x="1" y="22181"/>
                      <a:pt x="81" y="24344"/>
                    </a:cubicBezTo>
                    <a:cubicBezTo>
                      <a:pt x="81" y="25025"/>
                      <a:pt x="341" y="25526"/>
                      <a:pt x="842" y="25846"/>
                    </a:cubicBezTo>
                    <a:cubicBezTo>
                      <a:pt x="1352" y="26260"/>
                      <a:pt x="2147" y="26503"/>
                      <a:pt x="3031" y="26503"/>
                    </a:cubicBezTo>
                    <a:cubicBezTo>
                      <a:pt x="3431" y="26503"/>
                      <a:pt x="3849" y="26453"/>
                      <a:pt x="4267" y="26347"/>
                    </a:cubicBezTo>
                    <a:lnTo>
                      <a:pt x="4507" y="26347"/>
                    </a:lnTo>
                    <a:cubicBezTo>
                      <a:pt x="5589" y="26107"/>
                      <a:pt x="6590" y="25686"/>
                      <a:pt x="7511" y="25266"/>
                    </a:cubicBezTo>
                    <a:cubicBezTo>
                      <a:pt x="7772" y="25105"/>
                      <a:pt x="8092" y="25025"/>
                      <a:pt x="8353" y="24945"/>
                    </a:cubicBezTo>
                    <a:cubicBezTo>
                      <a:pt x="8551" y="24906"/>
                      <a:pt x="8749" y="24888"/>
                      <a:pt x="8944" y="24888"/>
                    </a:cubicBezTo>
                    <a:cubicBezTo>
                      <a:pt x="9658" y="24888"/>
                      <a:pt x="10337" y="25133"/>
                      <a:pt x="10856" y="25526"/>
                    </a:cubicBezTo>
                    <a:cubicBezTo>
                      <a:pt x="11597" y="26107"/>
                      <a:pt x="12018" y="26848"/>
                      <a:pt x="12098" y="27769"/>
                    </a:cubicBezTo>
                    <a:cubicBezTo>
                      <a:pt x="12438" y="32456"/>
                      <a:pt x="13520" y="38044"/>
                      <a:pt x="14602" y="41048"/>
                    </a:cubicBezTo>
                    <a:cubicBezTo>
                      <a:pt x="14954" y="41888"/>
                      <a:pt x="15659" y="42249"/>
                      <a:pt x="16374" y="42249"/>
                    </a:cubicBezTo>
                    <a:cubicBezTo>
                      <a:pt x="16511" y="42249"/>
                      <a:pt x="16649" y="42236"/>
                      <a:pt x="16785" y="42210"/>
                    </a:cubicBezTo>
                    <a:cubicBezTo>
                      <a:pt x="17105" y="42130"/>
                      <a:pt x="17866" y="41869"/>
                      <a:pt x="18107" y="41048"/>
                    </a:cubicBezTo>
                    <a:cubicBezTo>
                      <a:pt x="19108" y="38545"/>
                      <a:pt x="19529" y="35861"/>
                      <a:pt x="19288" y="33197"/>
                    </a:cubicBezTo>
                    <a:cubicBezTo>
                      <a:pt x="19288" y="32356"/>
                      <a:pt x="19789" y="31695"/>
                      <a:pt x="20610" y="31535"/>
                    </a:cubicBezTo>
                    <a:cubicBezTo>
                      <a:pt x="20720" y="31495"/>
                      <a:pt x="20835" y="31477"/>
                      <a:pt x="20952" y="31477"/>
                    </a:cubicBezTo>
                    <a:cubicBezTo>
                      <a:pt x="21365" y="31477"/>
                      <a:pt x="21800" y="31707"/>
                      <a:pt x="22112" y="32035"/>
                    </a:cubicBezTo>
                    <a:lnTo>
                      <a:pt x="27119" y="37784"/>
                    </a:lnTo>
                    <a:cubicBezTo>
                      <a:pt x="27810" y="38620"/>
                      <a:pt x="28832" y="39390"/>
                      <a:pt x="29583" y="39390"/>
                    </a:cubicBezTo>
                    <a:cubicBezTo>
                      <a:pt x="29660" y="39390"/>
                      <a:pt x="29733" y="39382"/>
                      <a:pt x="29803" y="39366"/>
                    </a:cubicBezTo>
                    <a:cubicBezTo>
                      <a:pt x="29964" y="39366"/>
                      <a:pt x="30124" y="39286"/>
                      <a:pt x="30304" y="39125"/>
                    </a:cubicBezTo>
                    <a:cubicBezTo>
                      <a:pt x="30725" y="38625"/>
                      <a:pt x="30725" y="37964"/>
                      <a:pt x="30384" y="37363"/>
                    </a:cubicBezTo>
                    <a:lnTo>
                      <a:pt x="24215" y="24264"/>
                    </a:lnTo>
                    <a:cubicBezTo>
                      <a:pt x="23795" y="23443"/>
                      <a:pt x="23795" y="22442"/>
                      <a:pt x="24115" y="21600"/>
                    </a:cubicBezTo>
                    <a:cubicBezTo>
                      <a:pt x="24536" y="20759"/>
                      <a:pt x="25297" y="20178"/>
                      <a:pt x="26118" y="19938"/>
                    </a:cubicBezTo>
                    <a:cubicBezTo>
                      <a:pt x="26539" y="19758"/>
                      <a:pt x="26959" y="19678"/>
                      <a:pt x="27380" y="19517"/>
                    </a:cubicBezTo>
                    <a:lnTo>
                      <a:pt x="27460" y="19517"/>
                    </a:lnTo>
                    <a:cubicBezTo>
                      <a:pt x="27961" y="19337"/>
                      <a:pt x="28461" y="19257"/>
                      <a:pt x="29042" y="19097"/>
                    </a:cubicBezTo>
                    <a:cubicBezTo>
                      <a:pt x="30224" y="18756"/>
                      <a:pt x="31305" y="18015"/>
                      <a:pt x="31806" y="17174"/>
                    </a:cubicBezTo>
                    <a:cubicBezTo>
                      <a:pt x="32047" y="16673"/>
                      <a:pt x="32047" y="16173"/>
                      <a:pt x="31966" y="15672"/>
                    </a:cubicBezTo>
                    <a:cubicBezTo>
                      <a:pt x="31726" y="14931"/>
                      <a:pt x="31125" y="14430"/>
                      <a:pt x="30384" y="14170"/>
                    </a:cubicBezTo>
                    <a:cubicBezTo>
                      <a:pt x="29897" y="13973"/>
                      <a:pt x="29417" y="13890"/>
                      <a:pt x="28905" y="13890"/>
                    </a:cubicBezTo>
                    <a:cubicBezTo>
                      <a:pt x="28532" y="13890"/>
                      <a:pt x="28142" y="13934"/>
                      <a:pt x="27720" y="14009"/>
                    </a:cubicBezTo>
                    <a:cubicBezTo>
                      <a:pt x="26879" y="14170"/>
                      <a:pt x="26038" y="14510"/>
                      <a:pt x="25217" y="14750"/>
                    </a:cubicBezTo>
                    <a:lnTo>
                      <a:pt x="24796" y="15011"/>
                    </a:lnTo>
                    <a:cubicBezTo>
                      <a:pt x="24215" y="15171"/>
                      <a:pt x="23454" y="15431"/>
                      <a:pt x="22613" y="15592"/>
                    </a:cubicBezTo>
                    <a:cubicBezTo>
                      <a:pt x="22373" y="15672"/>
                      <a:pt x="22112" y="15672"/>
                      <a:pt x="21872" y="15672"/>
                    </a:cubicBezTo>
                    <a:cubicBezTo>
                      <a:pt x="21777" y="15682"/>
                      <a:pt x="21684" y="15687"/>
                      <a:pt x="21593" y="15687"/>
                    </a:cubicBezTo>
                    <a:cubicBezTo>
                      <a:pt x="20951" y="15687"/>
                      <a:pt x="20408" y="15439"/>
                      <a:pt x="20109" y="14931"/>
                    </a:cubicBezTo>
                    <a:cubicBezTo>
                      <a:pt x="19709" y="14330"/>
                      <a:pt x="19609" y="13509"/>
                      <a:pt x="19949" y="12928"/>
                    </a:cubicBezTo>
                    <a:cubicBezTo>
                      <a:pt x="21371" y="10084"/>
                      <a:pt x="21211" y="6499"/>
                      <a:pt x="19529" y="3915"/>
                    </a:cubicBezTo>
                    <a:cubicBezTo>
                      <a:pt x="17899" y="1504"/>
                      <a:pt x="14902" y="0"/>
                      <a:pt x="11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45"/>
              <p:cNvSpPr/>
              <p:nvPr/>
            </p:nvSpPr>
            <p:spPr>
              <a:xfrm>
                <a:off x="3245804" y="4489624"/>
                <a:ext cx="59774" cy="71018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476" extrusionOk="0">
                    <a:moveTo>
                      <a:pt x="968" y="0"/>
                    </a:moveTo>
                    <a:cubicBezTo>
                      <a:pt x="817" y="0"/>
                      <a:pt x="658" y="67"/>
                      <a:pt x="501" y="229"/>
                    </a:cubicBezTo>
                    <a:cubicBezTo>
                      <a:pt x="1" y="630"/>
                      <a:pt x="161" y="1731"/>
                      <a:pt x="581" y="2232"/>
                    </a:cubicBezTo>
                    <a:cubicBezTo>
                      <a:pt x="750" y="2387"/>
                      <a:pt x="1018" y="2475"/>
                      <a:pt x="1273" y="2475"/>
                    </a:cubicBezTo>
                    <a:cubicBezTo>
                      <a:pt x="1413" y="2475"/>
                      <a:pt x="1549" y="2449"/>
                      <a:pt x="1663" y="2392"/>
                    </a:cubicBezTo>
                    <a:cubicBezTo>
                      <a:pt x="1843" y="2312"/>
                      <a:pt x="2003" y="2052"/>
                      <a:pt x="2003" y="1811"/>
                    </a:cubicBezTo>
                    <a:cubicBezTo>
                      <a:pt x="2084" y="1551"/>
                      <a:pt x="2003" y="1391"/>
                      <a:pt x="1923" y="1130"/>
                    </a:cubicBezTo>
                    <a:cubicBezTo>
                      <a:pt x="1862" y="688"/>
                      <a:pt x="1452" y="0"/>
                      <a:pt x="9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45"/>
              <p:cNvSpPr/>
              <p:nvPr/>
            </p:nvSpPr>
            <p:spPr>
              <a:xfrm>
                <a:off x="3421030" y="4446542"/>
                <a:ext cx="44831" cy="61782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2154" extrusionOk="0">
                    <a:moveTo>
                      <a:pt x="600" y="1"/>
                    </a:moveTo>
                    <a:cubicBezTo>
                      <a:pt x="64" y="1"/>
                      <a:pt x="0" y="1151"/>
                      <a:pt x="321" y="1731"/>
                    </a:cubicBezTo>
                    <a:cubicBezTo>
                      <a:pt x="457" y="1935"/>
                      <a:pt x="665" y="2154"/>
                      <a:pt x="921" y="2154"/>
                    </a:cubicBezTo>
                    <a:cubicBezTo>
                      <a:pt x="966" y="2154"/>
                      <a:pt x="1013" y="2147"/>
                      <a:pt x="1062" y="2132"/>
                    </a:cubicBezTo>
                    <a:cubicBezTo>
                      <a:pt x="1402" y="2132"/>
                      <a:pt x="1563" y="1731"/>
                      <a:pt x="1563" y="1390"/>
                    </a:cubicBezTo>
                    <a:cubicBezTo>
                      <a:pt x="1563" y="1050"/>
                      <a:pt x="1482" y="629"/>
                      <a:pt x="1242" y="389"/>
                    </a:cubicBezTo>
                    <a:cubicBezTo>
                      <a:pt x="980" y="113"/>
                      <a:pt x="767" y="1"/>
                      <a:pt x="6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45"/>
              <p:cNvSpPr/>
              <p:nvPr/>
            </p:nvSpPr>
            <p:spPr>
              <a:xfrm>
                <a:off x="3310141" y="4565118"/>
                <a:ext cx="167793" cy="89088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3106" extrusionOk="0">
                    <a:moveTo>
                      <a:pt x="5509" y="0"/>
                    </a:moveTo>
                    <a:cubicBezTo>
                      <a:pt x="5348" y="0"/>
                      <a:pt x="5108" y="101"/>
                      <a:pt x="5008" y="341"/>
                    </a:cubicBezTo>
                    <a:cubicBezTo>
                      <a:pt x="4768" y="1182"/>
                      <a:pt x="4107" y="1843"/>
                      <a:pt x="3265" y="2184"/>
                    </a:cubicBezTo>
                    <a:cubicBezTo>
                      <a:pt x="2970" y="2296"/>
                      <a:pt x="2655" y="2349"/>
                      <a:pt x="2338" y="2349"/>
                    </a:cubicBezTo>
                    <a:cubicBezTo>
                      <a:pt x="1753" y="2349"/>
                      <a:pt x="1162" y="2168"/>
                      <a:pt x="682" y="1843"/>
                    </a:cubicBezTo>
                    <a:cubicBezTo>
                      <a:pt x="613" y="1782"/>
                      <a:pt x="535" y="1756"/>
                      <a:pt x="457" y="1756"/>
                    </a:cubicBezTo>
                    <a:cubicBezTo>
                      <a:pt x="330" y="1756"/>
                      <a:pt x="200" y="1824"/>
                      <a:pt x="101" y="1923"/>
                    </a:cubicBezTo>
                    <a:cubicBezTo>
                      <a:pt x="1" y="2103"/>
                      <a:pt x="1" y="2344"/>
                      <a:pt x="261" y="2424"/>
                    </a:cubicBezTo>
                    <a:cubicBezTo>
                      <a:pt x="807" y="2852"/>
                      <a:pt x="1549" y="3106"/>
                      <a:pt x="2302" y="3106"/>
                    </a:cubicBezTo>
                    <a:cubicBezTo>
                      <a:pt x="2571" y="3106"/>
                      <a:pt x="2842" y="3073"/>
                      <a:pt x="3105" y="3005"/>
                    </a:cubicBezTo>
                    <a:cubicBezTo>
                      <a:pt x="3265" y="3005"/>
                      <a:pt x="3346" y="3005"/>
                      <a:pt x="3506" y="2925"/>
                    </a:cubicBezTo>
                    <a:cubicBezTo>
                      <a:pt x="4607" y="2504"/>
                      <a:pt x="5509" y="1603"/>
                      <a:pt x="5849" y="501"/>
                    </a:cubicBezTo>
                    <a:cubicBezTo>
                      <a:pt x="5849" y="341"/>
                      <a:pt x="5769" y="101"/>
                      <a:pt x="55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45"/>
              <p:cNvSpPr/>
              <p:nvPr/>
            </p:nvSpPr>
            <p:spPr>
              <a:xfrm>
                <a:off x="3421202" y="4778953"/>
                <a:ext cx="65396" cy="56763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979" extrusionOk="0">
                    <a:moveTo>
                      <a:pt x="920" y="0"/>
                    </a:moveTo>
                    <a:cubicBezTo>
                      <a:pt x="389" y="0"/>
                      <a:pt x="1" y="361"/>
                      <a:pt x="475" y="1158"/>
                    </a:cubicBezTo>
                    <a:cubicBezTo>
                      <a:pt x="555" y="1318"/>
                      <a:pt x="735" y="1558"/>
                      <a:pt x="896" y="1739"/>
                    </a:cubicBezTo>
                    <a:cubicBezTo>
                      <a:pt x="1056" y="1899"/>
                      <a:pt x="1316" y="1979"/>
                      <a:pt x="1557" y="1979"/>
                    </a:cubicBezTo>
                    <a:cubicBezTo>
                      <a:pt x="1897" y="1899"/>
                      <a:pt x="2137" y="1558"/>
                      <a:pt x="2238" y="1238"/>
                    </a:cubicBezTo>
                    <a:cubicBezTo>
                      <a:pt x="2280" y="447"/>
                      <a:pt x="1511" y="0"/>
                      <a:pt x="9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45"/>
              <p:cNvSpPr/>
              <p:nvPr/>
            </p:nvSpPr>
            <p:spPr>
              <a:xfrm>
                <a:off x="3449140" y="4860643"/>
                <a:ext cx="76468" cy="59057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2059" extrusionOk="0">
                    <a:moveTo>
                      <a:pt x="1611" y="0"/>
                    </a:moveTo>
                    <a:cubicBezTo>
                      <a:pt x="827" y="0"/>
                      <a:pt x="1" y="1101"/>
                      <a:pt x="843" y="1815"/>
                    </a:cubicBezTo>
                    <a:cubicBezTo>
                      <a:pt x="998" y="1970"/>
                      <a:pt x="1229" y="2058"/>
                      <a:pt x="1464" y="2058"/>
                    </a:cubicBezTo>
                    <a:cubicBezTo>
                      <a:pt x="1593" y="2058"/>
                      <a:pt x="1724" y="2032"/>
                      <a:pt x="1844" y="1975"/>
                    </a:cubicBezTo>
                    <a:cubicBezTo>
                      <a:pt x="2345" y="1815"/>
                      <a:pt x="2666" y="1134"/>
                      <a:pt x="2425" y="633"/>
                    </a:cubicBezTo>
                    <a:cubicBezTo>
                      <a:pt x="2235" y="179"/>
                      <a:pt x="192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45"/>
              <p:cNvSpPr/>
              <p:nvPr/>
            </p:nvSpPr>
            <p:spPr>
              <a:xfrm>
                <a:off x="3502032" y="4957306"/>
                <a:ext cx="62929" cy="53063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1850" extrusionOk="0">
                    <a:moveTo>
                      <a:pt x="1260" y="1"/>
                    </a:moveTo>
                    <a:cubicBezTo>
                      <a:pt x="1031" y="1"/>
                      <a:pt x="789" y="85"/>
                      <a:pt x="581" y="267"/>
                    </a:cubicBezTo>
                    <a:cubicBezTo>
                      <a:pt x="0" y="768"/>
                      <a:pt x="241" y="1850"/>
                      <a:pt x="1162" y="1850"/>
                    </a:cubicBezTo>
                    <a:cubicBezTo>
                      <a:pt x="1322" y="1850"/>
                      <a:pt x="1583" y="1770"/>
                      <a:pt x="1743" y="1609"/>
                    </a:cubicBezTo>
                    <a:cubicBezTo>
                      <a:pt x="1923" y="1449"/>
                      <a:pt x="2003" y="1269"/>
                      <a:pt x="2083" y="1029"/>
                    </a:cubicBezTo>
                    <a:cubicBezTo>
                      <a:pt x="2193" y="397"/>
                      <a:pt x="1757" y="1"/>
                      <a:pt x="12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45"/>
              <p:cNvSpPr/>
              <p:nvPr/>
            </p:nvSpPr>
            <p:spPr>
              <a:xfrm>
                <a:off x="3109071" y="4908917"/>
                <a:ext cx="31637" cy="92272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3217" extrusionOk="0">
                    <a:moveTo>
                      <a:pt x="304" y="1"/>
                    </a:moveTo>
                    <a:cubicBezTo>
                      <a:pt x="265" y="1"/>
                      <a:pt x="223" y="11"/>
                      <a:pt x="181" y="32"/>
                    </a:cubicBezTo>
                    <a:cubicBezTo>
                      <a:pt x="101" y="32"/>
                      <a:pt x="1" y="212"/>
                      <a:pt x="1" y="292"/>
                    </a:cubicBezTo>
                    <a:lnTo>
                      <a:pt x="501" y="2956"/>
                    </a:lnTo>
                    <a:cubicBezTo>
                      <a:pt x="602" y="3136"/>
                      <a:pt x="762" y="3216"/>
                      <a:pt x="842" y="3216"/>
                    </a:cubicBezTo>
                    <a:lnTo>
                      <a:pt x="842" y="3136"/>
                    </a:lnTo>
                    <a:cubicBezTo>
                      <a:pt x="1002" y="3136"/>
                      <a:pt x="1102" y="2956"/>
                      <a:pt x="1102" y="2876"/>
                    </a:cubicBezTo>
                    <a:lnTo>
                      <a:pt x="501" y="212"/>
                    </a:lnTo>
                    <a:cubicBezTo>
                      <a:pt x="501" y="79"/>
                      <a:pt x="414" y="1"/>
                      <a:pt x="3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45"/>
              <p:cNvSpPr/>
              <p:nvPr/>
            </p:nvSpPr>
            <p:spPr>
              <a:xfrm>
                <a:off x="3798474" y="4717542"/>
                <a:ext cx="48273" cy="72796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538" extrusionOk="0">
                    <a:moveTo>
                      <a:pt x="320" y="1"/>
                    </a:moveTo>
                    <a:cubicBezTo>
                      <a:pt x="274" y="1"/>
                      <a:pt x="227" y="11"/>
                      <a:pt x="180" y="34"/>
                    </a:cubicBezTo>
                    <a:cubicBezTo>
                      <a:pt x="100" y="114"/>
                      <a:pt x="0" y="294"/>
                      <a:pt x="100" y="375"/>
                    </a:cubicBezTo>
                    <a:lnTo>
                      <a:pt x="1182" y="2377"/>
                    </a:lnTo>
                    <a:cubicBezTo>
                      <a:pt x="1182" y="2458"/>
                      <a:pt x="1342" y="2538"/>
                      <a:pt x="1422" y="2538"/>
                    </a:cubicBezTo>
                    <a:cubicBezTo>
                      <a:pt x="1422" y="2538"/>
                      <a:pt x="1502" y="2538"/>
                      <a:pt x="1502" y="2458"/>
                    </a:cubicBezTo>
                    <a:cubicBezTo>
                      <a:pt x="1602" y="2458"/>
                      <a:pt x="1683" y="2297"/>
                      <a:pt x="1602" y="2117"/>
                    </a:cubicBezTo>
                    <a:lnTo>
                      <a:pt x="601" y="114"/>
                    </a:lnTo>
                    <a:cubicBezTo>
                      <a:pt x="530" y="58"/>
                      <a:pt x="429" y="1"/>
                      <a:pt x="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45"/>
              <p:cNvSpPr/>
              <p:nvPr/>
            </p:nvSpPr>
            <p:spPr>
              <a:xfrm>
                <a:off x="3430209" y="4347096"/>
                <a:ext cx="57480" cy="29027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012" extrusionOk="0">
                    <a:moveTo>
                      <a:pt x="589" y="1"/>
                    </a:moveTo>
                    <a:cubicBezTo>
                      <a:pt x="558" y="1"/>
                      <a:pt x="529" y="4"/>
                      <a:pt x="501" y="11"/>
                    </a:cubicBezTo>
                    <a:cubicBezTo>
                      <a:pt x="1" y="11"/>
                      <a:pt x="161" y="591"/>
                      <a:pt x="501" y="772"/>
                    </a:cubicBezTo>
                    <a:cubicBezTo>
                      <a:pt x="582" y="772"/>
                      <a:pt x="742" y="852"/>
                      <a:pt x="922" y="852"/>
                    </a:cubicBezTo>
                    <a:cubicBezTo>
                      <a:pt x="1082" y="932"/>
                      <a:pt x="1323" y="932"/>
                      <a:pt x="1503" y="1012"/>
                    </a:cubicBezTo>
                    <a:lnTo>
                      <a:pt x="1823" y="1012"/>
                    </a:lnTo>
                    <a:cubicBezTo>
                      <a:pt x="1924" y="932"/>
                      <a:pt x="2004" y="852"/>
                      <a:pt x="2004" y="772"/>
                    </a:cubicBezTo>
                    <a:cubicBezTo>
                      <a:pt x="2004" y="692"/>
                      <a:pt x="1823" y="591"/>
                      <a:pt x="1743" y="591"/>
                    </a:cubicBezTo>
                    <a:cubicBezTo>
                      <a:pt x="1450" y="371"/>
                      <a:pt x="922" y="1"/>
                      <a:pt x="589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45"/>
              <p:cNvSpPr/>
              <p:nvPr/>
            </p:nvSpPr>
            <p:spPr>
              <a:xfrm>
                <a:off x="3489956" y="4392187"/>
                <a:ext cx="24151" cy="14972"/>
              </a:xfrm>
              <a:custGeom>
                <a:avLst/>
                <a:gdLst/>
                <a:ahLst/>
                <a:cxnLst/>
                <a:rect l="l" t="t" r="r" b="b"/>
                <a:pathLst>
                  <a:path w="842" h="522" extrusionOk="0">
                    <a:moveTo>
                      <a:pt x="643" y="1"/>
                    </a:moveTo>
                    <a:cubicBezTo>
                      <a:pt x="468" y="1"/>
                      <a:pt x="213" y="135"/>
                      <a:pt x="81" y="201"/>
                    </a:cubicBezTo>
                    <a:lnTo>
                      <a:pt x="1" y="281"/>
                    </a:lnTo>
                    <a:cubicBezTo>
                      <a:pt x="1" y="361"/>
                      <a:pt x="81" y="441"/>
                      <a:pt x="161" y="522"/>
                    </a:cubicBezTo>
                    <a:lnTo>
                      <a:pt x="421" y="522"/>
                    </a:lnTo>
                    <a:cubicBezTo>
                      <a:pt x="501" y="522"/>
                      <a:pt x="662" y="441"/>
                      <a:pt x="742" y="361"/>
                    </a:cubicBezTo>
                    <a:cubicBezTo>
                      <a:pt x="842" y="281"/>
                      <a:pt x="842" y="201"/>
                      <a:pt x="742" y="21"/>
                    </a:cubicBezTo>
                    <a:cubicBezTo>
                      <a:pt x="714" y="7"/>
                      <a:pt x="680" y="1"/>
                      <a:pt x="643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45"/>
              <p:cNvSpPr/>
              <p:nvPr/>
            </p:nvSpPr>
            <p:spPr>
              <a:xfrm>
                <a:off x="3449169" y="4392416"/>
                <a:ext cx="23634" cy="14743"/>
              </a:xfrm>
              <a:custGeom>
                <a:avLst/>
                <a:gdLst/>
                <a:ahLst/>
                <a:cxnLst/>
                <a:rect l="l" t="t" r="r" b="b"/>
                <a:pathLst>
                  <a:path w="824" h="514" extrusionOk="0">
                    <a:moveTo>
                      <a:pt x="576" y="1"/>
                    </a:moveTo>
                    <a:cubicBezTo>
                      <a:pt x="553" y="1"/>
                      <a:pt x="528" y="5"/>
                      <a:pt x="501" y="13"/>
                    </a:cubicBezTo>
                    <a:cubicBezTo>
                      <a:pt x="341" y="113"/>
                      <a:pt x="1" y="193"/>
                      <a:pt x="81" y="353"/>
                    </a:cubicBezTo>
                    <a:cubicBezTo>
                      <a:pt x="81" y="433"/>
                      <a:pt x="161" y="514"/>
                      <a:pt x="261" y="514"/>
                    </a:cubicBezTo>
                    <a:cubicBezTo>
                      <a:pt x="341" y="514"/>
                      <a:pt x="501" y="514"/>
                      <a:pt x="662" y="433"/>
                    </a:cubicBezTo>
                    <a:cubicBezTo>
                      <a:pt x="823" y="290"/>
                      <a:pt x="776" y="1"/>
                      <a:pt x="576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45"/>
              <p:cNvSpPr/>
              <p:nvPr/>
            </p:nvSpPr>
            <p:spPr>
              <a:xfrm>
                <a:off x="3262469" y="4838930"/>
                <a:ext cx="45404" cy="21942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765" extrusionOk="0">
                    <a:moveTo>
                      <a:pt x="802" y="1"/>
                    </a:moveTo>
                    <a:cubicBezTo>
                      <a:pt x="595" y="1"/>
                      <a:pt x="398" y="45"/>
                      <a:pt x="261" y="148"/>
                    </a:cubicBezTo>
                    <a:cubicBezTo>
                      <a:pt x="0" y="389"/>
                      <a:pt x="261" y="729"/>
                      <a:pt x="501" y="729"/>
                    </a:cubicBezTo>
                    <a:cubicBezTo>
                      <a:pt x="528" y="756"/>
                      <a:pt x="566" y="765"/>
                      <a:pt x="607" y="765"/>
                    </a:cubicBezTo>
                    <a:cubicBezTo>
                      <a:pt x="690" y="765"/>
                      <a:pt x="788" y="729"/>
                      <a:pt x="842" y="729"/>
                    </a:cubicBezTo>
                    <a:cubicBezTo>
                      <a:pt x="1002" y="729"/>
                      <a:pt x="1082" y="649"/>
                      <a:pt x="1262" y="649"/>
                    </a:cubicBezTo>
                    <a:cubicBezTo>
                      <a:pt x="1342" y="649"/>
                      <a:pt x="1422" y="569"/>
                      <a:pt x="1503" y="569"/>
                    </a:cubicBezTo>
                    <a:cubicBezTo>
                      <a:pt x="1503" y="469"/>
                      <a:pt x="1583" y="389"/>
                      <a:pt x="1583" y="309"/>
                    </a:cubicBezTo>
                    <a:cubicBezTo>
                      <a:pt x="1583" y="228"/>
                      <a:pt x="1503" y="148"/>
                      <a:pt x="1422" y="148"/>
                    </a:cubicBezTo>
                    <a:cubicBezTo>
                      <a:pt x="1422" y="68"/>
                      <a:pt x="1342" y="68"/>
                      <a:pt x="1262" y="68"/>
                    </a:cubicBezTo>
                    <a:cubicBezTo>
                      <a:pt x="1117" y="25"/>
                      <a:pt x="957" y="1"/>
                      <a:pt x="802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45"/>
              <p:cNvSpPr/>
              <p:nvPr/>
            </p:nvSpPr>
            <p:spPr>
              <a:xfrm>
                <a:off x="3229139" y="4869592"/>
                <a:ext cx="37947" cy="21282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742" extrusionOk="0">
                    <a:moveTo>
                      <a:pt x="1002" y="1"/>
                    </a:moveTo>
                    <a:cubicBezTo>
                      <a:pt x="742" y="81"/>
                      <a:pt x="421" y="161"/>
                      <a:pt x="241" y="321"/>
                    </a:cubicBezTo>
                    <a:cubicBezTo>
                      <a:pt x="1" y="501"/>
                      <a:pt x="161" y="742"/>
                      <a:pt x="421" y="742"/>
                    </a:cubicBezTo>
                    <a:cubicBezTo>
                      <a:pt x="662" y="742"/>
                      <a:pt x="922" y="662"/>
                      <a:pt x="1082" y="501"/>
                    </a:cubicBezTo>
                    <a:cubicBezTo>
                      <a:pt x="1162" y="501"/>
                      <a:pt x="1242" y="401"/>
                      <a:pt x="1242" y="321"/>
                    </a:cubicBezTo>
                    <a:cubicBezTo>
                      <a:pt x="1323" y="241"/>
                      <a:pt x="1323" y="161"/>
                      <a:pt x="1242" y="81"/>
                    </a:cubicBezTo>
                    <a:cubicBezTo>
                      <a:pt x="1242" y="1"/>
                      <a:pt x="1082" y="1"/>
                      <a:pt x="1002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45"/>
              <p:cNvSpPr/>
              <p:nvPr/>
            </p:nvSpPr>
            <p:spPr>
              <a:xfrm>
                <a:off x="3305551" y="4868387"/>
                <a:ext cx="18988" cy="17066"/>
              </a:xfrm>
              <a:custGeom>
                <a:avLst/>
                <a:gdLst/>
                <a:ahLst/>
                <a:cxnLst/>
                <a:rect l="l" t="t" r="r" b="b"/>
                <a:pathLst>
                  <a:path w="662" h="595" extrusionOk="0">
                    <a:moveTo>
                      <a:pt x="367" y="1"/>
                    </a:moveTo>
                    <a:cubicBezTo>
                      <a:pt x="323" y="1"/>
                      <a:pt x="285" y="13"/>
                      <a:pt x="261" y="43"/>
                    </a:cubicBezTo>
                    <a:lnTo>
                      <a:pt x="161" y="43"/>
                    </a:lnTo>
                    <a:cubicBezTo>
                      <a:pt x="81" y="123"/>
                      <a:pt x="1" y="363"/>
                      <a:pt x="81" y="443"/>
                    </a:cubicBezTo>
                    <a:cubicBezTo>
                      <a:pt x="129" y="551"/>
                      <a:pt x="242" y="595"/>
                      <a:pt x="342" y="595"/>
                    </a:cubicBezTo>
                    <a:cubicBezTo>
                      <a:pt x="408" y="595"/>
                      <a:pt x="469" y="575"/>
                      <a:pt x="501" y="543"/>
                    </a:cubicBezTo>
                    <a:cubicBezTo>
                      <a:pt x="661" y="443"/>
                      <a:pt x="661" y="283"/>
                      <a:pt x="661" y="123"/>
                    </a:cubicBezTo>
                    <a:cubicBezTo>
                      <a:pt x="605" y="67"/>
                      <a:pt x="471" y="1"/>
                      <a:pt x="367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45"/>
              <p:cNvSpPr/>
              <p:nvPr/>
            </p:nvSpPr>
            <p:spPr>
              <a:xfrm>
                <a:off x="3645649" y="4777232"/>
                <a:ext cx="45404" cy="3723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298" extrusionOk="0">
                    <a:moveTo>
                      <a:pt x="1328" y="0"/>
                    </a:moveTo>
                    <a:cubicBezTo>
                      <a:pt x="1216" y="0"/>
                      <a:pt x="1109" y="36"/>
                      <a:pt x="1002" y="36"/>
                    </a:cubicBezTo>
                    <a:cubicBezTo>
                      <a:pt x="742" y="216"/>
                      <a:pt x="421" y="377"/>
                      <a:pt x="241" y="617"/>
                    </a:cubicBezTo>
                    <a:cubicBezTo>
                      <a:pt x="81" y="797"/>
                      <a:pt x="1" y="1118"/>
                      <a:pt x="161" y="1298"/>
                    </a:cubicBezTo>
                    <a:lnTo>
                      <a:pt x="501" y="1298"/>
                    </a:lnTo>
                    <a:cubicBezTo>
                      <a:pt x="922" y="1218"/>
                      <a:pt x="1242" y="957"/>
                      <a:pt x="1423" y="617"/>
                    </a:cubicBezTo>
                    <a:cubicBezTo>
                      <a:pt x="1503" y="537"/>
                      <a:pt x="1583" y="457"/>
                      <a:pt x="1583" y="296"/>
                    </a:cubicBezTo>
                    <a:cubicBezTo>
                      <a:pt x="1583" y="216"/>
                      <a:pt x="1583" y="116"/>
                      <a:pt x="1503" y="36"/>
                    </a:cubicBezTo>
                    <a:cubicBezTo>
                      <a:pt x="1443" y="9"/>
                      <a:pt x="1385" y="0"/>
                      <a:pt x="1328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45"/>
              <p:cNvSpPr/>
              <p:nvPr/>
            </p:nvSpPr>
            <p:spPr>
              <a:xfrm>
                <a:off x="3611746" y="4789709"/>
                <a:ext cx="21856" cy="22458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83" extrusionOk="0">
                    <a:moveTo>
                      <a:pt x="507" y="1"/>
                    </a:moveTo>
                    <a:cubicBezTo>
                      <a:pt x="364" y="1"/>
                      <a:pt x="213" y="156"/>
                      <a:pt x="101" y="282"/>
                    </a:cubicBezTo>
                    <a:cubicBezTo>
                      <a:pt x="1" y="362"/>
                      <a:pt x="1" y="442"/>
                      <a:pt x="1" y="522"/>
                    </a:cubicBezTo>
                    <a:cubicBezTo>
                      <a:pt x="101" y="683"/>
                      <a:pt x="181" y="783"/>
                      <a:pt x="341" y="783"/>
                    </a:cubicBezTo>
                    <a:cubicBezTo>
                      <a:pt x="502" y="783"/>
                      <a:pt x="602" y="603"/>
                      <a:pt x="682" y="522"/>
                    </a:cubicBezTo>
                    <a:cubicBezTo>
                      <a:pt x="762" y="442"/>
                      <a:pt x="762" y="282"/>
                      <a:pt x="682" y="102"/>
                    </a:cubicBezTo>
                    <a:cubicBezTo>
                      <a:pt x="628" y="29"/>
                      <a:pt x="568" y="1"/>
                      <a:pt x="507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45"/>
              <p:cNvSpPr/>
              <p:nvPr/>
            </p:nvSpPr>
            <p:spPr>
              <a:xfrm>
                <a:off x="3436433" y="5172603"/>
                <a:ext cx="34591" cy="2796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975" extrusionOk="0">
                    <a:moveTo>
                      <a:pt x="995" y="0"/>
                    </a:moveTo>
                    <a:cubicBezTo>
                      <a:pt x="953" y="0"/>
                      <a:pt x="908" y="10"/>
                      <a:pt x="865" y="32"/>
                    </a:cubicBezTo>
                    <a:cubicBezTo>
                      <a:pt x="605" y="32"/>
                      <a:pt x="24" y="452"/>
                      <a:pt x="24" y="773"/>
                    </a:cubicBezTo>
                    <a:cubicBezTo>
                      <a:pt x="0" y="921"/>
                      <a:pt x="57" y="974"/>
                      <a:pt x="153" y="974"/>
                    </a:cubicBezTo>
                    <a:cubicBezTo>
                      <a:pt x="381" y="974"/>
                      <a:pt x="833" y="669"/>
                      <a:pt x="945" y="613"/>
                    </a:cubicBezTo>
                    <a:cubicBezTo>
                      <a:pt x="1026" y="533"/>
                      <a:pt x="1106" y="452"/>
                      <a:pt x="1106" y="452"/>
                    </a:cubicBezTo>
                    <a:cubicBezTo>
                      <a:pt x="1206" y="352"/>
                      <a:pt x="1206" y="272"/>
                      <a:pt x="1206" y="192"/>
                    </a:cubicBezTo>
                    <a:cubicBezTo>
                      <a:pt x="1206" y="75"/>
                      <a:pt x="1109" y="0"/>
                      <a:pt x="995" y="0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45"/>
              <p:cNvSpPr/>
              <p:nvPr/>
            </p:nvSpPr>
            <p:spPr>
              <a:xfrm>
                <a:off x="3465834" y="5195578"/>
                <a:ext cx="19561" cy="1586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553" extrusionOk="0">
                    <a:moveTo>
                      <a:pt x="385" y="1"/>
                    </a:moveTo>
                    <a:cubicBezTo>
                      <a:pt x="338" y="1"/>
                      <a:pt x="293" y="20"/>
                      <a:pt x="261" y="52"/>
                    </a:cubicBezTo>
                    <a:lnTo>
                      <a:pt x="1" y="312"/>
                    </a:lnTo>
                    <a:lnTo>
                      <a:pt x="1" y="393"/>
                    </a:lnTo>
                    <a:cubicBezTo>
                      <a:pt x="1" y="473"/>
                      <a:pt x="1" y="553"/>
                      <a:pt x="181" y="553"/>
                    </a:cubicBezTo>
                    <a:lnTo>
                      <a:pt x="421" y="553"/>
                    </a:lnTo>
                    <a:cubicBezTo>
                      <a:pt x="501" y="473"/>
                      <a:pt x="581" y="393"/>
                      <a:pt x="581" y="393"/>
                    </a:cubicBezTo>
                    <a:cubicBezTo>
                      <a:pt x="682" y="312"/>
                      <a:pt x="682" y="152"/>
                      <a:pt x="581" y="152"/>
                    </a:cubicBezTo>
                    <a:cubicBezTo>
                      <a:pt x="533" y="44"/>
                      <a:pt x="456" y="1"/>
                      <a:pt x="385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2" name="Google Shape;4162;p45"/>
            <p:cNvGrpSpPr/>
            <p:nvPr/>
          </p:nvGrpSpPr>
          <p:grpSpPr>
            <a:xfrm>
              <a:off x="1873813" y="603965"/>
              <a:ext cx="934051" cy="973953"/>
              <a:chOff x="2878699" y="823040"/>
              <a:chExt cx="934051" cy="973953"/>
            </a:xfrm>
          </p:grpSpPr>
          <p:sp>
            <p:nvSpPr>
              <p:cNvPr id="4163" name="Google Shape;4163;p45"/>
              <p:cNvSpPr/>
              <p:nvPr/>
            </p:nvSpPr>
            <p:spPr>
              <a:xfrm rot="-5400000">
                <a:off x="3383828" y="759284"/>
                <a:ext cx="196792" cy="324304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5842" extrusionOk="0">
                    <a:moveTo>
                      <a:pt x="1604" y="0"/>
                    </a:moveTo>
                    <a:cubicBezTo>
                      <a:pt x="0" y="0"/>
                      <a:pt x="614" y="3985"/>
                      <a:pt x="812" y="5841"/>
                    </a:cubicBezTo>
                    <a:cubicBezTo>
                      <a:pt x="1664" y="5340"/>
                      <a:pt x="3544" y="628"/>
                      <a:pt x="1664" y="2"/>
                    </a:cubicBezTo>
                    <a:cubicBezTo>
                      <a:pt x="1644" y="1"/>
                      <a:pt x="1624" y="0"/>
                      <a:pt x="16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45"/>
              <p:cNvSpPr/>
              <p:nvPr/>
            </p:nvSpPr>
            <p:spPr>
              <a:xfrm rot="-5400000">
                <a:off x="3376607" y="1160576"/>
                <a:ext cx="435607" cy="108360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1952" extrusionOk="0">
                    <a:moveTo>
                      <a:pt x="2231" y="0"/>
                    </a:moveTo>
                    <a:cubicBezTo>
                      <a:pt x="1541" y="0"/>
                      <a:pt x="990" y="151"/>
                      <a:pt x="728" y="522"/>
                    </a:cubicBezTo>
                    <a:cubicBezTo>
                      <a:pt x="1" y="1584"/>
                      <a:pt x="3502" y="1952"/>
                      <a:pt x="6061" y="1952"/>
                    </a:cubicBezTo>
                    <a:cubicBezTo>
                      <a:pt x="6762" y="1952"/>
                      <a:pt x="7393" y="1924"/>
                      <a:pt x="7846" y="1875"/>
                    </a:cubicBezTo>
                    <a:cubicBezTo>
                      <a:pt x="6864" y="1057"/>
                      <a:pt x="4059" y="0"/>
                      <a:pt x="22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45"/>
              <p:cNvSpPr/>
              <p:nvPr/>
            </p:nvSpPr>
            <p:spPr>
              <a:xfrm rot="-5400000">
                <a:off x="2893660" y="1364914"/>
                <a:ext cx="255746" cy="285667"/>
              </a:xfrm>
              <a:custGeom>
                <a:avLst/>
                <a:gdLst/>
                <a:ahLst/>
                <a:cxnLst/>
                <a:rect l="l" t="t" r="r" b="b"/>
                <a:pathLst>
                  <a:path w="4607" h="5146" extrusionOk="0">
                    <a:moveTo>
                      <a:pt x="2010" y="1"/>
                    </a:moveTo>
                    <a:cubicBezTo>
                      <a:pt x="1967" y="1"/>
                      <a:pt x="1924" y="3"/>
                      <a:pt x="1880" y="8"/>
                    </a:cubicBezTo>
                    <a:cubicBezTo>
                      <a:pt x="1" y="234"/>
                      <a:pt x="3259" y="3366"/>
                      <a:pt x="4386" y="5146"/>
                    </a:cubicBezTo>
                    <a:cubicBezTo>
                      <a:pt x="4607" y="3801"/>
                      <a:pt x="3706" y="1"/>
                      <a:pt x="20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45"/>
              <p:cNvSpPr/>
              <p:nvPr/>
            </p:nvSpPr>
            <p:spPr>
              <a:xfrm rot="-5400000">
                <a:off x="3000545" y="1540470"/>
                <a:ext cx="388254" cy="102587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1848" extrusionOk="0">
                    <a:moveTo>
                      <a:pt x="3016" y="0"/>
                    </a:moveTo>
                    <a:cubicBezTo>
                      <a:pt x="1412" y="0"/>
                      <a:pt x="1" y="331"/>
                      <a:pt x="1" y="1205"/>
                    </a:cubicBezTo>
                    <a:cubicBezTo>
                      <a:pt x="107" y="1484"/>
                      <a:pt x="1277" y="1847"/>
                      <a:pt x="2771" y="1847"/>
                    </a:cubicBezTo>
                    <a:cubicBezTo>
                      <a:pt x="4095" y="1847"/>
                      <a:pt x="5674" y="1562"/>
                      <a:pt x="6993" y="679"/>
                    </a:cubicBezTo>
                    <a:cubicBezTo>
                      <a:pt x="6140" y="282"/>
                      <a:pt x="4496" y="0"/>
                      <a:pt x="30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06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45"/>
              <p:cNvSpPr/>
              <p:nvPr/>
            </p:nvSpPr>
            <p:spPr>
              <a:xfrm rot="-5400000">
                <a:off x="2989000" y="916233"/>
                <a:ext cx="847398" cy="800102"/>
              </a:xfrm>
              <a:custGeom>
                <a:avLst/>
                <a:gdLst/>
                <a:ahLst/>
                <a:cxnLst/>
                <a:rect l="l" t="t" r="r" b="b"/>
                <a:pathLst>
                  <a:path w="15265" h="14413" fill="none" extrusionOk="0">
                    <a:moveTo>
                      <a:pt x="15264" y="14412"/>
                    </a:moveTo>
                    <a:cubicBezTo>
                      <a:pt x="14637" y="12858"/>
                      <a:pt x="8372" y="1"/>
                      <a:pt x="1" y="853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45"/>
              <p:cNvSpPr/>
              <p:nvPr/>
            </p:nvSpPr>
            <p:spPr>
              <a:xfrm rot="-5400000">
                <a:off x="3293705" y="1017831"/>
                <a:ext cx="82158" cy="249140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4488" fill="none" extrusionOk="0">
                    <a:moveTo>
                      <a:pt x="1480" y="4487"/>
                    </a:moveTo>
                    <a:cubicBezTo>
                      <a:pt x="1379" y="4387"/>
                      <a:pt x="627" y="527"/>
                      <a:pt x="1" y="1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45"/>
              <p:cNvSpPr/>
              <p:nvPr/>
            </p:nvSpPr>
            <p:spPr>
              <a:xfrm rot="-5400000">
                <a:off x="3279796" y="1229302"/>
                <a:ext cx="243533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828" fill="none" extrusionOk="0">
                    <a:moveTo>
                      <a:pt x="4386" y="828"/>
                    </a:moveTo>
                    <a:cubicBezTo>
                      <a:pt x="4386" y="828"/>
                      <a:pt x="201" y="301"/>
                      <a:pt x="0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45"/>
              <p:cNvSpPr/>
              <p:nvPr/>
            </p:nvSpPr>
            <p:spPr>
              <a:xfrm rot="-5400000">
                <a:off x="2929187" y="1579913"/>
                <a:ext cx="144777" cy="13917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507" fill="none" extrusionOk="0">
                    <a:moveTo>
                      <a:pt x="2607" y="2507"/>
                    </a:moveTo>
                    <a:cubicBezTo>
                      <a:pt x="2607" y="2507"/>
                      <a:pt x="201" y="426"/>
                      <a:pt x="1" y="0"/>
                    </a:cubicBezTo>
                  </a:path>
                </a:pathLst>
              </a:custGeom>
              <a:noFill/>
              <a:ln w="106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45"/>
              <p:cNvSpPr/>
              <p:nvPr/>
            </p:nvSpPr>
            <p:spPr>
              <a:xfrm rot="-5400000">
                <a:off x="3163612" y="1136765"/>
                <a:ext cx="87710" cy="8632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55" extrusionOk="0">
                    <a:moveTo>
                      <a:pt x="727" y="1"/>
                    </a:moveTo>
                    <a:cubicBezTo>
                      <a:pt x="326" y="1"/>
                      <a:pt x="0" y="402"/>
                      <a:pt x="0" y="828"/>
                    </a:cubicBezTo>
                    <a:cubicBezTo>
                      <a:pt x="0" y="1254"/>
                      <a:pt x="326" y="1555"/>
                      <a:pt x="727" y="1555"/>
                    </a:cubicBezTo>
                    <a:cubicBezTo>
                      <a:pt x="1153" y="1555"/>
                      <a:pt x="1579" y="1254"/>
                      <a:pt x="1579" y="828"/>
                    </a:cubicBezTo>
                    <a:cubicBezTo>
                      <a:pt x="1579" y="402"/>
                      <a:pt x="1153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45"/>
              <p:cNvSpPr/>
              <p:nvPr/>
            </p:nvSpPr>
            <p:spPr>
              <a:xfrm rot="-5400000">
                <a:off x="2879782" y="1680778"/>
                <a:ext cx="86322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80" extrusionOk="0">
                    <a:moveTo>
                      <a:pt x="828" y="1"/>
                    </a:moveTo>
                    <a:cubicBezTo>
                      <a:pt x="402" y="1"/>
                      <a:pt x="1" y="327"/>
                      <a:pt x="1" y="753"/>
                    </a:cubicBezTo>
                    <a:cubicBezTo>
                      <a:pt x="1" y="1254"/>
                      <a:pt x="402" y="1580"/>
                      <a:pt x="828" y="1580"/>
                    </a:cubicBezTo>
                    <a:cubicBezTo>
                      <a:pt x="1254" y="1580"/>
                      <a:pt x="1554" y="1254"/>
                      <a:pt x="1554" y="753"/>
                    </a:cubicBezTo>
                    <a:cubicBezTo>
                      <a:pt x="1554" y="327"/>
                      <a:pt x="1254" y="1"/>
                      <a:pt x="8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45"/>
              <p:cNvSpPr/>
              <p:nvPr/>
            </p:nvSpPr>
            <p:spPr>
              <a:xfrm rot="-5400000">
                <a:off x="3013343" y="1709977"/>
                <a:ext cx="86322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580" extrusionOk="0">
                    <a:moveTo>
                      <a:pt x="727" y="1"/>
                    </a:moveTo>
                    <a:cubicBezTo>
                      <a:pt x="301" y="1"/>
                      <a:pt x="0" y="427"/>
                      <a:pt x="0" y="853"/>
                    </a:cubicBezTo>
                    <a:cubicBezTo>
                      <a:pt x="0" y="1254"/>
                      <a:pt x="301" y="1580"/>
                      <a:pt x="727" y="1580"/>
                    </a:cubicBezTo>
                    <a:cubicBezTo>
                      <a:pt x="1153" y="1580"/>
                      <a:pt x="1554" y="1254"/>
                      <a:pt x="1554" y="853"/>
                    </a:cubicBezTo>
                    <a:cubicBezTo>
                      <a:pt x="1554" y="427"/>
                      <a:pt x="1153" y="1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45"/>
              <p:cNvSpPr/>
              <p:nvPr/>
            </p:nvSpPr>
            <p:spPr>
              <a:xfrm rot="-5400000">
                <a:off x="3331285" y="1350346"/>
                <a:ext cx="87710" cy="8771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580" extrusionOk="0">
                    <a:moveTo>
                      <a:pt x="727" y="0"/>
                    </a:moveTo>
                    <a:cubicBezTo>
                      <a:pt x="326" y="0"/>
                      <a:pt x="0" y="426"/>
                      <a:pt x="0" y="852"/>
                    </a:cubicBezTo>
                    <a:cubicBezTo>
                      <a:pt x="0" y="1253"/>
                      <a:pt x="326" y="1579"/>
                      <a:pt x="727" y="1579"/>
                    </a:cubicBezTo>
                    <a:cubicBezTo>
                      <a:pt x="1153" y="1579"/>
                      <a:pt x="1579" y="1253"/>
                      <a:pt x="1579" y="852"/>
                    </a:cubicBezTo>
                    <a:cubicBezTo>
                      <a:pt x="1579" y="426"/>
                      <a:pt x="1153" y="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06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5" name="Google Shape;4175;p45"/>
            <p:cNvGrpSpPr/>
            <p:nvPr/>
          </p:nvGrpSpPr>
          <p:grpSpPr>
            <a:xfrm>
              <a:off x="2731666" y="4193731"/>
              <a:ext cx="625078" cy="703672"/>
              <a:chOff x="4011591" y="3959269"/>
              <a:chExt cx="625078" cy="703672"/>
            </a:xfrm>
          </p:grpSpPr>
          <p:sp>
            <p:nvSpPr>
              <p:cNvPr id="4176" name="Google Shape;4176;p45"/>
              <p:cNvSpPr/>
              <p:nvPr/>
            </p:nvSpPr>
            <p:spPr>
              <a:xfrm>
                <a:off x="4166022" y="4018299"/>
                <a:ext cx="183396" cy="154771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396" extrusionOk="0">
                    <a:moveTo>
                      <a:pt x="3687" y="1"/>
                    </a:moveTo>
                    <a:cubicBezTo>
                      <a:pt x="3239" y="1"/>
                      <a:pt x="2769" y="105"/>
                      <a:pt x="2308" y="217"/>
                    </a:cubicBezTo>
                    <a:cubicBezTo>
                      <a:pt x="1707" y="458"/>
                      <a:pt x="1126" y="638"/>
                      <a:pt x="806" y="1139"/>
                    </a:cubicBezTo>
                    <a:cubicBezTo>
                      <a:pt x="385" y="1639"/>
                      <a:pt x="385" y="2380"/>
                      <a:pt x="385" y="3041"/>
                    </a:cubicBezTo>
                    <a:cubicBezTo>
                      <a:pt x="385" y="3769"/>
                      <a:pt x="0" y="5395"/>
                      <a:pt x="983" y="5395"/>
                    </a:cubicBezTo>
                    <a:cubicBezTo>
                      <a:pt x="1028" y="5395"/>
                      <a:pt x="1076" y="5392"/>
                      <a:pt x="1126" y="5385"/>
                    </a:cubicBezTo>
                    <a:cubicBezTo>
                      <a:pt x="2388" y="5225"/>
                      <a:pt x="3630" y="4724"/>
                      <a:pt x="4811" y="4383"/>
                    </a:cubicBezTo>
                    <a:cubicBezTo>
                      <a:pt x="5392" y="4223"/>
                      <a:pt x="6053" y="3963"/>
                      <a:pt x="6213" y="3382"/>
                    </a:cubicBezTo>
                    <a:cubicBezTo>
                      <a:pt x="6394" y="2961"/>
                      <a:pt x="6133" y="2461"/>
                      <a:pt x="5973" y="2040"/>
                    </a:cubicBezTo>
                    <a:cubicBezTo>
                      <a:pt x="5633" y="1299"/>
                      <a:pt x="5212" y="458"/>
                      <a:pt x="4471" y="137"/>
                    </a:cubicBezTo>
                    <a:cubicBezTo>
                      <a:pt x="4222" y="39"/>
                      <a:pt x="3958" y="1"/>
                      <a:pt x="3687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45"/>
              <p:cNvSpPr/>
              <p:nvPr/>
            </p:nvSpPr>
            <p:spPr>
              <a:xfrm>
                <a:off x="4011591" y="4098641"/>
                <a:ext cx="625078" cy="564300"/>
              </a:xfrm>
              <a:custGeom>
                <a:avLst/>
                <a:gdLst/>
                <a:ahLst/>
                <a:cxnLst/>
                <a:rect l="l" t="t" r="r" b="b"/>
                <a:pathLst>
                  <a:path w="21793" h="19674" extrusionOk="0">
                    <a:moveTo>
                      <a:pt x="10983" y="0"/>
                    </a:moveTo>
                    <a:cubicBezTo>
                      <a:pt x="10143" y="0"/>
                      <a:pt x="9287" y="110"/>
                      <a:pt x="8433" y="341"/>
                    </a:cubicBezTo>
                    <a:cubicBezTo>
                      <a:pt x="3185" y="1662"/>
                      <a:pt x="1" y="7090"/>
                      <a:pt x="1423" y="12358"/>
                    </a:cubicBezTo>
                    <a:cubicBezTo>
                      <a:pt x="2555" y="16786"/>
                      <a:pt x="6597" y="19673"/>
                      <a:pt x="10984" y="19673"/>
                    </a:cubicBezTo>
                    <a:cubicBezTo>
                      <a:pt x="11796" y="19673"/>
                      <a:pt x="12620" y="19574"/>
                      <a:pt x="13440" y="19368"/>
                    </a:cubicBezTo>
                    <a:cubicBezTo>
                      <a:pt x="18708" y="17946"/>
                      <a:pt x="21792" y="12598"/>
                      <a:pt x="20450" y="7351"/>
                    </a:cubicBezTo>
                    <a:cubicBezTo>
                      <a:pt x="19259" y="2937"/>
                      <a:pt x="15325" y="0"/>
                      <a:pt x="10983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45"/>
              <p:cNvSpPr/>
              <p:nvPr/>
            </p:nvSpPr>
            <p:spPr>
              <a:xfrm>
                <a:off x="4040332" y="4208929"/>
                <a:ext cx="560141" cy="279109"/>
              </a:xfrm>
              <a:custGeom>
                <a:avLst/>
                <a:gdLst/>
                <a:ahLst/>
                <a:cxnLst/>
                <a:rect l="l" t="t" r="r" b="b"/>
                <a:pathLst>
                  <a:path w="19529" h="9731" extrusionOk="0">
                    <a:moveTo>
                      <a:pt x="17706" y="1"/>
                    </a:moveTo>
                    <a:cubicBezTo>
                      <a:pt x="16524" y="1082"/>
                      <a:pt x="15202" y="2084"/>
                      <a:pt x="13520" y="2905"/>
                    </a:cubicBezTo>
                    <a:cubicBezTo>
                      <a:pt x="10329" y="4547"/>
                      <a:pt x="6734" y="5359"/>
                      <a:pt x="3118" y="5359"/>
                    </a:cubicBezTo>
                    <a:cubicBezTo>
                      <a:pt x="2105" y="5359"/>
                      <a:pt x="1089" y="5295"/>
                      <a:pt x="80" y="5168"/>
                    </a:cubicBezTo>
                    <a:lnTo>
                      <a:pt x="80" y="5168"/>
                    </a:lnTo>
                    <a:cubicBezTo>
                      <a:pt x="0" y="6250"/>
                      <a:pt x="80" y="7331"/>
                      <a:pt x="421" y="8513"/>
                    </a:cubicBezTo>
                    <a:cubicBezTo>
                      <a:pt x="501" y="8833"/>
                      <a:pt x="581" y="9254"/>
                      <a:pt x="761" y="9594"/>
                    </a:cubicBezTo>
                    <a:cubicBezTo>
                      <a:pt x="1657" y="9685"/>
                      <a:pt x="2552" y="9731"/>
                      <a:pt x="3445" y="9731"/>
                    </a:cubicBezTo>
                    <a:cubicBezTo>
                      <a:pt x="5711" y="9731"/>
                      <a:pt x="7969" y="9437"/>
                      <a:pt x="10195" y="8833"/>
                    </a:cubicBezTo>
                    <a:cubicBezTo>
                      <a:pt x="12018" y="8333"/>
                      <a:pt x="13860" y="7672"/>
                      <a:pt x="15523" y="6830"/>
                    </a:cubicBezTo>
                    <a:cubicBezTo>
                      <a:pt x="17025" y="6009"/>
                      <a:pt x="18367" y="5168"/>
                      <a:pt x="19528" y="4167"/>
                    </a:cubicBezTo>
                    <a:cubicBezTo>
                      <a:pt x="19528" y="3906"/>
                      <a:pt x="19528" y="3666"/>
                      <a:pt x="19448" y="3506"/>
                    </a:cubicBezTo>
                    <a:cubicBezTo>
                      <a:pt x="19108" y="2164"/>
                      <a:pt x="18447" y="1002"/>
                      <a:pt x="177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45"/>
              <p:cNvSpPr/>
              <p:nvPr/>
            </p:nvSpPr>
            <p:spPr>
              <a:xfrm>
                <a:off x="4083414" y="4394051"/>
                <a:ext cx="67232" cy="62241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70" extrusionOk="0">
                    <a:moveTo>
                      <a:pt x="1202" y="1"/>
                    </a:moveTo>
                    <a:cubicBezTo>
                      <a:pt x="1127" y="1"/>
                      <a:pt x="1042" y="46"/>
                      <a:pt x="1002" y="136"/>
                    </a:cubicBezTo>
                    <a:lnTo>
                      <a:pt x="842" y="457"/>
                    </a:lnTo>
                    <a:cubicBezTo>
                      <a:pt x="762" y="557"/>
                      <a:pt x="762" y="637"/>
                      <a:pt x="681" y="637"/>
                    </a:cubicBezTo>
                    <a:lnTo>
                      <a:pt x="261" y="637"/>
                    </a:lnTo>
                    <a:cubicBezTo>
                      <a:pt x="81" y="637"/>
                      <a:pt x="0" y="877"/>
                      <a:pt x="81" y="957"/>
                    </a:cubicBezTo>
                    <a:lnTo>
                      <a:pt x="421" y="1298"/>
                    </a:lnTo>
                    <a:cubicBezTo>
                      <a:pt x="501" y="1378"/>
                      <a:pt x="501" y="1378"/>
                      <a:pt x="501" y="1458"/>
                    </a:cubicBezTo>
                    <a:lnTo>
                      <a:pt x="421" y="1879"/>
                    </a:lnTo>
                    <a:cubicBezTo>
                      <a:pt x="356" y="2026"/>
                      <a:pt x="451" y="2160"/>
                      <a:pt x="586" y="2160"/>
                    </a:cubicBezTo>
                    <a:cubicBezTo>
                      <a:pt x="617" y="2160"/>
                      <a:pt x="649" y="2154"/>
                      <a:pt x="681" y="2139"/>
                    </a:cubicBezTo>
                    <a:lnTo>
                      <a:pt x="1082" y="1959"/>
                    </a:lnTo>
                    <a:cubicBezTo>
                      <a:pt x="1082" y="1919"/>
                      <a:pt x="1107" y="1899"/>
                      <a:pt x="1142" y="1899"/>
                    </a:cubicBezTo>
                    <a:cubicBezTo>
                      <a:pt x="1177" y="1899"/>
                      <a:pt x="1222" y="1919"/>
                      <a:pt x="1262" y="1959"/>
                    </a:cubicBezTo>
                    <a:lnTo>
                      <a:pt x="1683" y="2139"/>
                    </a:lnTo>
                    <a:cubicBezTo>
                      <a:pt x="1704" y="2160"/>
                      <a:pt x="1731" y="2170"/>
                      <a:pt x="1758" y="2170"/>
                    </a:cubicBezTo>
                    <a:cubicBezTo>
                      <a:pt x="1836" y="2170"/>
                      <a:pt x="1923" y="2092"/>
                      <a:pt x="1923" y="1959"/>
                    </a:cubicBezTo>
                    <a:lnTo>
                      <a:pt x="1843" y="1558"/>
                    </a:lnTo>
                    <a:cubicBezTo>
                      <a:pt x="1843" y="1458"/>
                      <a:pt x="1843" y="1378"/>
                      <a:pt x="1923" y="1378"/>
                    </a:cubicBezTo>
                    <a:lnTo>
                      <a:pt x="2264" y="1057"/>
                    </a:lnTo>
                    <a:cubicBezTo>
                      <a:pt x="2344" y="957"/>
                      <a:pt x="2344" y="717"/>
                      <a:pt x="2184" y="717"/>
                    </a:cubicBezTo>
                    <a:lnTo>
                      <a:pt x="1683" y="637"/>
                    </a:lnTo>
                    <a:lnTo>
                      <a:pt x="1583" y="557"/>
                    </a:lnTo>
                    <a:lnTo>
                      <a:pt x="1342" y="136"/>
                    </a:lnTo>
                    <a:cubicBezTo>
                      <a:pt x="1342" y="46"/>
                      <a:pt x="1277" y="1"/>
                      <a:pt x="1202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45"/>
              <p:cNvSpPr/>
              <p:nvPr/>
            </p:nvSpPr>
            <p:spPr>
              <a:xfrm>
                <a:off x="4203482" y="4382061"/>
                <a:ext cx="64364" cy="64478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2248" extrusionOk="0">
                    <a:moveTo>
                      <a:pt x="921" y="1"/>
                    </a:moveTo>
                    <a:cubicBezTo>
                      <a:pt x="831" y="1"/>
                      <a:pt x="742" y="40"/>
                      <a:pt x="742" y="133"/>
                    </a:cubicBezTo>
                    <a:lnTo>
                      <a:pt x="661" y="554"/>
                    </a:lnTo>
                    <a:cubicBezTo>
                      <a:pt x="661" y="634"/>
                      <a:pt x="581" y="714"/>
                      <a:pt x="581" y="714"/>
                    </a:cubicBezTo>
                    <a:lnTo>
                      <a:pt x="161" y="875"/>
                    </a:lnTo>
                    <a:cubicBezTo>
                      <a:pt x="0" y="975"/>
                      <a:pt x="0" y="1215"/>
                      <a:pt x="161" y="1215"/>
                    </a:cubicBezTo>
                    <a:lnTo>
                      <a:pt x="501" y="1475"/>
                    </a:lnTo>
                    <a:cubicBezTo>
                      <a:pt x="581" y="1475"/>
                      <a:pt x="661" y="1556"/>
                      <a:pt x="661" y="1636"/>
                    </a:cubicBezTo>
                    <a:lnTo>
                      <a:pt x="661" y="2056"/>
                    </a:lnTo>
                    <a:cubicBezTo>
                      <a:pt x="661" y="2174"/>
                      <a:pt x="790" y="2248"/>
                      <a:pt x="899" y="2248"/>
                    </a:cubicBezTo>
                    <a:cubicBezTo>
                      <a:pt x="938" y="2248"/>
                      <a:pt x="975" y="2238"/>
                      <a:pt x="1002" y="2216"/>
                    </a:cubicBezTo>
                    <a:lnTo>
                      <a:pt x="1322" y="1876"/>
                    </a:lnTo>
                    <a:cubicBezTo>
                      <a:pt x="1402" y="1796"/>
                      <a:pt x="1402" y="1796"/>
                      <a:pt x="1503" y="1796"/>
                    </a:cubicBezTo>
                    <a:lnTo>
                      <a:pt x="1903" y="1876"/>
                    </a:lnTo>
                    <a:cubicBezTo>
                      <a:pt x="1939" y="1896"/>
                      <a:pt x="1974" y="1905"/>
                      <a:pt x="2007" y="1905"/>
                    </a:cubicBezTo>
                    <a:cubicBezTo>
                      <a:pt x="2138" y="1905"/>
                      <a:pt x="2228" y="1764"/>
                      <a:pt x="2164" y="1636"/>
                    </a:cubicBezTo>
                    <a:lnTo>
                      <a:pt x="2003" y="1215"/>
                    </a:lnTo>
                    <a:cubicBezTo>
                      <a:pt x="1903" y="1215"/>
                      <a:pt x="1903" y="1135"/>
                      <a:pt x="2003" y="1055"/>
                    </a:cubicBezTo>
                    <a:lnTo>
                      <a:pt x="2164" y="634"/>
                    </a:lnTo>
                    <a:cubicBezTo>
                      <a:pt x="2244" y="554"/>
                      <a:pt x="2164" y="374"/>
                      <a:pt x="2003" y="374"/>
                    </a:cubicBezTo>
                    <a:lnTo>
                      <a:pt x="1583" y="474"/>
                    </a:lnTo>
                    <a:cubicBezTo>
                      <a:pt x="1503" y="474"/>
                      <a:pt x="1402" y="474"/>
                      <a:pt x="1402" y="374"/>
                    </a:cubicBezTo>
                    <a:lnTo>
                      <a:pt x="1082" y="53"/>
                    </a:lnTo>
                    <a:cubicBezTo>
                      <a:pt x="1049" y="20"/>
                      <a:pt x="985" y="1"/>
                      <a:pt x="921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45"/>
              <p:cNvSpPr/>
              <p:nvPr/>
            </p:nvSpPr>
            <p:spPr>
              <a:xfrm>
                <a:off x="4306312" y="4362585"/>
                <a:ext cx="66658" cy="65052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2268" extrusionOk="0">
                    <a:moveTo>
                      <a:pt x="956" y="0"/>
                    </a:moveTo>
                    <a:cubicBezTo>
                      <a:pt x="887" y="0"/>
                      <a:pt x="822" y="43"/>
                      <a:pt x="822" y="152"/>
                    </a:cubicBezTo>
                    <a:lnTo>
                      <a:pt x="742" y="652"/>
                    </a:lnTo>
                    <a:cubicBezTo>
                      <a:pt x="662" y="652"/>
                      <a:pt x="662" y="732"/>
                      <a:pt x="581" y="732"/>
                    </a:cubicBezTo>
                    <a:lnTo>
                      <a:pt x="161" y="973"/>
                    </a:lnTo>
                    <a:cubicBezTo>
                      <a:pt x="81" y="973"/>
                      <a:pt x="1" y="1233"/>
                      <a:pt x="161" y="1313"/>
                    </a:cubicBezTo>
                    <a:lnTo>
                      <a:pt x="581" y="1473"/>
                    </a:lnTo>
                    <a:cubicBezTo>
                      <a:pt x="662" y="1554"/>
                      <a:pt x="662" y="1554"/>
                      <a:pt x="662" y="1654"/>
                    </a:cubicBezTo>
                    <a:lnTo>
                      <a:pt x="742" y="2154"/>
                    </a:lnTo>
                    <a:cubicBezTo>
                      <a:pt x="742" y="2211"/>
                      <a:pt x="832" y="2268"/>
                      <a:pt x="941" y="2268"/>
                    </a:cubicBezTo>
                    <a:cubicBezTo>
                      <a:pt x="987" y="2268"/>
                      <a:pt x="1035" y="2258"/>
                      <a:pt x="1082" y="2235"/>
                    </a:cubicBezTo>
                    <a:lnTo>
                      <a:pt x="1423" y="1894"/>
                    </a:lnTo>
                    <a:cubicBezTo>
                      <a:pt x="1423" y="1894"/>
                      <a:pt x="1458" y="1858"/>
                      <a:pt x="1506" y="1858"/>
                    </a:cubicBezTo>
                    <a:cubicBezTo>
                      <a:pt x="1529" y="1858"/>
                      <a:pt x="1556" y="1867"/>
                      <a:pt x="1583" y="1894"/>
                    </a:cubicBezTo>
                    <a:lnTo>
                      <a:pt x="2003" y="1974"/>
                    </a:lnTo>
                    <a:cubicBezTo>
                      <a:pt x="2164" y="1974"/>
                      <a:pt x="2244" y="1814"/>
                      <a:pt x="2164" y="1654"/>
                    </a:cubicBezTo>
                    <a:lnTo>
                      <a:pt x="2003" y="1313"/>
                    </a:lnTo>
                    <a:lnTo>
                      <a:pt x="2003" y="1053"/>
                    </a:lnTo>
                    <a:lnTo>
                      <a:pt x="2244" y="732"/>
                    </a:lnTo>
                    <a:cubicBezTo>
                      <a:pt x="2324" y="552"/>
                      <a:pt x="2164" y="392"/>
                      <a:pt x="2084" y="392"/>
                    </a:cubicBezTo>
                    <a:lnTo>
                      <a:pt x="1583" y="472"/>
                    </a:lnTo>
                    <a:cubicBezTo>
                      <a:pt x="1503" y="472"/>
                      <a:pt x="1503" y="472"/>
                      <a:pt x="1423" y="392"/>
                    </a:cubicBezTo>
                    <a:lnTo>
                      <a:pt x="1082" y="51"/>
                    </a:lnTo>
                    <a:cubicBezTo>
                      <a:pt x="1050" y="19"/>
                      <a:pt x="1002" y="0"/>
                      <a:pt x="956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45"/>
              <p:cNvSpPr/>
              <p:nvPr/>
            </p:nvSpPr>
            <p:spPr>
              <a:xfrm>
                <a:off x="4416054" y="4320077"/>
                <a:ext cx="69526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186" extrusionOk="0">
                    <a:moveTo>
                      <a:pt x="766" y="0"/>
                    </a:moveTo>
                    <a:cubicBezTo>
                      <a:pt x="688" y="0"/>
                      <a:pt x="601" y="79"/>
                      <a:pt x="601" y="211"/>
                    </a:cubicBezTo>
                    <a:lnTo>
                      <a:pt x="601" y="632"/>
                    </a:lnTo>
                    <a:cubicBezTo>
                      <a:pt x="601" y="712"/>
                      <a:pt x="601" y="792"/>
                      <a:pt x="501" y="792"/>
                    </a:cubicBezTo>
                    <a:lnTo>
                      <a:pt x="180" y="1033"/>
                    </a:lnTo>
                    <a:cubicBezTo>
                      <a:pt x="0" y="1213"/>
                      <a:pt x="100" y="1373"/>
                      <a:pt x="260" y="1373"/>
                    </a:cubicBezTo>
                    <a:lnTo>
                      <a:pt x="681" y="1533"/>
                    </a:lnTo>
                    <a:cubicBezTo>
                      <a:pt x="761" y="1533"/>
                      <a:pt x="761" y="1634"/>
                      <a:pt x="841" y="1634"/>
                    </a:cubicBezTo>
                    <a:lnTo>
                      <a:pt x="921" y="2034"/>
                    </a:lnTo>
                    <a:cubicBezTo>
                      <a:pt x="969" y="2142"/>
                      <a:pt x="1054" y="2186"/>
                      <a:pt x="1131" y="2186"/>
                    </a:cubicBezTo>
                    <a:cubicBezTo>
                      <a:pt x="1182" y="2186"/>
                      <a:pt x="1230" y="2166"/>
                      <a:pt x="1262" y="2134"/>
                    </a:cubicBezTo>
                    <a:lnTo>
                      <a:pt x="1502" y="1714"/>
                    </a:lnTo>
                    <a:cubicBezTo>
                      <a:pt x="1602" y="1714"/>
                      <a:pt x="1602" y="1634"/>
                      <a:pt x="1683" y="1634"/>
                    </a:cubicBezTo>
                    <a:lnTo>
                      <a:pt x="2183" y="1634"/>
                    </a:lnTo>
                    <a:cubicBezTo>
                      <a:pt x="2343" y="1634"/>
                      <a:pt x="2424" y="1453"/>
                      <a:pt x="2263" y="1293"/>
                    </a:cubicBezTo>
                    <a:lnTo>
                      <a:pt x="2003" y="953"/>
                    </a:lnTo>
                    <a:cubicBezTo>
                      <a:pt x="1923" y="953"/>
                      <a:pt x="1923" y="872"/>
                      <a:pt x="2003" y="792"/>
                    </a:cubicBezTo>
                    <a:lnTo>
                      <a:pt x="2103" y="372"/>
                    </a:lnTo>
                    <a:cubicBezTo>
                      <a:pt x="2167" y="244"/>
                      <a:pt x="2065" y="103"/>
                      <a:pt x="1939" y="103"/>
                    </a:cubicBezTo>
                    <a:cubicBezTo>
                      <a:pt x="1908" y="103"/>
                      <a:pt x="1875" y="111"/>
                      <a:pt x="1843" y="131"/>
                    </a:cubicBezTo>
                    <a:lnTo>
                      <a:pt x="1422" y="292"/>
                    </a:lnTo>
                    <a:lnTo>
                      <a:pt x="1262" y="292"/>
                    </a:lnTo>
                    <a:lnTo>
                      <a:pt x="841" y="31"/>
                    </a:lnTo>
                    <a:cubicBezTo>
                      <a:pt x="820" y="10"/>
                      <a:pt x="794" y="0"/>
                      <a:pt x="766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45"/>
              <p:cNvSpPr/>
              <p:nvPr/>
            </p:nvSpPr>
            <p:spPr>
              <a:xfrm>
                <a:off x="4502219" y="4272376"/>
                <a:ext cx="67232" cy="62184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68" extrusionOk="0">
                    <a:moveTo>
                      <a:pt x="712" y="0"/>
                    </a:moveTo>
                    <a:cubicBezTo>
                      <a:pt x="598" y="0"/>
                      <a:pt x="501" y="75"/>
                      <a:pt x="501" y="192"/>
                    </a:cubicBezTo>
                    <a:lnTo>
                      <a:pt x="501" y="613"/>
                    </a:lnTo>
                    <a:cubicBezTo>
                      <a:pt x="501" y="693"/>
                      <a:pt x="501" y="793"/>
                      <a:pt x="421" y="793"/>
                    </a:cubicBezTo>
                    <a:lnTo>
                      <a:pt x="101" y="1033"/>
                    </a:lnTo>
                    <a:cubicBezTo>
                      <a:pt x="0" y="1113"/>
                      <a:pt x="0" y="1374"/>
                      <a:pt x="181" y="1374"/>
                    </a:cubicBezTo>
                    <a:lnTo>
                      <a:pt x="601" y="1534"/>
                    </a:lnTo>
                    <a:cubicBezTo>
                      <a:pt x="681" y="1534"/>
                      <a:pt x="761" y="1534"/>
                      <a:pt x="761" y="1614"/>
                    </a:cubicBezTo>
                    <a:lnTo>
                      <a:pt x="922" y="2035"/>
                    </a:lnTo>
                    <a:cubicBezTo>
                      <a:pt x="922" y="2129"/>
                      <a:pt x="1011" y="2167"/>
                      <a:pt x="1101" y="2167"/>
                    </a:cubicBezTo>
                    <a:cubicBezTo>
                      <a:pt x="1165" y="2167"/>
                      <a:pt x="1229" y="2148"/>
                      <a:pt x="1262" y="2115"/>
                    </a:cubicBezTo>
                    <a:lnTo>
                      <a:pt x="1503" y="1694"/>
                    </a:lnTo>
                    <a:cubicBezTo>
                      <a:pt x="1503" y="1694"/>
                      <a:pt x="1603" y="1614"/>
                      <a:pt x="1683" y="1614"/>
                    </a:cubicBezTo>
                    <a:lnTo>
                      <a:pt x="2103" y="1614"/>
                    </a:lnTo>
                    <a:cubicBezTo>
                      <a:pt x="2264" y="1614"/>
                      <a:pt x="2344" y="1454"/>
                      <a:pt x="2264" y="1294"/>
                    </a:cubicBezTo>
                    <a:lnTo>
                      <a:pt x="1923" y="953"/>
                    </a:lnTo>
                    <a:lnTo>
                      <a:pt x="1923" y="793"/>
                    </a:lnTo>
                    <a:lnTo>
                      <a:pt x="2003" y="372"/>
                    </a:lnTo>
                    <a:cubicBezTo>
                      <a:pt x="2085" y="225"/>
                      <a:pt x="1979" y="91"/>
                      <a:pt x="1851" y="91"/>
                    </a:cubicBezTo>
                    <a:cubicBezTo>
                      <a:pt x="1822" y="91"/>
                      <a:pt x="1792" y="97"/>
                      <a:pt x="1763" y="112"/>
                    </a:cubicBezTo>
                    <a:lnTo>
                      <a:pt x="1342" y="292"/>
                    </a:lnTo>
                    <a:lnTo>
                      <a:pt x="1182" y="292"/>
                    </a:lnTo>
                    <a:lnTo>
                      <a:pt x="842" y="32"/>
                    </a:lnTo>
                    <a:cubicBezTo>
                      <a:pt x="799" y="10"/>
                      <a:pt x="754" y="0"/>
                      <a:pt x="712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45"/>
              <p:cNvSpPr/>
              <p:nvPr/>
            </p:nvSpPr>
            <p:spPr>
              <a:xfrm>
                <a:off x="4083959" y="4316118"/>
                <a:ext cx="18472" cy="14886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19" extrusionOk="0">
                    <a:moveTo>
                      <a:pt x="309" y="0"/>
                    </a:moveTo>
                    <a:cubicBezTo>
                      <a:pt x="288" y="0"/>
                      <a:pt x="265" y="3"/>
                      <a:pt x="242" y="9"/>
                    </a:cubicBezTo>
                    <a:cubicBezTo>
                      <a:pt x="1" y="83"/>
                      <a:pt x="52" y="518"/>
                      <a:pt x="331" y="518"/>
                    </a:cubicBezTo>
                    <a:cubicBezTo>
                      <a:pt x="353" y="518"/>
                      <a:pt x="377" y="516"/>
                      <a:pt x="402" y="510"/>
                    </a:cubicBezTo>
                    <a:cubicBezTo>
                      <a:pt x="643" y="435"/>
                      <a:pt x="575" y="0"/>
                      <a:pt x="3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45"/>
              <p:cNvSpPr/>
              <p:nvPr/>
            </p:nvSpPr>
            <p:spPr>
              <a:xfrm>
                <a:off x="4175717" y="4323404"/>
                <a:ext cx="19303" cy="12391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32" extrusionOk="0">
                    <a:moveTo>
                      <a:pt x="386" y="0"/>
                    </a:moveTo>
                    <a:cubicBezTo>
                      <a:pt x="356" y="0"/>
                      <a:pt x="323" y="5"/>
                      <a:pt x="287" y="15"/>
                    </a:cubicBezTo>
                    <a:cubicBezTo>
                      <a:pt x="1" y="87"/>
                      <a:pt x="99" y="431"/>
                      <a:pt x="295" y="431"/>
                    </a:cubicBezTo>
                    <a:cubicBezTo>
                      <a:pt x="318" y="431"/>
                      <a:pt x="342" y="426"/>
                      <a:pt x="368" y="416"/>
                    </a:cubicBezTo>
                    <a:cubicBezTo>
                      <a:pt x="672" y="344"/>
                      <a:pt x="640" y="0"/>
                      <a:pt x="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45"/>
              <p:cNvSpPr/>
              <p:nvPr/>
            </p:nvSpPr>
            <p:spPr>
              <a:xfrm>
                <a:off x="4297191" y="4297159"/>
                <a:ext cx="20508" cy="14915"/>
              </a:xfrm>
              <a:custGeom>
                <a:avLst/>
                <a:gdLst/>
                <a:ahLst/>
                <a:cxnLst/>
                <a:rect l="l" t="t" r="r" b="b"/>
                <a:pathLst>
                  <a:path w="715" h="520" extrusionOk="0">
                    <a:moveTo>
                      <a:pt x="371" y="0"/>
                    </a:moveTo>
                    <a:cubicBezTo>
                      <a:pt x="354" y="0"/>
                      <a:pt x="336" y="3"/>
                      <a:pt x="319" y="9"/>
                    </a:cubicBezTo>
                    <a:lnTo>
                      <a:pt x="238" y="89"/>
                    </a:lnTo>
                    <a:cubicBezTo>
                      <a:pt x="1" y="162"/>
                      <a:pt x="47" y="520"/>
                      <a:pt x="316" y="520"/>
                    </a:cubicBezTo>
                    <a:cubicBezTo>
                      <a:pt x="342" y="520"/>
                      <a:pt x="369" y="517"/>
                      <a:pt x="399" y="510"/>
                    </a:cubicBezTo>
                    <a:cubicBezTo>
                      <a:pt x="714" y="436"/>
                      <a:pt x="583" y="0"/>
                      <a:pt x="3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45"/>
              <p:cNvSpPr/>
              <p:nvPr/>
            </p:nvSpPr>
            <p:spPr>
              <a:xfrm>
                <a:off x="4390870" y="4258666"/>
                <a:ext cx="19877" cy="1488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519" extrusionOk="0">
                    <a:moveTo>
                      <a:pt x="353" y="0"/>
                    </a:moveTo>
                    <a:cubicBezTo>
                      <a:pt x="335" y="0"/>
                      <a:pt x="316" y="3"/>
                      <a:pt x="297" y="9"/>
                    </a:cubicBezTo>
                    <a:cubicBezTo>
                      <a:pt x="0" y="83"/>
                      <a:pt x="116" y="518"/>
                      <a:pt x="326" y="518"/>
                    </a:cubicBezTo>
                    <a:cubicBezTo>
                      <a:pt x="342" y="518"/>
                      <a:pt x="360" y="516"/>
                      <a:pt x="377" y="510"/>
                    </a:cubicBezTo>
                    <a:cubicBezTo>
                      <a:pt x="693" y="436"/>
                      <a:pt x="579" y="0"/>
                      <a:pt x="3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45"/>
              <p:cNvSpPr/>
              <p:nvPr/>
            </p:nvSpPr>
            <p:spPr>
              <a:xfrm>
                <a:off x="4469606" y="4198918"/>
                <a:ext cx="20594" cy="14886"/>
              </a:xfrm>
              <a:custGeom>
                <a:avLst/>
                <a:gdLst/>
                <a:ahLst/>
                <a:cxnLst/>
                <a:rect l="l" t="t" r="r" b="b"/>
                <a:pathLst>
                  <a:path w="718" h="519" extrusionOk="0">
                    <a:moveTo>
                      <a:pt x="383" y="0"/>
                    </a:moveTo>
                    <a:cubicBezTo>
                      <a:pt x="362" y="0"/>
                      <a:pt x="340" y="3"/>
                      <a:pt x="316" y="9"/>
                    </a:cubicBezTo>
                    <a:cubicBezTo>
                      <a:pt x="1" y="83"/>
                      <a:pt x="115" y="518"/>
                      <a:pt x="404" y="518"/>
                    </a:cubicBezTo>
                    <a:cubicBezTo>
                      <a:pt x="427" y="518"/>
                      <a:pt x="451" y="516"/>
                      <a:pt x="476" y="510"/>
                    </a:cubicBezTo>
                    <a:cubicBezTo>
                      <a:pt x="718" y="436"/>
                      <a:pt x="649" y="0"/>
                      <a:pt x="3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45"/>
              <p:cNvSpPr/>
              <p:nvPr/>
            </p:nvSpPr>
            <p:spPr>
              <a:xfrm>
                <a:off x="4134642" y="4514894"/>
                <a:ext cx="20106" cy="1488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19" extrusionOk="0">
                    <a:moveTo>
                      <a:pt x="368" y="0"/>
                    </a:moveTo>
                    <a:cubicBezTo>
                      <a:pt x="346" y="0"/>
                      <a:pt x="323" y="3"/>
                      <a:pt x="297" y="9"/>
                    </a:cubicBezTo>
                    <a:cubicBezTo>
                      <a:pt x="1" y="83"/>
                      <a:pt x="116" y="518"/>
                      <a:pt x="406" y="518"/>
                    </a:cubicBezTo>
                    <a:cubicBezTo>
                      <a:pt x="429" y="518"/>
                      <a:pt x="453" y="516"/>
                      <a:pt x="478" y="510"/>
                    </a:cubicBezTo>
                    <a:cubicBezTo>
                      <a:pt x="700" y="435"/>
                      <a:pt x="648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45"/>
              <p:cNvSpPr/>
              <p:nvPr/>
            </p:nvSpPr>
            <p:spPr>
              <a:xfrm>
                <a:off x="4237673" y="4507408"/>
                <a:ext cx="19906" cy="1503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524" extrusionOk="0">
                    <a:moveTo>
                      <a:pt x="377" y="1"/>
                    </a:moveTo>
                    <a:cubicBezTo>
                      <a:pt x="357" y="1"/>
                      <a:pt x="334" y="4"/>
                      <a:pt x="311" y="10"/>
                    </a:cubicBezTo>
                    <a:cubicBezTo>
                      <a:pt x="1" y="101"/>
                      <a:pt x="106" y="523"/>
                      <a:pt x="323" y="523"/>
                    </a:cubicBezTo>
                    <a:cubicBezTo>
                      <a:pt x="345" y="523"/>
                      <a:pt x="367" y="519"/>
                      <a:pt x="391" y="510"/>
                    </a:cubicBezTo>
                    <a:lnTo>
                      <a:pt x="471" y="510"/>
                    </a:lnTo>
                    <a:cubicBezTo>
                      <a:pt x="693" y="436"/>
                      <a:pt x="641" y="1"/>
                      <a:pt x="3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45"/>
              <p:cNvSpPr/>
              <p:nvPr/>
            </p:nvSpPr>
            <p:spPr>
              <a:xfrm>
                <a:off x="4337921" y="4483801"/>
                <a:ext cx="17783" cy="12706"/>
              </a:xfrm>
              <a:custGeom>
                <a:avLst/>
                <a:gdLst/>
                <a:ahLst/>
                <a:cxnLst/>
                <a:rect l="l" t="t" r="r" b="b"/>
                <a:pathLst>
                  <a:path w="620" h="443" extrusionOk="0">
                    <a:moveTo>
                      <a:pt x="306" y="1"/>
                    </a:moveTo>
                    <a:cubicBezTo>
                      <a:pt x="280" y="1"/>
                      <a:pt x="251" y="4"/>
                      <a:pt x="220" y="11"/>
                    </a:cubicBezTo>
                    <a:cubicBezTo>
                      <a:pt x="1" y="85"/>
                      <a:pt x="49" y="442"/>
                      <a:pt x="319" y="442"/>
                    </a:cubicBezTo>
                    <a:cubicBezTo>
                      <a:pt x="344" y="442"/>
                      <a:pt x="371" y="439"/>
                      <a:pt x="401" y="432"/>
                    </a:cubicBezTo>
                    <a:cubicBezTo>
                      <a:pt x="619" y="341"/>
                      <a:pt x="573" y="1"/>
                      <a:pt x="3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45"/>
              <p:cNvSpPr/>
              <p:nvPr/>
            </p:nvSpPr>
            <p:spPr>
              <a:xfrm>
                <a:off x="4441210" y="4452708"/>
                <a:ext cx="19934" cy="12333"/>
              </a:xfrm>
              <a:custGeom>
                <a:avLst/>
                <a:gdLst/>
                <a:ahLst/>
                <a:cxnLst/>
                <a:rect l="l" t="t" r="r" b="b"/>
                <a:pathLst>
                  <a:path w="695" h="430" extrusionOk="0">
                    <a:moveTo>
                      <a:pt x="368" y="1"/>
                    </a:moveTo>
                    <a:cubicBezTo>
                      <a:pt x="348" y="1"/>
                      <a:pt x="327" y="5"/>
                      <a:pt x="305" y="14"/>
                    </a:cubicBezTo>
                    <a:cubicBezTo>
                      <a:pt x="0" y="86"/>
                      <a:pt x="96" y="430"/>
                      <a:pt x="306" y="430"/>
                    </a:cubicBezTo>
                    <a:cubicBezTo>
                      <a:pt x="331" y="430"/>
                      <a:pt x="357" y="425"/>
                      <a:pt x="385" y="414"/>
                    </a:cubicBezTo>
                    <a:cubicBezTo>
                      <a:pt x="694" y="414"/>
                      <a:pt x="574" y="1"/>
                      <a:pt x="3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45"/>
              <p:cNvSpPr/>
              <p:nvPr/>
            </p:nvSpPr>
            <p:spPr>
              <a:xfrm>
                <a:off x="4529325" y="4406872"/>
                <a:ext cx="20451" cy="15030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24" extrusionOk="0">
                    <a:moveTo>
                      <a:pt x="305" y="1"/>
                    </a:moveTo>
                    <a:cubicBezTo>
                      <a:pt x="284" y="1"/>
                      <a:pt x="261" y="4"/>
                      <a:pt x="237" y="10"/>
                    </a:cubicBezTo>
                    <a:cubicBezTo>
                      <a:pt x="0" y="101"/>
                      <a:pt x="45" y="523"/>
                      <a:pt x="312" y="523"/>
                    </a:cubicBezTo>
                    <a:cubicBezTo>
                      <a:pt x="338" y="523"/>
                      <a:pt x="367" y="519"/>
                      <a:pt x="397" y="510"/>
                    </a:cubicBezTo>
                    <a:cubicBezTo>
                      <a:pt x="713" y="436"/>
                      <a:pt x="581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45"/>
              <p:cNvSpPr/>
              <p:nvPr/>
            </p:nvSpPr>
            <p:spPr>
              <a:xfrm>
                <a:off x="4570141" y="4373571"/>
                <a:ext cx="20422" cy="14886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19" extrusionOk="0">
                    <a:moveTo>
                      <a:pt x="368" y="0"/>
                    </a:moveTo>
                    <a:cubicBezTo>
                      <a:pt x="351" y="0"/>
                      <a:pt x="334" y="3"/>
                      <a:pt x="316" y="9"/>
                    </a:cubicBezTo>
                    <a:cubicBezTo>
                      <a:pt x="1" y="83"/>
                      <a:pt x="115" y="518"/>
                      <a:pt x="341" y="518"/>
                    </a:cubicBezTo>
                    <a:cubicBezTo>
                      <a:pt x="359" y="518"/>
                      <a:pt x="377" y="515"/>
                      <a:pt x="396" y="510"/>
                    </a:cubicBezTo>
                    <a:cubicBezTo>
                      <a:pt x="712" y="435"/>
                      <a:pt x="580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45"/>
              <p:cNvSpPr/>
              <p:nvPr/>
            </p:nvSpPr>
            <p:spPr>
              <a:xfrm>
                <a:off x="4100079" y="4152824"/>
                <a:ext cx="149034" cy="129358"/>
              </a:xfrm>
              <a:custGeom>
                <a:avLst/>
                <a:gdLst/>
                <a:ahLst/>
                <a:cxnLst/>
                <a:rect l="l" t="t" r="r" b="b"/>
                <a:pathLst>
                  <a:path w="5196" h="4510" extrusionOk="0">
                    <a:moveTo>
                      <a:pt x="3893" y="1"/>
                    </a:moveTo>
                    <a:cubicBezTo>
                      <a:pt x="3650" y="1"/>
                      <a:pt x="3400" y="63"/>
                      <a:pt x="3185" y="194"/>
                    </a:cubicBezTo>
                    <a:cubicBezTo>
                      <a:pt x="2103" y="955"/>
                      <a:pt x="1102" y="1776"/>
                      <a:pt x="341" y="2858"/>
                    </a:cubicBezTo>
                    <a:cubicBezTo>
                      <a:pt x="181" y="3118"/>
                      <a:pt x="0" y="3359"/>
                      <a:pt x="0" y="3699"/>
                    </a:cubicBezTo>
                    <a:cubicBezTo>
                      <a:pt x="0" y="4040"/>
                      <a:pt x="181" y="4360"/>
                      <a:pt x="421" y="4460"/>
                    </a:cubicBezTo>
                    <a:cubicBezTo>
                      <a:pt x="494" y="4495"/>
                      <a:pt x="571" y="4510"/>
                      <a:pt x="649" y="4510"/>
                    </a:cubicBezTo>
                    <a:cubicBezTo>
                      <a:pt x="934" y="4510"/>
                      <a:pt x="1234" y="4308"/>
                      <a:pt x="1422" y="4120"/>
                    </a:cubicBezTo>
                    <a:cubicBezTo>
                      <a:pt x="2264" y="3539"/>
                      <a:pt x="3005" y="2958"/>
                      <a:pt x="3846" y="2357"/>
                    </a:cubicBezTo>
                    <a:cubicBezTo>
                      <a:pt x="4186" y="2037"/>
                      <a:pt x="4507" y="1776"/>
                      <a:pt x="4767" y="1356"/>
                    </a:cubicBezTo>
                    <a:cubicBezTo>
                      <a:pt x="5196" y="498"/>
                      <a:pt x="4577" y="1"/>
                      <a:pt x="38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45"/>
              <p:cNvSpPr/>
              <p:nvPr/>
            </p:nvSpPr>
            <p:spPr>
              <a:xfrm>
                <a:off x="4193701" y="3959269"/>
                <a:ext cx="86220" cy="88830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3097" extrusionOk="0">
                    <a:moveTo>
                      <a:pt x="1254" y="1"/>
                    </a:moveTo>
                    <a:cubicBezTo>
                      <a:pt x="1196" y="1"/>
                      <a:pt x="1139" y="4"/>
                      <a:pt x="1083" y="12"/>
                    </a:cubicBezTo>
                    <a:cubicBezTo>
                      <a:pt x="662" y="92"/>
                      <a:pt x="341" y="353"/>
                      <a:pt x="161" y="693"/>
                    </a:cubicBezTo>
                    <a:cubicBezTo>
                      <a:pt x="1" y="1094"/>
                      <a:pt x="81" y="1434"/>
                      <a:pt x="81" y="1695"/>
                    </a:cubicBezTo>
                    <a:lnTo>
                      <a:pt x="161" y="3097"/>
                    </a:lnTo>
                    <a:lnTo>
                      <a:pt x="1083" y="3016"/>
                    </a:lnTo>
                    <a:lnTo>
                      <a:pt x="1002" y="1695"/>
                    </a:lnTo>
                    <a:cubicBezTo>
                      <a:pt x="1002" y="1434"/>
                      <a:pt x="1002" y="1274"/>
                      <a:pt x="1083" y="1094"/>
                    </a:cubicBezTo>
                    <a:cubicBezTo>
                      <a:pt x="1083" y="1014"/>
                      <a:pt x="1163" y="1014"/>
                      <a:pt x="1243" y="933"/>
                    </a:cubicBezTo>
                    <a:cubicBezTo>
                      <a:pt x="1423" y="933"/>
                      <a:pt x="1663" y="1094"/>
                      <a:pt x="1844" y="1354"/>
                    </a:cubicBezTo>
                    <a:cubicBezTo>
                      <a:pt x="1924" y="1594"/>
                      <a:pt x="2004" y="2015"/>
                      <a:pt x="2004" y="2356"/>
                    </a:cubicBezTo>
                    <a:lnTo>
                      <a:pt x="3005" y="2356"/>
                    </a:lnTo>
                    <a:cubicBezTo>
                      <a:pt x="2925" y="1855"/>
                      <a:pt x="2925" y="1354"/>
                      <a:pt x="2665" y="853"/>
                    </a:cubicBezTo>
                    <a:cubicBezTo>
                      <a:pt x="2376" y="329"/>
                      <a:pt x="1792" y="1"/>
                      <a:pt x="1254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7" name="Google Shape;4197;p45"/>
            <p:cNvGrpSpPr/>
            <p:nvPr/>
          </p:nvGrpSpPr>
          <p:grpSpPr>
            <a:xfrm>
              <a:off x="5731340" y="4067730"/>
              <a:ext cx="580620" cy="917243"/>
              <a:chOff x="1953191" y="3869461"/>
              <a:chExt cx="972075" cy="1536163"/>
            </a:xfrm>
          </p:grpSpPr>
          <p:sp>
            <p:nvSpPr>
              <p:cNvPr id="4198" name="Google Shape;4198;p45"/>
              <p:cNvSpPr/>
              <p:nvPr/>
            </p:nvSpPr>
            <p:spPr>
              <a:xfrm>
                <a:off x="2108884" y="3869461"/>
                <a:ext cx="459608" cy="279167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9733" extrusionOk="0">
                    <a:moveTo>
                      <a:pt x="7431" y="1561"/>
                    </a:moveTo>
                    <a:cubicBezTo>
                      <a:pt x="7511" y="1641"/>
                      <a:pt x="7511" y="1721"/>
                      <a:pt x="7592" y="1981"/>
                    </a:cubicBezTo>
                    <a:cubicBezTo>
                      <a:pt x="7932" y="3404"/>
                      <a:pt x="8092" y="4826"/>
                      <a:pt x="8092" y="6228"/>
                    </a:cubicBezTo>
                    <a:cubicBezTo>
                      <a:pt x="8012" y="6408"/>
                      <a:pt x="8012" y="6488"/>
                      <a:pt x="8012" y="6568"/>
                    </a:cubicBezTo>
                    <a:cubicBezTo>
                      <a:pt x="7752" y="6147"/>
                      <a:pt x="7672" y="5727"/>
                      <a:pt x="7511" y="5326"/>
                    </a:cubicBezTo>
                    <a:cubicBezTo>
                      <a:pt x="7251" y="4405"/>
                      <a:pt x="7171" y="3484"/>
                      <a:pt x="7171" y="2482"/>
                    </a:cubicBezTo>
                    <a:cubicBezTo>
                      <a:pt x="7171" y="2222"/>
                      <a:pt x="7171" y="1901"/>
                      <a:pt x="7331" y="1641"/>
                    </a:cubicBezTo>
                    <a:lnTo>
                      <a:pt x="7431" y="1561"/>
                    </a:lnTo>
                    <a:close/>
                    <a:moveTo>
                      <a:pt x="13610" y="2247"/>
                    </a:moveTo>
                    <a:cubicBezTo>
                      <a:pt x="13745" y="2247"/>
                      <a:pt x="13851" y="2272"/>
                      <a:pt x="13941" y="2322"/>
                    </a:cubicBezTo>
                    <a:cubicBezTo>
                      <a:pt x="13941" y="2402"/>
                      <a:pt x="14021" y="2482"/>
                      <a:pt x="14101" y="2723"/>
                    </a:cubicBezTo>
                    <a:cubicBezTo>
                      <a:pt x="14341" y="4225"/>
                      <a:pt x="13440" y="5567"/>
                      <a:pt x="12519" y="6328"/>
                    </a:cubicBezTo>
                    <a:cubicBezTo>
                      <a:pt x="12018" y="6728"/>
                      <a:pt x="11337" y="7069"/>
                      <a:pt x="10596" y="7409"/>
                    </a:cubicBezTo>
                    <a:cubicBezTo>
                      <a:pt x="10516" y="7409"/>
                      <a:pt x="10436" y="7489"/>
                      <a:pt x="10255" y="7569"/>
                    </a:cubicBezTo>
                    <a:cubicBezTo>
                      <a:pt x="10095" y="7569"/>
                      <a:pt x="9835" y="7730"/>
                      <a:pt x="9594" y="7830"/>
                    </a:cubicBezTo>
                    <a:lnTo>
                      <a:pt x="9594" y="7730"/>
                    </a:lnTo>
                    <a:lnTo>
                      <a:pt x="9594" y="7569"/>
                    </a:lnTo>
                    <a:lnTo>
                      <a:pt x="9594" y="6568"/>
                    </a:lnTo>
                    <a:cubicBezTo>
                      <a:pt x="9755" y="6067"/>
                      <a:pt x="10015" y="5567"/>
                      <a:pt x="10255" y="5066"/>
                    </a:cubicBezTo>
                    <a:cubicBezTo>
                      <a:pt x="10936" y="3644"/>
                      <a:pt x="12018" y="2642"/>
                      <a:pt x="13099" y="2322"/>
                    </a:cubicBezTo>
                    <a:cubicBezTo>
                      <a:pt x="13310" y="2272"/>
                      <a:pt x="13475" y="2247"/>
                      <a:pt x="13610" y="2247"/>
                    </a:cubicBezTo>
                    <a:close/>
                    <a:moveTo>
                      <a:pt x="2084" y="3484"/>
                    </a:moveTo>
                    <a:cubicBezTo>
                      <a:pt x="2324" y="3484"/>
                      <a:pt x="2745" y="3644"/>
                      <a:pt x="3245" y="3984"/>
                    </a:cubicBezTo>
                    <a:cubicBezTo>
                      <a:pt x="4006" y="4565"/>
                      <a:pt x="4667" y="5146"/>
                      <a:pt x="5248" y="5907"/>
                    </a:cubicBezTo>
                    <a:cubicBezTo>
                      <a:pt x="5829" y="6488"/>
                      <a:pt x="6330" y="7149"/>
                      <a:pt x="6750" y="7830"/>
                    </a:cubicBezTo>
                    <a:cubicBezTo>
                      <a:pt x="6750" y="7910"/>
                      <a:pt x="6830" y="7910"/>
                      <a:pt x="6830" y="7990"/>
                    </a:cubicBezTo>
                    <a:cubicBezTo>
                      <a:pt x="5749" y="7730"/>
                      <a:pt x="4507" y="7069"/>
                      <a:pt x="3005" y="5987"/>
                    </a:cubicBezTo>
                    <a:cubicBezTo>
                      <a:pt x="2504" y="5647"/>
                      <a:pt x="1923" y="5146"/>
                      <a:pt x="1663" y="4565"/>
                    </a:cubicBezTo>
                    <a:cubicBezTo>
                      <a:pt x="1583" y="4325"/>
                      <a:pt x="1583" y="3984"/>
                      <a:pt x="1743" y="3824"/>
                    </a:cubicBezTo>
                    <a:cubicBezTo>
                      <a:pt x="1743" y="3644"/>
                      <a:pt x="1823" y="3564"/>
                      <a:pt x="2004" y="3484"/>
                    </a:cubicBezTo>
                    <a:close/>
                    <a:moveTo>
                      <a:pt x="7471" y="1"/>
                    </a:moveTo>
                    <a:cubicBezTo>
                      <a:pt x="6934" y="1"/>
                      <a:pt x="6365" y="278"/>
                      <a:pt x="6009" y="820"/>
                    </a:cubicBezTo>
                    <a:cubicBezTo>
                      <a:pt x="5669" y="1321"/>
                      <a:pt x="5589" y="1981"/>
                      <a:pt x="5589" y="2482"/>
                    </a:cubicBezTo>
                    <a:cubicBezTo>
                      <a:pt x="5589" y="2983"/>
                      <a:pt x="5589" y="3484"/>
                      <a:pt x="5669" y="4064"/>
                    </a:cubicBezTo>
                    <a:cubicBezTo>
                      <a:pt x="5168" y="3564"/>
                      <a:pt x="4667" y="3143"/>
                      <a:pt x="4167" y="2723"/>
                    </a:cubicBezTo>
                    <a:cubicBezTo>
                      <a:pt x="3882" y="2522"/>
                      <a:pt x="3024" y="1901"/>
                      <a:pt x="2072" y="1901"/>
                    </a:cubicBezTo>
                    <a:cubicBezTo>
                      <a:pt x="1885" y="1901"/>
                      <a:pt x="1694" y="1925"/>
                      <a:pt x="1503" y="1981"/>
                    </a:cubicBezTo>
                    <a:cubicBezTo>
                      <a:pt x="1002" y="2142"/>
                      <a:pt x="582" y="2562"/>
                      <a:pt x="321" y="3063"/>
                    </a:cubicBezTo>
                    <a:cubicBezTo>
                      <a:pt x="1" y="3724"/>
                      <a:pt x="1" y="4485"/>
                      <a:pt x="161" y="5066"/>
                    </a:cubicBezTo>
                    <a:cubicBezTo>
                      <a:pt x="582" y="6147"/>
                      <a:pt x="1423" y="6828"/>
                      <a:pt x="2084" y="7329"/>
                    </a:cubicBezTo>
                    <a:cubicBezTo>
                      <a:pt x="4167" y="8731"/>
                      <a:pt x="5929" y="9492"/>
                      <a:pt x="7331" y="9652"/>
                    </a:cubicBezTo>
                    <a:cubicBezTo>
                      <a:pt x="7511" y="9733"/>
                      <a:pt x="7672" y="9733"/>
                      <a:pt x="7752" y="9733"/>
                    </a:cubicBezTo>
                    <a:cubicBezTo>
                      <a:pt x="8012" y="9652"/>
                      <a:pt x="8172" y="9652"/>
                      <a:pt x="8253" y="9572"/>
                    </a:cubicBezTo>
                    <a:lnTo>
                      <a:pt x="8593" y="9572"/>
                    </a:lnTo>
                    <a:cubicBezTo>
                      <a:pt x="8673" y="9572"/>
                      <a:pt x="8673" y="9572"/>
                      <a:pt x="8753" y="9492"/>
                    </a:cubicBezTo>
                    <a:lnTo>
                      <a:pt x="9334" y="9492"/>
                    </a:lnTo>
                    <a:cubicBezTo>
                      <a:pt x="9935" y="9412"/>
                      <a:pt x="10516" y="9152"/>
                      <a:pt x="10936" y="8992"/>
                    </a:cubicBezTo>
                    <a:cubicBezTo>
                      <a:pt x="11016" y="8911"/>
                      <a:pt x="11177" y="8831"/>
                      <a:pt x="11257" y="8831"/>
                    </a:cubicBezTo>
                    <a:cubicBezTo>
                      <a:pt x="12098" y="8411"/>
                      <a:pt x="12839" y="7990"/>
                      <a:pt x="13520" y="7489"/>
                    </a:cubicBezTo>
                    <a:cubicBezTo>
                      <a:pt x="15182" y="6147"/>
                      <a:pt x="16024" y="4225"/>
                      <a:pt x="15603" y="2482"/>
                    </a:cubicBezTo>
                    <a:cubicBezTo>
                      <a:pt x="15523" y="1901"/>
                      <a:pt x="15263" y="1481"/>
                      <a:pt x="14942" y="1140"/>
                    </a:cubicBezTo>
                    <a:cubicBezTo>
                      <a:pt x="14625" y="823"/>
                      <a:pt x="14171" y="675"/>
                      <a:pt x="13647" y="675"/>
                    </a:cubicBezTo>
                    <a:cubicBezTo>
                      <a:pt x="13344" y="675"/>
                      <a:pt x="13017" y="724"/>
                      <a:pt x="12679" y="820"/>
                    </a:cubicBezTo>
                    <a:cubicBezTo>
                      <a:pt x="11437" y="1220"/>
                      <a:pt x="10336" y="2062"/>
                      <a:pt x="9434" y="3323"/>
                    </a:cubicBezTo>
                    <a:cubicBezTo>
                      <a:pt x="9334" y="2723"/>
                      <a:pt x="9254" y="2222"/>
                      <a:pt x="9174" y="1641"/>
                    </a:cubicBezTo>
                    <a:cubicBezTo>
                      <a:pt x="9094" y="1321"/>
                      <a:pt x="8833" y="479"/>
                      <a:pt x="8092" y="139"/>
                    </a:cubicBezTo>
                    <a:cubicBezTo>
                      <a:pt x="7901" y="46"/>
                      <a:pt x="7689" y="1"/>
                      <a:pt x="7471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45"/>
              <p:cNvSpPr/>
              <p:nvPr/>
            </p:nvSpPr>
            <p:spPr>
              <a:xfrm>
                <a:off x="2022719" y="4270971"/>
                <a:ext cx="902524" cy="1134622"/>
              </a:xfrm>
              <a:custGeom>
                <a:avLst/>
                <a:gdLst/>
                <a:ahLst/>
                <a:cxnLst/>
                <a:rect l="l" t="t" r="r" b="b"/>
                <a:pathLst>
                  <a:path w="31466" h="39558" extrusionOk="0">
                    <a:moveTo>
                      <a:pt x="27860" y="1"/>
                    </a:moveTo>
                    <a:lnTo>
                      <a:pt x="0" y="3085"/>
                    </a:lnTo>
                    <a:cubicBezTo>
                      <a:pt x="0" y="3085"/>
                      <a:pt x="80" y="25958"/>
                      <a:pt x="3245" y="39557"/>
                    </a:cubicBezTo>
                    <a:lnTo>
                      <a:pt x="31466" y="36894"/>
                    </a:lnTo>
                    <a:cubicBezTo>
                      <a:pt x="31466" y="36894"/>
                      <a:pt x="29703" y="12178"/>
                      <a:pt x="2786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45"/>
              <p:cNvSpPr/>
              <p:nvPr/>
            </p:nvSpPr>
            <p:spPr>
              <a:xfrm>
                <a:off x="2630518" y="5019950"/>
                <a:ext cx="117225" cy="11295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938" extrusionOk="0">
                    <a:moveTo>
                      <a:pt x="2072" y="0"/>
                    </a:moveTo>
                    <a:cubicBezTo>
                      <a:pt x="2023" y="0"/>
                      <a:pt x="1973" y="2"/>
                      <a:pt x="1924" y="6"/>
                    </a:cubicBezTo>
                    <a:cubicBezTo>
                      <a:pt x="842" y="166"/>
                      <a:pt x="1" y="1088"/>
                      <a:pt x="81" y="2169"/>
                    </a:cubicBezTo>
                    <a:cubicBezTo>
                      <a:pt x="252" y="3216"/>
                      <a:pt x="1075" y="3938"/>
                      <a:pt x="2102" y="3938"/>
                    </a:cubicBezTo>
                    <a:cubicBezTo>
                      <a:pt x="2156" y="3938"/>
                      <a:pt x="2210" y="3936"/>
                      <a:pt x="2264" y="3932"/>
                    </a:cubicBezTo>
                    <a:cubicBezTo>
                      <a:pt x="3346" y="3852"/>
                      <a:pt x="4087" y="2850"/>
                      <a:pt x="4007" y="1769"/>
                    </a:cubicBezTo>
                    <a:cubicBezTo>
                      <a:pt x="3930" y="722"/>
                      <a:pt x="3022" y="0"/>
                      <a:pt x="2072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45"/>
              <p:cNvSpPr/>
              <p:nvPr/>
            </p:nvSpPr>
            <p:spPr>
              <a:xfrm>
                <a:off x="2561019" y="4627046"/>
                <a:ext cx="117225" cy="11114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875" extrusionOk="0">
                    <a:moveTo>
                      <a:pt x="2137" y="0"/>
                    </a:moveTo>
                    <a:cubicBezTo>
                      <a:pt x="2040" y="0"/>
                      <a:pt x="1942" y="8"/>
                      <a:pt x="1843" y="25"/>
                    </a:cubicBezTo>
                    <a:cubicBezTo>
                      <a:pt x="761" y="105"/>
                      <a:pt x="0" y="1026"/>
                      <a:pt x="80" y="2108"/>
                    </a:cubicBezTo>
                    <a:cubicBezTo>
                      <a:pt x="244" y="3090"/>
                      <a:pt x="1020" y="3874"/>
                      <a:pt x="1971" y="3874"/>
                    </a:cubicBezTo>
                    <a:cubicBezTo>
                      <a:pt x="2067" y="3874"/>
                      <a:pt x="2165" y="3867"/>
                      <a:pt x="2264" y="3850"/>
                    </a:cubicBezTo>
                    <a:cubicBezTo>
                      <a:pt x="3345" y="3770"/>
                      <a:pt x="4086" y="2849"/>
                      <a:pt x="4006" y="1767"/>
                    </a:cubicBezTo>
                    <a:cubicBezTo>
                      <a:pt x="3933" y="784"/>
                      <a:pt x="3100" y="0"/>
                      <a:pt x="2137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45"/>
              <p:cNvSpPr/>
              <p:nvPr/>
            </p:nvSpPr>
            <p:spPr>
              <a:xfrm>
                <a:off x="2343284" y="4926356"/>
                <a:ext cx="119520" cy="11114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875" extrusionOk="0">
                    <a:moveTo>
                      <a:pt x="2215" y="0"/>
                    </a:moveTo>
                    <a:cubicBezTo>
                      <a:pt x="2120" y="0"/>
                      <a:pt x="2022" y="8"/>
                      <a:pt x="1923" y="25"/>
                    </a:cubicBezTo>
                    <a:cubicBezTo>
                      <a:pt x="842" y="105"/>
                      <a:pt x="0" y="1026"/>
                      <a:pt x="161" y="2108"/>
                    </a:cubicBezTo>
                    <a:cubicBezTo>
                      <a:pt x="252" y="3090"/>
                      <a:pt x="1004" y="3874"/>
                      <a:pt x="1967" y="3874"/>
                    </a:cubicBezTo>
                    <a:cubicBezTo>
                      <a:pt x="2064" y="3874"/>
                      <a:pt x="2163" y="3867"/>
                      <a:pt x="2264" y="3850"/>
                    </a:cubicBezTo>
                    <a:cubicBezTo>
                      <a:pt x="3345" y="3770"/>
                      <a:pt x="4166" y="2849"/>
                      <a:pt x="4006" y="1767"/>
                    </a:cubicBezTo>
                    <a:cubicBezTo>
                      <a:pt x="3933" y="784"/>
                      <a:pt x="3166" y="0"/>
                      <a:pt x="2215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45"/>
              <p:cNvSpPr/>
              <p:nvPr/>
            </p:nvSpPr>
            <p:spPr>
              <a:xfrm>
                <a:off x="2025014" y="4469574"/>
                <a:ext cx="64364" cy="112808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3933" extrusionOk="0">
                    <a:moveTo>
                      <a:pt x="160" y="1"/>
                    </a:moveTo>
                    <a:cubicBezTo>
                      <a:pt x="107" y="1"/>
                      <a:pt x="54" y="3"/>
                      <a:pt x="0" y="7"/>
                    </a:cubicBezTo>
                    <a:cubicBezTo>
                      <a:pt x="0" y="1168"/>
                      <a:pt x="0" y="2430"/>
                      <a:pt x="81" y="3932"/>
                    </a:cubicBezTo>
                    <a:lnTo>
                      <a:pt x="421" y="3932"/>
                    </a:lnTo>
                    <a:cubicBezTo>
                      <a:pt x="1503" y="3832"/>
                      <a:pt x="2244" y="2831"/>
                      <a:pt x="2164" y="1749"/>
                    </a:cubicBezTo>
                    <a:cubicBezTo>
                      <a:pt x="2087" y="721"/>
                      <a:pt x="1179" y="1"/>
                      <a:pt x="160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45"/>
              <p:cNvSpPr/>
              <p:nvPr/>
            </p:nvSpPr>
            <p:spPr>
              <a:xfrm>
                <a:off x="2826999" y="4788017"/>
                <a:ext cx="64364" cy="112780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3932" extrusionOk="0">
                    <a:moveTo>
                      <a:pt x="1823" y="1"/>
                    </a:moveTo>
                    <a:cubicBezTo>
                      <a:pt x="822" y="161"/>
                      <a:pt x="1" y="1082"/>
                      <a:pt x="81" y="2164"/>
                    </a:cubicBezTo>
                    <a:cubicBezTo>
                      <a:pt x="233" y="3193"/>
                      <a:pt x="1075" y="3932"/>
                      <a:pt x="2088" y="3932"/>
                    </a:cubicBezTo>
                    <a:cubicBezTo>
                      <a:pt x="2140" y="3932"/>
                      <a:pt x="2192" y="3930"/>
                      <a:pt x="2244" y="3926"/>
                    </a:cubicBezTo>
                    <a:cubicBezTo>
                      <a:pt x="2084" y="2664"/>
                      <a:pt x="2003" y="1343"/>
                      <a:pt x="1823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45"/>
              <p:cNvSpPr/>
              <p:nvPr/>
            </p:nvSpPr>
            <p:spPr>
              <a:xfrm>
                <a:off x="2290420" y="4478782"/>
                <a:ext cx="117799" cy="112952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3938" extrusionOk="0">
                    <a:moveTo>
                      <a:pt x="1986" y="1"/>
                    </a:moveTo>
                    <a:cubicBezTo>
                      <a:pt x="1939" y="1"/>
                      <a:pt x="1891" y="3"/>
                      <a:pt x="1843" y="6"/>
                    </a:cubicBezTo>
                    <a:cubicBezTo>
                      <a:pt x="762" y="186"/>
                      <a:pt x="1" y="1108"/>
                      <a:pt x="101" y="2189"/>
                    </a:cubicBezTo>
                    <a:cubicBezTo>
                      <a:pt x="177" y="3217"/>
                      <a:pt x="1086" y="3938"/>
                      <a:pt x="2104" y="3938"/>
                    </a:cubicBezTo>
                    <a:cubicBezTo>
                      <a:pt x="2157" y="3938"/>
                      <a:pt x="2210" y="3936"/>
                      <a:pt x="2264" y="3932"/>
                    </a:cubicBezTo>
                    <a:cubicBezTo>
                      <a:pt x="3265" y="3852"/>
                      <a:pt x="4107" y="2850"/>
                      <a:pt x="4007" y="1769"/>
                    </a:cubicBezTo>
                    <a:cubicBezTo>
                      <a:pt x="3853" y="812"/>
                      <a:pt x="3005" y="1"/>
                      <a:pt x="1986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45"/>
              <p:cNvSpPr/>
              <p:nvPr/>
            </p:nvSpPr>
            <p:spPr>
              <a:xfrm>
                <a:off x="2762089" y="4428959"/>
                <a:ext cx="93677" cy="112808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933" extrusionOk="0">
                    <a:moveTo>
                      <a:pt x="1843" y="1"/>
                    </a:moveTo>
                    <a:cubicBezTo>
                      <a:pt x="842" y="81"/>
                      <a:pt x="0" y="1082"/>
                      <a:pt x="80" y="2164"/>
                    </a:cubicBezTo>
                    <a:cubicBezTo>
                      <a:pt x="252" y="3193"/>
                      <a:pt x="1095" y="3932"/>
                      <a:pt x="2108" y="3932"/>
                    </a:cubicBezTo>
                    <a:cubicBezTo>
                      <a:pt x="2159" y="3932"/>
                      <a:pt x="2211" y="3930"/>
                      <a:pt x="2264" y="3926"/>
                    </a:cubicBezTo>
                    <a:cubicBezTo>
                      <a:pt x="2584" y="3926"/>
                      <a:pt x="2925" y="3746"/>
                      <a:pt x="3265" y="3506"/>
                    </a:cubicBezTo>
                    <a:cubicBezTo>
                      <a:pt x="3085" y="2424"/>
                      <a:pt x="3005" y="1242"/>
                      <a:pt x="2844" y="161"/>
                    </a:cubicBezTo>
                    <a:cubicBezTo>
                      <a:pt x="2584" y="81"/>
                      <a:pt x="2264" y="1"/>
                      <a:pt x="1843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45"/>
              <p:cNvSpPr/>
              <p:nvPr/>
            </p:nvSpPr>
            <p:spPr>
              <a:xfrm>
                <a:off x="2209419" y="5120485"/>
                <a:ext cx="117225" cy="11295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938" extrusionOk="0">
                    <a:moveTo>
                      <a:pt x="1986" y="0"/>
                    </a:moveTo>
                    <a:cubicBezTo>
                      <a:pt x="1932" y="0"/>
                      <a:pt x="1878" y="2"/>
                      <a:pt x="1823" y="6"/>
                    </a:cubicBezTo>
                    <a:cubicBezTo>
                      <a:pt x="822" y="166"/>
                      <a:pt x="1" y="1088"/>
                      <a:pt x="81" y="2169"/>
                    </a:cubicBezTo>
                    <a:cubicBezTo>
                      <a:pt x="233" y="3216"/>
                      <a:pt x="1073" y="3938"/>
                      <a:pt x="2085" y="3938"/>
                    </a:cubicBezTo>
                    <a:cubicBezTo>
                      <a:pt x="2137" y="3938"/>
                      <a:pt x="2190" y="3936"/>
                      <a:pt x="2244" y="3932"/>
                    </a:cubicBezTo>
                    <a:cubicBezTo>
                      <a:pt x="3325" y="3852"/>
                      <a:pt x="4087" y="2850"/>
                      <a:pt x="4006" y="1769"/>
                    </a:cubicBezTo>
                    <a:cubicBezTo>
                      <a:pt x="3930" y="722"/>
                      <a:pt x="3022" y="0"/>
                      <a:pt x="1986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45"/>
              <p:cNvSpPr/>
              <p:nvPr/>
            </p:nvSpPr>
            <p:spPr>
              <a:xfrm>
                <a:off x="2568476" y="5290520"/>
                <a:ext cx="117225" cy="7202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511" extrusionOk="0">
                    <a:moveTo>
                      <a:pt x="2083" y="1"/>
                    </a:moveTo>
                    <a:cubicBezTo>
                      <a:pt x="2030" y="1"/>
                      <a:pt x="1977" y="3"/>
                      <a:pt x="1923" y="7"/>
                    </a:cubicBezTo>
                    <a:cubicBezTo>
                      <a:pt x="822" y="87"/>
                      <a:pt x="1" y="1088"/>
                      <a:pt x="161" y="2090"/>
                    </a:cubicBezTo>
                    <a:lnTo>
                      <a:pt x="161" y="2510"/>
                    </a:lnTo>
                    <a:lnTo>
                      <a:pt x="4006" y="2090"/>
                    </a:lnTo>
                    <a:cubicBezTo>
                      <a:pt x="4006" y="2010"/>
                      <a:pt x="4087" y="1849"/>
                      <a:pt x="4006" y="1749"/>
                    </a:cubicBezTo>
                    <a:cubicBezTo>
                      <a:pt x="3930" y="721"/>
                      <a:pt x="3094" y="1"/>
                      <a:pt x="2083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45"/>
              <p:cNvSpPr/>
              <p:nvPr/>
            </p:nvSpPr>
            <p:spPr>
              <a:xfrm>
                <a:off x="2843664" y="5266570"/>
                <a:ext cx="81602" cy="69526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2424" extrusionOk="0">
                    <a:moveTo>
                      <a:pt x="1843" y="1"/>
                    </a:moveTo>
                    <a:cubicBezTo>
                      <a:pt x="842" y="181"/>
                      <a:pt x="0" y="1082"/>
                      <a:pt x="81" y="2184"/>
                    </a:cubicBezTo>
                    <a:cubicBezTo>
                      <a:pt x="81" y="2264"/>
                      <a:pt x="161" y="2344"/>
                      <a:pt x="161" y="2424"/>
                    </a:cubicBezTo>
                    <a:lnTo>
                      <a:pt x="2845" y="2184"/>
                    </a:lnTo>
                    <a:cubicBezTo>
                      <a:pt x="2845" y="2184"/>
                      <a:pt x="2744" y="1423"/>
                      <a:pt x="2664" y="81"/>
                    </a:cubicBezTo>
                    <a:cubicBezTo>
                      <a:pt x="2424" y="1"/>
                      <a:pt x="2164" y="1"/>
                      <a:pt x="1843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45"/>
              <p:cNvSpPr/>
              <p:nvPr/>
            </p:nvSpPr>
            <p:spPr>
              <a:xfrm>
                <a:off x="2371996" y="5319261"/>
                <a:ext cx="114931" cy="62241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2170" extrusionOk="0">
                    <a:moveTo>
                      <a:pt x="2003" y="0"/>
                    </a:moveTo>
                    <a:cubicBezTo>
                      <a:pt x="1950" y="0"/>
                      <a:pt x="1897" y="2"/>
                      <a:pt x="1843" y="6"/>
                    </a:cubicBezTo>
                    <a:cubicBezTo>
                      <a:pt x="762" y="166"/>
                      <a:pt x="1" y="1088"/>
                      <a:pt x="81" y="2169"/>
                    </a:cubicBezTo>
                    <a:lnTo>
                      <a:pt x="4007" y="1749"/>
                    </a:lnTo>
                    <a:cubicBezTo>
                      <a:pt x="3930" y="721"/>
                      <a:pt x="3022" y="0"/>
                      <a:pt x="2003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45"/>
              <p:cNvSpPr/>
              <p:nvPr/>
            </p:nvSpPr>
            <p:spPr>
              <a:xfrm>
                <a:off x="2106589" y="5347973"/>
                <a:ext cx="88486" cy="57652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010" extrusionOk="0">
                    <a:moveTo>
                      <a:pt x="1065" y="1"/>
                    </a:moveTo>
                    <a:cubicBezTo>
                      <a:pt x="1011" y="1"/>
                      <a:pt x="956" y="3"/>
                      <a:pt x="902" y="7"/>
                    </a:cubicBezTo>
                    <a:cubicBezTo>
                      <a:pt x="581" y="87"/>
                      <a:pt x="241" y="167"/>
                      <a:pt x="1" y="347"/>
                    </a:cubicBezTo>
                    <a:cubicBezTo>
                      <a:pt x="81" y="928"/>
                      <a:pt x="241" y="1509"/>
                      <a:pt x="321" y="2009"/>
                    </a:cubicBezTo>
                    <a:lnTo>
                      <a:pt x="3085" y="1749"/>
                    </a:lnTo>
                    <a:cubicBezTo>
                      <a:pt x="3009" y="721"/>
                      <a:pt x="2100" y="1"/>
                      <a:pt x="1065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45"/>
              <p:cNvSpPr/>
              <p:nvPr/>
            </p:nvSpPr>
            <p:spPr>
              <a:xfrm>
                <a:off x="2127843" y="4679852"/>
                <a:ext cx="117225" cy="11295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938" extrusionOk="0">
                    <a:moveTo>
                      <a:pt x="2069" y="0"/>
                    </a:moveTo>
                    <a:cubicBezTo>
                      <a:pt x="2020" y="0"/>
                      <a:pt x="1972" y="2"/>
                      <a:pt x="1923" y="6"/>
                    </a:cubicBezTo>
                    <a:cubicBezTo>
                      <a:pt x="842" y="106"/>
                      <a:pt x="1" y="1108"/>
                      <a:pt x="81" y="2189"/>
                    </a:cubicBezTo>
                    <a:cubicBezTo>
                      <a:pt x="252" y="3217"/>
                      <a:pt x="1075" y="3938"/>
                      <a:pt x="2102" y="3938"/>
                    </a:cubicBezTo>
                    <a:cubicBezTo>
                      <a:pt x="2155" y="3938"/>
                      <a:pt x="2209" y="3936"/>
                      <a:pt x="2264" y="3932"/>
                    </a:cubicBezTo>
                    <a:cubicBezTo>
                      <a:pt x="3345" y="3852"/>
                      <a:pt x="4086" y="2850"/>
                      <a:pt x="4006" y="1769"/>
                    </a:cubicBezTo>
                    <a:cubicBezTo>
                      <a:pt x="3930" y="739"/>
                      <a:pt x="3019" y="0"/>
                      <a:pt x="2069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45"/>
              <p:cNvSpPr/>
              <p:nvPr/>
            </p:nvSpPr>
            <p:spPr>
              <a:xfrm>
                <a:off x="2347873" y="4316348"/>
                <a:ext cx="194209" cy="1060535"/>
              </a:xfrm>
              <a:custGeom>
                <a:avLst/>
                <a:gdLst/>
                <a:ahLst/>
                <a:cxnLst/>
                <a:rect l="l" t="t" r="r" b="b"/>
                <a:pathLst>
                  <a:path w="6771" h="36975" extrusionOk="0">
                    <a:moveTo>
                      <a:pt x="3185" y="1"/>
                    </a:moveTo>
                    <a:lnTo>
                      <a:pt x="1603" y="161"/>
                    </a:lnTo>
                    <a:lnTo>
                      <a:pt x="101" y="662"/>
                    </a:lnTo>
                    <a:cubicBezTo>
                      <a:pt x="1" y="922"/>
                      <a:pt x="1843" y="26038"/>
                      <a:pt x="4006" y="36974"/>
                    </a:cubicBezTo>
                    <a:lnTo>
                      <a:pt x="6770" y="36634"/>
                    </a:lnTo>
                    <a:cubicBezTo>
                      <a:pt x="6190" y="28702"/>
                      <a:pt x="4347" y="4928"/>
                      <a:pt x="3185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45"/>
              <p:cNvSpPr/>
              <p:nvPr/>
            </p:nvSpPr>
            <p:spPr>
              <a:xfrm>
                <a:off x="1953191" y="4083124"/>
                <a:ext cx="931263" cy="329476"/>
              </a:xfrm>
              <a:custGeom>
                <a:avLst/>
                <a:gdLst/>
                <a:ahLst/>
                <a:cxnLst/>
                <a:rect l="l" t="t" r="r" b="b"/>
                <a:pathLst>
                  <a:path w="32468" h="11487" extrusionOk="0">
                    <a:moveTo>
                      <a:pt x="26509" y="0"/>
                    </a:moveTo>
                    <a:cubicBezTo>
                      <a:pt x="12548" y="0"/>
                      <a:pt x="1" y="3125"/>
                      <a:pt x="1" y="3125"/>
                    </a:cubicBezTo>
                    <a:lnTo>
                      <a:pt x="341" y="11216"/>
                    </a:lnTo>
                    <a:cubicBezTo>
                      <a:pt x="1587" y="11406"/>
                      <a:pt x="3121" y="11487"/>
                      <a:pt x="4836" y="11487"/>
                    </a:cubicBezTo>
                    <a:cubicBezTo>
                      <a:pt x="15282" y="11487"/>
                      <a:pt x="32467" y="8472"/>
                      <a:pt x="32467" y="8472"/>
                    </a:cubicBezTo>
                    <a:lnTo>
                      <a:pt x="31126" y="120"/>
                    </a:lnTo>
                    <a:cubicBezTo>
                      <a:pt x="29579" y="38"/>
                      <a:pt x="28036" y="0"/>
                      <a:pt x="26509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45"/>
              <p:cNvSpPr/>
              <p:nvPr/>
            </p:nvSpPr>
            <p:spPr>
              <a:xfrm>
                <a:off x="2254796" y="4094023"/>
                <a:ext cx="244203" cy="310832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10837" extrusionOk="0">
                    <a:moveTo>
                      <a:pt x="7091" y="1"/>
                    </a:moveTo>
                    <a:cubicBezTo>
                      <a:pt x="4588" y="241"/>
                      <a:pt x="2164" y="502"/>
                      <a:pt x="1" y="822"/>
                    </a:cubicBezTo>
                    <a:cubicBezTo>
                      <a:pt x="81" y="3506"/>
                      <a:pt x="422" y="7592"/>
                      <a:pt x="1423" y="10836"/>
                    </a:cubicBezTo>
                    <a:cubicBezTo>
                      <a:pt x="3746" y="10596"/>
                      <a:pt x="6170" y="10336"/>
                      <a:pt x="8513" y="10095"/>
                    </a:cubicBezTo>
                    <a:cubicBezTo>
                      <a:pt x="8353" y="7832"/>
                      <a:pt x="8012" y="3326"/>
                      <a:pt x="7091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45"/>
              <p:cNvSpPr/>
              <p:nvPr/>
            </p:nvSpPr>
            <p:spPr>
              <a:xfrm>
                <a:off x="1984226" y="4187101"/>
                <a:ext cx="14399" cy="59774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084" extrusionOk="0">
                    <a:moveTo>
                      <a:pt x="161" y="1"/>
                    </a:moveTo>
                    <a:cubicBezTo>
                      <a:pt x="0" y="1"/>
                      <a:pt x="0" y="81"/>
                      <a:pt x="0" y="161"/>
                    </a:cubicBezTo>
                    <a:lnTo>
                      <a:pt x="161" y="1923"/>
                    </a:lnTo>
                    <a:cubicBezTo>
                      <a:pt x="161" y="2003"/>
                      <a:pt x="261" y="2084"/>
                      <a:pt x="341" y="2084"/>
                    </a:cubicBezTo>
                    <a:cubicBezTo>
                      <a:pt x="421" y="2084"/>
                      <a:pt x="501" y="2003"/>
                      <a:pt x="501" y="1923"/>
                    </a:cubicBezTo>
                    <a:lnTo>
                      <a:pt x="341" y="161"/>
                    </a:lnTo>
                    <a:cubicBezTo>
                      <a:pt x="261" y="81"/>
                      <a:pt x="26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45"/>
              <p:cNvSpPr/>
              <p:nvPr/>
            </p:nvSpPr>
            <p:spPr>
              <a:xfrm>
                <a:off x="1988815" y="4273265"/>
                <a:ext cx="14399" cy="98266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426" extrusionOk="0">
                    <a:moveTo>
                      <a:pt x="181" y="1"/>
                    </a:moveTo>
                    <a:cubicBezTo>
                      <a:pt x="101" y="1"/>
                      <a:pt x="1" y="81"/>
                      <a:pt x="1" y="161"/>
                    </a:cubicBezTo>
                    <a:lnTo>
                      <a:pt x="181" y="3266"/>
                    </a:lnTo>
                    <a:cubicBezTo>
                      <a:pt x="181" y="3346"/>
                      <a:pt x="261" y="3426"/>
                      <a:pt x="341" y="3426"/>
                    </a:cubicBezTo>
                    <a:cubicBezTo>
                      <a:pt x="421" y="3426"/>
                      <a:pt x="501" y="3346"/>
                      <a:pt x="501" y="3266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45"/>
              <p:cNvSpPr/>
              <p:nvPr/>
            </p:nvSpPr>
            <p:spPr>
              <a:xfrm>
                <a:off x="2017556" y="4172730"/>
                <a:ext cx="9781" cy="36226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263" extrusionOk="0">
                    <a:moveTo>
                      <a:pt x="100" y="1"/>
                    </a:moveTo>
                    <a:cubicBezTo>
                      <a:pt x="0" y="1"/>
                      <a:pt x="0" y="81"/>
                      <a:pt x="0" y="161"/>
                    </a:cubicBezTo>
                    <a:lnTo>
                      <a:pt x="100" y="1082"/>
                    </a:lnTo>
                    <a:cubicBezTo>
                      <a:pt x="100" y="1162"/>
                      <a:pt x="100" y="1263"/>
                      <a:pt x="260" y="1263"/>
                    </a:cubicBezTo>
                    <a:cubicBezTo>
                      <a:pt x="341" y="1263"/>
                      <a:pt x="341" y="1162"/>
                      <a:pt x="341" y="1082"/>
                    </a:cubicBezTo>
                    <a:lnTo>
                      <a:pt x="260" y="161"/>
                    </a:lnTo>
                    <a:cubicBezTo>
                      <a:pt x="260" y="81"/>
                      <a:pt x="260" y="1"/>
                      <a:pt x="10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45"/>
              <p:cNvSpPr/>
              <p:nvPr/>
            </p:nvSpPr>
            <p:spPr>
              <a:xfrm>
                <a:off x="2039384" y="4266381"/>
                <a:ext cx="14370" cy="8102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825" extrusionOk="0">
                    <a:moveTo>
                      <a:pt x="160" y="0"/>
                    </a:moveTo>
                    <a:cubicBezTo>
                      <a:pt x="80" y="0"/>
                      <a:pt x="0" y="81"/>
                      <a:pt x="0" y="161"/>
                    </a:cubicBezTo>
                    <a:lnTo>
                      <a:pt x="160" y="2664"/>
                    </a:lnTo>
                    <a:cubicBezTo>
                      <a:pt x="160" y="2744"/>
                      <a:pt x="241" y="2825"/>
                      <a:pt x="341" y="2825"/>
                    </a:cubicBezTo>
                    <a:cubicBezTo>
                      <a:pt x="421" y="2825"/>
                      <a:pt x="501" y="2744"/>
                      <a:pt x="501" y="2664"/>
                    </a:cubicBezTo>
                    <a:lnTo>
                      <a:pt x="341" y="161"/>
                    </a:lnTo>
                    <a:cubicBezTo>
                      <a:pt x="341" y="81"/>
                      <a:pt x="241" y="0"/>
                      <a:pt x="160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45"/>
              <p:cNvSpPr/>
              <p:nvPr/>
            </p:nvSpPr>
            <p:spPr>
              <a:xfrm>
                <a:off x="2015233" y="4314053"/>
                <a:ext cx="9809" cy="50022"/>
              </a:xfrm>
              <a:custGeom>
                <a:avLst/>
                <a:gdLst/>
                <a:ahLst/>
                <a:cxnLst/>
                <a:rect l="l" t="t" r="r" b="b"/>
                <a:pathLst>
                  <a:path w="342" h="1744" extrusionOk="0">
                    <a:moveTo>
                      <a:pt x="18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1" y="1583"/>
                    </a:lnTo>
                    <a:cubicBezTo>
                      <a:pt x="1" y="1663"/>
                      <a:pt x="81" y="1743"/>
                      <a:pt x="181" y="1743"/>
                    </a:cubicBezTo>
                    <a:lnTo>
                      <a:pt x="261" y="1743"/>
                    </a:lnTo>
                    <a:cubicBezTo>
                      <a:pt x="341" y="1663"/>
                      <a:pt x="341" y="1663"/>
                      <a:pt x="341" y="1583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45"/>
              <p:cNvSpPr/>
              <p:nvPr/>
            </p:nvSpPr>
            <p:spPr>
              <a:xfrm>
                <a:off x="2082466" y="4182511"/>
                <a:ext cx="14399" cy="47699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663" extrusionOk="0">
                    <a:moveTo>
                      <a:pt x="161" y="0"/>
                    </a:moveTo>
                    <a:cubicBezTo>
                      <a:pt x="80" y="0"/>
                      <a:pt x="0" y="80"/>
                      <a:pt x="0" y="161"/>
                    </a:cubicBezTo>
                    <a:lnTo>
                      <a:pt x="161" y="1502"/>
                    </a:lnTo>
                    <a:cubicBezTo>
                      <a:pt x="161" y="1583"/>
                      <a:pt x="241" y="1663"/>
                      <a:pt x="341" y="1663"/>
                    </a:cubicBezTo>
                    <a:cubicBezTo>
                      <a:pt x="421" y="1663"/>
                      <a:pt x="501" y="1583"/>
                      <a:pt x="501" y="1502"/>
                    </a:cubicBezTo>
                    <a:lnTo>
                      <a:pt x="341" y="161"/>
                    </a:lnTo>
                    <a:cubicBezTo>
                      <a:pt x="341" y="8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45"/>
              <p:cNvSpPr/>
              <p:nvPr/>
            </p:nvSpPr>
            <p:spPr>
              <a:xfrm>
                <a:off x="2096837" y="4316348"/>
                <a:ext cx="16665" cy="74144"/>
              </a:xfrm>
              <a:custGeom>
                <a:avLst/>
                <a:gdLst/>
                <a:ahLst/>
                <a:cxnLst/>
                <a:rect l="l" t="t" r="r" b="b"/>
                <a:pathLst>
                  <a:path w="581" h="2585" extrusionOk="0">
                    <a:moveTo>
                      <a:pt x="160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240" y="2505"/>
                    </a:lnTo>
                    <a:cubicBezTo>
                      <a:pt x="240" y="2585"/>
                      <a:pt x="341" y="2585"/>
                      <a:pt x="421" y="2585"/>
                    </a:cubicBezTo>
                    <a:cubicBezTo>
                      <a:pt x="501" y="2585"/>
                      <a:pt x="581" y="2505"/>
                      <a:pt x="581" y="2424"/>
                    </a:cubicBezTo>
                    <a:lnTo>
                      <a:pt x="341" y="81"/>
                    </a:lnTo>
                    <a:cubicBezTo>
                      <a:pt x="341" y="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45"/>
              <p:cNvSpPr/>
              <p:nvPr/>
            </p:nvSpPr>
            <p:spPr>
              <a:xfrm>
                <a:off x="2146803" y="4146313"/>
                <a:ext cx="17267" cy="8848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3085" extrusionOk="0">
                    <a:moveTo>
                      <a:pt x="181" y="0"/>
                    </a:moveTo>
                    <a:cubicBezTo>
                      <a:pt x="101" y="0"/>
                      <a:pt x="1" y="81"/>
                      <a:pt x="1" y="181"/>
                    </a:cubicBezTo>
                    <a:lnTo>
                      <a:pt x="261" y="2925"/>
                    </a:lnTo>
                    <a:cubicBezTo>
                      <a:pt x="261" y="3005"/>
                      <a:pt x="341" y="3085"/>
                      <a:pt x="421" y="3085"/>
                    </a:cubicBezTo>
                    <a:cubicBezTo>
                      <a:pt x="501" y="3005"/>
                      <a:pt x="601" y="3005"/>
                      <a:pt x="601" y="2925"/>
                    </a:cubicBezTo>
                    <a:lnTo>
                      <a:pt x="341" y="181"/>
                    </a:lnTo>
                    <a:cubicBezTo>
                      <a:pt x="341" y="81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45"/>
              <p:cNvSpPr/>
              <p:nvPr/>
            </p:nvSpPr>
            <p:spPr>
              <a:xfrm>
                <a:off x="2096837" y="4256600"/>
                <a:ext cx="14370" cy="3852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43" extrusionOk="0">
                    <a:moveTo>
                      <a:pt x="160" y="1"/>
                    </a:moveTo>
                    <a:cubicBezTo>
                      <a:pt x="80" y="1"/>
                      <a:pt x="0" y="81"/>
                      <a:pt x="80" y="161"/>
                    </a:cubicBezTo>
                    <a:lnTo>
                      <a:pt x="160" y="1163"/>
                    </a:lnTo>
                    <a:cubicBezTo>
                      <a:pt x="160" y="1243"/>
                      <a:pt x="240" y="1343"/>
                      <a:pt x="341" y="1343"/>
                    </a:cubicBezTo>
                    <a:cubicBezTo>
                      <a:pt x="421" y="1343"/>
                      <a:pt x="501" y="1243"/>
                      <a:pt x="501" y="1163"/>
                    </a:cubicBezTo>
                    <a:lnTo>
                      <a:pt x="341" y="161"/>
                    </a:lnTo>
                    <a:cubicBezTo>
                      <a:pt x="341" y="8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45"/>
              <p:cNvSpPr/>
              <p:nvPr/>
            </p:nvSpPr>
            <p:spPr>
              <a:xfrm>
                <a:off x="2125549" y="4213518"/>
                <a:ext cx="14399" cy="6726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345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161" y="2164"/>
                    </a:lnTo>
                    <a:cubicBezTo>
                      <a:pt x="161" y="2244"/>
                      <a:pt x="241" y="2344"/>
                      <a:pt x="341" y="2344"/>
                    </a:cubicBezTo>
                    <a:cubicBezTo>
                      <a:pt x="421" y="2344"/>
                      <a:pt x="501" y="2244"/>
                      <a:pt x="501" y="2164"/>
                    </a:cubicBezTo>
                    <a:lnTo>
                      <a:pt x="341" y="161"/>
                    </a:lnTo>
                    <a:cubicBezTo>
                      <a:pt x="34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45"/>
              <p:cNvSpPr/>
              <p:nvPr/>
            </p:nvSpPr>
            <p:spPr>
              <a:xfrm>
                <a:off x="2137624" y="4306596"/>
                <a:ext cx="16665" cy="77013"/>
              </a:xfrm>
              <a:custGeom>
                <a:avLst/>
                <a:gdLst/>
                <a:ahLst/>
                <a:cxnLst/>
                <a:rect l="l" t="t" r="r" b="b"/>
                <a:pathLst>
                  <a:path w="581" h="2685" extrusionOk="0">
                    <a:moveTo>
                      <a:pt x="160" y="0"/>
                    </a:moveTo>
                    <a:cubicBezTo>
                      <a:pt x="0" y="101"/>
                      <a:pt x="0" y="101"/>
                      <a:pt x="0" y="261"/>
                    </a:cubicBezTo>
                    <a:lnTo>
                      <a:pt x="240" y="2504"/>
                    </a:lnTo>
                    <a:cubicBezTo>
                      <a:pt x="240" y="2604"/>
                      <a:pt x="321" y="2684"/>
                      <a:pt x="421" y="2684"/>
                    </a:cubicBezTo>
                    <a:cubicBezTo>
                      <a:pt x="501" y="2604"/>
                      <a:pt x="581" y="2504"/>
                      <a:pt x="581" y="2424"/>
                    </a:cubicBezTo>
                    <a:lnTo>
                      <a:pt x="321" y="181"/>
                    </a:lnTo>
                    <a:cubicBezTo>
                      <a:pt x="240" y="101"/>
                      <a:pt x="240" y="0"/>
                      <a:pt x="160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45"/>
              <p:cNvSpPr/>
              <p:nvPr/>
            </p:nvSpPr>
            <p:spPr>
              <a:xfrm>
                <a:off x="2195048" y="4177348"/>
                <a:ext cx="16693" cy="14880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188" extrusionOk="0">
                    <a:moveTo>
                      <a:pt x="81" y="0"/>
                    </a:moveTo>
                    <a:cubicBezTo>
                      <a:pt x="1" y="0"/>
                      <a:pt x="1" y="100"/>
                      <a:pt x="1" y="180"/>
                    </a:cubicBezTo>
                    <a:lnTo>
                      <a:pt x="241" y="5107"/>
                    </a:lnTo>
                    <a:cubicBezTo>
                      <a:pt x="241" y="5187"/>
                      <a:pt x="321" y="5187"/>
                      <a:pt x="422" y="5187"/>
                    </a:cubicBezTo>
                    <a:cubicBezTo>
                      <a:pt x="502" y="5187"/>
                      <a:pt x="582" y="5107"/>
                      <a:pt x="582" y="5007"/>
                    </a:cubicBezTo>
                    <a:lnTo>
                      <a:pt x="241" y="180"/>
                    </a:lnTo>
                    <a:cubicBezTo>
                      <a:pt x="241" y="100"/>
                      <a:pt x="241" y="0"/>
                      <a:pt x="8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45"/>
              <p:cNvSpPr/>
              <p:nvPr/>
            </p:nvSpPr>
            <p:spPr>
              <a:xfrm>
                <a:off x="2204256" y="4342794"/>
                <a:ext cx="14399" cy="35652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243" extrusionOk="0">
                    <a:moveTo>
                      <a:pt x="181" y="0"/>
                    </a:moveTo>
                    <a:cubicBezTo>
                      <a:pt x="101" y="0"/>
                      <a:pt x="0" y="80"/>
                      <a:pt x="101" y="161"/>
                    </a:cubicBezTo>
                    <a:lnTo>
                      <a:pt x="181" y="1082"/>
                    </a:lnTo>
                    <a:cubicBezTo>
                      <a:pt x="181" y="1242"/>
                      <a:pt x="261" y="1242"/>
                      <a:pt x="341" y="1242"/>
                    </a:cubicBezTo>
                    <a:cubicBezTo>
                      <a:pt x="421" y="1242"/>
                      <a:pt x="501" y="1162"/>
                      <a:pt x="421" y="1082"/>
                    </a:cubicBezTo>
                    <a:lnTo>
                      <a:pt x="341" y="80"/>
                    </a:lnTo>
                    <a:cubicBezTo>
                      <a:pt x="341" y="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45"/>
              <p:cNvSpPr/>
              <p:nvPr/>
            </p:nvSpPr>
            <p:spPr>
              <a:xfrm>
                <a:off x="2178412" y="4270971"/>
                <a:ext cx="9207" cy="5518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924" extrusionOk="0">
                    <a:moveTo>
                      <a:pt x="160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0" y="1743"/>
                    </a:lnTo>
                    <a:cubicBezTo>
                      <a:pt x="0" y="1843"/>
                      <a:pt x="80" y="1923"/>
                      <a:pt x="160" y="1923"/>
                    </a:cubicBezTo>
                    <a:cubicBezTo>
                      <a:pt x="240" y="1923"/>
                      <a:pt x="321" y="1843"/>
                      <a:pt x="321" y="1743"/>
                    </a:cubicBezTo>
                    <a:lnTo>
                      <a:pt x="321" y="161"/>
                    </a:lnTo>
                    <a:cubicBezTo>
                      <a:pt x="240" y="8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45"/>
              <p:cNvSpPr/>
              <p:nvPr/>
            </p:nvSpPr>
            <p:spPr>
              <a:xfrm>
                <a:off x="2221494" y="4139429"/>
                <a:ext cx="14399" cy="37947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323" extrusionOk="0">
                    <a:moveTo>
                      <a:pt x="161" y="0"/>
                    </a:moveTo>
                    <a:cubicBezTo>
                      <a:pt x="80" y="0"/>
                      <a:pt x="0" y="80"/>
                      <a:pt x="0" y="160"/>
                    </a:cubicBezTo>
                    <a:lnTo>
                      <a:pt x="161" y="1242"/>
                    </a:lnTo>
                    <a:cubicBezTo>
                      <a:pt x="161" y="1322"/>
                      <a:pt x="241" y="1322"/>
                      <a:pt x="321" y="1322"/>
                    </a:cubicBezTo>
                    <a:cubicBezTo>
                      <a:pt x="401" y="1322"/>
                      <a:pt x="501" y="1242"/>
                      <a:pt x="401" y="1162"/>
                    </a:cubicBezTo>
                    <a:lnTo>
                      <a:pt x="321" y="80"/>
                    </a:lnTo>
                    <a:cubicBezTo>
                      <a:pt x="32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45"/>
              <p:cNvSpPr/>
              <p:nvPr/>
            </p:nvSpPr>
            <p:spPr>
              <a:xfrm>
                <a:off x="2221494" y="4227888"/>
                <a:ext cx="14399" cy="88486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085" extrusionOk="0">
                    <a:moveTo>
                      <a:pt x="161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241" y="2925"/>
                    </a:lnTo>
                    <a:cubicBezTo>
                      <a:pt x="241" y="3005"/>
                      <a:pt x="321" y="3085"/>
                      <a:pt x="401" y="3085"/>
                    </a:cubicBezTo>
                    <a:cubicBezTo>
                      <a:pt x="501" y="3085"/>
                      <a:pt x="501" y="3005"/>
                      <a:pt x="501" y="2925"/>
                    </a:cubicBezTo>
                    <a:lnTo>
                      <a:pt x="321" y="16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45"/>
              <p:cNvSpPr/>
              <p:nvPr/>
            </p:nvSpPr>
            <p:spPr>
              <a:xfrm>
                <a:off x="2252501" y="4316348"/>
                <a:ext cx="14399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505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161" y="2344"/>
                    </a:lnTo>
                    <a:cubicBezTo>
                      <a:pt x="161" y="2424"/>
                      <a:pt x="241" y="2505"/>
                      <a:pt x="321" y="2505"/>
                    </a:cubicBezTo>
                    <a:cubicBezTo>
                      <a:pt x="421" y="2505"/>
                      <a:pt x="502" y="2424"/>
                      <a:pt x="502" y="2344"/>
                    </a:cubicBezTo>
                    <a:lnTo>
                      <a:pt x="321" y="81"/>
                    </a:lnTo>
                    <a:cubicBezTo>
                      <a:pt x="321" y="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45"/>
              <p:cNvSpPr/>
              <p:nvPr/>
            </p:nvSpPr>
            <p:spPr>
              <a:xfrm>
                <a:off x="2505861" y="4104579"/>
                <a:ext cx="17267" cy="77959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18" extrusionOk="0">
                    <a:moveTo>
                      <a:pt x="234" y="1"/>
                    </a:moveTo>
                    <a:cubicBezTo>
                      <a:pt x="220" y="1"/>
                      <a:pt x="204" y="11"/>
                      <a:pt x="181" y="33"/>
                    </a:cubicBezTo>
                    <a:cubicBezTo>
                      <a:pt x="1" y="33"/>
                      <a:pt x="1" y="134"/>
                      <a:pt x="1" y="214"/>
                    </a:cubicBezTo>
                    <a:lnTo>
                      <a:pt x="261" y="2637"/>
                    </a:lnTo>
                    <a:cubicBezTo>
                      <a:pt x="261" y="2717"/>
                      <a:pt x="341" y="2717"/>
                      <a:pt x="421" y="2717"/>
                    </a:cubicBezTo>
                    <a:cubicBezTo>
                      <a:pt x="501" y="2717"/>
                      <a:pt x="601" y="2637"/>
                      <a:pt x="601" y="2537"/>
                    </a:cubicBezTo>
                    <a:lnTo>
                      <a:pt x="341" y="134"/>
                    </a:lnTo>
                    <a:cubicBezTo>
                      <a:pt x="284" y="62"/>
                      <a:pt x="267" y="1"/>
                      <a:pt x="234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45"/>
              <p:cNvSpPr/>
              <p:nvPr/>
            </p:nvSpPr>
            <p:spPr>
              <a:xfrm>
                <a:off x="2525394" y="4234772"/>
                <a:ext cx="18988" cy="105752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687" extrusionOk="0">
                    <a:moveTo>
                      <a:pt x="161" y="1"/>
                    </a:moveTo>
                    <a:cubicBezTo>
                      <a:pt x="81" y="1"/>
                      <a:pt x="1" y="101"/>
                      <a:pt x="1" y="181"/>
                    </a:cubicBezTo>
                    <a:lnTo>
                      <a:pt x="321" y="3606"/>
                    </a:lnTo>
                    <a:cubicBezTo>
                      <a:pt x="321" y="3686"/>
                      <a:pt x="421" y="3686"/>
                      <a:pt x="501" y="3686"/>
                    </a:cubicBezTo>
                    <a:cubicBezTo>
                      <a:pt x="581" y="3686"/>
                      <a:pt x="661" y="3606"/>
                      <a:pt x="661" y="3506"/>
                    </a:cubicBezTo>
                    <a:lnTo>
                      <a:pt x="321" y="181"/>
                    </a:lnTo>
                    <a:cubicBezTo>
                      <a:pt x="321" y="10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45"/>
              <p:cNvSpPr/>
              <p:nvPr/>
            </p:nvSpPr>
            <p:spPr>
              <a:xfrm>
                <a:off x="2556429" y="4148608"/>
                <a:ext cx="21282" cy="105724"/>
              </a:xfrm>
              <a:custGeom>
                <a:avLst/>
                <a:gdLst/>
                <a:ahLst/>
                <a:cxnLst/>
                <a:rect l="l" t="t" r="r" b="b"/>
                <a:pathLst>
                  <a:path w="742" h="3686" extrusionOk="0">
                    <a:moveTo>
                      <a:pt x="160" y="1"/>
                    </a:moveTo>
                    <a:cubicBezTo>
                      <a:pt x="80" y="1"/>
                      <a:pt x="0" y="101"/>
                      <a:pt x="0" y="181"/>
                    </a:cubicBezTo>
                    <a:cubicBezTo>
                      <a:pt x="0" y="1262"/>
                      <a:pt x="160" y="2424"/>
                      <a:pt x="421" y="3506"/>
                    </a:cubicBezTo>
                    <a:cubicBezTo>
                      <a:pt x="421" y="3606"/>
                      <a:pt x="501" y="3686"/>
                      <a:pt x="581" y="3686"/>
                    </a:cubicBezTo>
                    <a:cubicBezTo>
                      <a:pt x="661" y="3606"/>
                      <a:pt x="741" y="3506"/>
                      <a:pt x="661" y="3426"/>
                    </a:cubicBezTo>
                    <a:cubicBezTo>
                      <a:pt x="421" y="2344"/>
                      <a:pt x="341" y="1262"/>
                      <a:pt x="341" y="181"/>
                    </a:cubicBezTo>
                    <a:cubicBezTo>
                      <a:pt x="341" y="10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45"/>
              <p:cNvSpPr/>
              <p:nvPr/>
            </p:nvSpPr>
            <p:spPr>
              <a:xfrm>
                <a:off x="2589731" y="4103231"/>
                <a:ext cx="14399" cy="48273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683" extrusionOk="0">
                    <a:moveTo>
                      <a:pt x="81" y="0"/>
                    </a:moveTo>
                    <a:cubicBezTo>
                      <a:pt x="1" y="0"/>
                      <a:pt x="1" y="80"/>
                      <a:pt x="1" y="181"/>
                    </a:cubicBezTo>
                    <a:lnTo>
                      <a:pt x="181" y="1502"/>
                    </a:lnTo>
                    <a:cubicBezTo>
                      <a:pt x="181" y="1583"/>
                      <a:pt x="261" y="1683"/>
                      <a:pt x="341" y="1683"/>
                    </a:cubicBezTo>
                    <a:cubicBezTo>
                      <a:pt x="421" y="1583"/>
                      <a:pt x="501" y="1502"/>
                      <a:pt x="501" y="1422"/>
                    </a:cubicBezTo>
                    <a:lnTo>
                      <a:pt x="341" y="181"/>
                    </a:lnTo>
                    <a:cubicBezTo>
                      <a:pt x="261" y="80"/>
                      <a:pt x="261" y="0"/>
                      <a:pt x="8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45"/>
              <p:cNvSpPr/>
              <p:nvPr/>
            </p:nvSpPr>
            <p:spPr>
              <a:xfrm>
                <a:off x="2606396" y="4186154"/>
                <a:ext cx="21856" cy="12792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4460" extrusionOk="0">
                    <a:moveTo>
                      <a:pt x="249" y="0"/>
                    </a:moveTo>
                    <a:cubicBezTo>
                      <a:pt x="228" y="0"/>
                      <a:pt x="204" y="10"/>
                      <a:pt x="181" y="34"/>
                    </a:cubicBezTo>
                    <a:cubicBezTo>
                      <a:pt x="101" y="34"/>
                      <a:pt x="1" y="114"/>
                      <a:pt x="1" y="194"/>
                    </a:cubicBezTo>
                    <a:lnTo>
                      <a:pt x="421" y="4300"/>
                    </a:lnTo>
                    <a:cubicBezTo>
                      <a:pt x="421" y="4380"/>
                      <a:pt x="501" y="4460"/>
                      <a:pt x="601" y="4460"/>
                    </a:cubicBezTo>
                    <a:cubicBezTo>
                      <a:pt x="682" y="4460"/>
                      <a:pt x="762" y="4380"/>
                      <a:pt x="762" y="4300"/>
                    </a:cubicBezTo>
                    <a:lnTo>
                      <a:pt x="341" y="114"/>
                    </a:lnTo>
                    <a:cubicBezTo>
                      <a:pt x="341" y="57"/>
                      <a:pt x="301" y="0"/>
                      <a:pt x="249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45"/>
              <p:cNvSpPr/>
              <p:nvPr/>
            </p:nvSpPr>
            <p:spPr>
              <a:xfrm>
                <a:off x="2582847" y="4289930"/>
                <a:ext cx="9207" cy="3393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183" extrusionOk="0">
                    <a:moveTo>
                      <a:pt x="161" y="1"/>
                    </a:moveTo>
                    <a:cubicBezTo>
                      <a:pt x="80" y="1"/>
                      <a:pt x="0" y="81"/>
                      <a:pt x="0" y="181"/>
                    </a:cubicBezTo>
                    <a:lnTo>
                      <a:pt x="0" y="1002"/>
                    </a:lnTo>
                    <a:cubicBezTo>
                      <a:pt x="0" y="1082"/>
                      <a:pt x="80" y="1182"/>
                      <a:pt x="161" y="1182"/>
                    </a:cubicBezTo>
                    <a:cubicBezTo>
                      <a:pt x="241" y="1182"/>
                      <a:pt x="321" y="1082"/>
                      <a:pt x="321" y="1002"/>
                    </a:cubicBezTo>
                    <a:lnTo>
                      <a:pt x="321" y="18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45"/>
              <p:cNvSpPr/>
              <p:nvPr/>
            </p:nvSpPr>
            <p:spPr>
              <a:xfrm>
                <a:off x="2649478" y="4100936"/>
                <a:ext cx="17267" cy="7411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584" extrusionOk="0">
                    <a:moveTo>
                      <a:pt x="181" y="0"/>
                    </a:moveTo>
                    <a:cubicBezTo>
                      <a:pt x="101" y="0"/>
                      <a:pt x="1" y="80"/>
                      <a:pt x="1" y="160"/>
                    </a:cubicBezTo>
                    <a:lnTo>
                      <a:pt x="261" y="2424"/>
                    </a:lnTo>
                    <a:cubicBezTo>
                      <a:pt x="261" y="2504"/>
                      <a:pt x="341" y="2584"/>
                      <a:pt x="421" y="2584"/>
                    </a:cubicBezTo>
                    <a:cubicBezTo>
                      <a:pt x="501" y="2584"/>
                      <a:pt x="602" y="2504"/>
                      <a:pt x="501" y="2424"/>
                    </a:cubicBezTo>
                    <a:lnTo>
                      <a:pt x="341" y="160"/>
                    </a:lnTo>
                    <a:cubicBezTo>
                      <a:pt x="341" y="8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45"/>
              <p:cNvSpPr/>
              <p:nvPr/>
            </p:nvSpPr>
            <p:spPr>
              <a:xfrm>
                <a:off x="2671306" y="4213518"/>
                <a:ext cx="18988" cy="95972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346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341" y="3245"/>
                    </a:lnTo>
                    <a:cubicBezTo>
                      <a:pt x="341" y="3346"/>
                      <a:pt x="421" y="3346"/>
                      <a:pt x="502" y="3346"/>
                    </a:cubicBezTo>
                    <a:cubicBezTo>
                      <a:pt x="582" y="3346"/>
                      <a:pt x="662" y="3245"/>
                      <a:pt x="662" y="3165"/>
                    </a:cubicBezTo>
                    <a:lnTo>
                      <a:pt x="341" y="161"/>
                    </a:lnTo>
                    <a:cubicBezTo>
                      <a:pt x="34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45"/>
              <p:cNvSpPr/>
              <p:nvPr/>
            </p:nvSpPr>
            <p:spPr>
              <a:xfrm>
                <a:off x="2692560" y="4108394"/>
                <a:ext cx="9809" cy="6436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244" extrusionOk="0">
                    <a:moveTo>
                      <a:pt x="181" y="1"/>
                    </a:moveTo>
                    <a:cubicBezTo>
                      <a:pt x="101" y="1"/>
                      <a:pt x="1" y="81"/>
                      <a:pt x="1" y="161"/>
                    </a:cubicBezTo>
                    <a:lnTo>
                      <a:pt x="1" y="2084"/>
                    </a:lnTo>
                    <a:cubicBezTo>
                      <a:pt x="1" y="2164"/>
                      <a:pt x="101" y="2244"/>
                      <a:pt x="181" y="2244"/>
                    </a:cubicBezTo>
                    <a:cubicBezTo>
                      <a:pt x="261" y="2244"/>
                      <a:pt x="341" y="2164"/>
                      <a:pt x="341" y="2084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45"/>
              <p:cNvSpPr/>
              <p:nvPr/>
            </p:nvSpPr>
            <p:spPr>
              <a:xfrm>
                <a:off x="2709799" y="4180217"/>
                <a:ext cx="23577" cy="11952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4167" extrusionOk="0">
                    <a:moveTo>
                      <a:pt x="161" y="0"/>
                    </a:moveTo>
                    <a:cubicBezTo>
                      <a:pt x="81" y="0"/>
                      <a:pt x="1" y="80"/>
                      <a:pt x="1" y="160"/>
                    </a:cubicBezTo>
                    <a:lnTo>
                      <a:pt x="501" y="4006"/>
                    </a:lnTo>
                    <a:cubicBezTo>
                      <a:pt x="501" y="4086"/>
                      <a:pt x="582" y="4166"/>
                      <a:pt x="662" y="4166"/>
                    </a:cubicBezTo>
                    <a:cubicBezTo>
                      <a:pt x="742" y="4166"/>
                      <a:pt x="822" y="4086"/>
                      <a:pt x="822" y="4006"/>
                    </a:cubicBezTo>
                    <a:lnTo>
                      <a:pt x="742" y="3826"/>
                    </a:lnTo>
                    <a:lnTo>
                      <a:pt x="742" y="3746"/>
                    </a:lnTo>
                    <a:lnTo>
                      <a:pt x="321" y="80"/>
                    </a:lnTo>
                    <a:cubicBezTo>
                      <a:pt x="32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45"/>
              <p:cNvSpPr/>
              <p:nvPr/>
            </p:nvSpPr>
            <p:spPr>
              <a:xfrm>
                <a:off x="2735671" y="4110688"/>
                <a:ext cx="14370" cy="4772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664" extrusionOk="0">
                    <a:moveTo>
                      <a:pt x="100" y="1"/>
                    </a:moveTo>
                    <a:cubicBezTo>
                      <a:pt x="0" y="1"/>
                      <a:pt x="0" y="81"/>
                      <a:pt x="0" y="161"/>
                    </a:cubicBezTo>
                    <a:lnTo>
                      <a:pt x="180" y="1503"/>
                    </a:lnTo>
                    <a:cubicBezTo>
                      <a:pt x="180" y="1583"/>
                      <a:pt x="260" y="1663"/>
                      <a:pt x="341" y="1663"/>
                    </a:cubicBezTo>
                    <a:cubicBezTo>
                      <a:pt x="421" y="1663"/>
                      <a:pt x="501" y="1583"/>
                      <a:pt x="501" y="1503"/>
                    </a:cubicBezTo>
                    <a:lnTo>
                      <a:pt x="260" y="161"/>
                    </a:lnTo>
                    <a:cubicBezTo>
                      <a:pt x="260" y="81"/>
                      <a:pt x="180" y="1"/>
                      <a:pt x="10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45"/>
              <p:cNvSpPr/>
              <p:nvPr/>
            </p:nvSpPr>
            <p:spPr>
              <a:xfrm>
                <a:off x="2745424" y="4191690"/>
                <a:ext cx="24151" cy="89088"/>
              </a:xfrm>
              <a:custGeom>
                <a:avLst/>
                <a:gdLst/>
                <a:ahLst/>
                <a:cxnLst/>
                <a:rect l="l" t="t" r="r" b="b"/>
                <a:pathLst>
                  <a:path w="842" h="3106" extrusionOk="0">
                    <a:moveTo>
                      <a:pt x="161" y="1"/>
                    </a:moveTo>
                    <a:cubicBezTo>
                      <a:pt x="81" y="101"/>
                      <a:pt x="1" y="181"/>
                      <a:pt x="1" y="261"/>
                    </a:cubicBezTo>
                    <a:lnTo>
                      <a:pt x="501" y="2925"/>
                    </a:lnTo>
                    <a:cubicBezTo>
                      <a:pt x="581" y="3005"/>
                      <a:pt x="581" y="3105"/>
                      <a:pt x="661" y="3105"/>
                    </a:cubicBezTo>
                    <a:cubicBezTo>
                      <a:pt x="762" y="3005"/>
                      <a:pt x="842" y="3005"/>
                      <a:pt x="842" y="2925"/>
                    </a:cubicBezTo>
                    <a:lnTo>
                      <a:pt x="842" y="2765"/>
                    </a:lnTo>
                    <a:lnTo>
                      <a:pt x="842" y="2685"/>
                    </a:lnTo>
                    <a:lnTo>
                      <a:pt x="341" y="181"/>
                    </a:lnTo>
                    <a:cubicBezTo>
                      <a:pt x="341" y="101"/>
                      <a:pt x="26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45"/>
              <p:cNvSpPr/>
              <p:nvPr/>
            </p:nvSpPr>
            <p:spPr>
              <a:xfrm>
                <a:off x="2788506" y="4112036"/>
                <a:ext cx="16693" cy="46380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617" extrusionOk="0">
                    <a:moveTo>
                      <a:pt x="242" y="1"/>
                    </a:moveTo>
                    <a:cubicBezTo>
                      <a:pt x="218" y="1"/>
                      <a:pt x="190" y="10"/>
                      <a:pt x="161" y="34"/>
                    </a:cubicBezTo>
                    <a:cubicBezTo>
                      <a:pt x="81" y="34"/>
                      <a:pt x="1" y="114"/>
                      <a:pt x="81" y="194"/>
                    </a:cubicBezTo>
                    <a:lnTo>
                      <a:pt x="261" y="1536"/>
                    </a:lnTo>
                    <a:cubicBezTo>
                      <a:pt x="261" y="1616"/>
                      <a:pt x="341" y="1616"/>
                      <a:pt x="421" y="1616"/>
                    </a:cubicBezTo>
                    <a:cubicBezTo>
                      <a:pt x="501" y="1616"/>
                      <a:pt x="582" y="1536"/>
                      <a:pt x="582" y="1456"/>
                    </a:cubicBezTo>
                    <a:lnTo>
                      <a:pt x="341" y="114"/>
                    </a:lnTo>
                    <a:cubicBezTo>
                      <a:pt x="341" y="57"/>
                      <a:pt x="301" y="1"/>
                      <a:pt x="242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45"/>
              <p:cNvSpPr/>
              <p:nvPr/>
            </p:nvSpPr>
            <p:spPr>
              <a:xfrm>
                <a:off x="2802876" y="4208929"/>
                <a:ext cx="24151" cy="88514"/>
              </a:xfrm>
              <a:custGeom>
                <a:avLst/>
                <a:gdLst/>
                <a:ahLst/>
                <a:cxnLst/>
                <a:rect l="l" t="t" r="r" b="b"/>
                <a:pathLst>
                  <a:path w="842" h="3086" extrusionOk="0">
                    <a:moveTo>
                      <a:pt x="161" y="1"/>
                    </a:moveTo>
                    <a:cubicBezTo>
                      <a:pt x="81" y="1"/>
                      <a:pt x="0" y="81"/>
                      <a:pt x="0" y="161"/>
                    </a:cubicBezTo>
                    <a:lnTo>
                      <a:pt x="501" y="2905"/>
                    </a:lnTo>
                    <a:cubicBezTo>
                      <a:pt x="501" y="3005"/>
                      <a:pt x="581" y="3085"/>
                      <a:pt x="661" y="3085"/>
                    </a:cubicBezTo>
                    <a:cubicBezTo>
                      <a:pt x="761" y="3085"/>
                      <a:pt x="842" y="3005"/>
                      <a:pt x="842" y="2905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45"/>
              <p:cNvSpPr/>
              <p:nvPr/>
            </p:nvSpPr>
            <p:spPr>
              <a:xfrm>
                <a:off x="2826999" y="4112983"/>
                <a:ext cx="12104" cy="45433"/>
              </a:xfrm>
              <a:custGeom>
                <a:avLst/>
                <a:gdLst/>
                <a:ahLst/>
                <a:cxnLst/>
                <a:rect l="l" t="t" r="r" b="b"/>
                <a:pathLst>
                  <a:path w="422" h="1584" extrusionOk="0">
                    <a:moveTo>
                      <a:pt x="81" y="1"/>
                    </a:moveTo>
                    <a:cubicBezTo>
                      <a:pt x="1" y="1"/>
                      <a:pt x="1" y="81"/>
                      <a:pt x="1" y="161"/>
                    </a:cubicBezTo>
                    <a:lnTo>
                      <a:pt x="81" y="1423"/>
                    </a:lnTo>
                    <a:cubicBezTo>
                      <a:pt x="81" y="1583"/>
                      <a:pt x="161" y="1583"/>
                      <a:pt x="241" y="1583"/>
                    </a:cubicBezTo>
                    <a:cubicBezTo>
                      <a:pt x="321" y="1583"/>
                      <a:pt x="421" y="1503"/>
                      <a:pt x="421" y="1423"/>
                    </a:cubicBezTo>
                    <a:lnTo>
                      <a:pt x="241" y="161"/>
                    </a:lnTo>
                    <a:cubicBezTo>
                      <a:pt x="241" y="81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45"/>
              <p:cNvSpPr/>
              <p:nvPr/>
            </p:nvSpPr>
            <p:spPr>
              <a:xfrm>
                <a:off x="2833883" y="4208929"/>
                <a:ext cx="21885" cy="81028"/>
              </a:xfrm>
              <a:custGeom>
                <a:avLst/>
                <a:gdLst/>
                <a:ahLst/>
                <a:cxnLst/>
                <a:rect l="l" t="t" r="r" b="b"/>
                <a:pathLst>
                  <a:path w="763" h="2825" extrusionOk="0">
                    <a:moveTo>
                      <a:pt x="18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422" y="2664"/>
                    </a:lnTo>
                    <a:cubicBezTo>
                      <a:pt x="422" y="2745"/>
                      <a:pt x="502" y="2825"/>
                      <a:pt x="582" y="2825"/>
                    </a:cubicBezTo>
                    <a:cubicBezTo>
                      <a:pt x="682" y="2745"/>
                      <a:pt x="762" y="2745"/>
                      <a:pt x="762" y="2584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45"/>
              <p:cNvSpPr/>
              <p:nvPr/>
            </p:nvSpPr>
            <p:spPr>
              <a:xfrm>
                <a:off x="2781622" y="4254306"/>
                <a:ext cx="14399" cy="50022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744" extrusionOk="0">
                    <a:moveTo>
                      <a:pt x="161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241" y="1663"/>
                    </a:lnTo>
                    <a:cubicBezTo>
                      <a:pt x="241" y="1743"/>
                      <a:pt x="321" y="1743"/>
                      <a:pt x="401" y="1743"/>
                    </a:cubicBezTo>
                    <a:cubicBezTo>
                      <a:pt x="501" y="1743"/>
                      <a:pt x="501" y="1663"/>
                      <a:pt x="501" y="1583"/>
                    </a:cubicBezTo>
                    <a:lnTo>
                      <a:pt x="321" y="16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50" name="Google Shape;4250;p45"/>
            <p:cNvGrpSpPr/>
            <p:nvPr/>
          </p:nvGrpSpPr>
          <p:grpSpPr>
            <a:xfrm rot="1303297">
              <a:off x="5592867" y="436347"/>
              <a:ext cx="694007" cy="857375"/>
              <a:chOff x="1534386" y="4537210"/>
              <a:chExt cx="694002" cy="857368"/>
            </a:xfrm>
          </p:grpSpPr>
          <p:sp>
            <p:nvSpPr>
              <p:cNvPr id="4251" name="Google Shape;4251;p45"/>
              <p:cNvSpPr/>
              <p:nvPr/>
            </p:nvSpPr>
            <p:spPr>
              <a:xfrm>
                <a:off x="1719278" y="5119367"/>
                <a:ext cx="326550" cy="254758"/>
              </a:xfrm>
              <a:custGeom>
                <a:avLst/>
                <a:gdLst/>
                <a:ahLst/>
                <a:cxnLst/>
                <a:rect l="l" t="t" r="r" b="b"/>
                <a:pathLst>
                  <a:path w="11385" h="8882" extrusionOk="0">
                    <a:moveTo>
                      <a:pt x="11344" y="0"/>
                    </a:moveTo>
                    <a:cubicBezTo>
                      <a:pt x="11245" y="0"/>
                      <a:pt x="10756" y="530"/>
                      <a:pt x="10399" y="886"/>
                    </a:cubicBezTo>
                    <a:cubicBezTo>
                      <a:pt x="9818" y="1467"/>
                      <a:pt x="9318" y="1968"/>
                      <a:pt x="8737" y="2469"/>
                    </a:cubicBezTo>
                    <a:cubicBezTo>
                      <a:pt x="6814" y="4211"/>
                      <a:pt x="4651" y="5633"/>
                      <a:pt x="2488" y="7055"/>
                    </a:cubicBezTo>
                    <a:cubicBezTo>
                      <a:pt x="1727" y="7556"/>
                      <a:pt x="986" y="8057"/>
                      <a:pt x="305" y="8557"/>
                    </a:cubicBezTo>
                    <a:cubicBezTo>
                      <a:pt x="0" y="8746"/>
                      <a:pt x="53" y="8882"/>
                      <a:pt x="294" y="8882"/>
                    </a:cubicBezTo>
                    <a:cubicBezTo>
                      <a:pt x="387" y="8882"/>
                      <a:pt x="507" y="8862"/>
                      <a:pt x="645" y="8818"/>
                    </a:cubicBezTo>
                    <a:cubicBezTo>
                      <a:pt x="3730" y="7476"/>
                      <a:pt x="6393" y="6054"/>
                      <a:pt x="8737" y="3630"/>
                    </a:cubicBezTo>
                    <a:cubicBezTo>
                      <a:pt x="9578" y="2809"/>
                      <a:pt x="10740" y="1307"/>
                      <a:pt x="11240" y="306"/>
                    </a:cubicBezTo>
                    <a:cubicBezTo>
                      <a:pt x="11361" y="87"/>
                      <a:pt x="11385" y="0"/>
                      <a:pt x="11344" y="0"/>
                    </a:cubicBezTo>
                    <a:close/>
                  </a:path>
                </a:pathLst>
              </a:custGeom>
              <a:solidFill>
                <a:srgbClr val="3A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45"/>
              <p:cNvSpPr/>
              <p:nvPr/>
            </p:nvSpPr>
            <p:spPr>
              <a:xfrm>
                <a:off x="1776272" y="4601432"/>
                <a:ext cx="35624" cy="58664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20453" extrusionOk="0">
                    <a:moveTo>
                      <a:pt x="725" y="0"/>
                    </a:moveTo>
                    <a:cubicBezTo>
                      <a:pt x="625" y="0"/>
                      <a:pt x="563" y="846"/>
                      <a:pt x="501" y="1498"/>
                    </a:cubicBezTo>
                    <a:cubicBezTo>
                      <a:pt x="401" y="2420"/>
                      <a:pt x="320" y="3341"/>
                      <a:pt x="320" y="4242"/>
                    </a:cubicBezTo>
                    <a:cubicBezTo>
                      <a:pt x="0" y="8088"/>
                      <a:pt x="0" y="11933"/>
                      <a:pt x="320" y="15679"/>
                    </a:cubicBezTo>
                    <a:cubicBezTo>
                      <a:pt x="401" y="17101"/>
                      <a:pt x="581" y="18523"/>
                      <a:pt x="741" y="19945"/>
                    </a:cubicBezTo>
                    <a:cubicBezTo>
                      <a:pt x="778" y="20285"/>
                      <a:pt x="869" y="20452"/>
                      <a:pt x="958" y="20452"/>
                    </a:cubicBezTo>
                    <a:cubicBezTo>
                      <a:pt x="1062" y="20452"/>
                      <a:pt x="1162" y="20220"/>
                      <a:pt x="1162" y="19765"/>
                    </a:cubicBezTo>
                    <a:lnTo>
                      <a:pt x="1162" y="4923"/>
                    </a:lnTo>
                    <a:cubicBezTo>
                      <a:pt x="1162" y="3421"/>
                      <a:pt x="1242" y="1739"/>
                      <a:pt x="821" y="237"/>
                    </a:cubicBezTo>
                    <a:cubicBezTo>
                      <a:pt x="785" y="71"/>
                      <a:pt x="753" y="0"/>
                      <a:pt x="725" y="0"/>
                    </a:cubicBezTo>
                    <a:close/>
                  </a:path>
                </a:pathLst>
              </a:custGeom>
              <a:solidFill>
                <a:srgbClr val="3999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45"/>
              <p:cNvSpPr/>
              <p:nvPr/>
            </p:nvSpPr>
            <p:spPr>
              <a:xfrm>
                <a:off x="1863527" y="4537210"/>
                <a:ext cx="182679" cy="440563"/>
              </a:xfrm>
              <a:custGeom>
                <a:avLst/>
                <a:gdLst/>
                <a:ahLst/>
                <a:cxnLst/>
                <a:rect l="l" t="t" r="r" b="b"/>
                <a:pathLst>
                  <a:path w="6369" h="15360" extrusionOk="0">
                    <a:moveTo>
                      <a:pt x="6345" y="0"/>
                    </a:moveTo>
                    <a:cubicBezTo>
                      <a:pt x="6273" y="0"/>
                      <a:pt x="5867" y="622"/>
                      <a:pt x="5550" y="1074"/>
                    </a:cubicBezTo>
                    <a:cubicBezTo>
                      <a:pt x="5050" y="1815"/>
                      <a:pt x="4629" y="2476"/>
                      <a:pt x="4289" y="3237"/>
                    </a:cubicBezTo>
                    <a:cubicBezTo>
                      <a:pt x="2867" y="5981"/>
                      <a:pt x="1705" y="8905"/>
                      <a:pt x="864" y="11909"/>
                    </a:cubicBezTo>
                    <a:cubicBezTo>
                      <a:pt x="543" y="12991"/>
                      <a:pt x="283" y="13992"/>
                      <a:pt x="42" y="14913"/>
                    </a:cubicBezTo>
                    <a:cubicBezTo>
                      <a:pt x="1" y="15215"/>
                      <a:pt x="24" y="15360"/>
                      <a:pt x="89" y="15360"/>
                    </a:cubicBezTo>
                    <a:cubicBezTo>
                      <a:pt x="150" y="15360"/>
                      <a:pt x="247" y="15235"/>
                      <a:pt x="363" y="14994"/>
                    </a:cubicBezTo>
                    <a:cubicBezTo>
                      <a:pt x="1785" y="11408"/>
                      <a:pt x="3047" y="7663"/>
                      <a:pt x="4549" y="4158"/>
                    </a:cubicBezTo>
                    <a:cubicBezTo>
                      <a:pt x="5050" y="2896"/>
                      <a:pt x="5971" y="1234"/>
                      <a:pt x="6291" y="232"/>
                    </a:cubicBezTo>
                    <a:cubicBezTo>
                      <a:pt x="6356" y="68"/>
                      <a:pt x="6369" y="0"/>
                      <a:pt x="6345" y="0"/>
                    </a:cubicBezTo>
                    <a:close/>
                  </a:path>
                </a:pathLst>
              </a:custGeom>
              <a:solidFill>
                <a:srgbClr val="3A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45"/>
              <p:cNvSpPr/>
              <p:nvPr/>
            </p:nvSpPr>
            <p:spPr>
              <a:xfrm>
                <a:off x="1761902" y="5011976"/>
                <a:ext cx="272885" cy="293106"/>
              </a:xfrm>
              <a:custGeom>
                <a:avLst/>
                <a:gdLst/>
                <a:ahLst/>
                <a:cxnLst/>
                <a:rect l="l" t="t" r="r" b="b"/>
                <a:pathLst>
                  <a:path w="9514" h="10219" extrusionOk="0">
                    <a:moveTo>
                      <a:pt x="8968" y="0"/>
                    </a:moveTo>
                    <a:cubicBezTo>
                      <a:pt x="8488" y="0"/>
                      <a:pt x="7554" y="1490"/>
                      <a:pt x="7171" y="1947"/>
                    </a:cubicBezTo>
                    <a:cubicBezTo>
                      <a:pt x="5668" y="3869"/>
                      <a:pt x="4246" y="5712"/>
                      <a:pt x="2584" y="7454"/>
                    </a:cubicBezTo>
                    <a:cubicBezTo>
                      <a:pt x="1743" y="8376"/>
                      <a:pt x="902" y="9297"/>
                      <a:pt x="0" y="10218"/>
                    </a:cubicBezTo>
                    <a:cubicBezTo>
                      <a:pt x="1002" y="10058"/>
                      <a:pt x="2003" y="9297"/>
                      <a:pt x="2904" y="8556"/>
                    </a:cubicBezTo>
                    <a:cubicBezTo>
                      <a:pt x="4827" y="6713"/>
                      <a:pt x="6410" y="4711"/>
                      <a:pt x="8012" y="2547"/>
                    </a:cubicBezTo>
                    <a:cubicBezTo>
                      <a:pt x="8412" y="1947"/>
                      <a:pt x="9514" y="364"/>
                      <a:pt x="9093" y="44"/>
                    </a:cubicBezTo>
                    <a:cubicBezTo>
                      <a:pt x="9056" y="14"/>
                      <a:pt x="9014" y="0"/>
                      <a:pt x="8968" y="0"/>
                    </a:cubicBezTo>
                    <a:close/>
                  </a:path>
                </a:pathLst>
              </a:custGeom>
              <a:solidFill>
                <a:srgbClr val="207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45"/>
              <p:cNvSpPr/>
              <p:nvPr/>
            </p:nvSpPr>
            <p:spPr>
              <a:xfrm>
                <a:off x="1816486" y="4596728"/>
                <a:ext cx="28740" cy="48321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6847" extrusionOk="0">
                    <a:moveTo>
                      <a:pt x="841" y="0"/>
                    </a:moveTo>
                    <a:cubicBezTo>
                      <a:pt x="421" y="1162"/>
                      <a:pt x="260" y="2824"/>
                      <a:pt x="260" y="4326"/>
                    </a:cubicBezTo>
                    <a:cubicBezTo>
                      <a:pt x="100" y="7511"/>
                      <a:pt x="0" y="10755"/>
                      <a:pt x="100" y="14020"/>
                    </a:cubicBezTo>
                    <a:cubicBezTo>
                      <a:pt x="100" y="14826"/>
                      <a:pt x="177" y="16846"/>
                      <a:pt x="578" y="16846"/>
                    </a:cubicBezTo>
                    <a:cubicBezTo>
                      <a:pt x="585" y="16846"/>
                      <a:pt x="593" y="16846"/>
                      <a:pt x="601" y="16844"/>
                    </a:cubicBezTo>
                    <a:cubicBezTo>
                      <a:pt x="1001" y="16844"/>
                      <a:pt x="841" y="14421"/>
                      <a:pt x="761" y="13600"/>
                    </a:cubicBezTo>
                    <a:cubicBezTo>
                      <a:pt x="761" y="10595"/>
                      <a:pt x="761" y="7591"/>
                      <a:pt x="841" y="4587"/>
                    </a:cubicBezTo>
                    <a:lnTo>
                      <a:pt x="841" y="0"/>
                    </a:lnTo>
                    <a:close/>
                  </a:path>
                </a:pathLst>
              </a:custGeom>
              <a:solidFill>
                <a:srgbClr val="2070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45"/>
              <p:cNvSpPr/>
              <p:nvPr/>
            </p:nvSpPr>
            <p:spPr>
              <a:xfrm>
                <a:off x="1819354" y="4706384"/>
                <a:ext cx="232099" cy="422292"/>
              </a:xfrm>
              <a:custGeom>
                <a:avLst/>
                <a:gdLst/>
                <a:ahLst/>
                <a:cxnLst/>
                <a:rect l="l" t="t" r="r" b="b"/>
                <a:pathLst>
                  <a:path w="8092" h="14723" extrusionOk="0">
                    <a:moveTo>
                      <a:pt x="8009" y="0"/>
                    </a:moveTo>
                    <a:cubicBezTo>
                      <a:pt x="7913" y="0"/>
                      <a:pt x="7748" y="93"/>
                      <a:pt x="7591" y="263"/>
                    </a:cubicBezTo>
                    <a:cubicBezTo>
                      <a:pt x="7411" y="503"/>
                      <a:pt x="7170" y="924"/>
                      <a:pt x="7010" y="1264"/>
                    </a:cubicBezTo>
                    <a:cubicBezTo>
                      <a:pt x="4747" y="5090"/>
                      <a:pt x="2904" y="9276"/>
                      <a:pt x="821" y="13201"/>
                    </a:cubicBezTo>
                    <a:cubicBezTo>
                      <a:pt x="581" y="13702"/>
                      <a:pt x="0" y="14443"/>
                      <a:pt x="321" y="14704"/>
                    </a:cubicBezTo>
                    <a:cubicBezTo>
                      <a:pt x="341" y="14716"/>
                      <a:pt x="363" y="14722"/>
                      <a:pt x="386" y="14722"/>
                    </a:cubicBezTo>
                    <a:cubicBezTo>
                      <a:pt x="658" y="14722"/>
                      <a:pt x="1101" y="13909"/>
                      <a:pt x="1322" y="13522"/>
                    </a:cubicBezTo>
                    <a:cubicBezTo>
                      <a:pt x="2324" y="11779"/>
                      <a:pt x="3245" y="10017"/>
                      <a:pt x="4166" y="8194"/>
                    </a:cubicBezTo>
                    <a:cubicBezTo>
                      <a:pt x="5248" y="5931"/>
                      <a:pt x="6329" y="3588"/>
                      <a:pt x="7591" y="1344"/>
                    </a:cubicBezTo>
                    <a:cubicBezTo>
                      <a:pt x="7751" y="924"/>
                      <a:pt x="8092" y="343"/>
                      <a:pt x="8092" y="83"/>
                    </a:cubicBezTo>
                    <a:cubicBezTo>
                      <a:pt x="8092" y="27"/>
                      <a:pt x="8060" y="0"/>
                      <a:pt x="8009" y="0"/>
                    </a:cubicBezTo>
                    <a:close/>
                  </a:path>
                </a:pathLst>
              </a:custGeom>
              <a:solidFill>
                <a:srgbClr val="287F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45"/>
              <p:cNvSpPr/>
              <p:nvPr/>
            </p:nvSpPr>
            <p:spPr>
              <a:xfrm>
                <a:off x="1795203" y="4831099"/>
                <a:ext cx="248792" cy="393553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13721" extrusionOk="0">
                    <a:moveTo>
                      <a:pt x="8673" y="1"/>
                    </a:moveTo>
                    <a:cubicBezTo>
                      <a:pt x="8253" y="241"/>
                      <a:pt x="7932" y="842"/>
                      <a:pt x="7592" y="1423"/>
                    </a:cubicBezTo>
                    <a:cubicBezTo>
                      <a:pt x="6751" y="2745"/>
                      <a:pt x="6010" y="4087"/>
                      <a:pt x="5168" y="5429"/>
                    </a:cubicBezTo>
                    <a:cubicBezTo>
                      <a:pt x="3746" y="7852"/>
                      <a:pt x="2244" y="10255"/>
                      <a:pt x="502" y="12519"/>
                    </a:cubicBezTo>
                    <a:cubicBezTo>
                      <a:pt x="341" y="12759"/>
                      <a:pt x="1" y="13180"/>
                      <a:pt x="1" y="13520"/>
                    </a:cubicBezTo>
                    <a:cubicBezTo>
                      <a:pt x="37" y="13672"/>
                      <a:pt x="88" y="13720"/>
                      <a:pt x="150" y="13720"/>
                    </a:cubicBezTo>
                    <a:cubicBezTo>
                      <a:pt x="228" y="13720"/>
                      <a:pt x="322" y="13645"/>
                      <a:pt x="422" y="13600"/>
                    </a:cubicBezTo>
                    <a:cubicBezTo>
                      <a:pt x="1002" y="13100"/>
                      <a:pt x="1583" y="12258"/>
                      <a:pt x="2084" y="11597"/>
                    </a:cubicBezTo>
                    <a:cubicBezTo>
                      <a:pt x="3246" y="10015"/>
                      <a:pt x="4247" y="8353"/>
                      <a:pt x="5249" y="6670"/>
                    </a:cubicBezTo>
                    <a:cubicBezTo>
                      <a:pt x="5849" y="5669"/>
                      <a:pt x="6430" y="4587"/>
                      <a:pt x="7091" y="3426"/>
                    </a:cubicBezTo>
                    <a:cubicBezTo>
                      <a:pt x="7672" y="2344"/>
                      <a:pt x="8353" y="1162"/>
                      <a:pt x="8673" y="1"/>
                    </a:cubicBezTo>
                    <a:close/>
                  </a:path>
                </a:pathLst>
              </a:custGeom>
              <a:solidFill>
                <a:srgbClr val="195E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45"/>
              <p:cNvSpPr/>
              <p:nvPr/>
            </p:nvSpPr>
            <p:spPr>
              <a:xfrm>
                <a:off x="1743286" y="4931634"/>
                <a:ext cx="183511" cy="445583"/>
              </a:xfrm>
              <a:custGeom>
                <a:avLst/>
                <a:gdLst/>
                <a:ahLst/>
                <a:cxnLst/>
                <a:rect l="l" t="t" r="r" b="b"/>
                <a:pathLst>
                  <a:path w="6398" h="15535" extrusionOk="0">
                    <a:moveTo>
                      <a:pt x="6398" y="1"/>
                    </a:moveTo>
                    <a:cubicBezTo>
                      <a:pt x="5236" y="1162"/>
                      <a:pt x="4395" y="3005"/>
                      <a:pt x="3814" y="4507"/>
                    </a:cubicBezTo>
                    <a:cubicBezTo>
                      <a:pt x="2552" y="7351"/>
                      <a:pt x="1390" y="10356"/>
                      <a:pt x="469" y="13360"/>
                    </a:cubicBezTo>
                    <a:cubicBezTo>
                      <a:pt x="316" y="14066"/>
                      <a:pt x="0" y="15534"/>
                      <a:pt x="334" y="15534"/>
                    </a:cubicBezTo>
                    <a:cubicBezTo>
                      <a:pt x="351" y="15534"/>
                      <a:pt x="369" y="15531"/>
                      <a:pt x="389" y="15523"/>
                    </a:cubicBezTo>
                    <a:cubicBezTo>
                      <a:pt x="810" y="15263"/>
                      <a:pt x="1230" y="13520"/>
                      <a:pt x="1390" y="12859"/>
                    </a:cubicBezTo>
                    <a:cubicBezTo>
                      <a:pt x="2392" y="10175"/>
                      <a:pt x="3393" y="7592"/>
                      <a:pt x="4475" y="4928"/>
                    </a:cubicBezTo>
                    <a:cubicBezTo>
                      <a:pt x="5156" y="3346"/>
                      <a:pt x="5817" y="1663"/>
                      <a:pt x="6398" y="1"/>
                    </a:cubicBezTo>
                    <a:close/>
                  </a:path>
                </a:pathLst>
              </a:custGeom>
              <a:solidFill>
                <a:srgbClr val="275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45"/>
              <p:cNvSpPr/>
              <p:nvPr/>
            </p:nvSpPr>
            <p:spPr>
              <a:xfrm>
                <a:off x="1860859" y="4810103"/>
                <a:ext cx="262416" cy="452008"/>
              </a:xfrm>
              <a:custGeom>
                <a:avLst/>
                <a:gdLst/>
                <a:ahLst/>
                <a:cxnLst/>
                <a:rect l="l" t="t" r="r" b="b"/>
                <a:pathLst>
                  <a:path w="9149" h="15759" extrusionOk="0">
                    <a:moveTo>
                      <a:pt x="8957" y="0"/>
                    </a:moveTo>
                    <a:cubicBezTo>
                      <a:pt x="8836" y="0"/>
                      <a:pt x="8657" y="159"/>
                      <a:pt x="8467" y="392"/>
                    </a:cubicBezTo>
                    <a:cubicBezTo>
                      <a:pt x="8227" y="733"/>
                      <a:pt x="8067" y="1073"/>
                      <a:pt x="7806" y="1474"/>
                    </a:cubicBezTo>
                    <a:cubicBezTo>
                      <a:pt x="5463" y="5740"/>
                      <a:pt x="2960" y="9986"/>
                      <a:pt x="796" y="14332"/>
                    </a:cubicBezTo>
                    <a:cubicBezTo>
                      <a:pt x="565" y="14814"/>
                      <a:pt x="0" y="15759"/>
                      <a:pt x="261" y="15759"/>
                    </a:cubicBezTo>
                    <a:cubicBezTo>
                      <a:pt x="271" y="15759"/>
                      <a:pt x="283" y="15757"/>
                      <a:pt x="296" y="15754"/>
                    </a:cubicBezTo>
                    <a:cubicBezTo>
                      <a:pt x="556" y="15594"/>
                      <a:pt x="1057" y="14673"/>
                      <a:pt x="1377" y="14172"/>
                    </a:cubicBezTo>
                    <a:cubicBezTo>
                      <a:pt x="2459" y="12249"/>
                      <a:pt x="3560" y="10407"/>
                      <a:pt x="4722" y="8484"/>
                    </a:cubicBezTo>
                    <a:cubicBezTo>
                      <a:pt x="6064" y="6161"/>
                      <a:pt x="7386" y="3737"/>
                      <a:pt x="8648" y="1314"/>
                    </a:cubicBezTo>
                    <a:cubicBezTo>
                      <a:pt x="8888" y="893"/>
                      <a:pt x="9148" y="312"/>
                      <a:pt x="9068" y="72"/>
                    </a:cubicBezTo>
                    <a:cubicBezTo>
                      <a:pt x="9041" y="23"/>
                      <a:pt x="9003" y="0"/>
                      <a:pt x="8957" y="0"/>
                    </a:cubicBezTo>
                    <a:close/>
                  </a:path>
                </a:pathLst>
              </a:custGeom>
              <a:solidFill>
                <a:srgbClr val="2F63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45"/>
              <p:cNvSpPr/>
              <p:nvPr/>
            </p:nvSpPr>
            <p:spPr>
              <a:xfrm>
                <a:off x="1809573" y="4798601"/>
                <a:ext cx="259863" cy="517432"/>
              </a:xfrm>
              <a:custGeom>
                <a:avLst/>
                <a:gdLst/>
                <a:ahLst/>
                <a:cxnLst/>
                <a:rect l="l" t="t" r="r" b="b"/>
                <a:pathLst>
                  <a:path w="9060" h="18040" extrusionOk="0">
                    <a:moveTo>
                      <a:pt x="8758" y="0"/>
                    </a:moveTo>
                    <a:cubicBezTo>
                      <a:pt x="8636" y="0"/>
                      <a:pt x="8502" y="65"/>
                      <a:pt x="8433" y="212"/>
                    </a:cubicBezTo>
                    <a:cubicBezTo>
                      <a:pt x="8353" y="473"/>
                      <a:pt x="8172" y="713"/>
                      <a:pt x="8092" y="873"/>
                    </a:cubicBezTo>
                    <a:cubicBezTo>
                      <a:pt x="7171" y="2716"/>
                      <a:pt x="6250" y="4559"/>
                      <a:pt x="5248" y="6381"/>
                    </a:cubicBezTo>
                    <a:cubicBezTo>
                      <a:pt x="3506" y="9806"/>
                      <a:pt x="1743" y="13231"/>
                      <a:pt x="341" y="16816"/>
                    </a:cubicBezTo>
                    <a:cubicBezTo>
                      <a:pt x="161" y="17157"/>
                      <a:pt x="1" y="17818"/>
                      <a:pt x="81" y="17998"/>
                    </a:cubicBezTo>
                    <a:cubicBezTo>
                      <a:pt x="95" y="18027"/>
                      <a:pt x="113" y="18039"/>
                      <a:pt x="133" y="18039"/>
                    </a:cubicBezTo>
                    <a:cubicBezTo>
                      <a:pt x="225" y="18039"/>
                      <a:pt x="370" y="17775"/>
                      <a:pt x="501" y="17577"/>
                    </a:cubicBezTo>
                    <a:cubicBezTo>
                      <a:pt x="922" y="16656"/>
                      <a:pt x="1423" y="15574"/>
                      <a:pt x="1923" y="14573"/>
                    </a:cubicBezTo>
                    <a:cubicBezTo>
                      <a:pt x="3005" y="12150"/>
                      <a:pt x="4247" y="9806"/>
                      <a:pt x="5509" y="7483"/>
                    </a:cubicBezTo>
                    <a:cubicBezTo>
                      <a:pt x="6250" y="6061"/>
                      <a:pt x="7011" y="4639"/>
                      <a:pt x="7752" y="3137"/>
                    </a:cubicBezTo>
                    <a:cubicBezTo>
                      <a:pt x="8253" y="2215"/>
                      <a:pt x="8673" y="1214"/>
                      <a:pt x="9014" y="293"/>
                    </a:cubicBezTo>
                    <a:cubicBezTo>
                      <a:pt x="9059" y="111"/>
                      <a:pt x="8918" y="0"/>
                      <a:pt x="8758" y="0"/>
                    </a:cubicBezTo>
                    <a:close/>
                  </a:path>
                </a:pathLst>
              </a:custGeom>
              <a:solidFill>
                <a:srgbClr val="2141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45"/>
              <p:cNvSpPr/>
              <p:nvPr/>
            </p:nvSpPr>
            <p:spPr>
              <a:xfrm>
                <a:off x="1725273" y="4738022"/>
                <a:ext cx="342412" cy="480002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16735" extrusionOk="0">
                    <a:moveTo>
                      <a:pt x="11889" y="1"/>
                    </a:moveTo>
                    <a:cubicBezTo>
                      <a:pt x="11760" y="1"/>
                      <a:pt x="11294" y="667"/>
                      <a:pt x="10871" y="1163"/>
                    </a:cubicBezTo>
                    <a:cubicBezTo>
                      <a:pt x="10190" y="1904"/>
                      <a:pt x="9609" y="2665"/>
                      <a:pt x="8948" y="3406"/>
                    </a:cubicBezTo>
                    <a:cubicBezTo>
                      <a:pt x="6525" y="6490"/>
                      <a:pt x="4181" y="9675"/>
                      <a:pt x="2179" y="12840"/>
                    </a:cubicBezTo>
                    <a:cubicBezTo>
                      <a:pt x="1518" y="14001"/>
                      <a:pt x="857" y="15103"/>
                      <a:pt x="176" y="16184"/>
                    </a:cubicBezTo>
                    <a:cubicBezTo>
                      <a:pt x="0" y="16547"/>
                      <a:pt x="47" y="16734"/>
                      <a:pt x="208" y="16734"/>
                    </a:cubicBezTo>
                    <a:cubicBezTo>
                      <a:pt x="341" y="16734"/>
                      <a:pt x="550" y="16607"/>
                      <a:pt x="777" y="16345"/>
                    </a:cubicBezTo>
                    <a:cubicBezTo>
                      <a:pt x="3941" y="12679"/>
                      <a:pt x="6865" y="8674"/>
                      <a:pt x="9449" y="4748"/>
                    </a:cubicBezTo>
                    <a:cubicBezTo>
                      <a:pt x="10290" y="3406"/>
                      <a:pt x="11452" y="1583"/>
                      <a:pt x="11873" y="322"/>
                    </a:cubicBezTo>
                    <a:cubicBezTo>
                      <a:pt x="11938" y="93"/>
                      <a:pt x="11937" y="1"/>
                      <a:pt x="11889" y="1"/>
                    </a:cubicBezTo>
                    <a:close/>
                  </a:path>
                </a:pathLst>
              </a:custGeom>
              <a:solidFill>
                <a:srgbClr val="3999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45"/>
              <p:cNvSpPr/>
              <p:nvPr/>
            </p:nvSpPr>
            <p:spPr>
              <a:xfrm>
                <a:off x="1811868" y="4771352"/>
                <a:ext cx="297036" cy="386124"/>
              </a:xfrm>
              <a:custGeom>
                <a:avLst/>
                <a:gdLst/>
                <a:ahLst/>
                <a:cxnLst/>
                <a:rect l="l" t="t" r="r" b="b"/>
                <a:pathLst>
                  <a:path w="10356" h="13462" extrusionOk="0">
                    <a:moveTo>
                      <a:pt x="10356" y="1"/>
                    </a:moveTo>
                    <a:lnTo>
                      <a:pt x="10356" y="1"/>
                    </a:lnTo>
                    <a:cubicBezTo>
                      <a:pt x="9274" y="662"/>
                      <a:pt x="8173" y="2004"/>
                      <a:pt x="7271" y="3326"/>
                    </a:cubicBezTo>
                    <a:cubicBezTo>
                      <a:pt x="5348" y="5829"/>
                      <a:pt x="3506" y="8433"/>
                      <a:pt x="1583" y="11017"/>
                    </a:cubicBezTo>
                    <a:cubicBezTo>
                      <a:pt x="1082" y="11678"/>
                      <a:pt x="1" y="13260"/>
                      <a:pt x="502" y="13440"/>
                    </a:cubicBezTo>
                    <a:cubicBezTo>
                      <a:pt x="532" y="13455"/>
                      <a:pt x="565" y="13462"/>
                      <a:pt x="600" y="13462"/>
                    </a:cubicBezTo>
                    <a:cubicBezTo>
                      <a:pt x="1141" y="13462"/>
                      <a:pt x="2194" y="11803"/>
                      <a:pt x="2665" y="11257"/>
                    </a:cubicBezTo>
                    <a:cubicBezTo>
                      <a:pt x="4427" y="8934"/>
                      <a:pt x="6090" y="6510"/>
                      <a:pt x="7672" y="4087"/>
                    </a:cubicBezTo>
                    <a:cubicBezTo>
                      <a:pt x="8593" y="2745"/>
                      <a:pt x="9514" y="1323"/>
                      <a:pt x="10356" y="1"/>
                    </a:cubicBezTo>
                    <a:close/>
                  </a:path>
                </a:pathLst>
              </a:custGeom>
              <a:solidFill>
                <a:srgbClr val="1F72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45"/>
              <p:cNvSpPr/>
              <p:nvPr/>
            </p:nvSpPr>
            <p:spPr>
              <a:xfrm>
                <a:off x="1663661" y="4818966"/>
                <a:ext cx="227510" cy="426480"/>
              </a:xfrm>
              <a:custGeom>
                <a:avLst/>
                <a:gdLst/>
                <a:ahLst/>
                <a:cxnLst/>
                <a:rect l="l" t="t" r="r" b="b"/>
                <a:pathLst>
                  <a:path w="7932" h="14869" extrusionOk="0">
                    <a:moveTo>
                      <a:pt x="7785" y="1"/>
                    </a:moveTo>
                    <a:cubicBezTo>
                      <a:pt x="7674" y="1"/>
                      <a:pt x="7535" y="94"/>
                      <a:pt x="7431" y="264"/>
                    </a:cubicBezTo>
                    <a:cubicBezTo>
                      <a:pt x="7171" y="504"/>
                      <a:pt x="7010" y="844"/>
                      <a:pt x="6830" y="1165"/>
                    </a:cubicBezTo>
                    <a:cubicBezTo>
                      <a:pt x="4927" y="5271"/>
                      <a:pt x="2925" y="9276"/>
                      <a:pt x="922" y="13282"/>
                    </a:cubicBezTo>
                    <a:cubicBezTo>
                      <a:pt x="661" y="13863"/>
                      <a:pt x="0" y="14784"/>
                      <a:pt x="321" y="14864"/>
                    </a:cubicBezTo>
                    <a:cubicBezTo>
                      <a:pt x="333" y="14867"/>
                      <a:pt x="345" y="14869"/>
                      <a:pt x="358" y="14869"/>
                    </a:cubicBezTo>
                    <a:cubicBezTo>
                      <a:pt x="702" y="14869"/>
                      <a:pt x="1251" y="13845"/>
                      <a:pt x="1503" y="13362"/>
                    </a:cubicBezTo>
                    <a:cubicBezTo>
                      <a:pt x="2504" y="11520"/>
                      <a:pt x="3505" y="9677"/>
                      <a:pt x="4507" y="7774"/>
                    </a:cubicBezTo>
                    <a:cubicBezTo>
                      <a:pt x="5588" y="5591"/>
                      <a:pt x="6590" y="3428"/>
                      <a:pt x="7591" y="1265"/>
                    </a:cubicBezTo>
                    <a:cubicBezTo>
                      <a:pt x="7752" y="844"/>
                      <a:pt x="7932" y="344"/>
                      <a:pt x="7932" y="83"/>
                    </a:cubicBezTo>
                    <a:cubicBezTo>
                      <a:pt x="7897" y="27"/>
                      <a:pt x="7845" y="1"/>
                      <a:pt x="7785" y="1"/>
                    </a:cubicBezTo>
                    <a:close/>
                  </a:path>
                </a:pathLst>
              </a:custGeom>
              <a:solidFill>
                <a:srgbClr val="2782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45"/>
              <p:cNvSpPr/>
              <p:nvPr/>
            </p:nvSpPr>
            <p:spPr>
              <a:xfrm>
                <a:off x="2051431" y="4959801"/>
                <a:ext cx="86220" cy="111833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3899" extrusionOk="0">
                    <a:moveTo>
                      <a:pt x="1013" y="0"/>
                    </a:moveTo>
                    <a:cubicBezTo>
                      <a:pt x="924" y="0"/>
                      <a:pt x="833" y="7"/>
                      <a:pt x="742" y="20"/>
                    </a:cubicBezTo>
                    <a:cubicBezTo>
                      <a:pt x="502" y="20"/>
                      <a:pt x="241" y="100"/>
                      <a:pt x="1" y="180"/>
                    </a:cubicBezTo>
                    <a:cubicBezTo>
                      <a:pt x="161" y="1442"/>
                      <a:pt x="241" y="2604"/>
                      <a:pt x="421" y="3766"/>
                    </a:cubicBezTo>
                    <a:cubicBezTo>
                      <a:pt x="593" y="3837"/>
                      <a:pt x="775" y="3898"/>
                      <a:pt x="952" y="3898"/>
                    </a:cubicBezTo>
                    <a:cubicBezTo>
                      <a:pt x="1023" y="3898"/>
                      <a:pt x="1094" y="3889"/>
                      <a:pt x="1162" y="3866"/>
                    </a:cubicBezTo>
                    <a:cubicBezTo>
                      <a:pt x="2244" y="3766"/>
                      <a:pt x="3005" y="2764"/>
                      <a:pt x="2925" y="1763"/>
                    </a:cubicBezTo>
                    <a:cubicBezTo>
                      <a:pt x="2833" y="772"/>
                      <a:pt x="1986" y="0"/>
                      <a:pt x="1013" y="0"/>
                    </a:cubicBezTo>
                    <a:close/>
                  </a:path>
                </a:pathLst>
              </a:custGeom>
              <a:solidFill>
                <a:srgbClr val="FFCE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45"/>
              <p:cNvSpPr/>
              <p:nvPr/>
            </p:nvSpPr>
            <p:spPr>
              <a:xfrm>
                <a:off x="1675737" y="5208170"/>
                <a:ext cx="471081" cy="186408"/>
              </a:xfrm>
              <a:custGeom>
                <a:avLst/>
                <a:gdLst/>
                <a:ahLst/>
                <a:cxnLst/>
                <a:rect l="l" t="t" r="r" b="b"/>
                <a:pathLst>
                  <a:path w="16424" h="6499" extrusionOk="0">
                    <a:moveTo>
                      <a:pt x="14453" y="0"/>
                    </a:moveTo>
                    <a:cubicBezTo>
                      <a:pt x="14127" y="0"/>
                      <a:pt x="13773" y="57"/>
                      <a:pt x="13419" y="114"/>
                    </a:cubicBezTo>
                    <a:cubicBezTo>
                      <a:pt x="10836" y="795"/>
                      <a:pt x="8172" y="1376"/>
                      <a:pt x="5508" y="2037"/>
                    </a:cubicBezTo>
                    <a:cubicBezTo>
                      <a:pt x="4246" y="2297"/>
                      <a:pt x="0" y="2878"/>
                      <a:pt x="1823" y="5221"/>
                    </a:cubicBezTo>
                    <a:cubicBezTo>
                      <a:pt x="2403" y="5962"/>
                      <a:pt x="3505" y="6223"/>
                      <a:pt x="4406" y="6383"/>
                    </a:cubicBezTo>
                    <a:cubicBezTo>
                      <a:pt x="5089" y="6460"/>
                      <a:pt x="5771" y="6498"/>
                      <a:pt x="6450" y="6498"/>
                    </a:cubicBezTo>
                    <a:cubicBezTo>
                      <a:pt x="8763" y="6498"/>
                      <a:pt x="11043" y="6057"/>
                      <a:pt x="13179" y="5221"/>
                    </a:cubicBezTo>
                    <a:cubicBezTo>
                      <a:pt x="14341" y="4720"/>
                      <a:pt x="15422" y="4039"/>
                      <a:pt x="15923" y="2958"/>
                    </a:cubicBezTo>
                    <a:cubicBezTo>
                      <a:pt x="16424" y="1876"/>
                      <a:pt x="16023" y="294"/>
                      <a:pt x="14841" y="34"/>
                    </a:cubicBezTo>
                    <a:cubicBezTo>
                      <a:pt x="14718" y="10"/>
                      <a:pt x="14588" y="0"/>
                      <a:pt x="14453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45"/>
              <p:cNvSpPr/>
              <p:nvPr/>
            </p:nvSpPr>
            <p:spPr>
              <a:xfrm>
                <a:off x="2000891" y="5235534"/>
                <a:ext cx="52862" cy="127006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4428" extrusionOk="0">
                    <a:moveTo>
                      <a:pt x="341" y="1"/>
                    </a:moveTo>
                    <a:lnTo>
                      <a:pt x="0" y="261"/>
                    </a:lnTo>
                    <a:cubicBezTo>
                      <a:pt x="761" y="1503"/>
                      <a:pt x="1262" y="2925"/>
                      <a:pt x="1502" y="4427"/>
                    </a:cubicBezTo>
                    <a:cubicBezTo>
                      <a:pt x="1583" y="4347"/>
                      <a:pt x="1763" y="4267"/>
                      <a:pt x="1843" y="4267"/>
                    </a:cubicBezTo>
                    <a:cubicBezTo>
                      <a:pt x="1583" y="2765"/>
                      <a:pt x="1082" y="1343"/>
                      <a:pt x="341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45"/>
              <p:cNvSpPr/>
              <p:nvPr/>
            </p:nvSpPr>
            <p:spPr>
              <a:xfrm>
                <a:off x="2043973" y="5214280"/>
                <a:ext cx="57480" cy="124138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4328" extrusionOk="0">
                    <a:moveTo>
                      <a:pt x="421" y="1"/>
                    </a:moveTo>
                    <a:cubicBezTo>
                      <a:pt x="261" y="1"/>
                      <a:pt x="181" y="81"/>
                      <a:pt x="0" y="81"/>
                    </a:cubicBezTo>
                    <a:cubicBezTo>
                      <a:pt x="762" y="1403"/>
                      <a:pt x="1342" y="2825"/>
                      <a:pt x="1683" y="4327"/>
                    </a:cubicBezTo>
                    <a:cubicBezTo>
                      <a:pt x="1763" y="4247"/>
                      <a:pt x="1923" y="4167"/>
                      <a:pt x="2003" y="4087"/>
                    </a:cubicBezTo>
                    <a:cubicBezTo>
                      <a:pt x="1683" y="2665"/>
                      <a:pt x="1082" y="1243"/>
                      <a:pt x="421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45"/>
              <p:cNvSpPr/>
              <p:nvPr/>
            </p:nvSpPr>
            <p:spPr>
              <a:xfrm>
                <a:off x="2080172" y="5209117"/>
                <a:ext cx="52288" cy="10056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3506" extrusionOk="0">
                    <a:moveTo>
                      <a:pt x="0" y="1"/>
                    </a:moveTo>
                    <a:cubicBezTo>
                      <a:pt x="661" y="1082"/>
                      <a:pt x="1162" y="2264"/>
                      <a:pt x="1502" y="3506"/>
                    </a:cubicBezTo>
                    <a:cubicBezTo>
                      <a:pt x="1663" y="3345"/>
                      <a:pt x="1743" y="3185"/>
                      <a:pt x="1823" y="3005"/>
                    </a:cubicBezTo>
                    <a:cubicBezTo>
                      <a:pt x="1422" y="2004"/>
                      <a:pt x="1002" y="922"/>
                      <a:pt x="421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45"/>
              <p:cNvSpPr/>
              <p:nvPr/>
            </p:nvSpPr>
            <p:spPr>
              <a:xfrm>
                <a:off x="1960103" y="5233240"/>
                <a:ext cx="43110" cy="143671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009" extrusionOk="0">
                    <a:moveTo>
                      <a:pt x="341" y="1"/>
                    </a:moveTo>
                    <a:lnTo>
                      <a:pt x="0" y="161"/>
                    </a:lnTo>
                    <a:cubicBezTo>
                      <a:pt x="681" y="1743"/>
                      <a:pt x="1002" y="3346"/>
                      <a:pt x="1102" y="5008"/>
                    </a:cubicBezTo>
                    <a:cubicBezTo>
                      <a:pt x="1262" y="5008"/>
                      <a:pt x="1342" y="5008"/>
                      <a:pt x="1502" y="4928"/>
                    </a:cubicBezTo>
                    <a:cubicBezTo>
                      <a:pt x="1422" y="3246"/>
                      <a:pt x="1002" y="1583"/>
                      <a:pt x="421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45"/>
              <p:cNvSpPr/>
              <p:nvPr/>
            </p:nvSpPr>
            <p:spPr>
              <a:xfrm>
                <a:off x="1744663" y="5286103"/>
                <a:ext cx="31637" cy="97693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3406" extrusionOk="0">
                    <a:moveTo>
                      <a:pt x="421" y="0"/>
                    </a:moveTo>
                    <a:cubicBezTo>
                      <a:pt x="261" y="81"/>
                      <a:pt x="181" y="161"/>
                      <a:pt x="0" y="161"/>
                    </a:cubicBezTo>
                    <a:cubicBezTo>
                      <a:pt x="101" y="1242"/>
                      <a:pt x="261" y="2244"/>
                      <a:pt x="601" y="3245"/>
                    </a:cubicBezTo>
                    <a:cubicBezTo>
                      <a:pt x="762" y="3325"/>
                      <a:pt x="922" y="3405"/>
                      <a:pt x="1102" y="3405"/>
                    </a:cubicBezTo>
                    <a:cubicBezTo>
                      <a:pt x="681" y="2324"/>
                      <a:pt x="501" y="1162"/>
                      <a:pt x="421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45"/>
              <p:cNvSpPr/>
              <p:nvPr/>
            </p:nvSpPr>
            <p:spPr>
              <a:xfrm>
                <a:off x="1922184" y="5245315"/>
                <a:ext cx="35652" cy="143642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5008" extrusionOk="0">
                    <a:moveTo>
                      <a:pt x="421" y="0"/>
                    </a:moveTo>
                    <a:lnTo>
                      <a:pt x="0" y="81"/>
                    </a:lnTo>
                    <a:cubicBezTo>
                      <a:pt x="501" y="1663"/>
                      <a:pt x="741" y="3325"/>
                      <a:pt x="822" y="5008"/>
                    </a:cubicBezTo>
                    <a:cubicBezTo>
                      <a:pt x="1002" y="4928"/>
                      <a:pt x="1082" y="4928"/>
                      <a:pt x="1242" y="4928"/>
                    </a:cubicBezTo>
                    <a:cubicBezTo>
                      <a:pt x="1162" y="3245"/>
                      <a:pt x="922" y="1583"/>
                      <a:pt x="421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45"/>
              <p:cNvSpPr/>
              <p:nvPr/>
            </p:nvSpPr>
            <p:spPr>
              <a:xfrm>
                <a:off x="1833696" y="5264275"/>
                <a:ext cx="33358" cy="129272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4507" extrusionOk="0">
                    <a:moveTo>
                      <a:pt x="401" y="0"/>
                    </a:moveTo>
                    <a:cubicBezTo>
                      <a:pt x="241" y="0"/>
                      <a:pt x="161" y="81"/>
                      <a:pt x="1" y="81"/>
                    </a:cubicBezTo>
                    <a:cubicBezTo>
                      <a:pt x="321" y="1583"/>
                      <a:pt x="582" y="3005"/>
                      <a:pt x="742" y="4507"/>
                    </a:cubicBezTo>
                    <a:lnTo>
                      <a:pt x="1163" y="4507"/>
                    </a:lnTo>
                    <a:cubicBezTo>
                      <a:pt x="1002" y="3005"/>
                      <a:pt x="742" y="1503"/>
                      <a:pt x="401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45"/>
              <p:cNvSpPr/>
              <p:nvPr/>
            </p:nvSpPr>
            <p:spPr>
              <a:xfrm>
                <a:off x="1795203" y="5280940"/>
                <a:ext cx="24179" cy="110313"/>
              </a:xfrm>
              <a:custGeom>
                <a:avLst/>
                <a:gdLst/>
                <a:ahLst/>
                <a:cxnLst/>
                <a:rect l="l" t="t" r="r" b="b"/>
                <a:pathLst>
                  <a:path w="843" h="3846" extrusionOk="0">
                    <a:moveTo>
                      <a:pt x="1" y="0"/>
                    </a:moveTo>
                    <a:cubicBezTo>
                      <a:pt x="1" y="1262"/>
                      <a:pt x="81" y="2584"/>
                      <a:pt x="422" y="3846"/>
                    </a:cubicBezTo>
                    <a:lnTo>
                      <a:pt x="842" y="3846"/>
                    </a:lnTo>
                    <a:cubicBezTo>
                      <a:pt x="502" y="2584"/>
                      <a:pt x="422" y="1262"/>
                      <a:pt x="422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45"/>
              <p:cNvSpPr/>
              <p:nvPr/>
            </p:nvSpPr>
            <p:spPr>
              <a:xfrm>
                <a:off x="1881396" y="5266570"/>
                <a:ext cx="35652" cy="126977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4427" extrusionOk="0">
                    <a:moveTo>
                      <a:pt x="421" y="1"/>
                    </a:moveTo>
                    <a:lnTo>
                      <a:pt x="0" y="181"/>
                    </a:lnTo>
                    <a:cubicBezTo>
                      <a:pt x="421" y="1503"/>
                      <a:pt x="741" y="2925"/>
                      <a:pt x="842" y="4427"/>
                    </a:cubicBezTo>
                    <a:cubicBezTo>
                      <a:pt x="1002" y="4347"/>
                      <a:pt x="1082" y="4347"/>
                      <a:pt x="1242" y="4347"/>
                    </a:cubicBezTo>
                    <a:cubicBezTo>
                      <a:pt x="1082" y="2925"/>
                      <a:pt x="842" y="1423"/>
                      <a:pt x="421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45"/>
              <p:cNvSpPr/>
              <p:nvPr/>
            </p:nvSpPr>
            <p:spPr>
              <a:xfrm>
                <a:off x="1534386" y="4539648"/>
                <a:ext cx="694002" cy="783921"/>
              </a:xfrm>
              <a:custGeom>
                <a:avLst/>
                <a:gdLst/>
                <a:ahLst/>
                <a:cxnLst/>
                <a:rect l="l" t="t" r="r" b="b"/>
                <a:pathLst>
                  <a:path w="24196" h="27331" extrusionOk="0">
                    <a:moveTo>
                      <a:pt x="15603" y="0"/>
                    </a:moveTo>
                    <a:cubicBezTo>
                      <a:pt x="13834" y="0"/>
                      <a:pt x="12037" y="663"/>
                      <a:pt x="10676" y="1810"/>
                    </a:cubicBezTo>
                    <a:cubicBezTo>
                      <a:pt x="8433" y="3572"/>
                      <a:pt x="7171" y="6316"/>
                      <a:pt x="6671" y="9080"/>
                    </a:cubicBezTo>
                    <a:cubicBezTo>
                      <a:pt x="6090" y="11904"/>
                      <a:pt x="6250" y="14748"/>
                      <a:pt x="6330" y="17592"/>
                    </a:cubicBezTo>
                    <a:cubicBezTo>
                      <a:pt x="6056" y="16086"/>
                      <a:pt x="4057" y="14347"/>
                      <a:pt x="2544" y="14347"/>
                    </a:cubicBezTo>
                    <a:cubicBezTo>
                      <a:pt x="2286" y="14347"/>
                      <a:pt x="2042" y="14397"/>
                      <a:pt x="1824" y="14508"/>
                    </a:cubicBezTo>
                    <a:cubicBezTo>
                      <a:pt x="241" y="15329"/>
                      <a:pt x="1" y="17412"/>
                      <a:pt x="321" y="19095"/>
                    </a:cubicBezTo>
                    <a:cubicBezTo>
                      <a:pt x="321" y="19255"/>
                      <a:pt x="321" y="19415"/>
                      <a:pt x="422" y="19515"/>
                    </a:cubicBezTo>
                    <a:lnTo>
                      <a:pt x="422" y="19675"/>
                    </a:lnTo>
                    <a:lnTo>
                      <a:pt x="422" y="19756"/>
                    </a:lnTo>
                    <a:cubicBezTo>
                      <a:pt x="1824" y="23521"/>
                      <a:pt x="5088" y="26345"/>
                      <a:pt x="9094" y="27106"/>
                    </a:cubicBezTo>
                    <a:cubicBezTo>
                      <a:pt x="9908" y="27254"/>
                      <a:pt x="10724" y="27330"/>
                      <a:pt x="11533" y="27330"/>
                    </a:cubicBezTo>
                    <a:cubicBezTo>
                      <a:pt x="15203" y="27330"/>
                      <a:pt x="18715" y="25769"/>
                      <a:pt x="21111" y="22339"/>
                    </a:cubicBezTo>
                    <a:cubicBezTo>
                      <a:pt x="23955" y="18093"/>
                      <a:pt x="24196" y="12505"/>
                      <a:pt x="23034" y="7578"/>
                    </a:cubicBezTo>
                    <a:cubicBezTo>
                      <a:pt x="22353" y="4814"/>
                      <a:pt x="21111" y="2070"/>
                      <a:pt x="18608" y="728"/>
                    </a:cubicBezTo>
                    <a:cubicBezTo>
                      <a:pt x="17679" y="230"/>
                      <a:pt x="16646" y="0"/>
                      <a:pt x="15603" y="0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45"/>
              <p:cNvSpPr/>
              <p:nvPr/>
            </p:nvSpPr>
            <p:spPr>
              <a:xfrm>
                <a:off x="1713628" y="4782452"/>
                <a:ext cx="502718" cy="174275"/>
              </a:xfrm>
              <a:custGeom>
                <a:avLst/>
                <a:gdLst/>
                <a:ahLst/>
                <a:cxnLst/>
                <a:rect l="l" t="t" r="r" b="b"/>
                <a:pathLst>
                  <a:path w="17527" h="6076" extrusionOk="0">
                    <a:moveTo>
                      <a:pt x="12867" y="1"/>
                    </a:moveTo>
                    <a:cubicBezTo>
                      <a:pt x="12752" y="1"/>
                      <a:pt x="12636" y="11"/>
                      <a:pt x="12519" y="34"/>
                    </a:cubicBezTo>
                    <a:cubicBezTo>
                      <a:pt x="11197" y="275"/>
                      <a:pt x="10276" y="1857"/>
                      <a:pt x="8934" y="1857"/>
                    </a:cubicBezTo>
                    <a:cubicBezTo>
                      <a:pt x="8904" y="1859"/>
                      <a:pt x="8875" y="1859"/>
                      <a:pt x="8846" y="1859"/>
                    </a:cubicBezTo>
                    <a:cubicBezTo>
                      <a:pt x="7480" y="1859"/>
                      <a:pt x="6455" y="171"/>
                      <a:pt x="5119" y="171"/>
                    </a:cubicBezTo>
                    <a:cubicBezTo>
                      <a:pt x="5030" y="171"/>
                      <a:pt x="4940" y="179"/>
                      <a:pt x="4848" y="195"/>
                    </a:cubicBezTo>
                    <a:cubicBezTo>
                      <a:pt x="3927" y="275"/>
                      <a:pt x="3346" y="1196"/>
                      <a:pt x="2504" y="1617"/>
                    </a:cubicBezTo>
                    <a:cubicBezTo>
                      <a:pt x="2090" y="1852"/>
                      <a:pt x="1644" y="1956"/>
                      <a:pt x="1215" y="1956"/>
                    </a:cubicBezTo>
                    <a:cubicBezTo>
                      <a:pt x="878" y="1956"/>
                      <a:pt x="552" y="1892"/>
                      <a:pt x="261" y="1777"/>
                    </a:cubicBezTo>
                    <a:cubicBezTo>
                      <a:pt x="1" y="3119"/>
                      <a:pt x="1" y="4441"/>
                      <a:pt x="1" y="5863"/>
                    </a:cubicBezTo>
                    <a:cubicBezTo>
                      <a:pt x="499" y="6006"/>
                      <a:pt x="1008" y="6075"/>
                      <a:pt x="1511" y="6075"/>
                    </a:cubicBezTo>
                    <a:cubicBezTo>
                      <a:pt x="2201" y="6075"/>
                      <a:pt x="2880" y="5946"/>
                      <a:pt x="3506" y="5702"/>
                    </a:cubicBezTo>
                    <a:cubicBezTo>
                      <a:pt x="4403" y="5326"/>
                      <a:pt x="5235" y="4757"/>
                      <a:pt x="6061" y="4757"/>
                    </a:cubicBezTo>
                    <a:cubicBezTo>
                      <a:pt x="6157" y="4757"/>
                      <a:pt x="6254" y="4764"/>
                      <a:pt x="6350" y="4781"/>
                    </a:cubicBezTo>
                    <a:cubicBezTo>
                      <a:pt x="7191" y="4941"/>
                      <a:pt x="7772" y="5542"/>
                      <a:pt x="8513" y="5622"/>
                    </a:cubicBezTo>
                    <a:cubicBezTo>
                      <a:pt x="8558" y="5626"/>
                      <a:pt x="8602" y="5627"/>
                      <a:pt x="8646" y="5627"/>
                    </a:cubicBezTo>
                    <a:cubicBezTo>
                      <a:pt x="9665" y="5627"/>
                      <a:pt x="10477" y="4771"/>
                      <a:pt x="11437" y="4541"/>
                    </a:cubicBezTo>
                    <a:cubicBezTo>
                      <a:pt x="11679" y="4470"/>
                      <a:pt x="11922" y="4439"/>
                      <a:pt x="12166" y="4439"/>
                    </a:cubicBezTo>
                    <a:cubicBezTo>
                      <a:pt x="13091" y="4439"/>
                      <a:pt x="14023" y="4886"/>
                      <a:pt x="14942" y="5282"/>
                    </a:cubicBezTo>
                    <a:cubicBezTo>
                      <a:pt x="15703" y="5702"/>
                      <a:pt x="16525" y="6043"/>
                      <a:pt x="17366" y="6043"/>
                    </a:cubicBezTo>
                    <a:cubicBezTo>
                      <a:pt x="17526" y="4541"/>
                      <a:pt x="17446" y="3119"/>
                      <a:pt x="17286" y="1617"/>
                    </a:cubicBezTo>
                    <a:cubicBezTo>
                      <a:pt x="17222" y="1623"/>
                      <a:pt x="17157" y="1627"/>
                      <a:pt x="17093" y="1627"/>
                    </a:cubicBezTo>
                    <a:cubicBezTo>
                      <a:pt x="16387" y="1627"/>
                      <a:pt x="15646" y="1247"/>
                      <a:pt x="15022" y="936"/>
                    </a:cubicBezTo>
                    <a:cubicBezTo>
                      <a:pt x="14376" y="499"/>
                      <a:pt x="13653" y="1"/>
                      <a:pt x="128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45"/>
              <p:cNvSpPr/>
              <p:nvPr/>
            </p:nvSpPr>
            <p:spPr>
              <a:xfrm>
                <a:off x="1747531" y="4876505"/>
                <a:ext cx="37947" cy="3103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82" extrusionOk="0">
                    <a:moveTo>
                      <a:pt x="662" y="0"/>
                    </a:moveTo>
                    <a:cubicBezTo>
                      <a:pt x="1" y="0"/>
                      <a:pt x="1" y="1082"/>
                      <a:pt x="662" y="1082"/>
                    </a:cubicBezTo>
                    <a:cubicBezTo>
                      <a:pt x="1322" y="1082"/>
                      <a:pt x="1322" y="0"/>
                      <a:pt x="662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45"/>
              <p:cNvSpPr/>
              <p:nvPr/>
            </p:nvSpPr>
            <p:spPr>
              <a:xfrm>
                <a:off x="1840609" y="4838012"/>
                <a:ext cx="31034" cy="31608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102" extrusionOk="0">
                    <a:moveTo>
                      <a:pt x="501" y="0"/>
                    </a:moveTo>
                    <a:cubicBezTo>
                      <a:pt x="261" y="0"/>
                      <a:pt x="0" y="260"/>
                      <a:pt x="0" y="501"/>
                    </a:cubicBezTo>
                    <a:cubicBezTo>
                      <a:pt x="0" y="841"/>
                      <a:pt x="160" y="1102"/>
                      <a:pt x="501" y="1102"/>
                    </a:cubicBezTo>
                    <a:lnTo>
                      <a:pt x="581" y="1102"/>
                    </a:lnTo>
                    <a:cubicBezTo>
                      <a:pt x="841" y="1102"/>
                      <a:pt x="1082" y="841"/>
                      <a:pt x="1082" y="501"/>
                    </a:cubicBezTo>
                    <a:cubicBezTo>
                      <a:pt x="1082" y="260"/>
                      <a:pt x="841" y="0"/>
                      <a:pt x="581" y="0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45"/>
              <p:cNvSpPr/>
              <p:nvPr/>
            </p:nvSpPr>
            <p:spPr>
              <a:xfrm>
                <a:off x="1931363" y="4866724"/>
                <a:ext cx="38521" cy="2874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002" extrusionOk="0">
                    <a:moveTo>
                      <a:pt x="682" y="1"/>
                    </a:moveTo>
                    <a:cubicBezTo>
                      <a:pt x="1" y="1"/>
                      <a:pt x="1" y="1002"/>
                      <a:pt x="682" y="1002"/>
                    </a:cubicBezTo>
                    <a:cubicBezTo>
                      <a:pt x="1343" y="1002"/>
                      <a:pt x="1343" y="1"/>
                      <a:pt x="682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45"/>
              <p:cNvSpPr/>
              <p:nvPr/>
            </p:nvSpPr>
            <p:spPr>
              <a:xfrm>
                <a:off x="2060638" y="4826510"/>
                <a:ext cx="38521" cy="2874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002" extrusionOk="0">
                    <a:moveTo>
                      <a:pt x="681" y="1"/>
                    </a:moveTo>
                    <a:cubicBezTo>
                      <a:pt x="0" y="1"/>
                      <a:pt x="0" y="1002"/>
                      <a:pt x="681" y="1002"/>
                    </a:cubicBezTo>
                    <a:cubicBezTo>
                      <a:pt x="1342" y="1002"/>
                      <a:pt x="1342" y="1"/>
                      <a:pt x="681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45"/>
              <p:cNvSpPr/>
              <p:nvPr/>
            </p:nvSpPr>
            <p:spPr>
              <a:xfrm>
                <a:off x="2137624" y="4869592"/>
                <a:ext cx="37947" cy="28769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03" extrusionOk="0">
                    <a:moveTo>
                      <a:pt x="661" y="1"/>
                    </a:moveTo>
                    <a:cubicBezTo>
                      <a:pt x="0" y="1"/>
                      <a:pt x="0" y="1002"/>
                      <a:pt x="661" y="1002"/>
                    </a:cubicBezTo>
                    <a:cubicBezTo>
                      <a:pt x="1322" y="1002"/>
                      <a:pt x="1322" y="1"/>
                      <a:pt x="661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45"/>
              <p:cNvSpPr/>
              <p:nvPr/>
            </p:nvSpPr>
            <p:spPr>
              <a:xfrm>
                <a:off x="1534386" y="4951196"/>
                <a:ext cx="152849" cy="176942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6169" extrusionOk="0">
                    <a:moveTo>
                      <a:pt x="2543" y="0"/>
                    </a:moveTo>
                    <a:cubicBezTo>
                      <a:pt x="2286" y="0"/>
                      <a:pt x="2043" y="50"/>
                      <a:pt x="1824" y="160"/>
                    </a:cubicBezTo>
                    <a:cubicBezTo>
                      <a:pt x="241" y="981"/>
                      <a:pt x="1" y="3064"/>
                      <a:pt x="321" y="4747"/>
                    </a:cubicBezTo>
                    <a:cubicBezTo>
                      <a:pt x="321" y="4907"/>
                      <a:pt x="321" y="5067"/>
                      <a:pt x="422" y="5167"/>
                    </a:cubicBezTo>
                    <a:lnTo>
                      <a:pt x="422" y="5327"/>
                    </a:lnTo>
                    <a:lnTo>
                      <a:pt x="422" y="5408"/>
                    </a:lnTo>
                    <a:cubicBezTo>
                      <a:pt x="502" y="5668"/>
                      <a:pt x="662" y="5908"/>
                      <a:pt x="742" y="6169"/>
                    </a:cubicBezTo>
                    <a:cubicBezTo>
                      <a:pt x="1002" y="6068"/>
                      <a:pt x="1323" y="5988"/>
                      <a:pt x="1503" y="5908"/>
                    </a:cubicBezTo>
                    <a:cubicBezTo>
                      <a:pt x="2004" y="5668"/>
                      <a:pt x="2424" y="5247"/>
                      <a:pt x="2585" y="4666"/>
                    </a:cubicBezTo>
                    <a:cubicBezTo>
                      <a:pt x="2665" y="4486"/>
                      <a:pt x="2665" y="4246"/>
                      <a:pt x="2825" y="4066"/>
                    </a:cubicBezTo>
                    <a:cubicBezTo>
                      <a:pt x="2925" y="3905"/>
                      <a:pt x="3005" y="3745"/>
                      <a:pt x="3246" y="3665"/>
                    </a:cubicBezTo>
                    <a:cubicBezTo>
                      <a:pt x="3426" y="3565"/>
                      <a:pt x="3506" y="3565"/>
                      <a:pt x="3666" y="3565"/>
                    </a:cubicBezTo>
                    <a:cubicBezTo>
                      <a:pt x="4247" y="3565"/>
                      <a:pt x="4828" y="3164"/>
                      <a:pt x="5088" y="2664"/>
                    </a:cubicBezTo>
                    <a:cubicBezTo>
                      <a:pt x="5248" y="2243"/>
                      <a:pt x="5329" y="1822"/>
                      <a:pt x="5329" y="1482"/>
                    </a:cubicBezTo>
                    <a:cubicBezTo>
                      <a:pt x="4546" y="637"/>
                      <a:pt x="3459" y="0"/>
                      <a:pt x="25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45"/>
              <p:cNvSpPr/>
              <p:nvPr/>
            </p:nvSpPr>
            <p:spPr>
              <a:xfrm>
                <a:off x="1582086" y="5001163"/>
                <a:ext cx="126977" cy="186723"/>
              </a:xfrm>
              <a:custGeom>
                <a:avLst/>
                <a:gdLst/>
                <a:ahLst/>
                <a:cxnLst/>
                <a:rect l="l" t="t" r="r" b="b"/>
                <a:pathLst>
                  <a:path w="4427" h="6510" extrusionOk="0">
                    <a:moveTo>
                      <a:pt x="3926" y="0"/>
                    </a:moveTo>
                    <a:lnTo>
                      <a:pt x="3926" y="0"/>
                    </a:lnTo>
                    <a:cubicBezTo>
                      <a:pt x="4006" y="661"/>
                      <a:pt x="3666" y="1422"/>
                      <a:pt x="3165" y="1823"/>
                    </a:cubicBezTo>
                    <a:cubicBezTo>
                      <a:pt x="3005" y="2003"/>
                      <a:pt x="2925" y="2083"/>
                      <a:pt x="2764" y="2163"/>
                    </a:cubicBezTo>
                    <a:cubicBezTo>
                      <a:pt x="2424" y="2324"/>
                      <a:pt x="2163" y="2504"/>
                      <a:pt x="1923" y="2824"/>
                    </a:cubicBezTo>
                    <a:cubicBezTo>
                      <a:pt x="1663" y="3245"/>
                      <a:pt x="1583" y="3666"/>
                      <a:pt x="1502" y="4086"/>
                    </a:cubicBezTo>
                    <a:cubicBezTo>
                      <a:pt x="1422" y="4427"/>
                      <a:pt x="1342" y="4667"/>
                      <a:pt x="1262" y="4827"/>
                    </a:cubicBezTo>
                    <a:cubicBezTo>
                      <a:pt x="1002" y="5428"/>
                      <a:pt x="501" y="5829"/>
                      <a:pt x="0" y="6009"/>
                    </a:cubicBezTo>
                    <a:cubicBezTo>
                      <a:pt x="80" y="6169"/>
                      <a:pt x="161" y="6329"/>
                      <a:pt x="341" y="6510"/>
                    </a:cubicBezTo>
                    <a:cubicBezTo>
                      <a:pt x="1002" y="6249"/>
                      <a:pt x="1583" y="5748"/>
                      <a:pt x="1843" y="5088"/>
                    </a:cubicBezTo>
                    <a:cubicBezTo>
                      <a:pt x="1923" y="4827"/>
                      <a:pt x="2003" y="4507"/>
                      <a:pt x="2083" y="4246"/>
                    </a:cubicBezTo>
                    <a:cubicBezTo>
                      <a:pt x="2163" y="3826"/>
                      <a:pt x="2264" y="3505"/>
                      <a:pt x="2424" y="3165"/>
                    </a:cubicBezTo>
                    <a:cubicBezTo>
                      <a:pt x="2584" y="3005"/>
                      <a:pt x="2844" y="2824"/>
                      <a:pt x="3085" y="2664"/>
                    </a:cubicBezTo>
                    <a:cubicBezTo>
                      <a:pt x="3265" y="2584"/>
                      <a:pt x="3425" y="2504"/>
                      <a:pt x="3505" y="2324"/>
                    </a:cubicBezTo>
                    <a:cubicBezTo>
                      <a:pt x="4006" y="2003"/>
                      <a:pt x="4347" y="1422"/>
                      <a:pt x="4427" y="821"/>
                    </a:cubicBezTo>
                    <a:cubicBezTo>
                      <a:pt x="4347" y="581"/>
                      <a:pt x="4086" y="321"/>
                      <a:pt x="3926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45"/>
              <p:cNvSpPr/>
              <p:nvPr/>
            </p:nvSpPr>
            <p:spPr>
              <a:xfrm>
                <a:off x="1713628" y="4944570"/>
                <a:ext cx="493511" cy="70961"/>
              </a:xfrm>
              <a:custGeom>
                <a:avLst/>
                <a:gdLst/>
                <a:ahLst/>
                <a:cxnLst/>
                <a:rect l="l" t="t" r="r" b="b"/>
                <a:pathLst>
                  <a:path w="17206" h="2474" extrusionOk="0">
                    <a:moveTo>
                      <a:pt x="12466" y="0"/>
                    </a:moveTo>
                    <a:cubicBezTo>
                      <a:pt x="12159" y="0"/>
                      <a:pt x="11868" y="45"/>
                      <a:pt x="11598" y="131"/>
                    </a:cubicBezTo>
                    <a:cubicBezTo>
                      <a:pt x="11197" y="211"/>
                      <a:pt x="10856" y="471"/>
                      <a:pt x="10596" y="631"/>
                    </a:cubicBezTo>
                    <a:cubicBezTo>
                      <a:pt x="10276" y="892"/>
                      <a:pt x="9935" y="1132"/>
                      <a:pt x="9515" y="1212"/>
                    </a:cubicBezTo>
                    <a:cubicBezTo>
                      <a:pt x="9439" y="1223"/>
                      <a:pt x="9363" y="1228"/>
                      <a:pt x="9286" y="1228"/>
                    </a:cubicBezTo>
                    <a:cubicBezTo>
                      <a:pt x="8780" y="1228"/>
                      <a:pt x="8266" y="1007"/>
                      <a:pt x="7692" y="711"/>
                    </a:cubicBezTo>
                    <a:cubicBezTo>
                      <a:pt x="7271" y="551"/>
                      <a:pt x="6851" y="291"/>
                      <a:pt x="6430" y="211"/>
                    </a:cubicBezTo>
                    <a:cubicBezTo>
                      <a:pt x="6085" y="128"/>
                      <a:pt x="5740" y="93"/>
                      <a:pt x="5406" y="93"/>
                    </a:cubicBezTo>
                    <a:cubicBezTo>
                      <a:pt x="4770" y="93"/>
                      <a:pt x="4172" y="220"/>
                      <a:pt x="3686" y="391"/>
                    </a:cubicBezTo>
                    <a:cubicBezTo>
                      <a:pt x="3426" y="471"/>
                      <a:pt x="3185" y="551"/>
                      <a:pt x="3005" y="631"/>
                    </a:cubicBezTo>
                    <a:cubicBezTo>
                      <a:pt x="2344" y="792"/>
                      <a:pt x="1763" y="972"/>
                      <a:pt x="1183" y="1052"/>
                    </a:cubicBezTo>
                    <a:cubicBezTo>
                      <a:pt x="762" y="1052"/>
                      <a:pt x="341" y="1052"/>
                      <a:pt x="1" y="972"/>
                    </a:cubicBezTo>
                    <a:lnTo>
                      <a:pt x="1" y="1633"/>
                    </a:lnTo>
                    <a:cubicBezTo>
                      <a:pt x="211" y="1673"/>
                      <a:pt x="401" y="1693"/>
                      <a:pt x="592" y="1693"/>
                    </a:cubicBezTo>
                    <a:cubicBezTo>
                      <a:pt x="782" y="1693"/>
                      <a:pt x="972" y="1673"/>
                      <a:pt x="1183" y="1633"/>
                    </a:cubicBezTo>
                    <a:cubicBezTo>
                      <a:pt x="1924" y="1553"/>
                      <a:pt x="2504" y="1392"/>
                      <a:pt x="3185" y="1212"/>
                    </a:cubicBezTo>
                    <a:cubicBezTo>
                      <a:pt x="3426" y="1132"/>
                      <a:pt x="3586" y="1052"/>
                      <a:pt x="3846" y="972"/>
                    </a:cubicBezTo>
                    <a:cubicBezTo>
                      <a:pt x="4308" y="846"/>
                      <a:pt x="4898" y="690"/>
                      <a:pt x="5498" y="690"/>
                    </a:cubicBezTo>
                    <a:cubicBezTo>
                      <a:pt x="5756" y="690"/>
                      <a:pt x="6017" y="719"/>
                      <a:pt x="6270" y="792"/>
                    </a:cubicBezTo>
                    <a:cubicBezTo>
                      <a:pt x="6691" y="892"/>
                      <a:pt x="7011" y="1052"/>
                      <a:pt x="7432" y="1292"/>
                    </a:cubicBezTo>
                    <a:cubicBezTo>
                      <a:pt x="7966" y="1568"/>
                      <a:pt x="8566" y="1843"/>
                      <a:pt x="9221" y="1843"/>
                    </a:cubicBezTo>
                    <a:cubicBezTo>
                      <a:pt x="9376" y="1843"/>
                      <a:pt x="9534" y="1827"/>
                      <a:pt x="9695" y="1793"/>
                    </a:cubicBezTo>
                    <a:cubicBezTo>
                      <a:pt x="10196" y="1713"/>
                      <a:pt x="10516" y="1473"/>
                      <a:pt x="10937" y="1212"/>
                    </a:cubicBezTo>
                    <a:cubicBezTo>
                      <a:pt x="11197" y="972"/>
                      <a:pt x="11517" y="792"/>
                      <a:pt x="11778" y="711"/>
                    </a:cubicBezTo>
                    <a:cubicBezTo>
                      <a:pt x="11986" y="644"/>
                      <a:pt x="12203" y="614"/>
                      <a:pt x="12419" y="614"/>
                    </a:cubicBezTo>
                    <a:cubicBezTo>
                      <a:pt x="12972" y="614"/>
                      <a:pt x="13523" y="807"/>
                      <a:pt x="13941" y="1052"/>
                    </a:cubicBezTo>
                    <a:cubicBezTo>
                      <a:pt x="14281" y="1212"/>
                      <a:pt x="14522" y="1392"/>
                      <a:pt x="14862" y="1553"/>
                    </a:cubicBezTo>
                    <a:cubicBezTo>
                      <a:pt x="15283" y="1793"/>
                      <a:pt x="15703" y="2053"/>
                      <a:pt x="16204" y="2214"/>
                    </a:cubicBezTo>
                    <a:cubicBezTo>
                      <a:pt x="16525" y="2394"/>
                      <a:pt x="16785" y="2474"/>
                      <a:pt x="17105" y="2474"/>
                    </a:cubicBezTo>
                    <a:cubicBezTo>
                      <a:pt x="17206" y="2294"/>
                      <a:pt x="17206" y="2133"/>
                      <a:pt x="17206" y="1893"/>
                    </a:cubicBezTo>
                    <a:cubicBezTo>
                      <a:pt x="16945" y="1893"/>
                      <a:pt x="16705" y="1793"/>
                      <a:pt x="16444" y="1633"/>
                    </a:cubicBezTo>
                    <a:cubicBezTo>
                      <a:pt x="16024" y="1473"/>
                      <a:pt x="15603" y="1212"/>
                      <a:pt x="15203" y="972"/>
                    </a:cubicBezTo>
                    <a:cubicBezTo>
                      <a:pt x="14862" y="792"/>
                      <a:pt x="14522" y="631"/>
                      <a:pt x="14281" y="471"/>
                    </a:cubicBezTo>
                    <a:cubicBezTo>
                      <a:pt x="13636" y="148"/>
                      <a:pt x="13023" y="0"/>
                      <a:pt x="12466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45"/>
              <p:cNvSpPr/>
              <p:nvPr/>
            </p:nvSpPr>
            <p:spPr>
              <a:xfrm>
                <a:off x="1723409" y="4720037"/>
                <a:ext cx="476273" cy="84671"/>
              </a:xfrm>
              <a:custGeom>
                <a:avLst/>
                <a:gdLst/>
                <a:ahLst/>
                <a:cxnLst/>
                <a:rect l="l" t="t" r="r" b="b"/>
                <a:pathLst>
                  <a:path w="16605" h="2952" extrusionOk="0">
                    <a:moveTo>
                      <a:pt x="12033" y="1"/>
                    </a:moveTo>
                    <a:cubicBezTo>
                      <a:pt x="11659" y="1"/>
                      <a:pt x="11316" y="70"/>
                      <a:pt x="11016" y="207"/>
                    </a:cubicBezTo>
                    <a:cubicBezTo>
                      <a:pt x="10596" y="288"/>
                      <a:pt x="10175" y="608"/>
                      <a:pt x="9855" y="868"/>
                    </a:cubicBezTo>
                    <a:cubicBezTo>
                      <a:pt x="9354" y="1109"/>
                      <a:pt x="8933" y="1449"/>
                      <a:pt x="8513" y="1529"/>
                    </a:cubicBezTo>
                    <a:cubicBezTo>
                      <a:pt x="8435" y="1540"/>
                      <a:pt x="8358" y="1545"/>
                      <a:pt x="8280" y="1545"/>
                    </a:cubicBezTo>
                    <a:cubicBezTo>
                      <a:pt x="7777" y="1545"/>
                      <a:pt x="7271" y="1334"/>
                      <a:pt x="6750" y="1109"/>
                    </a:cubicBezTo>
                    <a:cubicBezTo>
                      <a:pt x="6350" y="949"/>
                      <a:pt x="5849" y="708"/>
                      <a:pt x="5348" y="608"/>
                    </a:cubicBezTo>
                    <a:cubicBezTo>
                      <a:pt x="5248" y="600"/>
                      <a:pt x="5148" y="596"/>
                      <a:pt x="5049" y="596"/>
                    </a:cubicBezTo>
                    <a:cubicBezTo>
                      <a:pt x="4164" y="596"/>
                      <a:pt x="3357" y="903"/>
                      <a:pt x="2744" y="1209"/>
                    </a:cubicBezTo>
                    <a:cubicBezTo>
                      <a:pt x="2584" y="1369"/>
                      <a:pt x="2344" y="1449"/>
                      <a:pt x="2163" y="1529"/>
                    </a:cubicBezTo>
                    <a:cubicBezTo>
                      <a:pt x="1583" y="1870"/>
                      <a:pt x="1082" y="2110"/>
                      <a:pt x="501" y="2290"/>
                    </a:cubicBezTo>
                    <a:cubicBezTo>
                      <a:pt x="421" y="2290"/>
                      <a:pt x="241" y="2290"/>
                      <a:pt x="161" y="2371"/>
                    </a:cubicBezTo>
                    <a:cubicBezTo>
                      <a:pt x="161" y="2531"/>
                      <a:pt x="81" y="2611"/>
                      <a:pt x="81" y="2791"/>
                    </a:cubicBezTo>
                    <a:cubicBezTo>
                      <a:pt x="81" y="2871"/>
                      <a:pt x="81" y="2951"/>
                      <a:pt x="0" y="2951"/>
                    </a:cubicBezTo>
                    <a:cubicBezTo>
                      <a:pt x="241" y="2951"/>
                      <a:pt x="501" y="2951"/>
                      <a:pt x="661" y="2871"/>
                    </a:cubicBezTo>
                    <a:cubicBezTo>
                      <a:pt x="1342" y="2711"/>
                      <a:pt x="1923" y="2371"/>
                      <a:pt x="2424" y="2110"/>
                    </a:cubicBezTo>
                    <a:cubicBezTo>
                      <a:pt x="2664" y="1950"/>
                      <a:pt x="2844" y="1870"/>
                      <a:pt x="3005" y="1790"/>
                    </a:cubicBezTo>
                    <a:cubicBezTo>
                      <a:pt x="3539" y="1514"/>
                      <a:pt x="4139" y="1239"/>
                      <a:pt x="4783" y="1239"/>
                    </a:cubicBezTo>
                    <a:cubicBezTo>
                      <a:pt x="4936" y="1239"/>
                      <a:pt x="5091" y="1255"/>
                      <a:pt x="5248" y="1289"/>
                    </a:cubicBezTo>
                    <a:cubicBezTo>
                      <a:pt x="5669" y="1289"/>
                      <a:pt x="6089" y="1529"/>
                      <a:pt x="6510" y="1710"/>
                    </a:cubicBezTo>
                    <a:cubicBezTo>
                      <a:pt x="7071" y="1914"/>
                      <a:pt x="7647" y="2132"/>
                      <a:pt x="8261" y="2132"/>
                    </a:cubicBezTo>
                    <a:cubicBezTo>
                      <a:pt x="8370" y="2132"/>
                      <a:pt x="8481" y="2125"/>
                      <a:pt x="8593" y="2110"/>
                    </a:cubicBezTo>
                    <a:cubicBezTo>
                      <a:pt x="9174" y="2030"/>
                      <a:pt x="9674" y="1710"/>
                      <a:pt x="10175" y="1369"/>
                    </a:cubicBezTo>
                    <a:cubicBezTo>
                      <a:pt x="10515" y="1109"/>
                      <a:pt x="10856" y="868"/>
                      <a:pt x="11257" y="708"/>
                    </a:cubicBezTo>
                    <a:cubicBezTo>
                      <a:pt x="11465" y="646"/>
                      <a:pt x="11699" y="615"/>
                      <a:pt x="11955" y="615"/>
                    </a:cubicBezTo>
                    <a:cubicBezTo>
                      <a:pt x="12438" y="615"/>
                      <a:pt x="12998" y="726"/>
                      <a:pt x="13600" y="949"/>
                    </a:cubicBezTo>
                    <a:cubicBezTo>
                      <a:pt x="13860" y="1029"/>
                      <a:pt x="14101" y="1209"/>
                      <a:pt x="14261" y="1289"/>
                    </a:cubicBezTo>
                    <a:cubicBezTo>
                      <a:pt x="14942" y="1529"/>
                      <a:pt x="15523" y="1790"/>
                      <a:pt x="16264" y="1870"/>
                    </a:cubicBezTo>
                    <a:cubicBezTo>
                      <a:pt x="16364" y="1950"/>
                      <a:pt x="16444" y="1950"/>
                      <a:pt x="16604" y="1950"/>
                    </a:cubicBezTo>
                    <a:cubicBezTo>
                      <a:pt x="16524" y="1710"/>
                      <a:pt x="16524" y="1529"/>
                      <a:pt x="16444" y="1289"/>
                    </a:cubicBezTo>
                    <a:lnTo>
                      <a:pt x="16364" y="1289"/>
                    </a:lnTo>
                    <a:cubicBezTo>
                      <a:pt x="15683" y="1209"/>
                      <a:pt x="15182" y="949"/>
                      <a:pt x="14521" y="708"/>
                    </a:cubicBezTo>
                    <a:cubicBezTo>
                      <a:pt x="14361" y="608"/>
                      <a:pt x="14101" y="528"/>
                      <a:pt x="13860" y="448"/>
                    </a:cubicBezTo>
                    <a:cubicBezTo>
                      <a:pt x="13205" y="150"/>
                      <a:pt x="12584" y="1"/>
                      <a:pt x="12033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45"/>
              <p:cNvSpPr/>
              <p:nvPr/>
            </p:nvSpPr>
            <p:spPr>
              <a:xfrm>
                <a:off x="1771080" y="5053424"/>
                <a:ext cx="69555" cy="52891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844" extrusionOk="0">
                    <a:moveTo>
                      <a:pt x="1263" y="1"/>
                    </a:moveTo>
                    <a:cubicBezTo>
                      <a:pt x="1" y="1"/>
                      <a:pt x="1" y="1844"/>
                      <a:pt x="1263" y="1844"/>
                    </a:cubicBezTo>
                    <a:cubicBezTo>
                      <a:pt x="2424" y="1844"/>
                      <a:pt x="2424" y="1"/>
                      <a:pt x="1263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45"/>
              <p:cNvSpPr/>
              <p:nvPr/>
            </p:nvSpPr>
            <p:spPr>
              <a:xfrm>
                <a:off x="1957809" y="5067794"/>
                <a:ext cx="69526" cy="5289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1844" extrusionOk="0">
                    <a:moveTo>
                      <a:pt x="1182" y="1"/>
                    </a:moveTo>
                    <a:cubicBezTo>
                      <a:pt x="0" y="1"/>
                      <a:pt x="0" y="1843"/>
                      <a:pt x="1182" y="1843"/>
                    </a:cubicBezTo>
                    <a:cubicBezTo>
                      <a:pt x="2424" y="1843"/>
                      <a:pt x="2424" y="1"/>
                      <a:pt x="1182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45"/>
              <p:cNvSpPr/>
              <p:nvPr/>
            </p:nvSpPr>
            <p:spPr>
              <a:xfrm>
                <a:off x="2077877" y="5036787"/>
                <a:ext cx="68953" cy="52862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1843" extrusionOk="0">
                    <a:moveTo>
                      <a:pt x="1162" y="0"/>
                    </a:moveTo>
                    <a:cubicBezTo>
                      <a:pt x="0" y="0"/>
                      <a:pt x="0" y="1843"/>
                      <a:pt x="1162" y="1843"/>
                    </a:cubicBezTo>
                    <a:cubicBezTo>
                      <a:pt x="2404" y="1843"/>
                      <a:pt x="2404" y="0"/>
                      <a:pt x="1162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45"/>
              <p:cNvSpPr/>
              <p:nvPr/>
            </p:nvSpPr>
            <p:spPr>
              <a:xfrm>
                <a:off x="1842903" y="4622571"/>
                <a:ext cx="69526" cy="52862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1843" extrusionOk="0">
                    <a:moveTo>
                      <a:pt x="1262" y="0"/>
                    </a:moveTo>
                    <a:cubicBezTo>
                      <a:pt x="0" y="0"/>
                      <a:pt x="0" y="1843"/>
                      <a:pt x="1262" y="1843"/>
                    </a:cubicBezTo>
                    <a:cubicBezTo>
                      <a:pt x="2424" y="1843"/>
                      <a:pt x="2424" y="0"/>
                      <a:pt x="1262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45"/>
              <p:cNvSpPr/>
              <p:nvPr/>
            </p:nvSpPr>
            <p:spPr>
              <a:xfrm>
                <a:off x="1960103" y="4622571"/>
                <a:ext cx="69526" cy="52862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1843" extrusionOk="0">
                    <a:moveTo>
                      <a:pt x="1262" y="0"/>
                    </a:moveTo>
                    <a:cubicBezTo>
                      <a:pt x="0" y="0"/>
                      <a:pt x="0" y="1843"/>
                      <a:pt x="1262" y="1843"/>
                    </a:cubicBezTo>
                    <a:cubicBezTo>
                      <a:pt x="2424" y="1843"/>
                      <a:pt x="2424" y="0"/>
                      <a:pt x="1262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45"/>
              <p:cNvSpPr/>
              <p:nvPr/>
            </p:nvSpPr>
            <p:spPr>
              <a:xfrm>
                <a:off x="2063507" y="4622571"/>
                <a:ext cx="66658" cy="52862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1843" extrusionOk="0">
                    <a:moveTo>
                      <a:pt x="1162" y="0"/>
                    </a:moveTo>
                    <a:cubicBezTo>
                      <a:pt x="0" y="0"/>
                      <a:pt x="0" y="1843"/>
                      <a:pt x="1162" y="1843"/>
                    </a:cubicBezTo>
                    <a:cubicBezTo>
                      <a:pt x="2324" y="1843"/>
                      <a:pt x="2324" y="0"/>
                      <a:pt x="1162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45"/>
              <p:cNvSpPr/>
              <p:nvPr/>
            </p:nvSpPr>
            <p:spPr>
              <a:xfrm>
                <a:off x="1553345" y="5029875"/>
                <a:ext cx="36226" cy="31063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083" extrusionOk="0">
                    <a:moveTo>
                      <a:pt x="582" y="1"/>
                    </a:moveTo>
                    <a:cubicBezTo>
                      <a:pt x="1" y="1"/>
                      <a:pt x="1" y="1082"/>
                      <a:pt x="582" y="1082"/>
                    </a:cubicBezTo>
                    <a:cubicBezTo>
                      <a:pt x="1263" y="1082"/>
                      <a:pt x="1263" y="1"/>
                      <a:pt x="582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45"/>
              <p:cNvSpPr/>
              <p:nvPr/>
            </p:nvSpPr>
            <p:spPr>
              <a:xfrm>
                <a:off x="1598751" y="4989087"/>
                <a:ext cx="38521" cy="31063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083" extrusionOk="0">
                    <a:moveTo>
                      <a:pt x="681" y="1"/>
                    </a:moveTo>
                    <a:cubicBezTo>
                      <a:pt x="0" y="1"/>
                      <a:pt x="0" y="1082"/>
                      <a:pt x="681" y="1082"/>
                    </a:cubicBezTo>
                    <a:cubicBezTo>
                      <a:pt x="1342" y="1082"/>
                      <a:pt x="1342" y="1"/>
                      <a:pt x="681" y="1"/>
                    </a:cubicBezTo>
                    <a:close/>
                  </a:path>
                </a:pathLst>
              </a:custGeom>
              <a:solidFill>
                <a:srgbClr val="2C3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94" name="Google Shape;4294;p45"/>
          <p:cNvSpPr/>
          <p:nvPr/>
        </p:nvSpPr>
        <p:spPr>
          <a:xfrm>
            <a:off x="15454225" y="2832488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94CD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Subtitle 2"/>
          <p:cNvSpPr txBox="1">
            <a:spLocks/>
          </p:cNvSpPr>
          <p:nvPr/>
        </p:nvSpPr>
        <p:spPr>
          <a:xfrm>
            <a:off x="2169542" y="2161140"/>
            <a:ext cx="4526393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BD59"/>
              </a:buClr>
              <a:buSzPts val="1200"/>
              <a:buFont typeface="Satisfy"/>
              <a:buChar char="●"/>
              <a:defRPr sz="2600" b="0" i="0" u="none" strike="noStrike" cap="none">
                <a:solidFill>
                  <a:schemeClr val="accent3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200"/>
              <a:buFont typeface="Satisfy"/>
              <a:buChar char="○"/>
              <a:defRPr sz="1200" b="0" i="0" u="none" strike="noStrike" cap="none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200"/>
              <a:buFont typeface="Satisfy"/>
              <a:buChar char="■"/>
              <a:defRPr sz="1200" b="0" i="0" u="none" strike="noStrike" cap="none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200"/>
              <a:buFont typeface="Satisfy"/>
              <a:buChar char="●"/>
              <a:defRPr sz="1200" b="0" i="0" u="none" strike="noStrike" cap="none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200"/>
              <a:buFont typeface="Satisfy"/>
              <a:buChar char="○"/>
              <a:defRPr sz="1200" b="0" i="0" u="none" strike="noStrike" cap="none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200"/>
              <a:buFont typeface="Satisfy"/>
              <a:buChar char="■"/>
              <a:defRPr sz="1200" b="0" i="0" u="none" strike="noStrike" cap="none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200"/>
              <a:buFont typeface="Satisfy"/>
              <a:buChar char="●"/>
              <a:defRPr sz="1200" b="0" i="0" u="none" strike="noStrike" cap="none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8BD59"/>
              </a:buClr>
              <a:buSzPts val="1200"/>
              <a:buFont typeface="Satisfy"/>
              <a:buChar char="○"/>
              <a:defRPr sz="1200" b="0" i="0" u="none" strike="noStrike" cap="none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8BD59"/>
              </a:buClr>
              <a:buSzPts val="1200"/>
              <a:buFont typeface="Satisfy"/>
              <a:buChar char="■"/>
              <a:defRPr sz="1200" b="0" i="0" u="none" strike="noStrike" cap="none">
                <a:solidFill>
                  <a:srgbClr val="F8BD59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  <a:latin typeface="PP The Spirit" panose="02040603050506020204" pitchFamily="18" charset="0"/>
              </a:rPr>
              <a:t>Dùng bảng chia để tìm số thích hợp ở ô trống (theo mẫu):</a:t>
            </a:r>
            <a:endParaRPr lang="en-US" sz="3200" dirty="0">
              <a:solidFill>
                <a:schemeClr val="bg1"/>
              </a:solidFill>
              <a:latin typeface="PP The Spirit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p44"/>
          <p:cNvSpPr/>
          <p:nvPr/>
        </p:nvSpPr>
        <p:spPr>
          <a:xfrm>
            <a:off x="7930878" y="5337417"/>
            <a:ext cx="11530" cy="25126"/>
          </a:xfrm>
          <a:custGeom>
            <a:avLst/>
            <a:gdLst/>
            <a:ahLst/>
            <a:cxnLst/>
            <a:rect l="l" t="t" r="r" b="b"/>
            <a:pathLst>
              <a:path w="402" h="876" extrusionOk="0">
                <a:moveTo>
                  <a:pt x="151" y="1"/>
                </a:moveTo>
                <a:cubicBezTo>
                  <a:pt x="128" y="1"/>
                  <a:pt x="104" y="11"/>
                  <a:pt x="81" y="34"/>
                </a:cubicBezTo>
                <a:cubicBezTo>
                  <a:pt x="1" y="34"/>
                  <a:pt x="1" y="114"/>
                  <a:pt x="1" y="214"/>
                </a:cubicBezTo>
                <a:lnTo>
                  <a:pt x="81" y="795"/>
                </a:lnTo>
                <a:cubicBezTo>
                  <a:pt x="81" y="875"/>
                  <a:pt x="161" y="875"/>
                  <a:pt x="241" y="875"/>
                </a:cubicBezTo>
                <a:cubicBezTo>
                  <a:pt x="321" y="875"/>
                  <a:pt x="401" y="795"/>
                  <a:pt x="401" y="715"/>
                </a:cubicBezTo>
                <a:lnTo>
                  <a:pt x="321" y="114"/>
                </a:lnTo>
                <a:cubicBezTo>
                  <a:pt x="265" y="58"/>
                  <a:pt x="208" y="1"/>
                  <a:pt x="1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8" name="Google Shape;3758;p44"/>
          <p:cNvSpPr/>
          <p:nvPr/>
        </p:nvSpPr>
        <p:spPr>
          <a:xfrm>
            <a:off x="9705307" y="1023789"/>
            <a:ext cx="306817" cy="284989"/>
          </a:xfrm>
          <a:custGeom>
            <a:avLst/>
            <a:gdLst/>
            <a:ahLst/>
            <a:cxnLst/>
            <a:rect l="l" t="t" r="r" b="b"/>
            <a:pathLst>
              <a:path w="10697" h="9936" extrusionOk="0">
                <a:moveTo>
                  <a:pt x="7191" y="1"/>
                </a:moveTo>
                <a:cubicBezTo>
                  <a:pt x="7011" y="1"/>
                  <a:pt x="6931" y="161"/>
                  <a:pt x="6931" y="341"/>
                </a:cubicBezTo>
                <a:lnTo>
                  <a:pt x="7011" y="2244"/>
                </a:lnTo>
                <a:lnTo>
                  <a:pt x="5609" y="4167"/>
                </a:lnTo>
                <a:cubicBezTo>
                  <a:pt x="5268" y="3506"/>
                  <a:pt x="5008" y="2845"/>
                  <a:pt x="4688" y="2164"/>
                </a:cubicBezTo>
                <a:lnTo>
                  <a:pt x="5108" y="842"/>
                </a:lnTo>
                <a:cubicBezTo>
                  <a:pt x="5188" y="662"/>
                  <a:pt x="5108" y="502"/>
                  <a:pt x="4928" y="422"/>
                </a:cubicBezTo>
                <a:cubicBezTo>
                  <a:pt x="4768" y="422"/>
                  <a:pt x="4608" y="502"/>
                  <a:pt x="4608" y="582"/>
                </a:cubicBezTo>
                <a:lnTo>
                  <a:pt x="4267" y="1423"/>
                </a:lnTo>
                <a:cubicBezTo>
                  <a:pt x="4107" y="1083"/>
                  <a:pt x="3927" y="742"/>
                  <a:pt x="3766" y="422"/>
                </a:cubicBezTo>
                <a:cubicBezTo>
                  <a:pt x="3710" y="365"/>
                  <a:pt x="3605" y="299"/>
                  <a:pt x="3519" y="299"/>
                </a:cubicBezTo>
                <a:cubicBezTo>
                  <a:pt x="3483" y="299"/>
                  <a:pt x="3450" y="312"/>
                  <a:pt x="3426" y="341"/>
                </a:cubicBezTo>
                <a:cubicBezTo>
                  <a:pt x="3266" y="422"/>
                  <a:pt x="3185" y="582"/>
                  <a:pt x="3266" y="742"/>
                </a:cubicBezTo>
                <a:cubicBezTo>
                  <a:pt x="3426" y="1002"/>
                  <a:pt x="3606" y="1243"/>
                  <a:pt x="3686" y="1503"/>
                </a:cubicBezTo>
                <a:lnTo>
                  <a:pt x="2845" y="1083"/>
                </a:lnTo>
                <a:cubicBezTo>
                  <a:pt x="2765" y="1083"/>
                  <a:pt x="2504" y="1083"/>
                  <a:pt x="2504" y="1243"/>
                </a:cubicBezTo>
                <a:cubicBezTo>
                  <a:pt x="2424" y="1343"/>
                  <a:pt x="2424" y="1503"/>
                  <a:pt x="2605" y="1583"/>
                </a:cubicBezTo>
                <a:lnTo>
                  <a:pt x="2605" y="1663"/>
                </a:lnTo>
                <a:lnTo>
                  <a:pt x="4107" y="2344"/>
                </a:lnTo>
                <a:cubicBezTo>
                  <a:pt x="4107" y="2424"/>
                  <a:pt x="4107" y="2424"/>
                  <a:pt x="4187" y="2424"/>
                </a:cubicBezTo>
                <a:cubicBezTo>
                  <a:pt x="4507" y="3085"/>
                  <a:pt x="4768" y="3746"/>
                  <a:pt x="5108" y="4427"/>
                </a:cubicBezTo>
                <a:lnTo>
                  <a:pt x="2264" y="4247"/>
                </a:lnTo>
                <a:lnTo>
                  <a:pt x="1263" y="3166"/>
                </a:lnTo>
                <a:cubicBezTo>
                  <a:pt x="1216" y="3072"/>
                  <a:pt x="1134" y="3033"/>
                  <a:pt x="1059" y="3033"/>
                </a:cubicBezTo>
                <a:cubicBezTo>
                  <a:pt x="1006" y="3033"/>
                  <a:pt x="955" y="3052"/>
                  <a:pt x="922" y="3085"/>
                </a:cubicBezTo>
                <a:cubicBezTo>
                  <a:pt x="762" y="3246"/>
                  <a:pt x="762" y="3426"/>
                  <a:pt x="842" y="3506"/>
                </a:cubicBezTo>
                <a:lnTo>
                  <a:pt x="1423" y="4167"/>
                </a:lnTo>
                <a:lnTo>
                  <a:pt x="1423" y="4167"/>
                </a:lnTo>
                <a:lnTo>
                  <a:pt x="341" y="4087"/>
                </a:lnTo>
                <a:cubicBezTo>
                  <a:pt x="181" y="4087"/>
                  <a:pt x="101" y="4167"/>
                  <a:pt x="1" y="4347"/>
                </a:cubicBezTo>
                <a:cubicBezTo>
                  <a:pt x="1" y="4427"/>
                  <a:pt x="101" y="4507"/>
                  <a:pt x="181" y="4588"/>
                </a:cubicBezTo>
                <a:cubicBezTo>
                  <a:pt x="181" y="4588"/>
                  <a:pt x="261" y="4668"/>
                  <a:pt x="341" y="4668"/>
                </a:cubicBezTo>
                <a:lnTo>
                  <a:pt x="1423" y="4748"/>
                </a:lnTo>
                <a:lnTo>
                  <a:pt x="682" y="5429"/>
                </a:lnTo>
                <a:cubicBezTo>
                  <a:pt x="602" y="5509"/>
                  <a:pt x="602" y="5669"/>
                  <a:pt x="682" y="5749"/>
                </a:cubicBezTo>
                <a:lnTo>
                  <a:pt x="682" y="5849"/>
                </a:lnTo>
                <a:cubicBezTo>
                  <a:pt x="722" y="5889"/>
                  <a:pt x="782" y="5909"/>
                  <a:pt x="842" y="5909"/>
                </a:cubicBezTo>
                <a:cubicBezTo>
                  <a:pt x="902" y="5909"/>
                  <a:pt x="962" y="5889"/>
                  <a:pt x="1002" y="5849"/>
                </a:cubicBezTo>
                <a:lnTo>
                  <a:pt x="1102" y="5849"/>
                </a:lnTo>
                <a:cubicBezTo>
                  <a:pt x="1183" y="5749"/>
                  <a:pt x="1183" y="5749"/>
                  <a:pt x="1183" y="5669"/>
                </a:cubicBezTo>
                <a:lnTo>
                  <a:pt x="2264" y="4848"/>
                </a:lnTo>
                <a:lnTo>
                  <a:pt x="2344" y="4848"/>
                </a:lnTo>
                <a:lnTo>
                  <a:pt x="4928" y="5008"/>
                </a:lnTo>
                <a:lnTo>
                  <a:pt x="3185" y="7251"/>
                </a:lnTo>
                <a:lnTo>
                  <a:pt x="1503" y="7432"/>
                </a:lnTo>
                <a:cubicBezTo>
                  <a:pt x="1343" y="7432"/>
                  <a:pt x="1183" y="7592"/>
                  <a:pt x="1263" y="7752"/>
                </a:cubicBezTo>
                <a:cubicBezTo>
                  <a:pt x="1263" y="7852"/>
                  <a:pt x="1263" y="7932"/>
                  <a:pt x="1343" y="7932"/>
                </a:cubicBezTo>
                <a:cubicBezTo>
                  <a:pt x="1423" y="8012"/>
                  <a:pt x="1423" y="8012"/>
                  <a:pt x="1503" y="8012"/>
                </a:cubicBezTo>
                <a:lnTo>
                  <a:pt x="2685" y="7932"/>
                </a:lnTo>
                <a:lnTo>
                  <a:pt x="1763" y="9174"/>
                </a:lnTo>
                <a:cubicBezTo>
                  <a:pt x="1683" y="9254"/>
                  <a:pt x="1683" y="9435"/>
                  <a:pt x="1844" y="9515"/>
                </a:cubicBezTo>
                <a:cubicBezTo>
                  <a:pt x="1884" y="9555"/>
                  <a:pt x="1949" y="9575"/>
                  <a:pt x="2014" y="9575"/>
                </a:cubicBezTo>
                <a:cubicBezTo>
                  <a:pt x="2079" y="9575"/>
                  <a:pt x="2144" y="9555"/>
                  <a:pt x="2184" y="9515"/>
                </a:cubicBezTo>
                <a:lnTo>
                  <a:pt x="3185" y="8173"/>
                </a:lnTo>
                <a:lnTo>
                  <a:pt x="3606" y="9675"/>
                </a:lnTo>
                <a:cubicBezTo>
                  <a:pt x="3606" y="9755"/>
                  <a:pt x="3606" y="9855"/>
                  <a:pt x="3686" y="9855"/>
                </a:cubicBezTo>
                <a:cubicBezTo>
                  <a:pt x="3766" y="9935"/>
                  <a:pt x="3846" y="9935"/>
                  <a:pt x="3927" y="9935"/>
                </a:cubicBezTo>
                <a:cubicBezTo>
                  <a:pt x="4107" y="9855"/>
                  <a:pt x="4187" y="9675"/>
                  <a:pt x="4107" y="9595"/>
                </a:cubicBezTo>
                <a:lnTo>
                  <a:pt x="3686" y="7592"/>
                </a:lnTo>
                <a:lnTo>
                  <a:pt x="5429" y="5349"/>
                </a:lnTo>
                <a:cubicBezTo>
                  <a:pt x="5689" y="6010"/>
                  <a:pt x="6010" y="6751"/>
                  <a:pt x="6270" y="7512"/>
                </a:cubicBezTo>
                <a:lnTo>
                  <a:pt x="5349" y="9094"/>
                </a:lnTo>
                <a:cubicBezTo>
                  <a:pt x="5268" y="9254"/>
                  <a:pt x="5268" y="9435"/>
                  <a:pt x="5429" y="9515"/>
                </a:cubicBezTo>
                <a:cubicBezTo>
                  <a:pt x="5481" y="9538"/>
                  <a:pt x="5533" y="9548"/>
                  <a:pt x="5580" y="9548"/>
                </a:cubicBezTo>
                <a:cubicBezTo>
                  <a:pt x="5696" y="9548"/>
                  <a:pt x="5793" y="9491"/>
                  <a:pt x="5849" y="9435"/>
                </a:cubicBezTo>
                <a:lnTo>
                  <a:pt x="6510" y="8253"/>
                </a:lnTo>
                <a:cubicBezTo>
                  <a:pt x="6610" y="8593"/>
                  <a:pt x="6690" y="9014"/>
                  <a:pt x="6851" y="9354"/>
                </a:cubicBezTo>
                <a:cubicBezTo>
                  <a:pt x="6851" y="9435"/>
                  <a:pt x="6851" y="9515"/>
                  <a:pt x="6931" y="9515"/>
                </a:cubicBezTo>
                <a:cubicBezTo>
                  <a:pt x="7011" y="9595"/>
                  <a:pt x="7111" y="9595"/>
                  <a:pt x="7191" y="9595"/>
                </a:cubicBezTo>
                <a:cubicBezTo>
                  <a:pt x="7351" y="9515"/>
                  <a:pt x="7432" y="9354"/>
                  <a:pt x="7351" y="9174"/>
                </a:cubicBezTo>
                <a:cubicBezTo>
                  <a:pt x="7271" y="8854"/>
                  <a:pt x="7191" y="8433"/>
                  <a:pt x="7011" y="8093"/>
                </a:cubicBezTo>
                <a:lnTo>
                  <a:pt x="7011" y="8093"/>
                </a:lnTo>
                <a:lnTo>
                  <a:pt x="8113" y="8754"/>
                </a:lnTo>
                <a:cubicBezTo>
                  <a:pt x="8181" y="8796"/>
                  <a:pt x="8249" y="8821"/>
                  <a:pt x="8312" y="8821"/>
                </a:cubicBezTo>
                <a:cubicBezTo>
                  <a:pt x="8395" y="8821"/>
                  <a:pt x="8467" y="8777"/>
                  <a:pt x="8513" y="8673"/>
                </a:cubicBezTo>
                <a:cubicBezTo>
                  <a:pt x="8613" y="8513"/>
                  <a:pt x="8613" y="8353"/>
                  <a:pt x="8433" y="8253"/>
                </a:cubicBezTo>
                <a:lnTo>
                  <a:pt x="6771" y="7171"/>
                </a:lnTo>
                <a:cubicBezTo>
                  <a:pt x="6510" y="6510"/>
                  <a:pt x="6270" y="5749"/>
                  <a:pt x="5929" y="5088"/>
                </a:cubicBezTo>
                <a:lnTo>
                  <a:pt x="5929" y="5088"/>
                </a:lnTo>
                <a:lnTo>
                  <a:pt x="8273" y="5249"/>
                </a:lnTo>
                <a:lnTo>
                  <a:pt x="9274" y="6751"/>
                </a:lnTo>
                <a:lnTo>
                  <a:pt x="9354" y="6851"/>
                </a:lnTo>
                <a:cubicBezTo>
                  <a:pt x="9408" y="6851"/>
                  <a:pt x="9461" y="6886"/>
                  <a:pt x="9544" y="6886"/>
                </a:cubicBezTo>
                <a:cubicBezTo>
                  <a:pt x="9586" y="6886"/>
                  <a:pt x="9635" y="6878"/>
                  <a:pt x="9695" y="6851"/>
                </a:cubicBezTo>
                <a:cubicBezTo>
                  <a:pt x="9775" y="6751"/>
                  <a:pt x="9855" y="6590"/>
                  <a:pt x="9695" y="6430"/>
                </a:cubicBezTo>
                <a:lnTo>
                  <a:pt x="9014" y="5349"/>
                </a:lnTo>
                <a:lnTo>
                  <a:pt x="10356" y="5429"/>
                </a:lnTo>
                <a:cubicBezTo>
                  <a:pt x="10516" y="5429"/>
                  <a:pt x="10696" y="5349"/>
                  <a:pt x="10696" y="5168"/>
                </a:cubicBezTo>
                <a:cubicBezTo>
                  <a:pt x="10696" y="5008"/>
                  <a:pt x="10616" y="4848"/>
                  <a:pt x="10436" y="4848"/>
                </a:cubicBezTo>
                <a:lnTo>
                  <a:pt x="9114" y="4748"/>
                </a:lnTo>
                <a:cubicBezTo>
                  <a:pt x="9434" y="4507"/>
                  <a:pt x="9695" y="4167"/>
                  <a:pt x="9935" y="3847"/>
                </a:cubicBezTo>
                <a:cubicBezTo>
                  <a:pt x="10115" y="3746"/>
                  <a:pt x="10015" y="3586"/>
                  <a:pt x="9935" y="3426"/>
                </a:cubicBezTo>
                <a:cubicBezTo>
                  <a:pt x="9902" y="3393"/>
                  <a:pt x="9841" y="3373"/>
                  <a:pt x="9774" y="3373"/>
                </a:cubicBezTo>
                <a:cubicBezTo>
                  <a:pt x="9680" y="3373"/>
                  <a:pt x="9573" y="3412"/>
                  <a:pt x="9515" y="3506"/>
                </a:cubicBezTo>
                <a:cubicBezTo>
                  <a:pt x="9194" y="3927"/>
                  <a:pt x="8693" y="4347"/>
                  <a:pt x="8273" y="4668"/>
                </a:cubicBezTo>
                <a:lnTo>
                  <a:pt x="8193" y="4668"/>
                </a:lnTo>
                <a:lnTo>
                  <a:pt x="6010" y="4507"/>
                </a:lnTo>
                <a:lnTo>
                  <a:pt x="7512" y="2585"/>
                </a:lnTo>
                <a:lnTo>
                  <a:pt x="9434" y="2004"/>
                </a:lnTo>
                <a:cubicBezTo>
                  <a:pt x="9615" y="2004"/>
                  <a:pt x="9695" y="1844"/>
                  <a:pt x="9615" y="1663"/>
                </a:cubicBezTo>
                <a:cubicBezTo>
                  <a:pt x="9615" y="1546"/>
                  <a:pt x="9518" y="1472"/>
                  <a:pt x="9403" y="1472"/>
                </a:cubicBezTo>
                <a:cubicBezTo>
                  <a:pt x="9362" y="1472"/>
                  <a:pt x="9317" y="1482"/>
                  <a:pt x="9274" y="1503"/>
                </a:cubicBezTo>
                <a:lnTo>
                  <a:pt x="8113" y="1844"/>
                </a:lnTo>
                <a:lnTo>
                  <a:pt x="9014" y="662"/>
                </a:lnTo>
                <a:cubicBezTo>
                  <a:pt x="9114" y="502"/>
                  <a:pt x="9114" y="341"/>
                  <a:pt x="8934" y="241"/>
                </a:cubicBezTo>
                <a:cubicBezTo>
                  <a:pt x="8894" y="201"/>
                  <a:pt x="8834" y="181"/>
                  <a:pt x="8773" y="181"/>
                </a:cubicBezTo>
                <a:cubicBezTo>
                  <a:pt x="8713" y="181"/>
                  <a:pt x="8653" y="201"/>
                  <a:pt x="8613" y="241"/>
                </a:cubicBezTo>
                <a:lnTo>
                  <a:pt x="7612" y="1583"/>
                </a:lnTo>
                <a:lnTo>
                  <a:pt x="7512" y="241"/>
                </a:lnTo>
                <a:cubicBezTo>
                  <a:pt x="7512" y="81"/>
                  <a:pt x="7351" y="1"/>
                  <a:pt x="71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9" name="Google Shape;3759;p44"/>
          <p:cNvSpPr/>
          <p:nvPr/>
        </p:nvSpPr>
        <p:spPr>
          <a:xfrm>
            <a:off x="17571145" y="976566"/>
            <a:ext cx="303948" cy="284961"/>
          </a:xfrm>
          <a:custGeom>
            <a:avLst/>
            <a:gdLst/>
            <a:ahLst/>
            <a:cxnLst/>
            <a:rect l="l" t="t" r="r" b="b"/>
            <a:pathLst>
              <a:path w="10597" h="9935" extrusionOk="0">
                <a:moveTo>
                  <a:pt x="7171" y="1"/>
                </a:moveTo>
                <a:cubicBezTo>
                  <a:pt x="7011" y="1"/>
                  <a:pt x="6851" y="161"/>
                  <a:pt x="6851" y="321"/>
                </a:cubicBezTo>
                <a:lnTo>
                  <a:pt x="7011" y="2244"/>
                </a:lnTo>
                <a:lnTo>
                  <a:pt x="5509" y="4167"/>
                </a:lnTo>
                <a:cubicBezTo>
                  <a:pt x="5248" y="3506"/>
                  <a:pt x="4928" y="2825"/>
                  <a:pt x="4587" y="2164"/>
                </a:cubicBezTo>
                <a:lnTo>
                  <a:pt x="5088" y="822"/>
                </a:lnTo>
                <a:cubicBezTo>
                  <a:pt x="5088" y="662"/>
                  <a:pt x="5008" y="501"/>
                  <a:pt x="4928" y="421"/>
                </a:cubicBezTo>
                <a:cubicBezTo>
                  <a:pt x="4748" y="421"/>
                  <a:pt x="4587" y="501"/>
                  <a:pt x="4507" y="582"/>
                </a:cubicBezTo>
                <a:lnTo>
                  <a:pt x="4247" y="1423"/>
                </a:lnTo>
                <a:cubicBezTo>
                  <a:pt x="4087" y="1082"/>
                  <a:pt x="3927" y="742"/>
                  <a:pt x="3746" y="421"/>
                </a:cubicBezTo>
                <a:cubicBezTo>
                  <a:pt x="3689" y="350"/>
                  <a:pt x="3591" y="288"/>
                  <a:pt x="3481" y="288"/>
                </a:cubicBezTo>
                <a:cubicBezTo>
                  <a:pt x="3437" y="288"/>
                  <a:pt x="3391" y="298"/>
                  <a:pt x="3346" y="321"/>
                </a:cubicBezTo>
                <a:cubicBezTo>
                  <a:pt x="3165" y="421"/>
                  <a:pt x="3165" y="582"/>
                  <a:pt x="3246" y="742"/>
                </a:cubicBezTo>
                <a:cubicBezTo>
                  <a:pt x="3346" y="1002"/>
                  <a:pt x="3506" y="1243"/>
                  <a:pt x="3666" y="1503"/>
                </a:cubicBezTo>
                <a:lnTo>
                  <a:pt x="2845" y="1082"/>
                </a:lnTo>
                <a:cubicBezTo>
                  <a:pt x="2665" y="1082"/>
                  <a:pt x="2504" y="1082"/>
                  <a:pt x="2424" y="1243"/>
                </a:cubicBezTo>
                <a:cubicBezTo>
                  <a:pt x="2344" y="1323"/>
                  <a:pt x="2424" y="1503"/>
                  <a:pt x="2504" y="1583"/>
                </a:cubicBezTo>
                <a:lnTo>
                  <a:pt x="2585" y="1663"/>
                </a:lnTo>
                <a:lnTo>
                  <a:pt x="4007" y="2324"/>
                </a:lnTo>
                <a:cubicBezTo>
                  <a:pt x="4007" y="2424"/>
                  <a:pt x="4087" y="2424"/>
                  <a:pt x="4087" y="2424"/>
                </a:cubicBezTo>
                <a:cubicBezTo>
                  <a:pt x="4427" y="3085"/>
                  <a:pt x="4748" y="3746"/>
                  <a:pt x="5008" y="4427"/>
                </a:cubicBezTo>
                <a:lnTo>
                  <a:pt x="2244" y="4247"/>
                </a:lnTo>
                <a:lnTo>
                  <a:pt x="1243" y="3165"/>
                </a:lnTo>
                <a:cubicBezTo>
                  <a:pt x="1149" y="3071"/>
                  <a:pt x="1055" y="3033"/>
                  <a:pt x="977" y="3033"/>
                </a:cubicBezTo>
                <a:cubicBezTo>
                  <a:pt x="922" y="3033"/>
                  <a:pt x="875" y="3052"/>
                  <a:pt x="842" y="3085"/>
                </a:cubicBezTo>
                <a:cubicBezTo>
                  <a:pt x="662" y="3245"/>
                  <a:pt x="662" y="3426"/>
                  <a:pt x="842" y="3506"/>
                </a:cubicBezTo>
                <a:lnTo>
                  <a:pt x="1423" y="4167"/>
                </a:lnTo>
                <a:lnTo>
                  <a:pt x="241" y="4087"/>
                </a:lnTo>
                <a:cubicBezTo>
                  <a:pt x="161" y="4087"/>
                  <a:pt x="1" y="4167"/>
                  <a:pt x="1" y="4327"/>
                </a:cubicBezTo>
                <a:cubicBezTo>
                  <a:pt x="1" y="4427"/>
                  <a:pt x="1" y="4507"/>
                  <a:pt x="81" y="4587"/>
                </a:cubicBezTo>
                <a:cubicBezTo>
                  <a:pt x="161" y="4667"/>
                  <a:pt x="161" y="4667"/>
                  <a:pt x="241" y="4667"/>
                </a:cubicBezTo>
                <a:lnTo>
                  <a:pt x="1423" y="4748"/>
                </a:lnTo>
                <a:lnTo>
                  <a:pt x="582" y="5429"/>
                </a:lnTo>
                <a:cubicBezTo>
                  <a:pt x="502" y="5509"/>
                  <a:pt x="502" y="5669"/>
                  <a:pt x="582" y="5749"/>
                </a:cubicBezTo>
                <a:cubicBezTo>
                  <a:pt x="582" y="5829"/>
                  <a:pt x="582" y="5829"/>
                  <a:pt x="662" y="5829"/>
                </a:cubicBezTo>
                <a:cubicBezTo>
                  <a:pt x="702" y="5879"/>
                  <a:pt x="747" y="5904"/>
                  <a:pt x="802" y="5904"/>
                </a:cubicBezTo>
                <a:cubicBezTo>
                  <a:pt x="857" y="5904"/>
                  <a:pt x="922" y="5879"/>
                  <a:pt x="1002" y="5829"/>
                </a:cubicBezTo>
                <a:lnTo>
                  <a:pt x="1082" y="5829"/>
                </a:lnTo>
                <a:cubicBezTo>
                  <a:pt x="1082" y="5749"/>
                  <a:pt x="1082" y="5749"/>
                  <a:pt x="1163" y="5749"/>
                </a:cubicBezTo>
                <a:lnTo>
                  <a:pt x="2164" y="4828"/>
                </a:lnTo>
                <a:lnTo>
                  <a:pt x="2244" y="4828"/>
                </a:lnTo>
                <a:lnTo>
                  <a:pt x="4848" y="5008"/>
                </a:lnTo>
                <a:lnTo>
                  <a:pt x="3085" y="7251"/>
                </a:lnTo>
                <a:lnTo>
                  <a:pt x="1423" y="7431"/>
                </a:lnTo>
                <a:cubicBezTo>
                  <a:pt x="1243" y="7431"/>
                  <a:pt x="1163" y="7592"/>
                  <a:pt x="1163" y="7752"/>
                </a:cubicBezTo>
                <a:cubicBezTo>
                  <a:pt x="1163" y="7832"/>
                  <a:pt x="1163" y="7932"/>
                  <a:pt x="1243" y="7932"/>
                </a:cubicBezTo>
                <a:cubicBezTo>
                  <a:pt x="1343" y="8012"/>
                  <a:pt x="1423" y="8012"/>
                  <a:pt x="1503" y="8012"/>
                </a:cubicBezTo>
                <a:lnTo>
                  <a:pt x="2585" y="7932"/>
                </a:lnTo>
                <a:lnTo>
                  <a:pt x="1663" y="9174"/>
                </a:lnTo>
                <a:cubicBezTo>
                  <a:pt x="1583" y="9254"/>
                  <a:pt x="1583" y="9434"/>
                  <a:pt x="1743" y="9514"/>
                </a:cubicBezTo>
                <a:cubicBezTo>
                  <a:pt x="1786" y="9582"/>
                  <a:pt x="1839" y="9607"/>
                  <a:pt x="1898" y="9607"/>
                </a:cubicBezTo>
                <a:cubicBezTo>
                  <a:pt x="1979" y="9607"/>
                  <a:pt x="2071" y="9561"/>
                  <a:pt x="2164" y="9514"/>
                </a:cubicBezTo>
                <a:lnTo>
                  <a:pt x="3165" y="8172"/>
                </a:lnTo>
                <a:lnTo>
                  <a:pt x="3506" y="9675"/>
                </a:lnTo>
                <a:cubicBezTo>
                  <a:pt x="3506" y="9755"/>
                  <a:pt x="3586" y="9835"/>
                  <a:pt x="3586" y="9835"/>
                </a:cubicBezTo>
                <a:cubicBezTo>
                  <a:pt x="3666" y="9935"/>
                  <a:pt x="3746" y="9935"/>
                  <a:pt x="3846" y="9935"/>
                </a:cubicBezTo>
                <a:cubicBezTo>
                  <a:pt x="4007" y="9835"/>
                  <a:pt x="4087" y="9675"/>
                  <a:pt x="4087" y="9594"/>
                </a:cubicBezTo>
                <a:lnTo>
                  <a:pt x="3586" y="7592"/>
                </a:lnTo>
                <a:lnTo>
                  <a:pt x="5349" y="5328"/>
                </a:lnTo>
                <a:cubicBezTo>
                  <a:pt x="5669" y="6009"/>
                  <a:pt x="5929" y="6750"/>
                  <a:pt x="6170" y="7512"/>
                </a:cubicBezTo>
                <a:lnTo>
                  <a:pt x="5248" y="9094"/>
                </a:lnTo>
                <a:cubicBezTo>
                  <a:pt x="5168" y="9254"/>
                  <a:pt x="5168" y="9434"/>
                  <a:pt x="5349" y="9514"/>
                </a:cubicBezTo>
                <a:cubicBezTo>
                  <a:pt x="5395" y="9538"/>
                  <a:pt x="5442" y="9548"/>
                  <a:pt x="5487" y="9548"/>
                </a:cubicBezTo>
                <a:cubicBezTo>
                  <a:pt x="5596" y="9548"/>
                  <a:pt x="5692" y="9491"/>
                  <a:pt x="5749" y="9434"/>
                </a:cubicBezTo>
                <a:lnTo>
                  <a:pt x="6430" y="8253"/>
                </a:lnTo>
                <a:cubicBezTo>
                  <a:pt x="6510" y="8593"/>
                  <a:pt x="6670" y="9014"/>
                  <a:pt x="6751" y="9334"/>
                </a:cubicBezTo>
                <a:cubicBezTo>
                  <a:pt x="6751" y="9434"/>
                  <a:pt x="6851" y="9514"/>
                  <a:pt x="6851" y="9514"/>
                </a:cubicBezTo>
                <a:cubicBezTo>
                  <a:pt x="6931" y="9594"/>
                  <a:pt x="7011" y="9594"/>
                  <a:pt x="7091" y="9594"/>
                </a:cubicBezTo>
                <a:cubicBezTo>
                  <a:pt x="7251" y="9514"/>
                  <a:pt x="7351" y="9334"/>
                  <a:pt x="7351" y="9174"/>
                </a:cubicBezTo>
                <a:cubicBezTo>
                  <a:pt x="7171" y="8833"/>
                  <a:pt x="7091" y="8433"/>
                  <a:pt x="6931" y="8092"/>
                </a:cubicBezTo>
                <a:lnTo>
                  <a:pt x="6931" y="8092"/>
                </a:lnTo>
                <a:lnTo>
                  <a:pt x="8092" y="8753"/>
                </a:lnTo>
                <a:cubicBezTo>
                  <a:pt x="8126" y="8786"/>
                  <a:pt x="8176" y="8806"/>
                  <a:pt x="8229" y="8806"/>
                </a:cubicBezTo>
                <a:cubicBezTo>
                  <a:pt x="8305" y="8806"/>
                  <a:pt x="8386" y="8767"/>
                  <a:pt x="8433" y="8673"/>
                </a:cubicBezTo>
                <a:cubicBezTo>
                  <a:pt x="8513" y="8513"/>
                  <a:pt x="8513" y="8333"/>
                  <a:pt x="8353" y="8253"/>
                </a:cubicBezTo>
                <a:lnTo>
                  <a:pt x="6670" y="7171"/>
                </a:lnTo>
                <a:cubicBezTo>
                  <a:pt x="6430" y="6510"/>
                  <a:pt x="6170" y="5749"/>
                  <a:pt x="5929" y="5088"/>
                </a:cubicBezTo>
                <a:lnTo>
                  <a:pt x="5929" y="5088"/>
                </a:lnTo>
                <a:lnTo>
                  <a:pt x="8173" y="5248"/>
                </a:lnTo>
                <a:lnTo>
                  <a:pt x="9174" y="6750"/>
                </a:lnTo>
                <a:cubicBezTo>
                  <a:pt x="9174" y="6750"/>
                  <a:pt x="9254" y="6750"/>
                  <a:pt x="9254" y="6831"/>
                </a:cubicBezTo>
                <a:cubicBezTo>
                  <a:pt x="9321" y="6831"/>
                  <a:pt x="9414" y="6875"/>
                  <a:pt x="9493" y="6875"/>
                </a:cubicBezTo>
                <a:cubicBezTo>
                  <a:pt x="9532" y="6875"/>
                  <a:pt x="9568" y="6864"/>
                  <a:pt x="9595" y="6831"/>
                </a:cubicBezTo>
                <a:cubicBezTo>
                  <a:pt x="9675" y="6750"/>
                  <a:pt x="9755" y="6590"/>
                  <a:pt x="9675" y="6430"/>
                </a:cubicBezTo>
                <a:lnTo>
                  <a:pt x="8934" y="5328"/>
                </a:lnTo>
                <a:lnTo>
                  <a:pt x="10356" y="5429"/>
                </a:lnTo>
                <a:cubicBezTo>
                  <a:pt x="10516" y="5429"/>
                  <a:pt x="10596" y="5328"/>
                  <a:pt x="10596" y="5168"/>
                </a:cubicBezTo>
                <a:cubicBezTo>
                  <a:pt x="10596" y="5008"/>
                  <a:pt x="10516" y="4828"/>
                  <a:pt x="10356" y="4828"/>
                </a:cubicBezTo>
                <a:lnTo>
                  <a:pt x="9014" y="4748"/>
                </a:lnTo>
                <a:cubicBezTo>
                  <a:pt x="9354" y="4507"/>
                  <a:pt x="9675" y="4167"/>
                  <a:pt x="9935" y="3826"/>
                </a:cubicBezTo>
                <a:cubicBezTo>
                  <a:pt x="10015" y="3746"/>
                  <a:pt x="10015" y="3586"/>
                  <a:pt x="9855" y="3426"/>
                </a:cubicBezTo>
                <a:cubicBezTo>
                  <a:pt x="9812" y="3383"/>
                  <a:pt x="9759" y="3358"/>
                  <a:pt x="9699" y="3358"/>
                </a:cubicBezTo>
                <a:cubicBezTo>
                  <a:pt x="9618" y="3358"/>
                  <a:pt x="9526" y="3402"/>
                  <a:pt x="9434" y="3506"/>
                </a:cubicBezTo>
                <a:cubicBezTo>
                  <a:pt x="9094" y="3926"/>
                  <a:pt x="8673" y="4327"/>
                  <a:pt x="8173" y="4667"/>
                </a:cubicBezTo>
                <a:lnTo>
                  <a:pt x="6009" y="4507"/>
                </a:lnTo>
                <a:lnTo>
                  <a:pt x="7432" y="2584"/>
                </a:lnTo>
                <a:lnTo>
                  <a:pt x="9354" y="2004"/>
                </a:lnTo>
                <a:cubicBezTo>
                  <a:pt x="9515" y="2004"/>
                  <a:pt x="9595" y="1823"/>
                  <a:pt x="9595" y="1663"/>
                </a:cubicBezTo>
                <a:cubicBezTo>
                  <a:pt x="9536" y="1546"/>
                  <a:pt x="9434" y="1471"/>
                  <a:pt x="9313" y="1471"/>
                </a:cubicBezTo>
                <a:cubicBezTo>
                  <a:pt x="9269" y="1471"/>
                  <a:pt x="9222" y="1481"/>
                  <a:pt x="9174" y="1503"/>
                </a:cubicBezTo>
                <a:lnTo>
                  <a:pt x="8012" y="1823"/>
                </a:lnTo>
                <a:lnTo>
                  <a:pt x="8934" y="662"/>
                </a:lnTo>
                <a:cubicBezTo>
                  <a:pt x="9094" y="501"/>
                  <a:pt x="9014" y="321"/>
                  <a:pt x="8934" y="241"/>
                </a:cubicBezTo>
                <a:cubicBezTo>
                  <a:pt x="8844" y="201"/>
                  <a:pt x="8758" y="181"/>
                  <a:pt x="8686" y="181"/>
                </a:cubicBezTo>
                <a:cubicBezTo>
                  <a:pt x="8613" y="181"/>
                  <a:pt x="8553" y="201"/>
                  <a:pt x="8513" y="241"/>
                </a:cubicBezTo>
                <a:lnTo>
                  <a:pt x="7512" y="1583"/>
                </a:lnTo>
                <a:lnTo>
                  <a:pt x="7432" y="241"/>
                </a:lnTo>
                <a:cubicBezTo>
                  <a:pt x="7432" y="81"/>
                  <a:pt x="7251" y="1"/>
                  <a:pt x="71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0" name="Google Shape;3760;p44"/>
          <p:cNvSpPr/>
          <p:nvPr/>
        </p:nvSpPr>
        <p:spPr>
          <a:xfrm>
            <a:off x="16459251" y="546229"/>
            <a:ext cx="468815" cy="544623"/>
          </a:xfrm>
          <a:custGeom>
            <a:avLst/>
            <a:gdLst/>
            <a:ahLst/>
            <a:cxnLst/>
            <a:rect l="l" t="t" r="r" b="b"/>
            <a:pathLst>
              <a:path w="16345" h="18988" extrusionOk="0">
                <a:moveTo>
                  <a:pt x="7912" y="7130"/>
                </a:moveTo>
                <a:lnTo>
                  <a:pt x="7912" y="7130"/>
                </a:lnTo>
                <a:cubicBezTo>
                  <a:pt x="8252" y="7290"/>
                  <a:pt x="8593" y="7370"/>
                  <a:pt x="8913" y="7530"/>
                </a:cubicBezTo>
                <a:lnTo>
                  <a:pt x="8252" y="8291"/>
                </a:lnTo>
                <a:lnTo>
                  <a:pt x="7912" y="7130"/>
                </a:lnTo>
                <a:close/>
                <a:moveTo>
                  <a:pt x="7011" y="7290"/>
                </a:moveTo>
                <a:lnTo>
                  <a:pt x="7331" y="8532"/>
                </a:lnTo>
                <a:cubicBezTo>
                  <a:pt x="6911" y="8451"/>
                  <a:pt x="6590" y="8291"/>
                  <a:pt x="6169" y="8211"/>
                </a:cubicBezTo>
                <a:cubicBezTo>
                  <a:pt x="6510" y="7951"/>
                  <a:pt x="6750" y="7630"/>
                  <a:pt x="7011" y="7290"/>
                </a:cubicBezTo>
                <a:close/>
                <a:moveTo>
                  <a:pt x="9514" y="8211"/>
                </a:moveTo>
                <a:lnTo>
                  <a:pt x="9755" y="9212"/>
                </a:lnTo>
                <a:cubicBezTo>
                  <a:pt x="9514" y="9132"/>
                  <a:pt x="9174" y="9032"/>
                  <a:pt x="8913" y="8952"/>
                </a:cubicBezTo>
                <a:lnTo>
                  <a:pt x="9514" y="8211"/>
                </a:lnTo>
                <a:close/>
                <a:moveTo>
                  <a:pt x="5909" y="9132"/>
                </a:moveTo>
                <a:lnTo>
                  <a:pt x="5909" y="9132"/>
                </a:lnTo>
                <a:cubicBezTo>
                  <a:pt x="6330" y="9293"/>
                  <a:pt x="6750" y="9373"/>
                  <a:pt x="7171" y="9453"/>
                </a:cubicBezTo>
                <a:lnTo>
                  <a:pt x="6250" y="10454"/>
                </a:lnTo>
                <a:lnTo>
                  <a:pt x="5909" y="9132"/>
                </a:lnTo>
                <a:close/>
                <a:moveTo>
                  <a:pt x="8673" y="9873"/>
                </a:moveTo>
                <a:cubicBezTo>
                  <a:pt x="9014" y="9954"/>
                  <a:pt x="9254" y="10034"/>
                  <a:pt x="9594" y="10134"/>
                </a:cubicBezTo>
                <a:lnTo>
                  <a:pt x="8913" y="10955"/>
                </a:lnTo>
                <a:lnTo>
                  <a:pt x="8673" y="9873"/>
                </a:lnTo>
                <a:close/>
                <a:moveTo>
                  <a:pt x="7752" y="10214"/>
                </a:moveTo>
                <a:lnTo>
                  <a:pt x="8092" y="11376"/>
                </a:lnTo>
                <a:lnTo>
                  <a:pt x="8092" y="11376"/>
                </a:lnTo>
                <a:lnTo>
                  <a:pt x="7011" y="11035"/>
                </a:lnTo>
                <a:lnTo>
                  <a:pt x="7752" y="10214"/>
                </a:lnTo>
                <a:close/>
                <a:moveTo>
                  <a:pt x="5633" y="0"/>
                </a:moveTo>
                <a:cubicBezTo>
                  <a:pt x="5590" y="0"/>
                  <a:pt x="5548" y="6"/>
                  <a:pt x="5509" y="19"/>
                </a:cubicBezTo>
                <a:cubicBezTo>
                  <a:pt x="5248" y="119"/>
                  <a:pt x="5168" y="360"/>
                  <a:pt x="5168" y="620"/>
                </a:cubicBezTo>
                <a:lnTo>
                  <a:pt x="5909" y="3204"/>
                </a:lnTo>
                <a:lnTo>
                  <a:pt x="5909" y="3204"/>
                </a:lnTo>
                <a:lnTo>
                  <a:pt x="4087" y="2022"/>
                </a:lnTo>
                <a:cubicBezTo>
                  <a:pt x="3972" y="1952"/>
                  <a:pt x="3861" y="1912"/>
                  <a:pt x="3758" y="1912"/>
                </a:cubicBezTo>
                <a:cubicBezTo>
                  <a:pt x="3626" y="1912"/>
                  <a:pt x="3507" y="1976"/>
                  <a:pt x="3406" y="2122"/>
                </a:cubicBezTo>
                <a:cubicBezTo>
                  <a:pt x="3245" y="2363"/>
                  <a:pt x="3325" y="2623"/>
                  <a:pt x="3586" y="2783"/>
                </a:cubicBezTo>
                <a:lnTo>
                  <a:pt x="6250" y="4626"/>
                </a:lnTo>
                <a:lnTo>
                  <a:pt x="6670" y="6028"/>
                </a:lnTo>
                <a:lnTo>
                  <a:pt x="6670" y="6128"/>
                </a:lnTo>
                <a:cubicBezTo>
                  <a:pt x="6169" y="6789"/>
                  <a:pt x="5669" y="7370"/>
                  <a:pt x="5088" y="7951"/>
                </a:cubicBezTo>
                <a:cubicBezTo>
                  <a:pt x="4587" y="7871"/>
                  <a:pt x="4167" y="7790"/>
                  <a:pt x="3666" y="7710"/>
                </a:cubicBezTo>
                <a:lnTo>
                  <a:pt x="2404" y="5707"/>
                </a:lnTo>
                <a:cubicBezTo>
                  <a:pt x="2301" y="5540"/>
                  <a:pt x="2123" y="5480"/>
                  <a:pt x="1967" y="5480"/>
                </a:cubicBezTo>
                <a:cubicBezTo>
                  <a:pt x="1880" y="5480"/>
                  <a:pt x="1800" y="5499"/>
                  <a:pt x="1743" y="5527"/>
                </a:cubicBezTo>
                <a:cubicBezTo>
                  <a:pt x="1503" y="5707"/>
                  <a:pt x="1403" y="6028"/>
                  <a:pt x="1583" y="6208"/>
                </a:cubicBezTo>
                <a:lnTo>
                  <a:pt x="2404" y="7450"/>
                </a:lnTo>
                <a:cubicBezTo>
                  <a:pt x="1743" y="7290"/>
                  <a:pt x="1162" y="7210"/>
                  <a:pt x="581" y="7130"/>
                </a:cubicBezTo>
                <a:cubicBezTo>
                  <a:pt x="518" y="7111"/>
                  <a:pt x="460" y="7102"/>
                  <a:pt x="408" y="7102"/>
                </a:cubicBezTo>
                <a:cubicBezTo>
                  <a:pt x="184" y="7102"/>
                  <a:pt x="66" y="7270"/>
                  <a:pt x="1" y="7530"/>
                </a:cubicBezTo>
                <a:cubicBezTo>
                  <a:pt x="1" y="7790"/>
                  <a:pt x="161" y="8031"/>
                  <a:pt x="401" y="8031"/>
                </a:cubicBezTo>
                <a:cubicBezTo>
                  <a:pt x="902" y="8131"/>
                  <a:pt x="1403" y="8211"/>
                  <a:pt x="1903" y="8291"/>
                </a:cubicBezTo>
                <a:lnTo>
                  <a:pt x="501" y="9032"/>
                </a:lnTo>
                <a:cubicBezTo>
                  <a:pt x="241" y="9132"/>
                  <a:pt x="161" y="9373"/>
                  <a:pt x="321" y="9633"/>
                </a:cubicBezTo>
                <a:cubicBezTo>
                  <a:pt x="381" y="9813"/>
                  <a:pt x="543" y="9903"/>
                  <a:pt x="687" y="9903"/>
                </a:cubicBezTo>
                <a:cubicBezTo>
                  <a:pt x="735" y="9903"/>
                  <a:pt x="782" y="9893"/>
                  <a:pt x="822" y="9873"/>
                </a:cubicBezTo>
                <a:lnTo>
                  <a:pt x="902" y="9873"/>
                </a:lnTo>
                <a:lnTo>
                  <a:pt x="3406" y="8632"/>
                </a:lnTo>
                <a:lnTo>
                  <a:pt x="3586" y="8632"/>
                </a:lnTo>
                <a:cubicBezTo>
                  <a:pt x="4006" y="8712"/>
                  <a:pt x="4507" y="8792"/>
                  <a:pt x="4908" y="8952"/>
                </a:cubicBezTo>
                <a:lnTo>
                  <a:pt x="5408" y="11376"/>
                </a:lnTo>
                <a:lnTo>
                  <a:pt x="4087" y="12958"/>
                </a:lnTo>
                <a:lnTo>
                  <a:pt x="1583" y="13138"/>
                </a:lnTo>
                <a:cubicBezTo>
                  <a:pt x="1323" y="13138"/>
                  <a:pt x="1162" y="13378"/>
                  <a:pt x="1162" y="13639"/>
                </a:cubicBezTo>
                <a:cubicBezTo>
                  <a:pt x="1162" y="13879"/>
                  <a:pt x="1403" y="14140"/>
                  <a:pt x="1663" y="14140"/>
                </a:cubicBezTo>
                <a:lnTo>
                  <a:pt x="3165" y="13959"/>
                </a:lnTo>
                <a:lnTo>
                  <a:pt x="1903" y="15381"/>
                </a:lnTo>
                <a:cubicBezTo>
                  <a:pt x="1743" y="15542"/>
                  <a:pt x="1743" y="15882"/>
                  <a:pt x="1903" y="16042"/>
                </a:cubicBezTo>
                <a:cubicBezTo>
                  <a:pt x="2032" y="16114"/>
                  <a:pt x="2151" y="16175"/>
                  <a:pt x="2266" y="16175"/>
                </a:cubicBezTo>
                <a:cubicBezTo>
                  <a:pt x="2313" y="16175"/>
                  <a:pt x="2358" y="16165"/>
                  <a:pt x="2404" y="16142"/>
                </a:cubicBezTo>
                <a:cubicBezTo>
                  <a:pt x="2504" y="16142"/>
                  <a:pt x="2584" y="16042"/>
                  <a:pt x="2584" y="15962"/>
                </a:cubicBezTo>
                <a:lnTo>
                  <a:pt x="3906" y="14540"/>
                </a:lnTo>
                <a:lnTo>
                  <a:pt x="4006" y="16223"/>
                </a:lnTo>
                <a:cubicBezTo>
                  <a:pt x="4006" y="16463"/>
                  <a:pt x="4167" y="16723"/>
                  <a:pt x="4407" y="16723"/>
                </a:cubicBezTo>
                <a:lnTo>
                  <a:pt x="4587" y="16723"/>
                </a:lnTo>
                <a:cubicBezTo>
                  <a:pt x="4747" y="16643"/>
                  <a:pt x="4908" y="16463"/>
                  <a:pt x="4908" y="16303"/>
                </a:cubicBezTo>
                <a:lnTo>
                  <a:pt x="4908" y="16042"/>
                </a:lnTo>
                <a:lnTo>
                  <a:pt x="4908" y="15882"/>
                </a:lnTo>
                <a:lnTo>
                  <a:pt x="4828" y="13539"/>
                </a:lnTo>
                <a:lnTo>
                  <a:pt x="4828" y="13459"/>
                </a:lnTo>
                <a:lnTo>
                  <a:pt x="6250" y="11876"/>
                </a:lnTo>
                <a:lnTo>
                  <a:pt x="8333" y="12377"/>
                </a:lnTo>
                <a:lnTo>
                  <a:pt x="9014" y="14881"/>
                </a:lnTo>
                <a:lnTo>
                  <a:pt x="7511" y="17304"/>
                </a:lnTo>
                <a:cubicBezTo>
                  <a:pt x="7331" y="17464"/>
                  <a:pt x="7411" y="17805"/>
                  <a:pt x="7672" y="17885"/>
                </a:cubicBezTo>
                <a:cubicBezTo>
                  <a:pt x="7728" y="17942"/>
                  <a:pt x="7825" y="17998"/>
                  <a:pt x="7912" y="17998"/>
                </a:cubicBezTo>
                <a:cubicBezTo>
                  <a:pt x="7948" y="17998"/>
                  <a:pt x="7983" y="17989"/>
                  <a:pt x="8012" y="17965"/>
                </a:cubicBezTo>
                <a:cubicBezTo>
                  <a:pt x="8092" y="17965"/>
                  <a:pt x="8252" y="17885"/>
                  <a:pt x="8252" y="17805"/>
                </a:cubicBezTo>
                <a:lnTo>
                  <a:pt x="9334" y="16142"/>
                </a:lnTo>
                <a:lnTo>
                  <a:pt x="10015" y="18646"/>
                </a:lnTo>
                <a:cubicBezTo>
                  <a:pt x="10081" y="18844"/>
                  <a:pt x="10255" y="18987"/>
                  <a:pt x="10460" y="18987"/>
                </a:cubicBezTo>
                <a:cubicBezTo>
                  <a:pt x="10504" y="18987"/>
                  <a:pt x="10550" y="18981"/>
                  <a:pt x="10596" y="18966"/>
                </a:cubicBezTo>
                <a:cubicBezTo>
                  <a:pt x="10836" y="18886"/>
                  <a:pt x="11016" y="18646"/>
                  <a:pt x="10916" y="18386"/>
                </a:cubicBezTo>
                <a:lnTo>
                  <a:pt x="10255" y="15722"/>
                </a:lnTo>
                <a:lnTo>
                  <a:pt x="10255" y="15722"/>
                </a:lnTo>
                <a:lnTo>
                  <a:pt x="12599" y="16803"/>
                </a:lnTo>
                <a:lnTo>
                  <a:pt x="12919" y="16803"/>
                </a:lnTo>
                <a:cubicBezTo>
                  <a:pt x="13099" y="16803"/>
                  <a:pt x="13180" y="16643"/>
                  <a:pt x="13260" y="16543"/>
                </a:cubicBezTo>
                <a:cubicBezTo>
                  <a:pt x="13340" y="16303"/>
                  <a:pt x="13260" y="15962"/>
                  <a:pt x="13019" y="15882"/>
                </a:cubicBezTo>
                <a:lnTo>
                  <a:pt x="9915" y="14540"/>
                </a:lnTo>
                <a:lnTo>
                  <a:pt x="9254" y="12217"/>
                </a:lnTo>
                <a:lnTo>
                  <a:pt x="10596" y="10454"/>
                </a:lnTo>
                <a:cubicBezTo>
                  <a:pt x="11177" y="10635"/>
                  <a:pt x="11758" y="10795"/>
                  <a:pt x="12338" y="11035"/>
                </a:cubicBezTo>
                <a:lnTo>
                  <a:pt x="13600" y="13879"/>
                </a:lnTo>
                <a:cubicBezTo>
                  <a:pt x="13661" y="14075"/>
                  <a:pt x="13812" y="14169"/>
                  <a:pt x="13994" y="14169"/>
                </a:cubicBezTo>
                <a:cubicBezTo>
                  <a:pt x="14054" y="14169"/>
                  <a:pt x="14117" y="14159"/>
                  <a:pt x="14181" y="14140"/>
                </a:cubicBezTo>
                <a:lnTo>
                  <a:pt x="14261" y="14140"/>
                </a:lnTo>
                <a:cubicBezTo>
                  <a:pt x="14521" y="14039"/>
                  <a:pt x="14602" y="13719"/>
                  <a:pt x="14521" y="13459"/>
                </a:cubicBezTo>
                <a:lnTo>
                  <a:pt x="13600" y="11456"/>
                </a:lnTo>
                <a:lnTo>
                  <a:pt x="13600" y="11456"/>
                </a:lnTo>
                <a:cubicBezTo>
                  <a:pt x="14261" y="11636"/>
                  <a:pt x="14842" y="11876"/>
                  <a:pt x="15423" y="12137"/>
                </a:cubicBezTo>
                <a:cubicBezTo>
                  <a:pt x="15513" y="12177"/>
                  <a:pt x="15578" y="12197"/>
                  <a:pt x="15631" y="12197"/>
                </a:cubicBezTo>
                <a:cubicBezTo>
                  <a:pt x="15683" y="12197"/>
                  <a:pt x="15723" y="12177"/>
                  <a:pt x="15763" y="12137"/>
                </a:cubicBezTo>
                <a:cubicBezTo>
                  <a:pt x="15923" y="12137"/>
                  <a:pt x="16024" y="12037"/>
                  <a:pt x="16104" y="11876"/>
                </a:cubicBezTo>
                <a:cubicBezTo>
                  <a:pt x="16184" y="11636"/>
                  <a:pt x="16104" y="11376"/>
                  <a:pt x="15843" y="11295"/>
                </a:cubicBezTo>
                <a:cubicBezTo>
                  <a:pt x="15182" y="11035"/>
                  <a:pt x="14602" y="10795"/>
                  <a:pt x="13921" y="10534"/>
                </a:cubicBezTo>
                <a:lnTo>
                  <a:pt x="16024" y="9793"/>
                </a:lnTo>
                <a:cubicBezTo>
                  <a:pt x="16264" y="9713"/>
                  <a:pt x="16344" y="9453"/>
                  <a:pt x="16264" y="9212"/>
                </a:cubicBezTo>
                <a:cubicBezTo>
                  <a:pt x="16198" y="8998"/>
                  <a:pt x="16009" y="8851"/>
                  <a:pt x="15811" y="8851"/>
                </a:cubicBezTo>
                <a:cubicBezTo>
                  <a:pt x="15768" y="8851"/>
                  <a:pt x="15725" y="8858"/>
                  <a:pt x="15683" y="8872"/>
                </a:cubicBezTo>
                <a:lnTo>
                  <a:pt x="12519" y="10034"/>
                </a:lnTo>
                <a:cubicBezTo>
                  <a:pt x="11918" y="9873"/>
                  <a:pt x="11337" y="9713"/>
                  <a:pt x="10836" y="9533"/>
                </a:cubicBezTo>
                <a:lnTo>
                  <a:pt x="10335" y="7370"/>
                </a:lnTo>
                <a:lnTo>
                  <a:pt x="11517" y="6028"/>
                </a:lnTo>
                <a:lnTo>
                  <a:pt x="14421" y="6288"/>
                </a:lnTo>
                <a:cubicBezTo>
                  <a:pt x="14521" y="6288"/>
                  <a:pt x="14521" y="6288"/>
                  <a:pt x="14602" y="6208"/>
                </a:cubicBezTo>
                <a:cubicBezTo>
                  <a:pt x="14762" y="6208"/>
                  <a:pt x="14922" y="6028"/>
                  <a:pt x="14922" y="5788"/>
                </a:cubicBezTo>
                <a:cubicBezTo>
                  <a:pt x="14922" y="5527"/>
                  <a:pt x="14762" y="5287"/>
                  <a:pt x="14521" y="5287"/>
                </a:cubicBezTo>
                <a:lnTo>
                  <a:pt x="12258" y="5127"/>
                </a:lnTo>
                <a:lnTo>
                  <a:pt x="13840" y="3364"/>
                </a:lnTo>
                <a:cubicBezTo>
                  <a:pt x="14021" y="3204"/>
                  <a:pt x="14021" y="2863"/>
                  <a:pt x="13760" y="2703"/>
                </a:cubicBezTo>
                <a:cubicBezTo>
                  <a:pt x="13688" y="2621"/>
                  <a:pt x="13578" y="2577"/>
                  <a:pt x="13464" y="2577"/>
                </a:cubicBezTo>
                <a:cubicBezTo>
                  <a:pt x="13328" y="2577"/>
                  <a:pt x="13187" y="2641"/>
                  <a:pt x="13099" y="2783"/>
                </a:cubicBezTo>
                <a:lnTo>
                  <a:pt x="11597" y="4446"/>
                </a:lnTo>
                <a:cubicBezTo>
                  <a:pt x="11597" y="3785"/>
                  <a:pt x="11517" y="3024"/>
                  <a:pt x="11337" y="2363"/>
                </a:cubicBezTo>
                <a:cubicBezTo>
                  <a:pt x="11270" y="2162"/>
                  <a:pt x="11091" y="2003"/>
                  <a:pt x="10882" y="2003"/>
                </a:cubicBezTo>
                <a:cubicBezTo>
                  <a:pt x="10841" y="2003"/>
                  <a:pt x="10799" y="2009"/>
                  <a:pt x="10756" y="2022"/>
                </a:cubicBezTo>
                <a:cubicBezTo>
                  <a:pt x="10516" y="2122"/>
                  <a:pt x="10335" y="2363"/>
                  <a:pt x="10416" y="2623"/>
                </a:cubicBezTo>
                <a:cubicBezTo>
                  <a:pt x="10676" y="3524"/>
                  <a:pt x="10756" y="4526"/>
                  <a:pt x="10676" y="5447"/>
                </a:cubicBezTo>
                <a:lnTo>
                  <a:pt x="10676" y="5527"/>
                </a:lnTo>
                <a:lnTo>
                  <a:pt x="9594" y="6789"/>
                </a:lnTo>
                <a:cubicBezTo>
                  <a:pt x="8913" y="6529"/>
                  <a:pt x="8252" y="6208"/>
                  <a:pt x="7592" y="5948"/>
                </a:cubicBezTo>
                <a:lnTo>
                  <a:pt x="7171" y="4366"/>
                </a:lnTo>
                <a:lnTo>
                  <a:pt x="8333" y="1201"/>
                </a:lnTo>
                <a:cubicBezTo>
                  <a:pt x="8413" y="941"/>
                  <a:pt x="8333" y="700"/>
                  <a:pt x="8092" y="620"/>
                </a:cubicBezTo>
                <a:cubicBezTo>
                  <a:pt x="8025" y="594"/>
                  <a:pt x="7958" y="582"/>
                  <a:pt x="7896" y="582"/>
                </a:cubicBezTo>
                <a:cubicBezTo>
                  <a:pt x="7718" y="582"/>
                  <a:pt x="7571" y="683"/>
                  <a:pt x="7511" y="861"/>
                </a:cubicBezTo>
                <a:lnTo>
                  <a:pt x="6750" y="2783"/>
                </a:lnTo>
                <a:lnTo>
                  <a:pt x="6089" y="360"/>
                </a:lnTo>
                <a:cubicBezTo>
                  <a:pt x="6089" y="159"/>
                  <a:pt x="5852" y="0"/>
                  <a:pt x="56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1" name="Google Shape;3761;p44"/>
          <p:cNvSpPr/>
          <p:nvPr/>
        </p:nvSpPr>
        <p:spPr>
          <a:xfrm>
            <a:off x="10303928" y="539500"/>
            <a:ext cx="471684" cy="544652"/>
          </a:xfrm>
          <a:custGeom>
            <a:avLst/>
            <a:gdLst/>
            <a:ahLst/>
            <a:cxnLst/>
            <a:rect l="l" t="t" r="r" b="b"/>
            <a:pathLst>
              <a:path w="16445" h="18989" extrusionOk="0">
                <a:moveTo>
                  <a:pt x="7932" y="7111"/>
                </a:moveTo>
                <a:lnTo>
                  <a:pt x="7932" y="7111"/>
                </a:lnTo>
                <a:cubicBezTo>
                  <a:pt x="8273" y="7211"/>
                  <a:pt x="8593" y="7371"/>
                  <a:pt x="8934" y="7451"/>
                </a:cubicBezTo>
                <a:lnTo>
                  <a:pt x="8273" y="8213"/>
                </a:lnTo>
                <a:lnTo>
                  <a:pt x="7932" y="7111"/>
                </a:lnTo>
                <a:close/>
                <a:moveTo>
                  <a:pt x="7011" y="7291"/>
                </a:moveTo>
                <a:lnTo>
                  <a:pt x="7351" y="8453"/>
                </a:lnTo>
                <a:cubicBezTo>
                  <a:pt x="7011" y="8373"/>
                  <a:pt x="6590" y="8293"/>
                  <a:pt x="6270" y="8213"/>
                </a:cubicBezTo>
                <a:cubicBezTo>
                  <a:pt x="6510" y="7872"/>
                  <a:pt x="6771" y="7612"/>
                  <a:pt x="7011" y="7291"/>
                </a:cubicBezTo>
                <a:close/>
                <a:moveTo>
                  <a:pt x="9595" y="8213"/>
                </a:moveTo>
                <a:lnTo>
                  <a:pt x="9775" y="9214"/>
                </a:lnTo>
                <a:cubicBezTo>
                  <a:pt x="9514" y="9114"/>
                  <a:pt x="9274" y="9034"/>
                  <a:pt x="8934" y="8954"/>
                </a:cubicBezTo>
                <a:lnTo>
                  <a:pt x="9595" y="8213"/>
                </a:lnTo>
                <a:close/>
                <a:moveTo>
                  <a:pt x="6009" y="9114"/>
                </a:moveTo>
                <a:lnTo>
                  <a:pt x="6009" y="9114"/>
                </a:lnTo>
                <a:cubicBezTo>
                  <a:pt x="6430" y="9214"/>
                  <a:pt x="6771" y="9374"/>
                  <a:pt x="7171" y="9454"/>
                </a:cubicBezTo>
                <a:lnTo>
                  <a:pt x="6270" y="10456"/>
                </a:lnTo>
                <a:lnTo>
                  <a:pt x="6009" y="9114"/>
                </a:lnTo>
                <a:close/>
                <a:moveTo>
                  <a:pt x="8673" y="9875"/>
                </a:moveTo>
                <a:cubicBezTo>
                  <a:pt x="9014" y="9955"/>
                  <a:pt x="9354" y="10035"/>
                  <a:pt x="9595" y="10115"/>
                </a:cubicBezTo>
                <a:lnTo>
                  <a:pt x="9014" y="10956"/>
                </a:lnTo>
                <a:lnTo>
                  <a:pt x="8673" y="9875"/>
                </a:lnTo>
                <a:close/>
                <a:moveTo>
                  <a:pt x="7852" y="10215"/>
                </a:moveTo>
                <a:lnTo>
                  <a:pt x="8092" y="11297"/>
                </a:lnTo>
                <a:lnTo>
                  <a:pt x="7011" y="11037"/>
                </a:lnTo>
                <a:lnTo>
                  <a:pt x="7852" y="10215"/>
                </a:lnTo>
                <a:close/>
                <a:moveTo>
                  <a:pt x="5723" y="0"/>
                </a:moveTo>
                <a:cubicBezTo>
                  <a:pt x="5680" y="0"/>
                  <a:pt x="5635" y="7"/>
                  <a:pt x="5589" y="21"/>
                </a:cubicBezTo>
                <a:cubicBezTo>
                  <a:pt x="5349" y="21"/>
                  <a:pt x="5168" y="361"/>
                  <a:pt x="5268" y="602"/>
                </a:cubicBezTo>
                <a:lnTo>
                  <a:pt x="5929" y="3205"/>
                </a:lnTo>
                <a:lnTo>
                  <a:pt x="4087" y="1944"/>
                </a:lnTo>
                <a:cubicBezTo>
                  <a:pt x="4028" y="1914"/>
                  <a:pt x="3945" y="1896"/>
                  <a:pt x="3856" y="1896"/>
                </a:cubicBezTo>
                <a:cubicBezTo>
                  <a:pt x="3701" y="1896"/>
                  <a:pt x="3527" y="1951"/>
                  <a:pt x="3426" y="2104"/>
                </a:cubicBezTo>
                <a:cubicBezTo>
                  <a:pt x="3346" y="2284"/>
                  <a:pt x="3346" y="2604"/>
                  <a:pt x="3586" y="2785"/>
                </a:cubicBezTo>
                <a:lnTo>
                  <a:pt x="6270" y="4527"/>
                </a:lnTo>
                <a:cubicBezTo>
                  <a:pt x="6270" y="4607"/>
                  <a:pt x="6270" y="4607"/>
                  <a:pt x="6350" y="4607"/>
                </a:cubicBezTo>
                <a:lnTo>
                  <a:pt x="6670" y="6029"/>
                </a:lnTo>
                <a:cubicBezTo>
                  <a:pt x="6270" y="6790"/>
                  <a:pt x="5769" y="7371"/>
                  <a:pt x="5088" y="7952"/>
                </a:cubicBezTo>
                <a:cubicBezTo>
                  <a:pt x="4668" y="7872"/>
                  <a:pt x="4167" y="7792"/>
                  <a:pt x="3766" y="7612"/>
                </a:cubicBezTo>
                <a:lnTo>
                  <a:pt x="2424" y="5709"/>
                </a:lnTo>
                <a:cubicBezTo>
                  <a:pt x="2320" y="5539"/>
                  <a:pt x="2173" y="5446"/>
                  <a:pt x="2017" y="5446"/>
                </a:cubicBezTo>
                <a:cubicBezTo>
                  <a:pt x="1933" y="5446"/>
                  <a:pt x="1847" y="5473"/>
                  <a:pt x="1763" y="5529"/>
                </a:cubicBezTo>
                <a:cubicBezTo>
                  <a:pt x="1503" y="5709"/>
                  <a:pt x="1503" y="5949"/>
                  <a:pt x="1583" y="6210"/>
                </a:cubicBezTo>
                <a:lnTo>
                  <a:pt x="2424" y="7371"/>
                </a:lnTo>
                <a:cubicBezTo>
                  <a:pt x="1843" y="7291"/>
                  <a:pt x="1163" y="7211"/>
                  <a:pt x="582" y="7111"/>
                </a:cubicBezTo>
                <a:cubicBezTo>
                  <a:pt x="542" y="7098"/>
                  <a:pt x="502" y="7092"/>
                  <a:pt x="463" y="7092"/>
                </a:cubicBezTo>
                <a:cubicBezTo>
                  <a:pt x="261" y="7092"/>
                  <a:pt x="68" y="7251"/>
                  <a:pt x="1" y="7451"/>
                </a:cubicBezTo>
                <a:cubicBezTo>
                  <a:pt x="1" y="7712"/>
                  <a:pt x="161" y="7952"/>
                  <a:pt x="421" y="8032"/>
                </a:cubicBezTo>
                <a:cubicBezTo>
                  <a:pt x="922" y="8112"/>
                  <a:pt x="1423" y="8213"/>
                  <a:pt x="1924" y="8293"/>
                </a:cubicBezTo>
                <a:lnTo>
                  <a:pt x="582" y="8954"/>
                </a:lnTo>
                <a:cubicBezTo>
                  <a:pt x="341" y="9114"/>
                  <a:pt x="261" y="9374"/>
                  <a:pt x="341" y="9615"/>
                </a:cubicBezTo>
                <a:cubicBezTo>
                  <a:pt x="402" y="9811"/>
                  <a:pt x="553" y="9905"/>
                  <a:pt x="736" y="9905"/>
                </a:cubicBezTo>
                <a:cubicBezTo>
                  <a:pt x="795" y="9905"/>
                  <a:pt x="858" y="9895"/>
                  <a:pt x="922" y="9875"/>
                </a:cubicBezTo>
                <a:lnTo>
                  <a:pt x="1002" y="9875"/>
                </a:lnTo>
                <a:lnTo>
                  <a:pt x="3426" y="8613"/>
                </a:lnTo>
                <a:lnTo>
                  <a:pt x="3586" y="8613"/>
                </a:lnTo>
                <a:cubicBezTo>
                  <a:pt x="4087" y="8713"/>
                  <a:pt x="4507" y="8793"/>
                  <a:pt x="4928" y="8873"/>
                </a:cubicBezTo>
                <a:lnTo>
                  <a:pt x="5509" y="11377"/>
                </a:lnTo>
                <a:lnTo>
                  <a:pt x="4087" y="12879"/>
                </a:lnTo>
                <a:lnTo>
                  <a:pt x="1663" y="13120"/>
                </a:lnTo>
                <a:cubicBezTo>
                  <a:pt x="1343" y="13120"/>
                  <a:pt x="1163" y="13380"/>
                  <a:pt x="1163" y="13620"/>
                </a:cubicBezTo>
                <a:cubicBezTo>
                  <a:pt x="1249" y="13846"/>
                  <a:pt x="1381" y="14057"/>
                  <a:pt x="1637" y="14057"/>
                </a:cubicBezTo>
                <a:cubicBezTo>
                  <a:pt x="1676" y="14057"/>
                  <a:pt x="1718" y="14052"/>
                  <a:pt x="1763" y="14041"/>
                </a:cubicBezTo>
                <a:lnTo>
                  <a:pt x="3165" y="13961"/>
                </a:lnTo>
                <a:lnTo>
                  <a:pt x="1924" y="15303"/>
                </a:lnTo>
                <a:cubicBezTo>
                  <a:pt x="1763" y="15543"/>
                  <a:pt x="1763" y="15803"/>
                  <a:pt x="2004" y="16044"/>
                </a:cubicBezTo>
                <a:cubicBezTo>
                  <a:pt x="2084" y="16124"/>
                  <a:pt x="2264" y="16124"/>
                  <a:pt x="2424" y="16124"/>
                </a:cubicBezTo>
                <a:cubicBezTo>
                  <a:pt x="2504" y="16124"/>
                  <a:pt x="2585" y="16044"/>
                  <a:pt x="2665" y="15964"/>
                </a:cubicBezTo>
                <a:lnTo>
                  <a:pt x="3926" y="14542"/>
                </a:lnTo>
                <a:lnTo>
                  <a:pt x="4007" y="16224"/>
                </a:lnTo>
                <a:cubicBezTo>
                  <a:pt x="4007" y="16464"/>
                  <a:pt x="4267" y="16625"/>
                  <a:pt x="4507" y="16725"/>
                </a:cubicBezTo>
                <a:lnTo>
                  <a:pt x="4587" y="16625"/>
                </a:lnTo>
                <a:cubicBezTo>
                  <a:pt x="4848" y="16625"/>
                  <a:pt x="4928" y="16464"/>
                  <a:pt x="5008" y="16224"/>
                </a:cubicBezTo>
                <a:lnTo>
                  <a:pt x="5008" y="16044"/>
                </a:lnTo>
                <a:cubicBezTo>
                  <a:pt x="5008" y="15964"/>
                  <a:pt x="5008" y="15884"/>
                  <a:pt x="4928" y="15884"/>
                </a:cubicBezTo>
                <a:lnTo>
                  <a:pt x="4848" y="13540"/>
                </a:lnTo>
                <a:lnTo>
                  <a:pt x="4848" y="13460"/>
                </a:lnTo>
                <a:lnTo>
                  <a:pt x="6350" y="11878"/>
                </a:lnTo>
                <a:lnTo>
                  <a:pt x="8433" y="12379"/>
                </a:lnTo>
                <a:lnTo>
                  <a:pt x="9014" y="14882"/>
                </a:lnTo>
                <a:lnTo>
                  <a:pt x="7512" y="17225"/>
                </a:lnTo>
                <a:cubicBezTo>
                  <a:pt x="7351" y="17466"/>
                  <a:pt x="7432" y="17806"/>
                  <a:pt x="7672" y="17886"/>
                </a:cubicBezTo>
                <a:cubicBezTo>
                  <a:pt x="7772" y="17967"/>
                  <a:pt x="7932" y="17967"/>
                  <a:pt x="8092" y="17967"/>
                </a:cubicBezTo>
                <a:cubicBezTo>
                  <a:pt x="8173" y="17967"/>
                  <a:pt x="8273" y="17886"/>
                  <a:pt x="8353" y="17806"/>
                </a:cubicBezTo>
                <a:lnTo>
                  <a:pt x="9354" y="16124"/>
                </a:lnTo>
                <a:lnTo>
                  <a:pt x="10015" y="18627"/>
                </a:lnTo>
                <a:cubicBezTo>
                  <a:pt x="10081" y="18842"/>
                  <a:pt x="10270" y="18989"/>
                  <a:pt x="10469" y="18989"/>
                </a:cubicBezTo>
                <a:cubicBezTo>
                  <a:pt x="10511" y="18989"/>
                  <a:pt x="10554" y="18982"/>
                  <a:pt x="10596" y="18968"/>
                </a:cubicBezTo>
                <a:lnTo>
                  <a:pt x="10676" y="18968"/>
                </a:lnTo>
                <a:cubicBezTo>
                  <a:pt x="10937" y="18888"/>
                  <a:pt x="11017" y="18627"/>
                  <a:pt x="11017" y="18387"/>
                </a:cubicBezTo>
                <a:lnTo>
                  <a:pt x="10276" y="15723"/>
                </a:lnTo>
                <a:lnTo>
                  <a:pt x="12679" y="16725"/>
                </a:lnTo>
                <a:cubicBezTo>
                  <a:pt x="12779" y="16805"/>
                  <a:pt x="12859" y="16805"/>
                  <a:pt x="12939" y="16805"/>
                </a:cubicBezTo>
                <a:cubicBezTo>
                  <a:pt x="13100" y="16725"/>
                  <a:pt x="13180" y="16625"/>
                  <a:pt x="13280" y="16464"/>
                </a:cubicBezTo>
                <a:cubicBezTo>
                  <a:pt x="13360" y="16304"/>
                  <a:pt x="13280" y="15964"/>
                  <a:pt x="13020" y="15884"/>
                </a:cubicBezTo>
                <a:lnTo>
                  <a:pt x="9935" y="14542"/>
                </a:lnTo>
                <a:lnTo>
                  <a:pt x="9354" y="12218"/>
                </a:lnTo>
                <a:lnTo>
                  <a:pt x="10596" y="10376"/>
                </a:lnTo>
                <a:cubicBezTo>
                  <a:pt x="11177" y="10616"/>
                  <a:pt x="11858" y="10796"/>
                  <a:pt x="12439" y="10956"/>
                </a:cubicBezTo>
                <a:lnTo>
                  <a:pt x="13600" y="13881"/>
                </a:lnTo>
                <a:cubicBezTo>
                  <a:pt x="13745" y="14009"/>
                  <a:pt x="13927" y="14150"/>
                  <a:pt x="14077" y="14150"/>
                </a:cubicBezTo>
                <a:cubicBezTo>
                  <a:pt x="14114" y="14150"/>
                  <a:pt x="14149" y="14141"/>
                  <a:pt x="14181" y="14121"/>
                </a:cubicBezTo>
                <a:lnTo>
                  <a:pt x="14281" y="14121"/>
                </a:lnTo>
                <a:cubicBezTo>
                  <a:pt x="14522" y="14041"/>
                  <a:pt x="14602" y="13720"/>
                  <a:pt x="14522" y="13460"/>
                </a:cubicBezTo>
                <a:lnTo>
                  <a:pt x="13600" y="11457"/>
                </a:lnTo>
                <a:lnTo>
                  <a:pt x="13600" y="11457"/>
                </a:lnTo>
                <a:cubicBezTo>
                  <a:pt x="14281" y="11617"/>
                  <a:pt x="14862" y="11878"/>
                  <a:pt x="15523" y="12118"/>
                </a:cubicBezTo>
                <a:lnTo>
                  <a:pt x="15783" y="12118"/>
                </a:lnTo>
                <a:cubicBezTo>
                  <a:pt x="15944" y="12118"/>
                  <a:pt x="16104" y="11958"/>
                  <a:pt x="16104" y="11878"/>
                </a:cubicBezTo>
                <a:cubicBezTo>
                  <a:pt x="16184" y="11617"/>
                  <a:pt x="16104" y="11297"/>
                  <a:pt x="15864" y="11217"/>
                </a:cubicBezTo>
                <a:cubicBezTo>
                  <a:pt x="15283" y="10956"/>
                  <a:pt x="14602" y="10796"/>
                  <a:pt x="13941" y="10536"/>
                </a:cubicBezTo>
                <a:lnTo>
                  <a:pt x="16024" y="9795"/>
                </a:lnTo>
                <a:cubicBezTo>
                  <a:pt x="16284" y="9715"/>
                  <a:pt x="16444" y="9374"/>
                  <a:pt x="16364" y="9114"/>
                </a:cubicBezTo>
                <a:cubicBezTo>
                  <a:pt x="16304" y="8934"/>
                  <a:pt x="16098" y="8843"/>
                  <a:pt x="15888" y="8843"/>
                </a:cubicBezTo>
                <a:cubicBezTo>
                  <a:pt x="15819" y="8843"/>
                  <a:pt x="15748" y="8853"/>
                  <a:pt x="15683" y="8873"/>
                </a:cubicBezTo>
                <a:lnTo>
                  <a:pt x="12519" y="10035"/>
                </a:lnTo>
                <a:cubicBezTo>
                  <a:pt x="12018" y="9875"/>
                  <a:pt x="11437" y="9615"/>
                  <a:pt x="10856" y="9454"/>
                </a:cubicBezTo>
                <a:lnTo>
                  <a:pt x="10356" y="7291"/>
                </a:lnTo>
                <a:lnTo>
                  <a:pt x="11517" y="6029"/>
                </a:lnTo>
                <a:lnTo>
                  <a:pt x="14442" y="6210"/>
                </a:lnTo>
                <a:lnTo>
                  <a:pt x="14602" y="6210"/>
                </a:lnTo>
                <a:cubicBezTo>
                  <a:pt x="14862" y="6210"/>
                  <a:pt x="14942" y="6029"/>
                  <a:pt x="15022" y="5789"/>
                </a:cubicBezTo>
                <a:cubicBezTo>
                  <a:pt x="15022" y="5529"/>
                  <a:pt x="14782" y="5288"/>
                  <a:pt x="14522" y="5288"/>
                </a:cubicBezTo>
                <a:lnTo>
                  <a:pt x="12359" y="5108"/>
                </a:lnTo>
                <a:lnTo>
                  <a:pt x="13861" y="3366"/>
                </a:lnTo>
                <a:cubicBezTo>
                  <a:pt x="14021" y="3205"/>
                  <a:pt x="14021" y="2865"/>
                  <a:pt x="13861" y="2705"/>
                </a:cubicBezTo>
                <a:cubicBezTo>
                  <a:pt x="13742" y="2623"/>
                  <a:pt x="13628" y="2578"/>
                  <a:pt x="13522" y="2578"/>
                </a:cubicBezTo>
                <a:cubicBezTo>
                  <a:pt x="13394" y="2578"/>
                  <a:pt x="13278" y="2643"/>
                  <a:pt x="13180" y="2785"/>
                </a:cubicBezTo>
                <a:lnTo>
                  <a:pt x="11678" y="4447"/>
                </a:lnTo>
                <a:cubicBezTo>
                  <a:pt x="11678" y="3706"/>
                  <a:pt x="11517" y="3025"/>
                  <a:pt x="11357" y="2364"/>
                </a:cubicBezTo>
                <a:cubicBezTo>
                  <a:pt x="11357" y="2104"/>
                  <a:pt x="11097" y="1944"/>
                  <a:pt x="10856" y="1944"/>
                </a:cubicBezTo>
                <a:cubicBezTo>
                  <a:pt x="10596" y="2024"/>
                  <a:pt x="10436" y="2284"/>
                  <a:pt x="10436" y="2524"/>
                </a:cubicBezTo>
                <a:cubicBezTo>
                  <a:pt x="10676" y="3526"/>
                  <a:pt x="10776" y="4447"/>
                  <a:pt x="10676" y="5449"/>
                </a:cubicBezTo>
                <a:lnTo>
                  <a:pt x="10676" y="5529"/>
                </a:lnTo>
                <a:lnTo>
                  <a:pt x="9595" y="6710"/>
                </a:lnTo>
                <a:cubicBezTo>
                  <a:pt x="8934" y="6450"/>
                  <a:pt x="8273" y="6210"/>
                  <a:pt x="7672" y="5949"/>
                </a:cubicBezTo>
                <a:lnTo>
                  <a:pt x="7271" y="4367"/>
                </a:lnTo>
                <a:lnTo>
                  <a:pt x="8433" y="1202"/>
                </a:lnTo>
                <a:cubicBezTo>
                  <a:pt x="8513" y="942"/>
                  <a:pt x="8353" y="702"/>
                  <a:pt x="8092" y="602"/>
                </a:cubicBezTo>
                <a:cubicBezTo>
                  <a:pt x="8033" y="582"/>
                  <a:pt x="7973" y="572"/>
                  <a:pt x="7914" y="572"/>
                </a:cubicBezTo>
                <a:cubicBezTo>
                  <a:pt x="7735" y="572"/>
                  <a:pt x="7572" y="666"/>
                  <a:pt x="7512" y="862"/>
                </a:cubicBezTo>
                <a:lnTo>
                  <a:pt x="6851" y="2785"/>
                </a:lnTo>
                <a:lnTo>
                  <a:pt x="6170" y="361"/>
                </a:lnTo>
                <a:cubicBezTo>
                  <a:pt x="6104" y="147"/>
                  <a:pt x="5929" y="0"/>
                  <a:pt x="57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2" name="Google Shape;3762;p44"/>
          <p:cNvGrpSpPr/>
          <p:nvPr/>
        </p:nvGrpSpPr>
        <p:grpSpPr>
          <a:xfrm>
            <a:off x="-338820" y="2421520"/>
            <a:ext cx="3967846" cy="2721980"/>
            <a:chOff x="163347" y="1308783"/>
            <a:chExt cx="5642305" cy="4163166"/>
          </a:xfrm>
        </p:grpSpPr>
        <p:grpSp>
          <p:nvGrpSpPr>
            <p:cNvPr id="3763" name="Google Shape;3763;p44"/>
            <p:cNvGrpSpPr/>
            <p:nvPr/>
          </p:nvGrpSpPr>
          <p:grpSpPr>
            <a:xfrm>
              <a:off x="3677838" y="3939005"/>
              <a:ext cx="1405184" cy="1486786"/>
              <a:chOff x="7645938" y="3933167"/>
              <a:chExt cx="1405184" cy="1486786"/>
            </a:xfrm>
          </p:grpSpPr>
          <p:sp>
            <p:nvSpPr>
              <p:cNvPr id="3764" name="Google Shape;3764;p44"/>
              <p:cNvSpPr/>
              <p:nvPr/>
            </p:nvSpPr>
            <p:spPr>
              <a:xfrm>
                <a:off x="7645938" y="3933167"/>
                <a:ext cx="1405184" cy="1486786"/>
              </a:xfrm>
              <a:custGeom>
                <a:avLst/>
                <a:gdLst/>
                <a:ahLst/>
                <a:cxnLst/>
                <a:rect l="l" t="t" r="r" b="b"/>
                <a:pathLst>
                  <a:path w="48991" h="51836" extrusionOk="0">
                    <a:moveTo>
                      <a:pt x="39137" y="1"/>
                    </a:moveTo>
                    <a:cubicBezTo>
                      <a:pt x="39137" y="1"/>
                      <a:pt x="12338" y="2344"/>
                      <a:pt x="1" y="7772"/>
                    </a:cubicBezTo>
                    <a:cubicBezTo>
                      <a:pt x="1" y="7772"/>
                      <a:pt x="3666" y="37234"/>
                      <a:pt x="8753" y="51835"/>
                    </a:cubicBezTo>
                    <a:cubicBezTo>
                      <a:pt x="8753" y="51835"/>
                      <a:pt x="44304" y="46988"/>
                      <a:pt x="48991" y="43063"/>
                    </a:cubicBezTo>
                    <a:cubicBezTo>
                      <a:pt x="48991" y="43063"/>
                      <a:pt x="43643" y="7852"/>
                      <a:pt x="39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44"/>
              <p:cNvSpPr/>
              <p:nvPr/>
            </p:nvSpPr>
            <p:spPr>
              <a:xfrm>
                <a:off x="7732103" y="4385876"/>
                <a:ext cx="16693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582" h="2505" extrusionOk="0">
                    <a:moveTo>
                      <a:pt x="81" y="0"/>
                    </a:moveTo>
                    <a:cubicBezTo>
                      <a:pt x="1" y="81"/>
                      <a:pt x="1" y="161"/>
                      <a:pt x="1" y="241"/>
                    </a:cubicBezTo>
                    <a:lnTo>
                      <a:pt x="241" y="2424"/>
                    </a:lnTo>
                    <a:cubicBezTo>
                      <a:pt x="241" y="2504"/>
                      <a:pt x="321" y="2504"/>
                      <a:pt x="422" y="2504"/>
                    </a:cubicBezTo>
                    <a:lnTo>
                      <a:pt x="502" y="2504"/>
                    </a:lnTo>
                    <a:cubicBezTo>
                      <a:pt x="582" y="2504"/>
                      <a:pt x="582" y="2424"/>
                      <a:pt x="582" y="2344"/>
                    </a:cubicBezTo>
                    <a:lnTo>
                      <a:pt x="321" y="161"/>
                    </a:lnTo>
                    <a:cubicBezTo>
                      <a:pt x="241" y="81"/>
                      <a:pt x="241" y="0"/>
                      <a:pt x="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44"/>
              <p:cNvSpPr/>
              <p:nvPr/>
            </p:nvSpPr>
            <p:spPr>
              <a:xfrm>
                <a:off x="7758549" y="4526253"/>
                <a:ext cx="45404" cy="216409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7545" extrusionOk="0">
                    <a:moveTo>
                      <a:pt x="229" y="0"/>
                    </a:moveTo>
                    <a:cubicBezTo>
                      <a:pt x="207" y="0"/>
                      <a:pt x="184" y="10"/>
                      <a:pt x="160" y="34"/>
                    </a:cubicBezTo>
                    <a:cubicBezTo>
                      <a:pt x="0" y="34"/>
                      <a:pt x="0" y="114"/>
                      <a:pt x="0" y="194"/>
                    </a:cubicBezTo>
                    <a:lnTo>
                      <a:pt x="1242" y="7364"/>
                    </a:lnTo>
                    <a:cubicBezTo>
                      <a:pt x="1242" y="7464"/>
                      <a:pt x="1322" y="7544"/>
                      <a:pt x="1402" y="7544"/>
                    </a:cubicBezTo>
                    <a:cubicBezTo>
                      <a:pt x="1502" y="7544"/>
                      <a:pt x="1583" y="7464"/>
                      <a:pt x="1583" y="7364"/>
                    </a:cubicBezTo>
                    <a:lnTo>
                      <a:pt x="321" y="114"/>
                    </a:lnTo>
                    <a:cubicBezTo>
                      <a:pt x="321" y="57"/>
                      <a:pt x="281" y="0"/>
                      <a:pt x="2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44"/>
              <p:cNvSpPr/>
              <p:nvPr/>
            </p:nvSpPr>
            <p:spPr>
              <a:xfrm>
                <a:off x="7816001" y="4823641"/>
                <a:ext cx="21282" cy="81602"/>
              </a:xfrm>
              <a:custGeom>
                <a:avLst/>
                <a:gdLst/>
                <a:ahLst/>
                <a:cxnLst/>
                <a:rect l="l" t="t" r="r" b="b"/>
                <a:pathLst>
                  <a:path w="742" h="2845" extrusionOk="0">
                    <a:moveTo>
                      <a:pt x="160" y="0"/>
                    </a:moveTo>
                    <a:cubicBezTo>
                      <a:pt x="80" y="0"/>
                      <a:pt x="0" y="101"/>
                      <a:pt x="80" y="181"/>
                    </a:cubicBezTo>
                    <a:lnTo>
                      <a:pt x="401" y="2684"/>
                    </a:lnTo>
                    <a:cubicBezTo>
                      <a:pt x="401" y="2764"/>
                      <a:pt x="501" y="2844"/>
                      <a:pt x="581" y="2844"/>
                    </a:cubicBezTo>
                    <a:cubicBezTo>
                      <a:pt x="661" y="2764"/>
                      <a:pt x="741" y="2684"/>
                      <a:pt x="741" y="2604"/>
                    </a:cubicBezTo>
                    <a:lnTo>
                      <a:pt x="321" y="181"/>
                    </a:lnTo>
                    <a:cubicBezTo>
                      <a:pt x="321" y="101"/>
                      <a:pt x="240" y="0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44"/>
              <p:cNvSpPr/>
              <p:nvPr/>
            </p:nvSpPr>
            <p:spPr>
              <a:xfrm>
                <a:off x="7851597" y="4960375"/>
                <a:ext cx="31063" cy="142294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4961" extrusionOk="0">
                    <a:moveTo>
                      <a:pt x="81" y="0"/>
                    </a:moveTo>
                    <a:cubicBezTo>
                      <a:pt x="1" y="0"/>
                      <a:pt x="1" y="80"/>
                      <a:pt x="1" y="160"/>
                    </a:cubicBezTo>
                    <a:lnTo>
                      <a:pt x="762" y="4847"/>
                    </a:lnTo>
                    <a:cubicBezTo>
                      <a:pt x="762" y="4904"/>
                      <a:pt x="802" y="4960"/>
                      <a:pt x="854" y="4960"/>
                    </a:cubicBezTo>
                    <a:cubicBezTo>
                      <a:pt x="875" y="4960"/>
                      <a:pt x="899" y="4951"/>
                      <a:pt x="922" y="4927"/>
                    </a:cubicBezTo>
                    <a:cubicBezTo>
                      <a:pt x="1002" y="4927"/>
                      <a:pt x="1082" y="4847"/>
                      <a:pt x="1082" y="4747"/>
                    </a:cubicBezTo>
                    <a:lnTo>
                      <a:pt x="341" y="160"/>
                    </a:lnTo>
                    <a:cubicBezTo>
                      <a:pt x="261" y="80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44"/>
              <p:cNvSpPr/>
              <p:nvPr/>
            </p:nvSpPr>
            <p:spPr>
              <a:xfrm>
                <a:off x="7892385" y="5185568"/>
                <a:ext cx="28769" cy="9078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3165" extrusionOk="0">
                    <a:moveTo>
                      <a:pt x="161" y="0"/>
                    </a:moveTo>
                    <a:cubicBezTo>
                      <a:pt x="81" y="81"/>
                      <a:pt x="1" y="161"/>
                      <a:pt x="81" y="241"/>
                    </a:cubicBezTo>
                    <a:lnTo>
                      <a:pt x="662" y="3085"/>
                    </a:lnTo>
                    <a:cubicBezTo>
                      <a:pt x="662" y="3165"/>
                      <a:pt x="742" y="3165"/>
                      <a:pt x="842" y="3165"/>
                    </a:cubicBezTo>
                    <a:cubicBezTo>
                      <a:pt x="1002" y="3165"/>
                      <a:pt x="1002" y="3085"/>
                      <a:pt x="1002" y="3005"/>
                    </a:cubicBezTo>
                    <a:lnTo>
                      <a:pt x="341" y="161"/>
                    </a:lnTo>
                    <a:cubicBezTo>
                      <a:pt x="341" y="81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44"/>
              <p:cNvSpPr/>
              <p:nvPr/>
            </p:nvSpPr>
            <p:spPr>
              <a:xfrm>
                <a:off x="7751062" y="4158389"/>
                <a:ext cx="71850" cy="333577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11630" extrusionOk="0">
                    <a:moveTo>
                      <a:pt x="161" y="0"/>
                    </a:moveTo>
                    <a:cubicBezTo>
                      <a:pt x="81" y="80"/>
                      <a:pt x="1" y="160"/>
                      <a:pt x="1" y="260"/>
                    </a:cubicBezTo>
                    <a:lnTo>
                      <a:pt x="2164" y="11517"/>
                    </a:lnTo>
                    <a:cubicBezTo>
                      <a:pt x="2164" y="11573"/>
                      <a:pt x="2214" y="11630"/>
                      <a:pt x="2272" y="11630"/>
                    </a:cubicBezTo>
                    <a:cubicBezTo>
                      <a:pt x="2296" y="11630"/>
                      <a:pt x="2321" y="11620"/>
                      <a:pt x="2344" y="11597"/>
                    </a:cubicBezTo>
                    <a:cubicBezTo>
                      <a:pt x="2424" y="11597"/>
                      <a:pt x="2504" y="11517"/>
                      <a:pt x="2504" y="11436"/>
                    </a:cubicBezTo>
                    <a:lnTo>
                      <a:pt x="341" y="160"/>
                    </a:lnTo>
                    <a:cubicBezTo>
                      <a:pt x="341" y="80"/>
                      <a:pt x="26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44"/>
              <p:cNvSpPr/>
              <p:nvPr/>
            </p:nvSpPr>
            <p:spPr>
              <a:xfrm>
                <a:off x="7820591" y="4569335"/>
                <a:ext cx="55185" cy="236315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39" extrusionOk="0">
                    <a:moveTo>
                      <a:pt x="233" y="1"/>
                    </a:moveTo>
                    <a:cubicBezTo>
                      <a:pt x="209" y="1"/>
                      <a:pt x="184" y="10"/>
                      <a:pt x="161" y="34"/>
                    </a:cubicBezTo>
                    <a:cubicBezTo>
                      <a:pt x="0" y="34"/>
                      <a:pt x="0" y="114"/>
                      <a:pt x="0" y="194"/>
                    </a:cubicBezTo>
                    <a:lnTo>
                      <a:pt x="1583" y="8125"/>
                    </a:lnTo>
                    <a:cubicBezTo>
                      <a:pt x="1583" y="8182"/>
                      <a:pt x="1623" y="8239"/>
                      <a:pt x="1674" y="8239"/>
                    </a:cubicBezTo>
                    <a:cubicBezTo>
                      <a:pt x="1696" y="8239"/>
                      <a:pt x="1719" y="8229"/>
                      <a:pt x="1743" y="8205"/>
                    </a:cubicBezTo>
                    <a:cubicBezTo>
                      <a:pt x="1843" y="8205"/>
                      <a:pt x="1923" y="8125"/>
                      <a:pt x="1923" y="8045"/>
                    </a:cubicBezTo>
                    <a:lnTo>
                      <a:pt x="341" y="114"/>
                    </a:lnTo>
                    <a:cubicBezTo>
                      <a:pt x="341" y="57"/>
                      <a:pt x="291" y="1"/>
                      <a:pt x="2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44"/>
              <p:cNvSpPr/>
              <p:nvPr/>
            </p:nvSpPr>
            <p:spPr>
              <a:xfrm>
                <a:off x="7880338" y="4876505"/>
                <a:ext cx="31034" cy="98238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3425" extrusionOk="0">
                    <a:moveTo>
                      <a:pt x="161" y="0"/>
                    </a:moveTo>
                    <a:cubicBezTo>
                      <a:pt x="80" y="0"/>
                      <a:pt x="0" y="80"/>
                      <a:pt x="0" y="160"/>
                    </a:cubicBezTo>
                    <a:lnTo>
                      <a:pt x="761" y="3265"/>
                    </a:lnTo>
                    <a:cubicBezTo>
                      <a:pt x="761" y="3345"/>
                      <a:pt x="842" y="3425"/>
                      <a:pt x="922" y="3425"/>
                    </a:cubicBezTo>
                    <a:cubicBezTo>
                      <a:pt x="1002" y="3345"/>
                      <a:pt x="1082" y="3265"/>
                      <a:pt x="1082" y="3165"/>
                    </a:cubicBezTo>
                    <a:lnTo>
                      <a:pt x="341" y="80"/>
                    </a:lnTo>
                    <a:cubicBezTo>
                      <a:pt x="341" y="0"/>
                      <a:pt x="26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44"/>
              <p:cNvSpPr/>
              <p:nvPr/>
            </p:nvSpPr>
            <p:spPr>
              <a:xfrm>
                <a:off x="7921126" y="5063205"/>
                <a:ext cx="62069" cy="239585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8353" extrusionOk="0">
                    <a:moveTo>
                      <a:pt x="161" y="0"/>
                    </a:moveTo>
                    <a:cubicBezTo>
                      <a:pt x="80" y="0"/>
                      <a:pt x="0" y="80"/>
                      <a:pt x="0" y="161"/>
                    </a:cubicBezTo>
                    <a:lnTo>
                      <a:pt x="1843" y="8172"/>
                    </a:lnTo>
                    <a:cubicBezTo>
                      <a:pt x="1923" y="8272"/>
                      <a:pt x="2003" y="8352"/>
                      <a:pt x="2083" y="8352"/>
                    </a:cubicBezTo>
                    <a:cubicBezTo>
                      <a:pt x="2163" y="8352"/>
                      <a:pt x="2163" y="8272"/>
                      <a:pt x="2163" y="8172"/>
                    </a:cubicBezTo>
                    <a:lnTo>
                      <a:pt x="341" y="80"/>
                    </a:lnTo>
                    <a:cubicBezTo>
                      <a:pt x="34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44"/>
              <p:cNvSpPr/>
              <p:nvPr/>
            </p:nvSpPr>
            <p:spPr>
              <a:xfrm>
                <a:off x="7803926" y="4122764"/>
                <a:ext cx="37947" cy="11203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3906" extrusionOk="0">
                    <a:moveTo>
                      <a:pt x="161" y="0"/>
                    </a:moveTo>
                    <a:cubicBezTo>
                      <a:pt x="81" y="0"/>
                      <a:pt x="1" y="80"/>
                      <a:pt x="81" y="241"/>
                    </a:cubicBezTo>
                    <a:lnTo>
                      <a:pt x="1002" y="3826"/>
                    </a:lnTo>
                    <a:cubicBezTo>
                      <a:pt x="1002" y="3906"/>
                      <a:pt x="1082" y="3906"/>
                      <a:pt x="1162" y="3906"/>
                    </a:cubicBezTo>
                    <a:cubicBezTo>
                      <a:pt x="1242" y="3906"/>
                      <a:pt x="1322" y="3826"/>
                      <a:pt x="1242" y="3746"/>
                    </a:cubicBezTo>
                    <a:lnTo>
                      <a:pt x="321" y="161"/>
                    </a:lnTo>
                    <a:cubicBezTo>
                      <a:pt x="321" y="8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44"/>
              <p:cNvSpPr/>
              <p:nvPr/>
            </p:nvSpPr>
            <p:spPr>
              <a:xfrm>
                <a:off x="7834961" y="4261218"/>
                <a:ext cx="102855" cy="421690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14702" extrusionOk="0">
                    <a:moveTo>
                      <a:pt x="160" y="0"/>
                    </a:moveTo>
                    <a:cubicBezTo>
                      <a:pt x="80" y="0"/>
                      <a:pt x="0" y="80"/>
                      <a:pt x="0" y="180"/>
                    </a:cubicBezTo>
                    <a:lnTo>
                      <a:pt x="3245" y="14521"/>
                    </a:lnTo>
                    <a:cubicBezTo>
                      <a:pt x="3345" y="14601"/>
                      <a:pt x="3425" y="14701"/>
                      <a:pt x="3505" y="14701"/>
                    </a:cubicBezTo>
                    <a:cubicBezTo>
                      <a:pt x="3585" y="14701"/>
                      <a:pt x="3585" y="14521"/>
                      <a:pt x="3585" y="14441"/>
                    </a:cubicBezTo>
                    <a:lnTo>
                      <a:pt x="341" y="80"/>
                    </a:lnTo>
                    <a:cubicBezTo>
                      <a:pt x="341" y="0"/>
                      <a:pt x="240" y="0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44"/>
              <p:cNvSpPr/>
              <p:nvPr/>
            </p:nvSpPr>
            <p:spPr>
              <a:xfrm>
                <a:off x="7930878" y="4751818"/>
                <a:ext cx="40242" cy="153423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5349" extrusionOk="0">
                    <a:moveTo>
                      <a:pt x="161" y="1"/>
                    </a:moveTo>
                    <a:cubicBezTo>
                      <a:pt x="81" y="101"/>
                      <a:pt x="1" y="181"/>
                      <a:pt x="1" y="261"/>
                    </a:cubicBezTo>
                    <a:lnTo>
                      <a:pt x="1082" y="5188"/>
                    </a:lnTo>
                    <a:cubicBezTo>
                      <a:pt x="1082" y="5268"/>
                      <a:pt x="1163" y="5348"/>
                      <a:pt x="1243" y="5348"/>
                    </a:cubicBezTo>
                    <a:cubicBezTo>
                      <a:pt x="1403" y="5348"/>
                      <a:pt x="1403" y="5268"/>
                      <a:pt x="1403" y="5188"/>
                    </a:cubicBezTo>
                    <a:lnTo>
                      <a:pt x="321" y="181"/>
                    </a:lnTo>
                    <a:cubicBezTo>
                      <a:pt x="321" y="10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44"/>
              <p:cNvSpPr/>
              <p:nvPr/>
            </p:nvSpPr>
            <p:spPr>
              <a:xfrm>
                <a:off x="7976284" y="5010341"/>
                <a:ext cx="33329" cy="125658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4381" extrusionOk="0">
                    <a:moveTo>
                      <a:pt x="80" y="1"/>
                    </a:moveTo>
                    <a:cubicBezTo>
                      <a:pt x="0" y="101"/>
                      <a:pt x="0" y="181"/>
                      <a:pt x="0" y="261"/>
                    </a:cubicBezTo>
                    <a:lnTo>
                      <a:pt x="821" y="4267"/>
                    </a:lnTo>
                    <a:cubicBezTo>
                      <a:pt x="821" y="4323"/>
                      <a:pt x="871" y="4380"/>
                      <a:pt x="957" y="4380"/>
                    </a:cubicBezTo>
                    <a:cubicBezTo>
                      <a:pt x="993" y="4380"/>
                      <a:pt x="1035" y="4370"/>
                      <a:pt x="1082" y="4347"/>
                    </a:cubicBezTo>
                    <a:cubicBezTo>
                      <a:pt x="1162" y="4347"/>
                      <a:pt x="1162" y="4267"/>
                      <a:pt x="1162" y="4187"/>
                    </a:cubicBezTo>
                    <a:lnTo>
                      <a:pt x="321" y="181"/>
                    </a:lnTo>
                    <a:cubicBezTo>
                      <a:pt x="240" y="101"/>
                      <a:pt x="160" y="1"/>
                      <a:pt x="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44"/>
              <p:cNvSpPr/>
              <p:nvPr/>
            </p:nvSpPr>
            <p:spPr>
              <a:xfrm>
                <a:off x="8011880" y="5214280"/>
                <a:ext cx="36226" cy="143671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009" extrusionOk="0">
                    <a:moveTo>
                      <a:pt x="181" y="1"/>
                    </a:moveTo>
                    <a:cubicBezTo>
                      <a:pt x="81" y="81"/>
                      <a:pt x="1" y="81"/>
                      <a:pt x="1" y="241"/>
                    </a:cubicBezTo>
                    <a:lnTo>
                      <a:pt x="922" y="4908"/>
                    </a:lnTo>
                    <a:cubicBezTo>
                      <a:pt x="922" y="5008"/>
                      <a:pt x="1002" y="5008"/>
                      <a:pt x="1082" y="5008"/>
                    </a:cubicBezTo>
                    <a:cubicBezTo>
                      <a:pt x="1183" y="5008"/>
                      <a:pt x="1263" y="4908"/>
                      <a:pt x="1263" y="4828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44"/>
              <p:cNvSpPr/>
              <p:nvPr/>
            </p:nvSpPr>
            <p:spPr>
              <a:xfrm>
                <a:off x="7902166" y="4122764"/>
                <a:ext cx="37947" cy="162601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669" extrusionOk="0">
                    <a:moveTo>
                      <a:pt x="161" y="0"/>
                    </a:moveTo>
                    <a:cubicBezTo>
                      <a:pt x="81" y="0"/>
                      <a:pt x="0" y="80"/>
                      <a:pt x="0" y="161"/>
                    </a:cubicBezTo>
                    <a:cubicBezTo>
                      <a:pt x="0" y="2003"/>
                      <a:pt x="321" y="3826"/>
                      <a:pt x="1002" y="5508"/>
                    </a:cubicBezTo>
                    <a:cubicBezTo>
                      <a:pt x="1002" y="5588"/>
                      <a:pt x="1082" y="5668"/>
                      <a:pt x="1162" y="5668"/>
                    </a:cubicBezTo>
                    <a:cubicBezTo>
                      <a:pt x="1242" y="5588"/>
                      <a:pt x="1322" y="5508"/>
                      <a:pt x="1242" y="5408"/>
                    </a:cubicBezTo>
                    <a:cubicBezTo>
                      <a:pt x="661" y="3746"/>
                      <a:pt x="321" y="1903"/>
                      <a:pt x="321" y="161"/>
                    </a:cubicBezTo>
                    <a:cubicBezTo>
                      <a:pt x="321" y="8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44"/>
              <p:cNvSpPr/>
              <p:nvPr/>
            </p:nvSpPr>
            <p:spPr>
              <a:xfrm>
                <a:off x="7949838" y="4376095"/>
                <a:ext cx="47728" cy="20206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045" extrusionOk="0">
                    <a:moveTo>
                      <a:pt x="81" y="1"/>
                    </a:moveTo>
                    <a:cubicBezTo>
                      <a:pt x="1" y="1"/>
                      <a:pt x="1" y="81"/>
                      <a:pt x="1" y="181"/>
                    </a:cubicBezTo>
                    <a:lnTo>
                      <a:pt x="1343" y="6931"/>
                    </a:lnTo>
                    <a:cubicBezTo>
                      <a:pt x="1343" y="6988"/>
                      <a:pt x="1383" y="7044"/>
                      <a:pt x="1435" y="7044"/>
                    </a:cubicBezTo>
                    <a:cubicBezTo>
                      <a:pt x="1456" y="7044"/>
                      <a:pt x="1479" y="7034"/>
                      <a:pt x="1503" y="7011"/>
                    </a:cubicBezTo>
                    <a:cubicBezTo>
                      <a:pt x="1583" y="7011"/>
                      <a:pt x="1663" y="6931"/>
                      <a:pt x="1663" y="6851"/>
                    </a:cubicBezTo>
                    <a:lnTo>
                      <a:pt x="341" y="81"/>
                    </a:lnTo>
                    <a:cubicBezTo>
                      <a:pt x="241" y="1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44"/>
              <p:cNvSpPr/>
              <p:nvPr/>
            </p:nvSpPr>
            <p:spPr>
              <a:xfrm>
                <a:off x="8002701" y="4668522"/>
                <a:ext cx="40242" cy="229833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8013" extrusionOk="0">
                    <a:moveTo>
                      <a:pt x="161" y="1"/>
                    </a:moveTo>
                    <a:cubicBezTo>
                      <a:pt x="81" y="1"/>
                      <a:pt x="0" y="81"/>
                      <a:pt x="0" y="161"/>
                    </a:cubicBezTo>
                    <a:lnTo>
                      <a:pt x="1082" y="7832"/>
                    </a:lnTo>
                    <a:cubicBezTo>
                      <a:pt x="1082" y="7912"/>
                      <a:pt x="1162" y="8012"/>
                      <a:pt x="1242" y="8012"/>
                    </a:cubicBezTo>
                    <a:cubicBezTo>
                      <a:pt x="1322" y="8012"/>
                      <a:pt x="1402" y="7912"/>
                      <a:pt x="1402" y="7832"/>
                    </a:cubicBezTo>
                    <a:lnTo>
                      <a:pt x="321" y="81"/>
                    </a:lnTo>
                    <a:cubicBezTo>
                      <a:pt x="321" y="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44"/>
              <p:cNvSpPr/>
              <p:nvPr/>
            </p:nvSpPr>
            <p:spPr>
              <a:xfrm>
                <a:off x="8050373" y="4974717"/>
                <a:ext cx="35652" cy="139999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4881" extrusionOk="0">
                    <a:moveTo>
                      <a:pt x="81" y="1"/>
                    </a:moveTo>
                    <a:cubicBezTo>
                      <a:pt x="1" y="81"/>
                      <a:pt x="1" y="161"/>
                      <a:pt x="1" y="241"/>
                    </a:cubicBezTo>
                    <a:lnTo>
                      <a:pt x="842" y="4748"/>
                    </a:lnTo>
                    <a:cubicBezTo>
                      <a:pt x="899" y="4819"/>
                      <a:pt x="956" y="4881"/>
                      <a:pt x="1014" y="4881"/>
                    </a:cubicBezTo>
                    <a:cubicBezTo>
                      <a:pt x="1037" y="4881"/>
                      <a:pt x="1059" y="4871"/>
                      <a:pt x="1082" y="4848"/>
                    </a:cubicBezTo>
                    <a:cubicBezTo>
                      <a:pt x="1162" y="4848"/>
                      <a:pt x="1243" y="4748"/>
                      <a:pt x="1162" y="4668"/>
                    </a:cubicBezTo>
                    <a:lnTo>
                      <a:pt x="341" y="161"/>
                    </a:lnTo>
                    <a:cubicBezTo>
                      <a:pt x="241" y="81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44"/>
              <p:cNvSpPr/>
              <p:nvPr/>
            </p:nvSpPr>
            <p:spPr>
              <a:xfrm>
                <a:off x="8088866" y="5182699"/>
                <a:ext cx="25900" cy="100561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506" extrusionOk="0">
                    <a:moveTo>
                      <a:pt x="161" y="0"/>
                    </a:moveTo>
                    <a:cubicBezTo>
                      <a:pt x="81" y="0"/>
                      <a:pt x="1" y="100"/>
                      <a:pt x="1" y="181"/>
                    </a:cubicBezTo>
                    <a:lnTo>
                      <a:pt x="582" y="3345"/>
                    </a:lnTo>
                    <a:cubicBezTo>
                      <a:pt x="582" y="3505"/>
                      <a:pt x="662" y="3505"/>
                      <a:pt x="742" y="3505"/>
                    </a:cubicBezTo>
                    <a:cubicBezTo>
                      <a:pt x="822" y="3505"/>
                      <a:pt x="902" y="3425"/>
                      <a:pt x="822" y="3345"/>
                    </a:cubicBezTo>
                    <a:lnTo>
                      <a:pt x="321" y="181"/>
                    </a:lnTo>
                    <a:cubicBezTo>
                      <a:pt x="321" y="10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44"/>
              <p:cNvSpPr/>
              <p:nvPr/>
            </p:nvSpPr>
            <p:spPr>
              <a:xfrm>
                <a:off x="7988331" y="4122764"/>
                <a:ext cx="18988" cy="64364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244" extrusionOk="0">
                    <a:moveTo>
                      <a:pt x="161" y="0"/>
                    </a:moveTo>
                    <a:cubicBezTo>
                      <a:pt x="81" y="0"/>
                      <a:pt x="1" y="80"/>
                      <a:pt x="1" y="161"/>
                    </a:cubicBezTo>
                    <a:lnTo>
                      <a:pt x="321" y="2083"/>
                    </a:lnTo>
                    <a:cubicBezTo>
                      <a:pt x="321" y="2163"/>
                      <a:pt x="401" y="2244"/>
                      <a:pt x="501" y="2244"/>
                    </a:cubicBezTo>
                    <a:lnTo>
                      <a:pt x="501" y="2163"/>
                    </a:lnTo>
                    <a:cubicBezTo>
                      <a:pt x="582" y="2163"/>
                      <a:pt x="662" y="2083"/>
                      <a:pt x="662" y="2003"/>
                    </a:cubicBezTo>
                    <a:lnTo>
                      <a:pt x="321" y="80"/>
                    </a:lnTo>
                    <a:cubicBezTo>
                      <a:pt x="32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44"/>
              <p:cNvSpPr/>
              <p:nvPr/>
            </p:nvSpPr>
            <p:spPr>
              <a:xfrm>
                <a:off x="8004996" y="4258924"/>
                <a:ext cx="18988" cy="60721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17" extrusionOk="0">
                    <a:moveTo>
                      <a:pt x="81" y="0"/>
                    </a:moveTo>
                    <a:cubicBezTo>
                      <a:pt x="1" y="0"/>
                      <a:pt x="1" y="80"/>
                      <a:pt x="1" y="160"/>
                    </a:cubicBezTo>
                    <a:lnTo>
                      <a:pt x="321" y="2003"/>
                    </a:lnTo>
                    <a:cubicBezTo>
                      <a:pt x="321" y="2060"/>
                      <a:pt x="371" y="2116"/>
                      <a:pt x="429" y="2116"/>
                    </a:cubicBezTo>
                    <a:cubicBezTo>
                      <a:pt x="453" y="2116"/>
                      <a:pt x="478" y="2107"/>
                      <a:pt x="501" y="2083"/>
                    </a:cubicBezTo>
                    <a:cubicBezTo>
                      <a:pt x="581" y="2083"/>
                      <a:pt x="662" y="2003"/>
                      <a:pt x="662" y="1923"/>
                    </a:cubicBezTo>
                    <a:lnTo>
                      <a:pt x="321" y="80"/>
                    </a:lnTo>
                    <a:cubicBezTo>
                      <a:pt x="241" y="0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44"/>
              <p:cNvSpPr/>
              <p:nvPr/>
            </p:nvSpPr>
            <p:spPr>
              <a:xfrm>
                <a:off x="8021661" y="4399271"/>
                <a:ext cx="43110" cy="146912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122" extrusionOk="0">
                    <a:moveTo>
                      <a:pt x="233" y="1"/>
                    </a:moveTo>
                    <a:cubicBezTo>
                      <a:pt x="209" y="1"/>
                      <a:pt x="184" y="11"/>
                      <a:pt x="161" y="34"/>
                    </a:cubicBezTo>
                    <a:cubicBezTo>
                      <a:pt x="81" y="34"/>
                      <a:pt x="0" y="114"/>
                      <a:pt x="0" y="194"/>
                    </a:cubicBezTo>
                    <a:lnTo>
                      <a:pt x="1162" y="4961"/>
                    </a:lnTo>
                    <a:cubicBezTo>
                      <a:pt x="1162" y="5041"/>
                      <a:pt x="1242" y="5121"/>
                      <a:pt x="1342" y="5121"/>
                    </a:cubicBezTo>
                    <a:cubicBezTo>
                      <a:pt x="1422" y="5121"/>
                      <a:pt x="1503" y="5041"/>
                      <a:pt x="1503" y="4961"/>
                    </a:cubicBezTo>
                    <a:lnTo>
                      <a:pt x="341" y="114"/>
                    </a:lnTo>
                    <a:cubicBezTo>
                      <a:pt x="341" y="58"/>
                      <a:pt x="291" y="1"/>
                      <a:pt x="2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44"/>
              <p:cNvSpPr/>
              <p:nvPr/>
            </p:nvSpPr>
            <p:spPr>
              <a:xfrm>
                <a:off x="8057285" y="4595523"/>
                <a:ext cx="52862" cy="233303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8134" extrusionOk="0">
                    <a:moveTo>
                      <a:pt x="172" y="0"/>
                    </a:moveTo>
                    <a:cubicBezTo>
                      <a:pt x="148" y="0"/>
                      <a:pt x="124" y="12"/>
                      <a:pt x="100" y="42"/>
                    </a:cubicBezTo>
                    <a:cubicBezTo>
                      <a:pt x="0" y="42"/>
                      <a:pt x="0" y="122"/>
                      <a:pt x="0" y="202"/>
                    </a:cubicBezTo>
                    <a:lnTo>
                      <a:pt x="1502" y="7953"/>
                    </a:lnTo>
                    <a:cubicBezTo>
                      <a:pt x="1502" y="8054"/>
                      <a:pt x="1683" y="8134"/>
                      <a:pt x="1763" y="8134"/>
                    </a:cubicBezTo>
                    <a:cubicBezTo>
                      <a:pt x="1843" y="8054"/>
                      <a:pt x="1843" y="7953"/>
                      <a:pt x="1843" y="7873"/>
                    </a:cubicBezTo>
                    <a:lnTo>
                      <a:pt x="341" y="122"/>
                    </a:lnTo>
                    <a:cubicBezTo>
                      <a:pt x="285" y="66"/>
                      <a:pt x="228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44"/>
              <p:cNvSpPr/>
              <p:nvPr/>
            </p:nvSpPr>
            <p:spPr>
              <a:xfrm>
                <a:off x="8114738" y="4907512"/>
                <a:ext cx="33903" cy="127953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4461" extrusionOk="0">
                    <a:moveTo>
                      <a:pt x="100" y="1"/>
                    </a:moveTo>
                    <a:cubicBezTo>
                      <a:pt x="0" y="1"/>
                      <a:pt x="0" y="81"/>
                      <a:pt x="0" y="261"/>
                    </a:cubicBezTo>
                    <a:lnTo>
                      <a:pt x="841" y="4347"/>
                    </a:lnTo>
                    <a:cubicBezTo>
                      <a:pt x="841" y="4403"/>
                      <a:pt x="881" y="4460"/>
                      <a:pt x="933" y="4460"/>
                    </a:cubicBezTo>
                    <a:cubicBezTo>
                      <a:pt x="955" y="4460"/>
                      <a:pt x="978" y="4450"/>
                      <a:pt x="1001" y="4427"/>
                    </a:cubicBezTo>
                    <a:cubicBezTo>
                      <a:pt x="1102" y="4427"/>
                      <a:pt x="1182" y="4347"/>
                      <a:pt x="1102" y="4267"/>
                    </a:cubicBezTo>
                    <a:lnTo>
                      <a:pt x="341" y="181"/>
                    </a:lnTo>
                    <a:cubicBezTo>
                      <a:pt x="260" y="81"/>
                      <a:pt x="180" y="1"/>
                      <a:pt x="1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44"/>
              <p:cNvSpPr/>
              <p:nvPr/>
            </p:nvSpPr>
            <p:spPr>
              <a:xfrm>
                <a:off x="8138861" y="5120657"/>
                <a:ext cx="50567" cy="223867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7805" extrusionOk="0">
                    <a:moveTo>
                      <a:pt x="160" y="0"/>
                    </a:moveTo>
                    <a:cubicBezTo>
                      <a:pt x="80" y="0"/>
                      <a:pt x="0" y="80"/>
                      <a:pt x="0" y="160"/>
                    </a:cubicBezTo>
                    <a:lnTo>
                      <a:pt x="1422" y="7671"/>
                    </a:lnTo>
                    <a:cubicBezTo>
                      <a:pt x="1422" y="7743"/>
                      <a:pt x="1463" y="7804"/>
                      <a:pt x="1516" y="7804"/>
                    </a:cubicBezTo>
                    <a:cubicBezTo>
                      <a:pt x="1537" y="7804"/>
                      <a:pt x="1560" y="7794"/>
                      <a:pt x="1583" y="7771"/>
                    </a:cubicBezTo>
                    <a:cubicBezTo>
                      <a:pt x="1663" y="7771"/>
                      <a:pt x="1763" y="7671"/>
                      <a:pt x="1763" y="7591"/>
                    </a:cubicBezTo>
                    <a:lnTo>
                      <a:pt x="341" y="160"/>
                    </a:lnTo>
                    <a:cubicBezTo>
                      <a:pt x="341" y="80"/>
                      <a:pt x="261" y="0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44"/>
              <p:cNvSpPr/>
              <p:nvPr/>
            </p:nvSpPr>
            <p:spPr>
              <a:xfrm>
                <a:off x="8045783" y="4103231"/>
                <a:ext cx="25872" cy="91354"/>
              </a:xfrm>
              <a:custGeom>
                <a:avLst/>
                <a:gdLst/>
                <a:ahLst/>
                <a:cxnLst/>
                <a:rect l="l" t="t" r="r" b="b"/>
                <a:pathLst>
                  <a:path w="902" h="3185" extrusionOk="0">
                    <a:moveTo>
                      <a:pt x="161" y="0"/>
                    </a:moveTo>
                    <a:cubicBezTo>
                      <a:pt x="81" y="0"/>
                      <a:pt x="1" y="80"/>
                      <a:pt x="1" y="181"/>
                    </a:cubicBezTo>
                    <a:lnTo>
                      <a:pt x="581" y="3005"/>
                    </a:lnTo>
                    <a:cubicBezTo>
                      <a:pt x="581" y="3085"/>
                      <a:pt x="742" y="3185"/>
                      <a:pt x="822" y="3185"/>
                    </a:cubicBezTo>
                    <a:cubicBezTo>
                      <a:pt x="902" y="3185"/>
                      <a:pt x="902" y="3085"/>
                      <a:pt x="902" y="3005"/>
                    </a:cubicBezTo>
                    <a:lnTo>
                      <a:pt x="321" y="80"/>
                    </a:lnTo>
                    <a:cubicBezTo>
                      <a:pt x="32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44"/>
              <p:cNvSpPr/>
              <p:nvPr/>
            </p:nvSpPr>
            <p:spPr>
              <a:xfrm>
                <a:off x="8100368" y="4047126"/>
                <a:ext cx="24151" cy="77959"/>
              </a:xfrm>
              <a:custGeom>
                <a:avLst/>
                <a:gdLst/>
                <a:ahLst/>
                <a:cxnLst/>
                <a:rect l="l" t="t" r="r" b="b"/>
                <a:pathLst>
                  <a:path w="842" h="2718" extrusionOk="0">
                    <a:moveTo>
                      <a:pt x="247" y="1"/>
                    </a:moveTo>
                    <a:cubicBezTo>
                      <a:pt x="226" y="1"/>
                      <a:pt x="203" y="11"/>
                      <a:pt x="181" y="34"/>
                    </a:cubicBezTo>
                    <a:cubicBezTo>
                      <a:pt x="100" y="34"/>
                      <a:pt x="0" y="134"/>
                      <a:pt x="100" y="214"/>
                    </a:cubicBezTo>
                    <a:lnTo>
                      <a:pt x="501" y="2537"/>
                    </a:lnTo>
                    <a:cubicBezTo>
                      <a:pt x="501" y="2637"/>
                      <a:pt x="601" y="2717"/>
                      <a:pt x="681" y="2717"/>
                    </a:cubicBezTo>
                    <a:cubicBezTo>
                      <a:pt x="842" y="2717"/>
                      <a:pt x="842" y="2637"/>
                      <a:pt x="842" y="2537"/>
                    </a:cubicBezTo>
                    <a:lnTo>
                      <a:pt x="341" y="134"/>
                    </a:lnTo>
                    <a:cubicBezTo>
                      <a:pt x="341" y="62"/>
                      <a:pt x="300" y="1"/>
                      <a:pt x="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44"/>
              <p:cNvSpPr/>
              <p:nvPr/>
            </p:nvSpPr>
            <p:spPr>
              <a:xfrm>
                <a:off x="8134271" y="4170436"/>
                <a:ext cx="33329" cy="123019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4289" extrusionOk="0">
                    <a:moveTo>
                      <a:pt x="160" y="1"/>
                    </a:moveTo>
                    <a:cubicBezTo>
                      <a:pt x="80" y="1"/>
                      <a:pt x="0" y="81"/>
                      <a:pt x="80" y="161"/>
                    </a:cubicBezTo>
                    <a:lnTo>
                      <a:pt x="821" y="4167"/>
                    </a:lnTo>
                    <a:cubicBezTo>
                      <a:pt x="821" y="4223"/>
                      <a:pt x="870" y="4289"/>
                      <a:pt x="927" y="4289"/>
                    </a:cubicBezTo>
                    <a:cubicBezTo>
                      <a:pt x="952" y="4289"/>
                      <a:pt x="977" y="4277"/>
                      <a:pt x="1001" y="4247"/>
                    </a:cubicBezTo>
                    <a:cubicBezTo>
                      <a:pt x="1082" y="4247"/>
                      <a:pt x="1162" y="4167"/>
                      <a:pt x="1162" y="4087"/>
                    </a:cubicBezTo>
                    <a:lnTo>
                      <a:pt x="421" y="161"/>
                    </a:lnTo>
                    <a:cubicBezTo>
                      <a:pt x="320" y="8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44"/>
              <p:cNvSpPr/>
              <p:nvPr/>
            </p:nvSpPr>
            <p:spPr>
              <a:xfrm>
                <a:off x="8093455" y="4256600"/>
                <a:ext cx="31063" cy="13389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4668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742" y="4507"/>
                    </a:lnTo>
                    <a:cubicBezTo>
                      <a:pt x="742" y="4588"/>
                      <a:pt x="842" y="4668"/>
                      <a:pt x="922" y="4668"/>
                    </a:cubicBezTo>
                    <a:cubicBezTo>
                      <a:pt x="1002" y="4588"/>
                      <a:pt x="1083" y="4507"/>
                      <a:pt x="1083" y="4427"/>
                    </a:cubicBezTo>
                    <a:lnTo>
                      <a:pt x="341" y="161"/>
                    </a:lnTo>
                    <a:cubicBezTo>
                      <a:pt x="34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44"/>
              <p:cNvSpPr/>
              <p:nvPr/>
            </p:nvSpPr>
            <p:spPr>
              <a:xfrm>
                <a:off x="8177354" y="4359459"/>
                <a:ext cx="28740" cy="15339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5348" extrusionOk="0">
                    <a:moveTo>
                      <a:pt x="160" y="0"/>
                    </a:moveTo>
                    <a:cubicBezTo>
                      <a:pt x="0" y="0"/>
                      <a:pt x="0" y="80"/>
                      <a:pt x="0" y="160"/>
                    </a:cubicBezTo>
                    <a:lnTo>
                      <a:pt x="661" y="5268"/>
                    </a:lnTo>
                    <a:cubicBezTo>
                      <a:pt x="661" y="5348"/>
                      <a:pt x="741" y="5348"/>
                      <a:pt x="821" y="5348"/>
                    </a:cubicBezTo>
                    <a:cubicBezTo>
                      <a:pt x="922" y="5348"/>
                      <a:pt x="1002" y="5268"/>
                      <a:pt x="1002" y="5168"/>
                    </a:cubicBezTo>
                    <a:lnTo>
                      <a:pt x="321" y="80"/>
                    </a:lnTo>
                    <a:cubicBezTo>
                      <a:pt x="321" y="0"/>
                      <a:pt x="241" y="0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44"/>
              <p:cNvSpPr/>
              <p:nvPr/>
            </p:nvSpPr>
            <p:spPr>
              <a:xfrm>
                <a:off x="8129080" y="4438740"/>
                <a:ext cx="43110" cy="244174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8513" extrusionOk="0">
                    <a:moveTo>
                      <a:pt x="101" y="0"/>
                    </a:moveTo>
                    <a:cubicBezTo>
                      <a:pt x="1" y="0"/>
                      <a:pt x="1" y="80"/>
                      <a:pt x="1" y="160"/>
                    </a:cubicBezTo>
                    <a:lnTo>
                      <a:pt x="1182" y="8332"/>
                    </a:lnTo>
                    <a:cubicBezTo>
                      <a:pt x="1182" y="8512"/>
                      <a:pt x="1263" y="8512"/>
                      <a:pt x="1343" y="8512"/>
                    </a:cubicBezTo>
                    <a:cubicBezTo>
                      <a:pt x="1423" y="8512"/>
                      <a:pt x="1503" y="8412"/>
                      <a:pt x="1503" y="8332"/>
                    </a:cubicBezTo>
                    <a:lnTo>
                      <a:pt x="341" y="160"/>
                    </a:lnTo>
                    <a:cubicBezTo>
                      <a:pt x="341" y="80"/>
                      <a:pt x="261" y="0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44"/>
              <p:cNvSpPr/>
              <p:nvPr/>
            </p:nvSpPr>
            <p:spPr>
              <a:xfrm>
                <a:off x="8234806" y="4584652"/>
                <a:ext cx="35624" cy="13847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4828" extrusionOk="0">
                    <a:moveTo>
                      <a:pt x="80" y="0"/>
                    </a:moveTo>
                    <a:cubicBezTo>
                      <a:pt x="0" y="0"/>
                      <a:pt x="0" y="81"/>
                      <a:pt x="0" y="161"/>
                    </a:cubicBezTo>
                    <a:lnTo>
                      <a:pt x="921" y="4667"/>
                    </a:lnTo>
                    <a:cubicBezTo>
                      <a:pt x="921" y="4747"/>
                      <a:pt x="1002" y="4827"/>
                      <a:pt x="1082" y="4827"/>
                    </a:cubicBezTo>
                    <a:cubicBezTo>
                      <a:pt x="1162" y="4747"/>
                      <a:pt x="1242" y="4667"/>
                      <a:pt x="1242" y="4587"/>
                    </a:cubicBezTo>
                    <a:lnTo>
                      <a:pt x="321" y="81"/>
                    </a:lnTo>
                    <a:cubicBezTo>
                      <a:pt x="240" y="0"/>
                      <a:pt x="160" y="0"/>
                      <a:pt x="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44"/>
              <p:cNvSpPr/>
              <p:nvPr/>
            </p:nvSpPr>
            <p:spPr>
              <a:xfrm>
                <a:off x="8148613" y="4716194"/>
                <a:ext cx="26474" cy="100590"/>
              </a:xfrm>
              <a:custGeom>
                <a:avLst/>
                <a:gdLst/>
                <a:ahLst/>
                <a:cxnLst/>
                <a:rect l="l" t="t" r="r" b="b"/>
                <a:pathLst>
                  <a:path w="923" h="3507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582" y="3426"/>
                    </a:lnTo>
                    <a:cubicBezTo>
                      <a:pt x="582" y="3506"/>
                      <a:pt x="662" y="3506"/>
                      <a:pt x="742" y="3506"/>
                    </a:cubicBezTo>
                    <a:cubicBezTo>
                      <a:pt x="822" y="3506"/>
                      <a:pt x="922" y="3426"/>
                      <a:pt x="922" y="3346"/>
                    </a:cubicBezTo>
                    <a:lnTo>
                      <a:pt x="321" y="16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44"/>
              <p:cNvSpPr/>
              <p:nvPr/>
            </p:nvSpPr>
            <p:spPr>
              <a:xfrm>
                <a:off x="8200903" y="4725975"/>
                <a:ext cx="24151" cy="81028"/>
              </a:xfrm>
              <a:custGeom>
                <a:avLst/>
                <a:gdLst/>
                <a:ahLst/>
                <a:cxnLst/>
                <a:rect l="l" t="t" r="r" b="b"/>
                <a:pathLst>
                  <a:path w="842" h="2825" extrusionOk="0">
                    <a:moveTo>
                      <a:pt x="101" y="0"/>
                    </a:moveTo>
                    <a:cubicBezTo>
                      <a:pt x="0" y="0"/>
                      <a:pt x="0" y="81"/>
                      <a:pt x="0" y="161"/>
                    </a:cubicBezTo>
                    <a:lnTo>
                      <a:pt x="501" y="2744"/>
                    </a:lnTo>
                    <a:cubicBezTo>
                      <a:pt x="501" y="2825"/>
                      <a:pt x="601" y="2825"/>
                      <a:pt x="681" y="2825"/>
                    </a:cubicBezTo>
                    <a:cubicBezTo>
                      <a:pt x="761" y="2825"/>
                      <a:pt x="842" y="2744"/>
                      <a:pt x="842" y="2664"/>
                    </a:cubicBezTo>
                    <a:lnTo>
                      <a:pt x="341" y="81"/>
                    </a:lnTo>
                    <a:cubicBezTo>
                      <a:pt x="341" y="0"/>
                      <a:pt x="261" y="0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44"/>
              <p:cNvSpPr/>
              <p:nvPr/>
            </p:nvSpPr>
            <p:spPr>
              <a:xfrm>
                <a:off x="8270402" y="4773646"/>
                <a:ext cx="45433" cy="139053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4848" extrusionOk="0">
                    <a:moveTo>
                      <a:pt x="81" y="1"/>
                    </a:moveTo>
                    <a:cubicBezTo>
                      <a:pt x="1" y="1"/>
                      <a:pt x="1" y="81"/>
                      <a:pt x="1" y="161"/>
                    </a:cubicBezTo>
                    <a:lnTo>
                      <a:pt x="1263" y="4748"/>
                    </a:lnTo>
                    <a:cubicBezTo>
                      <a:pt x="1263" y="4848"/>
                      <a:pt x="1343" y="4848"/>
                      <a:pt x="1423" y="4848"/>
                    </a:cubicBezTo>
                    <a:cubicBezTo>
                      <a:pt x="1503" y="4848"/>
                      <a:pt x="1583" y="4748"/>
                      <a:pt x="1583" y="4668"/>
                    </a:cubicBezTo>
                    <a:lnTo>
                      <a:pt x="341" y="81"/>
                    </a:lnTo>
                    <a:cubicBezTo>
                      <a:pt x="261" y="1"/>
                      <a:pt x="181" y="1"/>
                      <a:pt x="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44"/>
              <p:cNvSpPr/>
              <p:nvPr/>
            </p:nvSpPr>
            <p:spPr>
              <a:xfrm>
                <a:off x="8175059" y="4862134"/>
                <a:ext cx="31034" cy="141347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4928" extrusionOk="0">
                    <a:moveTo>
                      <a:pt x="160" y="0"/>
                    </a:moveTo>
                    <a:cubicBezTo>
                      <a:pt x="80" y="0"/>
                      <a:pt x="0" y="80"/>
                      <a:pt x="80" y="161"/>
                    </a:cubicBezTo>
                    <a:lnTo>
                      <a:pt x="741" y="4767"/>
                    </a:lnTo>
                    <a:cubicBezTo>
                      <a:pt x="741" y="4847"/>
                      <a:pt x="821" y="4927"/>
                      <a:pt x="901" y="4927"/>
                    </a:cubicBezTo>
                    <a:cubicBezTo>
                      <a:pt x="1002" y="4927"/>
                      <a:pt x="1082" y="4847"/>
                      <a:pt x="1082" y="4767"/>
                    </a:cubicBezTo>
                    <a:lnTo>
                      <a:pt x="321" y="161"/>
                    </a:lnTo>
                    <a:cubicBezTo>
                      <a:pt x="321" y="80"/>
                      <a:pt x="240" y="0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44"/>
              <p:cNvSpPr/>
              <p:nvPr/>
            </p:nvSpPr>
            <p:spPr>
              <a:xfrm>
                <a:off x="8212950" y="4833394"/>
                <a:ext cx="21885" cy="81602"/>
              </a:xfrm>
              <a:custGeom>
                <a:avLst/>
                <a:gdLst/>
                <a:ahLst/>
                <a:cxnLst/>
                <a:rect l="l" t="t" r="r" b="b"/>
                <a:pathLst>
                  <a:path w="763" h="2845" extrusionOk="0">
                    <a:moveTo>
                      <a:pt x="81" y="1"/>
                    </a:moveTo>
                    <a:cubicBezTo>
                      <a:pt x="1" y="81"/>
                      <a:pt x="1" y="161"/>
                      <a:pt x="1" y="261"/>
                    </a:cubicBezTo>
                    <a:lnTo>
                      <a:pt x="422" y="2765"/>
                    </a:lnTo>
                    <a:cubicBezTo>
                      <a:pt x="502" y="2845"/>
                      <a:pt x="582" y="2845"/>
                      <a:pt x="682" y="2845"/>
                    </a:cubicBezTo>
                    <a:cubicBezTo>
                      <a:pt x="762" y="2845"/>
                      <a:pt x="762" y="2765"/>
                      <a:pt x="762" y="2665"/>
                    </a:cubicBezTo>
                    <a:lnTo>
                      <a:pt x="341" y="161"/>
                    </a:lnTo>
                    <a:cubicBezTo>
                      <a:pt x="261" y="81"/>
                      <a:pt x="181" y="1"/>
                      <a:pt x="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44"/>
              <p:cNvSpPr/>
              <p:nvPr/>
            </p:nvSpPr>
            <p:spPr>
              <a:xfrm>
                <a:off x="8206066" y="5039082"/>
                <a:ext cx="18988" cy="71821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504" extrusionOk="0">
                    <a:moveTo>
                      <a:pt x="161" y="0"/>
                    </a:moveTo>
                    <a:cubicBezTo>
                      <a:pt x="81" y="0"/>
                      <a:pt x="1" y="100"/>
                      <a:pt x="1" y="180"/>
                    </a:cubicBezTo>
                    <a:lnTo>
                      <a:pt x="321" y="2344"/>
                    </a:lnTo>
                    <a:cubicBezTo>
                      <a:pt x="321" y="2424"/>
                      <a:pt x="421" y="2504"/>
                      <a:pt x="501" y="2504"/>
                    </a:cubicBezTo>
                    <a:cubicBezTo>
                      <a:pt x="581" y="2424"/>
                      <a:pt x="662" y="2344"/>
                      <a:pt x="662" y="2263"/>
                    </a:cubicBezTo>
                    <a:lnTo>
                      <a:pt x="321" y="180"/>
                    </a:lnTo>
                    <a:cubicBezTo>
                      <a:pt x="321" y="10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44"/>
              <p:cNvSpPr/>
              <p:nvPr/>
            </p:nvSpPr>
            <p:spPr>
              <a:xfrm>
                <a:off x="8208360" y="5161445"/>
                <a:ext cx="21282" cy="117225"/>
              </a:xfrm>
              <a:custGeom>
                <a:avLst/>
                <a:gdLst/>
                <a:ahLst/>
                <a:cxnLst/>
                <a:rect l="l" t="t" r="r" b="b"/>
                <a:pathLst>
                  <a:path w="742" h="4087" extrusionOk="0">
                    <a:moveTo>
                      <a:pt x="161" y="0"/>
                    </a:moveTo>
                    <a:cubicBezTo>
                      <a:pt x="81" y="0"/>
                      <a:pt x="1" y="80"/>
                      <a:pt x="1" y="160"/>
                    </a:cubicBezTo>
                    <a:lnTo>
                      <a:pt x="421" y="3926"/>
                    </a:lnTo>
                    <a:cubicBezTo>
                      <a:pt x="501" y="4006"/>
                      <a:pt x="501" y="4086"/>
                      <a:pt x="662" y="4086"/>
                    </a:cubicBezTo>
                    <a:cubicBezTo>
                      <a:pt x="742" y="4086"/>
                      <a:pt x="742" y="4006"/>
                      <a:pt x="742" y="3926"/>
                    </a:cubicBezTo>
                    <a:lnTo>
                      <a:pt x="341" y="160"/>
                    </a:lnTo>
                    <a:cubicBezTo>
                      <a:pt x="341" y="8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44"/>
              <p:cNvSpPr/>
              <p:nvPr/>
            </p:nvSpPr>
            <p:spPr>
              <a:xfrm>
                <a:off x="8243985" y="4950594"/>
                <a:ext cx="24151" cy="77959"/>
              </a:xfrm>
              <a:custGeom>
                <a:avLst/>
                <a:gdLst/>
                <a:ahLst/>
                <a:cxnLst/>
                <a:rect l="l" t="t" r="r" b="b"/>
                <a:pathLst>
                  <a:path w="842" h="2718" extrusionOk="0">
                    <a:moveTo>
                      <a:pt x="181" y="1"/>
                    </a:moveTo>
                    <a:cubicBezTo>
                      <a:pt x="101" y="1"/>
                      <a:pt x="1" y="81"/>
                      <a:pt x="1" y="181"/>
                    </a:cubicBezTo>
                    <a:lnTo>
                      <a:pt x="501" y="2584"/>
                    </a:lnTo>
                    <a:cubicBezTo>
                      <a:pt x="501" y="2656"/>
                      <a:pt x="552" y="2717"/>
                      <a:pt x="611" y="2717"/>
                    </a:cubicBezTo>
                    <a:cubicBezTo>
                      <a:pt x="634" y="2717"/>
                      <a:pt x="659" y="2707"/>
                      <a:pt x="682" y="2685"/>
                    </a:cubicBezTo>
                    <a:cubicBezTo>
                      <a:pt x="842" y="2685"/>
                      <a:pt x="842" y="2584"/>
                      <a:pt x="842" y="2504"/>
                    </a:cubicBezTo>
                    <a:lnTo>
                      <a:pt x="341" y="18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44"/>
              <p:cNvSpPr/>
              <p:nvPr/>
            </p:nvSpPr>
            <p:spPr>
              <a:xfrm>
                <a:off x="8270402" y="5070662"/>
                <a:ext cx="36226" cy="120467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4200" extrusionOk="0">
                    <a:moveTo>
                      <a:pt x="181" y="1"/>
                    </a:moveTo>
                    <a:cubicBezTo>
                      <a:pt x="81" y="1"/>
                      <a:pt x="1" y="81"/>
                      <a:pt x="81" y="161"/>
                    </a:cubicBezTo>
                    <a:lnTo>
                      <a:pt x="922" y="4087"/>
                    </a:lnTo>
                    <a:cubicBezTo>
                      <a:pt x="922" y="4143"/>
                      <a:pt x="962" y="4200"/>
                      <a:pt x="1014" y="4200"/>
                    </a:cubicBezTo>
                    <a:cubicBezTo>
                      <a:pt x="1035" y="4200"/>
                      <a:pt x="1059" y="4190"/>
                      <a:pt x="1082" y="4167"/>
                    </a:cubicBezTo>
                    <a:cubicBezTo>
                      <a:pt x="1183" y="4167"/>
                      <a:pt x="1263" y="4087"/>
                      <a:pt x="1263" y="4006"/>
                    </a:cubicBezTo>
                    <a:lnTo>
                      <a:pt x="341" y="81"/>
                    </a:lnTo>
                    <a:cubicBezTo>
                      <a:pt x="341" y="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44"/>
              <p:cNvSpPr/>
              <p:nvPr/>
            </p:nvSpPr>
            <p:spPr>
              <a:xfrm>
                <a:off x="8292230" y="5233240"/>
                <a:ext cx="21282" cy="76439"/>
              </a:xfrm>
              <a:custGeom>
                <a:avLst/>
                <a:gdLst/>
                <a:ahLst/>
                <a:cxnLst/>
                <a:rect l="l" t="t" r="r" b="b"/>
                <a:pathLst>
                  <a:path w="742" h="2665" extrusionOk="0">
                    <a:moveTo>
                      <a:pt x="81" y="1"/>
                    </a:moveTo>
                    <a:cubicBezTo>
                      <a:pt x="1" y="1"/>
                      <a:pt x="1" y="81"/>
                      <a:pt x="1" y="161"/>
                    </a:cubicBezTo>
                    <a:lnTo>
                      <a:pt x="422" y="2585"/>
                    </a:lnTo>
                    <a:cubicBezTo>
                      <a:pt x="422" y="2665"/>
                      <a:pt x="502" y="2665"/>
                      <a:pt x="582" y="2665"/>
                    </a:cubicBezTo>
                    <a:cubicBezTo>
                      <a:pt x="662" y="2665"/>
                      <a:pt x="742" y="2585"/>
                      <a:pt x="742" y="2504"/>
                    </a:cubicBezTo>
                    <a:lnTo>
                      <a:pt x="321" y="81"/>
                    </a:lnTo>
                    <a:cubicBezTo>
                      <a:pt x="241" y="1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44"/>
              <p:cNvSpPr/>
              <p:nvPr/>
            </p:nvSpPr>
            <p:spPr>
              <a:xfrm>
                <a:off x="8306601" y="4950594"/>
                <a:ext cx="21282" cy="65912"/>
              </a:xfrm>
              <a:custGeom>
                <a:avLst/>
                <a:gdLst/>
                <a:ahLst/>
                <a:cxnLst/>
                <a:rect l="l" t="t" r="r" b="b"/>
                <a:pathLst>
                  <a:path w="742" h="2298" extrusionOk="0">
                    <a:moveTo>
                      <a:pt x="161" y="1"/>
                    </a:moveTo>
                    <a:cubicBezTo>
                      <a:pt x="81" y="1"/>
                      <a:pt x="1" y="81"/>
                      <a:pt x="81" y="181"/>
                    </a:cubicBezTo>
                    <a:lnTo>
                      <a:pt x="421" y="2184"/>
                    </a:lnTo>
                    <a:cubicBezTo>
                      <a:pt x="421" y="2240"/>
                      <a:pt x="461" y="2297"/>
                      <a:pt x="513" y="2297"/>
                    </a:cubicBezTo>
                    <a:cubicBezTo>
                      <a:pt x="535" y="2297"/>
                      <a:pt x="558" y="2287"/>
                      <a:pt x="581" y="2264"/>
                    </a:cubicBezTo>
                    <a:cubicBezTo>
                      <a:pt x="662" y="2264"/>
                      <a:pt x="742" y="2184"/>
                      <a:pt x="742" y="2084"/>
                    </a:cubicBezTo>
                    <a:lnTo>
                      <a:pt x="321" y="81"/>
                    </a:lnTo>
                    <a:cubicBezTo>
                      <a:pt x="321" y="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44"/>
              <p:cNvSpPr/>
              <p:nvPr/>
            </p:nvSpPr>
            <p:spPr>
              <a:xfrm>
                <a:off x="8327855" y="5055087"/>
                <a:ext cx="28769" cy="108678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3789" extrusionOk="0">
                    <a:moveTo>
                      <a:pt x="166" y="1"/>
                    </a:moveTo>
                    <a:cubicBezTo>
                      <a:pt x="139" y="1"/>
                      <a:pt x="111" y="13"/>
                      <a:pt x="81" y="43"/>
                    </a:cubicBezTo>
                    <a:cubicBezTo>
                      <a:pt x="1" y="43"/>
                      <a:pt x="1" y="123"/>
                      <a:pt x="1" y="203"/>
                    </a:cubicBezTo>
                    <a:lnTo>
                      <a:pt x="682" y="3708"/>
                    </a:lnTo>
                    <a:cubicBezTo>
                      <a:pt x="762" y="3788"/>
                      <a:pt x="842" y="3788"/>
                      <a:pt x="922" y="3788"/>
                    </a:cubicBezTo>
                    <a:cubicBezTo>
                      <a:pt x="1002" y="3788"/>
                      <a:pt x="1002" y="3708"/>
                      <a:pt x="1002" y="3628"/>
                    </a:cubicBezTo>
                    <a:lnTo>
                      <a:pt x="341" y="123"/>
                    </a:lnTo>
                    <a:cubicBezTo>
                      <a:pt x="285" y="67"/>
                      <a:pt x="229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44"/>
              <p:cNvSpPr/>
              <p:nvPr/>
            </p:nvSpPr>
            <p:spPr>
              <a:xfrm>
                <a:off x="8356596" y="5214280"/>
                <a:ext cx="21856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505" extrusionOk="0">
                    <a:moveTo>
                      <a:pt x="180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421" y="2324"/>
                    </a:lnTo>
                    <a:cubicBezTo>
                      <a:pt x="421" y="2404"/>
                      <a:pt x="501" y="2504"/>
                      <a:pt x="581" y="2504"/>
                    </a:cubicBezTo>
                    <a:cubicBezTo>
                      <a:pt x="681" y="2504"/>
                      <a:pt x="761" y="2404"/>
                      <a:pt x="761" y="2324"/>
                    </a:cubicBezTo>
                    <a:lnTo>
                      <a:pt x="341" y="81"/>
                    </a:lnTo>
                    <a:cubicBezTo>
                      <a:pt x="341" y="1"/>
                      <a:pt x="261" y="1"/>
                      <a:pt x="1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44"/>
              <p:cNvSpPr/>
              <p:nvPr/>
            </p:nvSpPr>
            <p:spPr>
              <a:xfrm>
                <a:off x="8315808" y="4137134"/>
                <a:ext cx="24151" cy="9078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3165" extrusionOk="0">
                    <a:moveTo>
                      <a:pt x="180" y="0"/>
                    </a:moveTo>
                    <a:cubicBezTo>
                      <a:pt x="100" y="80"/>
                      <a:pt x="0" y="160"/>
                      <a:pt x="0" y="240"/>
                    </a:cubicBezTo>
                    <a:lnTo>
                      <a:pt x="501" y="3004"/>
                    </a:lnTo>
                    <a:cubicBezTo>
                      <a:pt x="501" y="3084"/>
                      <a:pt x="601" y="3165"/>
                      <a:pt x="681" y="3165"/>
                    </a:cubicBezTo>
                    <a:cubicBezTo>
                      <a:pt x="761" y="3165"/>
                      <a:pt x="841" y="3084"/>
                      <a:pt x="841" y="3004"/>
                    </a:cubicBezTo>
                    <a:lnTo>
                      <a:pt x="341" y="160"/>
                    </a:lnTo>
                    <a:cubicBezTo>
                      <a:pt x="341" y="80"/>
                      <a:pt x="260" y="0"/>
                      <a:pt x="1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44"/>
              <p:cNvSpPr/>
              <p:nvPr/>
            </p:nvSpPr>
            <p:spPr>
              <a:xfrm>
                <a:off x="8347388" y="4273265"/>
                <a:ext cx="40242" cy="167793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5850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1082" y="5669"/>
                    </a:lnTo>
                    <a:cubicBezTo>
                      <a:pt x="1082" y="5769"/>
                      <a:pt x="1162" y="5849"/>
                      <a:pt x="1242" y="5849"/>
                    </a:cubicBezTo>
                    <a:cubicBezTo>
                      <a:pt x="1323" y="5849"/>
                      <a:pt x="1403" y="5769"/>
                      <a:pt x="1323" y="5669"/>
                    </a:cubicBezTo>
                    <a:lnTo>
                      <a:pt x="321" y="16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44"/>
              <p:cNvSpPr/>
              <p:nvPr/>
            </p:nvSpPr>
            <p:spPr>
              <a:xfrm>
                <a:off x="8387602" y="4484117"/>
                <a:ext cx="33931" cy="165842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5782" extrusionOk="0">
                    <a:moveTo>
                      <a:pt x="181" y="0"/>
                    </a:moveTo>
                    <a:cubicBezTo>
                      <a:pt x="101" y="0"/>
                      <a:pt x="1" y="80"/>
                      <a:pt x="1" y="161"/>
                    </a:cubicBezTo>
                    <a:lnTo>
                      <a:pt x="842" y="5669"/>
                    </a:lnTo>
                    <a:cubicBezTo>
                      <a:pt x="842" y="5725"/>
                      <a:pt x="882" y="5782"/>
                      <a:pt x="934" y="5782"/>
                    </a:cubicBezTo>
                    <a:cubicBezTo>
                      <a:pt x="955" y="5782"/>
                      <a:pt x="979" y="5772"/>
                      <a:pt x="1002" y="5749"/>
                    </a:cubicBezTo>
                    <a:cubicBezTo>
                      <a:pt x="1102" y="5749"/>
                      <a:pt x="1182" y="5669"/>
                      <a:pt x="1182" y="5588"/>
                    </a:cubicBezTo>
                    <a:lnTo>
                      <a:pt x="341" y="161"/>
                    </a:lnTo>
                    <a:cubicBezTo>
                      <a:pt x="341" y="8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44"/>
              <p:cNvSpPr/>
              <p:nvPr/>
            </p:nvSpPr>
            <p:spPr>
              <a:xfrm>
                <a:off x="8409430" y="4708736"/>
                <a:ext cx="40815" cy="165469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5769" extrusionOk="0">
                    <a:moveTo>
                      <a:pt x="161" y="1"/>
                    </a:moveTo>
                    <a:cubicBezTo>
                      <a:pt x="81" y="1"/>
                      <a:pt x="1" y="101"/>
                      <a:pt x="1" y="181"/>
                    </a:cubicBezTo>
                    <a:lnTo>
                      <a:pt x="1082" y="5609"/>
                    </a:lnTo>
                    <a:cubicBezTo>
                      <a:pt x="1082" y="5689"/>
                      <a:pt x="1162" y="5769"/>
                      <a:pt x="1243" y="5769"/>
                    </a:cubicBezTo>
                    <a:cubicBezTo>
                      <a:pt x="1343" y="5689"/>
                      <a:pt x="1423" y="5609"/>
                      <a:pt x="1343" y="5509"/>
                    </a:cubicBezTo>
                    <a:lnTo>
                      <a:pt x="341" y="181"/>
                    </a:lnTo>
                    <a:cubicBezTo>
                      <a:pt x="341" y="10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44"/>
              <p:cNvSpPr/>
              <p:nvPr/>
            </p:nvSpPr>
            <p:spPr>
              <a:xfrm>
                <a:off x="8473796" y="4931634"/>
                <a:ext cx="24151" cy="90809"/>
              </a:xfrm>
              <a:custGeom>
                <a:avLst/>
                <a:gdLst/>
                <a:ahLst/>
                <a:cxnLst/>
                <a:rect l="l" t="t" r="r" b="b"/>
                <a:pathLst>
                  <a:path w="842" h="3166" extrusionOk="0">
                    <a:moveTo>
                      <a:pt x="180" y="1"/>
                    </a:moveTo>
                    <a:cubicBezTo>
                      <a:pt x="100" y="81"/>
                      <a:pt x="0" y="161"/>
                      <a:pt x="0" y="241"/>
                    </a:cubicBezTo>
                    <a:lnTo>
                      <a:pt x="501" y="3005"/>
                    </a:lnTo>
                    <a:cubicBezTo>
                      <a:pt x="501" y="3165"/>
                      <a:pt x="601" y="3165"/>
                      <a:pt x="681" y="3165"/>
                    </a:cubicBezTo>
                    <a:cubicBezTo>
                      <a:pt x="761" y="3165"/>
                      <a:pt x="841" y="3085"/>
                      <a:pt x="841" y="3005"/>
                    </a:cubicBezTo>
                    <a:lnTo>
                      <a:pt x="341" y="161"/>
                    </a:lnTo>
                    <a:cubicBezTo>
                      <a:pt x="341" y="81"/>
                      <a:pt x="260" y="1"/>
                      <a:pt x="1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44"/>
              <p:cNvSpPr/>
              <p:nvPr/>
            </p:nvSpPr>
            <p:spPr>
              <a:xfrm>
                <a:off x="8505376" y="5099403"/>
                <a:ext cx="33358" cy="130219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4540" extrusionOk="0">
                    <a:moveTo>
                      <a:pt x="161" y="0"/>
                    </a:moveTo>
                    <a:cubicBezTo>
                      <a:pt x="81" y="0"/>
                      <a:pt x="1" y="80"/>
                      <a:pt x="1" y="160"/>
                    </a:cubicBezTo>
                    <a:lnTo>
                      <a:pt x="822" y="4406"/>
                    </a:lnTo>
                    <a:cubicBezTo>
                      <a:pt x="822" y="4478"/>
                      <a:pt x="863" y="4539"/>
                      <a:pt x="923" y="4539"/>
                    </a:cubicBezTo>
                    <a:cubicBezTo>
                      <a:pt x="946" y="4539"/>
                      <a:pt x="973" y="4530"/>
                      <a:pt x="1002" y="4507"/>
                    </a:cubicBezTo>
                    <a:cubicBezTo>
                      <a:pt x="1082" y="4507"/>
                      <a:pt x="1162" y="4406"/>
                      <a:pt x="1162" y="4326"/>
                    </a:cubicBezTo>
                    <a:lnTo>
                      <a:pt x="321" y="80"/>
                    </a:lnTo>
                    <a:cubicBezTo>
                      <a:pt x="32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44"/>
              <p:cNvSpPr/>
              <p:nvPr/>
            </p:nvSpPr>
            <p:spPr>
              <a:xfrm>
                <a:off x="8344520" y="4019361"/>
                <a:ext cx="36226" cy="136729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4767" extrusionOk="0">
                    <a:moveTo>
                      <a:pt x="101" y="0"/>
                    </a:moveTo>
                    <a:cubicBezTo>
                      <a:pt x="1" y="100"/>
                      <a:pt x="1" y="180"/>
                      <a:pt x="1" y="261"/>
                    </a:cubicBezTo>
                    <a:lnTo>
                      <a:pt x="922" y="4607"/>
                    </a:lnTo>
                    <a:cubicBezTo>
                      <a:pt x="922" y="4687"/>
                      <a:pt x="1002" y="4767"/>
                      <a:pt x="1102" y="4767"/>
                    </a:cubicBezTo>
                    <a:lnTo>
                      <a:pt x="1182" y="4767"/>
                    </a:lnTo>
                    <a:cubicBezTo>
                      <a:pt x="1262" y="4687"/>
                      <a:pt x="1262" y="4607"/>
                      <a:pt x="1262" y="4507"/>
                    </a:cubicBezTo>
                    <a:lnTo>
                      <a:pt x="341" y="180"/>
                    </a:lnTo>
                    <a:cubicBezTo>
                      <a:pt x="341" y="100"/>
                      <a:pt x="181" y="0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44"/>
              <p:cNvSpPr/>
              <p:nvPr/>
            </p:nvSpPr>
            <p:spPr>
              <a:xfrm>
                <a:off x="8387602" y="4206060"/>
                <a:ext cx="40815" cy="143642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5008" extrusionOk="0">
                    <a:moveTo>
                      <a:pt x="101" y="0"/>
                    </a:moveTo>
                    <a:cubicBezTo>
                      <a:pt x="1" y="101"/>
                      <a:pt x="1" y="181"/>
                      <a:pt x="1" y="261"/>
                    </a:cubicBezTo>
                    <a:lnTo>
                      <a:pt x="1102" y="4847"/>
                    </a:lnTo>
                    <a:cubicBezTo>
                      <a:pt x="1102" y="4928"/>
                      <a:pt x="1182" y="5008"/>
                      <a:pt x="1263" y="5008"/>
                    </a:cubicBezTo>
                    <a:cubicBezTo>
                      <a:pt x="1343" y="4928"/>
                      <a:pt x="1423" y="4847"/>
                      <a:pt x="1343" y="4767"/>
                    </a:cubicBezTo>
                    <a:lnTo>
                      <a:pt x="341" y="181"/>
                    </a:lnTo>
                    <a:cubicBezTo>
                      <a:pt x="261" y="101"/>
                      <a:pt x="181" y="0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44"/>
              <p:cNvSpPr/>
              <p:nvPr/>
            </p:nvSpPr>
            <p:spPr>
              <a:xfrm>
                <a:off x="8428390" y="4395629"/>
                <a:ext cx="33931" cy="117225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4087" extrusionOk="0">
                    <a:moveTo>
                      <a:pt x="181" y="1"/>
                    </a:moveTo>
                    <a:cubicBezTo>
                      <a:pt x="81" y="1"/>
                      <a:pt x="1" y="81"/>
                      <a:pt x="81" y="241"/>
                    </a:cubicBezTo>
                    <a:lnTo>
                      <a:pt x="842" y="3907"/>
                    </a:lnTo>
                    <a:cubicBezTo>
                      <a:pt x="842" y="4087"/>
                      <a:pt x="922" y="4087"/>
                      <a:pt x="1002" y="4087"/>
                    </a:cubicBezTo>
                    <a:cubicBezTo>
                      <a:pt x="1082" y="4087"/>
                      <a:pt x="1182" y="4007"/>
                      <a:pt x="1182" y="3907"/>
                    </a:cubicBezTo>
                    <a:lnTo>
                      <a:pt x="42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44"/>
              <p:cNvSpPr/>
              <p:nvPr/>
            </p:nvSpPr>
            <p:spPr>
              <a:xfrm>
                <a:off x="8459425" y="4570281"/>
                <a:ext cx="38521" cy="155717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5429" extrusionOk="0">
                    <a:moveTo>
                      <a:pt x="181" y="1"/>
                    </a:moveTo>
                    <a:cubicBezTo>
                      <a:pt x="100" y="1"/>
                      <a:pt x="0" y="81"/>
                      <a:pt x="100" y="161"/>
                    </a:cubicBezTo>
                    <a:lnTo>
                      <a:pt x="1002" y="5248"/>
                    </a:lnTo>
                    <a:cubicBezTo>
                      <a:pt x="1002" y="5328"/>
                      <a:pt x="1102" y="5428"/>
                      <a:pt x="1262" y="5428"/>
                    </a:cubicBezTo>
                    <a:cubicBezTo>
                      <a:pt x="1342" y="5328"/>
                      <a:pt x="1342" y="5248"/>
                      <a:pt x="1342" y="5168"/>
                    </a:cubicBezTo>
                    <a:lnTo>
                      <a:pt x="341" y="81"/>
                    </a:lnTo>
                    <a:cubicBezTo>
                      <a:pt x="341" y="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44"/>
              <p:cNvSpPr/>
              <p:nvPr/>
            </p:nvSpPr>
            <p:spPr>
              <a:xfrm>
                <a:off x="8500213" y="4806976"/>
                <a:ext cx="38521" cy="172382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6010" extrusionOk="0">
                    <a:moveTo>
                      <a:pt x="181" y="1"/>
                    </a:moveTo>
                    <a:cubicBezTo>
                      <a:pt x="80" y="81"/>
                      <a:pt x="0" y="181"/>
                      <a:pt x="0" y="261"/>
                    </a:cubicBezTo>
                    <a:lnTo>
                      <a:pt x="1002" y="5849"/>
                    </a:lnTo>
                    <a:cubicBezTo>
                      <a:pt x="1002" y="5929"/>
                      <a:pt x="1082" y="6009"/>
                      <a:pt x="1182" y="6009"/>
                    </a:cubicBezTo>
                    <a:cubicBezTo>
                      <a:pt x="1262" y="5929"/>
                      <a:pt x="1342" y="5849"/>
                      <a:pt x="1342" y="5769"/>
                    </a:cubicBezTo>
                    <a:lnTo>
                      <a:pt x="341" y="18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44"/>
              <p:cNvSpPr/>
              <p:nvPr/>
            </p:nvSpPr>
            <p:spPr>
              <a:xfrm>
                <a:off x="8543295" y="5058615"/>
                <a:ext cx="24151" cy="81028"/>
              </a:xfrm>
              <a:custGeom>
                <a:avLst/>
                <a:gdLst/>
                <a:ahLst/>
                <a:cxnLst/>
                <a:rect l="l" t="t" r="r" b="b"/>
                <a:pathLst>
                  <a:path w="842" h="2825" extrusionOk="0">
                    <a:moveTo>
                      <a:pt x="81" y="0"/>
                    </a:moveTo>
                    <a:cubicBezTo>
                      <a:pt x="0" y="80"/>
                      <a:pt x="0" y="160"/>
                      <a:pt x="0" y="240"/>
                    </a:cubicBezTo>
                    <a:lnTo>
                      <a:pt x="501" y="2664"/>
                    </a:lnTo>
                    <a:cubicBezTo>
                      <a:pt x="501" y="2824"/>
                      <a:pt x="581" y="2824"/>
                      <a:pt x="762" y="2824"/>
                    </a:cubicBezTo>
                    <a:cubicBezTo>
                      <a:pt x="842" y="2824"/>
                      <a:pt x="842" y="2744"/>
                      <a:pt x="842" y="2664"/>
                    </a:cubicBezTo>
                    <a:lnTo>
                      <a:pt x="341" y="160"/>
                    </a:lnTo>
                    <a:cubicBezTo>
                      <a:pt x="261" y="80"/>
                      <a:pt x="181" y="0"/>
                      <a:pt x="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44"/>
              <p:cNvSpPr/>
              <p:nvPr/>
            </p:nvSpPr>
            <p:spPr>
              <a:xfrm>
                <a:off x="8579494" y="5208170"/>
                <a:ext cx="21282" cy="58426"/>
              </a:xfrm>
              <a:custGeom>
                <a:avLst/>
                <a:gdLst/>
                <a:ahLst/>
                <a:cxnLst/>
                <a:rect l="l" t="t" r="r" b="b"/>
                <a:pathLst>
                  <a:path w="742" h="2037" extrusionOk="0">
                    <a:moveTo>
                      <a:pt x="229" y="0"/>
                    </a:moveTo>
                    <a:cubicBezTo>
                      <a:pt x="207" y="0"/>
                      <a:pt x="184" y="10"/>
                      <a:pt x="161" y="34"/>
                    </a:cubicBezTo>
                    <a:cubicBezTo>
                      <a:pt x="80" y="34"/>
                      <a:pt x="0" y="114"/>
                      <a:pt x="80" y="214"/>
                    </a:cubicBezTo>
                    <a:lnTo>
                      <a:pt x="421" y="1876"/>
                    </a:lnTo>
                    <a:cubicBezTo>
                      <a:pt x="421" y="1956"/>
                      <a:pt x="501" y="2037"/>
                      <a:pt x="581" y="2037"/>
                    </a:cubicBezTo>
                    <a:cubicBezTo>
                      <a:pt x="661" y="1956"/>
                      <a:pt x="741" y="1876"/>
                      <a:pt x="661" y="1796"/>
                    </a:cubicBezTo>
                    <a:lnTo>
                      <a:pt x="321" y="114"/>
                    </a:lnTo>
                    <a:cubicBezTo>
                      <a:pt x="321" y="57"/>
                      <a:pt x="281" y="0"/>
                      <a:pt x="2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44"/>
              <p:cNvSpPr/>
              <p:nvPr/>
            </p:nvSpPr>
            <p:spPr>
              <a:xfrm>
                <a:off x="8438171" y="4108394"/>
                <a:ext cx="33329" cy="11071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3860" extrusionOk="0">
                    <a:moveTo>
                      <a:pt x="160" y="1"/>
                    </a:moveTo>
                    <a:cubicBezTo>
                      <a:pt x="80" y="1"/>
                      <a:pt x="0" y="161"/>
                      <a:pt x="0" y="241"/>
                    </a:cubicBezTo>
                    <a:lnTo>
                      <a:pt x="841" y="3746"/>
                    </a:lnTo>
                    <a:cubicBezTo>
                      <a:pt x="841" y="3803"/>
                      <a:pt x="882" y="3859"/>
                      <a:pt x="933" y="3859"/>
                    </a:cubicBezTo>
                    <a:cubicBezTo>
                      <a:pt x="955" y="3859"/>
                      <a:pt x="978" y="3850"/>
                      <a:pt x="1002" y="3826"/>
                    </a:cubicBezTo>
                    <a:cubicBezTo>
                      <a:pt x="1082" y="3826"/>
                      <a:pt x="1162" y="3746"/>
                      <a:pt x="1082" y="3666"/>
                    </a:cubicBezTo>
                    <a:lnTo>
                      <a:pt x="341" y="161"/>
                    </a:lnTo>
                    <a:cubicBezTo>
                      <a:pt x="341" y="81"/>
                      <a:pt x="241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44"/>
              <p:cNvSpPr/>
              <p:nvPr/>
            </p:nvSpPr>
            <p:spPr>
              <a:xfrm>
                <a:off x="8473796" y="4262567"/>
                <a:ext cx="33903" cy="12887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4493" extrusionOk="0">
                    <a:moveTo>
                      <a:pt x="218" y="1"/>
                    </a:moveTo>
                    <a:cubicBezTo>
                      <a:pt x="185" y="1"/>
                      <a:pt x="146" y="10"/>
                      <a:pt x="100" y="33"/>
                    </a:cubicBezTo>
                    <a:cubicBezTo>
                      <a:pt x="0" y="33"/>
                      <a:pt x="0" y="133"/>
                      <a:pt x="0" y="214"/>
                    </a:cubicBezTo>
                    <a:lnTo>
                      <a:pt x="841" y="4380"/>
                    </a:lnTo>
                    <a:cubicBezTo>
                      <a:pt x="898" y="4436"/>
                      <a:pt x="955" y="4493"/>
                      <a:pt x="1018" y="4493"/>
                    </a:cubicBezTo>
                    <a:cubicBezTo>
                      <a:pt x="1045" y="4493"/>
                      <a:pt x="1072" y="4483"/>
                      <a:pt x="1102" y="4460"/>
                    </a:cubicBezTo>
                    <a:cubicBezTo>
                      <a:pt x="1182" y="4460"/>
                      <a:pt x="1182" y="4380"/>
                      <a:pt x="1182" y="4299"/>
                    </a:cubicBezTo>
                    <a:lnTo>
                      <a:pt x="341" y="133"/>
                    </a:lnTo>
                    <a:cubicBezTo>
                      <a:pt x="341" y="62"/>
                      <a:pt x="300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44"/>
              <p:cNvSpPr/>
              <p:nvPr/>
            </p:nvSpPr>
            <p:spPr>
              <a:xfrm>
                <a:off x="8514583" y="4455376"/>
                <a:ext cx="36197" cy="141347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4928" extrusionOk="0">
                    <a:moveTo>
                      <a:pt x="180" y="1"/>
                    </a:moveTo>
                    <a:cubicBezTo>
                      <a:pt x="80" y="81"/>
                      <a:pt x="0" y="161"/>
                      <a:pt x="80" y="241"/>
                    </a:cubicBezTo>
                    <a:lnTo>
                      <a:pt x="921" y="4748"/>
                    </a:lnTo>
                    <a:cubicBezTo>
                      <a:pt x="921" y="4828"/>
                      <a:pt x="1001" y="4928"/>
                      <a:pt x="1082" y="4928"/>
                    </a:cubicBezTo>
                    <a:cubicBezTo>
                      <a:pt x="1182" y="4928"/>
                      <a:pt x="1262" y="4828"/>
                      <a:pt x="1262" y="4748"/>
                    </a:cubicBezTo>
                    <a:lnTo>
                      <a:pt x="341" y="161"/>
                    </a:lnTo>
                    <a:cubicBezTo>
                      <a:pt x="341" y="81"/>
                      <a:pt x="260" y="1"/>
                      <a:pt x="1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44"/>
              <p:cNvSpPr/>
              <p:nvPr/>
            </p:nvSpPr>
            <p:spPr>
              <a:xfrm>
                <a:off x="8550753" y="4634618"/>
                <a:ext cx="28769" cy="110342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3847" extrusionOk="0">
                    <a:moveTo>
                      <a:pt x="161" y="1"/>
                    </a:moveTo>
                    <a:cubicBezTo>
                      <a:pt x="81" y="1"/>
                      <a:pt x="1" y="81"/>
                      <a:pt x="81" y="181"/>
                    </a:cubicBezTo>
                    <a:lnTo>
                      <a:pt x="662" y="3686"/>
                    </a:lnTo>
                    <a:cubicBezTo>
                      <a:pt x="662" y="3846"/>
                      <a:pt x="742" y="3846"/>
                      <a:pt x="822" y="3846"/>
                    </a:cubicBezTo>
                    <a:cubicBezTo>
                      <a:pt x="922" y="3846"/>
                      <a:pt x="1002" y="3766"/>
                      <a:pt x="1002" y="3686"/>
                    </a:cubicBezTo>
                    <a:lnTo>
                      <a:pt x="321" y="18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44"/>
              <p:cNvSpPr/>
              <p:nvPr/>
            </p:nvSpPr>
            <p:spPr>
              <a:xfrm>
                <a:off x="8579494" y="4778264"/>
                <a:ext cx="33329" cy="110313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3846" extrusionOk="0">
                    <a:moveTo>
                      <a:pt x="161" y="0"/>
                    </a:moveTo>
                    <a:cubicBezTo>
                      <a:pt x="80" y="0"/>
                      <a:pt x="0" y="80"/>
                      <a:pt x="0" y="180"/>
                    </a:cubicBezTo>
                    <a:lnTo>
                      <a:pt x="821" y="3685"/>
                    </a:lnTo>
                    <a:cubicBezTo>
                      <a:pt x="821" y="3765"/>
                      <a:pt x="922" y="3846"/>
                      <a:pt x="1002" y="3846"/>
                    </a:cubicBezTo>
                    <a:cubicBezTo>
                      <a:pt x="1082" y="3846"/>
                      <a:pt x="1162" y="3765"/>
                      <a:pt x="1082" y="3685"/>
                    </a:cubicBezTo>
                    <a:lnTo>
                      <a:pt x="321" y="80"/>
                    </a:lnTo>
                    <a:cubicBezTo>
                      <a:pt x="32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44"/>
              <p:cNvSpPr/>
              <p:nvPr/>
            </p:nvSpPr>
            <p:spPr>
              <a:xfrm>
                <a:off x="8603043" y="4931634"/>
                <a:ext cx="24151" cy="81602"/>
              </a:xfrm>
              <a:custGeom>
                <a:avLst/>
                <a:gdLst/>
                <a:ahLst/>
                <a:cxnLst/>
                <a:rect l="l" t="t" r="r" b="b"/>
                <a:pathLst>
                  <a:path w="842" h="2845" extrusionOk="0">
                    <a:moveTo>
                      <a:pt x="181" y="1"/>
                    </a:moveTo>
                    <a:cubicBezTo>
                      <a:pt x="0" y="81"/>
                      <a:pt x="0" y="161"/>
                      <a:pt x="0" y="241"/>
                    </a:cubicBezTo>
                    <a:lnTo>
                      <a:pt x="501" y="2665"/>
                    </a:lnTo>
                    <a:cubicBezTo>
                      <a:pt x="501" y="2745"/>
                      <a:pt x="601" y="2845"/>
                      <a:pt x="681" y="2845"/>
                    </a:cubicBezTo>
                    <a:cubicBezTo>
                      <a:pt x="762" y="2845"/>
                      <a:pt x="842" y="2745"/>
                      <a:pt x="842" y="2665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44"/>
              <p:cNvSpPr/>
              <p:nvPr/>
            </p:nvSpPr>
            <p:spPr>
              <a:xfrm>
                <a:off x="8639241" y="5089622"/>
                <a:ext cx="43110" cy="151759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291" extrusionOk="0">
                    <a:moveTo>
                      <a:pt x="161" y="1"/>
                    </a:moveTo>
                    <a:cubicBezTo>
                      <a:pt x="80" y="81"/>
                      <a:pt x="0" y="161"/>
                      <a:pt x="0" y="241"/>
                    </a:cubicBezTo>
                    <a:lnTo>
                      <a:pt x="1162" y="5168"/>
                    </a:lnTo>
                    <a:cubicBezTo>
                      <a:pt x="1218" y="5224"/>
                      <a:pt x="1284" y="5290"/>
                      <a:pt x="1346" y="5290"/>
                    </a:cubicBezTo>
                    <a:cubicBezTo>
                      <a:pt x="1373" y="5290"/>
                      <a:pt x="1398" y="5278"/>
                      <a:pt x="1422" y="5248"/>
                    </a:cubicBezTo>
                    <a:cubicBezTo>
                      <a:pt x="1502" y="5248"/>
                      <a:pt x="1502" y="5168"/>
                      <a:pt x="1502" y="5088"/>
                    </a:cubicBezTo>
                    <a:lnTo>
                      <a:pt x="341" y="161"/>
                    </a:lnTo>
                    <a:cubicBezTo>
                      <a:pt x="34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44"/>
              <p:cNvSpPr/>
              <p:nvPr/>
            </p:nvSpPr>
            <p:spPr>
              <a:xfrm>
                <a:off x="8481253" y="3998106"/>
                <a:ext cx="28740" cy="117197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4086" extrusionOk="0">
                    <a:moveTo>
                      <a:pt x="81" y="0"/>
                    </a:moveTo>
                    <a:cubicBezTo>
                      <a:pt x="0" y="0"/>
                      <a:pt x="0" y="80"/>
                      <a:pt x="0" y="160"/>
                    </a:cubicBezTo>
                    <a:lnTo>
                      <a:pt x="661" y="3926"/>
                    </a:lnTo>
                    <a:cubicBezTo>
                      <a:pt x="661" y="4006"/>
                      <a:pt x="741" y="4086"/>
                      <a:pt x="842" y="4086"/>
                    </a:cubicBezTo>
                    <a:cubicBezTo>
                      <a:pt x="922" y="4086"/>
                      <a:pt x="1002" y="4006"/>
                      <a:pt x="1002" y="3926"/>
                    </a:cubicBezTo>
                    <a:lnTo>
                      <a:pt x="341" y="160"/>
                    </a:lnTo>
                    <a:cubicBezTo>
                      <a:pt x="241" y="0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44"/>
              <p:cNvSpPr/>
              <p:nvPr/>
            </p:nvSpPr>
            <p:spPr>
              <a:xfrm>
                <a:off x="8519746" y="4175025"/>
                <a:ext cx="35652" cy="13770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4801" extrusionOk="0">
                    <a:moveTo>
                      <a:pt x="161" y="1"/>
                    </a:moveTo>
                    <a:cubicBezTo>
                      <a:pt x="80" y="81"/>
                      <a:pt x="0" y="181"/>
                      <a:pt x="80" y="261"/>
                    </a:cubicBezTo>
                    <a:lnTo>
                      <a:pt x="902" y="4688"/>
                    </a:lnTo>
                    <a:cubicBezTo>
                      <a:pt x="902" y="4744"/>
                      <a:pt x="952" y="4801"/>
                      <a:pt x="1009" y="4801"/>
                    </a:cubicBezTo>
                    <a:cubicBezTo>
                      <a:pt x="1033" y="4801"/>
                      <a:pt x="1058" y="4791"/>
                      <a:pt x="1082" y="4768"/>
                    </a:cubicBezTo>
                    <a:cubicBezTo>
                      <a:pt x="1162" y="4768"/>
                      <a:pt x="1242" y="4688"/>
                      <a:pt x="1242" y="4587"/>
                    </a:cubicBezTo>
                    <a:lnTo>
                      <a:pt x="321" y="18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44"/>
              <p:cNvSpPr/>
              <p:nvPr/>
            </p:nvSpPr>
            <p:spPr>
              <a:xfrm>
                <a:off x="8584083" y="4383582"/>
                <a:ext cx="43110" cy="160306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589" extrusionOk="0">
                    <a:moveTo>
                      <a:pt x="81" y="0"/>
                    </a:moveTo>
                    <a:cubicBezTo>
                      <a:pt x="1" y="0"/>
                      <a:pt x="1" y="80"/>
                      <a:pt x="1" y="161"/>
                    </a:cubicBezTo>
                    <a:lnTo>
                      <a:pt x="1162" y="5428"/>
                    </a:lnTo>
                    <a:cubicBezTo>
                      <a:pt x="1162" y="5508"/>
                      <a:pt x="1262" y="5588"/>
                      <a:pt x="1342" y="5588"/>
                    </a:cubicBezTo>
                    <a:cubicBezTo>
                      <a:pt x="1423" y="5508"/>
                      <a:pt x="1503" y="5428"/>
                      <a:pt x="1423" y="5328"/>
                    </a:cubicBezTo>
                    <a:lnTo>
                      <a:pt x="341" y="80"/>
                    </a:lnTo>
                    <a:cubicBezTo>
                      <a:pt x="261" y="0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44"/>
              <p:cNvSpPr/>
              <p:nvPr/>
            </p:nvSpPr>
            <p:spPr>
              <a:xfrm>
                <a:off x="8631755" y="4617982"/>
                <a:ext cx="43138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6850" extrusionOk="0">
                    <a:moveTo>
                      <a:pt x="181" y="0"/>
                    </a:moveTo>
                    <a:cubicBezTo>
                      <a:pt x="101" y="80"/>
                      <a:pt x="1" y="160"/>
                      <a:pt x="1" y="260"/>
                    </a:cubicBezTo>
                    <a:lnTo>
                      <a:pt x="1183" y="6670"/>
                    </a:lnTo>
                    <a:cubicBezTo>
                      <a:pt x="1183" y="6770"/>
                      <a:pt x="1263" y="6850"/>
                      <a:pt x="1343" y="6850"/>
                    </a:cubicBezTo>
                    <a:cubicBezTo>
                      <a:pt x="1503" y="6850"/>
                      <a:pt x="1503" y="6770"/>
                      <a:pt x="1503" y="6670"/>
                    </a:cubicBezTo>
                    <a:lnTo>
                      <a:pt x="341" y="160"/>
                    </a:lnTo>
                    <a:cubicBezTo>
                      <a:pt x="341" y="8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44"/>
              <p:cNvSpPr/>
              <p:nvPr/>
            </p:nvSpPr>
            <p:spPr>
              <a:xfrm>
                <a:off x="8696694" y="4946005"/>
                <a:ext cx="55156" cy="217758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7592" extrusionOk="0">
                    <a:moveTo>
                      <a:pt x="160" y="0"/>
                    </a:moveTo>
                    <a:cubicBezTo>
                      <a:pt x="0" y="0"/>
                      <a:pt x="0" y="81"/>
                      <a:pt x="0" y="161"/>
                    </a:cubicBezTo>
                    <a:lnTo>
                      <a:pt x="1582" y="7431"/>
                    </a:lnTo>
                    <a:cubicBezTo>
                      <a:pt x="1582" y="7511"/>
                      <a:pt x="1663" y="7591"/>
                      <a:pt x="1743" y="7591"/>
                    </a:cubicBezTo>
                    <a:cubicBezTo>
                      <a:pt x="1843" y="7591"/>
                      <a:pt x="1923" y="7511"/>
                      <a:pt x="1843" y="7431"/>
                    </a:cubicBezTo>
                    <a:lnTo>
                      <a:pt x="341" y="81"/>
                    </a:lnTo>
                    <a:cubicBezTo>
                      <a:pt x="341" y="0"/>
                      <a:pt x="241" y="0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44"/>
              <p:cNvSpPr/>
              <p:nvPr/>
            </p:nvSpPr>
            <p:spPr>
              <a:xfrm>
                <a:off x="8643830" y="4845469"/>
                <a:ext cx="19561" cy="62069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164" extrusionOk="0">
                    <a:moveTo>
                      <a:pt x="181" y="0"/>
                    </a:moveTo>
                    <a:cubicBezTo>
                      <a:pt x="81" y="0"/>
                      <a:pt x="1" y="81"/>
                      <a:pt x="81" y="161"/>
                    </a:cubicBezTo>
                    <a:lnTo>
                      <a:pt x="341" y="2003"/>
                    </a:lnTo>
                    <a:cubicBezTo>
                      <a:pt x="421" y="2164"/>
                      <a:pt x="501" y="2164"/>
                      <a:pt x="581" y="2164"/>
                    </a:cubicBezTo>
                    <a:cubicBezTo>
                      <a:pt x="682" y="2164"/>
                      <a:pt x="682" y="2083"/>
                      <a:pt x="682" y="2003"/>
                    </a:cubicBezTo>
                    <a:lnTo>
                      <a:pt x="341" y="81"/>
                    </a:lnTo>
                    <a:cubicBezTo>
                      <a:pt x="341" y="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44"/>
              <p:cNvSpPr/>
              <p:nvPr/>
            </p:nvSpPr>
            <p:spPr>
              <a:xfrm>
                <a:off x="8729995" y="5197070"/>
                <a:ext cx="19561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636" extrusionOk="0">
                    <a:moveTo>
                      <a:pt x="181" y="0"/>
                    </a:moveTo>
                    <a:cubicBezTo>
                      <a:pt x="81" y="0"/>
                      <a:pt x="1" y="100"/>
                      <a:pt x="81" y="180"/>
                    </a:cubicBezTo>
                    <a:lnTo>
                      <a:pt x="341" y="1502"/>
                    </a:lnTo>
                    <a:cubicBezTo>
                      <a:pt x="399" y="1574"/>
                      <a:pt x="456" y="1635"/>
                      <a:pt x="513" y="1635"/>
                    </a:cubicBezTo>
                    <a:cubicBezTo>
                      <a:pt x="536" y="1635"/>
                      <a:pt x="559" y="1625"/>
                      <a:pt x="582" y="1602"/>
                    </a:cubicBezTo>
                    <a:cubicBezTo>
                      <a:pt x="682" y="1602"/>
                      <a:pt x="682" y="1502"/>
                      <a:pt x="682" y="1422"/>
                    </a:cubicBezTo>
                    <a:lnTo>
                      <a:pt x="341" y="100"/>
                    </a:lnTo>
                    <a:cubicBezTo>
                      <a:pt x="341" y="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44"/>
              <p:cNvSpPr/>
              <p:nvPr/>
            </p:nvSpPr>
            <p:spPr>
              <a:xfrm>
                <a:off x="8612795" y="4007859"/>
                <a:ext cx="43138" cy="1172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4087" extrusionOk="0">
                    <a:moveTo>
                      <a:pt x="161" y="1"/>
                    </a:moveTo>
                    <a:cubicBezTo>
                      <a:pt x="81" y="1"/>
                      <a:pt x="1" y="81"/>
                      <a:pt x="81" y="241"/>
                    </a:cubicBezTo>
                    <a:lnTo>
                      <a:pt x="1163" y="4006"/>
                    </a:lnTo>
                    <a:cubicBezTo>
                      <a:pt x="1263" y="4086"/>
                      <a:pt x="1343" y="4086"/>
                      <a:pt x="1423" y="4086"/>
                    </a:cubicBezTo>
                    <a:cubicBezTo>
                      <a:pt x="1503" y="4086"/>
                      <a:pt x="1503" y="4006"/>
                      <a:pt x="1503" y="3906"/>
                    </a:cubicBezTo>
                    <a:lnTo>
                      <a:pt x="341" y="81"/>
                    </a:lnTo>
                    <a:cubicBezTo>
                      <a:pt x="341" y="1"/>
                      <a:pt x="26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44"/>
              <p:cNvSpPr/>
              <p:nvPr/>
            </p:nvSpPr>
            <p:spPr>
              <a:xfrm>
                <a:off x="8648993" y="4194558"/>
                <a:ext cx="37947" cy="160306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589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1002" y="5409"/>
                    </a:lnTo>
                    <a:cubicBezTo>
                      <a:pt x="1002" y="5509"/>
                      <a:pt x="1082" y="5589"/>
                      <a:pt x="1162" y="5589"/>
                    </a:cubicBezTo>
                    <a:cubicBezTo>
                      <a:pt x="1243" y="5589"/>
                      <a:pt x="1323" y="5509"/>
                      <a:pt x="1323" y="5409"/>
                    </a:cubicBezTo>
                    <a:lnTo>
                      <a:pt x="321" y="16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44"/>
              <p:cNvSpPr/>
              <p:nvPr/>
            </p:nvSpPr>
            <p:spPr>
              <a:xfrm>
                <a:off x="8593864" y="4155119"/>
                <a:ext cx="21282" cy="75091"/>
              </a:xfrm>
              <a:custGeom>
                <a:avLst/>
                <a:gdLst/>
                <a:ahLst/>
                <a:cxnLst/>
                <a:rect l="l" t="t" r="r" b="b"/>
                <a:pathLst>
                  <a:path w="742" h="2618" extrusionOk="0">
                    <a:moveTo>
                      <a:pt x="229" y="1"/>
                    </a:moveTo>
                    <a:cubicBezTo>
                      <a:pt x="207" y="1"/>
                      <a:pt x="184" y="11"/>
                      <a:pt x="160" y="34"/>
                    </a:cubicBezTo>
                    <a:cubicBezTo>
                      <a:pt x="80" y="34"/>
                      <a:pt x="0" y="114"/>
                      <a:pt x="80" y="194"/>
                    </a:cubicBezTo>
                    <a:lnTo>
                      <a:pt x="421" y="2457"/>
                    </a:lnTo>
                    <a:cubicBezTo>
                      <a:pt x="501" y="2538"/>
                      <a:pt x="581" y="2618"/>
                      <a:pt x="661" y="2618"/>
                    </a:cubicBezTo>
                    <a:cubicBezTo>
                      <a:pt x="741" y="2618"/>
                      <a:pt x="741" y="2538"/>
                      <a:pt x="741" y="2457"/>
                    </a:cubicBezTo>
                    <a:lnTo>
                      <a:pt x="320" y="114"/>
                    </a:lnTo>
                    <a:cubicBezTo>
                      <a:pt x="320" y="57"/>
                      <a:pt x="280" y="1"/>
                      <a:pt x="2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44"/>
              <p:cNvSpPr/>
              <p:nvPr/>
            </p:nvSpPr>
            <p:spPr>
              <a:xfrm>
                <a:off x="8655906" y="4412294"/>
                <a:ext cx="43110" cy="164924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5750" extrusionOk="0">
                    <a:moveTo>
                      <a:pt x="80" y="1"/>
                    </a:moveTo>
                    <a:cubicBezTo>
                      <a:pt x="0" y="1"/>
                      <a:pt x="0" y="161"/>
                      <a:pt x="0" y="241"/>
                    </a:cubicBezTo>
                    <a:lnTo>
                      <a:pt x="1162" y="5669"/>
                    </a:lnTo>
                    <a:cubicBezTo>
                      <a:pt x="1162" y="5749"/>
                      <a:pt x="1262" y="5749"/>
                      <a:pt x="1342" y="5749"/>
                    </a:cubicBezTo>
                    <a:cubicBezTo>
                      <a:pt x="1422" y="5749"/>
                      <a:pt x="1502" y="5669"/>
                      <a:pt x="1502" y="5589"/>
                    </a:cubicBezTo>
                    <a:lnTo>
                      <a:pt x="341" y="161"/>
                    </a:lnTo>
                    <a:cubicBezTo>
                      <a:pt x="261" y="81"/>
                      <a:pt x="160" y="1"/>
                      <a:pt x="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44"/>
              <p:cNvSpPr/>
              <p:nvPr/>
            </p:nvSpPr>
            <p:spPr>
              <a:xfrm>
                <a:off x="8713359" y="4456724"/>
                <a:ext cx="33329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3700" extrusionOk="0">
                    <a:moveTo>
                      <a:pt x="155" y="1"/>
                    </a:moveTo>
                    <a:cubicBezTo>
                      <a:pt x="129" y="1"/>
                      <a:pt x="104" y="11"/>
                      <a:pt x="80" y="34"/>
                    </a:cubicBezTo>
                    <a:cubicBezTo>
                      <a:pt x="0" y="34"/>
                      <a:pt x="0" y="114"/>
                      <a:pt x="0" y="194"/>
                    </a:cubicBezTo>
                    <a:lnTo>
                      <a:pt x="761" y="3539"/>
                    </a:lnTo>
                    <a:cubicBezTo>
                      <a:pt x="841" y="3619"/>
                      <a:pt x="841" y="3699"/>
                      <a:pt x="921" y="3699"/>
                    </a:cubicBezTo>
                    <a:lnTo>
                      <a:pt x="1001" y="3699"/>
                    </a:lnTo>
                    <a:cubicBezTo>
                      <a:pt x="1001" y="3699"/>
                      <a:pt x="1082" y="3619"/>
                      <a:pt x="1082" y="3539"/>
                    </a:cubicBezTo>
                    <a:lnTo>
                      <a:pt x="1162" y="3379"/>
                    </a:lnTo>
                    <a:cubicBezTo>
                      <a:pt x="1162" y="3279"/>
                      <a:pt x="1162" y="3199"/>
                      <a:pt x="1082" y="3199"/>
                    </a:cubicBezTo>
                    <a:lnTo>
                      <a:pt x="1001" y="3199"/>
                    </a:lnTo>
                    <a:lnTo>
                      <a:pt x="340" y="114"/>
                    </a:lnTo>
                    <a:cubicBezTo>
                      <a:pt x="284" y="58"/>
                      <a:pt x="217" y="1"/>
                      <a:pt x="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44"/>
              <p:cNvSpPr/>
              <p:nvPr/>
            </p:nvSpPr>
            <p:spPr>
              <a:xfrm>
                <a:off x="8622576" y="4291307"/>
                <a:ext cx="18988" cy="51514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796" extrusionOk="0">
                    <a:moveTo>
                      <a:pt x="227" y="0"/>
                    </a:moveTo>
                    <a:cubicBezTo>
                      <a:pt x="206" y="0"/>
                      <a:pt x="184" y="10"/>
                      <a:pt x="161" y="33"/>
                    </a:cubicBezTo>
                    <a:cubicBezTo>
                      <a:pt x="81" y="33"/>
                      <a:pt x="0" y="133"/>
                      <a:pt x="0" y="213"/>
                    </a:cubicBezTo>
                    <a:lnTo>
                      <a:pt x="241" y="1635"/>
                    </a:lnTo>
                    <a:cubicBezTo>
                      <a:pt x="321" y="1715"/>
                      <a:pt x="421" y="1795"/>
                      <a:pt x="501" y="1795"/>
                    </a:cubicBezTo>
                    <a:cubicBezTo>
                      <a:pt x="581" y="1715"/>
                      <a:pt x="661" y="1635"/>
                      <a:pt x="581" y="1535"/>
                    </a:cubicBezTo>
                    <a:lnTo>
                      <a:pt x="321" y="133"/>
                    </a:lnTo>
                    <a:cubicBezTo>
                      <a:pt x="321" y="61"/>
                      <a:pt x="280" y="0"/>
                      <a:pt x="2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44"/>
              <p:cNvSpPr/>
              <p:nvPr/>
            </p:nvSpPr>
            <p:spPr>
              <a:xfrm>
                <a:off x="8739776" y="4651283"/>
                <a:ext cx="47699" cy="196504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6851" extrusionOk="0">
                    <a:moveTo>
                      <a:pt x="161" y="1"/>
                    </a:moveTo>
                    <a:cubicBezTo>
                      <a:pt x="80" y="1"/>
                      <a:pt x="0" y="101"/>
                      <a:pt x="80" y="181"/>
                    </a:cubicBezTo>
                    <a:lnTo>
                      <a:pt x="1342" y="6690"/>
                    </a:lnTo>
                    <a:cubicBezTo>
                      <a:pt x="1342" y="6770"/>
                      <a:pt x="1422" y="6851"/>
                      <a:pt x="1502" y="6851"/>
                    </a:cubicBezTo>
                    <a:cubicBezTo>
                      <a:pt x="1663" y="6770"/>
                      <a:pt x="1663" y="6690"/>
                      <a:pt x="1663" y="6610"/>
                    </a:cubicBezTo>
                    <a:lnTo>
                      <a:pt x="421" y="101"/>
                    </a:lnTo>
                    <a:cubicBezTo>
                      <a:pt x="341" y="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44"/>
              <p:cNvSpPr/>
              <p:nvPr/>
            </p:nvSpPr>
            <p:spPr>
              <a:xfrm>
                <a:off x="8689207" y="4682892"/>
                <a:ext cx="26474" cy="97693"/>
              </a:xfrm>
              <a:custGeom>
                <a:avLst/>
                <a:gdLst/>
                <a:ahLst/>
                <a:cxnLst/>
                <a:rect l="l" t="t" r="r" b="b"/>
                <a:pathLst>
                  <a:path w="923" h="3406" extrusionOk="0">
                    <a:moveTo>
                      <a:pt x="181" y="0"/>
                    </a:moveTo>
                    <a:cubicBezTo>
                      <a:pt x="101" y="80"/>
                      <a:pt x="1" y="161"/>
                      <a:pt x="1" y="241"/>
                    </a:cubicBezTo>
                    <a:lnTo>
                      <a:pt x="602" y="3245"/>
                    </a:lnTo>
                    <a:cubicBezTo>
                      <a:pt x="602" y="3405"/>
                      <a:pt x="682" y="3405"/>
                      <a:pt x="762" y="3405"/>
                    </a:cubicBezTo>
                    <a:cubicBezTo>
                      <a:pt x="842" y="3405"/>
                      <a:pt x="922" y="3325"/>
                      <a:pt x="922" y="3245"/>
                    </a:cubicBezTo>
                    <a:lnTo>
                      <a:pt x="341" y="161"/>
                    </a:lnTo>
                    <a:cubicBezTo>
                      <a:pt x="341" y="8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44"/>
              <p:cNvSpPr/>
              <p:nvPr/>
            </p:nvSpPr>
            <p:spPr>
              <a:xfrm>
                <a:off x="8785153" y="4908860"/>
                <a:ext cx="36226" cy="160163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5584" extrusionOk="0">
                    <a:moveTo>
                      <a:pt x="240" y="1"/>
                    </a:moveTo>
                    <a:cubicBezTo>
                      <a:pt x="216" y="1"/>
                      <a:pt x="189" y="11"/>
                      <a:pt x="161" y="34"/>
                    </a:cubicBezTo>
                    <a:cubicBezTo>
                      <a:pt x="1" y="34"/>
                      <a:pt x="1" y="134"/>
                      <a:pt x="1" y="214"/>
                    </a:cubicBezTo>
                    <a:lnTo>
                      <a:pt x="922" y="5461"/>
                    </a:lnTo>
                    <a:cubicBezTo>
                      <a:pt x="922" y="5518"/>
                      <a:pt x="961" y="5584"/>
                      <a:pt x="1012" y="5584"/>
                    </a:cubicBezTo>
                    <a:cubicBezTo>
                      <a:pt x="1034" y="5584"/>
                      <a:pt x="1058" y="5572"/>
                      <a:pt x="1082" y="5542"/>
                    </a:cubicBezTo>
                    <a:cubicBezTo>
                      <a:pt x="1162" y="5542"/>
                      <a:pt x="1262" y="5461"/>
                      <a:pt x="1262" y="5381"/>
                    </a:cubicBezTo>
                    <a:lnTo>
                      <a:pt x="341" y="134"/>
                    </a:lnTo>
                    <a:cubicBezTo>
                      <a:pt x="341" y="62"/>
                      <a:pt x="300" y="1"/>
                      <a:pt x="2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44"/>
              <p:cNvSpPr/>
              <p:nvPr/>
            </p:nvSpPr>
            <p:spPr>
              <a:xfrm>
                <a:off x="8723111" y="4843175"/>
                <a:ext cx="18988" cy="95398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326" extrusionOk="0">
                    <a:moveTo>
                      <a:pt x="161" y="0"/>
                    </a:moveTo>
                    <a:cubicBezTo>
                      <a:pt x="81" y="0"/>
                      <a:pt x="0" y="80"/>
                      <a:pt x="0" y="161"/>
                    </a:cubicBezTo>
                    <a:lnTo>
                      <a:pt x="321" y="3165"/>
                    </a:lnTo>
                    <a:cubicBezTo>
                      <a:pt x="321" y="3245"/>
                      <a:pt x="421" y="3325"/>
                      <a:pt x="501" y="3325"/>
                    </a:cubicBezTo>
                    <a:cubicBezTo>
                      <a:pt x="581" y="3245"/>
                      <a:pt x="661" y="3245"/>
                      <a:pt x="661" y="3165"/>
                    </a:cubicBezTo>
                    <a:lnTo>
                      <a:pt x="321" y="80"/>
                    </a:lnTo>
                    <a:cubicBezTo>
                      <a:pt x="32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44"/>
              <p:cNvSpPr/>
              <p:nvPr/>
            </p:nvSpPr>
            <p:spPr>
              <a:xfrm>
                <a:off x="8787448" y="5103992"/>
                <a:ext cx="28769" cy="10285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3586" extrusionOk="0">
                    <a:moveTo>
                      <a:pt x="81" y="0"/>
                    </a:moveTo>
                    <a:cubicBezTo>
                      <a:pt x="1" y="0"/>
                      <a:pt x="1" y="81"/>
                      <a:pt x="1" y="161"/>
                    </a:cubicBezTo>
                    <a:lnTo>
                      <a:pt x="682" y="3505"/>
                    </a:lnTo>
                    <a:cubicBezTo>
                      <a:pt x="682" y="3586"/>
                      <a:pt x="762" y="3586"/>
                      <a:pt x="842" y="3586"/>
                    </a:cubicBezTo>
                    <a:cubicBezTo>
                      <a:pt x="922" y="3586"/>
                      <a:pt x="1002" y="3505"/>
                      <a:pt x="1002" y="3425"/>
                    </a:cubicBezTo>
                    <a:lnTo>
                      <a:pt x="341" y="161"/>
                    </a:lnTo>
                    <a:cubicBezTo>
                      <a:pt x="261" y="81"/>
                      <a:pt x="181" y="0"/>
                      <a:pt x="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44"/>
              <p:cNvSpPr/>
              <p:nvPr/>
            </p:nvSpPr>
            <p:spPr>
              <a:xfrm>
                <a:off x="8873641" y="5115093"/>
                <a:ext cx="26445" cy="75091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618" extrusionOk="0">
                    <a:moveTo>
                      <a:pt x="178" y="1"/>
                    </a:moveTo>
                    <a:cubicBezTo>
                      <a:pt x="144" y="1"/>
                      <a:pt x="109" y="11"/>
                      <a:pt x="80" y="34"/>
                    </a:cubicBezTo>
                    <a:cubicBezTo>
                      <a:pt x="0" y="34"/>
                      <a:pt x="0" y="114"/>
                      <a:pt x="0" y="194"/>
                    </a:cubicBezTo>
                    <a:lnTo>
                      <a:pt x="581" y="2538"/>
                    </a:lnTo>
                    <a:cubicBezTo>
                      <a:pt x="581" y="2618"/>
                      <a:pt x="681" y="2618"/>
                      <a:pt x="761" y="2618"/>
                    </a:cubicBezTo>
                    <a:cubicBezTo>
                      <a:pt x="841" y="2618"/>
                      <a:pt x="921" y="2538"/>
                      <a:pt x="921" y="2457"/>
                    </a:cubicBezTo>
                    <a:lnTo>
                      <a:pt x="341" y="114"/>
                    </a:lnTo>
                    <a:cubicBezTo>
                      <a:pt x="341" y="57"/>
                      <a:pt x="260" y="1"/>
                      <a:pt x="1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44"/>
              <p:cNvSpPr/>
              <p:nvPr/>
            </p:nvSpPr>
            <p:spPr>
              <a:xfrm>
                <a:off x="8674866" y="4007859"/>
                <a:ext cx="71821" cy="296462"/>
              </a:xfrm>
              <a:custGeom>
                <a:avLst/>
                <a:gdLst/>
                <a:ahLst/>
                <a:cxnLst/>
                <a:rect l="l" t="t" r="r" b="b"/>
                <a:pathLst>
                  <a:path w="2504" h="10336" extrusionOk="0">
                    <a:moveTo>
                      <a:pt x="100" y="1"/>
                    </a:moveTo>
                    <a:cubicBezTo>
                      <a:pt x="0" y="81"/>
                      <a:pt x="0" y="161"/>
                      <a:pt x="0" y="241"/>
                    </a:cubicBezTo>
                    <a:lnTo>
                      <a:pt x="2183" y="10255"/>
                    </a:lnTo>
                    <a:cubicBezTo>
                      <a:pt x="2263" y="10335"/>
                      <a:pt x="2343" y="10335"/>
                      <a:pt x="2424" y="10335"/>
                    </a:cubicBezTo>
                    <a:cubicBezTo>
                      <a:pt x="2504" y="10335"/>
                      <a:pt x="2504" y="10255"/>
                      <a:pt x="2504" y="10175"/>
                    </a:cubicBezTo>
                    <a:lnTo>
                      <a:pt x="341" y="161"/>
                    </a:lnTo>
                    <a:cubicBezTo>
                      <a:pt x="260" y="81"/>
                      <a:pt x="180" y="1"/>
                      <a:pt x="1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44"/>
              <p:cNvSpPr/>
              <p:nvPr/>
            </p:nvSpPr>
            <p:spPr>
              <a:xfrm>
                <a:off x="8761030" y="4354841"/>
                <a:ext cx="33931" cy="158012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5509" extrusionOk="0">
                    <a:moveTo>
                      <a:pt x="181" y="1"/>
                    </a:moveTo>
                    <a:cubicBezTo>
                      <a:pt x="101" y="1"/>
                      <a:pt x="0" y="81"/>
                      <a:pt x="0" y="241"/>
                    </a:cubicBezTo>
                    <a:lnTo>
                      <a:pt x="842" y="5329"/>
                    </a:lnTo>
                    <a:cubicBezTo>
                      <a:pt x="842" y="5509"/>
                      <a:pt x="922" y="5509"/>
                      <a:pt x="1002" y="5509"/>
                    </a:cubicBezTo>
                    <a:cubicBezTo>
                      <a:pt x="1102" y="5509"/>
                      <a:pt x="1182" y="5429"/>
                      <a:pt x="1182" y="5329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44"/>
              <p:cNvSpPr/>
              <p:nvPr/>
            </p:nvSpPr>
            <p:spPr>
              <a:xfrm>
                <a:off x="8799523" y="4576219"/>
                <a:ext cx="38521" cy="159934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5576" extrusionOk="0">
                    <a:moveTo>
                      <a:pt x="242" y="1"/>
                    </a:moveTo>
                    <a:cubicBezTo>
                      <a:pt x="217" y="1"/>
                      <a:pt x="190" y="11"/>
                      <a:pt x="161" y="34"/>
                    </a:cubicBezTo>
                    <a:cubicBezTo>
                      <a:pt x="80" y="34"/>
                      <a:pt x="0" y="114"/>
                      <a:pt x="80" y="214"/>
                    </a:cubicBezTo>
                    <a:lnTo>
                      <a:pt x="1002" y="5462"/>
                    </a:lnTo>
                    <a:cubicBezTo>
                      <a:pt x="1002" y="5518"/>
                      <a:pt x="1042" y="5575"/>
                      <a:pt x="1094" y="5575"/>
                    </a:cubicBezTo>
                    <a:cubicBezTo>
                      <a:pt x="1115" y="5575"/>
                      <a:pt x="1139" y="5565"/>
                      <a:pt x="1162" y="5542"/>
                    </a:cubicBezTo>
                    <a:cubicBezTo>
                      <a:pt x="1262" y="5542"/>
                      <a:pt x="1342" y="5462"/>
                      <a:pt x="1262" y="5382"/>
                    </a:cubicBezTo>
                    <a:lnTo>
                      <a:pt x="341" y="114"/>
                    </a:lnTo>
                    <a:cubicBezTo>
                      <a:pt x="341" y="57"/>
                      <a:pt x="301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44"/>
              <p:cNvSpPr/>
              <p:nvPr/>
            </p:nvSpPr>
            <p:spPr>
              <a:xfrm>
                <a:off x="8856976" y="4844523"/>
                <a:ext cx="36197" cy="149178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201" extrusionOk="0">
                    <a:moveTo>
                      <a:pt x="213" y="0"/>
                    </a:moveTo>
                    <a:cubicBezTo>
                      <a:pt x="177" y="0"/>
                      <a:pt x="133" y="10"/>
                      <a:pt x="80" y="33"/>
                    </a:cubicBezTo>
                    <a:cubicBezTo>
                      <a:pt x="0" y="33"/>
                      <a:pt x="0" y="114"/>
                      <a:pt x="0" y="194"/>
                    </a:cubicBezTo>
                    <a:lnTo>
                      <a:pt x="922" y="5041"/>
                    </a:lnTo>
                    <a:cubicBezTo>
                      <a:pt x="922" y="5121"/>
                      <a:pt x="1082" y="5201"/>
                      <a:pt x="1162" y="5201"/>
                    </a:cubicBezTo>
                    <a:cubicBezTo>
                      <a:pt x="1262" y="5121"/>
                      <a:pt x="1262" y="5041"/>
                      <a:pt x="1262" y="4961"/>
                    </a:cubicBezTo>
                    <a:lnTo>
                      <a:pt x="341" y="114"/>
                    </a:lnTo>
                    <a:cubicBezTo>
                      <a:pt x="341" y="57"/>
                      <a:pt x="301" y="0"/>
                      <a:pt x="2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44"/>
              <p:cNvSpPr/>
              <p:nvPr/>
            </p:nvSpPr>
            <p:spPr>
              <a:xfrm>
                <a:off x="8775401" y="4144018"/>
                <a:ext cx="38521" cy="151099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5268" extrusionOk="0">
                    <a:moveTo>
                      <a:pt x="180" y="0"/>
                    </a:moveTo>
                    <a:cubicBezTo>
                      <a:pt x="0" y="0"/>
                      <a:pt x="0" y="80"/>
                      <a:pt x="0" y="161"/>
                    </a:cubicBezTo>
                    <a:lnTo>
                      <a:pt x="1002" y="5088"/>
                    </a:lnTo>
                    <a:cubicBezTo>
                      <a:pt x="1102" y="5168"/>
                      <a:pt x="1182" y="5268"/>
                      <a:pt x="1262" y="5268"/>
                    </a:cubicBezTo>
                    <a:cubicBezTo>
                      <a:pt x="1342" y="5268"/>
                      <a:pt x="1342" y="5168"/>
                      <a:pt x="1342" y="5008"/>
                    </a:cubicBezTo>
                    <a:lnTo>
                      <a:pt x="341" y="161"/>
                    </a:lnTo>
                    <a:cubicBezTo>
                      <a:pt x="341" y="80"/>
                      <a:pt x="260" y="0"/>
                      <a:pt x="1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44"/>
              <p:cNvSpPr/>
              <p:nvPr/>
            </p:nvSpPr>
            <p:spPr>
              <a:xfrm>
                <a:off x="8838016" y="4388171"/>
                <a:ext cx="33329" cy="131595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4588" extrusionOk="0">
                    <a:moveTo>
                      <a:pt x="160" y="1"/>
                    </a:moveTo>
                    <a:cubicBezTo>
                      <a:pt x="0" y="81"/>
                      <a:pt x="0" y="161"/>
                      <a:pt x="0" y="261"/>
                    </a:cubicBezTo>
                    <a:lnTo>
                      <a:pt x="821" y="4427"/>
                    </a:lnTo>
                    <a:cubicBezTo>
                      <a:pt x="821" y="4507"/>
                      <a:pt x="922" y="4587"/>
                      <a:pt x="1002" y="4587"/>
                    </a:cubicBezTo>
                    <a:cubicBezTo>
                      <a:pt x="1082" y="4587"/>
                      <a:pt x="1162" y="4507"/>
                      <a:pt x="1162" y="4427"/>
                    </a:cubicBezTo>
                    <a:lnTo>
                      <a:pt x="321" y="161"/>
                    </a:lnTo>
                    <a:cubicBezTo>
                      <a:pt x="321" y="81"/>
                      <a:pt x="241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44"/>
              <p:cNvSpPr/>
              <p:nvPr/>
            </p:nvSpPr>
            <p:spPr>
              <a:xfrm>
                <a:off x="8875936" y="4600370"/>
                <a:ext cx="36197" cy="165842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782" extrusionOk="0">
                    <a:moveTo>
                      <a:pt x="249" y="0"/>
                    </a:moveTo>
                    <a:cubicBezTo>
                      <a:pt x="227" y="0"/>
                      <a:pt x="204" y="10"/>
                      <a:pt x="180" y="33"/>
                    </a:cubicBezTo>
                    <a:cubicBezTo>
                      <a:pt x="100" y="33"/>
                      <a:pt x="0" y="113"/>
                      <a:pt x="100" y="193"/>
                    </a:cubicBezTo>
                    <a:lnTo>
                      <a:pt x="921" y="5621"/>
                    </a:lnTo>
                    <a:cubicBezTo>
                      <a:pt x="921" y="5701"/>
                      <a:pt x="1002" y="5781"/>
                      <a:pt x="1102" y="5781"/>
                    </a:cubicBezTo>
                    <a:cubicBezTo>
                      <a:pt x="1182" y="5701"/>
                      <a:pt x="1262" y="5621"/>
                      <a:pt x="1262" y="5541"/>
                    </a:cubicBezTo>
                    <a:lnTo>
                      <a:pt x="341" y="113"/>
                    </a:lnTo>
                    <a:cubicBezTo>
                      <a:pt x="341" y="57"/>
                      <a:pt x="301" y="0"/>
                      <a:pt x="2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44"/>
              <p:cNvSpPr/>
              <p:nvPr/>
            </p:nvSpPr>
            <p:spPr>
              <a:xfrm>
                <a:off x="8924181" y="4843175"/>
                <a:ext cx="40815" cy="155717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5429" extrusionOk="0">
                    <a:moveTo>
                      <a:pt x="161" y="0"/>
                    </a:moveTo>
                    <a:cubicBezTo>
                      <a:pt x="81" y="0"/>
                      <a:pt x="1" y="80"/>
                      <a:pt x="1" y="161"/>
                    </a:cubicBezTo>
                    <a:lnTo>
                      <a:pt x="1082" y="5248"/>
                    </a:lnTo>
                    <a:cubicBezTo>
                      <a:pt x="1082" y="5328"/>
                      <a:pt x="1162" y="5428"/>
                      <a:pt x="1242" y="5428"/>
                    </a:cubicBezTo>
                    <a:cubicBezTo>
                      <a:pt x="1322" y="5328"/>
                      <a:pt x="1423" y="5328"/>
                      <a:pt x="1322" y="5168"/>
                    </a:cubicBezTo>
                    <a:lnTo>
                      <a:pt x="321" y="161"/>
                    </a:lnTo>
                    <a:cubicBezTo>
                      <a:pt x="321" y="8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44"/>
              <p:cNvSpPr/>
              <p:nvPr/>
            </p:nvSpPr>
            <p:spPr>
              <a:xfrm>
                <a:off x="8967263" y="5072957"/>
                <a:ext cx="23577" cy="90809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166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501" y="3085"/>
                    </a:lnTo>
                    <a:cubicBezTo>
                      <a:pt x="501" y="3165"/>
                      <a:pt x="582" y="3165"/>
                      <a:pt x="742" y="3165"/>
                    </a:cubicBezTo>
                    <a:cubicBezTo>
                      <a:pt x="822" y="3165"/>
                      <a:pt x="822" y="3085"/>
                      <a:pt x="822" y="3005"/>
                    </a:cubicBezTo>
                    <a:lnTo>
                      <a:pt x="321" y="16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44"/>
              <p:cNvSpPr/>
              <p:nvPr/>
            </p:nvSpPr>
            <p:spPr>
              <a:xfrm>
                <a:off x="8904648" y="5044245"/>
                <a:ext cx="24151" cy="78733"/>
              </a:xfrm>
              <a:custGeom>
                <a:avLst/>
                <a:gdLst/>
                <a:ahLst/>
                <a:cxnLst/>
                <a:rect l="l" t="t" r="r" b="b"/>
                <a:pathLst>
                  <a:path w="842" h="2745" extrusionOk="0">
                    <a:moveTo>
                      <a:pt x="181" y="0"/>
                    </a:moveTo>
                    <a:cubicBezTo>
                      <a:pt x="101" y="0"/>
                      <a:pt x="1" y="81"/>
                      <a:pt x="101" y="161"/>
                    </a:cubicBezTo>
                    <a:lnTo>
                      <a:pt x="501" y="2664"/>
                    </a:lnTo>
                    <a:cubicBezTo>
                      <a:pt x="501" y="2744"/>
                      <a:pt x="601" y="2744"/>
                      <a:pt x="682" y="2744"/>
                    </a:cubicBezTo>
                    <a:cubicBezTo>
                      <a:pt x="762" y="2744"/>
                      <a:pt x="842" y="2664"/>
                      <a:pt x="842" y="2584"/>
                    </a:cubicBezTo>
                    <a:lnTo>
                      <a:pt x="341" y="161"/>
                    </a:lnTo>
                    <a:cubicBezTo>
                      <a:pt x="341" y="81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44"/>
              <p:cNvSpPr/>
              <p:nvPr/>
            </p:nvSpPr>
            <p:spPr>
              <a:xfrm>
                <a:off x="7722350" y="4000401"/>
                <a:ext cx="1201825" cy="1333363"/>
              </a:xfrm>
              <a:custGeom>
                <a:avLst/>
                <a:gdLst/>
                <a:ahLst/>
                <a:cxnLst/>
                <a:rect l="l" t="t" r="r" b="b"/>
                <a:pathLst>
                  <a:path w="41901" h="46487" extrusionOk="0">
                    <a:moveTo>
                      <a:pt x="18106" y="0"/>
                    </a:moveTo>
                    <a:cubicBezTo>
                      <a:pt x="17365" y="160"/>
                      <a:pt x="16604" y="261"/>
                      <a:pt x="15863" y="421"/>
                    </a:cubicBezTo>
                    <a:lnTo>
                      <a:pt x="20029" y="20950"/>
                    </a:lnTo>
                    <a:cubicBezTo>
                      <a:pt x="13360" y="22112"/>
                      <a:pt x="6590" y="22693"/>
                      <a:pt x="0" y="23113"/>
                    </a:cubicBezTo>
                    <a:cubicBezTo>
                      <a:pt x="81" y="23874"/>
                      <a:pt x="261" y="24615"/>
                      <a:pt x="341" y="25377"/>
                    </a:cubicBezTo>
                    <a:cubicBezTo>
                      <a:pt x="7010" y="24956"/>
                      <a:pt x="13780" y="24375"/>
                      <a:pt x="20450" y="23193"/>
                    </a:cubicBezTo>
                    <a:lnTo>
                      <a:pt x="25116" y="46487"/>
                    </a:lnTo>
                    <a:cubicBezTo>
                      <a:pt x="25878" y="46327"/>
                      <a:pt x="26619" y="46146"/>
                      <a:pt x="27380" y="46066"/>
                    </a:cubicBezTo>
                    <a:lnTo>
                      <a:pt x="22693" y="22793"/>
                    </a:lnTo>
                    <a:lnTo>
                      <a:pt x="22873" y="22793"/>
                    </a:lnTo>
                    <a:cubicBezTo>
                      <a:pt x="30124" y="21291"/>
                      <a:pt x="36393" y="19188"/>
                      <a:pt x="41901" y="16444"/>
                    </a:cubicBezTo>
                    <a:cubicBezTo>
                      <a:pt x="41720" y="15683"/>
                      <a:pt x="41640" y="14862"/>
                      <a:pt x="41480" y="14100"/>
                    </a:cubicBezTo>
                    <a:cubicBezTo>
                      <a:pt x="35972" y="17025"/>
                      <a:pt x="29623" y="19108"/>
                      <a:pt x="22192" y="20530"/>
                    </a:cubicBezTo>
                    <a:lnTo>
                      <a:pt x="181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44"/>
              <p:cNvSpPr/>
              <p:nvPr/>
            </p:nvSpPr>
            <p:spPr>
              <a:xfrm>
                <a:off x="8050373" y="4356877"/>
                <a:ext cx="490643" cy="636809"/>
              </a:xfrm>
              <a:custGeom>
                <a:avLst/>
                <a:gdLst/>
                <a:ahLst/>
                <a:cxnLst/>
                <a:rect l="l" t="t" r="r" b="b"/>
                <a:pathLst>
                  <a:path w="17106" h="22202" extrusionOk="0">
                    <a:moveTo>
                      <a:pt x="2502" y="3956"/>
                    </a:moveTo>
                    <a:cubicBezTo>
                      <a:pt x="2585" y="3956"/>
                      <a:pt x="2665" y="3976"/>
                      <a:pt x="2745" y="4016"/>
                    </a:cubicBezTo>
                    <a:cubicBezTo>
                      <a:pt x="3085" y="4096"/>
                      <a:pt x="3506" y="4356"/>
                      <a:pt x="3846" y="4516"/>
                    </a:cubicBezTo>
                    <a:cubicBezTo>
                      <a:pt x="5248" y="5518"/>
                      <a:pt x="6590" y="6760"/>
                      <a:pt x="7592" y="8182"/>
                    </a:cubicBezTo>
                    <a:lnTo>
                      <a:pt x="4848" y="7180"/>
                    </a:lnTo>
                    <a:cubicBezTo>
                      <a:pt x="3586" y="6680"/>
                      <a:pt x="2504" y="6179"/>
                      <a:pt x="2004" y="5358"/>
                    </a:cubicBezTo>
                    <a:cubicBezTo>
                      <a:pt x="1743" y="4937"/>
                      <a:pt x="1743" y="4356"/>
                      <a:pt x="2004" y="4096"/>
                    </a:cubicBezTo>
                    <a:cubicBezTo>
                      <a:pt x="2084" y="4096"/>
                      <a:pt x="2164" y="4016"/>
                      <a:pt x="2244" y="4016"/>
                    </a:cubicBezTo>
                    <a:cubicBezTo>
                      <a:pt x="2334" y="3976"/>
                      <a:pt x="2419" y="3956"/>
                      <a:pt x="2502" y="3956"/>
                    </a:cubicBezTo>
                    <a:close/>
                    <a:moveTo>
                      <a:pt x="14261" y="1592"/>
                    </a:moveTo>
                    <a:cubicBezTo>
                      <a:pt x="14522" y="1592"/>
                      <a:pt x="14862" y="1853"/>
                      <a:pt x="15022" y="2173"/>
                    </a:cubicBezTo>
                    <a:cubicBezTo>
                      <a:pt x="15263" y="2674"/>
                      <a:pt x="15263" y="3175"/>
                      <a:pt x="15183" y="3595"/>
                    </a:cubicBezTo>
                    <a:cubicBezTo>
                      <a:pt x="14862" y="5258"/>
                      <a:pt x="13360" y="6599"/>
                      <a:pt x="11858" y="7601"/>
                    </a:cubicBezTo>
                    <a:lnTo>
                      <a:pt x="11437" y="7941"/>
                    </a:lnTo>
                    <a:cubicBezTo>
                      <a:pt x="11177" y="8102"/>
                      <a:pt x="10937" y="8362"/>
                      <a:pt x="10676" y="8522"/>
                    </a:cubicBezTo>
                    <a:cubicBezTo>
                      <a:pt x="10516" y="6259"/>
                      <a:pt x="11357" y="3936"/>
                      <a:pt x="12939" y="2353"/>
                    </a:cubicBezTo>
                    <a:cubicBezTo>
                      <a:pt x="13180" y="2013"/>
                      <a:pt x="13600" y="1672"/>
                      <a:pt x="14021" y="1592"/>
                    </a:cubicBezTo>
                    <a:close/>
                    <a:moveTo>
                      <a:pt x="14156" y="0"/>
                    </a:moveTo>
                    <a:cubicBezTo>
                      <a:pt x="13372" y="0"/>
                      <a:pt x="12531" y="417"/>
                      <a:pt x="11758" y="1172"/>
                    </a:cubicBezTo>
                    <a:cubicBezTo>
                      <a:pt x="10095" y="2854"/>
                      <a:pt x="9174" y="5097"/>
                      <a:pt x="9014" y="7441"/>
                    </a:cubicBezTo>
                    <a:cubicBezTo>
                      <a:pt x="7852" y="5758"/>
                      <a:pt x="6430" y="4356"/>
                      <a:pt x="4748" y="3175"/>
                    </a:cubicBezTo>
                    <a:cubicBezTo>
                      <a:pt x="4247" y="2854"/>
                      <a:pt x="3666" y="2594"/>
                      <a:pt x="3085" y="2434"/>
                    </a:cubicBezTo>
                    <a:cubicBezTo>
                      <a:pt x="2872" y="2388"/>
                      <a:pt x="2660" y="2365"/>
                      <a:pt x="2454" y="2365"/>
                    </a:cubicBezTo>
                    <a:cubicBezTo>
                      <a:pt x="1848" y="2365"/>
                      <a:pt x="1296" y="2560"/>
                      <a:pt x="922" y="2934"/>
                    </a:cubicBezTo>
                    <a:cubicBezTo>
                      <a:pt x="1" y="3755"/>
                      <a:pt x="81" y="5177"/>
                      <a:pt x="582" y="6179"/>
                    </a:cubicBezTo>
                    <a:cubicBezTo>
                      <a:pt x="1423" y="7521"/>
                      <a:pt x="2845" y="8102"/>
                      <a:pt x="4347" y="8682"/>
                    </a:cubicBezTo>
                    <a:lnTo>
                      <a:pt x="8593" y="10265"/>
                    </a:lnTo>
                    <a:cubicBezTo>
                      <a:pt x="8173" y="10866"/>
                      <a:pt x="7752" y="11446"/>
                      <a:pt x="7432" y="12107"/>
                    </a:cubicBezTo>
                    <a:cubicBezTo>
                      <a:pt x="7011" y="13029"/>
                      <a:pt x="6851" y="13950"/>
                      <a:pt x="6670" y="14951"/>
                    </a:cubicBezTo>
                    <a:cubicBezTo>
                      <a:pt x="6590" y="15112"/>
                      <a:pt x="6590" y="15372"/>
                      <a:pt x="6510" y="15612"/>
                    </a:cubicBezTo>
                    <a:cubicBezTo>
                      <a:pt x="6350" y="16534"/>
                      <a:pt x="6090" y="17615"/>
                      <a:pt x="5349" y="18276"/>
                    </a:cubicBezTo>
                    <a:cubicBezTo>
                      <a:pt x="5168" y="18537"/>
                      <a:pt x="4848" y="18777"/>
                      <a:pt x="4507" y="19037"/>
                    </a:cubicBezTo>
                    <a:cubicBezTo>
                      <a:pt x="4007" y="19378"/>
                      <a:pt x="3506" y="19698"/>
                      <a:pt x="3165" y="20279"/>
                    </a:cubicBezTo>
                    <a:cubicBezTo>
                      <a:pt x="3085" y="20279"/>
                      <a:pt x="3085" y="20279"/>
                      <a:pt x="3085" y="20379"/>
                    </a:cubicBezTo>
                    <a:cubicBezTo>
                      <a:pt x="2925" y="20620"/>
                      <a:pt x="2745" y="20880"/>
                      <a:pt x="2665" y="21200"/>
                    </a:cubicBezTo>
                    <a:cubicBezTo>
                      <a:pt x="2585" y="21621"/>
                      <a:pt x="2745" y="22042"/>
                      <a:pt x="3165" y="22202"/>
                    </a:cubicBezTo>
                    <a:lnTo>
                      <a:pt x="3586" y="22202"/>
                    </a:lnTo>
                    <a:cubicBezTo>
                      <a:pt x="3846" y="22122"/>
                      <a:pt x="4087" y="21962"/>
                      <a:pt x="4167" y="21781"/>
                    </a:cubicBezTo>
                    <a:lnTo>
                      <a:pt x="4427" y="21200"/>
                    </a:lnTo>
                    <a:cubicBezTo>
                      <a:pt x="4668" y="20880"/>
                      <a:pt x="5088" y="20620"/>
                      <a:pt x="5429" y="20279"/>
                    </a:cubicBezTo>
                    <a:cubicBezTo>
                      <a:pt x="5849" y="20039"/>
                      <a:pt x="6170" y="19778"/>
                      <a:pt x="6510" y="19458"/>
                    </a:cubicBezTo>
                    <a:cubicBezTo>
                      <a:pt x="7512" y="18456"/>
                      <a:pt x="7932" y="17034"/>
                      <a:pt x="8092" y="15953"/>
                    </a:cubicBezTo>
                    <a:cubicBezTo>
                      <a:pt x="8173" y="15693"/>
                      <a:pt x="8173" y="15452"/>
                      <a:pt x="8253" y="15192"/>
                    </a:cubicBezTo>
                    <a:cubicBezTo>
                      <a:pt x="8433" y="14371"/>
                      <a:pt x="8593" y="13529"/>
                      <a:pt x="8934" y="12768"/>
                    </a:cubicBezTo>
                    <a:cubicBezTo>
                      <a:pt x="9094" y="12268"/>
                      <a:pt x="9434" y="11867"/>
                      <a:pt x="9855" y="11446"/>
                    </a:cubicBezTo>
                    <a:cubicBezTo>
                      <a:pt x="10095" y="11767"/>
                      <a:pt x="10436" y="12027"/>
                      <a:pt x="10676" y="12268"/>
                    </a:cubicBezTo>
                    <a:cubicBezTo>
                      <a:pt x="11257" y="12768"/>
                      <a:pt x="11858" y="13109"/>
                      <a:pt x="12519" y="13529"/>
                    </a:cubicBezTo>
                    <a:cubicBezTo>
                      <a:pt x="12759" y="13690"/>
                      <a:pt x="13020" y="13770"/>
                      <a:pt x="13180" y="13950"/>
                    </a:cubicBezTo>
                    <a:cubicBezTo>
                      <a:pt x="14181" y="14531"/>
                      <a:pt x="14682" y="15112"/>
                      <a:pt x="15022" y="15693"/>
                    </a:cubicBezTo>
                    <a:cubicBezTo>
                      <a:pt x="15443" y="16374"/>
                      <a:pt x="15443" y="17115"/>
                      <a:pt x="15103" y="17615"/>
                    </a:cubicBezTo>
                    <a:cubicBezTo>
                      <a:pt x="14862" y="17956"/>
                      <a:pt x="14942" y="18456"/>
                      <a:pt x="15263" y="18697"/>
                    </a:cubicBezTo>
                    <a:cubicBezTo>
                      <a:pt x="15396" y="18830"/>
                      <a:pt x="15561" y="18908"/>
                      <a:pt x="15711" y="18908"/>
                    </a:cubicBezTo>
                    <a:cubicBezTo>
                      <a:pt x="15765" y="18908"/>
                      <a:pt x="15816" y="18898"/>
                      <a:pt x="15864" y="18877"/>
                    </a:cubicBezTo>
                    <a:cubicBezTo>
                      <a:pt x="16104" y="18877"/>
                      <a:pt x="16264" y="18697"/>
                      <a:pt x="16364" y="18537"/>
                    </a:cubicBezTo>
                    <a:cubicBezTo>
                      <a:pt x="17105" y="17535"/>
                      <a:pt x="17105" y="16113"/>
                      <a:pt x="16444" y="14871"/>
                    </a:cubicBezTo>
                    <a:cubicBezTo>
                      <a:pt x="15864" y="13770"/>
                      <a:pt x="14862" y="13109"/>
                      <a:pt x="14101" y="12608"/>
                    </a:cubicBezTo>
                    <a:cubicBezTo>
                      <a:pt x="13861" y="12448"/>
                      <a:pt x="13600" y="12268"/>
                      <a:pt x="13360" y="12107"/>
                    </a:cubicBezTo>
                    <a:cubicBezTo>
                      <a:pt x="12759" y="11767"/>
                      <a:pt x="12178" y="11446"/>
                      <a:pt x="11678" y="11026"/>
                    </a:cubicBezTo>
                    <a:cubicBezTo>
                      <a:pt x="11517" y="10866"/>
                      <a:pt x="11257" y="10605"/>
                      <a:pt x="11017" y="10265"/>
                    </a:cubicBezTo>
                    <a:cubicBezTo>
                      <a:pt x="11437" y="9944"/>
                      <a:pt x="11938" y="9604"/>
                      <a:pt x="12439" y="9263"/>
                    </a:cubicBezTo>
                    <a:lnTo>
                      <a:pt x="12859" y="8943"/>
                    </a:lnTo>
                    <a:cubicBezTo>
                      <a:pt x="14522" y="7681"/>
                      <a:pt x="16364" y="6099"/>
                      <a:pt x="16765" y="3856"/>
                    </a:cubicBezTo>
                    <a:cubicBezTo>
                      <a:pt x="16945" y="3014"/>
                      <a:pt x="16865" y="2173"/>
                      <a:pt x="16525" y="1512"/>
                    </a:cubicBezTo>
                    <a:cubicBezTo>
                      <a:pt x="16104" y="671"/>
                      <a:pt x="15263" y="90"/>
                      <a:pt x="14361" y="10"/>
                    </a:cubicBezTo>
                    <a:cubicBezTo>
                      <a:pt x="14294" y="4"/>
                      <a:pt x="14225" y="0"/>
                      <a:pt x="14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1" name="Google Shape;3861;p44"/>
            <p:cNvGrpSpPr/>
            <p:nvPr/>
          </p:nvGrpSpPr>
          <p:grpSpPr>
            <a:xfrm>
              <a:off x="4908290" y="4201552"/>
              <a:ext cx="897362" cy="1134117"/>
              <a:chOff x="6040915" y="4364565"/>
              <a:chExt cx="897362" cy="1134117"/>
            </a:xfrm>
          </p:grpSpPr>
          <p:sp>
            <p:nvSpPr>
              <p:cNvPr id="3862" name="Google Shape;3862;p44"/>
              <p:cNvSpPr/>
              <p:nvPr/>
            </p:nvSpPr>
            <p:spPr>
              <a:xfrm>
                <a:off x="6040915" y="4730564"/>
                <a:ext cx="873812" cy="768117"/>
              </a:xfrm>
              <a:custGeom>
                <a:avLst/>
                <a:gdLst/>
                <a:ahLst/>
                <a:cxnLst/>
                <a:rect l="l" t="t" r="r" b="b"/>
                <a:pathLst>
                  <a:path w="30465" h="26780" extrusionOk="0">
                    <a:moveTo>
                      <a:pt x="3165" y="1"/>
                    </a:moveTo>
                    <a:cubicBezTo>
                      <a:pt x="3165" y="1"/>
                      <a:pt x="1" y="13440"/>
                      <a:pt x="81" y="23374"/>
                    </a:cubicBezTo>
                    <a:lnTo>
                      <a:pt x="26459" y="26779"/>
                    </a:lnTo>
                    <a:cubicBezTo>
                      <a:pt x="26459" y="26779"/>
                      <a:pt x="30464" y="7672"/>
                      <a:pt x="29122" y="1583"/>
                    </a:cubicBezTo>
                    <a:lnTo>
                      <a:pt x="316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44"/>
              <p:cNvSpPr/>
              <p:nvPr/>
            </p:nvSpPr>
            <p:spPr>
              <a:xfrm>
                <a:off x="6174780" y="4740345"/>
                <a:ext cx="114931" cy="677337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23615" extrusionOk="0">
                    <a:moveTo>
                      <a:pt x="3686" y="0"/>
                    </a:moveTo>
                    <a:lnTo>
                      <a:pt x="0" y="23614"/>
                    </a:lnTo>
                    <a:lnTo>
                      <a:pt x="261" y="23614"/>
                    </a:lnTo>
                    <a:lnTo>
                      <a:pt x="4006" y="0"/>
                    </a:ln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44"/>
              <p:cNvSpPr/>
              <p:nvPr/>
            </p:nvSpPr>
            <p:spPr>
              <a:xfrm>
                <a:off x="6237395" y="4742640"/>
                <a:ext cx="109739" cy="684221"/>
              </a:xfrm>
              <a:custGeom>
                <a:avLst/>
                <a:gdLst/>
                <a:ahLst/>
                <a:cxnLst/>
                <a:rect l="l" t="t" r="r" b="b"/>
                <a:pathLst>
                  <a:path w="3826" h="23855" extrusionOk="0">
                    <a:moveTo>
                      <a:pt x="3506" y="0"/>
                    </a:moveTo>
                    <a:lnTo>
                      <a:pt x="1" y="23774"/>
                    </a:lnTo>
                    <a:lnTo>
                      <a:pt x="241" y="23855"/>
                    </a:lnTo>
                    <a:lnTo>
                      <a:pt x="3826" y="0"/>
                    </a:ln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44"/>
              <p:cNvSpPr/>
              <p:nvPr/>
            </p:nvSpPr>
            <p:spPr>
              <a:xfrm>
                <a:off x="6129403" y="4737477"/>
                <a:ext cx="110313" cy="675014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23534" extrusionOk="0">
                    <a:moveTo>
                      <a:pt x="3505" y="0"/>
                    </a:moveTo>
                    <a:cubicBezTo>
                      <a:pt x="2163" y="7771"/>
                      <a:pt x="1002" y="15622"/>
                      <a:pt x="0" y="23454"/>
                    </a:cubicBezTo>
                    <a:lnTo>
                      <a:pt x="260" y="23534"/>
                    </a:lnTo>
                    <a:cubicBezTo>
                      <a:pt x="1262" y="15703"/>
                      <a:pt x="2424" y="7771"/>
                      <a:pt x="3846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44"/>
              <p:cNvSpPr/>
              <p:nvPr/>
            </p:nvSpPr>
            <p:spPr>
              <a:xfrm>
                <a:off x="6076539" y="4732859"/>
                <a:ext cx="103429" cy="672748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3455" extrusionOk="0">
                    <a:moveTo>
                      <a:pt x="3345" y="1"/>
                    </a:moveTo>
                    <a:cubicBezTo>
                      <a:pt x="1843" y="7772"/>
                      <a:pt x="762" y="15603"/>
                      <a:pt x="0" y="23454"/>
                    </a:cubicBezTo>
                    <a:lnTo>
                      <a:pt x="261" y="23454"/>
                    </a:lnTo>
                    <a:cubicBezTo>
                      <a:pt x="1002" y="15603"/>
                      <a:pt x="2103" y="7772"/>
                      <a:pt x="3606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44"/>
              <p:cNvSpPr/>
              <p:nvPr/>
            </p:nvSpPr>
            <p:spPr>
              <a:xfrm>
                <a:off x="6289685" y="4744934"/>
                <a:ext cx="100561" cy="689384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24035" extrusionOk="0">
                    <a:moveTo>
                      <a:pt x="3265" y="0"/>
                    </a:moveTo>
                    <a:lnTo>
                      <a:pt x="0" y="23955"/>
                    </a:lnTo>
                    <a:lnTo>
                      <a:pt x="260" y="24035"/>
                    </a:lnTo>
                    <a:lnTo>
                      <a:pt x="3505" y="81"/>
                    </a:lnTo>
                    <a:lnTo>
                      <a:pt x="3265" y="0"/>
                    </a:ln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44"/>
              <p:cNvSpPr/>
              <p:nvPr/>
            </p:nvSpPr>
            <p:spPr>
              <a:xfrm>
                <a:off x="6763619" y="4773646"/>
                <a:ext cx="86220" cy="722713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25197" extrusionOk="0">
                    <a:moveTo>
                      <a:pt x="2765" y="1"/>
                    </a:moveTo>
                    <a:lnTo>
                      <a:pt x="1" y="25117"/>
                    </a:lnTo>
                    <a:lnTo>
                      <a:pt x="261" y="25197"/>
                    </a:lnTo>
                    <a:lnTo>
                      <a:pt x="3005" y="1"/>
                    </a:ln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44"/>
              <p:cNvSpPr/>
              <p:nvPr/>
            </p:nvSpPr>
            <p:spPr>
              <a:xfrm>
                <a:off x="6711358" y="4769057"/>
                <a:ext cx="83323" cy="720418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5117" extrusionOk="0">
                    <a:moveTo>
                      <a:pt x="2664" y="1"/>
                    </a:moveTo>
                    <a:lnTo>
                      <a:pt x="0" y="25037"/>
                    </a:lnTo>
                    <a:lnTo>
                      <a:pt x="241" y="25117"/>
                    </a:lnTo>
                    <a:lnTo>
                      <a:pt x="2904" y="81"/>
                    </a:lnTo>
                    <a:lnTo>
                      <a:pt x="2664" y="1"/>
                    </a:ln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44"/>
              <p:cNvSpPr/>
              <p:nvPr/>
            </p:nvSpPr>
            <p:spPr>
              <a:xfrm>
                <a:off x="6507420" y="4759305"/>
                <a:ext cx="93648" cy="703754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4536" extrusionOk="0">
                    <a:moveTo>
                      <a:pt x="3004" y="0"/>
                    </a:moveTo>
                    <a:lnTo>
                      <a:pt x="0" y="24455"/>
                    </a:lnTo>
                    <a:lnTo>
                      <a:pt x="260" y="24535"/>
                    </a:lnTo>
                    <a:lnTo>
                      <a:pt x="3265" y="0"/>
                    </a:ln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44"/>
              <p:cNvSpPr/>
              <p:nvPr/>
            </p:nvSpPr>
            <p:spPr>
              <a:xfrm>
                <a:off x="6557960" y="4763894"/>
                <a:ext cx="126977" cy="703754"/>
              </a:xfrm>
              <a:custGeom>
                <a:avLst/>
                <a:gdLst/>
                <a:ahLst/>
                <a:cxnLst/>
                <a:rect l="l" t="t" r="r" b="b"/>
                <a:pathLst>
                  <a:path w="4427" h="24536" extrusionOk="0">
                    <a:moveTo>
                      <a:pt x="4167" y="0"/>
                    </a:moveTo>
                    <a:lnTo>
                      <a:pt x="1" y="24536"/>
                    </a:lnTo>
                    <a:lnTo>
                      <a:pt x="241" y="24536"/>
                    </a:lnTo>
                    <a:lnTo>
                      <a:pt x="4427" y="0"/>
                    </a:ln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44"/>
              <p:cNvSpPr/>
              <p:nvPr/>
            </p:nvSpPr>
            <p:spPr>
              <a:xfrm>
                <a:off x="6636667" y="4766189"/>
                <a:ext cx="103429" cy="713535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24877" extrusionOk="0">
                    <a:moveTo>
                      <a:pt x="3265" y="0"/>
                    </a:moveTo>
                    <a:lnTo>
                      <a:pt x="0" y="24796"/>
                    </a:lnTo>
                    <a:lnTo>
                      <a:pt x="261" y="24876"/>
                    </a:lnTo>
                    <a:lnTo>
                      <a:pt x="3606" y="0"/>
                    </a:ln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44"/>
              <p:cNvSpPr/>
              <p:nvPr/>
            </p:nvSpPr>
            <p:spPr>
              <a:xfrm>
                <a:off x="6268431" y="4364565"/>
                <a:ext cx="543476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18948" h="7556" extrusionOk="0">
                    <a:moveTo>
                      <a:pt x="2767" y="1"/>
                    </a:moveTo>
                    <a:cubicBezTo>
                      <a:pt x="2065" y="1"/>
                      <a:pt x="1393" y="424"/>
                      <a:pt x="1082" y="1164"/>
                    </a:cubicBezTo>
                    <a:cubicBezTo>
                      <a:pt x="661" y="2486"/>
                      <a:pt x="240" y="3828"/>
                      <a:pt x="0" y="5250"/>
                    </a:cubicBezTo>
                    <a:cubicBezTo>
                      <a:pt x="2003" y="5671"/>
                      <a:pt x="4006" y="6171"/>
                      <a:pt x="6009" y="6592"/>
                    </a:cubicBezTo>
                    <a:cubicBezTo>
                      <a:pt x="6488" y="6695"/>
                      <a:pt x="7075" y="6874"/>
                      <a:pt x="7637" y="6874"/>
                    </a:cubicBezTo>
                    <a:cubicBezTo>
                      <a:pt x="7944" y="6874"/>
                      <a:pt x="8243" y="6821"/>
                      <a:pt x="8512" y="6672"/>
                    </a:cubicBezTo>
                    <a:lnTo>
                      <a:pt x="8512" y="6832"/>
                    </a:lnTo>
                    <a:lnTo>
                      <a:pt x="9514" y="7173"/>
                    </a:lnTo>
                    <a:cubicBezTo>
                      <a:pt x="9834" y="6992"/>
                      <a:pt x="10014" y="6832"/>
                      <a:pt x="10175" y="6592"/>
                    </a:cubicBezTo>
                    <a:cubicBezTo>
                      <a:pt x="10595" y="6832"/>
                      <a:pt x="11176" y="6992"/>
                      <a:pt x="11597" y="7093"/>
                    </a:cubicBezTo>
                    <a:cubicBezTo>
                      <a:pt x="11937" y="7173"/>
                      <a:pt x="12258" y="7333"/>
                      <a:pt x="12598" y="7333"/>
                    </a:cubicBezTo>
                    <a:cubicBezTo>
                      <a:pt x="13400" y="7495"/>
                      <a:pt x="14203" y="7556"/>
                      <a:pt x="15011" y="7556"/>
                    </a:cubicBezTo>
                    <a:cubicBezTo>
                      <a:pt x="16301" y="7556"/>
                      <a:pt x="17605" y="7401"/>
                      <a:pt x="18947" y="7253"/>
                    </a:cubicBezTo>
                    <a:cubicBezTo>
                      <a:pt x="18847" y="6091"/>
                      <a:pt x="18847" y="4909"/>
                      <a:pt x="18767" y="3748"/>
                    </a:cubicBezTo>
                    <a:cubicBezTo>
                      <a:pt x="18767" y="2907"/>
                      <a:pt x="18186" y="2246"/>
                      <a:pt x="17345" y="2085"/>
                    </a:cubicBezTo>
                    <a:cubicBezTo>
                      <a:pt x="16595" y="1892"/>
                      <a:pt x="15839" y="1783"/>
                      <a:pt x="15098" y="1783"/>
                    </a:cubicBezTo>
                    <a:cubicBezTo>
                      <a:pt x="14533" y="1783"/>
                      <a:pt x="13977" y="1847"/>
                      <a:pt x="13439" y="1985"/>
                    </a:cubicBezTo>
                    <a:cubicBezTo>
                      <a:pt x="12678" y="2246"/>
                      <a:pt x="11937" y="2586"/>
                      <a:pt x="11256" y="2987"/>
                    </a:cubicBezTo>
                    <a:cubicBezTo>
                      <a:pt x="11176" y="3167"/>
                      <a:pt x="10936" y="3327"/>
                      <a:pt x="10755" y="3487"/>
                    </a:cubicBezTo>
                    <a:cubicBezTo>
                      <a:pt x="10755" y="2907"/>
                      <a:pt x="10755" y="2406"/>
                      <a:pt x="10675" y="1825"/>
                    </a:cubicBezTo>
                    <a:cubicBezTo>
                      <a:pt x="10595" y="1244"/>
                      <a:pt x="10515" y="583"/>
                      <a:pt x="10014" y="403"/>
                    </a:cubicBezTo>
                    <a:cubicBezTo>
                      <a:pt x="9896" y="346"/>
                      <a:pt x="9772" y="320"/>
                      <a:pt x="9648" y="320"/>
                    </a:cubicBezTo>
                    <a:cubicBezTo>
                      <a:pt x="9251" y="320"/>
                      <a:pt x="8852" y="583"/>
                      <a:pt x="8592" y="904"/>
                    </a:cubicBezTo>
                    <a:cubicBezTo>
                      <a:pt x="8092" y="1585"/>
                      <a:pt x="7931" y="2326"/>
                      <a:pt x="7831" y="3167"/>
                    </a:cubicBezTo>
                    <a:cubicBezTo>
                      <a:pt x="6930" y="2166"/>
                      <a:pt x="5748" y="1324"/>
                      <a:pt x="4667" y="743"/>
                    </a:cubicBezTo>
                    <a:cubicBezTo>
                      <a:pt x="4326" y="583"/>
                      <a:pt x="3926" y="323"/>
                      <a:pt x="3505" y="163"/>
                    </a:cubicBezTo>
                    <a:cubicBezTo>
                      <a:pt x="3265" y="53"/>
                      <a:pt x="3014" y="1"/>
                      <a:pt x="27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44"/>
              <p:cNvSpPr/>
              <p:nvPr/>
            </p:nvSpPr>
            <p:spPr>
              <a:xfrm>
                <a:off x="6081702" y="4478954"/>
                <a:ext cx="856574" cy="344649"/>
              </a:xfrm>
              <a:custGeom>
                <a:avLst/>
                <a:gdLst/>
                <a:ahLst/>
                <a:cxnLst/>
                <a:rect l="l" t="t" r="r" b="b"/>
                <a:pathLst>
                  <a:path w="29864" h="12016" extrusionOk="0">
                    <a:moveTo>
                      <a:pt x="3005" y="0"/>
                    </a:moveTo>
                    <a:cubicBezTo>
                      <a:pt x="3005" y="0"/>
                      <a:pt x="582" y="6109"/>
                      <a:pt x="1" y="8352"/>
                    </a:cubicBezTo>
                    <a:cubicBezTo>
                      <a:pt x="1" y="8352"/>
                      <a:pt x="14237" y="12015"/>
                      <a:pt x="25387" y="12015"/>
                    </a:cubicBezTo>
                    <a:cubicBezTo>
                      <a:pt x="26957" y="12015"/>
                      <a:pt x="28465" y="11943"/>
                      <a:pt x="29864" y="11777"/>
                    </a:cubicBezTo>
                    <a:lnTo>
                      <a:pt x="29783" y="3105"/>
                    </a:lnTo>
                    <a:cubicBezTo>
                      <a:pt x="29783" y="3105"/>
                      <a:pt x="19348" y="841"/>
                      <a:pt x="3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44"/>
              <p:cNvSpPr/>
              <p:nvPr/>
            </p:nvSpPr>
            <p:spPr>
              <a:xfrm>
                <a:off x="6356890" y="4500782"/>
                <a:ext cx="220052" cy="954783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33288" extrusionOk="0">
                    <a:moveTo>
                      <a:pt x="4086" y="0"/>
                    </a:moveTo>
                    <a:cubicBezTo>
                      <a:pt x="3085" y="5748"/>
                      <a:pt x="0" y="23874"/>
                      <a:pt x="742" y="32887"/>
                    </a:cubicBezTo>
                    <a:lnTo>
                      <a:pt x="4086" y="33288"/>
                    </a:lnTo>
                    <a:cubicBezTo>
                      <a:pt x="5088" y="27119"/>
                      <a:pt x="7671" y="9013"/>
                      <a:pt x="7511" y="421"/>
                    </a:cubicBezTo>
                    <a:cubicBezTo>
                      <a:pt x="6430" y="241"/>
                      <a:pt x="5348" y="160"/>
                      <a:pt x="40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44"/>
              <p:cNvSpPr/>
              <p:nvPr/>
            </p:nvSpPr>
            <p:spPr>
              <a:xfrm>
                <a:off x="6167896" y="4498487"/>
                <a:ext cx="35624" cy="66658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2324" extrusionOk="0">
                    <a:moveTo>
                      <a:pt x="1162" y="0"/>
                    </a:moveTo>
                    <a:cubicBezTo>
                      <a:pt x="1082" y="0"/>
                      <a:pt x="1001" y="0"/>
                      <a:pt x="921" y="80"/>
                    </a:cubicBezTo>
                    <a:lnTo>
                      <a:pt x="0" y="2163"/>
                    </a:lnTo>
                    <a:cubicBezTo>
                      <a:pt x="0" y="2163"/>
                      <a:pt x="0" y="2243"/>
                      <a:pt x="80" y="2323"/>
                    </a:cubicBezTo>
                    <a:lnTo>
                      <a:pt x="160" y="2323"/>
                    </a:lnTo>
                    <a:cubicBezTo>
                      <a:pt x="160" y="2323"/>
                      <a:pt x="240" y="2323"/>
                      <a:pt x="240" y="2243"/>
                    </a:cubicBezTo>
                    <a:lnTo>
                      <a:pt x="1162" y="160"/>
                    </a:lnTo>
                    <a:cubicBezTo>
                      <a:pt x="1242" y="80"/>
                      <a:pt x="1162" y="0"/>
                      <a:pt x="1162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44"/>
              <p:cNvSpPr/>
              <p:nvPr/>
            </p:nvSpPr>
            <p:spPr>
              <a:xfrm>
                <a:off x="6146039" y="4595523"/>
                <a:ext cx="16693" cy="34534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204" extrusionOk="0">
                    <a:moveTo>
                      <a:pt x="432" y="0"/>
                    </a:moveTo>
                    <a:cubicBezTo>
                      <a:pt x="381" y="0"/>
                      <a:pt x="341" y="66"/>
                      <a:pt x="341" y="122"/>
                    </a:cubicBezTo>
                    <a:lnTo>
                      <a:pt x="1" y="1043"/>
                    </a:lnTo>
                    <a:cubicBezTo>
                      <a:pt x="1" y="1124"/>
                      <a:pt x="1" y="1204"/>
                      <a:pt x="81" y="1204"/>
                    </a:cubicBezTo>
                    <a:lnTo>
                      <a:pt x="181" y="1204"/>
                    </a:lnTo>
                    <a:cubicBezTo>
                      <a:pt x="181" y="1204"/>
                      <a:pt x="261" y="1204"/>
                      <a:pt x="261" y="1124"/>
                    </a:cubicBezTo>
                    <a:lnTo>
                      <a:pt x="582" y="202"/>
                    </a:lnTo>
                    <a:cubicBezTo>
                      <a:pt x="582" y="122"/>
                      <a:pt x="582" y="42"/>
                      <a:pt x="502" y="42"/>
                    </a:cubicBezTo>
                    <a:cubicBezTo>
                      <a:pt x="478" y="12"/>
                      <a:pt x="454" y="0"/>
                      <a:pt x="432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44"/>
              <p:cNvSpPr/>
              <p:nvPr/>
            </p:nvSpPr>
            <p:spPr>
              <a:xfrm>
                <a:off x="6184532" y="4503076"/>
                <a:ext cx="55185" cy="174676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6090" extrusionOk="0">
                    <a:moveTo>
                      <a:pt x="1743" y="0"/>
                    </a:moveTo>
                    <a:cubicBezTo>
                      <a:pt x="1663" y="0"/>
                      <a:pt x="1663" y="0"/>
                      <a:pt x="1583" y="80"/>
                    </a:cubicBezTo>
                    <a:lnTo>
                      <a:pt x="1" y="5929"/>
                    </a:lnTo>
                    <a:cubicBezTo>
                      <a:pt x="1" y="6009"/>
                      <a:pt x="1" y="6089"/>
                      <a:pt x="81" y="6089"/>
                    </a:cubicBezTo>
                    <a:lnTo>
                      <a:pt x="161" y="6089"/>
                    </a:lnTo>
                    <a:cubicBezTo>
                      <a:pt x="161" y="6089"/>
                      <a:pt x="241" y="6089"/>
                      <a:pt x="241" y="6009"/>
                    </a:cubicBezTo>
                    <a:lnTo>
                      <a:pt x="1844" y="161"/>
                    </a:lnTo>
                    <a:cubicBezTo>
                      <a:pt x="1924" y="80"/>
                      <a:pt x="1844" y="0"/>
                      <a:pt x="1743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44"/>
              <p:cNvSpPr/>
              <p:nvPr/>
            </p:nvSpPr>
            <p:spPr>
              <a:xfrm>
                <a:off x="6143744" y="4646694"/>
                <a:ext cx="14399" cy="33358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163" extrusionOk="0">
                    <a:moveTo>
                      <a:pt x="421" y="1"/>
                    </a:moveTo>
                    <a:cubicBezTo>
                      <a:pt x="341" y="1"/>
                      <a:pt x="261" y="1"/>
                      <a:pt x="261" y="81"/>
                    </a:cubicBezTo>
                    <a:lnTo>
                      <a:pt x="1" y="1002"/>
                    </a:lnTo>
                    <a:cubicBezTo>
                      <a:pt x="1" y="1082"/>
                      <a:pt x="1" y="1162"/>
                      <a:pt x="81" y="1162"/>
                    </a:cubicBezTo>
                    <a:lnTo>
                      <a:pt x="161" y="1162"/>
                    </a:lnTo>
                    <a:cubicBezTo>
                      <a:pt x="161" y="1162"/>
                      <a:pt x="261" y="1162"/>
                      <a:pt x="261" y="1082"/>
                    </a:cubicBezTo>
                    <a:lnTo>
                      <a:pt x="502" y="161"/>
                    </a:lnTo>
                    <a:cubicBezTo>
                      <a:pt x="502" y="81"/>
                      <a:pt x="502" y="1"/>
                      <a:pt x="421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44"/>
              <p:cNvSpPr/>
              <p:nvPr/>
            </p:nvSpPr>
            <p:spPr>
              <a:xfrm>
                <a:off x="6254060" y="4574871"/>
                <a:ext cx="18988" cy="69555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425" extrusionOk="0">
                    <a:moveTo>
                      <a:pt x="501" y="1"/>
                    </a:moveTo>
                    <a:cubicBezTo>
                      <a:pt x="421" y="1"/>
                      <a:pt x="421" y="81"/>
                      <a:pt x="321" y="161"/>
                    </a:cubicBezTo>
                    <a:lnTo>
                      <a:pt x="0" y="2264"/>
                    </a:lnTo>
                    <a:cubicBezTo>
                      <a:pt x="0" y="2344"/>
                      <a:pt x="80" y="2344"/>
                      <a:pt x="161" y="2424"/>
                    </a:cubicBezTo>
                    <a:cubicBezTo>
                      <a:pt x="161" y="2424"/>
                      <a:pt x="241" y="2344"/>
                      <a:pt x="241" y="2264"/>
                    </a:cubicBezTo>
                    <a:lnTo>
                      <a:pt x="661" y="161"/>
                    </a:lnTo>
                    <a:cubicBezTo>
                      <a:pt x="661" y="81"/>
                      <a:pt x="581" y="81"/>
                      <a:pt x="501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44"/>
              <p:cNvSpPr/>
              <p:nvPr/>
            </p:nvSpPr>
            <p:spPr>
              <a:xfrm>
                <a:off x="6289685" y="4522036"/>
                <a:ext cx="19561" cy="112607"/>
              </a:xfrm>
              <a:custGeom>
                <a:avLst/>
                <a:gdLst/>
                <a:ahLst/>
                <a:cxnLst/>
                <a:rect l="l" t="t" r="r" b="b"/>
                <a:pathLst>
                  <a:path w="682" h="3926" extrusionOk="0">
                    <a:moveTo>
                      <a:pt x="501" y="0"/>
                    </a:moveTo>
                    <a:cubicBezTo>
                      <a:pt x="501" y="0"/>
                      <a:pt x="421" y="0"/>
                      <a:pt x="421" y="100"/>
                    </a:cubicBezTo>
                    <a:lnTo>
                      <a:pt x="0" y="3766"/>
                    </a:lnTo>
                    <a:cubicBezTo>
                      <a:pt x="0" y="3846"/>
                      <a:pt x="80" y="3926"/>
                      <a:pt x="180" y="3926"/>
                    </a:cubicBezTo>
                    <a:cubicBezTo>
                      <a:pt x="260" y="3926"/>
                      <a:pt x="260" y="3926"/>
                      <a:pt x="341" y="3846"/>
                    </a:cubicBezTo>
                    <a:lnTo>
                      <a:pt x="681" y="181"/>
                    </a:lnTo>
                    <a:cubicBezTo>
                      <a:pt x="681" y="100"/>
                      <a:pt x="581" y="0"/>
                      <a:pt x="50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44"/>
              <p:cNvSpPr/>
              <p:nvPr/>
            </p:nvSpPr>
            <p:spPr>
              <a:xfrm>
                <a:off x="6282772" y="4663359"/>
                <a:ext cx="9236" cy="3393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183" extrusionOk="0">
                    <a:moveTo>
                      <a:pt x="241" y="0"/>
                    </a:moveTo>
                    <a:cubicBezTo>
                      <a:pt x="161" y="0"/>
                      <a:pt x="81" y="80"/>
                      <a:pt x="81" y="181"/>
                    </a:cubicBezTo>
                    <a:lnTo>
                      <a:pt x="1" y="1002"/>
                    </a:lnTo>
                    <a:cubicBezTo>
                      <a:pt x="1" y="1082"/>
                      <a:pt x="1" y="1182"/>
                      <a:pt x="81" y="1182"/>
                    </a:cubicBezTo>
                    <a:cubicBezTo>
                      <a:pt x="161" y="1182"/>
                      <a:pt x="241" y="1082"/>
                      <a:pt x="241" y="1082"/>
                    </a:cubicBezTo>
                    <a:lnTo>
                      <a:pt x="321" y="181"/>
                    </a:lnTo>
                    <a:cubicBezTo>
                      <a:pt x="321" y="80"/>
                      <a:pt x="321" y="0"/>
                      <a:pt x="24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44"/>
              <p:cNvSpPr/>
              <p:nvPr/>
            </p:nvSpPr>
            <p:spPr>
              <a:xfrm>
                <a:off x="6340225" y="4500782"/>
                <a:ext cx="12104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245" extrusionOk="0">
                    <a:moveTo>
                      <a:pt x="321" y="0"/>
                    </a:moveTo>
                    <a:cubicBezTo>
                      <a:pt x="241" y="0"/>
                      <a:pt x="161" y="80"/>
                      <a:pt x="161" y="160"/>
                    </a:cubicBezTo>
                    <a:lnTo>
                      <a:pt x="1" y="3085"/>
                    </a:lnTo>
                    <a:cubicBezTo>
                      <a:pt x="1" y="3165"/>
                      <a:pt x="81" y="3245"/>
                      <a:pt x="161" y="3245"/>
                    </a:cubicBezTo>
                    <a:cubicBezTo>
                      <a:pt x="241" y="3245"/>
                      <a:pt x="321" y="3165"/>
                      <a:pt x="321" y="3085"/>
                    </a:cubicBezTo>
                    <a:lnTo>
                      <a:pt x="421" y="160"/>
                    </a:lnTo>
                    <a:cubicBezTo>
                      <a:pt x="421" y="80"/>
                      <a:pt x="421" y="0"/>
                      <a:pt x="32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44"/>
              <p:cNvSpPr/>
              <p:nvPr/>
            </p:nvSpPr>
            <p:spPr>
              <a:xfrm>
                <a:off x="6330473" y="4639810"/>
                <a:ext cx="16665" cy="74116"/>
              </a:xfrm>
              <a:custGeom>
                <a:avLst/>
                <a:gdLst/>
                <a:ahLst/>
                <a:cxnLst/>
                <a:rect l="l" t="t" r="r" b="b"/>
                <a:pathLst>
                  <a:path w="581" h="2584" extrusionOk="0">
                    <a:moveTo>
                      <a:pt x="501" y="0"/>
                    </a:moveTo>
                    <a:cubicBezTo>
                      <a:pt x="421" y="0"/>
                      <a:pt x="341" y="80"/>
                      <a:pt x="341" y="80"/>
                    </a:cubicBezTo>
                    <a:lnTo>
                      <a:pt x="0" y="2404"/>
                    </a:lnTo>
                    <a:cubicBezTo>
                      <a:pt x="0" y="2504"/>
                      <a:pt x="80" y="2584"/>
                      <a:pt x="160" y="2584"/>
                    </a:cubicBezTo>
                    <a:cubicBezTo>
                      <a:pt x="160" y="2584"/>
                      <a:pt x="261" y="2504"/>
                      <a:pt x="261" y="2404"/>
                    </a:cubicBezTo>
                    <a:lnTo>
                      <a:pt x="581" y="160"/>
                    </a:lnTo>
                    <a:cubicBezTo>
                      <a:pt x="581" y="80"/>
                      <a:pt x="501" y="0"/>
                      <a:pt x="50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44"/>
              <p:cNvSpPr/>
              <p:nvPr/>
            </p:nvSpPr>
            <p:spPr>
              <a:xfrm>
                <a:off x="6385602" y="4522036"/>
                <a:ext cx="12104" cy="38521"/>
              </a:xfrm>
              <a:custGeom>
                <a:avLst/>
                <a:gdLst/>
                <a:ahLst/>
                <a:cxnLst/>
                <a:rect l="l" t="t" r="r" b="b"/>
                <a:pathLst>
                  <a:path w="422" h="1343" extrusionOk="0">
                    <a:moveTo>
                      <a:pt x="241" y="0"/>
                    </a:moveTo>
                    <a:cubicBezTo>
                      <a:pt x="161" y="0"/>
                      <a:pt x="81" y="100"/>
                      <a:pt x="81" y="181"/>
                    </a:cubicBezTo>
                    <a:lnTo>
                      <a:pt x="1" y="1182"/>
                    </a:lnTo>
                    <a:cubicBezTo>
                      <a:pt x="1" y="1262"/>
                      <a:pt x="81" y="1342"/>
                      <a:pt x="161" y="1342"/>
                    </a:cubicBezTo>
                    <a:cubicBezTo>
                      <a:pt x="161" y="1342"/>
                      <a:pt x="241" y="1262"/>
                      <a:pt x="241" y="1182"/>
                    </a:cubicBezTo>
                    <a:lnTo>
                      <a:pt x="422" y="181"/>
                    </a:lnTo>
                    <a:cubicBezTo>
                      <a:pt x="422" y="100"/>
                      <a:pt x="341" y="100"/>
                      <a:pt x="24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44"/>
              <p:cNvSpPr/>
              <p:nvPr/>
            </p:nvSpPr>
            <p:spPr>
              <a:xfrm>
                <a:off x="6428713" y="4510534"/>
                <a:ext cx="12075" cy="35652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243" extrusionOk="0">
                    <a:moveTo>
                      <a:pt x="240" y="1"/>
                    </a:moveTo>
                    <a:cubicBezTo>
                      <a:pt x="160" y="1"/>
                      <a:pt x="160" y="1"/>
                      <a:pt x="80" y="81"/>
                    </a:cubicBezTo>
                    <a:lnTo>
                      <a:pt x="0" y="1082"/>
                    </a:lnTo>
                    <a:cubicBezTo>
                      <a:pt x="0" y="1162"/>
                      <a:pt x="0" y="1242"/>
                      <a:pt x="80" y="1242"/>
                    </a:cubicBezTo>
                    <a:cubicBezTo>
                      <a:pt x="160" y="1242"/>
                      <a:pt x="240" y="1242"/>
                      <a:pt x="240" y="1162"/>
                    </a:cubicBezTo>
                    <a:lnTo>
                      <a:pt x="421" y="161"/>
                    </a:lnTo>
                    <a:cubicBezTo>
                      <a:pt x="421" y="81"/>
                      <a:pt x="341" y="1"/>
                      <a:pt x="240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44"/>
              <p:cNvSpPr/>
              <p:nvPr/>
            </p:nvSpPr>
            <p:spPr>
              <a:xfrm>
                <a:off x="6397678" y="4615659"/>
                <a:ext cx="23577" cy="105179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667" extrusionOk="0">
                    <a:moveTo>
                      <a:pt x="661" y="1"/>
                    </a:moveTo>
                    <a:cubicBezTo>
                      <a:pt x="581" y="1"/>
                      <a:pt x="501" y="1"/>
                      <a:pt x="501" y="81"/>
                    </a:cubicBezTo>
                    <a:lnTo>
                      <a:pt x="81" y="3506"/>
                    </a:lnTo>
                    <a:cubicBezTo>
                      <a:pt x="1" y="3586"/>
                      <a:pt x="81" y="3666"/>
                      <a:pt x="161" y="3666"/>
                    </a:cubicBezTo>
                    <a:cubicBezTo>
                      <a:pt x="241" y="3666"/>
                      <a:pt x="321" y="3586"/>
                      <a:pt x="321" y="3506"/>
                    </a:cubicBezTo>
                    <a:lnTo>
                      <a:pt x="822" y="161"/>
                    </a:lnTo>
                    <a:cubicBezTo>
                      <a:pt x="822" y="81"/>
                      <a:pt x="742" y="1"/>
                      <a:pt x="661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44"/>
              <p:cNvSpPr/>
              <p:nvPr/>
            </p:nvSpPr>
            <p:spPr>
              <a:xfrm>
                <a:off x="6373555" y="4593830"/>
                <a:ext cx="21856" cy="114931"/>
              </a:xfrm>
              <a:custGeom>
                <a:avLst/>
                <a:gdLst/>
                <a:ahLst/>
                <a:cxnLst/>
                <a:rect l="l" t="t" r="r" b="b"/>
                <a:pathLst>
                  <a:path w="762" h="4007" extrusionOk="0">
                    <a:moveTo>
                      <a:pt x="661" y="1"/>
                    </a:moveTo>
                    <a:cubicBezTo>
                      <a:pt x="581" y="1"/>
                      <a:pt x="501" y="101"/>
                      <a:pt x="501" y="181"/>
                    </a:cubicBezTo>
                    <a:lnTo>
                      <a:pt x="0" y="3846"/>
                    </a:lnTo>
                    <a:cubicBezTo>
                      <a:pt x="0" y="3926"/>
                      <a:pt x="80" y="4007"/>
                      <a:pt x="161" y="4007"/>
                    </a:cubicBezTo>
                    <a:cubicBezTo>
                      <a:pt x="261" y="4007"/>
                      <a:pt x="261" y="4007"/>
                      <a:pt x="261" y="3926"/>
                    </a:cubicBezTo>
                    <a:lnTo>
                      <a:pt x="761" y="181"/>
                    </a:lnTo>
                    <a:cubicBezTo>
                      <a:pt x="761" y="101"/>
                      <a:pt x="661" y="1"/>
                      <a:pt x="661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44"/>
              <p:cNvSpPr/>
              <p:nvPr/>
            </p:nvSpPr>
            <p:spPr>
              <a:xfrm>
                <a:off x="6297143" y="4706441"/>
                <a:ext cx="9207" cy="21856"/>
              </a:xfrm>
              <a:custGeom>
                <a:avLst/>
                <a:gdLst/>
                <a:ahLst/>
                <a:cxnLst/>
                <a:rect l="l" t="t" r="r" b="b"/>
                <a:pathLst>
                  <a:path w="321" h="762" extrusionOk="0">
                    <a:moveTo>
                      <a:pt x="241" y="0"/>
                    </a:moveTo>
                    <a:cubicBezTo>
                      <a:pt x="161" y="0"/>
                      <a:pt x="81" y="0"/>
                      <a:pt x="81" y="81"/>
                    </a:cubicBezTo>
                    <a:lnTo>
                      <a:pt x="0" y="581"/>
                    </a:lnTo>
                    <a:cubicBezTo>
                      <a:pt x="0" y="681"/>
                      <a:pt x="81" y="762"/>
                      <a:pt x="161" y="762"/>
                    </a:cubicBezTo>
                    <a:cubicBezTo>
                      <a:pt x="161" y="762"/>
                      <a:pt x="241" y="762"/>
                      <a:pt x="241" y="681"/>
                    </a:cubicBezTo>
                    <a:lnTo>
                      <a:pt x="321" y="181"/>
                    </a:lnTo>
                    <a:cubicBezTo>
                      <a:pt x="321" y="81"/>
                      <a:pt x="321" y="0"/>
                      <a:pt x="24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44"/>
              <p:cNvSpPr/>
              <p:nvPr/>
            </p:nvSpPr>
            <p:spPr>
              <a:xfrm>
                <a:off x="6596453" y="4539275"/>
                <a:ext cx="14399" cy="97693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406" extrusionOk="0">
                    <a:moveTo>
                      <a:pt x="401" y="0"/>
                    </a:moveTo>
                    <a:cubicBezTo>
                      <a:pt x="321" y="0"/>
                      <a:pt x="241" y="80"/>
                      <a:pt x="241" y="160"/>
                    </a:cubicBezTo>
                    <a:lnTo>
                      <a:pt x="0" y="3245"/>
                    </a:lnTo>
                    <a:cubicBezTo>
                      <a:pt x="0" y="3325"/>
                      <a:pt x="0" y="3405"/>
                      <a:pt x="81" y="3405"/>
                    </a:cubicBezTo>
                    <a:cubicBezTo>
                      <a:pt x="161" y="3405"/>
                      <a:pt x="241" y="3325"/>
                      <a:pt x="241" y="3245"/>
                    </a:cubicBezTo>
                    <a:lnTo>
                      <a:pt x="501" y="160"/>
                    </a:lnTo>
                    <a:cubicBezTo>
                      <a:pt x="501" y="80"/>
                      <a:pt x="401" y="0"/>
                      <a:pt x="40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44"/>
              <p:cNvSpPr/>
              <p:nvPr/>
            </p:nvSpPr>
            <p:spPr>
              <a:xfrm>
                <a:off x="6596453" y="4665654"/>
                <a:ext cx="14399" cy="60348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104" extrusionOk="0">
                    <a:moveTo>
                      <a:pt x="401" y="0"/>
                    </a:moveTo>
                    <a:cubicBezTo>
                      <a:pt x="321" y="0"/>
                      <a:pt x="241" y="101"/>
                      <a:pt x="241" y="181"/>
                    </a:cubicBezTo>
                    <a:lnTo>
                      <a:pt x="0" y="1923"/>
                    </a:lnTo>
                    <a:cubicBezTo>
                      <a:pt x="0" y="2003"/>
                      <a:pt x="0" y="2103"/>
                      <a:pt x="81" y="2103"/>
                    </a:cubicBezTo>
                    <a:cubicBezTo>
                      <a:pt x="161" y="2103"/>
                      <a:pt x="241" y="2103"/>
                      <a:pt x="241" y="2003"/>
                    </a:cubicBezTo>
                    <a:lnTo>
                      <a:pt x="501" y="181"/>
                    </a:lnTo>
                    <a:cubicBezTo>
                      <a:pt x="501" y="101"/>
                      <a:pt x="501" y="0"/>
                      <a:pt x="40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44"/>
              <p:cNvSpPr/>
              <p:nvPr/>
            </p:nvSpPr>
            <p:spPr>
              <a:xfrm>
                <a:off x="6584377" y="4747229"/>
                <a:ext cx="9236" cy="2644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922" extrusionOk="0">
                    <a:moveTo>
                      <a:pt x="161" y="1"/>
                    </a:moveTo>
                    <a:cubicBezTo>
                      <a:pt x="161" y="1"/>
                      <a:pt x="81" y="1"/>
                      <a:pt x="81" y="81"/>
                    </a:cubicBezTo>
                    <a:lnTo>
                      <a:pt x="1" y="762"/>
                    </a:lnTo>
                    <a:cubicBezTo>
                      <a:pt x="1" y="842"/>
                      <a:pt x="81" y="922"/>
                      <a:pt x="81" y="922"/>
                    </a:cubicBezTo>
                    <a:lnTo>
                      <a:pt x="161" y="922"/>
                    </a:lnTo>
                    <a:cubicBezTo>
                      <a:pt x="161" y="922"/>
                      <a:pt x="241" y="842"/>
                      <a:pt x="241" y="762"/>
                    </a:cubicBezTo>
                    <a:lnTo>
                      <a:pt x="321" y="8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44"/>
              <p:cNvSpPr/>
              <p:nvPr/>
            </p:nvSpPr>
            <p:spPr>
              <a:xfrm>
                <a:off x="6632078" y="4541569"/>
                <a:ext cx="12075" cy="126977"/>
              </a:xfrm>
              <a:custGeom>
                <a:avLst/>
                <a:gdLst/>
                <a:ahLst/>
                <a:cxnLst/>
                <a:rect l="l" t="t" r="r" b="b"/>
                <a:pathLst>
                  <a:path w="421" h="4427" extrusionOk="0">
                    <a:moveTo>
                      <a:pt x="261" y="0"/>
                    </a:moveTo>
                    <a:cubicBezTo>
                      <a:pt x="160" y="0"/>
                      <a:pt x="80" y="80"/>
                      <a:pt x="80" y="160"/>
                    </a:cubicBezTo>
                    <a:lnTo>
                      <a:pt x="0" y="4326"/>
                    </a:lnTo>
                    <a:cubicBezTo>
                      <a:pt x="0" y="4326"/>
                      <a:pt x="80" y="4427"/>
                      <a:pt x="160" y="4427"/>
                    </a:cubicBezTo>
                    <a:cubicBezTo>
                      <a:pt x="261" y="4427"/>
                      <a:pt x="341" y="4427"/>
                      <a:pt x="341" y="4326"/>
                    </a:cubicBezTo>
                    <a:lnTo>
                      <a:pt x="421" y="160"/>
                    </a:lnTo>
                    <a:cubicBezTo>
                      <a:pt x="421" y="80"/>
                      <a:pt x="341" y="80"/>
                      <a:pt x="26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44"/>
              <p:cNvSpPr/>
              <p:nvPr/>
            </p:nvSpPr>
            <p:spPr>
              <a:xfrm>
                <a:off x="6627488" y="4704147"/>
                <a:ext cx="9207" cy="5518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924" extrusionOk="0">
                    <a:moveTo>
                      <a:pt x="160" y="0"/>
                    </a:moveTo>
                    <a:cubicBezTo>
                      <a:pt x="80" y="0"/>
                      <a:pt x="80" y="80"/>
                      <a:pt x="80" y="161"/>
                    </a:cubicBezTo>
                    <a:lnTo>
                      <a:pt x="0" y="1843"/>
                    </a:lnTo>
                    <a:cubicBezTo>
                      <a:pt x="0" y="1843"/>
                      <a:pt x="80" y="1923"/>
                      <a:pt x="160" y="1923"/>
                    </a:cubicBezTo>
                    <a:cubicBezTo>
                      <a:pt x="240" y="1923"/>
                      <a:pt x="320" y="1923"/>
                      <a:pt x="320" y="1843"/>
                    </a:cubicBezTo>
                    <a:lnTo>
                      <a:pt x="320" y="161"/>
                    </a:lnTo>
                    <a:cubicBezTo>
                      <a:pt x="320" y="80"/>
                      <a:pt x="240" y="0"/>
                      <a:pt x="160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44"/>
              <p:cNvSpPr/>
              <p:nvPr/>
            </p:nvSpPr>
            <p:spPr>
              <a:xfrm>
                <a:off x="6660790" y="4555911"/>
                <a:ext cx="9809" cy="14367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5009" extrusionOk="0">
                    <a:moveTo>
                      <a:pt x="261" y="1"/>
                    </a:moveTo>
                    <a:cubicBezTo>
                      <a:pt x="161" y="1"/>
                      <a:pt x="81" y="81"/>
                      <a:pt x="81" y="161"/>
                    </a:cubicBezTo>
                    <a:lnTo>
                      <a:pt x="1" y="4828"/>
                    </a:lnTo>
                    <a:cubicBezTo>
                      <a:pt x="1" y="4928"/>
                      <a:pt x="81" y="4928"/>
                      <a:pt x="81" y="5008"/>
                    </a:cubicBezTo>
                    <a:lnTo>
                      <a:pt x="161" y="5008"/>
                    </a:lnTo>
                    <a:cubicBezTo>
                      <a:pt x="261" y="5008"/>
                      <a:pt x="261" y="4928"/>
                      <a:pt x="261" y="4828"/>
                    </a:cubicBezTo>
                    <a:lnTo>
                      <a:pt x="341" y="161"/>
                    </a:lnTo>
                    <a:cubicBezTo>
                      <a:pt x="341" y="81"/>
                      <a:pt x="341" y="1"/>
                      <a:pt x="261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44"/>
              <p:cNvSpPr/>
              <p:nvPr/>
            </p:nvSpPr>
            <p:spPr>
              <a:xfrm>
                <a:off x="6660790" y="4725975"/>
                <a:ext cx="9809" cy="4540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1583" extrusionOk="0">
                    <a:moveTo>
                      <a:pt x="161" y="0"/>
                    </a:moveTo>
                    <a:cubicBezTo>
                      <a:pt x="81" y="0"/>
                      <a:pt x="81" y="0"/>
                      <a:pt x="81" y="81"/>
                    </a:cubicBezTo>
                    <a:lnTo>
                      <a:pt x="1" y="1402"/>
                    </a:lnTo>
                    <a:cubicBezTo>
                      <a:pt x="1" y="1503"/>
                      <a:pt x="81" y="1503"/>
                      <a:pt x="81" y="1583"/>
                    </a:cubicBezTo>
                    <a:lnTo>
                      <a:pt x="161" y="1583"/>
                    </a:lnTo>
                    <a:cubicBezTo>
                      <a:pt x="161" y="1583"/>
                      <a:pt x="261" y="1503"/>
                      <a:pt x="261" y="1402"/>
                    </a:cubicBezTo>
                    <a:lnTo>
                      <a:pt x="341" y="81"/>
                    </a:lnTo>
                    <a:cubicBezTo>
                      <a:pt x="341" y="81"/>
                      <a:pt x="261" y="0"/>
                      <a:pt x="16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44"/>
              <p:cNvSpPr/>
              <p:nvPr/>
            </p:nvSpPr>
            <p:spPr>
              <a:xfrm>
                <a:off x="6701577" y="4562824"/>
                <a:ext cx="9809" cy="5977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084" extrusionOk="0">
                    <a:moveTo>
                      <a:pt x="161" y="0"/>
                    </a:moveTo>
                    <a:cubicBezTo>
                      <a:pt x="81" y="80"/>
                      <a:pt x="1" y="80"/>
                      <a:pt x="1" y="181"/>
                    </a:cubicBezTo>
                    <a:lnTo>
                      <a:pt x="81" y="1923"/>
                    </a:lnTo>
                    <a:cubicBezTo>
                      <a:pt x="81" y="2003"/>
                      <a:pt x="161" y="2083"/>
                      <a:pt x="161" y="2083"/>
                    </a:cubicBezTo>
                    <a:lnTo>
                      <a:pt x="241" y="2083"/>
                    </a:lnTo>
                    <a:cubicBezTo>
                      <a:pt x="341" y="2083"/>
                      <a:pt x="341" y="2003"/>
                      <a:pt x="341" y="1923"/>
                    </a:cubicBezTo>
                    <a:lnTo>
                      <a:pt x="341" y="181"/>
                    </a:lnTo>
                    <a:cubicBezTo>
                      <a:pt x="341" y="8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44"/>
              <p:cNvSpPr/>
              <p:nvPr/>
            </p:nvSpPr>
            <p:spPr>
              <a:xfrm>
                <a:off x="6708490" y="4658770"/>
                <a:ext cx="12075" cy="112607"/>
              </a:xfrm>
              <a:custGeom>
                <a:avLst/>
                <a:gdLst/>
                <a:ahLst/>
                <a:cxnLst/>
                <a:rect l="l" t="t" r="r" b="b"/>
                <a:pathLst>
                  <a:path w="421" h="3926" extrusionOk="0">
                    <a:moveTo>
                      <a:pt x="180" y="0"/>
                    </a:moveTo>
                    <a:cubicBezTo>
                      <a:pt x="100" y="0"/>
                      <a:pt x="0" y="80"/>
                      <a:pt x="0" y="160"/>
                    </a:cubicBezTo>
                    <a:lnTo>
                      <a:pt x="100" y="3745"/>
                    </a:lnTo>
                    <a:cubicBezTo>
                      <a:pt x="100" y="3846"/>
                      <a:pt x="180" y="3926"/>
                      <a:pt x="260" y="3926"/>
                    </a:cubicBezTo>
                    <a:cubicBezTo>
                      <a:pt x="341" y="3926"/>
                      <a:pt x="421" y="3846"/>
                      <a:pt x="421" y="3745"/>
                    </a:cubicBezTo>
                    <a:lnTo>
                      <a:pt x="260" y="160"/>
                    </a:lnTo>
                    <a:cubicBezTo>
                      <a:pt x="260" y="80"/>
                      <a:pt x="180" y="0"/>
                      <a:pt x="180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44"/>
              <p:cNvSpPr/>
              <p:nvPr/>
            </p:nvSpPr>
            <p:spPr>
              <a:xfrm>
                <a:off x="6744660" y="4565118"/>
                <a:ext cx="12104" cy="218331"/>
              </a:xfrm>
              <a:custGeom>
                <a:avLst/>
                <a:gdLst/>
                <a:ahLst/>
                <a:cxnLst/>
                <a:rect l="l" t="t" r="r" b="b"/>
                <a:pathLst>
                  <a:path w="422" h="7612" extrusionOk="0">
                    <a:moveTo>
                      <a:pt x="241" y="0"/>
                    </a:moveTo>
                    <a:cubicBezTo>
                      <a:pt x="161" y="0"/>
                      <a:pt x="81" y="0"/>
                      <a:pt x="81" y="101"/>
                    </a:cubicBezTo>
                    <a:lnTo>
                      <a:pt x="1" y="7431"/>
                    </a:lnTo>
                    <a:cubicBezTo>
                      <a:pt x="1" y="7511"/>
                      <a:pt x="1" y="7611"/>
                      <a:pt x="81" y="7611"/>
                    </a:cubicBezTo>
                    <a:cubicBezTo>
                      <a:pt x="161" y="7611"/>
                      <a:pt x="241" y="7511"/>
                      <a:pt x="241" y="7431"/>
                    </a:cubicBezTo>
                    <a:lnTo>
                      <a:pt x="421" y="101"/>
                    </a:lnTo>
                    <a:cubicBezTo>
                      <a:pt x="421" y="0"/>
                      <a:pt x="341" y="0"/>
                      <a:pt x="24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44"/>
              <p:cNvSpPr/>
              <p:nvPr/>
            </p:nvSpPr>
            <p:spPr>
              <a:xfrm>
                <a:off x="6780284" y="4555911"/>
                <a:ext cx="9809" cy="3794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1323" extrusionOk="0">
                    <a:moveTo>
                      <a:pt x="181" y="1"/>
                    </a:moveTo>
                    <a:cubicBezTo>
                      <a:pt x="101" y="1"/>
                      <a:pt x="1" y="81"/>
                      <a:pt x="1" y="161"/>
                    </a:cubicBezTo>
                    <a:lnTo>
                      <a:pt x="101" y="1243"/>
                    </a:lnTo>
                    <a:cubicBezTo>
                      <a:pt x="101" y="1323"/>
                      <a:pt x="101" y="1323"/>
                      <a:pt x="181" y="1323"/>
                    </a:cubicBezTo>
                    <a:cubicBezTo>
                      <a:pt x="261" y="1323"/>
                      <a:pt x="341" y="1323"/>
                      <a:pt x="341" y="1243"/>
                    </a:cubicBezTo>
                    <a:lnTo>
                      <a:pt x="261" y="161"/>
                    </a:lnTo>
                    <a:cubicBezTo>
                      <a:pt x="26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44"/>
              <p:cNvSpPr/>
              <p:nvPr/>
            </p:nvSpPr>
            <p:spPr>
              <a:xfrm>
                <a:off x="6790065" y="4639810"/>
                <a:ext cx="14370" cy="143642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08" extrusionOk="0">
                    <a:moveTo>
                      <a:pt x="80" y="0"/>
                    </a:moveTo>
                    <a:cubicBezTo>
                      <a:pt x="0" y="0"/>
                      <a:pt x="0" y="80"/>
                      <a:pt x="0" y="160"/>
                    </a:cubicBezTo>
                    <a:lnTo>
                      <a:pt x="160" y="4827"/>
                    </a:lnTo>
                    <a:cubicBezTo>
                      <a:pt x="261" y="4907"/>
                      <a:pt x="261" y="5007"/>
                      <a:pt x="341" y="5007"/>
                    </a:cubicBezTo>
                    <a:cubicBezTo>
                      <a:pt x="421" y="5007"/>
                      <a:pt x="501" y="4907"/>
                      <a:pt x="501" y="4827"/>
                    </a:cubicBezTo>
                    <a:lnTo>
                      <a:pt x="261" y="80"/>
                    </a:lnTo>
                    <a:cubicBezTo>
                      <a:pt x="261" y="80"/>
                      <a:pt x="160" y="0"/>
                      <a:pt x="80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44"/>
              <p:cNvSpPr/>
              <p:nvPr/>
            </p:nvSpPr>
            <p:spPr>
              <a:xfrm>
                <a:off x="6821072" y="4579489"/>
                <a:ext cx="7515" cy="24151"/>
              </a:xfrm>
              <a:custGeom>
                <a:avLst/>
                <a:gdLst/>
                <a:ahLst/>
                <a:cxnLst/>
                <a:rect l="l" t="t" r="r" b="b"/>
                <a:pathLst>
                  <a:path w="262" h="842" extrusionOk="0">
                    <a:moveTo>
                      <a:pt x="181" y="0"/>
                    </a:moveTo>
                    <a:cubicBezTo>
                      <a:pt x="81" y="0"/>
                      <a:pt x="1" y="100"/>
                      <a:pt x="1" y="100"/>
                    </a:cubicBezTo>
                    <a:lnTo>
                      <a:pt x="1" y="681"/>
                    </a:lnTo>
                    <a:cubicBezTo>
                      <a:pt x="1" y="761"/>
                      <a:pt x="1" y="841"/>
                      <a:pt x="81" y="841"/>
                    </a:cubicBezTo>
                    <a:cubicBezTo>
                      <a:pt x="181" y="841"/>
                      <a:pt x="261" y="761"/>
                      <a:pt x="261" y="681"/>
                    </a:cubicBezTo>
                    <a:lnTo>
                      <a:pt x="261" y="180"/>
                    </a:lnTo>
                    <a:cubicBezTo>
                      <a:pt x="261" y="10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44"/>
              <p:cNvSpPr/>
              <p:nvPr/>
            </p:nvSpPr>
            <p:spPr>
              <a:xfrm>
                <a:off x="6814188" y="4627734"/>
                <a:ext cx="16693" cy="6665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2324" extrusionOk="0">
                    <a:moveTo>
                      <a:pt x="80" y="1"/>
                    </a:moveTo>
                    <a:cubicBezTo>
                      <a:pt x="0" y="1"/>
                      <a:pt x="0" y="81"/>
                      <a:pt x="0" y="161"/>
                    </a:cubicBezTo>
                    <a:lnTo>
                      <a:pt x="321" y="2244"/>
                    </a:lnTo>
                    <a:cubicBezTo>
                      <a:pt x="321" y="2324"/>
                      <a:pt x="421" y="2324"/>
                      <a:pt x="421" y="2324"/>
                    </a:cubicBezTo>
                    <a:lnTo>
                      <a:pt x="501" y="2324"/>
                    </a:lnTo>
                    <a:cubicBezTo>
                      <a:pt x="581" y="2324"/>
                      <a:pt x="581" y="2244"/>
                      <a:pt x="581" y="2164"/>
                    </a:cubicBezTo>
                    <a:lnTo>
                      <a:pt x="241" y="81"/>
                    </a:lnTo>
                    <a:cubicBezTo>
                      <a:pt x="241" y="81"/>
                      <a:pt x="161" y="1"/>
                      <a:pt x="80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44"/>
              <p:cNvSpPr/>
              <p:nvPr/>
            </p:nvSpPr>
            <p:spPr>
              <a:xfrm>
                <a:off x="6823367" y="4725975"/>
                <a:ext cx="12104" cy="47699"/>
              </a:xfrm>
              <a:custGeom>
                <a:avLst/>
                <a:gdLst/>
                <a:ahLst/>
                <a:cxnLst/>
                <a:rect l="l" t="t" r="r" b="b"/>
                <a:pathLst>
                  <a:path w="422" h="1663" extrusionOk="0">
                    <a:moveTo>
                      <a:pt x="181" y="0"/>
                    </a:moveTo>
                    <a:cubicBezTo>
                      <a:pt x="101" y="0"/>
                      <a:pt x="1" y="81"/>
                      <a:pt x="1" y="161"/>
                    </a:cubicBezTo>
                    <a:lnTo>
                      <a:pt x="101" y="1583"/>
                    </a:lnTo>
                    <a:cubicBezTo>
                      <a:pt x="101" y="1583"/>
                      <a:pt x="181" y="1663"/>
                      <a:pt x="261" y="1663"/>
                    </a:cubicBezTo>
                    <a:cubicBezTo>
                      <a:pt x="341" y="1663"/>
                      <a:pt x="421" y="1583"/>
                      <a:pt x="421" y="1503"/>
                    </a:cubicBezTo>
                    <a:lnTo>
                      <a:pt x="341" y="161"/>
                    </a:lnTo>
                    <a:cubicBezTo>
                      <a:pt x="341" y="81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44"/>
              <p:cNvSpPr/>
              <p:nvPr/>
            </p:nvSpPr>
            <p:spPr>
              <a:xfrm>
                <a:off x="6857270" y="4596728"/>
                <a:ext cx="14399" cy="9078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165" extrusionOk="0">
                    <a:moveTo>
                      <a:pt x="161" y="0"/>
                    </a:moveTo>
                    <a:cubicBezTo>
                      <a:pt x="81" y="0"/>
                      <a:pt x="1" y="80"/>
                      <a:pt x="1" y="160"/>
                    </a:cubicBezTo>
                    <a:lnTo>
                      <a:pt x="161" y="3004"/>
                    </a:lnTo>
                    <a:cubicBezTo>
                      <a:pt x="161" y="3084"/>
                      <a:pt x="241" y="3084"/>
                      <a:pt x="321" y="3165"/>
                    </a:cubicBezTo>
                    <a:cubicBezTo>
                      <a:pt x="421" y="3165"/>
                      <a:pt x="501" y="3084"/>
                      <a:pt x="501" y="3004"/>
                    </a:cubicBezTo>
                    <a:lnTo>
                      <a:pt x="241" y="8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44"/>
              <p:cNvSpPr/>
              <p:nvPr/>
            </p:nvSpPr>
            <p:spPr>
              <a:xfrm>
                <a:off x="6900353" y="4593830"/>
                <a:ext cx="12104" cy="105752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687" extrusionOk="0">
                    <a:moveTo>
                      <a:pt x="241" y="1"/>
                    </a:moveTo>
                    <a:cubicBezTo>
                      <a:pt x="161" y="1"/>
                      <a:pt x="81" y="101"/>
                      <a:pt x="81" y="181"/>
                    </a:cubicBezTo>
                    <a:cubicBezTo>
                      <a:pt x="1" y="1263"/>
                      <a:pt x="1" y="2424"/>
                      <a:pt x="161" y="3606"/>
                    </a:cubicBezTo>
                    <a:cubicBezTo>
                      <a:pt x="161" y="3686"/>
                      <a:pt x="161" y="3686"/>
                      <a:pt x="241" y="3686"/>
                    </a:cubicBezTo>
                    <a:cubicBezTo>
                      <a:pt x="321" y="3686"/>
                      <a:pt x="421" y="3686"/>
                      <a:pt x="421" y="3606"/>
                    </a:cubicBezTo>
                    <a:cubicBezTo>
                      <a:pt x="241" y="2424"/>
                      <a:pt x="241" y="1263"/>
                      <a:pt x="321" y="181"/>
                    </a:cubicBezTo>
                    <a:cubicBezTo>
                      <a:pt x="321" y="101"/>
                      <a:pt x="321" y="1"/>
                      <a:pt x="241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44"/>
              <p:cNvSpPr/>
              <p:nvPr/>
            </p:nvSpPr>
            <p:spPr>
              <a:xfrm>
                <a:off x="6902647" y="4728269"/>
                <a:ext cx="9809" cy="4311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1503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81" y="1423"/>
                    </a:lnTo>
                    <a:cubicBezTo>
                      <a:pt x="81" y="1503"/>
                      <a:pt x="81" y="1503"/>
                      <a:pt x="161" y="1503"/>
                    </a:cubicBezTo>
                    <a:cubicBezTo>
                      <a:pt x="241" y="1503"/>
                      <a:pt x="341" y="1503"/>
                      <a:pt x="341" y="1423"/>
                    </a:cubicBezTo>
                    <a:lnTo>
                      <a:pt x="241" y="161"/>
                    </a:lnTo>
                    <a:cubicBezTo>
                      <a:pt x="24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44"/>
              <p:cNvSpPr/>
              <p:nvPr/>
            </p:nvSpPr>
            <p:spPr>
              <a:xfrm>
                <a:off x="6873935" y="4718517"/>
                <a:ext cx="9781" cy="4081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423" extrusionOk="0">
                    <a:moveTo>
                      <a:pt x="161" y="0"/>
                    </a:moveTo>
                    <a:cubicBezTo>
                      <a:pt x="80" y="0"/>
                      <a:pt x="0" y="80"/>
                      <a:pt x="0" y="160"/>
                    </a:cubicBezTo>
                    <a:lnTo>
                      <a:pt x="80" y="1262"/>
                    </a:lnTo>
                    <a:cubicBezTo>
                      <a:pt x="80" y="1342"/>
                      <a:pt x="80" y="1422"/>
                      <a:pt x="161" y="1422"/>
                    </a:cubicBezTo>
                    <a:lnTo>
                      <a:pt x="241" y="1422"/>
                    </a:lnTo>
                    <a:cubicBezTo>
                      <a:pt x="241" y="1422"/>
                      <a:pt x="341" y="1342"/>
                      <a:pt x="341" y="1262"/>
                    </a:cubicBezTo>
                    <a:lnTo>
                      <a:pt x="341" y="160"/>
                    </a:lnTo>
                    <a:cubicBezTo>
                      <a:pt x="241" y="8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rgbClr val="FBC1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9" name="Google Shape;3909;p44"/>
            <p:cNvGrpSpPr/>
            <p:nvPr/>
          </p:nvGrpSpPr>
          <p:grpSpPr>
            <a:xfrm rot="1116208">
              <a:off x="2846510" y="3746923"/>
              <a:ext cx="972025" cy="1536084"/>
              <a:chOff x="1953191" y="3869461"/>
              <a:chExt cx="972075" cy="1536163"/>
            </a:xfrm>
          </p:grpSpPr>
          <p:sp>
            <p:nvSpPr>
              <p:cNvPr id="3910" name="Google Shape;3910;p44"/>
              <p:cNvSpPr/>
              <p:nvPr/>
            </p:nvSpPr>
            <p:spPr>
              <a:xfrm>
                <a:off x="2108884" y="3869461"/>
                <a:ext cx="459608" cy="279167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9733" extrusionOk="0">
                    <a:moveTo>
                      <a:pt x="7431" y="1561"/>
                    </a:moveTo>
                    <a:cubicBezTo>
                      <a:pt x="7511" y="1641"/>
                      <a:pt x="7511" y="1721"/>
                      <a:pt x="7592" y="1981"/>
                    </a:cubicBezTo>
                    <a:cubicBezTo>
                      <a:pt x="7932" y="3404"/>
                      <a:pt x="8092" y="4826"/>
                      <a:pt x="8092" y="6228"/>
                    </a:cubicBezTo>
                    <a:cubicBezTo>
                      <a:pt x="8012" y="6408"/>
                      <a:pt x="8012" y="6488"/>
                      <a:pt x="8012" y="6568"/>
                    </a:cubicBezTo>
                    <a:cubicBezTo>
                      <a:pt x="7752" y="6147"/>
                      <a:pt x="7672" y="5727"/>
                      <a:pt x="7511" y="5326"/>
                    </a:cubicBezTo>
                    <a:cubicBezTo>
                      <a:pt x="7251" y="4405"/>
                      <a:pt x="7171" y="3484"/>
                      <a:pt x="7171" y="2482"/>
                    </a:cubicBezTo>
                    <a:cubicBezTo>
                      <a:pt x="7171" y="2222"/>
                      <a:pt x="7171" y="1901"/>
                      <a:pt x="7331" y="1641"/>
                    </a:cubicBezTo>
                    <a:lnTo>
                      <a:pt x="7431" y="1561"/>
                    </a:lnTo>
                    <a:close/>
                    <a:moveTo>
                      <a:pt x="13610" y="2247"/>
                    </a:moveTo>
                    <a:cubicBezTo>
                      <a:pt x="13745" y="2247"/>
                      <a:pt x="13851" y="2272"/>
                      <a:pt x="13941" y="2322"/>
                    </a:cubicBezTo>
                    <a:cubicBezTo>
                      <a:pt x="13941" y="2402"/>
                      <a:pt x="14021" y="2482"/>
                      <a:pt x="14101" y="2723"/>
                    </a:cubicBezTo>
                    <a:cubicBezTo>
                      <a:pt x="14341" y="4225"/>
                      <a:pt x="13440" y="5567"/>
                      <a:pt x="12519" y="6328"/>
                    </a:cubicBezTo>
                    <a:cubicBezTo>
                      <a:pt x="12018" y="6728"/>
                      <a:pt x="11337" y="7069"/>
                      <a:pt x="10596" y="7409"/>
                    </a:cubicBezTo>
                    <a:cubicBezTo>
                      <a:pt x="10516" y="7409"/>
                      <a:pt x="10436" y="7489"/>
                      <a:pt x="10255" y="7569"/>
                    </a:cubicBezTo>
                    <a:cubicBezTo>
                      <a:pt x="10095" y="7569"/>
                      <a:pt x="9835" y="7730"/>
                      <a:pt x="9594" y="7830"/>
                    </a:cubicBezTo>
                    <a:lnTo>
                      <a:pt x="9594" y="7730"/>
                    </a:lnTo>
                    <a:lnTo>
                      <a:pt x="9594" y="7569"/>
                    </a:lnTo>
                    <a:lnTo>
                      <a:pt x="9594" y="6568"/>
                    </a:lnTo>
                    <a:cubicBezTo>
                      <a:pt x="9755" y="6067"/>
                      <a:pt x="10015" y="5567"/>
                      <a:pt x="10255" y="5066"/>
                    </a:cubicBezTo>
                    <a:cubicBezTo>
                      <a:pt x="10936" y="3644"/>
                      <a:pt x="12018" y="2642"/>
                      <a:pt x="13099" y="2322"/>
                    </a:cubicBezTo>
                    <a:cubicBezTo>
                      <a:pt x="13310" y="2272"/>
                      <a:pt x="13475" y="2247"/>
                      <a:pt x="13610" y="2247"/>
                    </a:cubicBezTo>
                    <a:close/>
                    <a:moveTo>
                      <a:pt x="2084" y="3484"/>
                    </a:moveTo>
                    <a:cubicBezTo>
                      <a:pt x="2324" y="3484"/>
                      <a:pt x="2745" y="3644"/>
                      <a:pt x="3245" y="3984"/>
                    </a:cubicBezTo>
                    <a:cubicBezTo>
                      <a:pt x="4006" y="4565"/>
                      <a:pt x="4667" y="5146"/>
                      <a:pt x="5248" y="5907"/>
                    </a:cubicBezTo>
                    <a:cubicBezTo>
                      <a:pt x="5829" y="6488"/>
                      <a:pt x="6330" y="7149"/>
                      <a:pt x="6750" y="7830"/>
                    </a:cubicBezTo>
                    <a:cubicBezTo>
                      <a:pt x="6750" y="7910"/>
                      <a:pt x="6830" y="7910"/>
                      <a:pt x="6830" y="7990"/>
                    </a:cubicBezTo>
                    <a:cubicBezTo>
                      <a:pt x="5749" y="7730"/>
                      <a:pt x="4507" y="7069"/>
                      <a:pt x="3005" y="5987"/>
                    </a:cubicBezTo>
                    <a:cubicBezTo>
                      <a:pt x="2504" y="5647"/>
                      <a:pt x="1923" y="5146"/>
                      <a:pt x="1663" y="4565"/>
                    </a:cubicBezTo>
                    <a:cubicBezTo>
                      <a:pt x="1583" y="4325"/>
                      <a:pt x="1583" y="3984"/>
                      <a:pt x="1743" y="3824"/>
                    </a:cubicBezTo>
                    <a:cubicBezTo>
                      <a:pt x="1743" y="3644"/>
                      <a:pt x="1823" y="3564"/>
                      <a:pt x="2004" y="3484"/>
                    </a:cubicBezTo>
                    <a:close/>
                    <a:moveTo>
                      <a:pt x="7471" y="1"/>
                    </a:moveTo>
                    <a:cubicBezTo>
                      <a:pt x="6934" y="1"/>
                      <a:pt x="6365" y="278"/>
                      <a:pt x="6009" y="820"/>
                    </a:cubicBezTo>
                    <a:cubicBezTo>
                      <a:pt x="5669" y="1321"/>
                      <a:pt x="5589" y="1981"/>
                      <a:pt x="5589" y="2482"/>
                    </a:cubicBezTo>
                    <a:cubicBezTo>
                      <a:pt x="5589" y="2983"/>
                      <a:pt x="5589" y="3484"/>
                      <a:pt x="5669" y="4064"/>
                    </a:cubicBezTo>
                    <a:cubicBezTo>
                      <a:pt x="5168" y="3564"/>
                      <a:pt x="4667" y="3143"/>
                      <a:pt x="4167" y="2723"/>
                    </a:cubicBezTo>
                    <a:cubicBezTo>
                      <a:pt x="3882" y="2522"/>
                      <a:pt x="3024" y="1901"/>
                      <a:pt x="2072" y="1901"/>
                    </a:cubicBezTo>
                    <a:cubicBezTo>
                      <a:pt x="1885" y="1901"/>
                      <a:pt x="1694" y="1925"/>
                      <a:pt x="1503" y="1981"/>
                    </a:cubicBezTo>
                    <a:cubicBezTo>
                      <a:pt x="1002" y="2142"/>
                      <a:pt x="582" y="2562"/>
                      <a:pt x="321" y="3063"/>
                    </a:cubicBezTo>
                    <a:cubicBezTo>
                      <a:pt x="1" y="3724"/>
                      <a:pt x="1" y="4485"/>
                      <a:pt x="161" y="5066"/>
                    </a:cubicBezTo>
                    <a:cubicBezTo>
                      <a:pt x="582" y="6147"/>
                      <a:pt x="1423" y="6828"/>
                      <a:pt x="2084" y="7329"/>
                    </a:cubicBezTo>
                    <a:cubicBezTo>
                      <a:pt x="4167" y="8731"/>
                      <a:pt x="5929" y="9492"/>
                      <a:pt x="7331" y="9652"/>
                    </a:cubicBezTo>
                    <a:cubicBezTo>
                      <a:pt x="7511" y="9733"/>
                      <a:pt x="7672" y="9733"/>
                      <a:pt x="7752" y="9733"/>
                    </a:cubicBezTo>
                    <a:cubicBezTo>
                      <a:pt x="8012" y="9652"/>
                      <a:pt x="8172" y="9652"/>
                      <a:pt x="8253" y="9572"/>
                    </a:cubicBezTo>
                    <a:lnTo>
                      <a:pt x="8593" y="9572"/>
                    </a:lnTo>
                    <a:cubicBezTo>
                      <a:pt x="8673" y="9572"/>
                      <a:pt x="8673" y="9572"/>
                      <a:pt x="8753" y="9492"/>
                    </a:cubicBezTo>
                    <a:lnTo>
                      <a:pt x="9334" y="9492"/>
                    </a:lnTo>
                    <a:cubicBezTo>
                      <a:pt x="9935" y="9412"/>
                      <a:pt x="10516" y="9152"/>
                      <a:pt x="10936" y="8992"/>
                    </a:cubicBezTo>
                    <a:cubicBezTo>
                      <a:pt x="11016" y="8911"/>
                      <a:pt x="11177" y="8831"/>
                      <a:pt x="11257" y="8831"/>
                    </a:cubicBezTo>
                    <a:cubicBezTo>
                      <a:pt x="12098" y="8411"/>
                      <a:pt x="12839" y="7990"/>
                      <a:pt x="13520" y="7489"/>
                    </a:cubicBezTo>
                    <a:cubicBezTo>
                      <a:pt x="15182" y="6147"/>
                      <a:pt x="16024" y="4225"/>
                      <a:pt x="15603" y="2482"/>
                    </a:cubicBezTo>
                    <a:cubicBezTo>
                      <a:pt x="15523" y="1901"/>
                      <a:pt x="15263" y="1481"/>
                      <a:pt x="14942" y="1140"/>
                    </a:cubicBezTo>
                    <a:cubicBezTo>
                      <a:pt x="14625" y="823"/>
                      <a:pt x="14171" y="675"/>
                      <a:pt x="13647" y="675"/>
                    </a:cubicBezTo>
                    <a:cubicBezTo>
                      <a:pt x="13344" y="675"/>
                      <a:pt x="13017" y="724"/>
                      <a:pt x="12679" y="820"/>
                    </a:cubicBezTo>
                    <a:cubicBezTo>
                      <a:pt x="11437" y="1220"/>
                      <a:pt x="10336" y="2062"/>
                      <a:pt x="9434" y="3323"/>
                    </a:cubicBezTo>
                    <a:cubicBezTo>
                      <a:pt x="9334" y="2723"/>
                      <a:pt x="9254" y="2222"/>
                      <a:pt x="9174" y="1641"/>
                    </a:cubicBezTo>
                    <a:cubicBezTo>
                      <a:pt x="9094" y="1321"/>
                      <a:pt x="8833" y="479"/>
                      <a:pt x="8092" y="139"/>
                    </a:cubicBezTo>
                    <a:cubicBezTo>
                      <a:pt x="7901" y="46"/>
                      <a:pt x="7689" y="1"/>
                      <a:pt x="74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44"/>
              <p:cNvSpPr/>
              <p:nvPr/>
            </p:nvSpPr>
            <p:spPr>
              <a:xfrm>
                <a:off x="2022719" y="4270971"/>
                <a:ext cx="902524" cy="1134622"/>
              </a:xfrm>
              <a:custGeom>
                <a:avLst/>
                <a:gdLst/>
                <a:ahLst/>
                <a:cxnLst/>
                <a:rect l="l" t="t" r="r" b="b"/>
                <a:pathLst>
                  <a:path w="31466" h="39558" extrusionOk="0">
                    <a:moveTo>
                      <a:pt x="27860" y="1"/>
                    </a:moveTo>
                    <a:lnTo>
                      <a:pt x="0" y="3085"/>
                    </a:lnTo>
                    <a:cubicBezTo>
                      <a:pt x="0" y="3085"/>
                      <a:pt x="80" y="25958"/>
                      <a:pt x="3245" y="39557"/>
                    </a:cubicBezTo>
                    <a:lnTo>
                      <a:pt x="31466" y="36894"/>
                    </a:lnTo>
                    <a:cubicBezTo>
                      <a:pt x="31466" y="36894"/>
                      <a:pt x="29703" y="12178"/>
                      <a:pt x="278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44"/>
              <p:cNvSpPr/>
              <p:nvPr/>
            </p:nvSpPr>
            <p:spPr>
              <a:xfrm>
                <a:off x="2630518" y="5019950"/>
                <a:ext cx="117225" cy="11295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938" extrusionOk="0">
                    <a:moveTo>
                      <a:pt x="2072" y="0"/>
                    </a:moveTo>
                    <a:cubicBezTo>
                      <a:pt x="2023" y="0"/>
                      <a:pt x="1973" y="2"/>
                      <a:pt x="1924" y="6"/>
                    </a:cubicBezTo>
                    <a:cubicBezTo>
                      <a:pt x="842" y="166"/>
                      <a:pt x="1" y="1088"/>
                      <a:pt x="81" y="2169"/>
                    </a:cubicBezTo>
                    <a:cubicBezTo>
                      <a:pt x="252" y="3216"/>
                      <a:pt x="1075" y="3938"/>
                      <a:pt x="2102" y="3938"/>
                    </a:cubicBezTo>
                    <a:cubicBezTo>
                      <a:pt x="2156" y="3938"/>
                      <a:pt x="2210" y="3936"/>
                      <a:pt x="2264" y="3932"/>
                    </a:cubicBezTo>
                    <a:cubicBezTo>
                      <a:pt x="3346" y="3852"/>
                      <a:pt x="4087" y="2850"/>
                      <a:pt x="4007" y="1769"/>
                    </a:cubicBezTo>
                    <a:cubicBezTo>
                      <a:pt x="3930" y="722"/>
                      <a:pt x="3022" y="0"/>
                      <a:pt x="20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44"/>
              <p:cNvSpPr/>
              <p:nvPr/>
            </p:nvSpPr>
            <p:spPr>
              <a:xfrm>
                <a:off x="2561019" y="4627046"/>
                <a:ext cx="117225" cy="11114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875" extrusionOk="0">
                    <a:moveTo>
                      <a:pt x="2137" y="0"/>
                    </a:moveTo>
                    <a:cubicBezTo>
                      <a:pt x="2040" y="0"/>
                      <a:pt x="1942" y="8"/>
                      <a:pt x="1843" y="25"/>
                    </a:cubicBezTo>
                    <a:cubicBezTo>
                      <a:pt x="761" y="105"/>
                      <a:pt x="0" y="1026"/>
                      <a:pt x="80" y="2108"/>
                    </a:cubicBezTo>
                    <a:cubicBezTo>
                      <a:pt x="244" y="3090"/>
                      <a:pt x="1020" y="3874"/>
                      <a:pt x="1971" y="3874"/>
                    </a:cubicBezTo>
                    <a:cubicBezTo>
                      <a:pt x="2067" y="3874"/>
                      <a:pt x="2165" y="3867"/>
                      <a:pt x="2264" y="3850"/>
                    </a:cubicBezTo>
                    <a:cubicBezTo>
                      <a:pt x="3345" y="3770"/>
                      <a:pt x="4086" y="2849"/>
                      <a:pt x="4006" y="1767"/>
                    </a:cubicBezTo>
                    <a:cubicBezTo>
                      <a:pt x="3933" y="784"/>
                      <a:pt x="3100" y="0"/>
                      <a:pt x="21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44"/>
              <p:cNvSpPr/>
              <p:nvPr/>
            </p:nvSpPr>
            <p:spPr>
              <a:xfrm>
                <a:off x="2343284" y="4926356"/>
                <a:ext cx="119520" cy="11114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875" extrusionOk="0">
                    <a:moveTo>
                      <a:pt x="2215" y="0"/>
                    </a:moveTo>
                    <a:cubicBezTo>
                      <a:pt x="2120" y="0"/>
                      <a:pt x="2022" y="8"/>
                      <a:pt x="1923" y="25"/>
                    </a:cubicBezTo>
                    <a:cubicBezTo>
                      <a:pt x="842" y="105"/>
                      <a:pt x="0" y="1026"/>
                      <a:pt x="161" y="2108"/>
                    </a:cubicBezTo>
                    <a:cubicBezTo>
                      <a:pt x="252" y="3090"/>
                      <a:pt x="1004" y="3874"/>
                      <a:pt x="1967" y="3874"/>
                    </a:cubicBezTo>
                    <a:cubicBezTo>
                      <a:pt x="2064" y="3874"/>
                      <a:pt x="2163" y="3867"/>
                      <a:pt x="2264" y="3850"/>
                    </a:cubicBezTo>
                    <a:cubicBezTo>
                      <a:pt x="3345" y="3770"/>
                      <a:pt x="4166" y="2849"/>
                      <a:pt x="4006" y="1767"/>
                    </a:cubicBezTo>
                    <a:cubicBezTo>
                      <a:pt x="3933" y="784"/>
                      <a:pt x="3166" y="0"/>
                      <a:pt x="2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44"/>
              <p:cNvSpPr/>
              <p:nvPr/>
            </p:nvSpPr>
            <p:spPr>
              <a:xfrm>
                <a:off x="2025014" y="4469574"/>
                <a:ext cx="64364" cy="112808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3933" extrusionOk="0">
                    <a:moveTo>
                      <a:pt x="160" y="1"/>
                    </a:moveTo>
                    <a:cubicBezTo>
                      <a:pt x="107" y="1"/>
                      <a:pt x="54" y="3"/>
                      <a:pt x="0" y="7"/>
                    </a:cubicBezTo>
                    <a:cubicBezTo>
                      <a:pt x="0" y="1168"/>
                      <a:pt x="0" y="2430"/>
                      <a:pt x="81" y="3932"/>
                    </a:cubicBezTo>
                    <a:lnTo>
                      <a:pt x="421" y="3932"/>
                    </a:lnTo>
                    <a:cubicBezTo>
                      <a:pt x="1503" y="3832"/>
                      <a:pt x="2244" y="2831"/>
                      <a:pt x="2164" y="1749"/>
                    </a:cubicBezTo>
                    <a:cubicBezTo>
                      <a:pt x="2087" y="721"/>
                      <a:pt x="1179" y="1"/>
                      <a:pt x="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44"/>
              <p:cNvSpPr/>
              <p:nvPr/>
            </p:nvSpPr>
            <p:spPr>
              <a:xfrm>
                <a:off x="2826999" y="4788017"/>
                <a:ext cx="64364" cy="112780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3932" extrusionOk="0">
                    <a:moveTo>
                      <a:pt x="1823" y="1"/>
                    </a:moveTo>
                    <a:cubicBezTo>
                      <a:pt x="822" y="161"/>
                      <a:pt x="1" y="1082"/>
                      <a:pt x="81" y="2164"/>
                    </a:cubicBezTo>
                    <a:cubicBezTo>
                      <a:pt x="233" y="3193"/>
                      <a:pt x="1075" y="3932"/>
                      <a:pt x="2088" y="3932"/>
                    </a:cubicBezTo>
                    <a:cubicBezTo>
                      <a:pt x="2140" y="3932"/>
                      <a:pt x="2192" y="3930"/>
                      <a:pt x="2244" y="3926"/>
                    </a:cubicBezTo>
                    <a:cubicBezTo>
                      <a:pt x="2084" y="2664"/>
                      <a:pt x="2003" y="1343"/>
                      <a:pt x="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44"/>
              <p:cNvSpPr/>
              <p:nvPr/>
            </p:nvSpPr>
            <p:spPr>
              <a:xfrm>
                <a:off x="2290420" y="4478782"/>
                <a:ext cx="117799" cy="112952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3938" extrusionOk="0">
                    <a:moveTo>
                      <a:pt x="1986" y="1"/>
                    </a:moveTo>
                    <a:cubicBezTo>
                      <a:pt x="1939" y="1"/>
                      <a:pt x="1891" y="3"/>
                      <a:pt x="1843" y="6"/>
                    </a:cubicBezTo>
                    <a:cubicBezTo>
                      <a:pt x="762" y="186"/>
                      <a:pt x="1" y="1108"/>
                      <a:pt x="101" y="2189"/>
                    </a:cubicBezTo>
                    <a:cubicBezTo>
                      <a:pt x="177" y="3217"/>
                      <a:pt x="1086" y="3938"/>
                      <a:pt x="2104" y="3938"/>
                    </a:cubicBezTo>
                    <a:cubicBezTo>
                      <a:pt x="2157" y="3938"/>
                      <a:pt x="2210" y="3936"/>
                      <a:pt x="2264" y="3932"/>
                    </a:cubicBezTo>
                    <a:cubicBezTo>
                      <a:pt x="3265" y="3852"/>
                      <a:pt x="4107" y="2850"/>
                      <a:pt x="4007" y="1769"/>
                    </a:cubicBezTo>
                    <a:cubicBezTo>
                      <a:pt x="3853" y="812"/>
                      <a:pt x="3005" y="1"/>
                      <a:pt x="19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44"/>
              <p:cNvSpPr/>
              <p:nvPr/>
            </p:nvSpPr>
            <p:spPr>
              <a:xfrm>
                <a:off x="2762089" y="4428959"/>
                <a:ext cx="93677" cy="112808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3933" extrusionOk="0">
                    <a:moveTo>
                      <a:pt x="1843" y="1"/>
                    </a:moveTo>
                    <a:cubicBezTo>
                      <a:pt x="842" y="81"/>
                      <a:pt x="0" y="1082"/>
                      <a:pt x="80" y="2164"/>
                    </a:cubicBezTo>
                    <a:cubicBezTo>
                      <a:pt x="252" y="3193"/>
                      <a:pt x="1095" y="3932"/>
                      <a:pt x="2108" y="3932"/>
                    </a:cubicBezTo>
                    <a:cubicBezTo>
                      <a:pt x="2159" y="3932"/>
                      <a:pt x="2211" y="3930"/>
                      <a:pt x="2264" y="3926"/>
                    </a:cubicBezTo>
                    <a:cubicBezTo>
                      <a:pt x="2584" y="3926"/>
                      <a:pt x="2925" y="3746"/>
                      <a:pt x="3265" y="3506"/>
                    </a:cubicBezTo>
                    <a:cubicBezTo>
                      <a:pt x="3085" y="2424"/>
                      <a:pt x="3005" y="1242"/>
                      <a:pt x="2844" y="161"/>
                    </a:cubicBezTo>
                    <a:cubicBezTo>
                      <a:pt x="2584" y="81"/>
                      <a:pt x="2264" y="1"/>
                      <a:pt x="1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44"/>
              <p:cNvSpPr/>
              <p:nvPr/>
            </p:nvSpPr>
            <p:spPr>
              <a:xfrm>
                <a:off x="2209419" y="5120485"/>
                <a:ext cx="117225" cy="11295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938" extrusionOk="0">
                    <a:moveTo>
                      <a:pt x="1986" y="0"/>
                    </a:moveTo>
                    <a:cubicBezTo>
                      <a:pt x="1932" y="0"/>
                      <a:pt x="1878" y="2"/>
                      <a:pt x="1823" y="6"/>
                    </a:cubicBezTo>
                    <a:cubicBezTo>
                      <a:pt x="822" y="166"/>
                      <a:pt x="1" y="1088"/>
                      <a:pt x="81" y="2169"/>
                    </a:cubicBezTo>
                    <a:cubicBezTo>
                      <a:pt x="233" y="3216"/>
                      <a:pt x="1073" y="3938"/>
                      <a:pt x="2085" y="3938"/>
                    </a:cubicBezTo>
                    <a:cubicBezTo>
                      <a:pt x="2137" y="3938"/>
                      <a:pt x="2190" y="3936"/>
                      <a:pt x="2244" y="3932"/>
                    </a:cubicBezTo>
                    <a:cubicBezTo>
                      <a:pt x="3325" y="3852"/>
                      <a:pt x="4087" y="2850"/>
                      <a:pt x="4006" y="1769"/>
                    </a:cubicBezTo>
                    <a:cubicBezTo>
                      <a:pt x="3930" y="722"/>
                      <a:pt x="3022" y="0"/>
                      <a:pt x="19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44"/>
              <p:cNvSpPr/>
              <p:nvPr/>
            </p:nvSpPr>
            <p:spPr>
              <a:xfrm>
                <a:off x="2568476" y="5290520"/>
                <a:ext cx="117225" cy="7202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511" extrusionOk="0">
                    <a:moveTo>
                      <a:pt x="2083" y="1"/>
                    </a:moveTo>
                    <a:cubicBezTo>
                      <a:pt x="2030" y="1"/>
                      <a:pt x="1977" y="3"/>
                      <a:pt x="1923" y="7"/>
                    </a:cubicBezTo>
                    <a:cubicBezTo>
                      <a:pt x="822" y="87"/>
                      <a:pt x="1" y="1088"/>
                      <a:pt x="161" y="2090"/>
                    </a:cubicBezTo>
                    <a:lnTo>
                      <a:pt x="161" y="2510"/>
                    </a:lnTo>
                    <a:lnTo>
                      <a:pt x="4006" y="2090"/>
                    </a:lnTo>
                    <a:cubicBezTo>
                      <a:pt x="4006" y="2010"/>
                      <a:pt x="4087" y="1849"/>
                      <a:pt x="4006" y="1749"/>
                    </a:cubicBezTo>
                    <a:cubicBezTo>
                      <a:pt x="3930" y="721"/>
                      <a:pt x="3094" y="1"/>
                      <a:pt x="20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44"/>
              <p:cNvSpPr/>
              <p:nvPr/>
            </p:nvSpPr>
            <p:spPr>
              <a:xfrm>
                <a:off x="2843664" y="5266570"/>
                <a:ext cx="81602" cy="69526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2424" extrusionOk="0">
                    <a:moveTo>
                      <a:pt x="1843" y="1"/>
                    </a:moveTo>
                    <a:cubicBezTo>
                      <a:pt x="842" y="181"/>
                      <a:pt x="0" y="1082"/>
                      <a:pt x="81" y="2184"/>
                    </a:cubicBezTo>
                    <a:cubicBezTo>
                      <a:pt x="81" y="2264"/>
                      <a:pt x="161" y="2344"/>
                      <a:pt x="161" y="2424"/>
                    </a:cubicBezTo>
                    <a:lnTo>
                      <a:pt x="2845" y="2184"/>
                    </a:lnTo>
                    <a:cubicBezTo>
                      <a:pt x="2845" y="2184"/>
                      <a:pt x="2744" y="1423"/>
                      <a:pt x="2664" y="81"/>
                    </a:cubicBezTo>
                    <a:cubicBezTo>
                      <a:pt x="2424" y="1"/>
                      <a:pt x="2164" y="1"/>
                      <a:pt x="1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44"/>
              <p:cNvSpPr/>
              <p:nvPr/>
            </p:nvSpPr>
            <p:spPr>
              <a:xfrm>
                <a:off x="2371996" y="5319261"/>
                <a:ext cx="114931" cy="62241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2170" extrusionOk="0">
                    <a:moveTo>
                      <a:pt x="2003" y="0"/>
                    </a:moveTo>
                    <a:cubicBezTo>
                      <a:pt x="1950" y="0"/>
                      <a:pt x="1897" y="2"/>
                      <a:pt x="1843" y="6"/>
                    </a:cubicBezTo>
                    <a:cubicBezTo>
                      <a:pt x="762" y="166"/>
                      <a:pt x="1" y="1088"/>
                      <a:pt x="81" y="2169"/>
                    </a:cubicBezTo>
                    <a:lnTo>
                      <a:pt x="4007" y="1749"/>
                    </a:lnTo>
                    <a:cubicBezTo>
                      <a:pt x="3930" y="721"/>
                      <a:pt x="3022" y="0"/>
                      <a:pt x="2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44"/>
              <p:cNvSpPr/>
              <p:nvPr/>
            </p:nvSpPr>
            <p:spPr>
              <a:xfrm>
                <a:off x="2106589" y="5347973"/>
                <a:ext cx="88486" cy="57652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010" extrusionOk="0">
                    <a:moveTo>
                      <a:pt x="1065" y="1"/>
                    </a:moveTo>
                    <a:cubicBezTo>
                      <a:pt x="1011" y="1"/>
                      <a:pt x="956" y="3"/>
                      <a:pt x="902" y="7"/>
                    </a:cubicBezTo>
                    <a:cubicBezTo>
                      <a:pt x="581" y="87"/>
                      <a:pt x="241" y="167"/>
                      <a:pt x="1" y="347"/>
                    </a:cubicBezTo>
                    <a:cubicBezTo>
                      <a:pt x="81" y="928"/>
                      <a:pt x="241" y="1509"/>
                      <a:pt x="321" y="2009"/>
                    </a:cubicBezTo>
                    <a:lnTo>
                      <a:pt x="3085" y="1749"/>
                    </a:lnTo>
                    <a:cubicBezTo>
                      <a:pt x="3009" y="721"/>
                      <a:pt x="2100" y="1"/>
                      <a:pt x="10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44"/>
              <p:cNvSpPr/>
              <p:nvPr/>
            </p:nvSpPr>
            <p:spPr>
              <a:xfrm>
                <a:off x="2127843" y="4679852"/>
                <a:ext cx="117225" cy="11295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938" extrusionOk="0">
                    <a:moveTo>
                      <a:pt x="2069" y="0"/>
                    </a:moveTo>
                    <a:cubicBezTo>
                      <a:pt x="2020" y="0"/>
                      <a:pt x="1972" y="2"/>
                      <a:pt x="1923" y="6"/>
                    </a:cubicBezTo>
                    <a:cubicBezTo>
                      <a:pt x="842" y="106"/>
                      <a:pt x="1" y="1108"/>
                      <a:pt x="81" y="2189"/>
                    </a:cubicBezTo>
                    <a:cubicBezTo>
                      <a:pt x="252" y="3217"/>
                      <a:pt x="1075" y="3938"/>
                      <a:pt x="2102" y="3938"/>
                    </a:cubicBezTo>
                    <a:cubicBezTo>
                      <a:pt x="2155" y="3938"/>
                      <a:pt x="2209" y="3936"/>
                      <a:pt x="2264" y="3932"/>
                    </a:cubicBezTo>
                    <a:cubicBezTo>
                      <a:pt x="3345" y="3852"/>
                      <a:pt x="4086" y="2850"/>
                      <a:pt x="4006" y="1769"/>
                    </a:cubicBezTo>
                    <a:cubicBezTo>
                      <a:pt x="3930" y="739"/>
                      <a:pt x="3019" y="0"/>
                      <a:pt x="2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44"/>
              <p:cNvSpPr/>
              <p:nvPr/>
            </p:nvSpPr>
            <p:spPr>
              <a:xfrm>
                <a:off x="2347873" y="4316348"/>
                <a:ext cx="194209" cy="1060535"/>
              </a:xfrm>
              <a:custGeom>
                <a:avLst/>
                <a:gdLst/>
                <a:ahLst/>
                <a:cxnLst/>
                <a:rect l="l" t="t" r="r" b="b"/>
                <a:pathLst>
                  <a:path w="6771" h="36975" extrusionOk="0">
                    <a:moveTo>
                      <a:pt x="3185" y="1"/>
                    </a:moveTo>
                    <a:lnTo>
                      <a:pt x="1603" y="161"/>
                    </a:lnTo>
                    <a:lnTo>
                      <a:pt x="101" y="662"/>
                    </a:lnTo>
                    <a:cubicBezTo>
                      <a:pt x="1" y="922"/>
                      <a:pt x="1843" y="26038"/>
                      <a:pt x="4006" y="36974"/>
                    </a:cubicBezTo>
                    <a:lnTo>
                      <a:pt x="6770" y="36634"/>
                    </a:lnTo>
                    <a:cubicBezTo>
                      <a:pt x="6190" y="28702"/>
                      <a:pt x="4347" y="4928"/>
                      <a:pt x="3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44"/>
              <p:cNvSpPr/>
              <p:nvPr/>
            </p:nvSpPr>
            <p:spPr>
              <a:xfrm>
                <a:off x="1953191" y="4083124"/>
                <a:ext cx="931263" cy="329476"/>
              </a:xfrm>
              <a:custGeom>
                <a:avLst/>
                <a:gdLst/>
                <a:ahLst/>
                <a:cxnLst/>
                <a:rect l="l" t="t" r="r" b="b"/>
                <a:pathLst>
                  <a:path w="32468" h="11487" extrusionOk="0">
                    <a:moveTo>
                      <a:pt x="26509" y="0"/>
                    </a:moveTo>
                    <a:cubicBezTo>
                      <a:pt x="12548" y="0"/>
                      <a:pt x="1" y="3125"/>
                      <a:pt x="1" y="3125"/>
                    </a:cubicBezTo>
                    <a:lnTo>
                      <a:pt x="341" y="11216"/>
                    </a:lnTo>
                    <a:cubicBezTo>
                      <a:pt x="1587" y="11406"/>
                      <a:pt x="3121" y="11487"/>
                      <a:pt x="4836" y="11487"/>
                    </a:cubicBezTo>
                    <a:cubicBezTo>
                      <a:pt x="15282" y="11487"/>
                      <a:pt x="32467" y="8472"/>
                      <a:pt x="32467" y="8472"/>
                    </a:cubicBezTo>
                    <a:lnTo>
                      <a:pt x="31126" y="120"/>
                    </a:lnTo>
                    <a:cubicBezTo>
                      <a:pt x="29579" y="38"/>
                      <a:pt x="28036" y="0"/>
                      <a:pt x="265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44"/>
              <p:cNvSpPr/>
              <p:nvPr/>
            </p:nvSpPr>
            <p:spPr>
              <a:xfrm>
                <a:off x="2254796" y="4094023"/>
                <a:ext cx="244203" cy="310832"/>
              </a:xfrm>
              <a:custGeom>
                <a:avLst/>
                <a:gdLst/>
                <a:ahLst/>
                <a:cxnLst/>
                <a:rect l="l" t="t" r="r" b="b"/>
                <a:pathLst>
                  <a:path w="8514" h="10837" extrusionOk="0">
                    <a:moveTo>
                      <a:pt x="7091" y="1"/>
                    </a:moveTo>
                    <a:cubicBezTo>
                      <a:pt x="4588" y="241"/>
                      <a:pt x="2164" y="502"/>
                      <a:pt x="1" y="822"/>
                    </a:cubicBezTo>
                    <a:cubicBezTo>
                      <a:pt x="81" y="3506"/>
                      <a:pt x="422" y="7592"/>
                      <a:pt x="1423" y="10836"/>
                    </a:cubicBezTo>
                    <a:cubicBezTo>
                      <a:pt x="3746" y="10596"/>
                      <a:pt x="6170" y="10336"/>
                      <a:pt x="8513" y="10095"/>
                    </a:cubicBezTo>
                    <a:cubicBezTo>
                      <a:pt x="8353" y="7832"/>
                      <a:pt x="8012" y="3326"/>
                      <a:pt x="70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44"/>
              <p:cNvSpPr/>
              <p:nvPr/>
            </p:nvSpPr>
            <p:spPr>
              <a:xfrm>
                <a:off x="1984226" y="4187101"/>
                <a:ext cx="14399" cy="59774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084" extrusionOk="0">
                    <a:moveTo>
                      <a:pt x="161" y="1"/>
                    </a:moveTo>
                    <a:cubicBezTo>
                      <a:pt x="0" y="1"/>
                      <a:pt x="0" y="81"/>
                      <a:pt x="0" y="161"/>
                    </a:cubicBezTo>
                    <a:lnTo>
                      <a:pt x="161" y="1923"/>
                    </a:lnTo>
                    <a:cubicBezTo>
                      <a:pt x="161" y="2003"/>
                      <a:pt x="261" y="2084"/>
                      <a:pt x="341" y="2084"/>
                    </a:cubicBezTo>
                    <a:cubicBezTo>
                      <a:pt x="421" y="2084"/>
                      <a:pt x="501" y="2003"/>
                      <a:pt x="501" y="1923"/>
                    </a:cubicBezTo>
                    <a:lnTo>
                      <a:pt x="341" y="161"/>
                    </a:lnTo>
                    <a:cubicBezTo>
                      <a:pt x="261" y="81"/>
                      <a:pt x="26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44"/>
              <p:cNvSpPr/>
              <p:nvPr/>
            </p:nvSpPr>
            <p:spPr>
              <a:xfrm>
                <a:off x="1988815" y="4273265"/>
                <a:ext cx="14399" cy="98266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426" extrusionOk="0">
                    <a:moveTo>
                      <a:pt x="181" y="1"/>
                    </a:moveTo>
                    <a:cubicBezTo>
                      <a:pt x="101" y="1"/>
                      <a:pt x="1" y="81"/>
                      <a:pt x="1" y="161"/>
                    </a:cubicBezTo>
                    <a:lnTo>
                      <a:pt x="181" y="3266"/>
                    </a:lnTo>
                    <a:cubicBezTo>
                      <a:pt x="181" y="3346"/>
                      <a:pt x="261" y="3426"/>
                      <a:pt x="341" y="3426"/>
                    </a:cubicBezTo>
                    <a:cubicBezTo>
                      <a:pt x="421" y="3426"/>
                      <a:pt x="501" y="3346"/>
                      <a:pt x="501" y="3266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44"/>
              <p:cNvSpPr/>
              <p:nvPr/>
            </p:nvSpPr>
            <p:spPr>
              <a:xfrm>
                <a:off x="2017556" y="4172730"/>
                <a:ext cx="9781" cy="36226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263" extrusionOk="0">
                    <a:moveTo>
                      <a:pt x="100" y="1"/>
                    </a:moveTo>
                    <a:cubicBezTo>
                      <a:pt x="0" y="1"/>
                      <a:pt x="0" y="81"/>
                      <a:pt x="0" y="161"/>
                    </a:cubicBezTo>
                    <a:lnTo>
                      <a:pt x="100" y="1082"/>
                    </a:lnTo>
                    <a:cubicBezTo>
                      <a:pt x="100" y="1162"/>
                      <a:pt x="100" y="1263"/>
                      <a:pt x="260" y="1263"/>
                    </a:cubicBezTo>
                    <a:cubicBezTo>
                      <a:pt x="341" y="1263"/>
                      <a:pt x="341" y="1162"/>
                      <a:pt x="341" y="1082"/>
                    </a:cubicBezTo>
                    <a:lnTo>
                      <a:pt x="260" y="161"/>
                    </a:lnTo>
                    <a:cubicBezTo>
                      <a:pt x="260" y="81"/>
                      <a:pt x="260" y="1"/>
                      <a:pt x="1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44"/>
              <p:cNvSpPr/>
              <p:nvPr/>
            </p:nvSpPr>
            <p:spPr>
              <a:xfrm>
                <a:off x="2039384" y="4266381"/>
                <a:ext cx="14370" cy="8102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2825" extrusionOk="0">
                    <a:moveTo>
                      <a:pt x="160" y="0"/>
                    </a:moveTo>
                    <a:cubicBezTo>
                      <a:pt x="80" y="0"/>
                      <a:pt x="0" y="81"/>
                      <a:pt x="0" y="161"/>
                    </a:cubicBezTo>
                    <a:lnTo>
                      <a:pt x="160" y="2664"/>
                    </a:lnTo>
                    <a:cubicBezTo>
                      <a:pt x="160" y="2744"/>
                      <a:pt x="241" y="2825"/>
                      <a:pt x="341" y="2825"/>
                    </a:cubicBezTo>
                    <a:cubicBezTo>
                      <a:pt x="421" y="2825"/>
                      <a:pt x="501" y="2744"/>
                      <a:pt x="501" y="2664"/>
                    </a:cubicBezTo>
                    <a:lnTo>
                      <a:pt x="341" y="161"/>
                    </a:lnTo>
                    <a:cubicBezTo>
                      <a:pt x="341" y="81"/>
                      <a:pt x="241" y="0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4"/>
              <p:cNvSpPr/>
              <p:nvPr/>
            </p:nvSpPr>
            <p:spPr>
              <a:xfrm>
                <a:off x="2015233" y="4314053"/>
                <a:ext cx="9809" cy="50022"/>
              </a:xfrm>
              <a:custGeom>
                <a:avLst/>
                <a:gdLst/>
                <a:ahLst/>
                <a:cxnLst/>
                <a:rect l="l" t="t" r="r" b="b"/>
                <a:pathLst>
                  <a:path w="342" h="1744" extrusionOk="0">
                    <a:moveTo>
                      <a:pt x="18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1" y="1583"/>
                    </a:lnTo>
                    <a:cubicBezTo>
                      <a:pt x="1" y="1663"/>
                      <a:pt x="81" y="1743"/>
                      <a:pt x="181" y="1743"/>
                    </a:cubicBezTo>
                    <a:lnTo>
                      <a:pt x="261" y="1743"/>
                    </a:lnTo>
                    <a:cubicBezTo>
                      <a:pt x="341" y="1663"/>
                      <a:pt x="341" y="1663"/>
                      <a:pt x="341" y="1583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4"/>
              <p:cNvSpPr/>
              <p:nvPr/>
            </p:nvSpPr>
            <p:spPr>
              <a:xfrm>
                <a:off x="2082466" y="4182511"/>
                <a:ext cx="14399" cy="47699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663" extrusionOk="0">
                    <a:moveTo>
                      <a:pt x="161" y="0"/>
                    </a:moveTo>
                    <a:cubicBezTo>
                      <a:pt x="80" y="0"/>
                      <a:pt x="0" y="80"/>
                      <a:pt x="0" y="161"/>
                    </a:cubicBezTo>
                    <a:lnTo>
                      <a:pt x="161" y="1502"/>
                    </a:lnTo>
                    <a:cubicBezTo>
                      <a:pt x="161" y="1583"/>
                      <a:pt x="241" y="1663"/>
                      <a:pt x="341" y="1663"/>
                    </a:cubicBezTo>
                    <a:cubicBezTo>
                      <a:pt x="421" y="1663"/>
                      <a:pt x="501" y="1583"/>
                      <a:pt x="501" y="1502"/>
                    </a:cubicBezTo>
                    <a:lnTo>
                      <a:pt x="341" y="161"/>
                    </a:lnTo>
                    <a:cubicBezTo>
                      <a:pt x="341" y="8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44"/>
              <p:cNvSpPr/>
              <p:nvPr/>
            </p:nvSpPr>
            <p:spPr>
              <a:xfrm>
                <a:off x="2096837" y="4316348"/>
                <a:ext cx="16665" cy="74144"/>
              </a:xfrm>
              <a:custGeom>
                <a:avLst/>
                <a:gdLst/>
                <a:ahLst/>
                <a:cxnLst/>
                <a:rect l="l" t="t" r="r" b="b"/>
                <a:pathLst>
                  <a:path w="581" h="2585" extrusionOk="0">
                    <a:moveTo>
                      <a:pt x="160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240" y="2505"/>
                    </a:lnTo>
                    <a:cubicBezTo>
                      <a:pt x="240" y="2585"/>
                      <a:pt x="341" y="2585"/>
                      <a:pt x="421" y="2585"/>
                    </a:cubicBezTo>
                    <a:cubicBezTo>
                      <a:pt x="501" y="2585"/>
                      <a:pt x="581" y="2505"/>
                      <a:pt x="581" y="2424"/>
                    </a:cubicBezTo>
                    <a:lnTo>
                      <a:pt x="341" y="81"/>
                    </a:lnTo>
                    <a:cubicBezTo>
                      <a:pt x="341" y="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44"/>
              <p:cNvSpPr/>
              <p:nvPr/>
            </p:nvSpPr>
            <p:spPr>
              <a:xfrm>
                <a:off x="2146803" y="4146313"/>
                <a:ext cx="17267" cy="8848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3085" extrusionOk="0">
                    <a:moveTo>
                      <a:pt x="181" y="0"/>
                    </a:moveTo>
                    <a:cubicBezTo>
                      <a:pt x="101" y="0"/>
                      <a:pt x="1" y="81"/>
                      <a:pt x="1" y="181"/>
                    </a:cubicBezTo>
                    <a:lnTo>
                      <a:pt x="261" y="2925"/>
                    </a:lnTo>
                    <a:cubicBezTo>
                      <a:pt x="261" y="3005"/>
                      <a:pt x="341" y="3085"/>
                      <a:pt x="421" y="3085"/>
                    </a:cubicBezTo>
                    <a:cubicBezTo>
                      <a:pt x="501" y="3005"/>
                      <a:pt x="601" y="3005"/>
                      <a:pt x="601" y="2925"/>
                    </a:cubicBezTo>
                    <a:lnTo>
                      <a:pt x="341" y="181"/>
                    </a:lnTo>
                    <a:cubicBezTo>
                      <a:pt x="341" y="81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44"/>
              <p:cNvSpPr/>
              <p:nvPr/>
            </p:nvSpPr>
            <p:spPr>
              <a:xfrm>
                <a:off x="2096837" y="4256600"/>
                <a:ext cx="14370" cy="38521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343" extrusionOk="0">
                    <a:moveTo>
                      <a:pt x="160" y="1"/>
                    </a:moveTo>
                    <a:cubicBezTo>
                      <a:pt x="80" y="1"/>
                      <a:pt x="0" y="81"/>
                      <a:pt x="80" y="161"/>
                    </a:cubicBezTo>
                    <a:lnTo>
                      <a:pt x="160" y="1163"/>
                    </a:lnTo>
                    <a:cubicBezTo>
                      <a:pt x="160" y="1243"/>
                      <a:pt x="240" y="1343"/>
                      <a:pt x="341" y="1343"/>
                    </a:cubicBezTo>
                    <a:cubicBezTo>
                      <a:pt x="421" y="1343"/>
                      <a:pt x="501" y="1243"/>
                      <a:pt x="501" y="1163"/>
                    </a:cubicBezTo>
                    <a:lnTo>
                      <a:pt x="341" y="161"/>
                    </a:lnTo>
                    <a:cubicBezTo>
                      <a:pt x="341" y="8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44"/>
              <p:cNvSpPr/>
              <p:nvPr/>
            </p:nvSpPr>
            <p:spPr>
              <a:xfrm>
                <a:off x="2125549" y="4213518"/>
                <a:ext cx="14399" cy="6726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345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161" y="2164"/>
                    </a:lnTo>
                    <a:cubicBezTo>
                      <a:pt x="161" y="2244"/>
                      <a:pt x="241" y="2344"/>
                      <a:pt x="341" y="2344"/>
                    </a:cubicBezTo>
                    <a:cubicBezTo>
                      <a:pt x="421" y="2344"/>
                      <a:pt x="501" y="2244"/>
                      <a:pt x="501" y="2164"/>
                    </a:cubicBezTo>
                    <a:lnTo>
                      <a:pt x="341" y="161"/>
                    </a:lnTo>
                    <a:cubicBezTo>
                      <a:pt x="34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44"/>
              <p:cNvSpPr/>
              <p:nvPr/>
            </p:nvSpPr>
            <p:spPr>
              <a:xfrm>
                <a:off x="2137624" y="4306596"/>
                <a:ext cx="16665" cy="77013"/>
              </a:xfrm>
              <a:custGeom>
                <a:avLst/>
                <a:gdLst/>
                <a:ahLst/>
                <a:cxnLst/>
                <a:rect l="l" t="t" r="r" b="b"/>
                <a:pathLst>
                  <a:path w="581" h="2685" extrusionOk="0">
                    <a:moveTo>
                      <a:pt x="160" y="0"/>
                    </a:moveTo>
                    <a:cubicBezTo>
                      <a:pt x="0" y="101"/>
                      <a:pt x="0" y="101"/>
                      <a:pt x="0" y="261"/>
                    </a:cubicBezTo>
                    <a:lnTo>
                      <a:pt x="240" y="2504"/>
                    </a:lnTo>
                    <a:cubicBezTo>
                      <a:pt x="240" y="2604"/>
                      <a:pt x="321" y="2684"/>
                      <a:pt x="421" y="2684"/>
                    </a:cubicBezTo>
                    <a:cubicBezTo>
                      <a:pt x="501" y="2604"/>
                      <a:pt x="581" y="2504"/>
                      <a:pt x="581" y="2424"/>
                    </a:cubicBezTo>
                    <a:lnTo>
                      <a:pt x="321" y="181"/>
                    </a:lnTo>
                    <a:cubicBezTo>
                      <a:pt x="240" y="101"/>
                      <a:pt x="240" y="0"/>
                      <a:pt x="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44"/>
              <p:cNvSpPr/>
              <p:nvPr/>
            </p:nvSpPr>
            <p:spPr>
              <a:xfrm>
                <a:off x="2195048" y="4177348"/>
                <a:ext cx="16693" cy="14880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188" extrusionOk="0">
                    <a:moveTo>
                      <a:pt x="81" y="0"/>
                    </a:moveTo>
                    <a:cubicBezTo>
                      <a:pt x="1" y="0"/>
                      <a:pt x="1" y="100"/>
                      <a:pt x="1" y="180"/>
                    </a:cubicBezTo>
                    <a:lnTo>
                      <a:pt x="241" y="5107"/>
                    </a:lnTo>
                    <a:cubicBezTo>
                      <a:pt x="241" y="5187"/>
                      <a:pt x="321" y="5187"/>
                      <a:pt x="422" y="5187"/>
                    </a:cubicBezTo>
                    <a:cubicBezTo>
                      <a:pt x="502" y="5187"/>
                      <a:pt x="582" y="5107"/>
                      <a:pt x="582" y="5007"/>
                    </a:cubicBezTo>
                    <a:lnTo>
                      <a:pt x="241" y="180"/>
                    </a:lnTo>
                    <a:cubicBezTo>
                      <a:pt x="241" y="100"/>
                      <a:pt x="241" y="0"/>
                      <a:pt x="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44"/>
              <p:cNvSpPr/>
              <p:nvPr/>
            </p:nvSpPr>
            <p:spPr>
              <a:xfrm>
                <a:off x="2204256" y="4342794"/>
                <a:ext cx="14399" cy="35652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243" extrusionOk="0">
                    <a:moveTo>
                      <a:pt x="181" y="0"/>
                    </a:moveTo>
                    <a:cubicBezTo>
                      <a:pt x="101" y="0"/>
                      <a:pt x="0" y="80"/>
                      <a:pt x="101" y="161"/>
                    </a:cubicBezTo>
                    <a:lnTo>
                      <a:pt x="181" y="1082"/>
                    </a:lnTo>
                    <a:cubicBezTo>
                      <a:pt x="181" y="1242"/>
                      <a:pt x="261" y="1242"/>
                      <a:pt x="341" y="1242"/>
                    </a:cubicBezTo>
                    <a:cubicBezTo>
                      <a:pt x="421" y="1242"/>
                      <a:pt x="501" y="1162"/>
                      <a:pt x="421" y="1082"/>
                    </a:cubicBezTo>
                    <a:lnTo>
                      <a:pt x="341" y="80"/>
                    </a:lnTo>
                    <a:cubicBezTo>
                      <a:pt x="341" y="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44"/>
              <p:cNvSpPr/>
              <p:nvPr/>
            </p:nvSpPr>
            <p:spPr>
              <a:xfrm>
                <a:off x="2178412" y="4270971"/>
                <a:ext cx="9207" cy="5518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924" extrusionOk="0">
                    <a:moveTo>
                      <a:pt x="160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0" y="1743"/>
                    </a:lnTo>
                    <a:cubicBezTo>
                      <a:pt x="0" y="1843"/>
                      <a:pt x="80" y="1923"/>
                      <a:pt x="160" y="1923"/>
                    </a:cubicBezTo>
                    <a:cubicBezTo>
                      <a:pt x="240" y="1923"/>
                      <a:pt x="321" y="1843"/>
                      <a:pt x="321" y="1743"/>
                    </a:cubicBezTo>
                    <a:lnTo>
                      <a:pt x="321" y="161"/>
                    </a:lnTo>
                    <a:cubicBezTo>
                      <a:pt x="240" y="8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44"/>
              <p:cNvSpPr/>
              <p:nvPr/>
            </p:nvSpPr>
            <p:spPr>
              <a:xfrm>
                <a:off x="2221494" y="4139429"/>
                <a:ext cx="14399" cy="37947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323" extrusionOk="0">
                    <a:moveTo>
                      <a:pt x="161" y="0"/>
                    </a:moveTo>
                    <a:cubicBezTo>
                      <a:pt x="80" y="0"/>
                      <a:pt x="0" y="80"/>
                      <a:pt x="0" y="160"/>
                    </a:cubicBezTo>
                    <a:lnTo>
                      <a:pt x="161" y="1242"/>
                    </a:lnTo>
                    <a:cubicBezTo>
                      <a:pt x="161" y="1322"/>
                      <a:pt x="241" y="1322"/>
                      <a:pt x="321" y="1322"/>
                    </a:cubicBezTo>
                    <a:cubicBezTo>
                      <a:pt x="401" y="1322"/>
                      <a:pt x="501" y="1242"/>
                      <a:pt x="401" y="1162"/>
                    </a:cubicBezTo>
                    <a:lnTo>
                      <a:pt x="321" y="80"/>
                    </a:lnTo>
                    <a:cubicBezTo>
                      <a:pt x="32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44"/>
              <p:cNvSpPr/>
              <p:nvPr/>
            </p:nvSpPr>
            <p:spPr>
              <a:xfrm>
                <a:off x="2221494" y="4227888"/>
                <a:ext cx="14399" cy="88486"/>
              </a:xfrm>
              <a:custGeom>
                <a:avLst/>
                <a:gdLst/>
                <a:ahLst/>
                <a:cxnLst/>
                <a:rect l="l" t="t" r="r" b="b"/>
                <a:pathLst>
                  <a:path w="502" h="3085" extrusionOk="0">
                    <a:moveTo>
                      <a:pt x="161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241" y="2925"/>
                    </a:lnTo>
                    <a:cubicBezTo>
                      <a:pt x="241" y="3005"/>
                      <a:pt x="321" y="3085"/>
                      <a:pt x="401" y="3085"/>
                    </a:cubicBezTo>
                    <a:cubicBezTo>
                      <a:pt x="501" y="3085"/>
                      <a:pt x="501" y="3005"/>
                      <a:pt x="501" y="2925"/>
                    </a:cubicBezTo>
                    <a:lnTo>
                      <a:pt x="321" y="16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44"/>
              <p:cNvSpPr/>
              <p:nvPr/>
            </p:nvSpPr>
            <p:spPr>
              <a:xfrm>
                <a:off x="2252501" y="4316348"/>
                <a:ext cx="14399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505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161" y="2344"/>
                    </a:lnTo>
                    <a:cubicBezTo>
                      <a:pt x="161" y="2424"/>
                      <a:pt x="241" y="2505"/>
                      <a:pt x="321" y="2505"/>
                    </a:cubicBezTo>
                    <a:cubicBezTo>
                      <a:pt x="421" y="2505"/>
                      <a:pt x="502" y="2424"/>
                      <a:pt x="502" y="2344"/>
                    </a:cubicBezTo>
                    <a:lnTo>
                      <a:pt x="321" y="81"/>
                    </a:lnTo>
                    <a:cubicBezTo>
                      <a:pt x="321" y="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44"/>
              <p:cNvSpPr/>
              <p:nvPr/>
            </p:nvSpPr>
            <p:spPr>
              <a:xfrm>
                <a:off x="2505861" y="4104579"/>
                <a:ext cx="17267" cy="77959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18" extrusionOk="0">
                    <a:moveTo>
                      <a:pt x="234" y="1"/>
                    </a:moveTo>
                    <a:cubicBezTo>
                      <a:pt x="220" y="1"/>
                      <a:pt x="204" y="11"/>
                      <a:pt x="181" y="33"/>
                    </a:cubicBezTo>
                    <a:cubicBezTo>
                      <a:pt x="1" y="33"/>
                      <a:pt x="1" y="134"/>
                      <a:pt x="1" y="214"/>
                    </a:cubicBezTo>
                    <a:lnTo>
                      <a:pt x="261" y="2637"/>
                    </a:lnTo>
                    <a:cubicBezTo>
                      <a:pt x="261" y="2717"/>
                      <a:pt x="341" y="2717"/>
                      <a:pt x="421" y="2717"/>
                    </a:cubicBezTo>
                    <a:cubicBezTo>
                      <a:pt x="501" y="2717"/>
                      <a:pt x="601" y="2637"/>
                      <a:pt x="601" y="2537"/>
                    </a:cubicBezTo>
                    <a:lnTo>
                      <a:pt x="341" y="134"/>
                    </a:lnTo>
                    <a:cubicBezTo>
                      <a:pt x="284" y="62"/>
                      <a:pt x="267" y="1"/>
                      <a:pt x="2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44"/>
              <p:cNvSpPr/>
              <p:nvPr/>
            </p:nvSpPr>
            <p:spPr>
              <a:xfrm>
                <a:off x="2525394" y="4234772"/>
                <a:ext cx="18988" cy="105752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687" extrusionOk="0">
                    <a:moveTo>
                      <a:pt x="161" y="1"/>
                    </a:moveTo>
                    <a:cubicBezTo>
                      <a:pt x="81" y="1"/>
                      <a:pt x="1" y="101"/>
                      <a:pt x="1" y="181"/>
                    </a:cubicBezTo>
                    <a:lnTo>
                      <a:pt x="321" y="3606"/>
                    </a:lnTo>
                    <a:cubicBezTo>
                      <a:pt x="321" y="3686"/>
                      <a:pt x="421" y="3686"/>
                      <a:pt x="501" y="3686"/>
                    </a:cubicBezTo>
                    <a:cubicBezTo>
                      <a:pt x="581" y="3686"/>
                      <a:pt x="661" y="3606"/>
                      <a:pt x="661" y="3506"/>
                    </a:cubicBezTo>
                    <a:lnTo>
                      <a:pt x="321" y="181"/>
                    </a:lnTo>
                    <a:cubicBezTo>
                      <a:pt x="321" y="10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44"/>
              <p:cNvSpPr/>
              <p:nvPr/>
            </p:nvSpPr>
            <p:spPr>
              <a:xfrm>
                <a:off x="2556429" y="4148608"/>
                <a:ext cx="21282" cy="105724"/>
              </a:xfrm>
              <a:custGeom>
                <a:avLst/>
                <a:gdLst/>
                <a:ahLst/>
                <a:cxnLst/>
                <a:rect l="l" t="t" r="r" b="b"/>
                <a:pathLst>
                  <a:path w="742" h="3686" extrusionOk="0">
                    <a:moveTo>
                      <a:pt x="160" y="1"/>
                    </a:moveTo>
                    <a:cubicBezTo>
                      <a:pt x="80" y="1"/>
                      <a:pt x="0" y="101"/>
                      <a:pt x="0" y="181"/>
                    </a:cubicBezTo>
                    <a:cubicBezTo>
                      <a:pt x="0" y="1262"/>
                      <a:pt x="160" y="2424"/>
                      <a:pt x="421" y="3506"/>
                    </a:cubicBezTo>
                    <a:cubicBezTo>
                      <a:pt x="421" y="3606"/>
                      <a:pt x="501" y="3686"/>
                      <a:pt x="581" y="3686"/>
                    </a:cubicBezTo>
                    <a:cubicBezTo>
                      <a:pt x="661" y="3606"/>
                      <a:pt x="741" y="3506"/>
                      <a:pt x="661" y="3426"/>
                    </a:cubicBezTo>
                    <a:cubicBezTo>
                      <a:pt x="421" y="2344"/>
                      <a:pt x="341" y="1262"/>
                      <a:pt x="341" y="181"/>
                    </a:cubicBezTo>
                    <a:cubicBezTo>
                      <a:pt x="341" y="101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44"/>
              <p:cNvSpPr/>
              <p:nvPr/>
            </p:nvSpPr>
            <p:spPr>
              <a:xfrm>
                <a:off x="2589731" y="4103231"/>
                <a:ext cx="14399" cy="48273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683" extrusionOk="0">
                    <a:moveTo>
                      <a:pt x="81" y="0"/>
                    </a:moveTo>
                    <a:cubicBezTo>
                      <a:pt x="1" y="0"/>
                      <a:pt x="1" y="80"/>
                      <a:pt x="1" y="181"/>
                    </a:cubicBezTo>
                    <a:lnTo>
                      <a:pt x="181" y="1502"/>
                    </a:lnTo>
                    <a:cubicBezTo>
                      <a:pt x="181" y="1583"/>
                      <a:pt x="261" y="1683"/>
                      <a:pt x="341" y="1683"/>
                    </a:cubicBezTo>
                    <a:cubicBezTo>
                      <a:pt x="421" y="1583"/>
                      <a:pt x="501" y="1502"/>
                      <a:pt x="501" y="1422"/>
                    </a:cubicBezTo>
                    <a:lnTo>
                      <a:pt x="341" y="181"/>
                    </a:lnTo>
                    <a:cubicBezTo>
                      <a:pt x="261" y="80"/>
                      <a:pt x="261" y="0"/>
                      <a:pt x="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44"/>
              <p:cNvSpPr/>
              <p:nvPr/>
            </p:nvSpPr>
            <p:spPr>
              <a:xfrm>
                <a:off x="2606396" y="4186154"/>
                <a:ext cx="21856" cy="12792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4460" extrusionOk="0">
                    <a:moveTo>
                      <a:pt x="249" y="0"/>
                    </a:moveTo>
                    <a:cubicBezTo>
                      <a:pt x="228" y="0"/>
                      <a:pt x="204" y="10"/>
                      <a:pt x="181" y="34"/>
                    </a:cubicBezTo>
                    <a:cubicBezTo>
                      <a:pt x="101" y="34"/>
                      <a:pt x="1" y="114"/>
                      <a:pt x="1" y="194"/>
                    </a:cubicBezTo>
                    <a:lnTo>
                      <a:pt x="421" y="4300"/>
                    </a:lnTo>
                    <a:cubicBezTo>
                      <a:pt x="421" y="4380"/>
                      <a:pt x="501" y="4460"/>
                      <a:pt x="601" y="4460"/>
                    </a:cubicBezTo>
                    <a:cubicBezTo>
                      <a:pt x="682" y="4460"/>
                      <a:pt x="762" y="4380"/>
                      <a:pt x="762" y="4300"/>
                    </a:cubicBezTo>
                    <a:lnTo>
                      <a:pt x="341" y="114"/>
                    </a:lnTo>
                    <a:cubicBezTo>
                      <a:pt x="341" y="57"/>
                      <a:pt x="301" y="0"/>
                      <a:pt x="2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44"/>
              <p:cNvSpPr/>
              <p:nvPr/>
            </p:nvSpPr>
            <p:spPr>
              <a:xfrm>
                <a:off x="2582847" y="4289930"/>
                <a:ext cx="9207" cy="3393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183" extrusionOk="0">
                    <a:moveTo>
                      <a:pt x="161" y="1"/>
                    </a:moveTo>
                    <a:cubicBezTo>
                      <a:pt x="80" y="1"/>
                      <a:pt x="0" y="81"/>
                      <a:pt x="0" y="181"/>
                    </a:cubicBezTo>
                    <a:lnTo>
                      <a:pt x="0" y="1002"/>
                    </a:lnTo>
                    <a:cubicBezTo>
                      <a:pt x="0" y="1082"/>
                      <a:pt x="80" y="1182"/>
                      <a:pt x="161" y="1182"/>
                    </a:cubicBezTo>
                    <a:cubicBezTo>
                      <a:pt x="241" y="1182"/>
                      <a:pt x="321" y="1082"/>
                      <a:pt x="321" y="1002"/>
                    </a:cubicBezTo>
                    <a:lnTo>
                      <a:pt x="321" y="18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4"/>
              <p:cNvSpPr/>
              <p:nvPr/>
            </p:nvSpPr>
            <p:spPr>
              <a:xfrm>
                <a:off x="2649478" y="4100936"/>
                <a:ext cx="17267" cy="74116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584" extrusionOk="0">
                    <a:moveTo>
                      <a:pt x="181" y="0"/>
                    </a:moveTo>
                    <a:cubicBezTo>
                      <a:pt x="101" y="0"/>
                      <a:pt x="1" y="80"/>
                      <a:pt x="1" y="160"/>
                    </a:cubicBezTo>
                    <a:lnTo>
                      <a:pt x="261" y="2424"/>
                    </a:lnTo>
                    <a:cubicBezTo>
                      <a:pt x="261" y="2504"/>
                      <a:pt x="341" y="2584"/>
                      <a:pt x="421" y="2584"/>
                    </a:cubicBezTo>
                    <a:cubicBezTo>
                      <a:pt x="501" y="2584"/>
                      <a:pt x="602" y="2504"/>
                      <a:pt x="501" y="2424"/>
                    </a:cubicBezTo>
                    <a:lnTo>
                      <a:pt x="341" y="160"/>
                    </a:lnTo>
                    <a:cubicBezTo>
                      <a:pt x="341" y="80"/>
                      <a:pt x="261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44"/>
              <p:cNvSpPr/>
              <p:nvPr/>
            </p:nvSpPr>
            <p:spPr>
              <a:xfrm>
                <a:off x="2671306" y="4213518"/>
                <a:ext cx="18988" cy="95972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346" extrusionOk="0">
                    <a:moveTo>
                      <a:pt x="16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341" y="3245"/>
                    </a:lnTo>
                    <a:cubicBezTo>
                      <a:pt x="341" y="3346"/>
                      <a:pt x="421" y="3346"/>
                      <a:pt x="502" y="3346"/>
                    </a:cubicBezTo>
                    <a:cubicBezTo>
                      <a:pt x="582" y="3346"/>
                      <a:pt x="662" y="3245"/>
                      <a:pt x="662" y="3165"/>
                    </a:cubicBezTo>
                    <a:lnTo>
                      <a:pt x="341" y="161"/>
                    </a:lnTo>
                    <a:cubicBezTo>
                      <a:pt x="34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44"/>
              <p:cNvSpPr/>
              <p:nvPr/>
            </p:nvSpPr>
            <p:spPr>
              <a:xfrm>
                <a:off x="2692560" y="4108394"/>
                <a:ext cx="9809" cy="64364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244" extrusionOk="0">
                    <a:moveTo>
                      <a:pt x="181" y="1"/>
                    </a:moveTo>
                    <a:cubicBezTo>
                      <a:pt x="101" y="1"/>
                      <a:pt x="1" y="81"/>
                      <a:pt x="1" y="161"/>
                    </a:cubicBezTo>
                    <a:lnTo>
                      <a:pt x="1" y="2084"/>
                    </a:lnTo>
                    <a:cubicBezTo>
                      <a:pt x="1" y="2164"/>
                      <a:pt x="101" y="2244"/>
                      <a:pt x="181" y="2244"/>
                    </a:cubicBezTo>
                    <a:cubicBezTo>
                      <a:pt x="261" y="2244"/>
                      <a:pt x="341" y="2164"/>
                      <a:pt x="341" y="2084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4"/>
              <p:cNvSpPr/>
              <p:nvPr/>
            </p:nvSpPr>
            <p:spPr>
              <a:xfrm>
                <a:off x="2709799" y="4180217"/>
                <a:ext cx="23577" cy="11952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4167" extrusionOk="0">
                    <a:moveTo>
                      <a:pt x="161" y="0"/>
                    </a:moveTo>
                    <a:cubicBezTo>
                      <a:pt x="81" y="0"/>
                      <a:pt x="1" y="80"/>
                      <a:pt x="1" y="160"/>
                    </a:cubicBezTo>
                    <a:lnTo>
                      <a:pt x="501" y="4006"/>
                    </a:lnTo>
                    <a:cubicBezTo>
                      <a:pt x="501" y="4086"/>
                      <a:pt x="582" y="4166"/>
                      <a:pt x="662" y="4166"/>
                    </a:cubicBezTo>
                    <a:cubicBezTo>
                      <a:pt x="742" y="4166"/>
                      <a:pt x="822" y="4086"/>
                      <a:pt x="822" y="4006"/>
                    </a:cubicBezTo>
                    <a:lnTo>
                      <a:pt x="742" y="3826"/>
                    </a:lnTo>
                    <a:lnTo>
                      <a:pt x="742" y="3746"/>
                    </a:lnTo>
                    <a:lnTo>
                      <a:pt x="321" y="80"/>
                    </a:lnTo>
                    <a:cubicBezTo>
                      <a:pt x="321" y="0"/>
                      <a:pt x="24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44"/>
              <p:cNvSpPr/>
              <p:nvPr/>
            </p:nvSpPr>
            <p:spPr>
              <a:xfrm>
                <a:off x="2735671" y="4110688"/>
                <a:ext cx="14370" cy="47728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664" extrusionOk="0">
                    <a:moveTo>
                      <a:pt x="100" y="1"/>
                    </a:moveTo>
                    <a:cubicBezTo>
                      <a:pt x="0" y="1"/>
                      <a:pt x="0" y="81"/>
                      <a:pt x="0" y="161"/>
                    </a:cubicBezTo>
                    <a:lnTo>
                      <a:pt x="180" y="1503"/>
                    </a:lnTo>
                    <a:cubicBezTo>
                      <a:pt x="180" y="1583"/>
                      <a:pt x="260" y="1663"/>
                      <a:pt x="341" y="1663"/>
                    </a:cubicBezTo>
                    <a:cubicBezTo>
                      <a:pt x="421" y="1663"/>
                      <a:pt x="501" y="1583"/>
                      <a:pt x="501" y="1503"/>
                    </a:cubicBezTo>
                    <a:lnTo>
                      <a:pt x="260" y="161"/>
                    </a:lnTo>
                    <a:cubicBezTo>
                      <a:pt x="260" y="81"/>
                      <a:pt x="180" y="1"/>
                      <a:pt x="1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44"/>
              <p:cNvSpPr/>
              <p:nvPr/>
            </p:nvSpPr>
            <p:spPr>
              <a:xfrm>
                <a:off x="2745424" y="4191690"/>
                <a:ext cx="24151" cy="89088"/>
              </a:xfrm>
              <a:custGeom>
                <a:avLst/>
                <a:gdLst/>
                <a:ahLst/>
                <a:cxnLst/>
                <a:rect l="l" t="t" r="r" b="b"/>
                <a:pathLst>
                  <a:path w="842" h="3106" extrusionOk="0">
                    <a:moveTo>
                      <a:pt x="161" y="1"/>
                    </a:moveTo>
                    <a:cubicBezTo>
                      <a:pt x="81" y="101"/>
                      <a:pt x="1" y="181"/>
                      <a:pt x="1" y="261"/>
                    </a:cubicBezTo>
                    <a:lnTo>
                      <a:pt x="501" y="2925"/>
                    </a:lnTo>
                    <a:cubicBezTo>
                      <a:pt x="581" y="3005"/>
                      <a:pt x="581" y="3105"/>
                      <a:pt x="661" y="3105"/>
                    </a:cubicBezTo>
                    <a:cubicBezTo>
                      <a:pt x="762" y="3005"/>
                      <a:pt x="842" y="3005"/>
                      <a:pt x="842" y="2925"/>
                    </a:cubicBezTo>
                    <a:lnTo>
                      <a:pt x="842" y="2765"/>
                    </a:lnTo>
                    <a:lnTo>
                      <a:pt x="842" y="2685"/>
                    </a:lnTo>
                    <a:lnTo>
                      <a:pt x="341" y="181"/>
                    </a:lnTo>
                    <a:cubicBezTo>
                      <a:pt x="341" y="101"/>
                      <a:pt x="26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44"/>
              <p:cNvSpPr/>
              <p:nvPr/>
            </p:nvSpPr>
            <p:spPr>
              <a:xfrm>
                <a:off x="2788506" y="4112036"/>
                <a:ext cx="16693" cy="46380"/>
              </a:xfrm>
              <a:custGeom>
                <a:avLst/>
                <a:gdLst/>
                <a:ahLst/>
                <a:cxnLst/>
                <a:rect l="l" t="t" r="r" b="b"/>
                <a:pathLst>
                  <a:path w="582" h="1617" extrusionOk="0">
                    <a:moveTo>
                      <a:pt x="242" y="1"/>
                    </a:moveTo>
                    <a:cubicBezTo>
                      <a:pt x="218" y="1"/>
                      <a:pt x="190" y="10"/>
                      <a:pt x="161" y="34"/>
                    </a:cubicBezTo>
                    <a:cubicBezTo>
                      <a:pt x="81" y="34"/>
                      <a:pt x="1" y="114"/>
                      <a:pt x="81" y="194"/>
                    </a:cubicBezTo>
                    <a:lnTo>
                      <a:pt x="261" y="1536"/>
                    </a:lnTo>
                    <a:cubicBezTo>
                      <a:pt x="261" y="1616"/>
                      <a:pt x="341" y="1616"/>
                      <a:pt x="421" y="1616"/>
                    </a:cubicBezTo>
                    <a:cubicBezTo>
                      <a:pt x="501" y="1616"/>
                      <a:pt x="582" y="1536"/>
                      <a:pt x="582" y="1456"/>
                    </a:cubicBezTo>
                    <a:lnTo>
                      <a:pt x="341" y="114"/>
                    </a:lnTo>
                    <a:cubicBezTo>
                      <a:pt x="341" y="57"/>
                      <a:pt x="301" y="1"/>
                      <a:pt x="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44"/>
              <p:cNvSpPr/>
              <p:nvPr/>
            </p:nvSpPr>
            <p:spPr>
              <a:xfrm>
                <a:off x="2802876" y="4208929"/>
                <a:ext cx="24151" cy="88514"/>
              </a:xfrm>
              <a:custGeom>
                <a:avLst/>
                <a:gdLst/>
                <a:ahLst/>
                <a:cxnLst/>
                <a:rect l="l" t="t" r="r" b="b"/>
                <a:pathLst>
                  <a:path w="842" h="3086" extrusionOk="0">
                    <a:moveTo>
                      <a:pt x="161" y="1"/>
                    </a:moveTo>
                    <a:cubicBezTo>
                      <a:pt x="81" y="1"/>
                      <a:pt x="0" y="81"/>
                      <a:pt x="0" y="161"/>
                    </a:cubicBezTo>
                    <a:lnTo>
                      <a:pt x="501" y="2905"/>
                    </a:lnTo>
                    <a:cubicBezTo>
                      <a:pt x="501" y="3005"/>
                      <a:pt x="581" y="3085"/>
                      <a:pt x="661" y="3085"/>
                    </a:cubicBezTo>
                    <a:cubicBezTo>
                      <a:pt x="761" y="3085"/>
                      <a:pt x="842" y="3005"/>
                      <a:pt x="842" y="2905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44"/>
              <p:cNvSpPr/>
              <p:nvPr/>
            </p:nvSpPr>
            <p:spPr>
              <a:xfrm>
                <a:off x="2826999" y="4112983"/>
                <a:ext cx="12104" cy="45433"/>
              </a:xfrm>
              <a:custGeom>
                <a:avLst/>
                <a:gdLst/>
                <a:ahLst/>
                <a:cxnLst/>
                <a:rect l="l" t="t" r="r" b="b"/>
                <a:pathLst>
                  <a:path w="422" h="1584" extrusionOk="0">
                    <a:moveTo>
                      <a:pt x="81" y="1"/>
                    </a:moveTo>
                    <a:cubicBezTo>
                      <a:pt x="1" y="1"/>
                      <a:pt x="1" y="81"/>
                      <a:pt x="1" y="161"/>
                    </a:cubicBezTo>
                    <a:lnTo>
                      <a:pt x="81" y="1423"/>
                    </a:lnTo>
                    <a:cubicBezTo>
                      <a:pt x="81" y="1583"/>
                      <a:pt x="161" y="1583"/>
                      <a:pt x="241" y="1583"/>
                    </a:cubicBezTo>
                    <a:cubicBezTo>
                      <a:pt x="321" y="1583"/>
                      <a:pt x="421" y="1503"/>
                      <a:pt x="421" y="1423"/>
                    </a:cubicBezTo>
                    <a:lnTo>
                      <a:pt x="241" y="161"/>
                    </a:lnTo>
                    <a:cubicBezTo>
                      <a:pt x="241" y="81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44"/>
              <p:cNvSpPr/>
              <p:nvPr/>
            </p:nvSpPr>
            <p:spPr>
              <a:xfrm>
                <a:off x="2833883" y="4208929"/>
                <a:ext cx="21885" cy="81028"/>
              </a:xfrm>
              <a:custGeom>
                <a:avLst/>
                <a:gdLst/>
                <a:ahLst/>
                <a:cxnLst/>
                <a:rect l="l" t="t" r="r" b="b"/>
                <a:pathLst>
                  <a:path w="763" h="2825" extrusionOk="0">
                    <a:moveTo>
                      <a:pt x="181" y="1"/>
                    </a:moveTo>
                    <a:cubicBezTo>
                      <a:pt x="81" y="1"/>
                      <a:pt x="1" y="81"/>
                      <a:pt x="1" y="161"/>
                    </a:cubicBezTo>
                    <a:lnTo>
                      <a:pt x="422" y="2664"/>
                    </a:lnTo>
                    <a:cubicBezTo>
                      <a:pt x="422" y="2745"/>
                      <a:pt x="502" y="2825"/>
                      <a:pt x="582" y="2825"/>
                    </a:cubicBezTo>
                    <a:cubicBezTo>
                      <a:pt x="682" y="2745"/>
                      <a:pt x="762" y="2745"/>
                      <a:pt x="762" y="2584"/>
                    </a:cubicBezTo>
                    <a:lnTo>
                      <a:pt x="341" y="161"/>
                    </a:lnTo>
                    <a:cubicBezTo>
                      <a:pt x="341" y="81"/>
                      <a:pt x="261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44"/>
              <p:cNvSpPr/>
              <p:nvPr/>
            </p:nvSpPr>
            <p:spPr>
              <a:xfrm>
                <a:off x="2781622" y="4254306"/>
                <a:ext cx="14399" cy="50022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744" extrusionOk="0">
                    <a:moveTo>
                      <a:pt x="161" y="1"/>
                    </a:moveTo>
                    <a:cubicBezTo>
                      <a:pt x="80" y="1"/>
                      <a:pt x="0" y="81"/>
                      <a:pt x="0" y="161"/>
                    </a:cubicBezTo>
                    <a:lnTo>
                      <a:pt x="241" y="1663"/>
                    </a:lnTo>
                    <a:cubicBezTo>
                      <a:pt x="241" y="1743"/>
                      <a:pt x="321" y="1743"/>
                      <a:pt x="401" y="1743"/>
                    </a:cubicBezTo>
                    <a:cubicBezTo>
                      <a:pt x="501" y="1743"/>
                      <a:pt x="501" y="1663"/>
                      <a:pt x="501" y="1583"/>
                    </a:cubicBezTo>
                    <a:lnTo>
                      <a:pt x="321" y="161"/>
                    </a:lnTo>
                    <a:cubicBezTo>
                      <a:pt x="321" y="81"/>
                      <a:pt x="241" y="1"/>
                      <a:pt x="1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2" name="Google Shape;3962;p44"/>
            <p:cNvGrpSpPr/>
            <p:nvPr/>
          </p:nvGrpSpPr>
          <p:grpSpPr>
            <a:xfrm>
              <a:off x="163347" y="1308783"/>
              <a:ext cx="3045592" cy="4163166"/>
              <a:chOff x="601675" y="3296425"/>
              <a:chExt cx="1446356" cy="1977093"/>
            </a:xfrm>
          </p:grpSpPr>
          <p:sp>
            <p:nvSpPr>
              <p:cNvPr id="3963" name="Google Shape;3963;p44"/>
              <p:cNvSpPr/>
              <p:nvPr/>
            </p:nvSpPr>
            <p:spPr>
              <a:xfrm>
                <a:off x="1214644" y="4832166"/>
                <a:ext cx="257075" cy="441353"/>
              </a:xfrm>
              <a:custGeom>
                <a:avLst/>
                <a:gdLst/>
                <a:ahLst/>
                <a:cxnLst/>
                <a:rect l="l" t="t" r="r" b="b"/>
                <a:pathLst>
                  <a:path w="8055" h="13829" extrusionOk="0">
                    <a:moveTo>
                      <a:pt x="0" y="0"/>
                    </a:moveTo>
                    <a:lnTo>
                      <a:pt x="0" y="12490"/>
                    </a:lnTo>
                    <a:cubicBezTo>
                      <a:pt x="0" y="13209"/>
                      <a:pt x="1859" y="13828"/>
                      <a:pt x="4040" y="13828"/>
                    </a:cubicBezTo>
                    <a:cubicBezTo>
                      <a:pt x="6295" y="13828"/>
                      <a:pt x="8054" y="13209"/>
                      <a:pt x="8054" y="12490"/>
                    </a:cubicBezTo>
                    <a:lnTo>
                      <a:pt x="80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44"/>
              <p:cNvSpPr/>
              <p:nvPr/>
            </p:nvSpPr>
            <p:spPr>
              <a:xfrm>
                <a:off x="601675" y="3909011"/>
                <a:ext cx="1446356" cy="1102376"/>
              </a:xfrm>
              <a:custGeom>
                <a:avLst/>
                <a:gdLst/>
                <a:ahLst/>
                <a:cxnLst/>
                <a:rect l="l" t="t" r="r" b="b"/>
                <a:pathLst>
                  <a:path w="45319" h="34541" extrusionOk="0">
                    <a:moveTo>
                      <a:pt x="25054" y="1"/>
                    </a:moveTo>
                    <a:cubicBezTo>
                      <a:pt x="23814" y="1"/>
                      <a:pt x="22469" y="266"/>
                      <a:pt x="20966" y="749"/>
                    </a:cubicBezTo>
                    <a:cubicBezTo>
                      <a:pt x="16109" y="2186"/>
                      <a:pt x="4437" y="19112"/>
                      <a:pt x="4437" y="19112"/>
                    </a:cubicBezTo>
                    <a:cubicBezTo>
                      <a:pt x="1760" y="22928"/>
                      <a:pt x="1" y="27166"/>
                      <a:pt x="3619" y="29644"/>
                    </a:cubicBezTo>
                    <a:cubicBezTo>
                      <a:pt x="4045" y="29946"/>
                      <a:pt x="4533" y="30066"/>
                      <a:pt x="5040" y="30066"/>
                    </a:cubicBezTo>
                    <a:cubicBezTo>
                      <a:pt x="6982" y="30066"/>
                      <a:pt x="9194" y="28306"/>
                      <a:pt x="9195" y="28306"/>
                    </a:cubicBezTo>
                    <a:lnTo>
                      <a:pt x="9195" y="28306"/>
                    </a:lnTo>
                    <a:cubicBezTo>
                      <a:pt x="9195" y="28306"/>
                      <a:pt x="8873" y="32345"/>
                      <a:pt x="11772" y="33262"/>
                    </a:cubicBezTo>
                    <a:cubicBezTo>
                      <a:pt x="12346" y="33453"/>
                      <a:pt x="12887" y="33534"/>
                      <a:pt x="13393" y="33534"/>
                    </a:cubicBezTo>
                    <a:cubicBezTo>
                      <a:pt x="16167" y="33534"/>
                      <a:pt x="17868" y="31106"/>
                      <a:pt x="17868" y="31106"/>
                    </a:cubicBezTo>
                    <a:cubicBezTo>
                      <a:pt x="17868" y="31106"/>
                      <a:pt x="18686" y="33460"/>
                      <a:pt x="22304" y="34402"/>
                    </a:cubicBezTo>
                    <a:cubicBezTo>
                      <a:pt x="22694" y="34498"/>
                      <a:pt x="23074" y="34541"/>
                      <a:pt x="23443" y="34541"/>
                    </a:cubicBezTo>
                    <a:cubicBezTo>
                      <a:pt x="26597" y="34541"/>
                      <a:pt x="28920" y="31403"/>
                      <a:pt x="28920" y="31403"/>
                    </a:cubicBezTo>
                    <a:cubicBezTo>
                      <a:pt x="30616" y="32658"/>
                      <a:pt x="32034" y="33117"/>
                      <a:pt x="33202" y="33117"/>
                    </a:cubicBezTo>
                    <a:cubicBezTo>
                      <a:pt x="36370" y="33117"/>
                      <a:pt x="37693" y="29743"/>
                      <a:pt x="37693" y="29743"/>
                    </a:cubicBezTo>
                    <a:cubicBezTo>
                      <a:pt x="38792" y="30045"/>
                      <a:pt x="39742" y="30180"/>
                      <a:pt x="40558" y="30180"/>
                    </a:cubicBezTo>
                    <a:cubicBezTo>
                      <a:pt x="44489" y="30180"/>
                      <a:pt x="45318" y="27054"/>
                      <a:pt x="44805" y="24489"/>
                    </a:cubicBezTo>
                    <a:cubicBezTo>
                      <a:pt x="44310" y="21689"/>
                      <a:pt x="37371" y="10959"/>
                      <a:pt x="32415" y="4466"/>
                    </a:cubicBezTo>
                    <a:cubicBezTo>
                      <a:pt x="30071" y="1318"/>
                      <a:pt x="27821" y="1"/>
                      <a:pt x="250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44"/>
              <p:cNvSpPr/>
              <p:nvPr/>
            </p:nvSpPr>
            <p:spPr>
              <a:xfrm>
                <a:off x="819179" y="3689624"/>
                <a:ext cx="1025365" cy="783162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4539" extrusionOk="0">
                    <a:moveTo>
                      <a:pt x="17657" y="1"/>
                    </a:moveTo>
                    <a:cubicBezTo>
                      <a:pt x="16813" y="1"/>
                      <a:pt x="15899" y="173"/>
                      <a:pt x="14869" y="486"/>
                    </a:cubicBezTo>
                    <a:cubicBezTo>
                      <a:pt x="11350" y="1626"/>
                      <a:pt x="3098" y="13595"/>
                      <a:pt x="3098" y="13595"/>
                    </a:cubicBezTo>
                    <a:cubicBezTo>
                      <a:pt x="1141" y="16296"/>
                      <a:pt x="1" y="19270"/>
                      <a:pt x="2479" y="21030"/>
                    </a:cubicBezTo>
                    <a:cubicBezTo>
                      <a:pt x="2781" y="21248"/>
                      <a:pt x="3134" y="21334"/>
                      <a:pt x="3503" y="21334"/>
                    </a:cubicBezTo>
                    <a:cubicBezTo>
                      <a:pt x="4894" y="21334"/>
                      <a:pt x="6518" y="20113"/>
                      <a:pt x="6518" y="20113"/>
                    </a:cubicBezTo>
                    <a:lnTo>
                      <a:pt x="6518" y="20113"/>
                    </a:lnTo>
                    <a:cubicBezTo>
                      <a:pt x="6518" y="20113"/>
                      <a:pt x="6295" y="22987"/>
                      <a:pt x="8253" y="23607"/>
                    </a:cubicBezTo>
                    <a:cubicBezTo>
                      <a:pt x="8684" y="23757"/>
                      <a:pt x="9091" y="23820"/>
                      <a:pt x="9471" y="23820"/>
                    </a:cubicBezTo>
                    <a:cubicBezTo>
                      <a:pt x="11471" y="23820"/>
                      <a:pt x="12713" y="22070"/>
                      <a:pt x="12713" y="22070"/>
                    </a:cubicBezTo>
                    <a:cubicBezTo>
                      <a:pt x="12713" y="22070"/>
                      <a:pt x="13209" y="23731"/>
                      <a:pt x="15811" y="24449"/>
                    </a:cubicBezTo>
                    <a:cubicBezTo>
                      <a:pt x="16068" y="24511"/>
                      <a:pt x="16319" y="24539"/>
                      <a:pt x="16564" y="24539"/>
                    </a:cubicBezTo>
                    <a:cubicBezTo>
                      <a:pt x="18778" y="24539"/>
                      <a:pt x="20445" y="22269"/>
                      <a:pt x="20445" y="22269"/>
                    </a:cubicBezTo>
                    <a:cubicBezTo>
                      <a:pt x="21648" y="23169"/>
                      <a:pt x="22662" y="23498"/>
                      <a:pt x="23500" y="23498"/>
                    </a:cubicBezTo>
                    <a:cubicBezTo>
                      <a:pt x="25753" y="23498"/>
                      <a:pt x="26740" y="21129"/>
                      <a:pt x="26740" y="21129"/>
                    </a:cubicBezTo>
                    <a:cubicBezTo>
                      <a:pt x="27497" y="21340"/>
                      <a:pt x="28155" y="21435"/>
                      <a:pt x="28723" y="21435"/>
                    </a:cubicBezTo>
                    <a:cubicBezTo>
                      <a:pt x="31485" y="21435"/>
                      <a:pt x="32127" y="19203"/>
                      <a:pt x="31696" y="17312"/>
                    </a:cubicBezTo>
                    <a:cubicBezTo>
                      <a:pt x="31398" y="15454"/>
                      <a:pt x="26541" y="7821"/>
                      <a:pt x="22923" y="3162"/>
                    </a:cubicBezTo>
                    <a:cubicBezTo>
                      <a:pt x="21191" y="928"/>
                      <a:pt x="19616" y="1"/>
                      <a:pt x="17657" y="1"/>
                    </a:cubicBezTo>
                    <a:close/>
                  </a:path>
                </a:pathLst>
              </a:custGeom>
              <a:solidFill>
                <a:srgbClr val="EAEF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44"/>
              <p:cNvSpPr/>
              <p:nvPr/>
            </p:nvSpPr>
            <p:spPr>
              <a:xfrm>
                <a:off x="960756" y="3463949"/>
                <a:ext cx="746715" cy="569459"/>
              </a:xfrm>
              <a:custGeom>
                <a:avLst/>
                <a:gdLst/>
                <a:ahLst/>
                <a:cxnLst/>
                <a:rect l="l" t="t" r="r" b="b"/>
                <a:pathLst>
                  <a:path w="23397" h="17843" extrusionOk="0">
                    <a:moveTo>
                      <a:pt x="12815" y="1"/>
                    </a:moveTo>
                    <a:cubicBezTo>
                      <a:pt x="12216" y="1"/>
                      <a:pt x="11571" y="113"/>
                      <a:pt x="10855" y="321"/>
                    </a:cubicBezTo>
                    <a:cubicBezTo>
                      <a:pt x="8377" y="1163"/>
                      <a:pt x="2280" y="9837"/>
                      <a:pt x="2280" y="9837"/>
                    </a:cubicBezTo>
                    <a:cubicBezTo>
                      <a:pt x="942" y="11794"/>
                      <a:pt x="0" y="13950"/>
                      <a:pt x="1859" y="15313"/>
                    </a:cubicBezTo>
                    <a:cubicBezTo>
                      <a:pt x="2064" y="15455"/>
                      <a:pt x="2302" y="15512"/>
                      <a:pt x="2550" y="15512"/>
                    </a:cubicBezTo>
                    <a:cubicBezTo>
                      <a:pt x="3561" y="15512"/>
                      <a:pt x="4758" y="14570"/>
                      <a:pt x="4758" y="14570"/>
                    </a:cubicBezTo>
                    <a:lnTo>
                      <a:pt x="4758" y="14570"/>
                    </a:lnTo>
                    <a:cubicBezTo>
                      <a:pt x="4758" y="14570"/>
                      <a:pt x="4659" y="16652"/>
                      <a:pt x="6097" y="17172"/>
                    </a:cubicBezTo>
                    <a:cubicBezTo>
                      <a:pt x="6390" y="17265"/>
                      <a:pt x="6667" y="17304"/>
                      <a:pt x="6926" y="17304"/>
                    </a:cubicBezTo>
                    <a:cubicBezTo>
                      <a:pt x="8398" y="17304"/>
                      <a:pt x="9293" y="16032"/>
                      <a:pt x="9293" y="16032"/>
                    </a:cubicBezTo>
                    <a:cubicBezTo>
                      <a:pt x="9293" y="16032"/>
                      <a:pt x="9616" y="17271"/>
                      <a:pt x="11573" y="17792"/>
                    </a:cubicBezTo>
                    <a:cubicBezTo>
                      <a:pt x="11737" y="17826"/>
                      <a:pt x="11897" y="17842"/>
                      <a:pt x="12053" y="17842"/>
                    </a:cubicBezTo>
                    <a:cubicBezTo>
                      <a:pt x="13673" y="17842"/>
                      <a:pt x="14869" y="16131"/>
                      <a:pt x="14869" y="16131"/>
                    </a:cubicBezTo>
                    <a:cubicBezTo>
                      <a:pt x="15797" y="16823"/>
                      <a:pt x="16562" y="17073"/>
                      <a:pt x="17183" y="17073"/>
                    </a:cubicBezTo>
                    <a:cubicBezTo>
                      <a:pt x="18785" y="17073"/>
                      <a:pt x="19429" y="15413"/>
                      <a:pt x="19429" y="15413"/>
                    </a:cubicBezTo>
                    <a:cubicBezTo>
                      <a:pt x="19945" y="15541"/>
                      <a:pt x="20398" y="15598"/>
                      <a:pt x="20794" y="15598"/>
                    </a:cubicBezTo>
                    <a:cubicBezTo>
                      <a:pt x="22925" y="15598"/>
                      <a:pt x="23397" y="13929"/>
                      <a:pt x="23146" y="12612"/>
                    </a:cubicBezTo>
                    <a:cubicBezTo>
                      <a:pt x="22824" y="11175"/>
                      <a:pt x="19305" y="5698"/>
                      <a:pt x="16728" y="2303"/>
                    </a:cubicBezTo>
                    <a:cubicBezTo>
                      <a:pt x="15477" y="682"/>
                      <a:pt x="14288" y="1"/>
                      <a:pt x="128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44"/>
              <p:cNvSpPr/>
              <p:nvPr/>
            </p:nvSpPr>
            <p:spPr>
              <a:xfrm>
                <a:off x="1126046" y="3804870"/>
                <a:ext cx="125011" cy="111064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3480" extrusionOk="0">
                    <a:moveTo>
                      <a:pt x="1906" y="1"/>
                    </a:moveTo>
                    <a:cubicBezTo>
                      <a:pt x="1424" y="1"/>
                      <a:pt x="951" y="208"/>
                      <a:pt x="620" y="592"/>
                    </a:cubicBezTo>
                    <a:cubicBezTo>
                      <a:pt x="1" y="1311"/>
                      <a:pt x="100" y="2451"/>
                      <a:pt x="819" y="3070"/>
                    </a:cubicBezTo>
                    <a:cubicBezTo>
                      <a:pt x="1138" y="3346"/>
                      <a:pt x="1521" y="3479"/>
                      <a:pt x="1912" y="3479"/>
                    </a:cubicBezTo>
                    <a:cubicBezTo>
                      <a:pt x="2399" y="3479"/>
                      <a:pt x="2898" y="3271"/>
                      <a:pt x="3297" y="2872"/>
                    </a:cubicBezTo>
                    <a:cubicBezTo>
                      <a:pt x="3916" y="2153"/>
                      <a:pt x="3817" y="1112"/>
                      <a:pt x="3098" y="493"/>
                    </a:cubicBezTo>
                    <a:cubicBezTo>
                      <a:pt x="2752" y="158"/>
                      <a:pt x="2325" y="1"/>
                      <a:pt x="19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44"/>
              <p:cNvSpPr/>
              <p:nvPr/>
            </p:nvSpPr>
            <p:spPr>
              <a:xfrm>
                <a:off x="1168749" y="3886223"/>
                <a:ext cx="68841" cy="30096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943" extrusionOk="0">
                    <a:moveTo>
                      <a:pt x="2157" y="1"/>
                    </a:moveTo>
                    <a:lnTo>
                      <a:pt x="2157" y="1"/>
                    </a:lnTo>
                    <a:cubicBezTo>
                      <a:pt x="2058" y="100"/>
                      <a:pt x="1959" y="224"/>
                      <a:pt x="1959" y="323"/>
                    </a:cubicBezTo>
                    <a:cubicBezTo>
                      <a:pt x="1537" y="719"/>
                      <a:pt x="1141" y="942"/>
                      <a:pt x="620" y="942"/>
                    </a:cubicBezTo>
                    <a:cubicBezTo>
                      <a:pt x="397" y="942"/>
                      <a:pt x="199" y="942"/>
                      <a:pt x="1" y="843"/>
                    </a:cubicBezTo>
                    <a:cubicBezTo>
                      <a:pt x="199" y="942"/>
                      <a:pt x="397" y="942"/>
                      <a:pt x="620" y="942"/>
                    </a:cubicBezTo>
                    <a:cubicBezTo>
                      <a:pt x="1141" y="942"/>
                      <a:pt x="1537" y="719"/>
                      <a:pt x="1959" y="323"/>
                    </a:cubicBezTo>
                    <a:cubicBezTo>
                      <a:pt x="1959" y="224"/>
                      <a:pt x="2058" y="100"/>
                      <a:pt x="2157" y="1"/>
                    </a:cubicBezTo>
                    <a:close/>
                  </a:path>
                </a:pathLst>
              </a:custGeom>
              <a:solidFill>
                <a:srgbClr val="E8E9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44"/>
              <p:cNvSpPr/>
              <p:nvPr/>
            </p:nvSpPr>
            <p:spPr>
              <a:xfrm>
                <a:off x="1126046" y="3817413"/>
                <a:ext cx="111543" cy="98905"/>
              </a:xfrm>
              <a:custGeom>
                <a:avLst/>
                <a:gdLst/>
                <a:ahLst/>
                <a:cxnLst/>
                <a:rect l="l" t="t" r="r" b="b"/>
                <a:pathLst>
                  <a:path w="3495" h="3099" extrusionOk="0">
                    <a:moveTo>
                      <a:pt x="3495" y="2157"/>
                    </a:moveTo>
                    <a:lnTo>
                      <a:pt x="3495" y="2157"/>
                    </a:lnTo>
                    <a:cubicBezTo>
                      <a:pt x="3482" y="2169"/>
                      <a:pt x="3470" y="2182"/>
                      <a:pt x="3457" y="2196"/>
                    </a:cubicBezTo>
                    <a:lnTo>
                      <a:pt x="3457" y="2196"/>
                    </a:lnTo>
                    <a:cubicBezTo>
                      <a:pt x="3470" y="2183"/>
                      <a:pt x="3483" y="2170"/>
                      <a:pt x="3495" y="2157"/>
                    </a:cubicBezTo>
                    <a:close/>
                    <a:moveTo>
                      <a:pt x="918" y="1"/>
                    </a:moveTo>
                    <a:cubicBezTo>
                      <a:pt x="819" y="1"/>
                      <a:pt x="719" y="100"/>
                      <a:pt x="620" y="199"/>
                    </a:cubicBezTo>
                    <a:cubicBezTo>
                      <a:pt x="620" y="199"/>
                      <a:pt x="620" y="298"/>
                      <a:pt x="496" y="298"/>
                    </a:cubicBezTo>
                    <a:cubicBezTo>
                      <a:pt x="1" y="1017"/>
                      <a:pt x="100" y="2058"/>
                      <a:pt x="819" y="2677"/>
                    </a:cubicBezTo>
                    <a:cubicBezTo>
                      <a:pt x="918" y="2776"/>
                      <a:pt x="1116" y="2875"/>
                      <a:pt x="1339" y="2999"/>
                    </a:cubicBezTo>
                    <a:cubicBezTo>
                      <a:pt x="1537" y="3098"/>
                      <a:pt x="1735" y="3098"/>
                      <a:pt x="1958" y="3098"/>
                    </a:cubicBezTo>
                    <a:cubicBezTo>
                      <a:pt x="2479" y="3098"/>
                      <a:pt x="2875" y="2875"/>
                      <a:pt x="3297" y="2479"/>
                    </a:cubicBezTo>
                    <a:cubicBezTo>
                      <a:pt x="3297" y="2392"/>
                      <a:pt x="3372" y="2287"/>
                      <a:pt x="3457" y="2196"/>
                    </a:cubicBezTo>
                    <a:lnTo>
                      <a:pt x="3457" y="2196"/>
                    </a:lnTo>
                    <a:cubicBezTo>
                      <a:pt x="3163" y="2487"/>
                      <a:pt x="2759" y="2578"/>
                      <a:pt x="2355" y="2578"/>
                    </a:cubicBezTo>
                    <a:cubicBezTo>
                      <a:pt x="2058" y="2578"/>
                      <a:pt x="1636" y="2380"/>
                      <a:pt x="1240" y="2157"/>
                    </a:cubicBezTo>
                    <a:cubicBezTo>
                      <a:pt x="620" y="1537"/>
                      <a:pt x="496" y="620"/>
                      <a:pt x="9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44"/>
              <p:cNvSpPr/>
              <p:nvPr/>
            </p:nvSpPr>
            <p:spPr>
              <a:xfrm>
                <a:off x="1201175" y="3825616"/>
                <a:ext cx="23777" cy="200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627" extrusionOk="0">
                    <a:moveTo>
                      <a:pt x="414" y="0"/>
                    </a:moveTo>
                    <a:cubicBezTo>
                      <a:pt x="315" y="0"/>
                      <a:pt x="195" y="70"/>
                      <a:pt x="125" y="140"/>
                    </a:cubicBezTo>
                    <a:cubicBezTo>
                      <a:pt x="1" y="264"/>
                      <a:pt x="125" y="462"/>
                      <a:pt x="224" y="562"/>
                    </a:cubicBezTo>
                    <a:cubicBezTo>
                      <a:pt x="265" y="603"/>
                      <a:pt x="323" y="627"/>
                      <a:pt x="384" y="627"/>
                    </a:cubicBezTo>
                    <a:cubicBezTo>
                      <a:pt x="470" y="627"/>
                      <a:pt x="562" y="579"/>
                      <a:pt x="620" y="462"/>
                    </a:cubicBezTo>
                    <a:cubicBezTo>
                      <a:pt x="744" y="363"/>
                      <a:pt x="744" y="140"/>
                      <a:pt x="521" y="41"/>
                    </a:cubicBezTo>
                    <a:cubicBezTo>
                      <a:pt x="492" y="12"/>
                      <a:pt x="455" y="0"/>
                      <a:pt x="4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44"/>
              <p:cNvSpPr/>
              <p:nvPr/>
            </p:nvSpPr>
            <p:spPr>
              <a:xfrm>
                <a:off x="1428956" y="3748221"/>
                <a:ext cx="125011" cy="111543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3495" extrusionOk="0">
                    <a:moveTo>
                      <a:pt x="2005" y="0"/>
                    </a:moveTo>
                    <a:cubicBezTo>
                      <a:pt x="1518" y="0"/>
                      <a:pt x="1020" y="209"/>
                      <a:pt x="620" y="608"/>
                    </a:cubicBezTo>
                    <a:cubicBezTo>
                      <a:pt x="1" y="1326"/>
                      <a:pt x="100" y="2367"/>
                      <a:pt x="819" y="3086"/>
                    </a:cubicBezTo>
                    <a:cubicBezTo>
                      <a:pt x="1138" y="3361"/>
                      <a:pt x="1541" y="3495"/>
                      <a:pt x="1945" y="3495"/>
                    </a:cubicBezTo>
                    <a:cubicBezTo>
                      <a:pt x="2448" y="3495"/>
                      <a:pt x="2953" y="3287"/>
                      <a:pt x="3297" y="2887"/>
                    </a:cubicBezTo>
                    <a:cubicBezTo>
                      <a:pt x="3916" y="2169"/>
                      <a:pt x="3817" y="1029"/>
                      <a:pt x="3099" y="409"/>
                    </a:cubicBezTo>
                    <a:cubicBezTo>
                      <a:pt x="2779" y="134"/>
                      <a:pt x="2396" y="0"/>
                      <a:pt x="2005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44"/>
              <p:cNvSpPr/>
              <p:nvPr/>
            </p:nvSpPr>
            <p:spPr>
              <a:xfrm>
                <a:off x="1442424" y="3761274"/>
                <a:ext cx="98873" cy="98905"/>
              </a:xfrm>
              <a:custGeom>
                <a:avLst/>
                <a:gdLst/>
                <a:ahLst/>
                <a:cxnLst/>
                <a:rect l="l" t="t" r="r" b="b"/>
                <a:pathLst>
                  <a:path w="3098" h="3099" extrusionOk="0">
                    <a:moveTo>
                      <a:pt x="0" y="2156"/>
                    </a:moveTo>
                    <a:cubicBezTo>
                      <a:pt x="99" y="2379"/>
                      <a:pt x="198" y="2478"/>
                      <a:pt x="397" y="2677"/>
                    </a:cubicBezTo>
                    <a:cubicBezTo>
                      <a:pt x="719" y="2900"/>
                      <a:pt x="1115" y="3098"/>
                      <a:pt x="1537" y="3098"/>
                    </a:cubicBezTo>
                    <a:cubicBezTo>
                      <a:pt x="2057" y="3098"/>
                      <a:pt x="2478" y="2900"/>
                      <a:pt x="2875" y="2478"/>
                    </a:cubicBezTo>
                    <a:cubicBezTo>
                      <a:pt x="2974" y="2379"/>
                      <a:pt x="2974" y="2280"/>
                      <a:pt x="3098" y="2156"/>
                    </a:cubicBezTo>
                    <a:lnTo>
                      <a:pt x="3098" y="2156"/>
                    </a:lnTo>
                    <a:cubicBezTo>
                      <a:pt x="2974" y="2280"/>
                      <a:pt x="2974" y="2379"/>
                      <a:pt x="2875" y="2478"/>
                    </a:cubicBezTo>
                    <a:cubicBezTo>
                      <a:pt x="2478" y="2900"/>
                      <a:pt x="2057" y="3098"/>
                      <a:pt x="1537" y="3098"/>
                    </a:cubicBezTo>
                    <a:cubicBezTo>
                      <a:pt x="1115" y="3098"/>
                      <a:pt x="719" y="2900"/>
                      <a:pt x="397" y="2677"/>
                    </a:cubicBezTo>
                    <a:cubicBezTo>
                      <a:pt x="198" y="2478"/>
                      <a:pt x="99" y="2379"/>
                      <a:pt x="0" y="2156"/>
                    </a:cubicBezTo>
                    <a:close/>
                    <a:moveTo>
                      <a:pt x="298" y="199"/>
                    </a:moveTo>
                    <a:lnTo>
                      <a:pt x="298" y="199"/>
                    </a:lnTo>
                    <a:lnTo>
                      <a:pt x="298" y="199"/>
                    </a:lnTo>
                    <a:close/>
                    <a:moveTo>
                      <a:pt x="298" y="199"/>
                    </a:moveTo>
                    <a:lnTo>
                      <a:pt x="298" y="199"/>
                    </a:lnTo>
                    <a:lnTo>
                      <a:pt x="298" y="199"/>
                    </a:lnTo>
                    <a:close/>
                    <a:moveTo>
                      <a:pt x="298" y="199"/>
                    </a:moveTo>
                    <a:lnTo>
                      <a:pt x="298" y="199"/>
                    </a:lnTo>
                    <a:lnTo>
                      <a:pt x="298" y="199"/>
                    </a:lnTo>
                    <a:close/>
                    <a:moveTo>
                      <a:pt x="397" y="0"/>
                    </a:moveTo>
                    <a:cubicBezTo>
                      <a:pt x="397" y="99"/>
                      <a:pt x="298" y="99"/>
                      <a:pt x="298" y="99"/>
                    </a:cubicBezTo>
                    <a:cubicBezTo>
                      <a:pt x="298" y="99"/>
                      <a:pt x="397" y="99"/>
                      <a:pt x="397" y="0"/>
                    </a:cubicBezTo>
                    <a:close/>
                    <a:moveTo>
                      <a:pt x="397" y="0"/>
                    </a:moveTo>
                    <a:lnTo>
                      <a:pt x="397" y="0"/>
                    </a:lnTo>
                    <a:lnTo>
                      <a:pt x="397" y="0"/>
                    </a:lnTo>
                    <a:close/>
                    <a:moveTo>
                      <a:pt x="397" y="0"/>
                    </a:moveTo>
                    <a:lnTo>
                      <a:pt x="397" y="0"/>
                    </a:lnTo>
                    <a:close/>
                  </a:path>
                </a:pathLst>
              </a:custGeom>
              <a:solidFill>
                <a:srgbClr val="E8E9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44"/>
              <p:cNvSpPr/>
              <p:nvPr/>
            </p:nvSpPr>
            <p:spPr>
              <a:xfrm>
                <a:off x="1432148" y="3758114"/>
                <a:ext cx="109149" cy="102064"/>
              </a:xfrm>
              <a:custGeom>
                <a:avLst/>
                <a:gdLst/>
                <a:ahLst/>
                <a:cxnLst/>
                <a:rect l="l" t="t" r="r" b="b"/>
                <a:pathLst>
                  <a:path w="3420" h="3198" extrusionOk="0">
                    <a:moveTo>
                      <a:pt x="818" y="0"/>
                    </a:moveTo>
                    <a:lnTo>
                      <a:pt x="818" y="0"/>
                    </a:lnTo>
                    <a:cubicBezTo>
                      <a:pt x="803" y="28"/>
                      <a:pt x="788" y="56"/>
                      <a:pt x="775" y="84"/>
                    </a:cubicBezTo>
                    <a:lnTo>
                      <a:pt x="775" y="84"/>
                    </a:lnTo>
                    <a:cubicBezTo>
                      <a:pt x="797" y="70"/>
                      <a:pt x="818" y="46"/>
                      <a:pt x="818" y="0"/>
                    </a:cubicBezTo>
                    <a:close/>
                    <a:moveTo>
                      <a:pt x="775" y="84"/>
                    </a:moveTo>
                    <a:cubicBezTo>
                      <a:pt x="748" y="99"/>
                      <a:pt x="719" y="99"/>
                      <a:pt x="719" y="99"/>
                    </a:cubicBezTo>
                    <a:cubicBezTo>
                      <a:pt x="719" y="198"/>
                      <a:pt x="620" y="198"/>
                      <a:pt x="620" y="198"/>
                    </a:cubicBezTo>
                    <a:lnTo>
                      <a:pt x="620" y="298"/>
                    </a:lnTo>
                    <a:lnTo>
                      <a:pt x="520" y="298"/>
                    </a:lnTo>
                    <a:cubicBezTo>
                      <a:pt x="99" y="818"/>
                      <a:pt x="0" y="1636"/>
                      <a:pt x="322" y="2255"/>
                    </a:cubicBezTo>
                    <a:cubicBezTo>
                      <a:pt x="421" y="2478"/>
                      <a:pt x="520" y="2577"/>
                      <a:pt x="719" y="2776"/>
                    </a:cubicBezTo>
                    <a:cubicBezTo>
                      <a:pt x="1041" y="2999"/>
                      <a:pt x="1437" y="3197"/>
                      <a:pt x="1859" y="3197"/>
                    </a:cubicBezTo>
                    <a:cubicBezTo>
                      <a:pt x="2379" y="3197"/>
                      <a:pt x="2800" y="2999"/>
                      <a:pt x="3197" y="2577"/>
                    </a:cubicBezTo>
                    <a:cubicBezTo>
                      <a:pt x="3296" y="2478"/>
                      <a:pt x="3296" y="2379"/>
                      <a:pt x="3420" y="2255"/>
                    </a:cubicBezTo>
                    <a:lnTo>
                      <a:pt x="3420" y="2255"/>
                    </a:lnTo>
                    <a:cubicBezTo>
                      <a:pt x="3098" y="2478"/>
                      <a:pt x="2676" y="2677"/>
                      <a:pt x="2379" y="2677"/>
                    </a:cubicBezTo>
                    <a:cubicBezTo>
                      <a:pt x="1958" y="2677"/>
                      <a:pt x="1561" y="2478"/>
                      <a:pt x="1239" y="2156"/>
                    </a:cubicBezTo>
                    <a:cubicBezTo>
                      <a:pt x="548" y="1656"/>
                      <a:pt x="430" y="788"/>
                      <a:pt x="775" y="84"/>
                    </a:cubicBezTo>
                    <a:close/>
                  </a:path>
                </a:pathLst>
              </a:custGeom>
              <a:solidFill>
                <a:srgbClr val="E4A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44"/>
              <p:cNvSpPr/>
              <p:nvPr/>
            </p:nvSpPr>
            <p:spPr>
              <a:xfrm>
                <a:off x="1504883" y="3768742"/>
                <a:ext cx="26138" cy="20745"/>
              </a:xfrm>
              <a:custGeom>
                <a:avLst/>
                <a:gdLst/>
                <a:ahLst/>
                <a:cxnLst/>
                <a:rect l="l" t="t" r="r" b="b"/>
                <a:pathLst>
                  <a:path w="819" h="650" extrusionOk="0">
                    <a:moveTo>
                      <a:pt x="369" y="0"/>
                    </a:moveTo>
                    <a:cubicBezTo>
                      <a:pt x="255" y="0"/>
                      <a:pt x="160" y="54"/>
                      <a:pt x="100" y="188"/>
                    </a:cubicBezTo>
                    <a:cubicBezTo>
                      <a:pt x="1" y="287"/>
                      <a:pt x="100" y="485"/>
                      <a:pt x="199" y="584"/>
                    </a:cubicBezTo>
                    <a:cubicBezTo>
                      <a:pt x="281" y="625"/>
                      <a:pt x="368" y="649"/>
                      <a:pt x="448" y="649"/>
                    </a:cubicBezTo>
                    <a:cubicBezTo>
                      <a:pt x="561" y="649"/>
                      <a:pt x="662" y="601"/>
                      <a:pt x="720" y="485"/>
                    </a:cubicBezTo>
                    <a:cubicBezTo>
                      <a:pt x="819" y="386"/>
                      <a:pt x="720" y="188"/>
                      <a:pt x="620" y="64"/>
                    </a:cubicBezTo>
                    <a:cubicBezTo>
                      <a:pt x="531" y="24"/>
                      <a:pt x="446" y="0"/>
                      <a:pt x="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44"/>
              <p:cNvSpPr/>
              <p:nvPr/>
            </p:nvSpPr>
            <p:spPr>
              <a:xfrm>
                <a:off x="940968" y="4150068"/>
                <a:ext cx="121851" cy="111288"/>
              </a:xfrm>
              <a:custGeom>
                <a:avLst/>
                <a:gdLst/>
                <a:ahLst/>
                <a:cxnLst/>
                <a:rect l="l" t="t" r="r" b="b"/>
                <a:pathLst>
                  <a:path w="3818" h="3487" extrusionOk="0">
                    <a:moveTo>
                      <a:pt x="1983" y="0"/>
                    </a:moveTo>
                    <a:cubicBezTo>
                      <a:pt x="1476" y="0"/>
                      <a:pt x="967" y="215"/>
                      <a:pt x="620" y="630"/>
                    </a:cubicBezTo>
                    <a:cubicBezTo>
                      <a:pt x="1" y="1349"/>
                      <a:pt x="100" y="2365"/>
                      <a:pt x="844" y="2984"/>
                    </a:cubicBezTo>
                    <a:cubicBezTo>
                      <a:pt x="1130" y="3328"/>
                      <a:pt x="1522" y="3486"/>
                      <a:pt x="1922" y="3486"/>
                    </a:cubicBezTo>
                    <a:cubicBezTo>
                      <a:pt x="2388" y="3486"/>
                      <a:pt x="2865" y="3272"/>
                      <a:pt x="3198" y="2885"/>
                    </a:cubicBezTo>
                    <a:cubicBezTo>
                      <a:pt x="3817" y="2167"/>
                      <a:pt x="3817" y="1027"/>
                      <a:pt x="3099" y="407"/>
                    </a:cubicBezTo>
                    <a:cubicBezTo>
                      <a:pt x="2782" y="134"/>
                      <a:pt x="2383" y="0"/>
                      <a:pt x="1983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44"/>
              <p:cNvSpPr/>
              <p:nvPr/>
            </p:nvSpPr>
            <p:spPr>
              <a:xfrm>
                <a:off x="960756" y="4159898"/>
                <a:ext cx="89394" cy="102032"/>
              </a:xfrm>
              <a:custGeom>
                <a:avLst/>
                <a:gdLst/>
                <a:ahLst/>
                <a:cxnLst/>
                <a:rect l="l" t="t" r="r" b="b"/>
                <a:pathLst>
                  <a:path w="2801" h="3197" extrusionOk="0">
                    <a:moveTo>
                      <a:pt x="2801" y="2280"/>
                    </a:moveTo>
                    <a:lnTo>
                      <a:pt x="2801" y="2280"/>
                    </a:lnTo>
                    <a:cubicBezTo>
                      <a:pt x="2801" y="2379"/>
                      <a:pt x="2702" y="2478"/>
                      <a:pt x="2578" y="2577"/>
                    </a:cubicBezTo>
                    <a:cubicBezTo>
                      <a:pt x="2280" y="2999"/>
                      <a:pt x="1760" y="3197"/>
                      <a:pt x="1339" y="3197"/>
                    </a:cubicBezTo>
                    <a:lnTo>
                      <a:pt x="1339" y="3197"/>
                    </a:lnTo>
                    <a:cubicBezTo>
                      <a:pt x="1760" y="3197"/>
                      <a:pt x="2280" y="2999"/>
                      <a:pt x="2578" y="2577"/>
                    </a:cubicBezTo>
                    <a:cubicBezTo>
                      <a:pt x="2702" y="2478"/>
                      <a:pt x="2801" y="2379"/>
                      <a:pt x="2801" y="2280"/>
                    </a:cubicBezTo>
                    <a:close/>
                    <a:moveTo>
                      <a:pt x="323" y="0"/>
                    </a:moveTo>
                    <a:cubicBezTo>
                      <a:pt x="224" y="99"/>
                      <a:pt x="100" y="198"/>
                      <a:pt x="0" y="322"/>
                    </a:cubicBezTo>
                    <a:lnTo>
                      <a:pt x="0" y="322"/>
                    </a:lnTo>
                    <a:lnTo>
                      <a:pt x="0" y="322"/>
                    </a:lnTo>
                    <a:cubicBezTo>
                      <a:pt x="100" y="198"/>
                      <a:pt x="224" y="99"/>
                      <a:pt x="323" y="0"/>
                    </a:cubicBezTo>
                    <a:close/>
                  </a:path>
                </a:pathLst>
              </a:custGeom>
              <a:solidFill>
                <a:srgbClr val="D7DC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44"/>
              <p:cNvSpPr/>
              <p:nvPr/>
            </p:nvSpPr>
            <p:spPr>
              <a:xfrm>
                <a:off x="940968" y="4159898"/>
                <a:ext cx="109181" cy="102032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3197" extrusionOk="0">
                    <a:moveTo>
                      <a:pt x="943" y="0"/>
                    </a:moveTo>
                    <a:cubicBezTo>
                      <a:pt x="844" y="99"/>
                      <a:pt x="720" y="198"/>
                      <a:pt x="620" y="322"/>
                    </a:cubicBezTo>
                    <a:cubicBezTo>
                      <a:pt x="1" y="1041"/>
                      <a:pt x="100" y="2057"/>
                      <a:pt x="844" y="2676"/>
                    </a:cubicBezTo>
                    <a:cubicBezTo>
                      <a:pt x="1141" y="2999"/>
                      <a:pt x="1562" y="3197"/>
                      <a:pt x="1959" y="3197"/>
                    </a:cubicBezTo>
                    <a:cubicBezTo>
                      <a:pt x="2380" y="3197"/>
                      <a:pt x="2900" y="2999"/>
                      <a:pt x="3198" y="2577"/>
                    </a:cubicBezTo>
                    <a:cubicBezTo>
                      <a:pt x="3322" y="2478"/>
                      <a:pt x="3421" y="2379"/>
                      <a:pt x="3421" y="2280"/>
                    </a:cubicBezTo>
                    <a:lnTo>
                      <a:pt x="3421" y="2280"/>
                    </a:lnTo>
                    <a:cubicBezTo>
                      <a:pt x="3099" y="2478"/>
                      <a:pt x="2801" y="2577"/>
                      <a:pt x="2380" y="2577"/>
                    </a:cubicBezTo>
                    <a:cubicBezTo>
                      <a:pt x="1959" y="2577"/>
                      <a:pt x="1562" y="2478"/>
                      <a:pt x="1240" y="2181"/>
                    </a:cubicBezTo>
                    <a:cubicBezTo>
                      <a:pt x="620" y="1660"/>
                      <a:pt x="521" y="719"/>
                      <a:pt x="943" y="0"/>
                    </a:cubicBezTo>
                    <a:close/>
                  </a:path>
                </a:pathLst>
              </a:custGeom>
              <a:solidFill>
                <a:srgbClr val="E4AF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44"/>
              <p:cNvSpPr/>
              <p:nvPr/>
            </p:nvSpPr>
            <p:spPr>
              <a:xfrm>
                <a:off x="1016895" y="4171260"/>
                <a:ext cx="22979" cy="20745"/>
              </a:xfrm>
              <a:custGeom>
                <a:avLst/>
                <a:gdLst/>
                <a:ahLst/>
                <a:cxnLst/>
                <a:rect l="l" t="t" r="r" b="b"/>
                <a:pathLst>
                  <a:path w="720" h="650" extrusionOk="0">
                    <a:moveTo>
                      <a:pt x="352" y="0"/>
                    </a:moveTo>
                    <a:cubicBezTo>
                      <a:pt x="259" y="0"/>
                      <a:pt x="158" y="48"/>
                      <a:pt x="100" y="165"/>
                    </a:cubicBezTo>
                    <a:cubicBezTo>
                      <a:pt x="1" y="264"/>
                      <a:pt x="1" y="462"/>
                      <a:pt x="199" y="586"/>
                    </a:cubicBezTo>
                    <a:cubicBezTo>
                      <a:pt x="249" y="625"/>
                      <a:pt x="310" y="649"/>
                      <a:pt x="372" y="649"/>
                    </a:cubicBezTo>
                    <a:cubicBezTo>
                      <a:pt x="466" y="649"/>
                      <a:pt x="561" y="596"/>
                      <a:pt x="620" y="462"/>
                    </a:cubicBezTo>
                    <a:cubicBezTo>
                      <a:pt x="720" y="363"/>
                      <a:pt x="720" y="165"/>
                      <a:pt x="521" y="65"/>
                    </a:cubicBezTo>
                    <a:cubicBezTo>
                      <a:pt x="480" y="24"/>
                      <a:pt x="418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44"/>
              <p:cNvSpPr/>
              <p:nvPr/>
            </p:nvSpPr>
            <p:spPr>
              <a:xfrm>
                <a:off x="1251027" y="4205857"/>
                <a:ext cx="124979" cy="1100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3449" extrusionOk="0">
                    <a:moveTo>
                      <a:pt x="1973" y="1"/>
                    </a:moveTo>
                    <a:cubicBezTo>
                      <a:pt x="1510" y="1"/>
                      <a:pt x="1053" y="183"/>
                      <a:pt x="719" y="518"/>
                    </a:cubicBezTo>
                    <a:cubicBezTo>
                      <a:pt x="0" y="1236"/>
                      <a:pt x="99" y="2376"/>
                      <a:pt x="818" y="2996"/>
                    </a:cubicBezTo>
                    <a:cubicBezTo>
                      <a:pt x="1164" y="3294"/>
                      <a:pt x="1608" y="3449"/>
                      <a:pt x="2044" y="3449"/>
                    </a:cubicBezTo>
                    <a:cubicBezTo>
                      <a:pt x="2514" y="3449"/>
                      <a:pt x="2975" y="3269"/>
                      <a:pt x="3296" y="2897"/>
                    </a:cubicBezTo>
                    <a:cubicBezTo>
                      <a:pt x="3916" y="2178"/>
                      <a:pt x="3816" y="1038"/>
                      <a:pt x="3098" y="419"/>
                    </a:cubicBezTo>
                    <a:cubicBezTo>
                      <a:pt x="2767" y="134"/>
                      <a:pt x="2368" y="1"/>
                      <a:pt x="1973" y="1"/>
                    </a:cubicBezTo>
                    <a:close/>
                  </a:path>
                </a:pathLst>
              </a:custGeom>
              <a:solidFill>
                <a:srgbClr val="FE32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44"/>
              <p:cNvSpPr/>
              <p:nvPr/>
            </p:nvSpPr>
            <p:spPr>
              <a:xfrm>
                <a:off x="1290571" y="4288805"/>
                <a:ext cx="72798" cy="29298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918" extrusionOk="0">
                    <a:moveTo>
                      <a:pt x="0" y="719"/>
                    </a:moveTo>
                    <a:lnTo>
                      <a:pt x="0" y="719"/>
                    </a:lnTo>
                    <a:lnTo>
                      <a:pt x="0" y="719"/>
                    </a:lnTo>
                    <a:close/>
                    <a:moveTo>
                      <a:pt x="2280" y="0"/>
                    </a:moveTo>
                    <a:lnTo>
                      <a:pt x="2280" y="0"/>
                    </a:lnTo>
                    <a:cubicBezTo>
                      <a:pt x="2156" y="100"/>
                      <a:pt x="2156" y="199"/>
                      <a:pt x="2057" y="298"/>
                    </a:cubicBezTo>
                    <a:cubicBezTo>
                      <a:pt x="1661" y="719"/>
                      <a:pt x="1239" y="917"/>
                      <a:pt x="719" y="917"/>
                    </a:cubicBezTo>
                    <a:cubicBezTo>
                      <a:pt x="521" y="917"/>
                      <a:pt x="198" y="818"/>
                      <a:pt x="0" y="719"/>
                    </a:cubicBezTo>
                    <a:cubicBezTo>
                      <a:pt x="198" y="818"/>
                      <a:pt x="521" y="917"/>
                      <a:pt x="719" y="917"/>
                    </a:cubicBezTo>
                    <a:cubicBezTo>
                      <a:pt x="1239" y="917"/>
                      <a:pt x="1661" y="719"/>
                      <a:pt x="2057" y="298"/>
                    </a:cubicBezTo>
                    <a:cubicBezTo>
                      <a:pt x="2156" y="199"/>
                      <a:pt x="2156" y="100"/>
                      <a:pt x="2280" y="0"/>
                    </a:cubicBezTo>
                    <a:close/>
                  </a:path>
                </a:pathLst>
              </a:custGeom>
              <a:solidFill>
                <a:srgbClr val="D7DC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44"/>
              <p:cNvSpPr/>
              <p:nvPr/>
            </p:nvSpPr>
            <p:spPr>
              <a:xfrm>
                <a:off x="1251027" y="4216038"/>
                <a:ext cx="112341" cy="102064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198" extrusionOk="0">
                    <a:moveTo>
                      <a:pt x="917" y="1"/>
                    </a:moveTo>
                    <a:cubicBezTo>
                      <a:pt x="818" y="100"/>
                      <a:pt x="719" y="199"/>
                      <a:pt x="719" y="199"/>
                    </a:cubicBezTo>
                    <a:cubicBezTo>
                      <a:pt x="0" y="917"/>
                      <a:pt x="99" y="2057"/>
                      <a:pt x="818" y="2677"/>
                    </a:cubicBezTo>
                    <a:cubicBezTo>
                      <a:pt x="917" y="2776"/>
                      <a:pt x="1041" y="2900"/>
                      <a:pt x="1239" y="2999"/>
                    </a:cubicBezTo>
                    <a:cubicBezTo>
                      <a:pt x="1437" y="3098"/>
                      <a:pt x="1760" y="3197"/>
                      <a:pt x="1958" y="3197"/>
                    </a:cubicBezTo>
                    <a:cubicBezTo>
                      <a:pt x="2478" y="3197"/>
                      <a:pt x="2900" y="2999"/>
                      <a:pt x="3296" y="2578"/>
                    </a:cubicBezTo>
                    <a:cubicBezTo>
                      <a:pt x="3395" y="2479"/>
                      <a:pt x="3395" y="2380"/>
                      <a:pt x="3519" y="2280"/>
                    </a:cubicBezTo>
                    <a:lnTo>
                      <a:pt x="3519" y="2280"/>
                    </a:lnTo>
                    <a:cubicBezTo>
                      <a:pt x="3197" y="2479"/>
                      <a:pt x="2776" y="2578"/>
                      <a:pt x="2478" y="2578"/>
                    </a:cubicBezTo>
                    <a:cubicBezTo>
                      <a:pt x="2057" y="2578"/>
                      <a:pt x="1661" y="2479"/>
                      <a:pt x="1338" y="2157"/>
                    </a:cubicBezTo>
                    <a:cubicBezTo>
                      <a:pt x="719" y="1661"/>
                      <a:pt x="521" y="719"/>
                      <a:pt x="917" y="1"/>
                    </a:cubicBezTo>
                    <a:close/>
                  </a:path>
                </a:pathLst>
              </a:custGeom>
              <a:solidFill>
                <a:srgbClr val="E932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44"/>
              <p:cNvSpPr/>
              <p:nvPr/>
            </p:nvSpPr>
            <p:spPr>
              <a:xfrm>
                <a:off x="1326954" y="4226506"/>
                <a:ext cx="26106" cy="20489"/>
              </a:xfrm>
              <a:custGeom>
                <a:avLst/>
                <a:gdLst/>
                <a:ahLst/>
                <a:cxnLst/>
                <a:rect l="l" t="t" r="r" b="b"/>
                <a:pathLst>
                  <a:path w="818" h="642" extrusionOk="0">
                    <a:moveTo>
                      <a:pt x="313" y="1"/>
                    </a:moveTo>
                    <a:cubicBezTo>
                      <a:pt x="223" y="1"/>
                      <a:pt x="149" y="32"/>
                      <a:pt x="99" y="94"/>
                    </a:cubicBezTo>
                    <a:cubicBezTo>
                      <a:pt x="0" y="292"/>
                      <a:pt x="99" y="490"/>
                      <a:pt x="198" y="589"/>
                    </a:cubicBezTo>
                    <a:cubicBezTo>
                      <a:pt x="258" y="627"/>
                      <a:pt x="319" y="641"/>
                      <a:pt x="379" y="641"/>
                    </a:cubicBezTo>
                    <a:cubicBezTo>
                      <a:pt x="519" y="641"/>
                      <a:pt x="649" y="560"/>
                      <a:pt x="719" y="490"/>
                    </a:cubicBezTo>
                    <a:cubicBezTo>
                      <a:pt x="818" y="292"/>
                      <a:pt x="719" y="193"/>
                      <a:pt x="620" y="94"/>
                    </a:cubicBezTo>
                    <a:cubicBezTo>
                      <a:pt x="508" y="32"/>
                      <a:pt x="403" y="1"/>
                      <a:pt x="3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44"/>
              <p:cNvSpPr/>
              <p:nvPr/>
            </p:nvSpPr>
            <p:spPr>
              <a:xfrm>
                <a:off x="1501723" y="4522522"/>
                <a:ext cx="121851" cy="111032"/>
              </a:xfrm>
              <a:custGeom>
                <a:avLst/>
                <a:gdLst/>
                <a:ahLst/>
                <a:cxnLst/>
                <a:rect l="l" t="t" r="r" b="b"/>
                <a:pathLst>
                  <a:path w="3818" h="3479" extrusionOk="0">
                    <a:moveTo>
                      <a:pt x="1962" y="0"/>
                    </a:moveTo>
                    <a:cubicBezTo>
                      <a:pt x="1461" y="0"/>
                      <a:pt x="964" y="208"/>
                      <a:pt x="620" y="607"/>
                    </a:cubicBezTo>
                    <a:cubicBezTo>
                      <a:pt x="1" y="1351"/>
                      <a:pt x="1" y="2367"/>
                      <a:pt x="719" y="2986"/>
                    </a:cubicBezTo>
                    <a:cubicBezTo>
                      <a:pt x="1054" y="3321"/>
                      <a:pt x="1480" y="3478"/>
                      <a:pt x="1902" y="3478"/>
                    </a:cubicBezTo>
                    <a:cubicBezTo>
                      <a:pt x="2387" y="3478"/>
                      <a:pt x="2867" y="3271"/>
                      <a:pt x="3198" y="2887"/>
                    </a:cubicBezTo>
                    <a:cubicBezTo>
                      <a:pt x="3817" y="2169"/>
                      <a:pt x="3817" y="1029"/>
                      <a:pt x="3098" y="409"/>
                    </a:cubicBezTo>
                    <a:cubicBezTo>
                      <a:pt x="2768" y="134"/>
                      <a:pt x="2364" y="0"/>
                      <a:pt x="19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44"/>
              <p:cNvSpPr/>
              <p:nvPr/>
            </p:nvSpPr>
            <p:spPr>
              <a:xfrm>
                <a:off x="1508075" y="4594874"/>
                <a:ext cx="102032" cy="3957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1240" extrusionOk="0">
                    <a:moveTo>
                      <a:pt x="0" y="1"/>
                    </a:moveTo>
                    <a:cubicBezTo>
                      <a:pt x="99" y="323"/>
                      <a:pt x="297" y="521"/>
                      <a:pt x="520" y="719"/>
                    </a:cubicBezTo>
                    <a:cubicBezTo>
                      <a:pt x="917" y="1042"/>
                      <a:pt x="1338" y="1240"/>
                      <a:pt x="1760" y="1240"/>
                    </a:cubicBezTo>
                    <a:cubicBezTo>
                      <a:pt x="2156" y="1240"/>
                      <a:pt x="2676" y="1042"/>
                      <a:pt x="2999" y="620"/>
                    </a:cubicBezTo>
                    <a:cubicBezTo>
                      <a:pt x="3098" y="521"/>
                      <a:pt x="3197" y="422"/>
                      <a:pt x="3197" y="323"/>
                    </a:cubicBezTo>
                    <a:lnTo>
                      <a:pt x="3197" y="323"/>
                    </a:lnTo>
                    <a:cubicBezTo>
                      <a:pt x="3197" y="422"/>
                      <a:pt x="3098" y="521"/>
                      <a:pt x="2999" y="620"/>
                    </a:cubicBezTo>
                    <a:cubicBezTo>
                      <a:pt x="2676" y="1042"/>
                      <a:pt x="2156" y="1240"/>
                      <a:pt x="1760" y="1240"/>
                    </a:cubicBezTo>
                    <a:cubicBezTo>
                      <a:pt x="1338" y="1240"/>
                      <a:pt x="917" y="1042"/>
                      <a:pt x="520" y="719"/>
                    </a:cubicBezTo>
                    <a:cubicBezTo>
                      <a:pt x="297" y="521"/>
                      <a:pt x="99" y="323"/>
                      <a:pt x="0" y="1"/>
                    </a:cubicBezTo>
                    <a:close/>
                  </a:path>
                </a:pathLst>
              </a:custGeom>
              <a:solidFill>
                <a:srgbClr val="E8E9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44"/>
              <p:cNvSpPr/>
              <p:nvPr/>
            </p:nvSpPr>
            <p:spPr>
              <a:xfrm>
                <a:off x="1504883" y="4532416"/>
                <a:ext cx="105224" cy="102032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3197" extrusionOk="0">
                    <a:moveTo>
                      <a:pt x="819" y="0"/>
                    </a:moveTo>
                    <a:lnTo>
                      <a:pt x="819" y="0"/>
                    </a:lnTo>
                    <a:cubicBezTo>
                      <a:pt x="720" y="99"/>
                      <a:pt x="620" y="198"/>
                      <a:pt x="521" y="297"/>
                    </a:cubicBezTo>
                    <a:cubicBezTo>
                      <a:pt x="100" y="719"/>
                      <a:pt x="1" y="1338"/>
                      <a:pt x="100" y="1958"/>
                    </a:cubicBezTo>
                    <a:cubicBezTo>
                      <a:pt x="199" y="2280"/>
                      <a:pt x="397" y="2478"/>
                      <a:pt x="620" y="2676"/>
                    </a:cubicBezTo>
                    <a:cubicBezTo>
                      <a:pt x="1017" y="2999"/>
                      <a:pt x="1438" y="3197"/>
                      <a:pt x="1860" y="3197"/>
                    </a:cubicBezTo>
                    <a:cubicBezTo>
                      <a:pt x="2256" y="3197"/>
                      <a:pt x="2776" y="2999"/>
                      <a:pt x="3099" y="2577"/>
                    </a:cubicBezTo>
                    <a:cubicBezTo>
                      <a:pt x="3198" y="2478"/>
                      <a:pt x="3297" y="2379"/>
                      <a:pt x="3297" y="2280"/>
                    </a:cubicBezTo>
                    <a:lnTo>
                      <a:pt x="3297" y="2280"/>
                    </a:lnTo>
                    <a:cubicBezTo>
                      <a:pt x="2999" y="2478"/>
                      <a:pt x="2677" y="2577"/>
                      <a:pt x="2256" y="2577"/>
                    </a:cubicBezTo>
                    <a:cubicBezTo>
                      <a:pt x="1860" y="2577"/>
                      <a:pt x="1438" y="2478"/>
                      <a:pt x="1141" y="2156"/>
                    </a:cubicBezTo>
                    <a:cubicBezTo>
                      <a:pt x="521" y="1660"/>
                      <a:pt x="397" y="719"/>
                      <a:pt x="819" y="0"/>
                    </a:cubicBezTo>
                    <a:close/>
                  </a:path>
                </a:pathLst>
              </a:custGeom>
              <a:solidFill>
                <a:srgbClr val="9AE5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44"/>
              <p:cNvSpPr/>
              <p:nvPr/>
            </p:nvSpPr>
            <p:spPr>
              <a:xfrm>
                <a:off x="1576884" y="4543203"/>
                <a:ext cx="23745" cy="2116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663" extrusionOk="0">
                    <a:moveTo>
                      <a:pt x="355" y="0"/>
                    </a:moveTo>
                    <a:cubicBezTo>
                      <a:pt x="270" y="0"/>
                      <a:pt x="181" y="55"/>
                      <a:pt x="124" y="182"/>
                    </a:cubicBezTo>
                    <a:cubicBezTo>
                      <a:pt x="0" y="282"/>
                      <a:pt x="0" y="480"/>
                      <a:pt x="223" y="579"/>
                    </a:cubicBezTo>
                    <a:cubicBezTo>
                      <a:pt x="265" y="632"/>
                      <a:pt x="326" y="662"/>
                      <a:pt x="389" y="662"/>
                    </a:cubicBezTo>
                    <a:cubicBezTo>
                      <a:pt x="473" y="662"/>
                      <a:pt x="563" y="608"/>
                      <a:pt x="620" y="480"/>
                    </a:cubicBezTo>
                    <a:cubicBezTo>
                      <a:pt x="743" y="381"/>
                      <a:pt x="743" y="182"/>
                      <a:pt x="520" y="83"/>
                    </a:cubicBezTo>
                    <a:cubicBezTo>
                      <a:pt x="478" y="30"/>
                      <a:pt x="418" y="0"/>
                      <a:pt x="3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44"/>
              <p:cNvSpPr/>
              <p:nvPr/>
            </p:nvSpPr>
            <p:spPr>
              <a:xfrm>
                <a:off x="1168749" y="4695887"/>
                <a:ext cx="125011" cy="111224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3485" extrusionOk="0">
                    <a:moveTo>
                      <a:pt x="1920" y="1"/>
                    </a:moveTo>
                    <a:cubicBezTo>
                      <a:pt x="1475" y="1"/>
                      <a:pt x="1041" y="180"/>
                      <a:pt x="720" y="553"/>
                    </a:cubicBezTo>
                    <a:cubicBezTo>
                      <a:pt x="1" y="1272"/>
                      <a:pt x="100" y="2412"/>
                      <a:pt x="819" y="3031"/>
                    </a:cubicBezTo>
                    <a:cubicBezTo>
                      <a:pt x="1165" y="3329"/>
                      <a:pt x="1608" y="3484"/>
                      <a:pt x="2045" y="3484"/>
                    </a:cubicBezTo>
                    <a:cubicBezTo>
                      <a:pt x="2514" y="3484"/>
                      <a:pt x="2976" y="3305"/>
                      <a:pt x="3297" y="2932"/>
                    </a:cubicBezTo>
                    <a:cubicBezTo>
                      <a:pt x="3916" y="2213"/>
                      <a:pt x="3817" y="1073"/>
                      <a:pt x="3099" y="454"/>
                    </a:cubicBezTo>
                    <a:cubicBezTo>
                      <a:pt x="2753" y="156"/>
                      <a:pt x="2332" y="1"/>
                      <a:pt x="1920" y="1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44"/>
              <p:cNvSpPr/>
              <p:nvPr/>
            </p:nvSpPr>
            <p:spPr>
              <a:xfrm>
                <a:off x="1244676" y="4717462"/>
                <a:ext cx="26138" cy="2033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637" extrusionOk="0">
                    <a:moveTo>
                      <a:pt x="314" y="1"/>
                    </a:moveTo>
                    <a:cubicBezTo>
                      <a:pt x="224" y="1"/>
                      <a:pt x="150" y="26"/>
                      <a:pt x="100" y="75"/>
                    </a:cubicBezTo>
                    <a:cubicBezTo>
                      <a:pt x="1" y="298"/>
                      <a:pt x="100" y="496"/>
                      <a:pt x="199" y="596"/>
                    </a:cubicBezTo>
                    <a:cubicBezTo>
                      <a:pt x="257" y="625"/>
                      <a:pt x="317" y="637"/>
                      <a:pt x="376" y="637"/>
                    </a:cubicBezTo>
                    <a:cubicBezTo>
                      <a:pt x="517" y="637"/>
                      <a:pt x="649" y="567"/>
                      <a:pt x="720" y="496"/>
                    </a:cubicBezTo>
                    <a:cubicBezTo>
                      <a:pt x="819" y="298"/>
                      <a:pt x="720" y="75"/>
                      <a:pt x="620" y="75"/>
                    </a:cubicBezTo>
                    <a:cubicBezTo>
                      <a:pt x="509" y="26"/>
                      <a:pt x="404" y="1"/>
                      <a:pt x="3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44"/>
              <p:cNvSpPr/>
              <p:nvPr/>
            </p:nvSpPr>
            <p:spPr>
              <a:xfrm>
                <a:off x="1616428" y="4114610"/>
                <a:ext cx="122617" cy="111288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3487" extrusionOk="0">
                    <a:moveTo>
                      <a:pt x="1924" y="0"/>
                    </a:moveTo>
                    <a:cubicBezTo>
                      <a:pt x="1437" y="0"/>
                      <a:pt x="953" y="215"/>
                      <a:pt x="620" y="601"/>
                    </a:cubicBezTo>
                    <a:cubicBezTo>
                      <a:pt x="0" y="1320"/>
                      <a:pt x="0" y="2460"/>
                      <a:pt x="744" y="3079"/>
                    </a:cubicBezTo>
                    <a:cubicBezTo>
                      <a:pt x="1061" y="3353"/>
                      <a:pt x="1459" y="3486"/>
                      <a:pt x="1860" y="3486"/>
                    </a:cubicBezTo>
                    <a:cubicBezTo>
                      <a:pt x="2367" y="3486"/>
                      <a:pt x="2875" y="3272"/>
                      <a:pt x="3222" y="2856"/>
                    </a:cubicBezTo>
                    <a:cubicBezTo>
                      <a:pt x="3841" y="2138"/>
                      <a:pt x="3841" y="1122"/>
                      <a:pt x="3098" y="502"/>
                    </a:cubicBezTo>
                    <a:cubicBezTo>
                      <a:pt x="2766" y="159"/>
                      <a:pt x="2344" y="0"/>
                      <a:pt x="1924" y="0"/>
                    </a:cubicBezTo>
                    <a:close/>
                  </a:path>
                </a:pathLst>
              </a:custGeom>
              <a:solidFill>
                <a:srgbClr val="1F93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44"/>
              <p:cNvSpPr/>
              <p:nvPr/>
            </p:nvSpPr>
            <p:spPr>
              <a:xfrm>
                <a:off x="1640141" y="4130632"/>
                <a:ext cx="3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D7DC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44"/>
              <p:cNvSpPr/>
              <p:nvPr/>
            </p:nvSpPr>
            <p:spPr>
              <a:xfrm>
                <a:off x="1616428" y="4126674"/>
                <a:ext cx="43532" cy="9571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2999" extrusionOk="0">
                    <a:moveTo>
                      <a:pt x="843" y="0"/>
                    </a:moveTo>
                    <a:lnTo>
                      <a:pt x="744" y="124"/>
                    </a:lnTo>
                    <a:lnTo>
                      <a:pt x="620" y="223"/>
                    </a:lnTo>
                    <a:cubicBezTo>
                      <a:pt x="0" y="942"/>
                      <a:pt x="0" y="2082"/>
                      <a:pt x="744" y="2701"/>
                    </a:cubicBezTo>
                    <a:cubicBezTo>
                      <a:pt x="942" y="2801"/>
                      <a:pt x="1140" y="2900"/>
                      <a:pt x="1363" y="2999"/>
                    </a:cubicBezTo>
                    <a:lnTo>
                      <a:pt x="1363" y="2181"/>
                    </a:lnTo>
                    <a:lnTo>
                      <a:pt x="1239" y="2181"/>
                    </a:lnTo>
                    <a:cubicBezTo>
                      <a:pt x="620" y="1562"/>
                      <a:pt x="520" y="620"/>
                      <a:pt x="843" y="0"/>
                    </a:cubicBezTo>
                    <a:close/>
                  </a:path>
                </a:pathLst>
              </a:custGeom>
              <a:solidFill>
                <a:srgbClr val="2189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44"/>
              <p:cNvSpPr/>
              <p:nvPr/>
            </p:nvSpPr>
            <p:spPr>
              <a:xfrm>
                <a:off x="1251027" y="3296425"/>
                <a:ext cx="230969" cy="213001"/>
              </a:xfrm>
              <a:custGeom>
                <a:avLst/>
                <a:gdLst/>
                <a:ahLst/>
                <a:cxnLst/>
                <a:rect l="l" t="t" r="r" b="b"/>
                <a:pathLst>
                  <a:path w="7237" h="6674" extrusionOk="0">
                    <a:moveTo>
                      <a:pt x="3569" y="0"/>
                    </a:moveTo>
                    <a:cubicBezTo>
                      <a:pt x="3401" y="0"/>
                      <a:pt x="3247" y="106"/>
                      <a:pt x="3197" y="316"/>
                    </a:cubicBezTo>
                    <a:lnTo>
                      <a:pt x="2478" y="1654"/>
                    </a:lnTo>
                    <a:cubicBezTo>
                      <a:pt x="2379" y="1853"/>
                      <a:pt x="2280" y="1977"/>
                      <a:pt x="2057" y="1977"/>
                    </a:cubicBezTo>
                    <a:lnTo>
                      <a:pt x="521" y="2175"/>
                    </a:lnTo>
                    <a:cubicBezTo>
                      <a:pt x="99" y="2274"/>
                      <a:pt x="0" y="2794"/>
                      <a:pt x="298" y="2993"/>
                    </a:cubicBezTo>
                    <a:lnTo>
                      <a:pt x="1338" y="4132"/>
                    </a:lnTo>
                    <a:cubicBezTo>
                      <a:pt x="1537" y="4232"/>
                      <a:pt x="1537" y="4455"/>
                      <a:pt x="1537" y="4554"/>
                    </a:cubicBezTo>
                    <a:lnTo>
                      <a:pt x="1239" y="6090"/>
                    </a:lnTo>
                    <a:cubicBezTo>
                      <a:pt x="1239" y="6420"/>
                      <a:pt x="1497" y="6673"/>
                      <a:pt x="1752" y="6673"/>
                    </a:cubicBezTo>
                    <a:cubicBezTo>
                      <a:pt x="1822" y="6673"/>
                      <a:pt x="1893" y="6654"/>
                      <a:pt x="1958" y="6611"/>
                    </a:cubicBezTo>
                    <a:lnTo>
                      <a:pt x="3395" y="5892"/>
                    </a:lnTo>
                    <a:cubicBezTo>
                      <a:pt x="3457" y="5842"/>
                      <a:pt x="3538" y="5818"/>
                      <a:pt x="3615" y="5818"/>
                    </a:cubicBezTo>
                    <a:cubicBezTo>
                      <a:pt x="3693" y="5818"/>
                      <a:pt x="3767" y="5842"/>
                      <a:pt x="3816" y="5892"/>
                    </a:cubicBezTo>
                    <a:lnTo>
                      <a:pt x="5254" y="6611"/>
                    </a:lnTo>
                    <a:cubicBezTo>
                      <a:pt x="5324" y="6654"/>
                      <a:pt x="5399" y="6673"/>
                      <a:pt x="5472" y="6673"/>
                    </a:cubicBezTo>
                    <a:cubicBezTo>
                      <a:pt x="5734" y="6673"/>
                      <a:pt x="5970" y="6420"/>
                      <a:pt x="5873" y="6090"/>
                    </a:cubicBezTo>
                    <a:lnTo>
                      <a:pt x="5675" y="4554"/>
                    </a:lnTo>
                    <a:cubicBezTo>
                      <a:pt x="5675" y="4455"/>
                      <a:pt x="5675" y="4232"/>
                      <a:pt x="5774" y="4132"/>
                    </a:cubicBezTo>
                    <a:lnTo>
                      <a:pt x="6914" y="2993"/>
                    </a:lnTo>
                    <a:cubicBezTo>
                      <a:pt x="7236" y="2794"/>
                      <a:pt x="7013" y="2274"/>
                      <a:pt x="6617" y="2175"/>
                    </a:cubicBezTo>
                    <a:lnTo>
                      <a:pt x="5056" y="1977"/>
                    </a:lnTo>
                    <a:cubicBezTo>
                      <a:pt x="4956" y="1977"/>
                      <a:pt x="4758" y="1853"/>
                      <a:pt x="4758" y="1654"/>
                    </a:cubicBezTo>
                    <a:lnTo>
                      <a:pt x="4015" y="316"/>
                    </a:lnTo>
                    <a:cubicBezTo>
                      <a:pt x="3916" y="106"/>
                      <a:pt x="3736" y="0"/>
                      <a:pt x="3569" y="0"/>
                    </a:cubicBezTo>
                    <a:close/>
                  </a:path>
                </a:pathLst>
              </a:custGeom>
              <a:solidFill>
                <a:srgbClr val="F8BD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44"/>
              <p:cNvSpPr/>
              <p:nvPr/>
            </p:nvSpPr>
            <p:spPr>
              <a:xfrm>
                <a:off x="1254187" y="3359490"/>
                <a:ext cx="184309" cy="151086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4734" extrusionOk="0">
                    <a:moveTo>
                      <a:pt x="1958" y="1"/>
                    </a:moveTo>
                    <a:lnTo>
                      <a:pt x="422" y="199"/>
                    </a:lnTo>
                    <a:cubicBezTo>
                      <a:pt x="199" y="298"/>
                      <a:pt x="0" y="496"/>
                      <a:pt x="0" y="719"/>
                    </a:cubicBezTo>
                    <a:cubicBezTo>
                      <a:pt x="0" y="818"/>
                      <a:pt x="99" y="917"/>
                      <a:pt x="199" y="1017"/>
                    </a:cubicBezTo>
                    <a:lnTo>
                      <a:pt x="1239" y="2156"/>
                    </a:lnTo>
                    <a:cubicBezTo>
                      <a:pt x="1338" y="2256"/>
                      <a:pt x="1438" y="2355"/>
                      <a:pt x="1438" y="2479"/>
                    </a:cubicBezTo>
                    <a:lnTo>
                      <a:pt x="1438" y="2578"/>
                    </a:lnTo>
                    <a:lnTo>
                      <a:pt x="1140" y="4114"/>
                    </a:lnTo>
                    <a:lnTo>
                      <a:pt x="1140" y="4213"/>
                    </a:lnTo>
                    <a:cubicBezTo>
                      <a:pt x="1140" y="4535"/>
                      <a:pt x="1338" y="4734"/>
                      <a:pt x="1661" y="4734"/>
                    </a:cubicBezTo>
                    <a:cubicBezTo>
                      <a:pt x="1760" y="4734"/>
                      <a:pt x="1760" y="4734"/>
                      <a:pt x="1859" y="4635"/>
                    </a:cubicBezTo>
                    <a:lnTo>
                      <a:pt x="3296" y="3916"/>
                    </a:lnTo>
                    <a:cubicBezTo>
                      <a:pt x="3296" y="3916"/>
                      <a:pt x="3420" y="3817"/>
                      <a:pt x="3519" y="3817"/>
                    </a:cubicBezTo>
                    <a:cubicBezTo>
                      <a:pt x="3618" y="3817"/>
                      <a:pt x="3618" y="3916"/>
                      <a:pt x="3717" y="3916"/>
                    </a:cubicBezTo>
                    <a:lnTo>
                      <a:pt x="5155" y="4635"/>
                    </a:lnTo>
                    <a:cubicBezTo>
                      <a:pt x="5155" y="4734"/>
                      <a:pt x="5279" y="4734"/>
                      <a:pt x="5378" y="4734"/>
                    </a:cubicBezTo>
                    <a:cubicBezTo>
                      <a:pt x="5576" y="4734"/>
                      <a:pt x="5774" y="4535"/>
                      <a:pt x="5774" y="4213"/>
                    </a:cubicBezTo>
                    <a:lnTo>
                      <a:pt x="5774" y="4114"/>
                    </a:lnTo>
                    <a:cubicBezTo>
                      <a:pt x="5774" y="4114"/>
                      <a:pt x="4139" y="3396"/>
                      <a:pt x="3098" y="2057"/>
                    </a:cubicBezTo>
                    <a:cubicBezTo>
                      <a:pt x="2379" y="1240"/>
                      <a:pt x="1958" y="1"/>
                      <a:pt x="1958" y="1"/>
                    </a:cubicBezTo>
                    <a:close/>
                  </a:path>
                </a:pathLst>
              </a:custGeom>
              <a:solidFill>
                <a:srgbClr val="E9B2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7" name="Group 246"/>
          <p:cNvGrpSpPr>
            <a:grpSpLocks/>
          </p:cNvGrpSpPr>
          <p:nvPr/>
        </p:nvGrpSpPr>
        <p:grpSpPr bwMode="auto">
          <a:xfrm>
            <a:off x="3495040" y="1057647"/>
            <a:ext cx="1989534" cy="1846361"/>
            <a:chOff x="319569" y="1412103"/>
            <a:chExt cx="2652213" cy="2461900"/>
          </a:xfrm>
        </p:grpSpPr>
        <p:sp>
          <p:nvSpPr>
            <p:cNvPr id="248" name="Rectangle 247"/>
            <p:cNvSpPr/>
            <p:nvPr/>
          </p:nvSpPr>
          <p:spPr>
            <a:xfrm>
              <a:off x="319569" y="3258428"/>
              <a:ext cx="533300" cy="6155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249" name="Straight Arrow Connector 248"/>
            <p:cNvCxnSpPr/>
            <p:nvPr/>
          </p:nvCxnSpPr>
          <p:spPr>
            <a:xfrm>
              <a:off x="856043" y="3580704"/>
              <a:ext cx="127611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Rectangle 249"/>
            <p:cNvSpPr/>
            <p:nvPr/>
          </p:nvSpPr>
          <p:spPr>
            <a:xfrm>
              <a:off x="2114693" y="3207629"/>
              <a:ext cx="857089" cy="6155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30</a:t>
              </a:r>
            </a:p>
          </p:txBody>
        </p:sp>
        <p:cxnSp>
          <p:nvCxnSpPr>
            <p:cNvPr id="251" name="Straight Arrow Connector 250"/>
            <p:cNvCxnSpPr/>
            <p:nvPr/>
          </p:nvCxnSpPr>
          <p:spPr>
            <a:xfrm>
              <a:off x="2543238" y="1996323"/>
              <a:ext cx="0" cy="126210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Rectangle 251"/>
            <p:cNvSpPr/>
            <p:nvPr/>
          </p:nvSpPr>
          <p:spPr>
            <a:xfrm>
              <a:off x="2162309" y="1412103"/>
              <a:ext cx="761857" cy="615575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994" name="Google Shape;3994;p44"/>
          <p:cNvSpPr/>
          <p:nvPr/>
        </p:nvSpPr>
        <p:spPr>
          <a:xfrm>
            <a:off x="3721528" y="3361010"/>
            <a:ext cx="49999" cy="44555"/>
          </a:xfrm>
          <a:custGeom>
            <a:avLst/>
            <a:gdLst/>
            <a:ahLst/>
            <a:cxnLst/>
            <a:rect l="l" t="t" r="r" b="b"/>
            <a:pathLst>
              <a:path w="744" h="663" extrusionOk="0">
                <a:moveTo>
                  <a:pt x="355" y="0"/>
                </a:moveTo>
                <a:cubicBezTo>
                  <a:pt x="270" y="0"/>
                  <a:pt x="181" y="55"/>
                  <a:pt x="124" y="182"/>
                </a:cubicBezTo>
                <a:cubicBezTo>
                  <a:pt x="0" y="282"/>
                  <a:pt x="0" y="480"/>
                  <a:pt x="223" y="579"/>
                </a:cubicBezTo>
                <a:cubicBezTo>
                  <a:pt x="265" y="632"/>
                  <a:pt x="326" y="662"/>
                  <a:pt x="389" y="662"/>
                </a:cubicBezTo>
                <a:cubicBezTo>
                  <a:pt x="473" y="662"/>
                  <a:pt x="563" y="608"/>
                  <a:pt x="620" y="480"/>
                </a:cubicBezTo>
                <a:cubicBezTo>
                  <a:pt x="743" y="381"/>
                  <a:pt x="743" y="182"/>
                  <a:pt x="520" y="83"/>
                </a:cubicBezTo>
                <a:cubicBezTo>
                  <a:pt x="478" y="30"/>
                  <a:pt x="418" y="0"/>
                  <a:pt x="3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.VnAvant" panose="020B7200000000000000" pitchFamily="34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4913074" y="3231188"/>
            <a:ext cx="571500" cy="46166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3555762" y="4605169"/>
            <a:ext cx="4000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259" name="Straight Arrow Connector 258"/>
          <p:cNvCxnSpPr/>
          <p:nvPr/>
        </p:nvCxnSpPr>
        <p:spPr>
          <a:xfrm>
            <a:off x="3980814" y="4848056"/>
            <a:ext cx="9572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ctangle 259"/>
          <p:cNvSpPr/>
          <p:nvPr/>
        </p:nvSpPr>
        <p:spPr>
          <a:xfrm>
            <a:off x="4886880" y="4570640"/>
            <a:ext cx="62269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28</a:t>
            </a:r>
          </a:p>
        </p:txBody>
      </p:sp>
      <p:cxnSp>
        <p:nvCxnSpPr>
          <p:cNvPr id="261" name="Straight Arrow Connector 260"/>
          <p:cNvCxnSpPr/>
          <p:nvPr/>
        </p:nvCxnSpPr>
        <p:spPr>
          <a:xfrm>
            <a:off x="5198824" y="3715772"/>
            <a:ext cx="0" cy="94535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Rectangle 261"/>
          <p:cNvSpPr/>
          <p:nvPr/>
        </p:nvSpPr>
        <p:spPr>
          <a:xfrm>
            <a:off x="4913074" y="3228806"/>
            <a:ext cx="571500" cy="46166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8087860" y="3190097"/>
            <a:ext cx="571500" cy="46166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698400" y="4579556"/>
            <a:ext cx="4000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64" name="Straight Arrow Connector 263"/>
          <p:cNvCxnSpPr/>
          <p:nvPr/>
        </p:nvCxnSpPr>
        <p:spPr>
          <a:xfrm>
            <a:off x="7142504" y="4821253"/>
            <a:ext cx="9572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264"/>
          <p:cNvSpPr/>
          <p:nvPr/>
        </p:nvSpPr>
        <p:spPr>
          <a:xfrm>
            <a:off x="8052142" y="4541456"/>
            <a:ext cx="66317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72</a:t>
            </a:r>
          </a:p>
        </p:txBody>
      </p:sp>
      <p:cxnSp>
        <p:nvCxnSpPr>
          <p:cNvPr id="266" name="Straight Arrow Connector 265"/>
          <p:cNvCxnSpPr/>
          <p:nvPr/>
        </p:nvCxnSpPr>
        <p:spPr>
          <a:xfrm>
            <a:off x="8373610" y="3633009"/>
            <a:ext cx="0" cy="946547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ctangle 266"/>
          <p:cNvSpPr/>
          <p:nvPr/>
        </p:nvSpPr>
        <p:spPr>
          <a:xfrm>
            <a:off x="8087860" y="3167475"/>
            <a:ext cx="571500" cy="46166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6292136" y="2432299"/>
            <a:ext cx="53671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54" name="Straight Arrow Connector 253"/>
          <p:cNvCxnSpPr/>
          <p:nvPr/>
        </p:nvCxnSpPr>
        <p:spPr>
          <a:xfrm>
            <a:off x="6803590" y="2675824"/>
            <a:ext cx="128427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ctangle 254"/>
          <p:cNvSpPr/>
          <p:nvPr/>
        </p:nvSpPr>
        <p:spPr>
          <a:xfrm>
            <a:off x="7932619" y="2394199"/>
            <a:ext cx="81305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42</a:t>
            </a:r>
          </a:p>
        </p:txBody>
      </p:sp>
      <p:cxnSp>
        <p:nvCxnSpPr>
          <p:cNvPr id="256" name="Straight Arrow Connector 255"/>
          <p:cNvCxnSpPr/>
          <p:nvPr/>
        </p:nvCxnSpPr>
        <p:spPr>
          <a:xfrm>
            <a:off x="8323968" y="1486943"/>
            <a:ext cx="0" cy="945356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ctangle 256"/>
          <p:cNvSpPr/>
          <p:nvPr/>
        </p:nvSpPr>
        <p:spPr>
          <a:xfrm>
            <a:off x="7948592" y="1042839"/>
            <a:ext cx="766728" cy="46166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7930877" y="1044831"/>
            <a:ext cx="784497" cy="46166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7" grpId="0" animBg="1"/>
      <p:bldP spid="2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9" name="Google Shape;4299;p46"/>
          <p:cNvSpPr/>
          <p:nvPr/>
        </p:nvSpPr>
        <p:spPr>
          <a:xfrm>
            <a:off x="1765525" y="278625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E5B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0" name="Google Shape;4300;p46"/>
          <p:cNvSpPr txBox="1">
            <a:spLocks noGrp="1"/>
          </p:cNvSpPr>
          <p:nvPr>
            <p:ph type="subTitle" idx="4294967295"/>
          </p:nvPr>
        </p:nvSpPr>
        <p:spPr>
          <a:xfrm>
            <a:off x="390450" y="2784488"/>
            <a:ext cx="5772300" cy="5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And Merry Christmas for Jones family!</a:t>
            </a:r>
            <a:endParaRPr/>
          </a:p>
        </p:txBody>
      </p:sp>
      <p:grpSp>
        <p:nvGrpSpPr>
          <p:cNvPr id="4301" name="Google Shape;4301;p46"/>
          <p:cNvGrpSpPr/>
          <p:nvPr/>
        </p:nvGrpSpPr>
        <p:grpSpPr>
          <a:xfrm rot="-1381676">
            <a:off x="265867" y="2014919"/>
            <a:ext cx="1515106" cy="2023517"/>
            <a:chOff x="-737300" y="143100"/>
            <a:chExt cx="1277601" cy="1706314"/>
          </a:xfrm>
        </p:grpSpPr>
        <p:sp>
          <p:nvSpPr>
            <p:cNvPr id="4302" name="Google Shape;4302;p46"/>
            <p:cNvSpPr/>
            <p:nvPr/>
          </p:nvSpPr>
          <p:spPr>
            <a:xfrm>
              <a:off x="-737300" y="159906"/>
              <a:ext cx="1277601" cy="1492820"/>
            </a:xfrm>
            <a:custGeom>
              <a:avLst/>
              <a:gdLst/>
              <a:ahLst/>
              <a:cxnLst/>
              <a:rect l="l" t="t" r="r" b="b"/>
              <a:pathLst>
                <a:path w="14900" h="17410" extrusionOk="0">
                  <a:moveTo>
                    <a:pt x="5490" y="0"/>
                  </a:moveTo>
                  <a:cubicBezTo>
                    <a:pt x="3117" y="0"/>
                    <a:pt x="976" y="1502"/>
                    <a:pt x="620" y="3061"/>
                  </a:cubicBezTo>
                  <a:cubicBezTo>
                    <a:pt x="0" y="6159"/>
                    <a:pt x="917" y="9579"/>
                    <a:pt x="2379" y="12974"/>
                  </a:cubicBezTo>
                  <a:cubicBezTo>
                    <a:pt x="3494" y="15650"/>
                    <a:pt x="4337" y="17409"/>
                    <a:pt x="4337" y="17409"/>
                  </a:cubicBezTo>
                  <a:lnTo>
                    <a:pt x="11870" y="16592"/>
                  </a:lnTo>
                  <a:cubicBezTo>
                    <a:pt x="11870" y="16592"/>
                    <a:pt x="12168" y="14312"/>
                    <a:pt x="12911" y="11834"/>
                  </a:cubicBezTo>
                  <a:cubicBezTo>
                    <a:pt x="13308" y="10396"/>
                    <a:pt x="14150" y="8736"/>
                    <a:pt x="14547" y="7398"/>
                  </a:cubicBezTo>
                  <a:cubicBezTo>
                    <a:pt x="14900" y="6272"/>
                    <a:pt x="14113" y="5442"/>
                    <a:pt x="13346" y="5442"/>
                  </a:cubicBezTo>
                  <a:cubicBezTo>
                    <a:pt x="12982" y="5442"/>
                    <a:pt x="12622" y="5629"/>
                    <a:pt x="12391" y="6060"/>
                  </a:cubicBezTo>
                  <a:cubicBezTo>
                    <a:pt x="11548" y="7720"/>
                    <a:pt x="11251" y="8216"/>
                    <a:pt x="11251" y="8216"/>
                  </a:cubicBezTo>
                  <a:cubicBezTo>
                    <a:pt x="11251" y="8216"/>
                    <a:pt x="11548" y="3160"/>
                    <a:pt x="8773" y="1103"/>
                  </a:cubicBezTo>
                  <a:cubicBezTo>
                    <a:pt x="7731" y="320"/>
                    <a:pt x="6586" y="0"/>
                    <a:pt x="5490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6"/>
            <p:cNvSpPr/>
            <p:nvPr/>
          </p:nvSpPr>
          <p:spPr>
            <a:xfrm>
              <a:off x="-427078" y="1491686"/>
              <a:ext cx="805403" cy="357728"/>
            </a:xfrm>
            <a:custGeom>
              <a:avLst/>
              <a:gdLst/>
              <a:ahLst/>
              <a:cxnLst/>
              <a:rect l="l" t="t" r="r" b="b"/>
              <a:pathLst>
                <a:path w="9393" h="4172" extrusionOk="0">
                  <a:moveTo>
                    <a:pt x="8407" y="1"/>
                  </a:moveTo>
                  <a:cubicBezTo>
                    <a:pt x="8356" y="1"/>
                    <a:pt x="8304" y="7"/>
                    <a:pt x="8252" y="19"/>
                  </a:cubicBezTo>
                  <a:lnTo>
                    <a:pt x="620" y="961"/>
                  </a:lnTo>
                  <a:cubicBezTo>
                    <a:pt x="198" y="1060"/>
                    <a:pt x="0" y="1357"/>
                    <a:pt x="99" y="1778"/>
                  </a:cubicBezTo>
                  <a:lnTo>
                    <a:pt x="297" y="3439"/>
                  </a:lnTo>
                  <a:cubicBezTo>
                    <a:pt x="297" y="3795"/>
                    <a:pt x="558" y="4172"/>
                    <a:pt x="899" y="4172"/>
                  </a:cubicBezTo>
                  <a:cubicBezTo>
                    <a:pt x="937" y="4172"/>
                    <a:pt x="976" y="4167"/>
                    <a:pt x="1016" y="4157"/>
                  </a:cubicBezTo>
                  <a:lnTo>
                    <a:pt x="8674" y="3117"/>
                  </a:lnTo>
                  <a:cubicBezTo>
                    <a:pt x="9070" y="3117"/>
                    <a:pt x="9392" y="2720"/>
                    <a:pt x="9293" y="2299"/>
                  </a:cubicBezTo>
                  <a:lnTo>
                    <a:pt x="9070" y="638"/>
                  </a:lnTo>
                  <a:cubicBezTo>
                    <a:pt x="9070" y="291"/>
                    <a:pt x="8766" y="1"/>
                    <a:pt x="8407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6"/>
            <p:cNvSpPr/>
            <p:nvPr/>
          </p:nvSpPr>
          <p:spPr>
            <a:xfrm>
              <a:off x="305948" y="1493229"/>
              <a:ext cx="53248" cy="257235"/>
            </a:xfrm>
            <a:custGeom>
              <a:avLst/>
              <a:gdLst/>
              <a:ahLst/>
              <a:cxnLst/>
              <a:rect l="l" t="t" r="r" b="b"/>
              <a:pathLst>
                <a:path w="621" h="300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22" y="2900"/>
                    <a:pt x="422" y="2999"/>
                  </a:cubicBezTo>
                  <a:cubicBezTo>
                    <a:pt x="521" y="2999"/>
                    <a:pt x="620" y="2801"/>
                    <a:pt x="620" y="2801"/>
                  </a:cubicBezTo>
                  <a:lnTo>
                    <a:pt x="323" y="224"/>
                  </a:lnTo>
                  <a:cubicBezTo>
                    <a:pt x="224" y="10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6"/>
            <p:cNvSpPr/>
            <p:nvPr/>
          </p:nvSpPr>
          <p:spPr>
            <a:xfrm>
              <a:off x="210344" y="1501718"/>
              <a:ext cx="53162" cy="265724"/>
            </a:xfrm>
            <a:custGeom>
              <a:avLst/>
              <a:gdLst/>
              <a:ahLst/>
              <a:cxnLst/>
              <a:rect l="l" t="t" r="r" b="b"/>
              <a:pathLst>
                <a:path w="620" h="3099" extrusionOk="0">
                  <a:moveTo>
                    <a:pt x="0" y="1"/>
                  </a:moveTo>
                  <a:lnTo>
                    <a:pt x="397" y="3099"/>
                  </a:lnTo>
                  <a:lnTo>
                    <a:pt x="620" y="309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6"/>
            <p:cNvSpPr/>
            <p:nvPr/>
          </p:nvSpPr>
          <p:spPr>
            <a:xfrm>
              <a:off x="112595" y="1512350"/>
              <a:ext cx="53248" cy="274213"/>
            </a:xfrm>
            <a:custGeom>
              <a:avLst/>
              <a:gdLst/>
              <a:ahLst/>
              <a:cxnLst/>
              <a:rect l="l" t="t" r="r" b="b"/>
              <a:pathLst>
                <a:path w="621" h="3198" extrusionOk="0">
                  <a:moveTo>
                    <a:pt x="1" y="1"/>
                  </a:moveTo>
                  <a:lnTo>
                    <a:pt x="397" y="3198"/>
                  </a:lnTo>
                  <a:lnTo>
                    <a:pt x="620" y="3198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6"/>
            <p:cNvSpPr/>
            <p:nvPr/>
          </p:nvSpPr>
          <p:spPr>
            <a:xfrm>
              <a:off x="23336" y="1520925"/>
              <a:ext cx="53248" cy="274127"/>
            </a:xfrm>
            <a:custGeom>
              <a:avLst/>
              <a:gdLst/>
              <a:ahLst/>
              <a:cxnLst/>
              <a:rect l="l" t="t" r="r" b="b"/>
              <a:pathLst>
                <a:path w="621" h="3197" extrusionOk="0">
                  <a:moveTo>
                    <a:pt x="199" y="0"/>
                  </a:moveTo>
                  <a:lnTo>
                    <a:pt x="1" y="99"/>
                  </a:lnTo>
                  <a:lnTo>
                    <a:pt x="422" y="3197"/>
                  </a:lnTo>
                  <a:lnTo>
                    <a:pt x="620" y="3197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6"/>
            <p:cNvSpPr/>
            <p:nvPr/>
          </p:nvSpPr>
          <p:spPr>
            <a:xfrm>
              <a:off x="-74412" y="1537902"/>
              <a:ext cx="53248" cy="274213"/>
            </a:xfrm>
            <a:custGeom>
              <a:avLst/>
              <a:gdLst/>
              <a:ahLst/>
              <a:cxnLst/>
              <a:rect l="l" t="t" r="r" b="b"/>
              <a:pathLst>
                <a:path w="621" h="3198" extrusionOk="0">
                  <a:moveTo>
                    <a:pt x="1" y="0"/>
                  </a:moveTo>
                  <a:lnTo>
                    <a:pt x="422" y="3197"/>
                  </a:lnTo>
                  <a:lnTo>
                    <a:pt x="620" y="3098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6"/>
            <p:cNvSpPr/>
            <p:nvPr/>
          </p:nvSpPr>
          <p:spPr>
            <a:xfrm>
              <a:off x="-172161" y="1546391"/>
              <a:ext cx="53248" cy="274213"/>
            </a:xfrm>
            <a:custGeom>
              <a:avLst/>
              <a:gdLst/>
              <a:ahLst/>
              <a:cxnLst/>
              <a:rect l="l" t="t" r="r" b="b"/>
              <a:pathLst>
                <a:path w="621" h="3198" extrusionOk="0">
                  <a:moveTo>
                    <a:pt x="1" y="0"/>
                  </a:moveTo>
                  <a:lnTo>
                    <a:pt x="422" y="3197"/>
                  </a:lnTo>
                  <a:lnTo>
                    <a:pt x="620" y="3197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6"/>
            <p:cNvSpPr/>
            <p:nvPr/>
          </p:nvSpPr>
          <p:spPr>
            <a:xfrm>
              <a:off x="-267765" y="1554879"/>
              <a:ext cx="53248" cy="276356"/>
            </a:xfrm>
            <a:custGeom>
              <a:avLst/>
              <a:gdLst/>
              <a:ahLst/>
              <a:cxnLst/>
              <a:rect l="l" t="t" r="r" b="b"/>
              <a:pathLst>
                <a:path w="621" h="3223" extrusionOk="0">
                  <a:moveTo>
                    <a:pt x="199" y="1"/>
                  </a:moveTo>
                  <a:lnTo>
                    <a:pt x="1" y="124"/>
                  </a:lnTo>
                  <a:lnTo>
                    <a:pt x="397" y="3222"/>
                  </a:lnTo>
                  <a:lnTo>
                    <a:pt x="620" y="3222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6"/>
            <p:cNvSpPr/>
            <p:nvPr/>
          </p:nvSpPr>
          <p:spPr>
            <a:xfrm>
              <a:off x="-365514" y="1574000"/>
              <a:ext cx="53248" cy="274213"/>
            </a:xfrm>
            <a:custGeom>
              <a:avLst/>
              <a:gdLst/>
              <a:ahLst/>
              <a:cxnLst/>
              <a:rect l="l" t="t" r="r" b="b"/>
              <a:pathLst>
                <a:path w="621" h="3198" extrusionOk="0">
                  <a:moveTo>
                    <a:pt x="1" y="1"/>
                  </a:moveTo>
                  <a:lnTo>
                    <a:pt x="397" y="3197"/>
                  </a:lnTo>
                  <a:lnTo>
                    <a:pt x="620" y="3098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6"/>
            <p:cNvSpPr/>
            <p:nvPr/>
          </p:nvSpPr>
          <p:spPr>
            <a:xfrm>
              <a:off x="-703345" y="143100"/>
              <a:ext cx="894663" cy="531019"/>
            </a:xfrm>
            <a:custGeom>
              <a:avLst/>
              <a:gdLst/>
              <a:ahLst/>
              <a:cxnLst/>
              <a:rect l="l" t="t" r="r" b="b"/>
              <a:pathLst>
                <a:path w="10434" h="6193" extrusionOk="0">
                  <a:moveTo>
                    <a:pt x="5235" y="0"/>
                  </a:moveTo>
                  <a:cubicBezTo>
                    <a:pt x="2800" y="0"/>
                    <a:pt x="591" y="1647"/>
                    <a:pt x="224" y="3257"/>
                  </a:cubicBezTo>
                  <a:cubicBezTo>
                    <a:pt x="224" y="3257"/>
                    <a:pt x="1" y="4397"/>
                    <a:pt x="124" y="6057"/>
                  </a:cubicBezTo>
                  <a:cubicBezTo>
                    <a:pt x="677" y="6152"/>
                    <a:pt x="1263" y="6193"/>
                    <a:pt x="1862" y="6193"/>
                  </a:cubicBezTo>
                  <a:cubicBezTo>
                    <a:pt x="5832" y="6193"/>
                    <a:pt x="10433" y="4397"/>
                    <a:pt x="10433" y="4397"/>
                  </a:cubicBezTo>
                  <a:cubicBezTo>
                    <a:pt x="10037" y="3158"/>
                    <a:pt x="9715" y="2018"/>
                    <a:pt x="8277" y="977"/>
                  </a:cubicBezTo>
                  <a:cubicBezTo>
                    <a:pt x="7302" y="285"/>
                    <a:pt x="6249" y="0"/>
                    <a:pt x="5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6"/>
            <p:cNvSpPr/>
            <p:nvPr/>
          </p:nvSpPr>
          <p:spPr>
            <a:xfrm>
              <a:off x="-524826" y="1259490"/>
              <a:ext cx="920130" cy="163773"/>
            </a:xfrm>
            <a:custGeom>
              <a:avLst/>
              <a:gdLst/>
              <a:ahLst/>
              <a:cxnLst/>
              <a:rect l="l" t="t" r="r" b="b"/>
              <a:pathLst>
                <a:path w="10731" h="1910" extrusionOk="0">
                  <a:moveTo>
                    <a:pt x="9442" y="1"/>
                  </a:moveTo>
                  <a:cubicBezTo>
                    <a:pt x="9312" y="1"/>
                    <a:pt x="9182" y="50"/>
                    <a:pt x="9070" y="150"/>
                  </a:cubicBezTo>
                  <a:lnTo>
                    <a:pt x="8773" y="571"/>
                  </a:lnTo>
                  <a:cubicBezTo>
                    <a:pt x="8657" y="687"/>
                    <a:pt x="8532" y="735"/>
                    <a:pt x="8429" y="735"/>
                  </a:cubicBezTo>
                  <a:cubicBezTo>
                    <a:pt x="8356" y="735"/>
                    <a:pt x="8293" y="711"/>
                    <a:pt x="8252" y="670"/>
                  </a:cubicBezTo>
                  <a:lnTo>
                    <a:pt x="7732" y="249"/>
                  </a:lnTo>
                  <a:cubicBezTo>
                    <a:pt x="7650" y="208"/>
                    <a:pt x="7546" y="184"/>
                    <a:pt x="7439" y="184"/>
                  </a:cubicBezTo>
                  <a:cubicBezTo>
                    <a:pt x="7288" y="184"/>
                    <a:pt x="7129" y="232"/>
                    <a:pt x="7013" y="348"/>
                  </a:cubicBezTo>
                  <a:lnTo>
                    <a:pt x="6716" y="769"/>
                  </a:lnTo>
                  <a:cubicBezTo>
                    <a:pt x="6587" y="826"/>
                    <a:pt x="6467" y="884"/>
                    <a:pt x="6350" y="884"/>
                  </a:cubicBezTo>
                  <a:cubicBezTo>
                    <a:pt x="6264" y="884"/>
                    <a:pt x="6180" y="853"/>
                    <a:pt x="6096" y="769"/>
                  </a:cubicBezTo>
                  <a:lnTo>
                    <a:pt x="5675" y="472"/>
                  </a:lnTo>
                  <a:cubicBezTo>
                    <a:pt x="5590" y="419"/>
                    <a:pt x="5483" y="389"/>
                    <a:pt x="5373" y="389"/>
                  </a:cubicBezTo>
                  <a:cubicBezTo>
                    <a:pt x="5224" y="389"/>
                    <a:pt x="5070" y="443"/>
                    <a:pt x="4956" y="571"/>
                  </a:cubicBezTo>
                  <a:lnTo>
                    <a:pt x="4535" y="967"/>
                  </a:lnTo>
                  <a:cubicBezTo>
                    <a:pt x="4486" y="1029"/>
                    <a:pt x="4411" y="1060"/>
                    <a:pt x="4321" y="1060"/>
                  </a:cubicBezTo>
                  <a:cubicBezTo>
                    <a:pt x="4232" y="1060"/>
                    <a:pt x="4126" y="1029"/>
                    <a:pt x="4015" y="967"/>
                  </a:cubicBezTo>
                  <a:lnTo>
                    <a:pt x="3618" y="670"/>
                  </a:lnTo>
                  <a:cubicBezTo>
                    <a:pt x="3533" y="594"/>
                    <a:pt x="3437" y="562"/>
                    <a:pt x="3338" y="562"/>
                  </a:cubicBezTo>
                  <a:cubicBezTo>
                    <a:pt x="3179" y="562"/>
                    <a:pt x="3013" y="647"/>
                    <a:pt x="2875" y="769"/>
                  </a:cubicBezTo>
                  <a:lnTo>
                    <a:pt x="2478" y="1091"/>
                  </a:lnTo>
                  <a:cubicBezTo>
                    <a:pt x="2420" y="1207"/>
                    <a:pt x="2320" y="1256"/>
                    <a:pt x="2206" y="1256"/>
                  </a:cubicBezTo>
                  <a:cubicBezTo>
                    <a:pt x="2126" y="1256"/>
                    <a:pt x="2040" y="1231"/>
                    <a:pt x="1958" y="1190"/>
                  </a:cubicBezTo>
                  <a:lnTo>
                    <a:pt x="1537" y="868"/>
                  </a:lnTo>
                  <a:cubicBezTo>
                    <a:pt x="1437" y="769"/>
                    <a:pt x="1307" y="720"/>
                    <a:pt x="1177" y="720"/>
                  </a:cubicBezTo>
                  <a:cubicBezTo>
                    <a:pt x="1047" y="720"/>
                    <a:pt x="917" y="769"/>
                    <a:pt x="818" y="868"/>
                  </a:cubicBezTo>
                  <a:lnTo>
                    <a:pt x="99" y="1711"/>
                  </a:lnTo>
                  <a:cubicBezTo>
                    <a:pt x="0" y="1711"/>
                    <a:pt x="0" y="1810"/>
                    <a:pt x="99" y="1909"/>
                  </a:cubicBezTo>
                  <a:lnTo>
                    <a:pt x="298" y="1909"/>
                  </a:lnTo>
                  <a:lnTo>
                    <a:pt x="917" y="1190"/>
                  </a:lnTo>
                  <a:cubicBezTo>
                    <a:pt x="967" y="1141"/>
                    <a:pt x="1047" y="1116"/>
                    <a:pt x="1140" y="1116"/>
                  </a:cubicBezTo>
                  <a:cubicBezTo>
                    <a:pt x="1233" y="1116"/>
                    <a:pt x="1338" y="1141"/>
                    <a:pt x="1437" y="1190"/>
                  </a:cubicBezTo>
                  <a:lnTo>
                    <a:pt x="1859" y="1488"/>
                  </a:lnTo>
                  <a:cubicBezTo>
                    <a:pt x="1971" y="1572"/>
                    <a:pt x="2087" y="1607"/>
                    <a:pt x="2193" y="1607"/>
                  </a:cubicBezTo>
                  <a:cubicBezTo>
                    <a:pt x="2368" y="1607"/>
                    <a:pt x="2516" y="1512"/>
                    <a:pt x="2577" y="1389"/>
                  </a:cubicBezTo>
                  <a:lnTo>
                    <a:pt x="2999" y="967"/>
                  </a:lnTo>
                  <a:cubicBezTo>
                    <a:pt x="3048" y="918"/>
                    <a:pt x="3147" y="893"/>
                    <a:pt x="3246" y="893"/>
                  </a:cubicBezTo>
                  <a:cubicBezTo>
                    <a:pt x="3346" y="893"/>
                    <a:pt x="3445" y="918"/>
                    <a:pt x="3494" y="967"/>
                  </a:cubicBezTo>
                  <a:lnTo>
                    <a:pt x="4015" y="1290"/>
                  </a:lnTo>
                  <a:cubicBezTo>
                    <a:pt x="4126" y="1389"/>
                    <a:pt x="4256" y="1438"/>
                    <a:pt x="4383" y="1438"/>
                  </a:cubicBezTo>
                  <a:cubicBezTo>
                    <a:pt x="4510" y="1438"/>
                    <a:pt x="4634" y="1389"/>
                    <a:pt x="4733" y="1290"/>
                  </a:cubicBezTo>
                  <a:lnTo>
                    <a:pt x="5056" y="868"/>
                  </a:lnTo>
                  <a:cubicBezTo>
                    <a:pt x="5172" y="752"/>
                    <a:pt x="5296" y="704"/>
                    <a:pt x="5400" y="704"/>
                  </a:cubicBezTo>
                  <a:cubicBezTo>
                    <a:pt x="5473" y="704"/>
                    <a:pt x="5535" y="728"/>
                    <a:pt x="5576" y="769"/>
                  </a:cubicBezTo>
                  <a:lnTo>
                    <a:pt x="6096" y="1091"/>
                  </a:lnTo>
                  <a:cubicBezTo>
                    <a:pt x="6195" y="1190"/>
                    <a:pt x="6319" y="1240"/>
                    <a:pt x="6446" y="1240"/>
                  </a:cubicBezTo>
                  <a:cubicBezTo>
                    <a:pt x="6573" y="1240"/>
                    <a:pt x="6703" y="1190"/>
                    <a:pt x="6815" y="1091"/>
                  </a:cubicBezTo>
                  <a:lnTo>
                    <a:pt x="7112" y="670"/>
                  </a:lnTo>
                  <a:cubicBezTo>
                    <a:pt x="7224" y="571"/>
                    <a:pt x="7329" y="521"/>
                    <a:pt x="7431" y="521"/>
                  </a:cubicBezTo>
                  <a:cubicBezTo>
                    <a:pt x="7534" y="521"/>
                    <a:pt x="7633" y="571"/>
                    <a:pt x="7732" y="670"/>
                  </a:cubicBezTo>
                  <a:lnTo>
                    <a:pt x="8153" y="967"/>
                  </a:lnTo>
                  <a:cubicBezTo>
                    <a:pt x="8238" y="1020"/>
                    <a:pt x="8345" y="1051"/>
                    <a:pt x="8456" y="1051"/>
                  </a:cubicBezTo>
                  <a:cubicBezTo>
                    <a:pt x="8604" y="1051"/>
                    <a:pt x="8758" y="996"/>
                    <a:pt x="8872" y="868"/>
                  </a:cubicBezTo>
                  <a:lnTo>
                    <a:pt x="9293" y="472"/>
                  </a:lnTo>
                  <a:cubicBezTo>
                    <a:pt x="9343" y="410"/>
                    <a:pt x="9417" y="379"/>
                    <a:pt x="9507" y="379"/>
                  </a:cubicBezTo>
                  <a:cubicBezTo>
                    <a:pt x="9597" y="379"/>
                    <a:pt x="9702" y="410"/>
                    <a:pt x="9814" y="472"/>
                  </a:cubicBezTo>
                  <a:lnTo>
                    <a:pt x="10532" y="967"/>
                  </a:lnTo>
                  <a:cubicBezTo>
                    <a:pt x="10565" y="1009"/>
                    <a:pt x="10587" y="1022"/>
                    <a:pt x="10606" y="1022"/>
                  </a:cubicBezTo>
                  <a:cubicBezTo>
                    <a:pt x="10642" y="1022"/>
                    <a:pt x="10664" y="967"/>
                    <a:pt x="10730" y="967"/>
                  </a:cubicBezTo>
                  <a:lnTo>
                    <a:pt x="10730" y="769"/>
                  </a:lnTo>
                  <a:lnTo>
                    <a:pt x="9814" y="150"/>
                  </a:lnTo>
                  <a:cubicBezTo>
                    <a:pt x="9702" y="50"/>
                    <a:pt x="9572" y="1"/>
                    <a:pt x="9442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6"/>
            <p:cNvSpPr/>
            <p:nvPr/>
          </p:nvSpPr>
          <p:spPr>
            <a:xfrm>
              <a:off x="-516337" y="1365728"/>
              <a:ext cx="920130" cy="163773"/>
            </a:xfrm>
            <a:custGeom>
              <a:avLst/>
              <a:gdLst/>
              <a:ahLst/>
              <a:cxnLst/>
              <a:rect l="l" t="t" r="r" b="b"/>
              <a:pathLst>
                <a:path w="10731" h="1910" extrusionOk="0">
                  <a:moveTo>
                    <a:pt x="9457" y="1"/>
                  </a:moveTo>
                  <a:cubicBezTo>
                    <a:pt x="9318" y="1"/>
                    <a:pt x="9194" y="51"/>
                    <a:pt x="9095" y="150"/>
                  </a:cubicBezTo>
                  <a:lnTo>
                    <a:pt x="8773" y="571"/>
                  </a:lnTo>
                  <a:cubicBezTo>
                    <a:pt x="8723" y="670"/>
                    <a:pt x="8618" y="720"/>
                    <a:pt x="8513" y="720"/>
                  </a:cubicBezTo>
                  <a:cubicBezTo>
                    <a:pt x="8407" y="720"/>
                    <a:pt x="8302" y="670"/>
                    <a:pt x="8252" y="571"/>
                  </a:cubicBezTo>
                  <a:lnTo>
                    <a:pt x="7732" y="249"/>
                  </a:lnTo>
                  <a:cubicBezTo>
                    <a:pt x="7650" y="208"/>
                    <a:pt x="7551" y="184"/>
                    <a:pt x="7447" y="184"/>
                  </a:cubicBezTo>
                  <a:cubicBezTo>
                    <a:pt x="7300" y="184"/>
                    <a:pt x="7144" y="232"/>
                    <a:pt x="7013" y="348"/>
                  </a:cubicBezTo>
                  <a:lnTo>
                    <a:pt x="6716" y="769"/>
                  </a:lnTo>
                  <a:cubicBezTo>
                    <a:pt x="6604" y="819"/>
                    <a:pt x="6499" y="844"/>
                    <a:pt x="6397" y="844"/>
                  </a:cubicBezTo>
                  <a:cubicBezTo>
                    <a:pt x="6295" y="844"/>
                    <a:pt x="6196" y="819"/>
                    <a:pt x="6096" y="769"/>
                  </a:cubicBezTo>
                  <a:lnTo>
                    <a:pt x="5675" y="472"/>
                  </a:lnTo>
                  <a:cubicBezTo>
                    <a:pt x="5597" y="384"/>
                    <a:pt x="5500" y="346"/>
                    <a:pt x="5398" y="346"/>
                  </a:cubicBezTo>
                  <a:cubicBezTo>
                    <a:pt x="5242" y="346"/>
                    <a:pt x="5077" y="436"/>
                    <a:pt x="4957" y="571"/>
                  </a:cubicBezTo>
                  <a:lnTo>
                    <a:pt x="4634" y="967"/>
                  </a:lnTo>
                  <a:cubicBezTo>
                    <a:pt x="4535" y="1029"/>
                    <a:pt x="4436" y="1060"/>
                    <a:pt x="4334" y="1060"/>
                  </a:cubicBezTo>
                  <a:cubicBezTo>
                    <a:pt x="4232" y="1060"/>
                    <a:pt x="4126" y="1029"/>
                    <a:pt x="4015" y="967"/>
                  </a:cubicBezTo>
                  <a:lnTo>
                    <a:pt x="3618" y="670"/>
                  </a:lnTo>
                  <a:cubicBezTo>
                    <a:pt x="3507" y="571"/>
                    <a:pt x="3377" y="521"/>
                    <a:pt x="3250" y="521"/>
                  </a:cubicBezTo>
                  <a:cubicBezTo>
                    <a:pt x="3123" y="521"/>
                    <a:pt x="2999" y="571"/>
                    <a:pt x="2900" y="670"/>
                  </a:cubicBezTo>
                  <a:lnTo>
                    <a:pt x="2478" y="1091"/>
                  </a:lnTo>
                  <a:cubicBezTo>
                    <a:pt x="2420" y="1207"/>
                    <a:pt x="2320" y="1256"/>
                    <a:pt x="2207" y="1256"/>
                  </a:cubicBezTo>
                  <a:cubicBezTo>
                    <a:pt x="2126" y="1256"/>
                    <a:pt x="2040" y="1232"/>
                    <a:pt x="1958" y="1190"/>
                  </a:cubicBezTo>
                  <a:lnTo>
                    <a:pt x="1537" y="868"/>
                  </a:lnTo>
                  <a:cubicBezTo>
                    <a:pt x="1438" y="769"/>
                    <a:pt x="1314" y="720"/>
                    <a:pt x="1187" y="720"/>
                  </a:cubicBezTo>
                  <a:cubicBezTo>
                    <a:pt x="1060" y="720"/>
                    <a:pt x="930" y="769"/>
                    <a:pt x="818" y="868"/>
                  </a:cubicBezTo>
                  <a:lnTo>
                    <a:pt x="99" y="1587"/>
                  </a:lnTo>
                  <a:cubicBezTo>
                    <a:pt x="0" y="1711"/>
                    <a:pt x="0" y="1810"/>
                    <a:pt x="99" y="1810"/>
                  </a:cubicBezTo>
                  <a:cubicBezTo>
                    <a:pt x="99" y="1909"/>
                    <a:pt x="199" y="1909"/>
                    <a:pt x="199" y="1909"/>
                  </a:cubicBezTo>
                  <a:lnTo>
                    <a:pt x="298" y="1810"/>
                  </a:lnTo>
                  <a:lnTo>
                    <a:pt x="917" y="1190"/>
                  </a:lnTo>
                  <a:cubicBezTo>
                    <a:pt x="990" y="1132"/>
                    <a:pt x="1123" y="1065"/>
                    <a:pt x="1240" y="1065"/>
                  </a:cubicBezTo>
                  <a:cubicBezTo>
                    <a:pt x="1322" y="1065"/>
                    <a:pt x="1397" y="1098"/>
                    <a:pt x="1438" y="1190"/>
                  </a:cubicBezTo>
                  <a:lnTo>
                    <a:pt x="1859" y="1488"/>
                  </a:lnTo>
                  <a:cubicBezTo>
                    <a:pt x="1982" y="1529"/>
                    <a:pt x="2109" y="1553"/>
                    <a:pt x="2231" y="1553"/>
                  </a:cubicBezTo>
                  <a:cubicBezTo>
                    <a:pt x="2402" y="1553"/>
                    <a:pt x="2561" y="1505"/>
                    <a:pt x="2677" y="1389"/>
                  </a:cubicBezTo>
                  <a:lnTo>
                    <a:pt x="2999" y="967"/>
                  </a:lnTo>
                  <a:cubicBezTo>
                    <a:pt x="3048" y="918"/>
                    <a:pt x="3147" y="893"/>
                    <a:pt x="3250" y="893"/>
                  </a:cubicBezTo>
                  <a:cubicBezTo>
                    <a:pt x="3352" y="893"/>
                    <a:pt x="3457" y="918"/>
                    <a:pt x="3519" y="967"/>
                  </a:cubicBezTo>
                  <a:lnTo>
                    <a:pt x="4015" y="1290"/>
                  </a:lnTo>
                  <a:cubicBezTo>
                    <a:pt x="4100" y="1365"/>
                    <a:pt x="4196" y="1398"/>
                    <a:pt x="4295" y="1398"/>
                  </a:cubicBezTo>
                  <a:cubicBezTo>
                    <a:pt x="4454" y="1398"/>
                    <a:pt x="4620" y="1313"/>
                    <a:pt x="4758" y="1190"/>
                  </a:cubicBezTo>
                  <a:lnTo>
                    <a:pt x="5056" y="868"/>
                  </a:lnTo>
                  <a:cubicBezTo>
                    <a:pt x="5172" y="752"/>
                    <a:pt x="5296" y="704"/>
                    <a:pt x="5420" y="704"/>
                  </a:cubicBezTo>
                  <a:cubicBezTo>
                    <a:pt x="5507" y="704"/>
                    <a:pt x="5593" y="728"/>
                    <a:pt x="5675" y="769"/>
                  </a:cubicBezTo>
                  <a:lnTo>
                    <a:pt x="6096" y="1091"/>
                  </a:lnTo>
                  <a:cubicBezTo>
                    <a:pt x="6196" y="1190"/>
                    <a:pt x="6326" y="1240"/>
                    <a:pt x="6456" y="1240"/>
                  </a:cubicBezTo>
                  <a:cubicBezTo>
                    <a:pt x="6586" y="1240"/>
                    <a:pt x="6716" y="1190"/>
                    <a:pt x="6815" y="1091"/>
                  </a:cubicBezTo>
                  <a:lnTo>
                    <a:pt x="7112" y="670"/>
                  </a:lnTo>
                  <a:cubicBezTo>
                    <a:pt x="7243" y="554"/>
                    <a:pt x="7365" y="506"/>
                    <a:pt x="7484" y="506"/>
                  </a:cubicBezTo>
                  <a:cubicBezTo>
                    <a:pt x="7568" y="506"/>
                    <a:pt x="7650" y="530"/>
                    <a:pt x="7732" y="571"/>
                  </a:cubicBezTo>
                  <a:lnTo>
                    <a:pt x="8153" y="967"/>
                  </a:lnTo>
                  <a:cubicBezTo>
                    <a:pt x="8238" y="1020"/>
                    <a:pt x="8345" y="1051"/>
                    <a:pt x="8456" y="1051"/>
                  </a:cubicBezTo>
                  <a:cubicBezTo>
                    <a:pt x="8604" y="1051"/>
                    <a:pt x="8758" y="996"/>
                    <a:pt x="8872" y="868"/>
                  </a:cubicBezTo>
                  <a:lnTo>
                    <a:pt x="9293" y="472"/>
                  </a:lnTo>
                  <a:cubicBezTo>
                    <a:pt x="9349" y="402"/>
                    <a:pt x="9438" y="339"/>
                    <a:pt x="9544" y="339"/>
                  </a:cubicBezTo>
                  <a:cubicBezTo>
                    <a:pt x="9625" y="339"/>
                    <a:pt x="9717" y="375"/>
                    <a:pt x="9814" y="472"/>
                  </a:cubicBezTo>
                  <a:lnTo>
                    <a:pt x="10532" y="967"/>
                  </a:lnTo>
                  <a:lnTo>
                    <a:pt x="10731" y="967"/>
                  </a:lnTo>
                  <a:lnTo>
                    <a:pt x="10731" y="769"/>
                  </a:lnTo>
                  <a:lnTo>
                    <a:pt x="9913" y="150"/>
                  </a:lnTo>
                  <a:cubicBezTo>
                    <a:pt x="9752" y="51"/>
                    <a:pt x="9597" y="1"/>
                    <a:pt x="9457" y="1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46"/>
            <p:cNvSpPr/>
            <p:nvPr/>
          </p:nvSpPr>
          <p:spPr>
            <a:xfrm>
              <a:off x="273966" y="626526"/>
              <a:ext cx="266324" cy="265467"/>
            </a:xfrm>
            <a:custGeom>
              <a:avLst/>
              <a:gdLst/>
              <a:ahLst/>
              <a:cxnLst/>
              <a:rect l="l" t="t" r="r" b="b"/>
              <a:pathLst>
                <a:path w="3106" h="3096" extrusionOk="0">
                  <a:moveTo>
                    <a:pt x="1552" y="0"/>
                  </a:moveTo>
                  <a:cubicBezTo>
                    <a:pt x="1188" y="0"/>
                    <a:pt x="828" y="187"/>
                    <a:pt x="597" y="618"/>
                  </a:cubicBezTo>
                  <a:cubicBezTo>
                    <a:pt x="79" y="1638"/>
                    <a:pt x="1" y="1835"/>
                    <a:pt x="18" y="1835"/>
                  </a:cubicBezTo>
                  <a:cubicBezTo>
                    <a:pt x="28" y="1835"/>
                    <a:pt x="76" y="1758"/>
                    <a:pt x="76" y="1758"/>
                  </a:cubicBezTo>
                  <a:lnTo>
                    <a:pt x="2356" y="3096"/>
                  </a:lnTo>
                  <a:lnTo>
                    <a:pt x="2753" y="1956"/>
                  </a:lnTo>
                  <a:cubicBezTo>
                    <a:pt x="3106" y="830"/>
                    <a:pt x="2319" y="0"/>
                    <a:pt x="1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6" name="Google Shape;4316;p46"/>
          <p:cNvGrpSpPr/>
          <p:nvPr/>
        </p:nvGrpSpPr>
        <p:grpSpPr>
          <a:xfrm rot="-789464">
            <a:off x="7408294" y="1345480"/>
            <a:ext cx="1795104" cy="1969943"/>
            <a:chOff x="1466152" y="307558"/>
            <a:chExt cx="1515106" cy="1662674"/>
          </a:xfrm>
        </p:grpSpPr>
        <p:sp>
          <p:nvSpPr>
            <p:cNvPr id="4317" name="Google Shape;4317;p46"/>
            <p:cNvSpPr/>
            <p:nvPr/>
          </p:nvSpPr>
          <p:spPr>
            <a:xfrm>
              <a:off x="1466752" y="466956"/>
              <a:ext cx="1355114" cy="1501652"/>
            </a:xfrm>
            <a:custGeom>
              <a:avLst/>
              <a:gdLst/>
              <a:ahLst/>
              <a:cxnLst/>
              <a:rect l="l" t="t" r="r" b="b"/>
              <a:pathLst>
                <a:path w="15804" h="17513" extrusionOk="0">
                  <a:moveTo>
                    <a:pt x="10327" y="1"/>
                  </a:moveTo>
                  <a:cubicBezTo>
                    <a:pt x="10327" y="1"/>
                    <a:pt x="8468" y="1240"/>
                    <a:pt x="6089" y="2280"/>
                  </a:cubicBezTo>
                  <a:cubicBezTo>
                    <a:pt x="4652" y="2776"/>
                    <a:pt x="2893" y="3197"/>
                    <a:pt x="1554" y="3718"/>
                  </a:cubicBezTo>
                  <a:cubicBezTo>
                    <a:pt x="0" y="4298"/>
                    <a:pt x="357" y="6224"/>
                    <a:pt x="1588" y="6224"/>
                  </a:cubicBezTo>
                  <a:cubicBezTo>
                    <a:pt x="1672" y="6224"/>
                    <a:pt x="1760" y="6215"/>
                    <a:pt x="1852" y="6196"/>
                  </a:cubicBezTo>
                  <a:cubicBezTo>
                    <a:pt x="3710" y="5874"/>
                    <a:pt x="4330" y="5775"/>
                    <a:pt x="4330" y="5775"/>
                  </a:cubicBezTo>
                  <a:lnTo>
                    <a:pt x="4330" y="5775"/>
                  </a:lnTo>
                  <a:cubicBezTo>
                    <a:pt x="4330" y="5775"/>
                    <a:pt x="92" y="8674"/>
                    <a:pt x="315" y="12193"/>
                  </a:cubicBezTo>
                  <a:cubicBezTo>
                    <a:pt x="479" y="15586"/>
                    <a:pt x="3459" y="17513"/>
                    <a:pt x="5652" y="17513"/>
                  </a:cubicBezTo>
                  <a:cubicBezTo>
                    <a:pt x="6117" y="17513"/>
                    <a:pt x="6547" y="17426"/>
                    <a:pt x="6907" y="17248"/>
                  </a:cubicBezTo>
                  <a:cubicBezTo>
                    <a:pt x="9806" y="15786"/>
                    <a:pt x="11764" y="12912"/>
                    <a:pt x="13524" y="9715"/>
                  </a:cubicBezTo>
                  <a:cubicBezTo>
                    <a:pt x="14961" y="7113"/>
                    <a:pt x="15804" y="5378"/>
                    <a:pt x="15804" y="5378"/>
                  </a:cubicBezTo>
                  <a:lnTo>
                    <a:pt x="10327" y="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6"/>
            <p:cNvSpPr/>
            <p:nvPr/>
          </p:nvSpPr>
          <p:spPr>
            <a:xfrm>
              <a:off x="2262972" y="309187"/>
              <a:ext cx="718286" cy="687332"/>
            </a:xfrm>
            <a:custGeom>
              <a:avLst/>
              <a:gdLst/>
              <a:ahLst/>
              <a:cxnLst/>
              <a:rect l="l" t="t" r="r" b="b"/>
              <a:pathLst>
                <a:path w="8377" h="8016" extrusionOk="0">
                  <a:moveTo>
                    <a:pt x="2018" y="1"/>
                  </a:moveTo>
                  <a:cubicBezTo>
                    <a:pt x="1780" y="1"/>
                    <a:pt x="1525" y="106"/>
                    <a:pt x="1338" y="279"/>
                  </a:cubicBezTo>
                  <a:lnTo>
                    <a:pt x="223" y="1419"/>
                  </a:lnTo>
                  <a:cubicBezTo>
                    <a:pt x="0" y="1741"/>
                    <a:pt x="0" y="2262"/>
                    <a:pt x="322" y="2559"/>
                  </a:cubicBezTo>
                  <a:lnTo>
                    <a:pt x="5799" y="7838"/>
                  </a:lnTo>
                  <a:cubicBezTo>
                    <a:pt x="5921" y="7960"/>
                    <a:pt x="6065" y="8015"/>
                    <a:pt x="6212" y="8015"/>
                  </a:cubicBezTo>
                  <a:cubicBezTo>
                    <a:pt x="6422" y="8015"/>
                    <a:pt x="6640" y="7903"/>
                    <a:pt x="6815" y="7714"/>
                  </a:cubicBezTo>
                  <a:lnTo>
                    <a:pt x="7955" y="6599"/>
                  </a:lnTo>
                  <a:cubicBezTo>
                    <a:pt x="8277" y="6276"/>
                    <a:pt x="8376" y="5756"/>
                    <a:pt x="8054" y="5558"/>
                  </a:cubicBezTo>
                  <a:lnTo>
                    <a:pt x="2478" y="180"/>
                  </a:lnTo>
                  <a:cubicBezTo>
                    <a:pt x="2354" y="56"/>
                    <a:pt x="2190" y="1"/>
                    <a:pt x="2018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46"/>
            <p:cNvSpPr/>
            <p:nvPr/>
          </p:nvSpPr>
          <p:spPr>
            <a:xfrm>
              <a:off x="2262972" y="307558"/>
              <a:ext cx="187010" cy="195584"/>
            </a:xfrm>
            <a:custGeom>
              <a:avLst/>
              <a:gdLst/>
              <a:ahLst/>
              <a:cxnLst/>
              <a:rect l="l" t="t" r="r" b="b"/>
              <a:pathLst>
                <a:path w="2181" h="2281" extrusionOk="0">
                  <a:moveTo>
                    <a:pt x="1859" y="1"/>
                  </a:moveTo>
                  <a:lnTo>
                    <a:pt x="0" y="1959"/>
                  </a:lnTo>
                  <a:cubicBezTo>
                    <a:pt x="0" y="2058"/>
                    <a:pt x="99" y="2281"/>
                    <a:pt x="99" y="2281"/>
                  </a:cubicBezTo>
                  <a:cubicBezTo>
                    <a:pt x="99" y="2281"/>
                    <a:pt x="2082" y="100"/>
                    <a:pt x="2181" y="1"/>
                  </a:cubicBez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46"/>
            <p:cNvSpPr/>
            <p:nvPr/>
          </p:nvSpPr>
          <p:spPr>
            <a:xfrm>
              <a:off x="2324536" y="360719"/>
              <a:ext cx="195584" cy="212562"/>
            </a:xfrm>
            <a:custGeom>
              <a:avLst/>
              <a:gdLst/>
              <a:ahLst/>
              <a:cxnLst/>
              <a:rect l="l" t="t" r="r" b="b"/>
              <a:pathLst>
                <a:path w="2281" h="2479" extrusionOk="0">
                  <a:moveTo>
                    <a:pt x="2181" y="0"/>
                  </a:moveTo>
                  <a:lnTo>
                    <a:pt x="1" y="2280"/>
                  </a:lnTo>
                  <a:lnTo>
                    <a:pt x="125" y="2479"/>
                  </a:lnTo>
                  <a:lnTo>
                    <a:pt x="2281" y="100"/>
                  </a:lnTo>
                  <a:lnTo>
                    <a:pt x="2181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6"/>
            <p:cNvSpPr/>
            <p:nvPr/>
          </p:nvSpPr>
          <p:spPr>
            <a:xfrm>
              <a:off x="2396818" y="430858"/>
              <a:ext cx="193441" cy="204073"/>
            </a:xfrm>
            <a:custGeom>
              <a:avLst/>
              <a:gdLst/>
              <a:ahLst/>
              <a:cxnLst/>
              <a:rect l="l" t="t" r="r" b="b"/>
              <a:pathLst>
                <a:path w="2256" h="2380" extrusionOk="0">
                  <a:moveTo>
                    <a:pt x="2156" y="0"/>
                  </a:moveTo>
                  <a:lnTo>
                    <a:pt x="0" y="2280"/>
                  </a:lnTo>
                  <a:lnTo>
                    <a:pt x="99" y="2379"/>
                  </a:lnTo>
                  <a:lnTo>
                    <a:pt x="2255" y="99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6"/>
            <p:cNvSpPr/>
            <p:nvPr/>
          </p:nvSpPr>
          <p:spPr>
            <a:xfrm>
              <a:off x="2458382" y="492422"/>
              <a:ext cx="204073" cy="212648"/>
            </a:xfrm>
            <a:custGeom>
              <a:avLst/>
              <a:gdLst/>
              <a:ahLst/>
              <a:cxnLst/>
              <a:rect l="l" t="t" r="r" b="b"/>
              <a:pathLst>
                <a:path w="2380" h="2480" extrusionOk="0">
                  <a:moveTo>
                    <a:pt x="2281" y="1"/>
                  </a:moveTo>
                  <a:lnTo>
                    <a:pt x="1" y="2380"/>
                  </a:lnTo>
                  <a:lnTo>
                    <a:pt x="199" y="2479"/>
                  </a:lnTo>
                  <a:lnTo>
                    <a:pt x="2380" y="224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46"/>
            <p:cNvSpPr/>
            <p:nvPr/>
          </p:nvSpPr>
          <p:spPr>
            <a:xfrm>
              <a:off x="2528521" y="564705"/>
              <a:ext cx="204073" cy="212562"/>
            </a:xfrm>
            <a:custGeom>
              <a:avLst/>
              <a:gdLst/>
              <a:ahLst/>
              <a:cxnLst/>
              <a:rect l="l" t="t" r="r" b="b"/>
              <a:pathLst>
                <a:path w="2380" h="2479" extrusionOk="0">
                  <a:moveTo>
                    <a:pt x="2281" y="0"/>
                  </a:moveTo>
                  <a:lnTo>
                    <a:pt x="1" y="2256"/>
                  </a:lnTo>
                  <a:lnTo>
                    <a:pt x="224" y="2479"/>
                  </a:lnTo>
                  <a:lnTo>
                    <a:pt x="2380" y="100"/>
                  </a:lnTo>
                  <a:lnTo>
                    <a:pt x="2281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46"/>
            <p:cNvSpPr/>
            <p:nvPr/>
          </p:nvSpPr>
          <p:spPr>
            <a:xfrm>
              <a:off x="2600803" y="626355"/>
              <a:ext cx="201929" cy="212562"/>
            </a:xfrm>
            <a:custGeom>
              <a:avLst/>
              <a:gdLst/>
              <a:ahLst/>
              <a:cxnLst/>
              <a:rect l="l" t="t" r="r" b="b"/>
              <a:pathLst>
                <a:path w="2355" h="2479" extrusionOk="0">
                  <a:moveTo>
                    <a:pt x="2255" y="0"/>
                  </a:moveTo>
                  <a:lnTo>
                    <a:pt x="0" y="2379"/>
                  </a:lnTo>
                  <a:lnTo>
                    <a:pt x="199" y="2478"/>
                  </a:lnTo>
                  <a:lnTo>
                    <a:pt x="2354" y="198"/>
                  </a:lnTo>
                  <a:lnTo>
                    <a:pt x="2255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46"/>
            <p:cNvSpPr/>
            <p:nvPr/>
          </p:nvSpPr>
          <p:spPr>
            <a:xfrm>
              <a:off x="2670942" y="696408"/>
              <a:ext cx="204073" cy="212648"/>
            </a:xfrm>
            <a:custGeom>
              <a:avLst/>
              <a:gdLst/>
              <a:ahLst/>
              <a:cxnLst/>
              <a:rect l="l" t="t" r="r" b="b"/>
              <a:pathLst>
                <a:path w="2380" h="2480" extrusionOk="0">
                  <a:moveTo>
                    <a:pt x="2280" y="1"/>
                  </a:moveTo>
                  <a:lnTo>
                    <a:pt x="0" y="2281"/>
                  </a:lnTo>
                  <a:lnTo>
                    <a:pt x="198" y="2479"/>
                  </a:lnTo>
                  <a:lnTo>
                    <a:pt x="2379" y="224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46"/>
            <p:cNvSpPr/>
            <p:nvPr/>
          </p:nvSpPr>
          <p:spPr>
            <a:xfrm>
              <a:off x="1466152" y="1210616"/>
              <a:ext cx="788340" cy="759615"/>
            </a:xfrm>
            <a:custGeom>
              <a:avLst/>
              <a:gdLst/>
              <a:ahLst/>
              <a:cxnLst/>
              <a:rect l="l" t="t" r="r" b="b"/>
              <a:pathLst>
                <a:path w="9194" h="8859" extrusionOk="0">
                  <a:moveTo>
                    <a:pt x="1462" y="1"/>
                  </a:moveTo>
                  <a:cubicBezTo>
                    <a:pt x="719" y="1042"/>
                    <a:pt x="0" y="1959"/>
                    <a:pt x="99" y="3718"/>
                  </a:cubicBezTo>
                  <a:cubicBezTo>
                    <a:pt x="281" y="7083"/>
                    <a:pt x="3313" y="8859"/>
                    <a:pt x="5546" y="8859"/>
                  </a:cubicBezTo>
                  <a:cubicBezTo>
                    <a:pt x="6059" y="8859"/>
                    <a:pt x="6530" y="8765"/>
                    <a:pt x="6914" y="8575"/>
                  </a:cubicBezTo>
                  <a:cubicBezTo>
                    <a:pt x="6914" y="8575"/>
                    <a:pt x="7955" y="8055"/>
                    <a:pt x="9194" y="6915"/>
                  </a:cubicBezTo>
                  <a:cubicBezTo>
                    <a:pt x="7137" y="3198"/>
                    <a:pt x="1462" y="1"/>
                    <a:pt x="1462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46"/>
            <p:cNvSpPr/>
            <p:nvPr/>
          </p:nvSpPr>
          <p:spPr>
            <a:xfrm>
              <a:off x="2086596" y="528606"/>
              <a:ext cx="646003" cy="673613"/>
            </a:xfrm>
            <a:custGeom>
              <a:avLst/>
              <a:gdLst/>
              <a:ahLst/>
              <a:cxnLst/>
              <a:rect l="l" t="t" r="r" b="b"/>
              <a:pathLst>
                <a:path w="7534" h="7856" extrusionOk="0">
                  <a:moveTo>
                    <a:pt x="99" y="0"/>
                  </a:moveTo>
                  <a:cubicBezTo>
                    <a:pt x="0" y="0"/>
                    <a:pt x="0" y="99"/>
                    <a:pt x="0" y="198"/>
                  </a:cubicBezTo>
                  <a:lnTo>
                    <a:pt x="0" y="1239"/>
                  </a:lnTo>
                  <a:cubicBezTo>
                    <a:pt x="0" y="1561"/>
                    <a:pt x="198" y="1760"/>
                    <a:pt x="521" y="1760"/>
                  </a:cubicBezTo>
                  <a:lnTo>
                    <a:pt x="1041" y="1760"/>
                  </a:lnTo>
                  <a:cubicBezTo>
                    <a:pt x="1239" y="1760"/>
                    <a:pt x="1438" y="1958"/>
                    <a:pt x="1438" y="2181"/>
                  </a:cubicBezTo>
                  <a:lnTo>
                    <a:pt x="1438" y="2677"/>
                  </a:lnTo>
                  <a:cubicBezTo>
                    <a:pt x="1438" y="2999"/>
                    <a:pt x="1661" y="3197"/>
                    <a:pt x="1958" y="3296"/>
                  </a:cubicBezTo>
                  <a:lnTo>
                    <a:pt x="2478" y="3296"/>
                  </a:lnTo>
                  <a:cubicBezTo>
                    <a:pt x="2677" y="3296"/>
                    <a:pt x="2900" y="3519"/>
                    <a:pt x="2900" y="3717"/>
                  </a:cubicBezTo>
                  <a:lnTo>
                    <a:pt x="2900" y="4238"/>
                  </a:lnTo>
                  <a:cubicBezTo>
                    <a:pt x="2900" y="4535"/>
                    <a:pt x="3197" y="4758"/>
                    <a:pt x="3395" y="4758"/>
                  </a:cubicBezTo>
                  <a:lnTo>
                    <a:pt x="3916" y="4857"/>
                  </a:lnTo>
                  <a:cubicBezTo>
                    <a:pt x="4238" y="4857"/>
                    <a:pt x="4337" y="4956"/>
                    <a:pt x="4337" y="5155"/>
                  </a:cubicBezTo>
                  <a:lnTo>
                    <a:pt x="4337" y="5774"/>
                  </a:lnTo>
                  <a:cubicBezTo>
                    <a:pt x="4337" y="5997"/>
                    <a:pt x="4634" y="6295"/>
                    <a:pt x="4857" y="6295"/>
                  </a:cubicBezTo>
                  <a:lnTo>
                    <a:pt x="5477" y="6295"/>
                  </a:lnTo>
                  <a:cubicBezTo>
                    <a:pt x="5675" y="6295"/>
                    <a:pt x="5774" y="6518"/>
                    <a:pt x="5774" y="6716"/>
                  </a:cubicBezTo>
                  <a:lnTo>
                    <a:pt x="5774" y="7236"/>
                  </a:lnTo>
                  <a:cubicBezTo>
                    <a:pt x="5873" y="7534"/>
                    <a:pt x="6096" y="7757"/>
                    <a:pt x="6295" y="7757"/>
                  </a:cubicBezTo>
                  <a:lnTo>
                    <a:pt x="7335" y="7856"/>
                  </a:lnTo>
                  <a:cubicBezTo>
                    <a:pt x="7435" y="7856"/>
                    <a:pt x="7534" y="7856"/>
                    <a:pt x="7534" y="7757"/>
                  </a:cubicBezTo>
                  <a:lnTo>
                    <a:pt x="7534" y="7633"/>
                  </a:lnTo>
                  <a:lnTo>
                    <a:pt x="7435" y="7534"/>
                  </a:lnTo>
                  <a:lnTo>
                    <a:pt x="6493" y="7534"/>
                  </a:lnTo>
                  <a:cubicBezTo>
                    <a:pt x="6295" y="7435"/>
                    <a:pt x="6096" y="7335"/>
                    <a:pt x="6096" y="7137"/>
                  </a:cubicBezTo>
                  <a:lnTo>
                    <a:pt x="6096" y="6518"/>
                  </a:lnTo>
                  <a:cubicBezTo>
                    <a:pt x="6096" y="6295"/>
                    <a:pt x="5873" y="6096"/>
                    <a:pt x="5576" y="5997"/>
                  </a:cubicBezTo>
                  <a:lnTo>
                    <a:pt x="5056" y="5997"/>
                  </a:lnTo>
                  <a:cubicBezTo>
                    <a:pt x="4857" y="5997"/>
                    <a:pt x="4634" y="5774"/>
                    <a:pt x="4634" y="5576"/>
                  </a:cubicBezTo>
                  <a:lnTo>
                    <a:pt x="4634" y="5056"/>
                  </a:lnTo>
                  <a:cubicBezTo>
                    <a:pt x="4634" y="4758"/>
                    <a:pt x="4436" y="4535"/>
                    <a:pt x="4139" y="4535"/>
                  </a:cubicBezTo>
                  <a:lnTo>
                    <a:pt x="3618" y="4436"/>
                  </a:lnTo>
                  <a:cubicBezTo>
                    <a:pt x="3395" y="4436"/>
                    <a:pt x="3197" y="4337"/>
                    <a:pt x="3197" y="4139"/>
                  </a:cubicBezTo>
                  <a:lnTo>
                    <a:pt x="3197" y="3519"/>
                  </a:lnTo>
                  <a:cubicBezTo>
                    <a:pt x="3197" y="3296"/>
                    <a:pt x="2999" y="2999"/>
                    <a:pt x="2677" y="2999"/>
                  </a:cubicBezTo>
                  <a:lnTo>
                    <a:pt x="2156" y="2999"/>
                  </a:lnTo>
                  <a:cubicBezTo>
                    <a:pt x="1958" y="2999"/>
                    <a:pt x="1760" y="2800"/>
                    <a:pt x="1760" y="2577"/>
                  </a:cubicBezTo>
                  <a:lnTo>
                    <a:pt x="1760" y="2057"/>
                  </a:lnTo>
                  <a:cubicBezTo>
                    <a:pt x="1760" y="1760"/>
                    <a:pt x="1537" y="1561"/>
                    <a:pt x="1239" y="1561"/>
                  </a:cubicBezTo>
                  <a:lnTo>
                    <a:pt x="719" y="1437"/>
                  </a:lnTo>
                  <a:cubicBezTo>
                    <a:pt x="521" y="1437"/>
                    <a:pt x="298" y="1239"/>
                    <a:pt x="298" y="1041"/>
                  </a:cubicBezTo>
                  <a:lnTo>
                    <a:pt x="298" y="198"/>
                  </a:lnTo>
                  <a:cubicBezTo>
                    <a:pt x="298" y="99"/>
                    <a:pt x="198" y="0"/>
                    <a:pt x="99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46"/>
            <p:cNvSpPr/>
            <p:nvPr/>
          </p:nvSpPr>
          <p:spPr>
            <a:xfrm>
              <a:off x="2156649" y="458467"/>
              <a:ext cx="656721" cy="671555"/>
            </a:xfrm>
            <a:custGeom>
              <a:avLst/>
              <a:gdLst/>
              <a:ahLst/>
              <a:cxnLst/>
              <a:rect l="l" t="t" r="r" b="b"/>
              <a:pathLst>
                <a:path w="7659" h="7832" extrusionOk="0">
                  <a:moveTo>
                    <a:pt x="224" y="0"/>
                  </a:moveTo>
                  <a:cubicBezTo>
                    <a:pt x="100" y="0"/>
                    <a:pt x="1" y="100"/>
                    <a:pt x="1" y="100"/>
                  </a:cubicBezTo>
                  <a:lnTo>
                    <a:pt x="100" y="1239"/>
                  </a:lnTo>
                  <a:cubicBezTo>
                    <a:pt x="100" y="1438"/>
                    <a:pt x="323" y="1636"/>
                    <a:pt x="621" y="1760"/>
                  </a:cubicBezTo>
                  <a:lnTo>
                    <a:pt x="1141" y="1760"/>
                  </a:lnTo>
                  <a:cubicBezTo>
                    <a:pt x="1339" y="1760"/>
                    <a:pt x="1463" y="1958"/>
                    <a:pt x="1562" y="2156"/>
                  </a:cubicBezTo>
                  <a:lnTo>
                    <a:pt x="1562" y="2677"/>
                  </a:lnTo>
                  <a:cubicBezTo>
                    <a:pt x="1562" y="2999"/>
                    <a:pt x="1760" y="3197"/>
                    <a:pt x="2083" y="3197"/>
                  </a:cubicBezTo>
                  <a:lnTo>
                    <a:pt x="2578" y="3296"/>
                  </a:lnTo>
                  <a:cubicBezTo>
                    <a:pt x="2801" y="3296"/>
                    <a:pt x="3000" y="3395"/>
                    <a:pt x="3000" y="3618"/>
                  </a:cubicBezTo>
                  <a:lnTo>
                    <a:pt x="3000" y="4238"/>
                  </a:lnTo>
                  <a:cubicBezTo>
                    <a:pt x="3000" y="4436"/>
                    <a:pt x="3198" y="4734"/>
                    <a:pt x="3520" y="4734"/>
                  </a:cubicBezTo>
                  <a:lnTo>
                    <a:pt x="4040" y="4734"/>
                  </a:lnTo>
                  <a:cubicBezTo>
                    <a:pt x="4239" y="4734"/>
                    <a:pt x="4437" y="4957"/>
                    <a:pt x="4437" y="5155"/>
                  </a:cubicBezTo>
                  <a:lnTo>
                    <a:pt x="4437" y="5675"/>
                  </a:lnTo>
                  <a:cubicBezTo>
                    <a:pt x="4437" y="5973"/>
                    <a:pt x="4660" y="6196"/>
                    <a:pt x="4957" y="6196"/>
                  </a:cubicBezTo>
                  <a:lnTo>
                    <a:pt x="5478" y="6295"/>
                  </a:lnTo>
                  <a:cubicBezTo>
                    <a:pt x="5676" y="6295"/>
                    <a:pt x="5899" y="6493"/>
                    <a:pt x="5899" y="6716"/>
                  </a:cubicBezTo>
                  <a:lnTo>
                    <a:pt x="5899" y="7212"/>
                  </a:lnTo>
                  <a:cubicBezTo>
                    <a:pt x="5899" y="7534"/>
                    <a:pt x="6097" y="7732"/>
                    <a:pt x="6419" y="7732"/>
                  </a:cubicBezTo>
                  <a:lnTo>
                    <a:pt x="7435" y="7831"/>
                  </a:lnTo>
                  <a:cubicBezTo>
                    <a:pt x="7534" y="7831"/>
                    <a:pt x="7534" y="7732"/>
                    <a:pt x="7534" y="7633"/>
                  </a:cubicBezTo>
                  <a:cubicBezTo>
                    <a:pt x="7658" y="7633"/>
                    <a:pt x="7534" y="7633"/>
                    <a:pt x="7534" y="7534"/>
                  </a:cubicBezTo>
                  <a:lnTo>
                    <a:pt x="7435" y="7534"/>
                  </a:lnTo>
                  <a:lnTo>
                    <a:pt x="6518" y="7435"/>
                  </a:lnTo>
                  <a:cubicBezTo>
                    <a:pt x="6295" y="7435"/>
                    <a:pt x="6196" y="7212"/>
                    <a:pt x="6196" y="7013"/>
                  </a:cubicBezTo>
                  <a:lnTo>
                    <a:pt x="6196" y="6493"/>
                  </a:lnTo>
                  <a:cubicBezTo>
                    <a:pt x="6097" y="6196"/>
                    <a:pt x="5899" y="5973"/>
                    <a:pt x="5676" y="5973"/>
                  </a:cubicBezTo>
                  <a:lnTo>
                    <a:pt x="5056" y="5973"/>
                  </a:lnTo>
                  <a:cubicBezTo>
                    <a:pt x="4858" y="5973"/>
                    <a:pt x="4759" y="5774"/>
                    <a:pt x="4759" y="5576"/>
                  </a:cubicBezTo>
                  <a:lnTo>
                    <a:pt x="4660" y="5056"/>
                  </a:lnTo>
                  <a:cubicBezTo>
                    <a:pt x="4660" y="4734"/>
                    <a:pt x="4437" y="4535"/>
                    <a:pt x="4239" y="4436"/>
                  </a:cubicBezTo>
                  <a:lnTo>
                    <a:pt x="3619" y="4436"/>
                  </a:lnTo>
                  <a:cubicBezTo>
                    <a:pt x="3421" y="4436"/>
                    <a:pt x="3322" y="4238"/>
                    <a:pt x="3322" y="4015"/>
                  </a:cubicBezTo>
                  <a:lnTo>
                    <a:pt x="3198" y="3495"/>
                  </a:lnTo>
                  <a:cubicBezTo>
                    <a:pt x="3198" y="3197"/>
                    <a:pt x="3000" y="2999"/>
                    <a:pt x="2702" y="2999"/>
                  </a:cubicBezTo>
                  <a:lnTo>
                    <a:pt x="2182" y="2875"/>
                  </a:lnTo>
                  <a:cubicBezTo>
                    <a:pt x="1959" y="2875"/>
                    <a:pt x="1860" y="2776"/>
                    <a:pt x="1860" y="2578"/>
                  </a:cubicBezTo>
                  <a:lnTo>
                    <a:pt x="1760" y="1958"/>
                  </a:lnTo>
                  <a:cubicBezTo>
                    <a:pt x="1760" y="1760"/>
                    <a:pt x="1562" y="1438"/>
                    <a:pt x="1240" y="1438"/>
                  </a:cubicBezTo>
                  <a:lnTo>
                    <a:pt x="720" y="1438"/>
                  </a:lnTo>
                  <a:cubicBezTo>
                    <a:pt x="521" y="1438"/>
                    <a:pt x="422" y="1239"/>
                    <a:pt x="422" y="1016"/>
                  </a:cubicBezTo>
                  <a:lnTo>
                    <a:pt x="323" y="100"/>
                  </a:lnTo>
                  <a:cubicBezTo>
                    <a:pt x="323" y="0"/>
                    <a:pt x="224" y="0"/>
                    <a:pt x="224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46"/>
            <p:cNvSpPr/>
            <p:nvPr/>
          </p:nvSpPr>
          <p:spPr>
            <a:xfrm>
              <a:off x="1466752" y="749569"/>
              <a:ext cx="275070" cy="251061"/>
            </a:xfrm>
            <a:custGeom>
              <a:avLst/>
              <a:gdLst/>
              <a:ahLst/>
              <a:cxnLst/>
              <a:rect l="l" t="t" r="r" b="b"/>
              <a:pathLst>
                <a:path w="3208" h="2928" extrusionOk="0">
                  <a:moveTo>
                    <a:pt x="2694" y="0"/>
                  </a:moveTo>
                  <a:lnTo>
                    <a:pt x="1554" y="422"/>
                  </a:lnTo>
                  <a:cubicBezTo>
                    <a:pt x="0" y="1002"/>
                    <a:pt x="357" y="2928"/>
                    <a:pt x="1588" y="2928"/>
                  </a:cubicBezTo>
                  <a:cubicBezTo>
                    <a:pt x="1672" y="2928"/>
                    <a:pt x="1760" y="2919"/>
                    <a:pt x="1852" y="2900"/>
                  </a:cubicBezTo>
                  <a:cubicBezTo>
                    <a:pt x="2593" y="2771"/>
                    <a:pt x="2940" y="2714"/>
                    <a:pt x="3089" y="2691"/>
                  </a:cubicBezTo>
                  <a:lnTo>
                    <a:pt x="3089" y="2691"/>
                  </a:lnTo>
                  <a:lnTo>
                    <a:pt x="3091" y="2702"/>
                  </a:lnTo>
                  <a:cubicBezTo>
                    <a:pt x="3091" y="2702"/>
                    <a:pt x="3208" y="2678"/>
                    <a:pt x="3188" y="2678"/>
                  </a:cubicBezTo>
                  <a:cubicBezTo>
                    <a:pt x="3180" y="2678"/>
                    <a:pt x="3152" y="2682"/>
                    <a:pt x="3089" y="2691"/>
                  </a:cubicBezTo>
                  <a:lnTo>
                    <a:pt x="3089" y="2691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0" name="Google Shape;4330;p46"/>
          <p:cNvSpPr txBox="1">
            <a:spLocks noGrp="1"/>
          </p:cNvSpPr>
          <p:nvPr>
            <p:ph type="title"/>
          </p:nvPr>
        </p:nvSpPr>
        <p:spPr>
          <a:xfrm>
            <a:off x="1652678" y="2001819"/>
            <a:ext cx="5867400" cy="9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</a:t>
            </a:r>
            <a:r>
              <a:rPr lang="en" dirty="0" smtClean="0"/>
              <a:t>ài 2: SỐ ? </a:t>
            </a:r>
            <a:endParaRPr dirty="0"/>
          </a:p>
        </p:txBody>
      </p:sp>
      <p:sp>
        <p:nvSpPr>
          <p:cNvPr id="4332" name="Google Shape;4332;p46"/>
          <p:cNvSpPr/>
          <p:nvPr/>
        </p:nvSpPr>
        <p:spPr>
          <a:xfrm rot="-789442">
            <a:off x="8748315" y="1725659"/>
            <a:ext cx="241789" cy="251948"/>
          </a:xfrm>
          <a:custGeom>
            <a:avLst/>
            <a:gdLst/>
            <a:ahLst/>
            <a:cxnLst/>
            <a:rect l="l" t="t" r="r" b="b"/>
            <a:pathLst>
              <a:path w="2380" h="2480" extrusionOk="0">
                <a:moveTo>
                  <a:pt x="2280" y="1"/>
                </a:moveTo>
                <a:lnTo>
                  <a:pt x="0" y="2281"/>
                </a:lnTo>
                <a:lnTo>
                  <a:pt x="198" y="2479"/>
                </a:lnTo>
                <a:lnTo>
                  <a:pt x="2379" y="224"/>
                </a:lnTo>
                <a:lnTo>
                  <a:pt x="2280" y="1"/>
                </a:lnTo>
                <a:close/>
              </a:path>
            </a:pathLst>
          </a:custGeom>
          <a:solidFill>
            <a:srgbClr val="1F9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6" name="Google Shape;4766;p48"/>
          <p:cNvGrpSpPr/>
          <p:nvPr/>
        </p:nvGrpSpPr>
        <p:grpSpPr>
          <a:xfrm rot="3458214">
            <a:off x="617579" y="3602691"/>
            <a:ext cx="581442" cy="575420"/>
            <a:chOff x="6072860" y="3978716"/>
            <a:chExt cx="581423" cy="575401"/>
          </a:xfrm>
        </p:grpSpPr>
        <p:sp>
          <p:nvSpPr>
            <p:cNvPr id="4767" name="Google Shape;4767;p48"/>
            <p:cNvSpPr/>
            <p:nvPr/>
          </p:nvSpPr>
          <p:spPr>
            <a:xfrm>
              <a:off x="6113676" y="4007859"/>
              <a:ext cx="160306" cy="168510"/>
            </a:xfrm>
            <a:custGeom>
              <a:avLst/>
              <a:gdLst/>
              <a:ahLst/>
              <a:cxnLst/>
              <a:rect l="l" t="t" r="r" b="b"/>
              <a:pathLst>
                <a:path w="5589" h="5875" extrusionOk="0">
                  <a:moveTo>
                    <a:pt x="2744" y="1"/>
                  </a:moveTo>
                  <a:cubicBezTo>
                    <a:pt x="2083" y="81"/>
                    <a:pt x="1502" y="501"/>
                    <a:pt x="1001" y="1002"/>
                  </a:cubicBezTo>
                  <a:cubicBezTo>
                    <a:pt x="581" y="1403"/>
                    <a:pt x="160" y="1823"/>
                    <a:pt x="80" y="2324"/>
                  </a:cubicBezTo>
                  <a:cubicBezTo>
                    <a:pt x="0" y="2905"/>
                    <a:pt x="240" y="3586"/>
                    <a:pt x="501" y="4086"/>
                  </a:cubicBezTo>
                  <a:cubicBezTo>
                    <a:pt x="773" y="4648"/>
                    <a:pt x="1060" y="5875"/>
                    <a:pt x="1754" y="5875"/>
                  </a:cubicBezTo>
                  <a:cubicBezTo>
                    <a:pt x="1877" y="5875"/>
                    <a:pt x="2013" y="5836"/>
                    <a:pt x="2163" y="5749"/>
                  </a:cubicBezTo>
                  <a:cubicBezTo>
                    <a:pt x="3084" y="5088"/>
                    <a:pt x="3906" y="4167"/>
                    <a:pt x="4747" y="3405"/>
                  </a:cubicBezTo>
                  <a:cubicBezTo>
                    <a:pt x="5167" y="3085"/>
                    <a:pt x="5588" y="2584"/>
                    <a:pt x="5508" y="2084"/>
                  </a:cubicBezTo>
                  <a:cubicBezTo>
                    <a:pt x="5508" y="1583"/>
                    <a:pt x="5167" y="1242"/>
                    <a:pt x="4747" y="1002"/>
                  </a:cubicBezTo>
                  <a:cubicBezTo>
                    <a:pt x="4166" y="501"/>
                    <a:pt x="3505" y="1"/>
                    <a:pt x="2744" y="1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48"/>
            <p:cNvSpPr/>
            <p:nvPr/>
          </p:nvSpPr>
          <p:spPr>
            <a:xfrm>
              <a:off x="6072860" y="4033243"/>
              <a:ext cx="581423" cy="520874"/>
            </a:xfrm>
            <a:custGeom>
              <a:avLst/>
              <a:gdLst/>
              <a:ahLst/>
              <a:cxnLst/>
              <a:rect l="l" t="t" r="r" b="b"/>
              <a:pathLst>
                <a:path w="20271" h="18160" extrusionOk="0">
                  <a:moveTo>
                    <a:pt x="10148" y="0"/>
                  </a:moveTo>
                  <a:cubicBezTo>
                    <a:pt x="8036" y="0"/>
                    <a:pt x="5907" y="723"/>
                    <a:pt x="4167" y="2200"/>
                  </a:cubicBezTo>
                  <a:cubicBezTo>
                    <a:pt x="422" y="5445"/>
                    <a:pt x="1" y="11213"/>
                    <a:pt x="3246" y="15038"/>
                  </a:cubicBezTo>
                  <a:cubicBezTo>
                    <a:pt x="5077" y="17100"/>
                    <a:pt x="7606" y="18159"/>
                    <a:pt x="10150" y="18159"/>
                  </a:cubicBezTo>
                  <a:cubicBezTo>
                    <a:pt x="12252" y="18159"/>
                    <a:pt x="14364" y="17437"/>
                    <a:pt x="16104" y="15960"/>
                  </a:cubicBezTo>
                  <a:cubicBezTo>
                    <a:pt x="19849" y="12635"/>
                    <a:pt x="20270" y="6947"/>
                    <a:pt x="17025" y="3121"/>
                  </a:cubicBezTo>
                  <a:cubicBezTo>
                    <a:pt x="15238" y="1059"/>
                    <a:pt x="12705" y="0"/>
                    <a:pt x="10148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48"/>
            <p:cNvSpPr/>
            <p:nvPr/>
          </p:nvSpPr>
          <p:spPr>
            <a:xfrm>
              <a:off x="6120560" y="4057854"/>
              <a:ext cx="452696" cy="428574"/>
            </a:xfrm>
            <a:custGeom>
              <a:avLst/>
              <a:gdLst/>
              <a:ahLst/>
              <a:cxnLst/>
              <a:rect l="l" t="t" r="r" b="b"/>
              <a:pathLst>
                <a:path w="15783" h="14942" extrusionOk="0">
                  <a:moveTo>
                    <a:pt x="12518" y="0"/>
                  </a:moveTo>
                  <a:cubicBezTo>
                    <a:pt x="12018" y="1422"/>
                    <a:pt x="11277" y="2844"/>
                    <a:pt x="10175" y="4166"/>
                  </a:cubicBezTo>
                  <a:cubicBezTo>
                    <a:pt x="7671" y="7591"/>
                    <a:pt x="4006" y="10175"/>
                    <a:pt x="0" y="11517"/>
                  </a:cubicBezTo>
                  <a:cubicBezTo>
                    <a:pt x="421" y="12438"/>
                    <a:pt x="922" y="13359"/>
                    <a:pt x="1583" y="14180"/>
                  </a:cubicBezTo>
                  <a:lnTo>
                    <a:pt x="2344" y="14941"/>
                  </a:lnTo>
                  <a:cubicBezTo>
                    <a:pt x="5088" y="13940"/>
                    <a:pt x="7671" y="12358"/>
                    <a:pt x="9854" y="10435"/>
                  </a:cubicBezTo>
                  <a:cubicBezTo>
                    <a:pt x="11176" y="9353"/>
                    <a:pt x="12438" y="8012"/>
                    <a:pt x="13440" y="6590"/>
                  </a:cubicBezTo>
                  <a:cubicBezTo>
                    <a:pt x="14361" y="5348"/>
                    <a:pt x="15182" y="4086"/>
                    <a:pt x="15783" y="2764"/>
                  </a:cubicBezTo>
                  <a:cubicBezTo>
                    <a:pt x="15603" y="2584"/>
                    <a:pt x="15523" y="2424"/>
                    <a:pt x="15362" y="2263"/>
                  </a:cubicBezTo>
                  <a:cubicBezTo>
                    <a:pt x="14521" y="1342"/>
                    <a:pt x="13520" y="581"/>
                    <a:pt x="12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48"/>
            <p:cNvSpPr/>
            <p:nvPr/>
          </p:nvSpPr>
          <p:spPr>
            <a:xfrm>
              <a:off x="6178013" y="4387282"/>
              <a:ext cx="62069" cy="59889"/>
            </a:xfrm>
            <a:custGeom>
              <a:avLst/>
              <a:gdLst/>
              <a:ahLst/>
              <a:cxnLst/>
              <a:rect l="l" t="t" r="r" b="b"/>
              <a:pathLst>
                <a:path w="2164" h="2088" extrusionOk="0">
                  <a:moveTo>
                    <a:pt x="792" y="0"/>
                  </a:moveTo>
                  <a:cubicBezTo>
                    <a:pt x="678" y="0"/>
                    <a:pt x="581" y="75"/>
                    <a:pt x="581" y="192"/>
                  </a:cubicBezTo>
                  <a:lnTo>
                    <a:pt x="581" y="612"/>
                  </a:lnTo>
                  <a:cubicBezTo>
                    <a:pt x="581" y="693"/>
                    <a:pt x="581" y="693"/>
                    <a:pt x="501" y="793"/>
                  </a:cubicBezTo>
                  <a:lnTo>
                    <a:pt x="160" y="1033"/>
                  </a:lnTo>
                  <a:cubicBezTo>
                    <a:pt x="0" y="1033"/>
                    <a:pt x="0" y="1293"/>
                    <a:pt x="160" y="1293"/>
                  </a:cubicBezTo>
                  <a:lnTo>
                    <a:pt x="581" y="1454"/>
                  </a:lnTo>
                  <a:cubicBezTo>
                    <a:pt x="661" y="1454"/>
                    <a:pt x="661" y="1534"/>
                    <a:pt x="661" y="1534"/>
                  </a:cubicBezTo>
                  <a:lnTo>
                    <a:pt x="841" y="1954"/>
                  </a:lnTo>
                  <a:cubicBezTo>
                    <a:pt x="841" y="2048"/>
                    <a:pt x="896" y="2087"/>
                    <a:pt x="958" y="2087"/>
                  </a:cubicBezTo>
                  <a:cubicBezTo>
                    <a:pt x="1002" y="2087"/>
                    <a:pt x="1049" y="2068"/>
                    <a:pt x="1082" y="2034"/>
                  </a:cubicBezTo>
                  <a:lnTo>
                    <a:pt x="1342" y="1694"/>
                  </a:lnTo>
                  <a:cubicBezTo>
                    <a:pt x="1422" y="1694"/>
                    <a:pt x="1422" y="1614"/>
                    <a:pt x="1502" y="1614"/>
                  </a:cubicBezTo>
                  <a:lnTo>
                    <a:pt x="1923" y="1694"/>
                  </a:lnTo>
                  <a:cubicBezTo>
                    <a:pt x="2083" y="1694"/>
                    <a:pt x="2163" y="1534"/>
                    <a:pt x="2083" y="1374"/>
                  </a:cubicBezTo>
                  <a:lnTo>
                    <a:pt x="1843" y="1033"/>
                  </a:lnTo>
                  <a:lnTo>
                    <a:pt x="1843" y="873"/>
                  </a:lnTo>
                  <a:lnTo>
                    <a:pt x="2003" y="452"/>
                  </a:lnTo>
                  <a:cubicBezTo>
                    <a:pt x="2003" y="389"/>
                    <a:pt x="1953" y="262"/>
                    <a:pt x="1852" y="262"/>
                  </a:cubicBezTo>
                  <a:cubicBezTo>
                    <a:pt x="1826" y="262"/>
                    <a:pt x="1796" y="271"/>
                    <a:pt x="1763" y="292"/>
                  </a:cubicBezTo>
                  <a:lnTo>
                    <a:pt x="1342" y="372"/>
                  </a:lnTo>
                  <a:lnTo>
                    <a:pt x="1162" y="372"/>
                  </a:lnTo>
                  <a:lnTo>
                    <a:pt x="922" y="32"/>
                  </a:lnTo>
                  <a:cubicBezTo>
                    <a:pt x="879" y="10"/>
                    <a:pt x="834" y="0"/>
                    <a:pt x="792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48"/>
            <p:cNvSpPr/>
            <p:nvPr/>
          </p:nvSpPr>
          <p:spPr>
            <a:xfrm>
              <a:off x="6276253" y="4329772"/>
              <a:ext cx="62069" cy="57652"/>
            </a:xfrm>
            <a:custGeom>
              <a:avLst/>
              <a:gdLst/>
              <a:ahLst/>
              <a:cxnLst/>
              <a:rect l="l" t="t" r="r" b="b"/>
              <a:pathLst>
                <a:path w="2164" h="2010" extrusionOk="0">
                  <a:moveTo>
                    <a:pt x="1507" y="1"/>
                  </a:moveTo>
                  <a:cubicBezTo>
                    <a:pt x="1476" y="1"/>
                    <a:pt x="1446" y="10"/>
                    <a:pt x="1422" y="34"/>
                  </a:cubicBezTo>
                  <a:lnTo>
                    <a:pt x="1002" y="194"/>
                  </a:lnTo>
                  <a:cubicBezTo>
                    <a:pt x="1002" y="294"/>
                    <a:pt x="921" y="294"/>
                    <a:pt x="841" y="294"/>
                  </a:cubicBezTo>
                  <a:lnTo>
                    <a:pt x="501" y="114"/>
                  </a:lnTo>
                  <a:cubicBezTo>
                    <a:pt x="471" y="99"/>
                    <a:pt x="440" y="92"/>
                    <a:pt x="410" y="92"/>
                  </a:cubicBezTo>
                  <a:cubicBezTo>
                    <a:pt x="282" y="92"/>
                    <a:pt x="176" y="213"/>
                    <a:pt x="240" y="294"/>
                  </a:cubicBezTo>
                  <a:lnTo>
                    <a:pt x="341" y="695"/>
                  </a:lnTo>
                  <a:lnTo>
                    <a:pt x="341" y="875"/>
                  </a:lnTo>
                  <a:lnTo>
                    <a:pt x="80" y="1195"/>
                  </a:lnTo>
                  <a:cubicBezTo>
                    <a:pt x="0" y="1296"/>
                    <a:pt x="0" y="1456"/>
                    <a:pt x="160" y="1456"/>
                  </a:cubicBezTo>
                  <a:lnTo>
                    <a:pt x="581" y="1536"/>
                  </a:lnTo>
                  <a:cubicBezTo>
                    <a:pt x="661" y="1536"/>
                    <a:pt x="741" y="1536"/>
                    <a:pt x="741" y="1616"/>
                  </a:cubicBezTo>
                  <a:lnTo>
                    <a:pt x="1002" y="1956"/>
                  </a:lnTo>
                  <a:cubicBezTo>
                    <a:pt x="1035" y="1990"/>
                    <a:pt x="1082" y="2009"/>
                    <a:pt x="1125" y="2009"/>
                  </a:cubicBezTo>
                  <a:cubicBezTo>
                    <a:pt x="1187" y="2009"/>
                    <a:pt x="1242" y="1970"/>
                    <a:pt x="1242" y="1876"/>
                  </a:cubicBezTo>
                  <a:lnTo>
                    <a:pt x="1422" y="1536"/>
                  </a:lnTo>
                  <a:cubicBezTo>
                    <a:pt x="1422" y="1456"/>
                    <a:pt x="1502" y="1376"/>
                    <a:pt x="1582" y="1376"/>
                  </a:cubicBezTo>
                  <a:lnTo>
                    <a:pt x="2003" y="1296"/>
                  </a:lnTo>
                  <a:cubicBezTo>
                    <a:pt x="2083" y="1296"/>
                    <a:pt x="2163" y="1035"/>
                    <a:pt x="2003" y="955"/>
                  </a:cubicBezTo>
                  <a:lnTo>
                    <a:pt x="1663" y="695"/>
                  </a:lnTo>
                  <a:cubicBezTo>
                    <a:pt x="1663" y="695"/>
                    <a:pt x="1582" y="615"/>
                    <a:pt x="1582" y="534"/>
                  </a:cubicBezTo>
                  <a:lnTo>
                    <a:pt x="1663" y="114"/>
                  </a:lnTo>
                  <a:cubicBezTo>
                    <a:pt x="1663" y="57"/>
                    <a:pt x="1582" y="1"/>
                    <a:pt x="150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48"/>
            <p:cNvSpPr/>
            <p:nvPr/>
          </p:nvSpPr>
          <p:spPr>
            <a:xfrm>
              <a:off x="6354960" y="4270340"/>
              <a:ext cx="62643" cy="59631"/>
            </a:xfrm>
            <a:custGeom>
              <a:avLst/>
              <a:gdLst/>
              <a:ahLst/>
              <a:cxnLst/>
              <a:rect l="l" t="t" r="r" b="b"/>
              <a:pathLst>
                <a:path w="2184" h="2079" extrusionOk="0">
                  <a:moveTo>
                    <a:pt x="1477" y="1"/>
                  </a:moveTo>
                  <a:cubicBezTo>
                    <a:pt x="1456" y="1"/>
                    <a:pt x="1437" y="7"/>
                    <a:pt x="1422" y="23"/>
                  </a:cubicBezTo>
                  <a:lnTo>
                    <a:pt x="1002" y="263"/>
                  </a:lnTo>
                  <a:cubicBezTo>
                    <a:pt x="1002" y="313"/>
                    <a:pt x="981" y="338"/>
                    <a:pt x="951" y="338"/>
                  </a:cubicBezTo>
                  <a:cubicBezTo>
                    <a:pt x="921" y="338"/>
                    <a:pt x="881" y="313"/>
                    <a:pt x="841" y="263"/>
                  </a:cubicBezTo>
                  <a:lnTo>
                    <a:pt x="501" y="183"/>
                  </a:lnTo>
                  <a:cubicBezTo>
                    <a:pt x="459" y="162"/>
                    <a:pt x="417" y="152"/>
                    <a:pt x="379" y="152"/>
                  </a:cubicBezTo>
                  <a:cubicBezTo>
                    <a:pt x="273" y="152"/>
                    <a:pt x="201" y="230"/>
                    <a:pt x="260" y="363"/>
                  </a:cubicBezTo>
                  <a:lnTo>
                    <a:pt x="341" y="764"/>
                  </a:lnTo>
                  <a:lnTo>
                    <a:pt x="341" y="944"/>
                  </a:lnTo>
                  <a:lnTo>
                    <a:pt x="100" y="1264"/>
                  </a:lnTo>
                  <a:cubicBezTo>
                    <a:pt x="0" y="1365"/>
                    <a:pt x="0" y="1525"/>
                    <a:pt x="180" y="1525"/>
                  </a:cubicBezTo>
                  <a:lnTo>
                    <a:pt x="601" y="1525"/>
                  </a:lnTo>
                  <a:cubicBezTo>
                    <a:pt x="681" y="1525"/>
                    <a:pt x="761" y="1605"/>
                    <a:pt x="761" y="1605"/>
                  </a:cubicBezTo>
                  <a:lnTo>
                    <a:pt x="1002" y="2026"/>
                  </a:lnTo>
                  <a:cubicBezTo>
                    <a:pt x="1043" y="2059"/>
                    <a:pt x="1095" y="2078"/>
                    <a:pt x="1141" y="2078"/>
                  </a:cubicBezTo>
                  <a:cubicBezTo>
                    <a:pt x="1207" y="2078"/>
                    <a:pt x="1262" y="2039"/>
                    <a:pt x="1262" y="1945"/>
                  </a:cubicBezTo>
                  <a:lnTo>
                    <a:pt x="1422" y="1605"/>
                  </a:lnTo>
                  <a:cubicBezTo>
                    <a:pt x="1422" y="1525"/>
                    <a:pt x="1502" y="1445"/>
                    <a:pt x="1602" y="1445"/>
                  </a:cubicBezTo>
                  <a:lnTo>
                    <a:pt x="2003" y="1365"/>
                  </a:lnTo>
                  <a:cubicBezTo>
                    <a:pt x="2103" y="1264"/>
                    <a:pt x="2183" y="1104"/>
                    <a:pt x="2003" y="1024"/>
                  </a:cubicBezTo>
                  <a:lnTo>
                    <a:pt x="1682" y="764"/>
                  </a:lnTo>
                  <a:cubicBezTo>
                    <a:pt x="1682" y="764"/>
                    <a:pt x="1602" y="684"/>
                    <a:pt x="1602" y="604"/>
                  </a:cubicBezTo>
                  <a:lnTo>
                    <a:pt x="1682" y="183"/>
                  </a:lnTo>
                  <a:cubicBezTo>
                    <a:pt x="1682" y="118"/>
                    <a:pt x="1565" y="1"/>
                    <a:pt x="147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48"/>
            <p:cNvSpPr/>
            <p:nvPr/>
          </p:nvSpPr>
          <p:spPr>
            <a:xfrm>
              <a:off x="6429623" y="4185581"/>
              <a:ext cx="59774" cy="59946"/>
            </a:xfrm>
            <a:custGeom>
              <a:avLst/>
              <a:gdLst/>
              <a:ahLst/>
              <a:cxnLst/>
              <a:rect l="l" t="t" r="r" b="b"/>
              <a:pathLst>
                <a:path w="2084" h="2090" extrusionOk="0">
                  <a:moveTo>
                    <a:pt x="1212" y="1"/>
                  </a:moveTo>
                  <a:cubicBezTo>
                    <a:pt x="1162" y="1"/>
                    <a:pt x="1116" y="20"/>
                    <a:pt x="1082" y="54"/>
                  </a:cubicBezTo>
                  <a:lnTo>
                    <a:pt x="822" y="394"/>
                  </a:lnTo>
                  <a:cubicBezTo>
                    <a:pt x="769" y="394"/>
                    <a:pt x="715" y="430"/>
                    <a:pt x="686" y="430"/>
                  </a:cubicBezTo>
                  <a:cubicBezTo>
                    <a:pt x="671" y="430"/>
                    <a:pt x="662" y="421"/>
                    <a:pt x="662" y="394"/>
                  </a:cubicBezTo>
                  <a:lnTo>
                    <a:pt x="241" y="394"/>
                  </a:lnTo>
                  <a:cubicBezTo>
                    <a:pt x="81" y="394"/>
                    <a:pt x="1" y="474"/>
                    <a:pt x="81" y="634"/>
                  </a:cubicBezTo>
                  <a:lnTo>
                    <a:pt x="241" y="975"/>
                  </a:lnTo>
                  <a:lnTo>
                    <a:pt x="241" y="1135"/>
                  </a:lnTo>
                  <a:lnTo>
                    <a:pt x="81" y="1556"/>
                  </a:lnTo>
                  <a:cubicBezTo>
                    <a:pt x="1" y="1636"/>
                    <a:pt x="81" y="1816"/>
                    <a:pt x="241" y="1816"/>
                  </a:cubicBezTo>
                  <a:lnTo>
                    <a:pt x="662" y="1716"/>
                  </a:lnTo>
                  <a:lnTo>
                    <a:pt x="822" y="1716"/>
                  </a:lnTo>
                  <a:lnTo>
                    <a:pt x="1162" y="2056"/>
                  </a:lnTo>
                  <a:cubicBezTo>
                    <a:pt x="1186" y="2080"/>
                    <a:pt x="1216" y="2090"/>
                    <a:pt x="1247" y="2090"/>
                  </a:cubicBezTo>
                  <a:cubicBezTo>
                    <a:pt x="1323" y="2090"/>
                    <a:pt x="1403" y="2033"/>
                    <a:pt x="1403" y="1976"/>
                  </a:cubicBezTo>
                  <a:lnTo>
                    <a:pt x="1503" y="1556"/>
                  </a:lnTo>
                  <a:cubicBezTo>
                    <a:pt x="1503" y="1476"/>
                    <a:pt x="1503" y="1395"/>
                    <a:pt x="1583" y="1395"/>
                  </a:cubicBezTo>
                  <a:lnTo>
                    <a:pt x="1904" y="1215"/>
                  </a:lnTo>
                  <a:cubicBezTo>
                    <a:pt x="2084" y="1135"/>
                    <a:pt x="2084" y="975"/>
                    <a:pt x="1904" y="895"/>
                  </a:cubicBezTo>
                  <a:lnTo>
                    <a:pt x="1583" y="714"/>
                  </a:lnTo>
                  <a:cubicBezTo>
                    <a:pt x="1503" y="634"/>
                    <a:pt x="1503" y="634"/>
                    <a:pt x="1403" y="554"/>
                  </a:cubicBezTo>
                  <a:lnTo>
                    <a:pt x="1403" y="134"/>
                  </a:lnTo>
                  <a:cubicBezTo>
                    <a:pt x="1356" y="40"/>
                    <a:pt x="1281" y="1"/>
                    <a:pt x="1212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48"/>
            <p:cNvSpPr/>
            <p:nvPr/>
          </p:nvSpPr>
          <p:spPr>
            <a:xfrm>
              <a:off x="6479618" y="4111491"/>
              <a:ext cx="59774" cy="59918"/>
            </a:xfrm>
            <a:custGeom>
              <a:avLst/>
              <a:gdLst/>
              <a:ahLst/>
              <a:cxnLst/>
              <a:rect l="l" t="t" r="r" b="b"/>
              <a:pathLst>
                <a:path w="2084" h="2089" extrusionOk="0">
                  <a:moveTo>
                    <a:pt x="1219" y="0"/>
                  </a:moveTo>
                  <a:cubicBezTo>
                    <a:pt x="1165" y="0"/>
                    <a:pt x="1115" y="20"/>
                    <a:pt x="1082" y="53"/>
                  </a:cubicBezTo>
                  <a:lnTo>
                    <a:pt x="842" y="393"/>
                  </a:lnTo>
                  <a:cubicBezTo>
                    <a:pt x="788" y="393"/>
                    <a:pt x="726" y="429"/>
                    <a:pt x="690" y="429"/>
                  </a:cubicBezTo>
                  <a:cubicBezTo>
                    <a:pt x="672" y="429"/>
                    <a:pt x="661" y="420"/>
                    <a:pt x="661" y="393"/>
                  </a:cubicBezTo>
                  <a:lnTo>
                    <a:pt x="261" y="393"/>
                  </a:lnTo>
                  <a:cubicBezTo>
                    <a:pt x="225" y="373"/>
                    <a:pt x="193" y="364"/>
                    <a:pt x="165" y="364"/>
                  </a:cubicBezTo>
                  <a:cubicBezTo>
                    <a:pt x="55" y="364"/>
                    <a:pt x="16" y="505"/>
                    <a:pt x="80" y="634"/>
                  </a:cubicBezTo>
                  <a:lnTo>
                    <a:pt x="261" y="974"/>
                  </a:lnTo>
                  <a:lnTo>
                    <a:pt x="261" y="1134"/>
                  </a:lnTo>
                  <a:lnTo>
                    <a:pt x="80" y="1555"/>
                  </a:lnTo>
                  <a:cubicBezTo>
                    <a:pt x="0" y="1635"/>
                    <a:pt x="80" y="1795"/>
                    <a:pt x="261" y="1795"/>
                  </a:cubicBezTo>
                  <a:lnTo>
                    <a:pt x="661" y="1715"/>
                  </a:lnTo>
                  <a:lnTo>
                    <a:pt x="842" y="1715"/>
                  </a:lnTo>
                  <a:lnTo>
                    <a:pt x="1162" y="2056"/>
                  </a:lnTo>
                  <a:cubicBezTo>
                    <a:pt x="1191" y="2079"/>
                    <a:pt x="1226" y="2089"/>
                    <a:pt x="1260" y="2089"/>
                  </a:cubicBezTo>
                  <a:cubicBezTo>
                    <a:pt x="1342" y="2089"/>
                    <a:pt x="1422" y="2032"/>
                    <a:pt x="1422" y="1976"/>
                  </a:cubicBezTo>
                  <a:lnTo>
                    <a:pt x="1502" y="1475"/>
                  </a:lnTo>
                  <a:cubicBezTo>
                    <a:pt x="1502" y="1475"/>
                    <a:pt x="1502" y="1395"/>
                    <a:pt x="1583" y="1395"/>
                  </a:cubicBezTo>
                  <a:lnTo>
                    <a:pt x="1923" y="1214"/>
                  </a:lnTo>
                  <a:cubicBezTo>
                    <a:pt x="2083" y="1134"/>
                    <a:pt x="2083" y="894"/>
                    <a:pt x="1923" y="894"/>
                  </a:cubicBezTo>
                  <a:lnTo>
                    <a:pt x="1583" y="714"/>
                  </a:lnTo>
                  <a:lnTo>
                    <a:pt x="1422" y="554"/>
                  </a:lnTo>
                  <a:lnTo>
                    <a:pt x="1422" y="133"/>
                  </a:lnTo>
                  <a:cubicBezTo>
                    <a:pt x="1375" y="39"/>
                    <a:pt x="1294" y="0"/>
                    <a:pt x="1219" y="0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48"/>
            <p:cNvSpPr/>
            <p:nvPr/>
          </p:nvSpPr>
          <p:spPr>
            <a:xfrm>
              <a:off x="6138630" y="4334132"/>
              <a:ext cx="19504" cy="12219"/>
            </a:xfrm>
            <a:custGeom>
              <a:avLst/>
              <a:gdLst/>
              <a:ahLst/>
              <a:cxnLst/>
              <a:rect l="l" t="t" r="r" b="b"/>
              <a:pathLst>
                <a:path w="680" h="426" extrusionOk="0">
                  <a:moveTo>
                    <a:pt x="342" y="0"/>
                  </a:moveTo>
                  <a:cubicBezTo>
                    <a:pt x="300" y="0"/>
                    <a:pt x="255" y="13"/>
                    <a:pt x="212" y="42"/>
                  </a:cubicBezTo>
                  <a:cubicBezTo>
                    <a:pt x="1" y="188"/>
                    <a:pt x="184" y="426"/>
                    <a:pt x="389" y="426"/>
                  </a:cubicBezTo>
                  <a:cubicBezTo>
                    <a:pt x="437" y="426"/>
                    <a:pt x="486" y="413"/>
                    <a:pt x="532" y="382"/>
                  </a:cubicBezTo>
                  <a:cubicBezTo>
                    <a:pt x="679" y="251"/>
                    <a:pt x="532" y="0"/>
                    <a:pt x="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48"/>
            <p:cNvSpPr/>
            <p:nvPr/>
          </p:nvSpPr>
          <p:spPr>
            <a:xfrm>
              <a:off x="6218198" y="4300744"/>
              <a:ext cx="18701" cy="13481"/>
            </a:xfrm>
            <a:custGeom>
              <a:avLst/>
              <a:gdLst/>
              <a:ahLst/>
              <a:cxnLst/>
              <a:rect l="l" t="t" r="r" b="b"/>
              <a:pathLst>
                <a:path w="652" h="470" extrusionOk="0">
                  <a:moveTo>
                    <a:pt x="325" y="1"/>
                  </a:moveTo>
                  <a:cubicBezTo>
                    <a:pt x="280" y="1"/>
                    <a:pt x="231" y="14"/>
                    <a:pt x="181" y="44"/>
                  </a:cubicBezTo>
                  <a:cubicBezTo>
                    <a:pt x="1" y="240"/>
                    <a:pt x="137" y="470"/>
                    <a:pt x="326" y="470"/>
                  </a:cubicBezTo>
                  <a:cubicBezTo>
                    <a:pt x="389" y="470"/>
                    <a:pt x="457" y="444"/>
                    <a:pt x="522" y="385"/>
                  </a:cubicBezTo>
                  <a:cubicBezTo>
                    <a:pt x="652" y="239"/>
                    <a:pt x="519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48"/>
            <p:cNvSpPr/>
            <p:nvPr/>
          </p:nvSpPr>
          <p:spPr>
            <a:xfrm>
              <a:off x="6309124" y="4231273"/>
              <a:ext cx="19045" cy="13452"/>
            </a:xfrm>
            <a:custGeom>
              <a:avLst/>
              <a:gdLst/>
              <a:ahLst/>
              <a:cxnLst/>
              <a:rect l="l" t="t" r="r" b="b"/>
              <a:pathLst>
                <a:path w="664" h="469" extrusionOk="0">
                  <a:moveTo>
                    <a:pt x="327" y="1"/>
                  </a:moveTo>
                  <a:cubicBezTo>
                    <a:pt x="285" y="1"/>
                    <a:pt x="240" y="14"/>
                    <a:pt x="196" y="43"/>
                  </a:cubicBezTo>
                  <a:cubicBezTo>
                    <a:pt x="0" y="238"/>
                    <a:pt x="144" y="468"/>
                    <a:pt x="296" y="468"/>
                  </a:cubicBezTo>
                  <a:cubicBezTo>
                    <a:pt x="346" y="468"/>
                    <a:pt x="397" y="443"/>
                    <a:pt x="436" y="383"/>
                  </a:cubicBezTo>
                  <a:lnTo>
                    <a:pt x="517" y="383"/>
                  </a:lnTo>
                  <a:cubicBezTo>
                    <a:pt x="664" y="252"/>
                    <a:pt x="517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48"/>
            <p:cNvSpPr/>
            <p:nvPr/>
          </p:nvSpPr>
          <p:spPr>
            <a:xfrm>
              <a:off x="6370736" y="4161773"/>
              <a:ext cx="19074" cy="12247"/>
            </a:xfrm>
            <a:custGeom>
              <a:avLst/>
              <a:gdLst/>
              <a:ahLst/>
              <a:cxnLst/>
              <a:rect l="l" t="t" r="r" b="b"/>
              <a:pathLst>
                <a:path w="665" h="427" extrusionOk="0">
                  <a:moveTo>
                    <a:pt x="312" y="0"/>
                  </a:moveTo>
                  <a:cubicBezTo>
                    <a:pt x="276" y="0"/>
                    <a:pt x="240" y="13"/>
                    <a:pt x="211" y="42"/>
                  </a:cubicBezTo>
                  <a:cubicBezTo>
                    <a:pt x="0" y="188"/>
                    <a:pt x="184" y="426"/>
                    <a:pt x="346" y="426"/>
                  </a:cubicBezTo>
                  <a:cubicBezTo>
                    <a:pt x="384" y="426"/>
                    <a:pt x="421" y="413"/>
                    <a:pt x="452" y="383"/>
                  </a:cubicBezTo>
                  <a:cubicBezTo>
                    <a:pt x="664" y="252"/>
                    <a:pt x="476" y="0"/>
                    <a:pt x="3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48"/>
            <p:cNvSpPr/>
            <p:nvPr/>
          </p:nvSpPr>
          <p:spPr>
            <a:xfrm>
              <a:off x="6412011" y="4078190"/>
              <a:ext cx="18902" cy="13395"/>
            </a:xfrm>
            <a:custGeom>
              <a:avLst/>
              <a:gdLst/>
              <a:ahLst/>
              <a:cxnLst/>
              <a:rect l="l" t="t" r="r" b="b"/>
              <a:pathLst>
                <a:path w="659" h="467" extrusionOk="0">
                  <a:moveTo>
                    <a:pt x="337" y="1"/>
                  </a:moveTo>
                  <a:cubicBezTo>
                    <a:pt x="291" y="1"/>
                    <a:pt x="242" y="16"/>
                    <a:pt x="194" y="52"/>
                  </a:cubicBezTo>
                  <a:cubicBezTo>
                    <a:pt x="0" y="231"/>
                    <a:pt x="140" y="466"/>
                    <a:pt x="323" y="466"/>
                  </a:cubicBezTo>
                  <a:cubicBezTo>
                    <a:pt x="386" y="466"/>
                    <a:pt x="454" y="439"/>
                    <a:pt x="515" y="373"/>
                  </a:cubicBezTo>
                  <a:cubicBezTo>
                    <a:pt x="659" y="244"/>
                    <a:pt x="521" y="1"/>
                    <a:pt x="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48"/>
            <p:cNvSpPr/>
            <p:nvPr/>
          </p:nvSpPr>
          <p:spPr>
            <a:xfrm>
              <a:off x="6263202" y="4477749"/>
              <a:ext cx="18701" cy="12247"/>
            </a:xfrm>
            <a:custGeom>
              <a:avLst/>
              <a:gdLst/>
              <a:ahLst/>
              <a:cxnLst/>
              <a:rect l="l" t="t" r="r" b="b"/>
              <a:pathLst>
                <a:path w="652" h="427" extrusionOk="0">
                  <a:moveTo>
                    <a:pt x="303" y="0"/>
                  </a:moveTo>
                  <a:cubicBezTo>
                    <a:pt x="265" y="0"/>
                    <a:pt x="228" y="13"/>
                    <a:pt x="195" y="42"/>
                  </a:cubicBezTo>
                  <a:cubicBezTo>
                    <a:pt x="0" y="188"/>
                    <a:pt x="187" y="426"/>
                    <a:pt x="350" y="426"/>
                  </a:cubicBezTo>
                  <a:cubicBezTo>
                    <a:pt x="388" y="426"/>
                    <a:pt x="425" y="413"/>
                    <a:pt x="455" y="383"/>
                  </a:cubicBezTo>
                  <a:cubicBezTo>
                    <a:pt x="652" y="252"/>
                    <a:pt x="473" y="0"/>
                    <a:pt x="3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48"/>
            <p:cNvSpPr/>
            <p:nvPr/>
          </p:nvSpPr>
          <p:spPr>
            <a:xfrm>
              <a:off x="6344720" y="4429102"/>
              <a:ext cx="19016" cy="13165"/>
            </a:xfrm>
            <a:custGeom>
              <a:avLst/>
              <a:gdLst/>
              <a:ahLst/>
              <a:cxnLst/>
              <a:rect l="l" t="t" r="r" b="b"/>
              <a:pathLst>
                <a:path w="663" h="459" extrusionOk="0">
                  <a:moveTo>
                    <a:pt x="362" y="1"/>
                  </a:moveTo>
                  <a:cubicBezTo>
                    <a:pt x="310" y="1"/>
                    <a:pt x="254" y="23"/>
                    <a:pt x="197" y="76"/>
                  </a:cubicBezTo>
                  <a:cubicBezTo>
                    <a:pt x="0" y="207"/>
                    <a:pt x="179" y="458"/>
                    <a:pt x="349" y="458"/>
                  </a:cubicBezTo>
                  <a:cubicBezTo>
                    <a:pt x="387" y="458"/>
                    <a:pt x="424" y="445"/>
                    <a:pt x="457" y="416"/>
                  </a:cubicBezTo>
                  <a:lnTo>
                    <a:pt x="537" y="416"/>
                  </a:lnTo>
                  <a:cubicBezTo>
                    <a:pt x="662" y="276"/>
                    <a:pt x="544" y="1"/>
                    <a:pt x="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48"/>
            <p:cNvSpPr/>
            <p:nvPr/>
          </p:nvSpPr>
          <p:spPr>
            <a:xfrm>
              <a:off x="6416543" y="4368838"/>
              <a:ext cx="18844" cy="13682"/>
            </a:xfrm>
            <a:custGeom>
              <a:avLst/>
              <a:gdLst/>
              <a:ahLst/>
              <a:cxnLst/>
              <a:rect l="l" t="t" r="r" b="b"/>
              <a:pathLst>
                <a:path w="657" h="477" extrusionOk="0">
                  <a:moveTo>
                    <a:pt x="384" y="0"/>
                  </a:moveTo>
                  <a:cubicBezTo>
                    <a:pt x="327" y="0"/>
                    <a:pt x="262" y="28"/>
                    <a:pt x="196" y="94"/>
                  </a:cubicBezTo>
                  <a:cubicBezTo>
                    <a:pt x="0" y="225"/>
                    <a:pt x="178" y="476"/>
                    <a:pt x="392" y="476"/>
                  </a:cubicBezTo>
                  <a:cubicBezTo>
                    <a:pt x="440" y="476"/>
                    <a:pt x="489" y="464"/>
                    <a:pt x="537" y="434"/>
                  </a:cubicBezTo>
                  <a:cubicBezTo>
                    <a:pt x="657" y="240"/>
                    <a:pt x="553" y="0"/>
                    <a:pt x="3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48"/>
            <p:cNvSpPr/>
            <p:nvPr/>
          </p:nvSpPr>
          <p:spPr>
            <a:xfrm>
              <a:off x="6490632" y="4300744"/>
              <a:ext cx="19160" cy="12247"/>
            </a:xfrm>
            <a:custGeom>
              <a:avLst/>
              <a:gdLst/>
              <a:ahLst/>
              <a:cxnLst/>
              <a:rect l="l" t="t" r="r" b="b"/>
              <a:pathLst>
                <a:path w="668" h="427" extrusionOk="0">
                  <a:moveTo>
                    <a:pt x="341" y="1"/>
                  </a:moveTo>
                  <a:cubicBezTo>
                    <a:pt x="295" y="1"/>
                    <a:pt x="247" y="14"/>
                    <a:pt x="197" y="44"/>
                  </a:cubicBezTo>
                  <a:cubicBezTo>
                    <a:pt x="1" y="175"/>
                    <a:pt x="179" y="427"/>
                    <a:pt x="393" y="427"/>
                  </a:cubicBezTo>
                  <a:cubicBezTo>
                    <a:pt x="440" y="427"/>
                    <a:pt x="490" y="414"/>
                    <a:pt x="538" y="385"/>
                  </a:cubicBezTo>
                  <a:cubicBezTo>
                    <a:pt x="667" y="239"/>
                    <a:pt x="534" y="1"/>
                    <a:pt x="3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48"/>
            <p:cNvSpPr/>
            <p:nvPr/>
          </p:nvSpPr>
          <p:spPr>
            <a:xfrm>
              <a:off x="6545790" y="4228032"/>
              <a:ext cx="18500" cy="13137"/>
            </a:xfrm>
            <a:custGeom>
              <a:avLst/>
              <a:gdLst/>
              <a:ahLst/>
              <a:cxnLst/>
              <a:rect l="l" t="t" r="r" b="b"/>
              <a:pathLst>
                <a:path w="645" h="458" extrusionOk="0">
                  <a:moveTo>
                    <a:pt x="321" y="1"/>
                  </a:moveTo>
                  <a:cubicBezTo>
                    <a:pt x="276" y="1"/>
                    <a:pt x="232" y="23"/>
                    <a:pt x="197" y="76"/>
                  </a:cubicBezTo>
                  <a:cubicBezTo>
                    <a:pt x="0" y="207"/>
                    <a:pt x="179" y="458"/>
                    <a:pt x="349" y="458"/>
                  </a:cubicBezTo>
                  <a:cubicBezTo>
                    <a:pt x="387" y="458"/>
                    <a:pt x="424" y="445"/>
                    <a:pt x="457" y="416"/>
                  </a:cubicBezTo>
                  <a:cubicBezTo>
                    <a:pt x="645" y="276"/>
                    <a:pt x="479" y="1"/>
                    <a:pt x="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48"/>
            <p:cNvSpPr/>
            <p:nvPr/>
          </p:nvSpPr>
          <p:spPr>
            <a:xfrm>
              <a:off x="6567159" y="4183544"/>
              <a:ext cx="19074" cy="12247"/>
            </a:xfrm>
            <a:custGeom>
              <a:avLst/>
              <a:gdLst/>
              <a:ahLst/>
              <a:cxnLst/>
              <a:rect l="l" t="t" r="r" b="b"/>
              <a:pathLst>
                <a:path w="665" h="427" extrusionOk="0">
                  <a:moveTo>
                    <a:pt x="318" y="1"/>
                  </a:moveTo>
                  <a:cubicBezTo>
                    <a:pt x="280" y="1"/>
                    <a:pt x="243" y="14"/>
                    <a:pt x="213" y="44"/>
                  </a:cubicBezTo>
                  <a:cubicBezTo>
                    <a:pt x="0" y="175"/>
                    <a:pt x="135" y="427"/>
                    <a:pt x="323" y="427"/>
                  </a:cubicBezTo>
                  <a:cubicBezTo>
                    <a:pt x="365" y="427"/>
                    <a:pt x="409" y="414"/>
                    <a:pt x="453" y="385"/>
                  </a:cubicBezTo>
                  <a:cubicBezTo>
                    <a:pt x="664" y="239"/>
                    <a:pt x="481" y="1"/>
                    <a:pt x="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48"/>
            <p:cNvSpPr/>
            <p:nvPr/>
          </p:nvSpPr>
          <p:spPr>
            <a:xfrm>
              <a:off x="6125149" y="4146485"/>
              <a:ext cx="89088" cy="150956"/>
            </a:xfrm>
            <a:custGeom>
              <a:avLst/>
              <a:gdLst/>
              <a:ahLst/>
              <a:cxnLst/>
              <a:rect l="l" t="t" r="r" b="b"/>
              <a:pathLst>
                <a:path w="3106" h="5263" extrusionOk="0">
                  <a:moveTo>
                    <a:pt x="2328" y="0"/>
                  </a:moveTo>
                  <a:cubicBezTo>
                    <a:pt x="1953" y="0"/>
                    <a:pt x="1543" y="222"/>
                    <a:pt x="1343" y="575"/>
                  </a:cubicBezTo>
                  <a:cubicBezTo>
                    <a:pt x="682" y="1677"/>
                    <a:pt x="181" y="2758"/>
                    <a:pt x="101" y="3920"/>
                  </a:cubicBezTo>
                  <a:cubicBezTo>
                    <a:pt x="1" y="4261"/>
                    <a:pt x="1" y="4501"/>
                    <a:pt x="101" y="4841"/>
                  </a:cubicBezTo>
                  <a:cubicBezTo>
                    <a:pt x="261" y="5082"/>
                    <a:pt x="501" y="5262"/>
                    <a:pt x="762" y="5262"/>
                  </a:cubicBezTo>
                  <a:cubicBezTo>
                    <a:pt x="1102" y="5262"/>
                    <a:pt x="1343" y="4841"/>
                    <a:pt x="1503" y="4581"/>
                  </a:cubicBezTo>
                  <a:cubicBezTo>
                    <a:pt x="1843" y="3760"/>
                    <a:pt x="2264" y="2919"/>
                    <a:pt x="2684" y="2077"/>
                  </a:cubicBezTo>
                  <a:cubicBezTo>
                    <a:pt x="2925" y="1757"/>
                    <a:pt x="3105" y="1336"/>
                    <a:pt x="3105" y="916"/>
                  </a:cubicBezTo>
                  <a:cubicBezTo>
                    <a:pt x="3105" y="266"/>
                    <a:pt x="2738" y="0"/>
                    <a:pt x="2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48"/>
            <p:cNvSpPr/>
            <p:nvPr/>
          </p:nvSpPr>
          <p:spPr>
            <a:xfrm>
              <a:off x="6096437" y="3978716"/>
              <a:ext cx="83896" cy="91210"/>
            </a:xfrm>
            <a:custGeom>
              <a:avLst/>
              <a:gdLst/>
              <a:ahLst/>
              <a:cxnLst/>
              <a:rect l="l" t="t" r="r" b="b"/>
              <a:pathLst>
                <a:path w="2925" h="3180" extrusionOk="0">
                  <a:moveTo>
                    <a:pt x="1262" y="0"/>
                  </a:moveTo>
                  <a:cubicBezTo>
                    <a:pt x="967" y="0"/>
                    <a:pt x="671" y="85"/>
                    <a:pt x="421" y="255"/>
                  </a:cubicBezTo>
                  <a:cubicBezTo>
                    <a:pt x="180" y="416"/>
                    <a:pt x="0" y="836"/>
                    <a:pt x="0" y="1177"/>
                  </a:cubicBezTo>
                  <a:cubicBezTo>
                    <a:pt x="0" y="1517"/>
                    <a:pt x="180" y="1838"/>
                    <a:pt x="341" y="2098"/>
                  </a:cubicBezTo>
                  <a:lnTo>
                    <a:pt x="921" y="3180"/>
                  </a:lnTo>
                  <a:lnTo>
                    <a:pt x="1763" y="2679"/>
                  </a:lnTo>
                  <a:lnTo>
                    <a:pt x="1102" y="1597"/>
                  </a:lnTo>
                  <a:cubicBezTo>
                    <a:pt x="1002" y="1417"/>
                    <a:pt x="921" y="1257"/>
                    <a:pt x="921" y="1177"/>
                  </a:cubicBezTo>
                  <a:cubicBezTo>
                    <a:pt x="921" y="1097"/>
                    <a:pt x="921" y="1017"/>
                    <a:pt x="1002" y="916"/>
                  </a:cubicBezTo>
                  <a:cubicBezTo>
                    <a:pt x="1042" y="884"/>
                    <a:pt x="1104" y="865"/>
                    <a:pt x="1181" y="865"/>
                  </a:cubicBezTo>
                  <a:cubicBezTo>
                    <a:pt x="1297" y="865"/>
                    <a:pt x="1446" y="908"/>
                    <a:pt x="1602" y="1017"/>
                  </a:cubicBezTo>
                  <a:cubicBezTo>
                    <a:pt x="1843" y="1177"/>
                    <a:pt x="2003" y="1517"/>
                    <a:pt x="2183" y="1838"/>
                  </a:cubicBezTo>
                  <a:lnTo>
                    <a:pt x="2924" y="1337"/>
                  </a:lnTo>
                  <a:cubicBezTo>
                    <a:pt x="2764" y="1017"/>
                    <a:pt x="2504" y="596"/>
                    <a:pt x="2103" y="255"/>
                  </a:cubicBezTo>
                  <a:cubicBezTo>
                    <a:pt x="1853" y="85"/>
                    <a:pt x="1557" y="0"/>
                    <a:pt x="1262" y="0"/>
                  </a:cubicBez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03" name="Table 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738299"/>
              </p:ext>
            </p:extLst>
          </p:nvPr>
        </p:nvGraphicFramePr>
        <p:xfrm>
          <a:off x="1099081" y="1043860"/>
          <a:ext cx="6793560" cy="281903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04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3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3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32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32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32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833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effectLst/>
                        </a:rPr>
                        <a:t>Số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bị</a:t>
                      </a:r>
                      <a:r>
                        <a:rPr lang="en-US" sz="2000" baseline="0" dirty="0" smtClean="0">
                          <a:effectLst/>
                        </a:rPr>
                        <a:t> chia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16</a:t>
                      </a:r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45</a:t>
                      </a:r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24</a:t>
                      </a:r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72</a:t>
                      </a:r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81</a:t>
                      </a:r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56</a:t>
                      </a:r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54</a:t>
                      </a:r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3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effectLst/>
                        </a:rPr>
                        <a:t>Số</a:t>
                      </a:r>
                      <a:r>
                        <a:rPr lang="en-US" sz="2000" dirty="0" smtClean="0">
                          <a:effectLst/>
                        </a:rPr>
                        <a:t> chia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4</a:t>
                      </a:r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5</a:t>
                      </a: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7</a:t>
                      </a: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9</a:t>
                      </a: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9</a:t>
                      </a: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effectLst/>
                        </a:rPr>
                        <a:t>7</a:t>
                      </a: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4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>
                          <a:effectLst/>
                        </a:rPr>
                        <a:t>Thương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7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8" marR="28578" marT="28582" marB="2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smtClean="0">
                          <a:effectLst/>
                        </a:rPr>
                        <a:t>6</a:t>
                      </a: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smtClean="0">
                          <a:effectLst/>
                        </a:rPr>
                        <a:t>3</a:t>
                      </a: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smtClean="0">
                          <a:effectLst/>
                        </a:rPr>
                        <a:t>8</a:t>
                      </a: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smtClean="0">
                          <a:effectLst/>
                        </a:rPr>
                        <a:t>9</a:t>
                      </a: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700" dirty="0" smtClean="0">
                          <a:effectLst/>
                        </a:rPr>
                        <a:t>9</a:t>
                      </a:r>
                      <a:endParaRPr lang="en-US" sz="27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8" marR="28578" marT="28582" marB="2858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789" name="Google Shape;4789;p48"/>
          <p:cNvGrpSpPr/>
          <p:nvPr/>
        </p:nvGrpSpPr>
        <p:grpSpPr>
          <a:xfrm>
            <a:off x="7076974" y="3716642"/>
            <a:ext cx="1808018" cy="1146659"/>
            <a:chOff x="5688060" y="2215085"/>
            <a:chExt cx="3257593" cy="2670993"/>
          </a:xfrm>
        </p:grpSpPr>
        <p:sp>
          <p:nvSpPr>
            <p:cNvPr id="4790" name="Google Shape;4790;p48"/>
            <p:cNvSpPr/>
            <p:nvPr/>
          </p:nvSpPr>
          <p:spPr>
            <a:xfrm>
              <a:off x="7926074" y="2215085"/>
              <a:ext cx="558571" cy="363617"/>
            </a:xfrm>
            <a:custGeom>
              <a:avLst/>
              <a:gdLst/>
              <a:ahLst/>
              <a:cxnLst/>
              <a:rect l="l" t="t" r="r" b="b"/>
              <a:pathLst>
                <a:path w="6395" h="4163" extrusionOk="0">
                  <a:moveTo>
                    <a:pt x="3946" y="1"/>
                  </a:moveTo>
                  <a:cubicBezTo>
                    <a:pt x="3054" y="1"/>
                    <a:pt x="2140" y="626"/>
                    <a:pt x="1637" y="1684"/>
                  </a:cubicBezTo>
                  <a:cubicBezTo>
                    <a:pt x="1017" y="3320"/>
                    <a:pt x="1" y="4162"/>
                    <a:pt x="1" y="4162"/>
                  </a:cubicBezTo>
                  <a:lnTo>
                    <a:pt x="5478" y="4162"/>
                  </a:lnTo>
                  <a:cubicBezTo>
                    <a:pt x="5478" y="4162"/>
                    <a:pt x="6394" y="1362"/>
                    <a:pt x="5155" y="445"/>
                  </a:cubicBezTo>
                  <a:cubicBezTo>
                    <a:pt x="4788" y="142"/>
                    <a:pt x="4369" y="1"/>
                    <a:pt x="3946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48"/>
            <p:cNvSpPr/>
            <p:nvPr/>
          </p:nvSpPr>
          <p:spPr>
            <a:xfrm>
              <a:off x="8025646" y="2245306"/>
              <a:ext cx="324836" cy="259764"/>
            </a:xfrm>
            <a:custGeom>
              <a:avLst/>
              <a:gdLst/>
              <a:ahLst/>
              <a:cxnLst/>
              <a:rect l="l" t="t" r="r" b="b"/>
              <a:pathLst>
                <a:path w="3719" h="2974" extrusionOk="0">
                  <a:moveTo>
                    <a:pt x="2776" y="0"/>
                  </a:moveTo>
                  <a:cubicBezTo>
                    <a:pt x="2256" y="0"/>
                    <a:pt x="1537" y="298"/>
                    <a:pt x="1240" y="1016"/>
                  </a:cubicBezTo>
                  <a:cubicBezTo>
                    <a:pt x="620" y="2057"/>
                    <a:pt x="1" y="2974"/>
                    <a:pt x="1" y="2974"/>
                  </a:cubicBezTo>
                  <a:cubicBezTo>
                    <a:pt x="1" y="2974"/>
                    <a:pt x="1636" y="2677"/>
                    <a:pt x="2677" y="1735"/>
                  </a:cubicBezTo>
                  <a:cubicBezTo>
                    <a:pt x="3495" y="917"/>
                    <a:pt x="3718" y="496"/>
                    <a:pt x="3396" y="198"/>
                  </a:cubicBezTo>
                  <a:cubicBezTo>
                    <a:pt x="3198" y="99"/>
                    <a:pt x="2975" y="0"/>
                    <a:pt x="2776" y="0"/>
                  </a:cubicBezTo>
                  <a:close/>
                </a:path>
              </a:pathLst>
            </a:custGeom>
            <a:solidFill>
              <a:srgbClr val="D6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48"/>
            <p:cNvSpPr/>
            <p:nvPr/>
          </p:nvSpPr>
          <p:spPr>
            <a:xfrm>
              <a:off x="8025646" y="2433618"/>
              <a:ext cx="324836" cy="108308"/>
            </a:xfrm>
            <a:custGeom>
              <a:avLst/>
              <a:gdLst/>
              <a:ahLst/>
              <a:cxnLst/>
              <a:rect l="l" t="t" r="r" b="b"/>
              <a:pathLst>
                <a:path w="3719" h="1240" extrusionOk="0">
                  <a:moveTo>
                    <a:pt x="3718" y="0"/>
                  </a:moveTo>
                  <a:cubicBezTo>
                    <a:pt x="3594" y="0"/>
                    <a:pt x="3396" y="99"/>
                    <a:pt x="2677" y="421"/>
                  </a:cubicBezTo>
                  <a:cubicBezTo>
                    <a:pt x="1859" y="942"/>
                    <a:pt x="1" y="1140"/>
                    <a:pt x="1" y="1140"/>
                  </a:cubicBezTo>
                  <a:cubicBezTo>
                    <a:pt x="1" y="1140"/>
                    <a:pt x="397" y="1239"/>
                    <a:pt x="918" y="1239"/>
                  </a:cubicBezTo>
                  <a:cubicBezTo>
                    <a:pt x="1339" y="1239"/>
                    <a:pt x="1859" y="1239"/>
                    <a:pt x="2256" y="942"/>
                  </a:cubicBezTo>
                  <a:cubicBezTo>
                    <a:pt x="3396" y="521"/>
                    <a:pt x="3718" y="0"/>
                    <a:pt x="3718" y="0"/>
                  </a:cubicBezTo>
                  <a:close/>
                </a:path>
              </a:pathLst>
            </a:custGeom>
            <a:solidFill>
              <a:srgbClr val="EE3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48"/>
            <p:cNvSpPr/>
            <p:nvPr/>
          </p:nvSpPr>
          <p:spPr>
            <a:xfrm>
              <a:off x="7365501" y="2215085"/>
              <a:ext cx="552020" cy="363617"/>
            </a:xfrm>
            <a:custGeom>
              <a:avLst/>
              <a:gdLst/>
              <a:ahLst/>
              <a:cxnLst/>
              <a:rect l="l" t="t" r="r" b="b"/>
              <a:pathLst>
                <a:path w="6320" h="4163" extrusionOk="0">
                  <a:moveTo>
                    <a:pt x="2400" y="1"/>
                  </a:moveTo>
                  <a:cubicBezTo>
                    <a:pt x="1972" y="1"/>
                    <a:pt x="1540" y="142"/>
                    <a:pt x="1141" y="445"/>
                  </a:cubicBezTo>
                  <a:cubicBezTo>
                    <a:pt x="1" y="1362"/>
                    <a:pt x="942" y="4162"/>
                    <a:pt x="942" y="4162"/>
                  </a:cubicBezTo>
                  <a:lnTo>
                    <a:pt x="6320" y="4162"/>
                  </a:lnTo>
                  <a:cubicBezTo>
                    <a:pt x="6320" y="4162"/>
                    <a:pt x="5378" y="3221"/>
                    <a:pt x="4659" y="1684"/>
                  </a:cubicBezTo>
                  <a:cubicBezTo>
                    <a:pt x="4172" y="626"/>
                    <a:pt x="3298" y="1"/>
                    <a:pt x="2400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48"/>
            <p:cNvSpPr/>
            <p:nvPr/>
          </p:nvSpPr>
          <p:spPr>
            <a:xfrm>
              <a:off x="7493197" y="2245306"/>
              <a:ext cx="342130" cy="270595"/>
            </a:xfrm>
            <a:custGeom>
              <a:avLst/>
              <a:gdLst/>
              <a:ahLst/>
              <a:cxnLst/>
              <a:rect l="l" t="t" r="r" b="b"/>
              <a:pathLst>
                <a:path w="3917" h="3098" extrusionOk="0">
                  <a:moveTo>
                    <a:pt x="1017" y="0"/>
                  </a:moveTo>
                  <a:cubicBezTo>
                    <a:pt x="818" y="0"/>
                    <a:pt x="719" y="99"/>
                    <a:pt x="620" y="99"/>
                  </a:cubicBezTo>
                  <a:cubicBezTo>
                    <a:pt x="1" y="496"/>
                    <a:pt x="397" y="1115"/>
                    <a:pt x="1537" y="1859"/>
                  </a:cubicBezTo>
                  <a:cubicBezTo>
                    <a:pt x="2677" y="2677"/>
                    <a:pt x="3916" y="3098"/>
                    <a:pt x="3916" y="3098"/>
                  </a:cubicBezTo>
                  <a:cubicBezTo>
                    <a:pt x="3916" y="3098"/>
                    <a:pt x="3098" y="2057"/>
                    <a:pt x="2479" y="719"/>
                  </a:cubicBezTo>
                  <a:cubicBezTo>
                    <a:pt x="2256" y="298"/>
                    <a:pt x="1537" y="0"/>
                    <a:pt x="1017" y="0"/>
                  </a:cubicBezTo>
                  <a:close/>
                </a:path>
              </a:pathLst>
            </a:custGeom>
            <a:solidFill>
              <a:srgbClr val="D6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48"/>
            <p:cNvSpPr/>
            <p:nvPr/>
          </p:nvSpPr>
          <p:spPr>
            <a:xfrm>
              <a:off x="7473720" y="2416236"/>
              <a:ext cx="352961" cy="125689"/>
            </a:xfrm>
            <a:custGeom>
              <a:avLst/>
              <a:gdLst/>
              <a:ahLst/>
              <a:cxnLst/>
              <a:rect l="l" t="t" r="r" b="b"/>
              <a:pathLst>
                <a:path w="4041" h="1439" extrusionOk="0">
                  <a:moveTo>
                    <a:pt x="1" y="1"/>
                  </a:moveTo>
                  <a:cubicBezTo>
                    <a:pt x="1" y="1"/>
                    <a:pt x="224" y="521"/>
                    <a:pt x="1463" y="1141"/>
                  </a:cubicBezTo>
                  <a:cubicBezTo>
                    <a:pt x="2082" y="1339"/>
                    <a:pt x="2702" y="1438"/>
                    <a:pt x="3222" y="1438"/>
                  </a:cubicBezTo>
                  <a:cubicBezTo>
                    <a:pt x="3718" y="1438"/>
                    <a:pt x="4040" y="1339"/>
                    <a:pt x="4040" y="1339"/>
                  </a:cubicBezTo>
                  <a:cubicBezTo>
                    <a:pt x="4040" y="1339"/>
                    <a:pt x="2082" y="1141"/>
                    <a:pt x="1364" y="620"/>
                  </a:cubicBezTo>
                  <a:cubicBezTo>
                    <a:pt x="521" y="19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E31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48"/>
            <p:cNvSpPr/>
            <p:nvPr/>
          </p:nvSpPr>
          <p:spPr>
            <a:xfrm>
              <a:off x="7843883" y="2487683"/>
              <a:ext cx="162374" cy="91013"/>
            </a:xfrm>
            <a:custGeom>
              <a:avLst/>
              <a:gdLst/>
              <a:ahLst/>
              <a:cxnLst/>
              <a:rect l="l" t="t" r="r" b="b"/>
              <a:pathLst>
                <a:path w="1859" h="1042" extrusionOk="0">
                  <a:moveTo>
                    <a:pt x="942" y="1"/>
                  </a:moveTo>
                  <a:cubicBezTo>
                    <a:pt x="99" y="1"/>
                    <a:pt x="0" y="1041"/>
                    <a:pt x="0" y="1041"/>
                  </a:cubicBezTo>
                  <a:lnTo>
                    <a:pt x="1859" y="1041"/>
                  </a:lnTo>
                  <a:cubicBezTo>
                    <a:pt x="1859" y="1041"/>
                    <a:pt x="1760" y="1"/>
                    <a:pt x="942" y="1"/>
                  </a:cubicBezTo>
                  <a:close/>
                </a:path>
              </a:pathLst>
            </a:custGeom>
            <a:solidFill>
              <a:srgbClr val="F22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48"/>
            <p:cNvSpPr/>
            <p:nvPr/>
          </p:nvSpPr>
          <p:spPr>
            <a:xfrm>
              <a:off x="7322265" y="2678178"/>
              <a:ext cx="1261961" cy="945946"/>
            </a:xfrm>
            <a:custGeom>
              <a:avLst/>
              <a:gdLst/>
              <a:ahLst/>
              <a:cxnLst/>
              <a:rect l="l" t="t" r="r" b="b"/>
              <a:pathLst>
                <a:path w="14448" h="10830" extrusionOk="0">
                  <a:moveTo>
                    <a:pt x="0" y="0"/>
                  </a:moveTo>
                  <a:lnTo>
                    <a:pt x="0" y="10731"/>
                  </a:lnTo>
                  <a:lnTo>
                    <a:pt x="14447" y="10830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rgbClr val="1F9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48"/>
            <p:cNvSpPr/>
            <p:nvPr/>
          </p:nvSpPr>
          <p:spPr>
            <a:xfrm>
              <a:off x="7376331" y="2849195"/>
              <a:ext cx="54241" cy="54154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199" y="0"/>
                  </a:moveTo>
                  <a:cubicBezTo>
                    <a:pt x="100" y="99"/>
                    <a:pt x="1" y="198"/>
                    <a:pt x="1" y="397"/>
                  </a:cubicBezTo>
                  <a:cubicBezTo>
                    <a:pt x="1" y="521"/>
                    <a:pt x="199" y="620"/>
                    <a:pt x="298" y="620"/>
                  </a:cubicBezTo>
                  <a:cubicBezTo>
                    <a:pt x="496" y="620"/>
                    <a:pt x="620" y="397"/>
                    <a:pt x="620" y="297"/>
                  </a:cubicBezTo>
                  <a:cubicBezTo>
                    <a:pt x="496" y="99"/>
                    <a:pt x="397" y="0"/>
                    <a:pt x="199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48"/>
            <p:cNvSpPr/>
            <p:nvPr/>
          </p:nvSpPr>
          <p:spPr>
            <a:xfrm>
              <a:off x="7430484" y="3145725"/>
              <a:ext cx="54154" cy="54154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297" y="0"/>
                  </a:moveTo>
                  <a:cubicBezTo>
                    <a:pt x="99" y="99"/>
                    <a:pt x="0" y="223"/>
                    <a:pt x="0" y="421"/>
                  </a:cubicBezTo>
                  <a:cubicBezTo>
                    <a:pt x="99" y="521"/>
                    <a:pt x="198" y="620"/>
                    <a:pt x="397" y="620"/>
                  </a:cubicBezTo>
                  <a:cubicBezTo>
                    <a:pt x="496" y="620"/>
                    <a:pt x="620" y="421"/>
                    <a:pt x="620" y="322"/>
                  </a:cubicBezTo>
                  <a:cubicBezTo>
                    <a:pt x="620" y="99"/>
                    <a:pt x="397" y="0"/>
                    <a:pt x="297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48"/>
            <p:cNvSpPr/>
            <p:nvPr/>
          </p:nvSpPr>
          <p:spPr>
            <a:xfrm>
              <a:off x="7493197" y="2954007"/>
              <a:ext cx="54241" cy="51097"/>
            </a:xfrm>
            <a:custGeom>
              <a:avLst/>
              <a:gdLst/>
              <a:ahLst/>
              <a:cxnLst/>
              <a:rect l="l" t="t" r="r" b="b"/>
              <a:pathLst>
                <a:path w="621" h="585" extrusionOk="0">
                  <a:moveTo>
                    <a:pt x="343" y="0"/>
                  </a:moveTo>
                  <a:cubicBezTo>
                    <a:pt x="300" y="0"/>
                    <a:pt x="252" y="13"/>
                    <a:pt x="199" y="39"/>
                  </a:cubicBezTo>
                  <a:cubicBezTo>
                    <a:pt x="100" y="39"/>
                    <a:pt x="1" y="138"/>
                    <a:pt x="1" y="337"/>
                  </a:cubicBezTo>
                  <a:cubicBezTo>
                    <a:pt x="1" y="418"/>
                    <a:pt x="136" y="584"/>
                    <a:pt x="239" y="584"/>
                  </a:cubicBezTo>
                  <a:cubicBezTo>
                    <a:pt x="260" y="584"/>
                    <a:pt x="281" y="577"/>
                    <a:pt x="298" y="560"/>
                  </a:cubicBezTo>
                  <a:cubicBezTo>
                    <a:pt x="521" y="560"/>
                    <a:pt x="620" y="337"/>
                    <a:pt x="620" y="237"/>
                  </a:cubicBezTo>
                  <a:cubicBezTo>
                    <a:pt x="548" y="92"/>
                    <a:pt x="462" y="0"/>
                    <a:pt x="343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48"/>
            <p:cNvSpPr/>
            <p:nvPr/>
          </p:nvSpPr>
          <p:spPr>
            <a:xfrm>
              <a:off x="7311435" y="3070872"/>
              <a:ext cx="54154" cy="52320"/>
            </a:xfrm>
            <a:custGeom>
              <a:avLst/>
              <a:gdLst/>
              <a:ahLst/>
              <a:cxnLst/>
              <a:rect l="l" t="t" r="r" b="b"/>
              <a:pathLst>
                <a:path w="620" h="599" extrusionOk="0">
                  <a:moveTo>
                    <a:pt x="418" y="0"/>
                  </a:moveTo>
                  <a:cubicBezTo>
                    <a:pt x="382" y="0"/>
                    <a:pt x="349" y="13"/>
                    <a:pt x="322" y="39"/>
                  </a:cubicBezTo>
                  <a:cubicBezTo>
                    <a:pt x="124" y="39"/>
                    <a:pt x="0" y="138"/>
                    <a:pt x="0" y="337"/>
                  </a:cubicBezTo>
                  <a:cubicBezTo>
                    <a:pt x="0" y="501"/>
                    <a:pt x="121" y="598"/>
                    <a:pt x="264" y="598"/>
                  </a:cubicBezTo>
                  <a:cubicBezTo>
                    <a:pt x="315" y="598"/>
                    <a:pt x="369" y="586"/>
                    <a:pt x="421" y="560"/>
                  </a:cubicBezTo>
                  <a:cubicBezTo>
                    <a:pt x="521" y="560"/>
                    <a:pt x="620" y="461"/>
                    <a:pt x="620" y="238"/>
                  </a:cubicBezTo>
                  <a:cubicBezTo>
                    <a:pt x="620" y="92"/>
                    <a:pt x="513" y="0"/>
                    <a:pt x="418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48"/>
            <p:cNvSpPr/>
            <p:nvPr/>
          </p:nvSpPr>
          <p:spPr>
            <a:xfrm>
              <a:off x="7672864" y="3145725"/>
              <a:ext cx="54241" cy="54154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23" y="0"/>
                  </a:moveTo>
                  <a:cubicBezTo>
                    <a:pt x="100" y="99"/>
                    <a:pt x="1" y="223"/>
                    <a:pt x="1" y="421"/>
                  </a:cubicBezTo>
                  <a:cubicBezTo>
                    <a:pt x="100" y="521"/>
                    <a:pt x="199" y="620"/>
                    <a:pt x="422" y="620"/>
                  </a:cubicBezTo>
                  <a:cubicBezTo>
                    <a:pt x="521" y="620"/>
                    <a:pt x="620" y="421"/>
                    <a:pt x="620" y="322"/>
                  </a:cubicBezTo>
                  <a:cubicBezTo>
                    <a:pt x="620" y="99"/>
                    <a:pt x="422" y="0"/>
                    <a:pt x="323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48"/>
            <p:cNvSpPr/>
            <p:nvPr/>
          </p:nvSpPr>
          <p:spPr>
            <a:xfrm>
              <a:off x="7601417" y="3533091"/>
              <a:ext cx="54241" cy="49001"/>
            </a:xfrm>
            <a:custGeom>
              <a:avLst/>
              <a:gdLst/>
              <a:ahLst/>
              <a:cxnLst/>
              <a:rect l="l" t="t" r="r" b="b"/>
              <a:pathLst>
                <a:path w="621" h="561" extrusionOk="0">
                  <a:moveTo>
                    <a:pt x="298" y="1"/>
                  </a:moveTo>
                  <a:cubicBezTo>
                    <a:pt x="100" y="1"/>
                    <a:pt x="1" y="224"/>
                    <a:pt x="100" y="323"/>
                  </a:cubicBezTo>
                  <a:cubicBezTo>
                    <a:pt x="100" y="468"/>
                    <a:pt x="153" y="560"/>
                    <a:pt x="259" y="560"/>
                  </a:cubicBezTo>
                  <a:cubicBezTo>
                    <a:pt x="298" y="560"/>
                    <a:pt x="344" y="548"/>
                    <a:pt x="397" y="521"/>
                  </a:cubicBezTo>
                  <a:cubicBezTo>
                    <a:pt x="521" y="521"/>
                    <a:pt x="620" y="422"/>
                    <a:pt x="620" y="224"/>
                  </a:cubicBezTo>
                  <a:cubicBezTo>
                    <a:pt x="620" y="125"/>
                    <a:pt x="397" y="1"/>
                    <a:pt x="298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48"/>
            <p:cNvSpPr/>
            <p:nvPr/>
          </p:nvSpPr>
          <p:spPr>
            <a:xfrm>
              <a:off x="7592770" y="3304689"/>
              <a:ext cx="62888" cy="52320"/>
            </a:xfrm>
            <a:custGeom>
              <a:avLst/>
              <a:gdLst/>
              <a:ahLst/>
              <a:cxnLst/>
              <a:rect l="l" t="t" r="r" b="b"/>
              <a:pathLst>
                <a:path w="720" h="599" extrusionOk="0">
                  <a:moveTo>
                    <a:pt x="438" y="0"/>
                  </a:moveTo>
                  <a:cubicBezTo>
                    <a:pt x="397" y="0"/>
                    <a:pt x="350" y="13"/>
                    <a:pt x="298" y="39"/>
                  </a:cubicBezTo>
                  <a:cubicBezTo>
                    <a:pt x="100" y="39"/>
                    <a:pt x="1" y="138"/>
                    <a:pt x="100" y="361"/>
                  </a:cubicBezTo>
                  <a:cubicBezTo>
                    <a:pt x="100" y="506"/>
                    <a:pt x="153" y="598"/>
                    <a:pt x="259" y="598"/>
                  </a:cubicBezTo>
                  <a:cubicBezTo>
                    <a:pt x="298" y="598"/>
                    <a:pt x="344" y="586"/>
                    <a:pt x="397" y="559"/>
                  </a:cubicBezTo>
                  <a:cubicBezTo>
                    <a:pt x="620" y="559"/>
                    <a:pt x="719" y="460"/>
                    <a:pt x="620" y="262"/>
                  </a:cubicBezTo>
                  <a:cubicBezTo>
                    <a:pt x="620" y="97"/>
                    <a:pt x="553" y="0"/>
                    <a:pt x="438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48"/>
            <p:cNvSpPr/>
            <p:nvPr/>
          </p:nvSpPr>
          <p:spPr>
            <a:xfrm>
              <a:off x="7430484" y="3498503"/>
              <a:ext cx="62801" cy="54154"/>
            </a:xfrm>
            <a:custGeom>
              <a:avLst/>
              <a:gdLst/>
              <a:ahLst/>
              <a:cxnLst/>
              <a:rect l="l" t="t" r="r" b="b"/>
              <a:pathLst>
                <a:path w="719" h="620" extrusionOk="0">
                  <a:moveTo>
                    <a:pt x="297" y="0"/>
                  </a:moveTo>
                  <a:cubicBezTo>
                    <a:pt x="99" y="0"/>
                    <a:pt x="0" y="199"/>
                    <a:pt x="99" y="397"/>
                  </a:cubicBezTo>
                  <a:cubicBezTo>
                    <a:pt x="99" y="521"/>
                    <a:pt x="198" y="620"/>
                    <a:pt x="397" y="620"/>
                  </a:cubicBezTo>
                  <a:cubicBezTo>
                    <a:pt x="620" y="620"/>
                    <a:pt x="719" y="397"/>
                    <a:pt x="620" y="298"/>
                  </a:cubicBezTo>
                  <a:cubicBezTo>
                    <a:pt x="620" y="100"/>
                    <a:pt x="496" y="0"/>
                    <a:pt x="297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48"/>
            <p:cNvSpPr/>
            <p:nvPr/>
          </p:nvSpPr>
          <p:spPr>
            <a:xfrm>
              <a:off x="7897949" y="3037507"/>
              <a:ext cx="54241" cy="54154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23" y="0"/>
                  </a:moveTo>
                  <a:cubicBezTo>
                    <a:pt x="100" y="0"/>
                    <a:pt x="1" y="223"/>
                    <a:pt x="1" y="322"/>
                  </a:cubicBezTo>
                  <a:cubicBezTo>
                    <a:pt x="1" y="520"/>
                    <a:pt x="224" y="620"/>
                    <a:pt x="323" y="620"/>
                  </a:cubicBezTo>
                  <a:cubicBezTo>
                    <a:pt x="521" y="620"/>
                    <a:pt x="620" y="421"/>
                    <a:pt x="620" y="223"/>
                  </a:cubicBezTo>
                  <a:cubicBezTo>
                    <a:pt x="620" y="99"/>
                    <a:pt x="422" y="0"/>
                    <a:pt x="323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48"/>
            <p:cNvSpPr/>
            <p:nvPr/>
          </p:nvSpPr>
          <p:spPr>
            <a:xfrm>
              <a:off x="7646923" y="2983354"/>
              <a:ext cx="62801" cy="54241"/>
            </a:xfrm>
            <a:custGeom>
              <a:avLst/>
              <a:gdLst/>
              <a:ahLst/>
              <a:cxnLst/>
              <a:rect l="l" t="t" r="r" b="b"/>
              <a:pathLst>
                <a:path w="719" h="621" extrusionOk="0">
                  <a:moveTo>
                    <a:pt x="298" y="1"/>
                  </a:moveTo>
                  <a:cubicBezTo>
                    <a:pt x="99" y="100"/>
                    <a:pt x="0" y="224"/>
                    <a:pt x="99" y="422"/>
                  </a:cubicBezTo>
                  <a:cubicBezTo>
                    <a:pt x="99" y="521"/>
                    <a:pt x="198" y="620"/>
                    <a:pt x="397" y="620"/>
                  </a:cubicBezTo>
                  <a:cubicBezTo>
                    <a:pt x="496" y="620"/>
                    <a:pt x="719" y="422"/>
                    <a:pt x="620" y="323"/>
                  </a:cubicBezTo>
                  <a:cubicBezTo>
                    <a:pt x="620" y="100"/>
                    <a:pt x="397" y="1"/>
                    <a:pt x="298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48"/>
            <p:cNvSpPr/>
            <p:nvPr/>
          </p:nvSpPr>
          <p:spPr>
            <a:xfrm>
              <a:off x="8051675" y="3179090"/>
              <a:ext cx="54154" cy="48913"/>
            </a:xfrm>
            <a:custGeom>
              <a:avLst/>
              <a:gdLst/>
              <a:ahLst/>
              <a:cxnLst/>
              <a:rect l="l" t="t" r="r" b="b"/>
              <a:pathLst>
                <a:path w="620" h="560" extrusionOk="0">
                  <a:moveTo>
                    <a:pt x="352" y="1"/>
                  </a:moveTo>
                  <a:cubicBezTo>
                    <a:pt x="309" y="1"/>
                    <a:pt x="258" y="13"/>
                    <a:pt x="199" y="39"/>
                  </a:cubicBezTo>
                  <a:cubicBezTo>
                    <a:pt x="99" y="39"/>
                    <a:pt x="0" y="139"/>
                    <a:pt x="0" y="337"/>
                  </a:cubicBezTo>
                  <a:cubicBezTo>
                    <a:pt x="0" y="461"/>
                    <a:pt x="199" y="560"/>
                    <a:pt x="322" y="560"/>
                  </a:cubicBezTo>
                  <a:cubicBezTo>
                    <a:pt x="521" y="560"/>
                    <a:pt x="620" y="337"/>
                    <a:pt x="521" y="238"/>
                  </a:cubicBezTo>
                  <a:cubicBezTo>
                    <a:pt x="521" y="93"/>
                    <a:pt x="468" y="1"/>
                    <a:pt x="352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48"/>
            <p:cNvSpPr/>
            <p:nvPr/>
          </p:nvSpPr>
          <p:spPr>
            <a:xfrm>
              <a:off x="7889302" y="3381638"/>
              <a:ext cx="54241" cy="54154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23" y="0"/>
                  </a:moveTo>
                  <a:cubicBezTo>
                    <a:pt x="100" y="0"/>
                    <a:pt x="1" y="199"/>
                    <a:pt x="1" y="298"/>
                  </a:cubicBezTo>
                  <a:cubicBezTo>
                    <a:pt x="100" y="496"/>
                    <a:pt x="199" y="620"/>
                    <a:pt x="422" y="620"/>
                  </a:cubicBezTo>
                  <a:cubicBezTo>
                    <a:pt x="521" y="496"/>
                    <a:pt x="620" y="397"/>
                    <a:pt x="620" y="199"/>
                  </a:cubicBezTo>
                  <a:cubicBezTo>
                    <a:pt x="620" y="99"/>
                    <a:pt x="422" y="0"/>
                    <a:pt x="323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48"/>
            <p:cNvSpPr/>
            <p:nvPr/>
          </p:nvSpPr>
          <p:spPr>
            <a:xfrm>
              <a:off x="8304885" y="2983354"/>
              <a:ext cx="54241" cy="54241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298" y="1"/>
                  </a:moveTo>
                  <a:cubicBezTo>
                    <a:pt x="100" y="100"/>
                    <a:pt x="1" y="224"/>
                    <a:pt x="1" y="422"/>
                  </a:cubicBezTo>
                  <a:cubicBezTo>
                    <a:pt x="100" y="521"/>
                    <a:pt x="199" y="620"/>
                    <a:pt x="397" y="620"/>
                  </a:cubicBezTo>
                  <a:cubicBezTo>
                    <a:pt x="521" y="620"/>
                    <a:pt x="620" y="422"/>
                    <a:pt x="620" y="323"/>
                  </a:cubicBezTo>
                  <a:cubicBezTo>
                    <a:pt x="620" y="100"/>
                    <a:pt x="397" y="1"/>
                    <a:pt x="298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48"/>
            <p:cNvSpPr/>
            <p:nvPr/>
          </p:nvSpPr>
          <p:spPr>
            <a:xfrm>
              <a:off x="8413104" y="3191143"/>
              <a:ext cx="54241" cy="48913"/>
            </a:xfrm>
            <a:custGeom>
              <a:avLst/>
              <a:gdLst/>
              <a:ahLst/>
              <a:cxnLst/>
              <a:rect l="l" t="t" r="r" b="b"/>
              <a:pathLst>
                <a:path w="621" h="560" extrusionOk="0">
                  <a:moveTo>
                    <a:pt x="298" y="1"/>
                  </a:moveTo>
                  <a:cubicBezTo>
                    <a:pt x="100" y="1"/>
                    <a:pt x="1" y="199"/>
                    <a:pt x="100" y="323"/>
                  </a:cubicBezTo>
                  <a:cubicBezTo>
                    <a:pt x="100" y="468"/>
                    <a:pt x="153" y="560"/>
                    <a:pt x="259" y="560"/>
                  </a:cubicBezTo>
                  <a:cubicBezTo>
                    <a:pt x="298" y="560"/>
                    <a:pt x="344" y="548"/>
                    <a:pt x="397" y="521"/>
                  </a:cubicBezTo>
                  <a:cubicBezTo>
                    <a:pt x="521" y="521"/>
                    <a:pt x="620" y="422"/>
                    <a:pt x="620" y="199"/>
                  </a:cubicBezTo>
                  <a:cubicBezTo>
                    <a:pt x="620" y="100"/>
                    <a:pt x="397" y="1"/>
                    <a:pt x="298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48"/>
            <p:cNvSpPr/>
            <p:nvPr/>
          </p:nvSpPr>
          <p:spPr>
            <a:xfrm>
              <a:off x="8555999" y="3096900"/>
              <a:ext cx="54154" cy="51272"/>
            </a:xfrm>
            <a:custGeom>
              <a:avLst/>
              <a:gdLst/>
              <a:ahLst/>
              <a:cxnLst/>
              <a:rect l="l" t="t" r="r" b="b"/>
              <a:pathLst>
                <a:path w="620" h="587" extrusionOk="0">
                  <a:moveTo>
                    <a:pt x="416" y="0"/>
                  </a:moveTo>
                  <a:cubicBezTo>
                    <a:pt x="381" y="0"/>
                    <a:pt x="348" y="13"/>
                    <a:pt x="322" y="39"/>
                  </a:cubicBezTo>
                  <a:cubicBezTo>
                    <a:pt x="124" y="39"/>
                    <a:pt x="0" y="163"/>
                    <a:pt x="0" y="361"/>
                  </a:cubicBezTo>
                  <a:cubicBezTo>
                    <a:pt x="101" y="441"/>
                    <a:pt x="185" y="586"/>
                    <a:pt x="318" y="586"/>
                  </a:cubicBezTo>
                  <a:cubicBezTo>
                    <a:pt x="349" y="586"/>
                    <a:pt x="384" y="578"/>
                    <a:pt x="422" y="559"/>
                  </a:cubicBezTo>
                  <a:cubicBezTo>
                    <a:pt x="521" y="559"/>
                    <a:pt x="620" y="361"/>
                    <a:pt x="620" y="262"/>
                  </a:cubicBezTo>
                  <a:cubicBezTo>
                    <a:pt x="620" y="97"/>
                    <a:pt x="512" y="0"/>
                    <a:pt x="416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48"/>
            <p:cNvSpPr/>
            <p:nvPr/>
          </p:nvSpPr>
          <p:spPr>
            <a:xfrm>
              <a:off x="8330913" y="3290714"/>
              <a:ext cx="54154" cy="54241"/>
            </a:xfrm>
            <a:custGeom>
              <a:avLst/>
              <a:gdLst/>
              <a:ahLst/>
              <a:cxnLst/>
              <a:rect l="l" t="t" r="r" b="b"/>
              <a:pathLst>
                <a:path w="620" h="621" extrusionOk="0">
                  <a:moveTo>
                    <a:pt x="223" y="0"/>
                  </a:moveTo>
                  <a:cubicBezTo>
                    <a:pt x="99" y="100"/>
                    <a:pt x="0" y="199"/>
                    <a:pt x="0" y="422"/>
                  </a:cubicBezTo>
                  <a:cubicBezTo>
                    <a:pt x="0" y="521"/>
                    <a:pt x="223" y="620"/>
                    <a:pt x="322" y="620"/>
                  </a:cubicBezTo>
                  <a:cubicBezTo>
                    <a:pt x="520" y="620"/>
                    <a:pt x="620" y="422"/>
                    <a:pt x="620" y="298"/>
                  </a:cubicBezTo>
                  <a:cubicBezTo>
                    <a:pt x="620" y="100"/>
                    <a:pt x="421" y="0"/>
                    <a:pt x="223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48"/>
            <p:cNvSpPr/>
            <p:nvPr/>
          </p:nvSpPr>
          <p:spPr>
            <a:xfrm>
              <a:off x="8276760" y="3521125"/>
              <a:ext cx="54241" cy="51272"/>
            </a:xfrm>
            <a:custGeom>
              <a:avLst/>
              <a:gdLst/>
              <a:ahLst/>
              <a:cxnLst/>
              <a:rect l="l" t="t" r="r" b="b"/>
              <a:pathLst>
                <a:path w="621" h="587" extrusionOk="0">
                  <a:moveTo>
                    <a:pt x="416" y="0"/>
                  </a:moveTo>
                  <a:cubicBezTo>
                    <a:pt x="382" y="0"/>
                    <a:pt x="349" y="13"/>
                    <a:pt x="323" y="39"/>
                  </a:cubicBezTo>
                  <a:cubicBezTo>
                    <a:pt x="100" y="39"/>
                    <a:pt x="1" y="138"/>
                    <a:pt x="1" y="361"/>
                  </a:cubicBezTo>
                  <a:cubicBezTo>
                    <a:pt x="81" y="441"/>
                    <a:pt x="177" y="586"/>
                    <a:pt x="316" y="586"/>
                  </a:cubicBezTo>
                  <a:cubicBezTo>
                    <a:pt x="349" y="586"/>
                    <a:pt x="384" y="578"/>
                    <a:pt x="422" y="559"/>
                  </a:cubicBezTo>
                  <a:cubicBezTo>
                    <a:pt x="521" y="559"/>
                    <a:pt x="620" y="361"/>
                    <a:pt x="620" y="262"/>
                  </a:cubicBezTo>
                  <a:cubicBezTo>
                    <a:pt x="620" y="98"/>
                    <a:pt x="512" y="0"/>
                    <a:pt x="416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48"/>
            <p:cNvSpPr/>
            <p:nvPr/>
          </p:nvSpPr>
          <p:spPr>
            <a:xfrm>
              <a:off x="8242172" y="3145725"/>
              <a:ext cx="54154" cy="54154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297" y="0"/>
                  </a:moveTo>
                  <a:cubicBezTo>
                    <a:pt x="99" y="99"/>
                    <a:pt x="0" y="223"/>
                    <a:pt x="0" y="421"/>
                  </a:cubicBezTo>
                  <a:cubicBezTo>
                    <a:pt x="0" y="521"/>
                    <a:pt x="198" y="620"/>
                    <a:pt x="397" y="620"/>
                  </a:cubicBezTo>
                  <a:cubicBezTo>
                    <a:pt x="496" y="620"/>
                    <a:pt x="620" y="421"/>
                    <a:pt x="620" y="322"/>
                  </a:cubicBezTo>
                  <a:cubicBezTo>
                    <a:pt x="620" y="99"/>
                    <a:pt x="397" y="0"/>
                    <a:pt x="297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48"/>
            <p:cNvSpPr/>
            <p:nvPr/>
          </p:nvSpPr>
          <p:spPr>
            <a:xfrm>
              <a:off x="7952103" y="3524444"/>
              <a:ext cx="54154" cy="54241"/>
            </a:xfrm>
            <a:custGeom>
              <a:avLst/>
              <a:gdLst/>
              <a:ahLst/>
              <a:cxnLst/>
              <a:rect l="l" t="t" r="r" b="b"/>
              <a:pathLst>
                <a:path w="620" h="621" extrusionOk="0">
                  <a:moveTo>
                    <a:pt x="322" y="1"/>
                  </a:moveTo>
                  <a:cubicBezTo>
                    <a:pt x="99" y="100"/>
                    <a:pt x="0" y="224"/>
                    <a:pt x="0" y="422"/>
                  </a:cubicBezTo>
                  <a:cubicBezTo>
                    <a:pt x="0" y="521"/>
                    <a:pt x="223" y="620"/>
                    <a:pt x="322" y="620"/>
                  </a:cubicBezTo>
                  <a:cubicBezTo>
                    <a:pt x="521" y="620"/>
                    <a:pt x="620" y="422"/>
                    <a:pt x="620" y="323"/>
                  </a:cubicBezTo>
                  <a:cubicBezTo>
                    <a:pt x="620" y="100"/>
                    <a:pt x="422" y="1"/>
                    <a:pt x="322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48"/>
            <p:cNvSpPr/>
            <p:nvPr/>
          </p:nvSpPr>
          <p:spPr>
            <a:xfrm>
              <a:off x="8068969" y="3404173"/>
              <a:ext cx="54241" cy="49001"/>
            </a:xfrm>
            <a:custGeom>
              <a:avLst/>
              <a:gdLst/>
              <a:ahLst/>
              <a:cxnLst/>
              <a:rect l="l" t="t" r="r" b="b"/>
              <a:pathLst>
                <a:path w="621" h="561" extrusionOk="0">
                  <a:moveTo>
                    <a:pt x="363" y="1"/>
                  </a:moveTo>
                  <a:cubicBezTo>
                    <a:pt x="323" y="1"/>
                    <a:pt x="277" y="13"/>
                    <a:pt x="224" y="40"/>
                  </a:cubicBezTo>
                  <a:cubicBezTo>
                    <a:pt x="124" y="40"/>
                    <a:pt x="1" y="139"/>
                    <a:pt x="1" y="362"/>
                  </a:cubicBezTo>
                  <a:cubicBezTo>
                    <a:pt x="1" y="461"/>
                    <a:pt x="224" y="560"/>
                    <a:pt x="323" y="560"/>
                  </a:cubicBezTo>
                  <a:cubicBezTo>
                    <a:pt x="521" y="560"/>
                    <a:pt x="620" y="362"/>
                    <a:pt x="620" y="238"/>
                  </a:cubicBezTo>
                  <a:cubicBezTo>
                    <a:pt x="547" y="93"/>
                    <a:pt x="475" y="1"/>
                    <a:pt x="363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48"/>
            <p:cNvSpPr/>
            <p:nvPr/>
          </p:nvSpPr>
          <p:spPr>
            <a:xfrm>
              <a:off x="7872008" y="3199790"/>
              <a:ext cx="54154" cy="54241"/>
            </a:xfrm>
            <a:custGeom>
              <a:avLst/>
              <a:gdLst/>
              <a:ahLst/>
              <a:cxnLst/>
              <a:rect l="l" t="t" r="r" b="b"/>
              <a:pathLst>
                <a:path w="620" h="621" extrusionOk="0">
                  <a:moveTo>
                    <a:pt x="298" y="1"/>
                  </a:moveTo>
                  <a:cubicBezTo>
                    <a:pt x="100" y="100"/>
                    <a:pt x="0" y="224"/>
                    <a:pt x="0" y="422"/>
                  </a:cubicBezTo>
                  <a:cubicBezTo>
                    <a:pt x="100" y="521"/>
                    <a:pt x="199" y="620"/>
                    <a:pt x="397" y="620"/>
                  </a:cubicBezTo>
                  <a:cubicBezTo>
                    <a:pt x="521" y="620"/>
                    <a:pt x="620" y="422"/>
                    <a:pt x="620" y="323"/>
                  </a:cubicBezTo>
                  <a:cubicBezTo>
                    <a:pt x="620" y="100"/>
                    <a:pt x="397" y="1"/>
                    <a:pt x="298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48"/>
            <p:cNvSpPr/>
            <p:nvPr/>
          </p:nvSpPr>
          <p:spPr>
            <a:xfrm>
              <a:off x="7755142" y="3395526"/>
              <a:ext cx="54154" cy="52320"/>
            </a:xfrm>
            <a:custGeom>
              <a:avLst/>
              <a:gdLst/>
              <a:ahLst/>
              <a:cxnLst/>
              <a:rect l="l" t="t" r="r" b="b"/>
              <a:pathLst>
                <a:path w="620" h="599" extrusionOk="0">
                  <a:moveTo>
                    <a:pt x="339" y="1"/>
                  </a:moveTo>
                  <a:cubicBezTo>
                    <a:pt x="298" y="1"/>
                    <a:pt x="252" y="13"/>
                    <a:pt x="198" y="40"/>
                  </a:cubicBezTo>
                  <a:cubicBezTo>
                    <a:pt x="99" y="40"/>
                    <a:pt x="0" y="139"/>
                    <a:pt x="0" y="337"/>
                  </a:cubicBezTo>
                  <a:cubicBezTo>
                    <a:pt x="0" y="501"/>
                    <a:pt x="108" y="598"/>
                    <a:pt x="204" y="598"/>
                  </a:cubicBezTo>
                  <a:cubicBezTo>
                    <a:pt x="239" y="598"/>
                    <a:pt x="272" y="586"/>
                    <a:pt x="298" y="560"/>
                  </a:cubicBezTo>
                  <a:cubicBezTo>
                    <a:pt x="496" y="560"/>
                    <a:pt x="620" y="461"/>
                    <a:pt x="620" y="238"/>
                  </a:cubicBezTo>
                  <a:cubicBezTo>
                    <a:pt x="529" y="93"/>
                    <a:pt x="452" y="1"/>
                    <a:pt x="339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48"/>
            <p:cNvSpPr/>
            <p:nvPr/>
          </p:nvSpPr>
          <p:spPr>
            <a:xfrm>
              <a:off x="7348206" y="3362161"/>
              <a:ext cx="54154" cy="54154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23" y="0"/>
                  </a:moveTo>
                  <a:cubicBezTo>
                    <a:pt x="100" y="99"/>
                    <a:pt x="0" y="223"/>
                    <a:pt x="0" y="422"/>
                  </a:cubicBezTo>
                  <a:cubicBezTo>
                    <a:pt x="100" y="521"/>
                    <a:pt x="199" y="620"/>
                    <a:pt x="422" y="620"/>
                  </a:cubicBezTo>
                  <a:cubicBezTo>
                    <a:pt x="521" y="620"/>
                    <a:pt x="620" y="422"/>
                    <a:pt x="620" y="322"/>
                  </a:cubicBezTo>
                  <a:cubicBezTo>
                    <a:pt x="620" y="99"/>
                    <a:pt x="422" y="0"/>
                    <a:pt x="323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48"/>
            <p:cNvSpPr/>
            <p:nvPr/>
          </p:nvSpPr>
          <p:spPr>
            <a:xfrm>
              <a:off x="7755142" y="2899854"/>
              <a:ext cx="54154" cy="51097"/>
            </a:xfrm>
            <a:custGeom>
              <a:avLst/>
              <a:gdLst/>
              <a:ahLst/>
              <a:cxnLst/>
              <a:rect l="l" t="t" r="r" b="b"/>
              <a:pathLst>
                <a:path w="620" h="585" extrusionOk="0">
                  <a:moveTo>
                    <a:pt x="339" y="1"/>
                  </a:moveTo>
                  <a:cubicBezTo>
                    <a:pt x="298" y="1"/>
                    <a:pt x="252" y="13"/>
                    <a:pt x="198" y="40"/>
                  </a:cubicBezTo>
                  <a:cubicBezTo>
                    <a:pt x="99" y="40"/>
                    <a:pt x="0" y="139"/>
                    <a:pt x="0" y="337"/>
                  </a:cubicBezTo>
                  <a:cubicBezTo>
                    <a:pt x="0" y="419"/>
                    <a:pt x="135" y="585"/>
                    <a:pt x="238" y="585"/>
                  </a:cubicBezTo>
                  <a:cubicBezTo>
                    <a:pt x="260" y="585"/>
                    <a:pt x="280" y="577"/>
                    <a:pt x="298" y="560"/>
                  </a:cubicBezTo>
                  <a:cubicBezTo>
                    <a:pt x="496" y="560"/>
                    <a:pt x="620" y="436"/>
                    <a:pt x="620" y="238"/>
                  </a:cubicBezTo>
                  <a:cubicBezTo>
                    <a:pt x="529" y="93"/>
                    <a:pt x="452" y="1"/>
                    <a:pt x="339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48"/>
            <p:cNvSpPr/>
            <p:nvPr/>
          </p:nvSpPr>
          <p:spPr>
            <a:xfrm>
              <a:off x="7889302" y="2840461"/>
              <a:ext cx="54241" cy="54241"/>
            </a:xfrm>
            <a:custGeom>
              <a:avLst/>
              <a:gdLst/>
              <a:ahLst/>
              <a:cxnLst/>
              <a:rect l="l" t="t" r="r" b="b"/>
              <a:pathLst>
                <a:path w="621" h="621" extrusionOk="0">
                  <a:moveTo>
                    <a:pt x="323" y="1"/>
                  </a:moveTo>
                  <a:cubicBezTo>
                    <a:pt x="100" y="1"/>
                    <a:pt x="1" y="199"/>
                    <a:pt x="1" y="298"/>
                  </a:cubicBezTo>
                  <a:cubicBezTo>
                    <a:pt x="100" y="497"/>
                    <a:pt x="199" y="621"/>
                    <a:pt x="422" y="621"/>
                  </a:cubicBezTo>
                  <a:cubicBezTo>
                    <a:pt x="521" y="497"/>
                    <a:pt x="620" y="397"/>
                    <a:pt x="620" y="199"/>
                  </a:cubicBezTo>
                  <a:cubicBezTo>
                    <a:pt x="620" y="100"/>
                    <a:pt x="422" y="1"/>
                    <a:pt x="323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48"/>
            <p:cNvSpPr/>
            <p:nvPr/>
          </p:nvSpPr>
          <p:spPr>
            <a:xfrm>
              <a:off x="8043028" y="2966060"/>
              <a:ext cx="54154" cy="54154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298" y="0"/>
                  </a:moveTo>
                  <a:cubicBezTo>
                    <a:pt x="99" y="99"/>
                    <a:pt x="0" y="199"/>
                    <a:pt x="0" y="422"/>
                  </a:cubicBezTo>
                  <a:cubicBezTo>
                    <a:pt x="99" y="521"/>
                    <a:pt x="198" y="620"/>
                    <a:pt x="421" y="620"/>
                  </a:cubicBezTo>
                  <a:cubicBezTo>
                    <a:pt x="521" y="620"/>
                    <a:pt x="620" y="422"/>
                    <a:pt x="620" y="298"/>
                  </a:cubicBezTo>
                  <a:cubicBezTo>
                    <a:pt x="620" y="99"/>
                    <a:pt x="421" y="0"/>
                    <a:pt x="298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48"/>
            <p:cNvSpPr/>
            <p:nvPr/>
          </p:nvSpPr>
          <p:spPr>
            <a:xfrm>
              <a:off x="8350391" y="2820984"/>
              <a:ext cx="54154" cy="54241"/>
            </a:xfrm>
            <a:custGeom>
              <a:avLst/>
              <a:gdLst/>
              <a:ahLst/>
              <a:cxnLst/>
              <a:rect l="l" t="t" r="r" b="b"/>
              <a:pathLst>
                <a:path w="620" h="621" extrusionOk="0">
                  <a:moveTo>
                    <a:pt x="198" y="1"/>
                  </a:moveTo>
                  <a:cubicBezTo>
                    <a:pt x="99" y="100"/>
                    <a:pt x="0" y="224"/>
                    <a:pt x="0" y="422"/>
                  </a:cubicBezTo>
                  <a:cubicBezTo>
                    <a:pt x="0" y="521"/>
                    <a:pt x="198" y="620"/>
                    <a:pt x="297" y="620"/>
                  </a:cubicBezTo>
                  <a:cubicBezTo>
                    <a:pt x="496" y="620"/>
                    <a:pt x="620" y="422"/>
                    <a:pt x="496" y="323"/>
                  </a:cubicBezTo>
                  <a:cubicBezTo>
                    <a:pt x="496" y="100"/>
                    <a:pt x="397" y="1"/>
                    <a:pt x="198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48"/>
            <p:cNvSpPr/>
            <p:nvPr/>
          </p:nvSpPr>
          <p:spPr>
            <a:xfrm>
              <a:off x="8467257" y="3011479"/>
              <a:ext cx="62801" cy="54241"/>
            </a:xfrm>
            <a:custGeom>
              <a:avLst/>
              <a:gdLst/>
              <a:ahLst/>
              <a:cxnLst/>
              <a:rect l="l" t="t" r="r" b="b"/>
              <a:pathLst>
                <a:path w="719" h="621" extrusionOk="0">
                  <a:moveTo>
                    <a:pt x="298" y="1"/>
                  </a:moveTo>
                  <a:cubicBezTo>
                    <a:pt x="99" y="100"/>
                    <a:pt x="0" y="199"/>
                    <a:pt x="99" y="397"/>
                  </a:cubicBezTo>
                  <a:cubicBezTo>
                    <a:pt x="99" y="521"/>
                    <a:pt x="198" y="620"/>
                    <a:pt x="397" y="620"/>
                  </a:cubicBezTo>
                  <a:cubicBezTo>
                    <a:pt x="521" y="620"/>
                    <a:pt x="719" y="397"/>
                    <a:pt x="620" y="298"/>
                  </a:cubicBezTo>
                  <a:cubicBezTo>
                    <a:pt x="620" y="100"/>
                    <a:pt x="521" y="1"/>
                    <a:pt x="298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48"/>
            <p:cNvSpPr/>
            <p:nvPr/>
          </p:nvSpPr>
          <p:spPr>
            <a:xfrm>
              <a:off x="8475904" y="3358754"/>
              <a:ext cx="54154" cy="52320"/>
            </a:xfrm>
            <a:custGeom>
              <a:avLst/>
              <a:gdLst/>
              <a:ahLst/>
              <a:cxnLst/>
              <a:rect l="l" t="t" r="r" b="b"/>
              <a:pathLst>
                <a:path w="620" h="599" extrusionOk="0">
                  <a:moveTo>
                    <a:pt x="406" y="1"/>
                  </a:moveTo>
                  <a:cubicBezTo>
                    <a:pt x="368" y="1"/>
                    <a:pt x="330" y="13"/>
                    <a:pt x="298" y="39"/>
                  </a:cubicBezTo>
                  <a:cubicBezTo>
                    <a:pt x="99" y="39"/>
                    <a:pt x="0" y="138"/>
                    <a:pt x="0" y="361"/>
                  </a:cubicBezTo>
                  <a:cubicBezTo>
                    <a:pt x="73" y="507"/>
                    <a:pt x="145" y="599"/>
                    <a:pt x="267" y="599"/>
                  </a:cubicBezTo>
                  <a:cubicBezTo>
                    <a:pt x="311" y="599"/>
                    <a:pt x="362" y="586"/>
                    <a:pt x="422" y="560"/>
                  </a:cubicBezTo>
                  <a:cubicBezTo>
                    <a:pt x="521" y="560"/>
                    <a:pt x="620" y="461"/>
                    <a:pt x="620" y="262"/>
                  </a:cubicBezTo>
                  <a:cubicBezTo>
                    <a:pt x="620" y="98"/>
                    <a:pt x="512" y="1"/>
                    <a:pt x="406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48"/>
            <p:cNvSpPr/>
            <p:nvPr/>
          </p:nvSpPr>
          <p:spPr>
            <a:xfrm>
              <a:off x="8430398" y="3485489"/>
              <a:ext cx="54241" cy="50922"/>
            </a:xfrm>
            <a:custGeom>
              <a:avLst/>
              <a:gdLst/>
              <a:ahLst/>
              <a:cxnLst/>
              <a:rect l="l" t="t" r="r" b="b"/>
              <a:pathLst>
                <a:path w="621" h="583" extrusionOk="0">
                  <a:moveTo>
                    <a:pt x="422" y="1"/>
                  </a:moveTo>
                  <a:cubicBezTo>
                    <a:pt x="386" y="1"/>
                    <a:pt x="351" y="16"/>
                    <a:pt x="323" y="50"/>
                  </a:cubicBezTo>
                  <a:cubicBezTo>
                    <a:pt x="100" y="50"/>
                    <a:pt x="1" y="149"/>
                    <a:pt x="1" y="348"/>
                  </a:cubicBezTo>
                  <a:cubicBezTo>
                    <a:pt x="79" y="426"/>
                    <a:pt x="158" y="583"/>
                    <a:pt x="298" y="583"/>
                  </a:cubicBezTo>
                  <a:cubicBezTo>
                    <a:pt x="335" y="583"/>
                    <a:pt x="376" y="572"/>
                    <a:pt x="422" y="546"/>
                  </a:cubicBezTo>
                  <a:cubicBezTo>
                    <a:pt x="521" y="546"/>
                    <a:pt x="620" y="348"/>
                    <a:pt x="620" y="249"/>
                  </a:cubicBezTo>
                  <a:cubicBezTo>
                    <a:pt x="620" y="105"/>
                    <a:pt x="517" y="1"/>
                    <a:pt x="422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48"/>
            <p:cNvSpPr/>
            <p:nvPr/>
          </p:nvSpPr>
          <p:spPr>
            <a:xfrm>
              <a:off x="7268112" y="2578607"/>
              <a:ext cx="874585" cy="225175"/>
            </a:xfrm>
            <a:custGeom>
              <a:avLst/>
              <a:gdLst/>
              <a:ahLst/>
              <a:cxnLst/>
              <a:rect l="l" t="t" r="r" b="b"/>
              <a:pathLst>
                <a:path w="10013" h="2578" extrusionOk="0">
                  <a:moveTo>
                    <a:pt x="0" y="0"/>
                  </a:moveTo>
                  <a:lnTo>
                    <a:pt x="0" y="2479"/>
                  </a:lnTo>
                  <a:lnTo>
                    <a:pt x="10012" y="2578"/>
                  </a:lnTo>
                  <a:lnTo>
                    <a:pt x="10012" y="0"/>
                  </a:lnTo>
                  <a:close/>
                </a:path>
              </a:pathLst>
            </a:custGeom>
            <a:solidFill>
              <a:srgbClr val="DBDA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48"/>
            <p:cNvSpPr/>
            <p:nvPr/>
          </p:nvSpPr>
          <p:spPr>
            <a:xfrm>
              <a:off x="7755142" y="2578607"/>
              <a:ext cx="874498" cy="225175"/>
            </a:xfrm>
            <a:custGeom>
              <a:avLst/>
              <a:gdLst/>
              <a:ahLst/>
              <a:cxnLst/>
              <a:rect l="l" t="t" r="r" b="b"/>
              <a:pathLst>
                <a:path w="10012" h="2578" extrusionOk="0">
                  <a:moveTo>
                    <a:pt x="0" y="0"/>
                  </a:moveTo>
                  <a:lnTo>
                    <a:pt x="0" y="2479"/>
                  </a:lnTo>
                  <a:lnTo>
                    <a:pt x="10012" y="2578"/>
                  </a:lnTo>
                  <a:lnTo>
                    <a:pt x="10012" y="0"/>
                  </a:ln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48"/>
            <p:cNvSpPr/>
            <p:nvPr/>
          </p:nvSpPr>
          <p:spPr>
            <a:xfrm>
              <a:off x="7456426" y="2578607"/>
              <a:ext cx="145080" cy="1036872"/>
            </a:xfrm>
            <a:custGeom>
              <a:avLst/>
              <a:gdLst/>
              <a:ahLst/>
              <a:cxnLst/>
              <a:rect l="l" t="t" r="r" b="b"/>
              <a:pathLst>
                <a:path w="1661" h="11871" extrusionOk="0">
                  <a:moveTo>
                    <a:pt x="0" y="0"/>
                  </a:moveTo>
                  <a:lnTo>
                    <a:pt x="0" y="11871"/>
                  </a:lnTo>
                  <a:lnTo>
                    <a:pt x="1661" y="11871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48"/>
            <p:cNvSpPr/>
            <p:nvPr/>
          </p:nvSpPr>
          <p:spPr>
            <a:xfrm>
              <a:off x="8068969" y="2578607"/>
              <a:ext cx="199234" cy="1036872"/>
            </a:xfrm>
            <a:custGeom>
              <a:avLst/>
              <a:gdLst/>
              <a:ahLst/>
              <a:cxnLst/>
              <a:rect l="l" t="t" r="r" b="b"/>
              <a:pathLst>
                <a:path w="2281" h="11871" extrusionOk="0">
                  <a:moveTo>
                    <a:pt x="124" y="0"/>
                  </a:moveTo>
                  <a:lnTo>
                    <a:pt x="1" y="11871"/>
                  </a:lnTo>
                  <a:lnTo>
                    <a:pt x="2280" y="11871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48"/>
            <p:cNvSpPr/>
            <p:nvPr/>
          </p:nvSpPr>
          <p:spPr>
            <a:xfrm>
              <a:off x="7330912" y="2795043"/>
              <a:ext cx="125602" cy="820432"/>
            </a:xfrm>
            <a:custGeom>
              <a:avLst/>
              <a:gdLst/>
              <a:ahLst/>
              <a:cxnLst/>
              <a:rect l="l" t="t" r="r" b="b"/>
              <a:pathLst>
                <a:path w="1438" h="9393" extrusionOk="0">
                  <a:moveTo>
                    <a:pt x="521" y="6493"/>
                  </a:moveTo>
                  <a:cubicBezTo>
                    <a:pt x="719" y="6493"/>
                    <a:pt x="818" y="6592"/>
                    <a:pt x="818" y="6815"/>
                  </a:cubicBezTo>
                  <a:cubicBezTo>
                    <a:pt x="818" y="6915"/>
                    <a:pt x="719" y="7113"/>
                    <a:pt x="620" y="7113"/>
                  </a:cubicBezTo>
                  <a:lnTo>
                    <a:pt x="521" y="7113"/>
                  </a:lnTo>
                  <a:cubicBezTo>
                    <a:pt x="397" y="7113"/>
                    <a:pt x="298" y="7014"/>
                    <a:pt x="198" y="6915"/>
                  </a:cubicBezTo>
                  <a:cubicBezTo>
                    <a:pt x="198" y="6716"/>
                    <a:pt x="298" y="6592"/>
                    <a:pt x="521" y="6493"/>
                  </a:cubicBezTo>
                  <a:close/>
                  <a:moveTo>
                    <a:pt x="0" y="1"/>
                  </a:moveTo>
                  <a:lnTo>
                    <a:pt x="0" y="917"/>
                  </a:lnTo>
                  <a:lnTo>
                    <a:pt x="521" y="917"/>
                  </a:lnTo>
                  <a:cubicBezTo>
                    <a:pt x="521" y="818"/>
                    <a:pt x="620" y="719"/>
                    <a:pt x="719" y="620"/>
                  </a:cubicBezTo>
                  <a:lnTo>
                    <a:pt x="818" y="620"/>
                  </a:lnTo>
                  <a:cubicBezTo>
                    <a:pt x="917" y="620"/>
                    <a:pt x="1016" y="719"/>
                    <a:pt x="1140" y="917"/>
                  </a:cubicBezTo>
                  <a:cubicBezTo>
                    <a:pt x="1140" y="1017"/>
                    <a:pt x="1016" y="1240"/>
                    <a:pt x="818" y="1240"/>
                  </a:cubicBezTo>
                  <a:cubicBezTo>
                    <a:pt x="719" y="1240"/>
                    <a:pt x="620" y="1141"/>
                    <a:pt x="521" y="1017"/>
                  </a:cubicBezTo>
                  <a:lnTo>
                    <a:pt x="521" y="5576"/>
                  </a:lnTo>
                  <a:lnTo>
                    <a:pt x="99" y="5576"/>
                  </a:lnTo>
                  <a:lnTo>
                    <a:pt x="99" y="9393"/>
                  </a:lnTo>
                  <a:lnTo>
                    <a:pt x="1437" y="9393"/>
                  </a:lnTo>
                  <a:lnTo>
                    <a:pt x="1437" y="8674"/>
                  </a:lnTo>
                  <a:cubicBezTo>
                    <a:pt x="1338" y="8674"/>
                    <a:pt x="1239" y="8575"/>
                    <a:pt x="1239" y="8451"/>
                  </a:cubicBezTo>
                  <a:cubicBezTo>
                    <a:pt x="1140" y="8253"/>
                    <a:pt x="1239" y="8054"/>
                    <a:pt x="1437" y="8054"/>
                  </a:cubicBezTo>
                  <a:lnTo>
                    <a:pt x="1437" y="4635"/>
                  </a:lnTo>
                  <a:cubicBezTo>
                    <a:pt x="1338" y="4635"/>
                    <a:pt x="1239" y="4536"/>
                    <a:pt x="1140" y="4436"/>
                  </a:cubicBezTo>
                  <a:cubicBezTo>
                    <a:pt x="1140" y="4238"/>
                    <a:pt x="1239" y="4114"/>
                    <a:pt x="1437" y="4015"/>
                  </a:cubicBezTo>
                  <a:lnTo>
                    <a:pt x="1437" y="1"/>
                  </a:lnTo>
                  <a:close/>
                </a:path>
              </a:pathLst>
            </a:custGeom>
            <a:solidFill>
              <a:srgbClr val="247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48"/>
            <p:cNvSpPr/>
            <p:nvPr/>
          </p:nvSpPr>
          <p:spPr>
            <a:xfrm>
              <a:off x="7376331" y="2849195"/>
              <a:ext cx="54241" cy="54154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199" y="0"/>
                  </a:moveTo>
                  <a:cubicBezTo>
                    <a:pt x="100" y="99"/>
                    <a:pt x="1" y="198"/>
                    <a:pt x="1" y="297"/>
                  </a:cubicBezTo>
                  <a:lnTo>
                    <a:pt x="1" y="397"/>
                  </a:lnTo>
                  <a:cubicBezTo>
                    <a:pt x="100" y="521"/>
                    <a:pt x="199" y="620"/>
                    <a:pt x="298" y="620"/>
                  </a:cubicBezTo>
                  <a:cubicBezTo>
                    <a:pt x="496" y="620"/>
                    <a:pt x="620" y="397"/>
                    <a:pt x="620" y="297"/>
                  </a:cubicBezTo>
                  <a:cubicBezTo>
                    <a:pt x="496" y="99"/>
                    <a:pt x="397" y="0"/>
                    <a:pt x="298" y="0"/>
                  </a:cubicBezTo>
                  <a:close/>
                </a:path>
              </a:pathLst>
            </a:custGeom>
            <a:solidFill>
              <a:srgbClr val="C4C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48"/>
            <p:cNvSpPr/>
            <p:nvPr/>
          </p:nvSpPr>
          <p:spPr>
            <a:xfrm>
              <a:off x="7430484" y="3145725"/>
              <a:ext cx="26029" cy="54154"/>
            </a:xfrm>
            <a:custGeom>
              <a:avLst/>
              <a:gdLst/>
              <a:ahLst/>
              <a:cxnLst/>
              <a:rect l="l" t="t" r="r" b="b"/>
              <a:pathLst>
                <a:path w="298" h="620" extrusionOk="0">
                  <a:moveTo>
                    <a:pt x="297" y="0"/>
                  </a:moveTo>
                  <a:cubicBezTo>
                    <a:pt x="99" y="99"/>
                    <a:pt x="0" y="223"/>
                    <a:pt x="0" y="421"/>
                  </a:cubicBezTo>
                  <a:cubicBezTo>
                    <a:pt x="99" y="521"/>
                    <a:pt x="198" y="620"/>
                    <a:pt x="297" y="620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rgbClr val="C4C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48"/>
            <p:cNvSpPr/>
            <p:nvPr/>
          </p:nvSpPr>
          <p:spPr>
            <a:xfrm>
              <a:off x="7430484" y="3498503"/>
              <a:ext cx="26029" cy="54154"/>
            </a:xfrm>
            <a:custGeom>
              <a:avLst/>
              <a:gdLst/>
              <a:ahLst/>
              <a:cxnLst/>
              <a:rect l="l" t="t" r="r" b="b"/>
              <a:pathLst>
                <a:path w="298" h="620" extrusionOk="0">
                  <a:moveTo>
                    <a:pt x="297" y="0"/>
                  </a:moveTo>
                  <a:cubicBezTo>
                    <a:pt x="99" y="0"/>
                    <a:pt x="0" y="199"/>
                    <a:pt x="99" y="397"/>
                  </a:cubicBezTo>
                  <a:cubicBezTo>
                    <a:pt x="99" y="521"/>
                    <a:pt x="198" y="620"/>
                    <a:pt x="297" y="620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rgbClr val="C4C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48"/>
            <p:cNvSpPr/>
            <p:nvPr/>
          </p:nvSpPr>
          <p:spPr>
            <a:xfrm>
              <a:off x="7348206" y="3362161"/>
              <a:ext cx="54154" cy="54154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23" y="0"/>
                  </a:moveTo>
                  <a:cubicBezTo>
                    <a:pt x="100" y="99"/>
                    <a:pt x="0" y="223"/>
                    <a:pt x="0" y="422"/>
                  </a:cubicBezTo>
                  <a:cubicBezTo>
                    <a:pt x="100" y="521"/>
                    <a:pt x="199" y="620"/>
                    <a:pt x="323" y="620"/>
                  </a:cubicBezTo>
                  <a:lnTo>
                    <a:pt x="422" y="620"/>
                  </a:lnTo>
                  <a:cubicBezTo>
                    <a:pt x="521" y="620"/>
                    <a:pt x="620" y="422"/>
                    <a:pt x="620" y="322"/>
                  </a:cubicBezTo>
                  <a:cubicBezTo>
                    <a:pt x="620" y="99"/>
                    <a:pt x="521" y="0"/>
                    <a:pt x="323" y="0"/>
                  </a:cubicBezTo>
                  <a:close/>
                </a:path>
              </a:pathLst>
            </a:custGeom>
            <a:solidFill>
              <a:srgbClr val="C4C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48"/>
            <p:cNvSpPr/>
            <p:nvPr/>
          </p:nvSpPr>
          <p:spPr>
            <a:xfrm>
              <a:off x="7601417" y="2795043"/>
              <a:ext cx="478476" cy="432969"/>
            </a:xfrm>
            <a:custGeom>
              <a:avLst/>
              <a:gdLst/>
              <a:ahLst/>
              <a:cxnLst/>
              <a:rect l="l" t="t" r="r" b="b"/>
              <a:pathLst>
                <a:path w="5478" h="4957" extrusionOk="0">
                  <a:moveTo>
                    <a:pt x="819" y="2157"/>
                  </a:moveTo>
                  <a:cubicBezTo>
                    <a:pt x="1017" y="2157"/>
                    <a:pt x="1141" y="2256"/>
                    <a:pt x="1141" y="2479"/>
                  </a:cubicBezTo>
                  <a:cubicBezTo>
                    <a:pt x="1240" y="2578"/>
                    <a:pt x="1017" y="2776"/>
                    <a:pt x="918" y="2776"/>
                  </a:cubicBezTo>
                  <a:lnTo>
                    <a:pt x="819" y="2776"/>
                  </a:lnTo>
                  <a:cubicBezTo>
                    <a:pt x="719" y="2776"/>
                    <a:pt x="620" y="2677"/>
                    <a:pt x="620" y="2578"/>
                  </a:cubicBezTo>
                  <a:cubicBezTo>
                    <a:pt x="521" y="2380"/>
                    <a:pt x="620" y="2256"/>
                    <a:pt x="819" y="2157"/>
                  </a:cubicBezTo>
                  <a:close/>
                  <a:moveTo>
                    <a:pt x="1" y="1"/>
                  </a:moveTo>
                  <a:lnTo>
                    <a:pt x="1" y="4957"/>
                  </a:lnTo>
                  <a:cubicBezTo>
                    <a:pt x="298" y="4734"/>
                    <a:pt x="620" y="4536"/>
                    <a:pt x="918" y="4436"/>
                  </a:cubicBezTo>
                  <a:lnTo>
                    <a:pt x="819" y="4436"/>
                  </a:lnTo>
                  <a:cubicBezTo>
                    <a:pt x="819" y="4238"/>
                    <a:pt x="918" y="4114"/>
                    <a:pt x="1141" y="4015"/>
                  </a:cubicBezTo>
                  <a:cubicBezTo>
                    <a:pt x="1339" y="4015"/>
                    <a:pt x="1438" y="4114"/>
                    <a:pt x="1438" y="4337"/>
                  </a:cubicBezTo>
                  <a:lnTo>
                    <a:pt x="1438" y="4436"/>
                  </a:lnTo>
                  <a:lnTo>
                    <a:pt x="1636" y="4436"/>
                  </a:lnTo>
                  <a:lnTo>
                    <a:pt x="1636" y="917"/>
                  </a:lnTo>
                  <a:lnTo>
                    <a:pt x="3396" y="917"/>
                  </a:lnTo>
                  <a:cubicBezTo>
                    <a:pt x="3297" y="917"/>
                    <a:pt x="3297" y="917"/>
                    <a:pt x="3297" y="818"/>
                  </a:cubicBezTo>
                  <a:cubicBezTo>
                    <a:pt x="3297" y="719"/>
                    <a:pt x="3396" y="521"/>
                    <a:pt x="3619" y="521"/>
                  </a:cubicBezTo>
                  <a:cubicBezTo>
                    <a:pt x="3817" y="521"/>
                    <a:pt x="3916" y="620"/>
                    <a:pt x="3916" y="719"/>
                  </a:cubicBezTo>
                  <a:lnTo>
                    <a:pt x="3916" y="917"/>
                  </a:lnTo>
                  <a:lnTo>
                    <a:pt x="5477" y="917"/>
                  </a:lnTo>
                  <a:lnTo>
                    <a:pt x="5477" y="100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rgbClr val="247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48"/>
            <p:cNvSpPr/>
            <p:nvPr/>
          </p:nvSpPr>
          <p:spPr>
            <a:xfrm>
              <a:off x="7672864" y="3145725"/>
              <a:ext cx="54241" cy="36860"/>
            </a:xfrm>
            <a:custGeom>
              <a:avLst/>
              <a:gdLst/>
              <a:ahLst/>
              <a:cxnLst/>
              <a:rect l="l" t="t" r="r" b="b"/>
              <a:pathLst>
                <a:path w="621" h="422" extrusionOk="0">
                  <a:moveTo>
                    <a:pt x="323" y="0"/>
                  </a:moveTo>
                  <a:cubicBezTo>
                    <a:pt x="100" y="99"/>
                    <a:pt x="1" y="223"/>
                    <a:pt x="1" y="421"/>
                  </a:cubicBezTo>
                  <a:lnTo>
                    <a:pt x="620" y="421"/>
                  </a:lnTo>
                  <a:lnTo>
                    <a:pt x="620" y="322"/>
                  </a:lnTo>
                  <a:cubicBezTo>
                    <a:pt x="620" y="99"/>
                    <a:pt x="521" y="0"/>
                    <a:pt x="323" y="0"/>
                  </a:cubicBezTo>
                  <a:close/>
                </a:path>
              </a:pathLst>
            </a:custGeom>
            <a:solidFill>
              <a:srgbClr val="C4C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48"/>
            <p:cNvSpPr/>
            <p:nvPr/>
          </p:nvSpPr>
          <p:spPr>
            <a:xfrm>
              <a:off x="7646923" y="2983354"/>
              <a:ext cx="62801" cy="54241"/>
            </a:xfrm>
            <a:custGeom>
              <a:avLst/>
              <a:gdLst/>
              <a:ahLst/>
              <a:cxnLst/>
              <a:rect l="l" t="t" r="r" b="b"/>
              <a:pathLst>
                <a:path w="719" h="621" extrusionOk="0">
                  <a:moveTo>
                    <a:pt x="298" y="1"/>
                  </a:moveTo>
                  <a:cubicBezTo>
                    <a:pt x="99" y="100"/>
                    <a:pt x="0" y="224"/>
                    <a:pt x="99" y="422"/>
                  </a:cubicBezTo>
                  <a:cubicBezTo>
                    <a:pt x="99" y="521"/>
                    <a:pt x="198" y="620"/>
                    <a:pt x="298" y="620"/>
                  </a:cubicBezTo>
                  <a:lnTo>
                    <a:pt x="397" y="620"/>
                  </a:lnTo>
                  <a:cubicBezTo>
                    <a:pt x="496" y="620"/>
                    <a:pt x="719" y="422"/>
                    <a:pt x="620" y="323"/>
                  </a:cubicBezTo>
                  <a:cubicBezTo>
                    <a:pt x="620" y="100"/>
                    <a:pt x="496" y="1"/>
                    <a:pt x="298" y="1"/>
                  </a:cubicBezTo>
                  <a:close/>
                </a:path>
              </a:pathLst>
            </a:custGeom>
            <a:solidFill>
              <a:srgbClr val="C4C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48"/>
            <p:cNvSpPr/>
            <p:nvPr/>
          </p:nvSpPr>
          <p:spPr>
            <a:xfrm>
              <a:off x="7889302" y="2840461"/>
              <a:ext cx="54241" cy="34763"/>
            </a:xfrm>
            <a:custGeom>
              <a:avLst/>
              <a:gdLst/>
              <a:ahLst/>
              <a:cxnLst/>
              <a:rect l="l" t="t" r="r" b="b"/>
              <a:pathLst>
                <a:path w="621" h="398" extrusionOk="0">
                  <a:moveTo>
                    <a:pt x="323" y="1"/>
                  </a:moveTo>
                  <a:cubicBezTo>
                    <a:pt x="100" y="1"/>
                    <a:pt x="1" y="199"/>
                    <a:pt x="1" y="298"/>
                  </a:cubicBezTo>
                  <a:cubicBezTo>
                    <a:pt x="1" y="397"/>
                    <a:pt x="1" y="397"/>
                    <a:pt x="100" y="397"/>
                  </a:cubicBezTo>
                  <a:lnTo>
                    <a:pt x="620" y="397"/>
                  </a:lnTo>
                  <a:lnTo>
                    <a:pt x="620" y="199"/>
                  </a:lnTo>
                  <a:cubicBezTo>
                    <a:pt x="620" y="100"/>
                    <a:pt x="521" y="1"/>
                    <a:pt x="323" y="1"/>
                  </a:cubicBezTo>
                  <a:close/>
                </a:path>
              </a:pathLst>
            </a:custGeom>
            <a:solidFill>
              <a:srgbClr val="C4C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48"/>
            <p:cNvSpPr/>
            <p:nvPr/>
          </p:nvSpPr>
          <p:spPr>
            <a:xfrm>
              <a:off x="7889302" y="2795043"/>
              <a:ext cx="190587" cy="8735"/>
            </a:xfrm>
            <a:custGeom>
              <a:avLst/>
              <a:gdLst/>
              <a:ahLst/>
              <a:cxnLst/>
              <a:rect l="l" t="t" r="r" b="b"/>
              <a:pathLst>
                <a:path w="2182" h="100" extrusionOk="0">
                  <a:moveTo>
                    <a:pt x="1" y="1"/>
                  </a:moveTo>
                  <a:lnTo>
                    <a:pt x="2181" y="100"/>
                  </a:lnTo>
                  <a:lnTo>
                    <a:pt x="2181" y="100"/>
                  </a:lnTo>
                  <a:close/>
                </a:path>
              </a:pathLst>
            </a:custGeom>
            <a:solidFill>
              <a:srgbClr val="B3B1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48"/>
            <p:cNvSpPr/>
            <p:nvPr/>
          </p:nvSpPr>
          <p:spPr>
            <a:xfrm>
              <a:off x="8584123" y="2803690"/>
              <a:ext cx="87" cy="71536"/>
            </a:xfrm>
            <a:custGeom>
              <a:avLst/>
              <a:gdLst/>
              <a:ahLst/>
              <a:cxnLst/>
              <a:rect l="l" t="t" r="r" b="b"/>
              <a:pathLst>
                <a:path w="1" h="819" extrusionOk="0">
                  <a:moveTo>
                    <a:pt x="0" y="1"/>
                  </a:moveTo>
                  <a:lnTo>
                    <a:pt x="0" y="818"/>
                  </a:lnTo>
                  <a:lnTo>
                    <a:pt x="0" y="818"/>
                  </a:lnTo>
                  <a:close/>
                </a:path>
              </a:pathLst>
            </a:custGeom>
            <a:solidFill>
              <a:srgbClr val="CCC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48"/>
            <p:cNvSpPr/>
            <p:nvPr/>
          </p:nvSpPr>
          <p:spPr>
            <a:xfrm>
              <a:off x="8268113" y="2803690"/>
              <a:ext cx="316102" cy="71536"/>
            </a:xfrm>
            <a:custGeom>
              <a:avLst/>
              <a:gdLst/>
              <a:ahLst/>
              <a:cxnLst/>
              <a:rect l="l" t="t" r="r" b="b"/>
              <a:pathLst>
                <a:path w="3619" h="819" extrusionOk="0">
                  <a:moveTo>
                    <a:pt x="0" y="1"/>
                  </a:moveTo>
                  <a:lnTo>
                    <a:pt x="0" y="818"/>
                  </a:lnTo>
                  <a:lnTo>
                    <a:pt x="1140" y="818"/>
                  </a:lnTo>
                  <a:cubicBezTo>
                    <a:pt x="1041" y="818"/>
                    <a:pt x="942" y="719"/>
                    <a:pt x="942" y="620"/>
                  </a:cubicBezTo>
                  <a:cubicBezTo>
                    <a:pt x="942" y="422"/>
                    <a:pt x="1041" y="298"/>
                    <a:pt x="1140" y="199"/>
                  </a:cubicBezTo>
                  <a:lnTo>
                    <a:pt x="1239" y="199"/>
                  </a:lnTo>
                  <a:cubicBezTo>
                    <a:pt x="1339" y="199"/>
                    <a:pt x="1438" y="298"/>
                    <a:pt x="1438" y="521"/>
                  </a:cubicBezTo>
                  <a:cubicBezTo>
                    <a:pt x="1562" y="620"/>
                    <a:pt x="1438" y="818"/>
                    <a:pt x="1239" y="818"/>
                  </a:cubicBezTo>
                  <a:lnTo>
                    <a:pt x="3618" y="818"/>
                  </a:lnTo>
                  <a:lnTo>
                    <a:pt x="3618" y="1"/>
                  </a:lnTo>
                  <a:close/>
                </a:path>
              </a:pathLst>
            </a:custGeom>
            <a:solidFill>
              <a:srgbClr val="247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48"/>
            <p:cNvSpPr/>
            <p:nvPr/>
          </p:nvSpPr>
          <p:spPr>
            <a:xfrm>
              <a:off x="8350391" y="2820984"/>
              <a:ext cx="54154" cy="54241"/>
            </a:xfrm>
            <a:custGeom>
              <a:avLst/>
              <a:gdLst/>
              <a:ahLst/>
              <a:cxnLst/>
              <a:rect l="l" t="t" r="r" b="b"/>
              <a:pathLst>
                <a:path w="620" h="621" extrusionOk="0">
                  <a:moveTo>
                    <a:pt x="198" y="1"/>
                  </a:moveTo>
                  <a:cubicBezTo>
                    <a:pt x="99" y="100"/>
                    <a:pt x="0" y="224"/>
                    <a:pt x="0" y="422"/>
                  </a:cubicBezTo>
                  <a:cubicBezTo>
                    <a:pt x="0" y="521"/>
                    <a:pt x="99" y="620"/>
                    <a:pt x="198" y="620"/>
                  </a:cubicBezTo>
                  <a:lnTo>
                    <a:pt x="297" y="620"/>
                  </a:lnTo>
                  <a:cubicBezTo>
                    <a:pt x="496" y="620"/>
                    <a:pt x="620" y="422"/>
                    <a:pt x="496" y="323"/>
                  </a:cubicBezTo>
                  <a:cubicBezTo>
                    <a:pt x="496" y="100"/>
                    <a:pt x="397" y="1"/>
                    <a:pt x="297" y="1"/>
                  </a:cubicBezTo>
                  <a:close/>
                </a:path>
              </a:pathLst>
            </a:custGeom>
            <a:solidFill>
              <a:srgbClr val="C4CD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48"/>
            <p:cNvSpPr/>
            <p:nvPr/>
          </p:nvSpPr>
          <p:spPr>
            <a:xfrm>
              <a:off x="7456426" y="2795043"/>
              <a:ext cx="145080" cy="820432"/>
            </a:xfrm>
            <a:custGeom>
              <a:avLst/>
              <a:gdLst/>
              <a:ahLst/>
              <a:cxnLst/>
              <a:rect l="l" t="t" r="r" b="b"/>
              <a:pathLst>
                <a:path w="1661" h="9393" extrusionOk="0">
                  <a:moveTo>
                    <a:pt x="0" y="1"/>
                  </a:moveTo>
                  <a:lnTo>
                    <a:pt x="0" y="4015"/>
                  </a:lnTo>
                  <a:lnTo>
                    <a:pt x="0" y="4635"/>
                  </a:lnTo>
                  <a:lnTo>
                    <a:pt x="0" y="8054"/>
                  </a:lnTo>
                  <a:lnTo>
                    <a:pt x="0" y="8674"/>
                  </a:lnTo>
                  <a:lnTo>
                    <a:pt x="0" y="9393"/>
                  </a:lnTo>
                  <a:lnTo>
                    <a:pt x="1239" y="9393"/>
                  </a:lnTo>
                  <a:cubicBezTo>
                    <a:pt x="1140" y="9071"/>
                    <a:pt x="199" y="6097"/>
                    <a:pt x="1562" y="4957"/>
                  </a:cubicBezTo>
                  <a:lnTo>
                    <a:pt x="1661" y="4957"/>
                  </a:lnTo>
                  <a:lnTo>
                    <a:pt x="1661" y="1"/>
                  </a:lnTo>
                  <a:close/>
                </a:path>
              </a:pathLst>
            </a:custGeom>
            <a:solidFill>
              <a:srgbClr val="CD3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48"/>
            <p:cNvSpPr/>
            <p:nvPr/>
          </p:nvSpPr>
          <p:spPr>
            <a:xfrm>
              <a:off x="8079799" y="2803690"/>
              <a:ext cx="188403" cy="71536"/>
            </a:xfrm>
            <a:custGeom>
              <a:avLst/>
              <a:gdLst/>
              <a:ahLst/>
              <a:cxnLst/>
              <a:rect l="l" t="t" r="r" b="b"/>
              <a:pathLst>
                <a:path w="2157" h="819" extrusionOk="0">
                  <a:moveTo>
                    <a:pt x="0" y="1"/>
                  </a:moveTo>
                  <a:lnTo>
                    <a:pt x="0" y="818"/>
                  </a:lnTo>
                  <a:lnTo>
                    <a:pt x="2156" y="818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CD3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48"/>
            <p:cNvSpPr/>
            <p:nvPr/>
          </p:nvSpPr>
          <p:spPr>
            <a:xfrm>
              <a:off x="5841698" y="2948766"/>
              <a:ext cx="1497967" cy="1937312"/>
            </a:xfrm>
            <a:custGeom>
              <a:avLst/>
              <a:gdLst/>
              <a:ahLst/>
              <a:cxnLst/>
              <a:rect l="l" t="t" r="r" b="b"/>
              <a:pathLst>
                <a:path w="17150" h="22180" extrusionOk="0">
                  <a:moveTo>
                    <a:pt x="1" y="0"/>
                  </a:moveTo>
                  <a:lnTo>
                    <a:pt x="1" y="22179"/>
                  </a:lnTo>
                  <a:lnTo>
                    <a:pt x="17149" y="22179"/>
                  </a:lnTo>
                  <a:lnTo>
                    <a:pt x="17149" y="0"/>
                  </a:ln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48"/>
            <p:cNvSpPr/>
            <p:nvPr/>
          </p:nvSpPr>
          <p:spPr>
            <a:xfrm>
              <a:off x="6536519" y="2381037"/>
              <a:ext cx="495770" cy="548352"/>
            </a:xfrm>
            <a:custGeom>
              <a:avLst/>
              <a:gdLst/>
              <a:ahLst/>
              <a:cxnLst/>
              <a:rect l="l" t="t" r="r" b="b"/>
              <a:pathLst>
                <a:path w="5676" h="6278" extrusionOk="0">
                  <a:moveTo>
                    <a:pt x="3519" y="602"/>
                  </a:moveTo>
                  <a:cubicBezTo>
                    <a:pt x="3817" y="602"/>
                    <a:pt x="4139" y="701"/>
                    <a:pt x="4436" y="924"/>
                  </a:cubicBezTo>
                  <a:cubicBezTo>
                    <a:pt x="4957" y="1321"/>
                    <a:pt x="5056" y="2039"/>
                    <a:pt x="4858" y="3080"/>
                  </a:cubicBezTo>
                  <a:cubicBezTo>
                    <a:pt x="4238" y="4939"/>
                    <a:pt x="2379" y="5558"/>
                    <a:pt x="1760" y="5657"/>
                  </a:cubicBezTo>
                  <a:cubicBezTo>
                    <a:pt x="1562" y="4741"/>
                    <a:pt x="1041" y="1742"/>
                    <a:pt x="2677" y="800"/>
                  </a:cubicBezTo>
                  <a:cubicBezTo>
                    <a:pt x="2900" y="602"/>
                    <a:pt x="3197" y="602"/>
                    <a:pt x="3519" y="602"/>
                  </a:cubicBezTo>
                  <a:close/>
                  <a:moveTo>
                    <a:pt x="3538" y="0"/>
                  </a:moveTo>
                  <a:cubicBezTo>
                    <a:pt x="3132" y="0"/>
                    <a:pt x="2720" y="105"/>
                    <a:pt x="2379" y="305"/>
                  </a:cubicBezTo>
                  <a:cubicBezTo>
                    <a:pt x="0" y="1643"/>
                    <a:pt x="1239" y="5881"/>
                    <a:pt x="1239" y="6079"/>
                  </a:cubicBezTo>
                  <a:lnTo>
                    <a:pt x="1339" y="6277"/>
                  </a:lnTo>
                  <a:lnTo>
                    <a:pt x="1562" y="6277"/>
                  </a:lnTo>
                  <a:cubicBezTo>
                    <a:pt x="1661" y="6277"/>
                    <a:pt x="4535" y="5881"/>
                    <a:pt x="5378" y="3179"/>
                  </a:cubicBezTo>
                  <a:cubicBezTo>
                    <a:pt x="5675" y="2039"/>
                    <a:pt x="5477" y="1023"/>
                    <a:pt x="4758" y="404"/>
                  </a:cubicBezTo>
                  <a:cubicBezTo>
                    <a:pt x="4432" y="130"/>
                    <a:pt x="3989" y="0"/>
                    <a:pt x="3538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48"/>
            <p:cNvSpPr/>
            <p:nvPr/>
          </p:nvSpPr>
          <p:spPr>
            <a:xfrm>
              <a:off x="6211862" y="2410122"/>
              <a:ext cx="478389" cy="493237"/>
            </a:xfrm>
            <a:custGeom>
              <a:avLst/>
              <a:gdLst/>
              <a:ahLst/>
              <a:cxnLst/>
              <a:rect l="l" t="t" r="r" b="b"/>
              <a:pathLst>
                <a:path w="5477" h="5647" extrusionOk="0">
                  <a:moveTo>
                    <a:pt x="2677" y="591"/>
                  </a:moveTo>
                  <a:cubicBezTo>
                    <a:pt x="4535" y="1087"/>
                    <a:pt x="4857" y="4185"/>
                    <a:pt x="4857" y="5027"/>
                  </a:cubicBezTo>
                  <a:cubicBezTo>
                    <a:pt x="4742" y="5043"/>
                    <a:pt x="4597" y="5054"/>
                    <a:pt x="4430" y="5054"/>
                  </a:cubicBezTo>
                  <a:cubicBezTo>
                    <a:pt x="3562" y="5054"/>
                    <a:pt x="2113" y="4760"/>
                    <a:pt x="1239" y="3367"/>
                  </a:cubicBezTo>
                  <a:cubicBezTo>
                    <a:pt x="620" y="2549"/>
                    <a:pt x="620" y="1706"/>
                    <a:pt x="1041" y="1211"/>
                  </a:cubicBezTo>
                  <a:cubicBezTo>
                    <a:pt x="1239" y="790"/>
                    <a:pt x="1760" y="591"/>
                    <a:pt x="2280" y="591"/>
                  </a:cubicBezTo>
                  <a:close/>
                  <a:moveTo>
                    <a:pt x="2251" y="0"/>
                  </a:moveTo>
                  <a:cubicBezTo>
                    <a:pt x="1582" y="0"/>
                    <a:pt x="929" y="303"/>
                    <a:pt x="521" y="790"/>
                  </a:cubicBezTo>
                  <a:cubicBezTo>
                    <a:pt x="0" y="1607"/>
                    <a:pt x="99" y="2648"/>
                    <a:pt x="719" y="3689"/>
                  </a:cubicBezTo>
                  <a:cubicBezTo>
                    <a:pt x="1760" y="5424"/>
                    <a:pt x="3618" y="5647"/>
                    <a:pt x="4535" y="5647"/>
                  </a:cubicBezTo>
                  <a:lnTo>
                    <a:pt x="5155" y="5647"/>
                  </a:lnTo>
                  <a:lnTo>
                    <a:pt x="5477" y="5548"/>
                  </a:lnTo>
                  <a:lnTo>
                    <a:pt x="5477" y="5324"/>
                  </a:lnTo>
                  <a:cubicBezTo>
                    <a:pt x="5477" y="5126"/>
                    <a:pt x="5378" y="790"/>
                    <a:pt x="2801" y="71"/>
                  </a:cubicBezTo>
                  <a:cubicBezTo>
                    <a:pt x="2619" y="23"/>
                    <a:pt x="2435" y="0"/>
                    <a:pt x="2251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48"/>
            <p:cNvSpPr/>
            <p:nvPr/>
          </p:nvSpPr>
          <p:spPr>
            <a:xfrm>
              <a:off x="6889301" y="3398932"/>
              <a:ext cx="342130" cy="342043"/>
            </a:xfrm>
            <a:custGeom>
              <a:avLst/>
              <a:gdLst/>
              <a:ahLst/>
              <a:cxnLst/>
              <a:rect l="l" t="t" r="r" b="b"/>
              <a:pathLst>
                <a:path w="3917" h="3916" extrusionOk="0">
                  <a:moveTo>
                    <a:pt x="1958" y="1"/>
                  </a:moveTo>
                  <a:cubicBezTo>
                    <a:pt x="819" y="1"/>
                    <a:pt x="1" y="818"/>
                    <a:pt x="1" y="1958"/>
                  </a:cubicBezTo>
                  <a:cubicBezTo>
                    <a:pt x="1" y="2999"/>
                    <a:pt x="819" y="3916"/>
                    <a:pt x="1958" y="3916"/>
                  </a:cubicBezTo>
                  <a:cubicBezTo>
                    <a:pt x="2975" y="3916"/>
                    <a:pt x="3916" y="2999"/>
                    <a:pt x="3916" y="1958"/>
                  </a:cubicBezTo>
                  <a:cubicBezTo>
                    <a:pt x="3916" y="818"/>
                    <a:pt x="2975" y="1"/>
                    <a:pt x="1958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48"/>
            <p:cNvSpPr/>
            <p:nvPr/>
          </p:nvSpPr>
          <p:spPr>
            <a:xfrm>
              <a:off x="6633912" y="4642434"/>
              <a:ext cx="199246" cy="199236"/>
            </a:xfrm>
            <a:custGeom>
              <a:avLst/>
              <a:gdLst/>
              <a:ahLst/>
              <a:cxnLst/>
              <a:rect l="l" t="t" r="r" b="b"/>
              <a:pathLst>
                <a:path w="3916" h="3916" extrusionOk="0">
                  <a:moveTo>
                    <a:pt x="1958" y="0"/>
                  </a:moveTo>
                  <a:cubicBezTo>
                    <a:pt x="818" y="0"/>
                    <a:pt x="0" y="917"/>
                    <a:pt x="0" y="1958"/>
                  </a:cubicBezTo>
                  <a:cubicBezTo>
                    <a:pt x="0" y="3098"/>
                    <a:pt x="818" y="3915"/>
                    <a:pt x="1958" y="3915"/>
                  </a:cubicBezTo>
                  <a:cubicBezTo>
                    <a:pt x="2999" y="3915"/>
                    <a:pt x="3916" y="3098"/>
                    <a:pt x="3916" y="1958"/>
                  </a:cubicBezTo>
                  <a:cubicBezTo>
                    <a:pt x="3916" y="917"/>
                    <a:pt x="2999" y="0"/>
                    <a:pt x="1958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48"/>
            <p:cNvSpPr/>
            <p:nvPr/>
          </p:nvSpPr>
          <p:spPr>
            <a:xfrm>
              <a:off x="6032195" y="3128344"/>
              <a:ext cx="342043" cy="342130"/>
            </a:xfrm>
            <a:custGeom>
              <a:avLst/>
              <a:gdLst/>
              <a:ahLst/>
              <a:cxnLst/>
              <a:rect l="l" t="t" r="r" b="b"/>
              <a:pathLst>
                <a:path w="3916" h="3917" extrusionOk="0">
                  <a:moveTo>
                    <a:pt x="1958" y="1"/>
                  </a:moveTo>
                  <a:cubicBezTo>
                    <a:pt x="818" y="1"/>
                    <a:pt x="0" y="918"/>
                    <a:pt x="0" y="1959"/>
                  </a:cubicBezTo>
                  <a:cubicBezTo>
                    <a:pt x="0" y="3099"/>
                    <a:pt x="818" y="3916"/>
                    <a:pt x="1958" y="3916"/>
                  </a:cubicBezTo>
                  <a:cubicBezTo>
                    <a:pt x="2999" y="3916"/>
                    <a:pt x="3916" y="3099"/>
                    <a:pt x="3916" y="1959"/>
                  </a:cubicBezTo>
                  <a:cubicBezTo>
                    <a:pt x="3916" y="918"/>
                    <a:pt x="2999" y="1"/>
                    <a:pt x="1958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48"/>
            <p:cNvSpPr/>
            <p:nvPr/>
          </p:nvSpPr>
          <p:spPr>
            <a:xfrm>
              <a:off x="6149061" y="4065621"/>
              <a:ext cx="253300" cy="244653"/>
            </a:xfrm>
            <a:custGeom>
              <a:avLst/>
              <a:gdLst/>
              <a:ahLst/>
              <a:cxnLst/>
              <a:rect l="l" t="t" r="r" b="b"/>
              <a:pathLst>
                <a:path w="2900" h="2801" extrusionOk="0">
                  <a:moveTo>
                    <a:pt x="1438" y="0"/>
                  </a:moveTo>
                  <a:cubicBezTo>
                    <a:pt x="719" y="0"/>
                    <a:pt x="1" y="620"/>
                    <a:pt x="1" y="1462"/>
                  </a:cubicBezTo>
                  <a:cubicBezTo>
                    <a:pt x="1" y="2181"/>
                    <a:pt x="719" y="2800"/>
                    <a:pt x="1438" y="2800"/>
                  </a:cubicBezTo>
                  <a:cubicBezTo>
                    <a:pt x="2280" y="2800"/>
                    <a:pt x="2900" y="2181"/>
                    <a:pt x="2900" y="1462"/>
                  </a:cubicBezTo>
                  <a:cubicBezTo>
                    <a:pt x="2900" y="620"/>
                    <a:pt x="2280" y="0"/>
                    <a:pt x="1438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48"/>
            <p:cNvSpPr/>
            <p:nvPr/>
          </p:nvSpPr>
          <p:spPr>
            <a:xfrm>
              <a:off x="7168540" y="3831804"/>
              <a:ext cx="251204" cy="253388"/>
            </a:xfrm>
            <a:custGeom>
              <a:avLst/>
              <a:gdLst/>
              <a:ahLst/>
              <a:cxnLst/>
              <a:rect l="l" t="t" r="r" b="b"/>
              <a:pathLst>
                <a:path w="2876" h="2901" extrusionOk="0">
                  <a:moveTo>
                    <a:pt x="1438" y="1"/>
                  </a:moveTo>
                  <a:cubicBezTo>
                    <a:pt x="719" y="1"/>
                    <a:pt x="1" y="719"/>
                    <a:pt x="1" y="1438"/>
                  </a:cubicBezTo>
                  <a:cubicBezTo>
                    <a:pt x="1" y="2281"/>
                    <a:pt x="719" y="2900"/>
                    <a:pt x="1438" y="2900"/>
                  </a:cubicBezTo>
                  <a:cubicBezTo>
                    <a:pt x="2256" y="2900"/>
                    <a:pt x="2875" y="2281"/>
                    <a:pt x="2875" y="1438"/>
                  </a:cubicBezTo>
                  <a:cubicBezTo>
                    <a:pt x="2875" y="719"/>
                    <a:pt x="2256" y="1"/>
                    <a:pt x="1438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48"/>
            <p:cNvSpPr/>
            <p:nvPr/>
          </p:nvSpPr>
          <p:spPr>
            <a:xfrm>
              <a:off x="5688060" y="4390275"/>
              <a:ext cx="298807" cy="298807"/>
            </a:xfrm>
            <a:custGeom>
              <a:avLst/>
              <a:gdLst/>
              <a:ahLst/>
              <a:cxnLst/>
              <a:rect l="l" t="t" r="r" b="b"/>
              <a:pathLst>
                <a:path w="3421" h="3421" extrusionOk="0">
                  <a:moveTo>
                    <a:pt x="1760" y="0"/>
                  </a:moveTo>
                  <a:cubicBezTo>
                    <a:pt x="744" y="0"/>
                    <a:pt x="0" y="719"/>
                    <a:pt x="0" y="1661"/>
                  </a:cubicBezTo>
                  <a:cubicBezTo>
                    <a:pt x="0" y="2578"/>
                    <a:pt x="744" y="3420"/>
                    <a:pt x="1760" y="3420"/>
                  </a:cubicBezTo>
                  <a:cubicBezTo>
                    <a:pt x="2701" y="3420"/>
                    <a:pt x="3420" y="2578"/>
                    <a:pt x="3420" y="1661"/>
                  </a:cubicBezTo>
                  <a:cubicBezTo>
                    <a:pt x="3420" y="719"/>
                    <a:pt x="2701" y="0"/>
                    <a:pt x="1760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48"/>
            <p:cNvSpPr/>
            <p:nvPr/>
          </p:nvSpPr>
          <p:spPr>
            <a:xfrm>
              <a:off x="5978042" y="3624015"/>
              <a:ext cx="142984" cy="145167"/>
            </a:xfrm>
            <a:custGeom>
              <a:avLst/>
              <a:gdLst/>
              <a:ahLst/>
              <a:cxnLst/>
              <a:rect l="l" t="t" r="r" b="b"/>
              <a:pathLst>
                <a:path w="1637" h="1662" extrusionOk="0">
                  <a:moveTo>
                    <a:pt x="819" y="1"/>
                  </a:moveTo>
                  <a:cubicBezTo>
                    <a:pt x="298" y="1"/>
                    <a:pt x="1" y="323"/>
                    <a:pt x="1" y="819"/>
                  </a:cubicBezTo>
                  <a:cubicBezTo>
                    <a:pt x="1" y="1240"/>
                    <a:pt x="298" y="1661"/>
                    <a:pt x="819" y="1661"/>
                  </a:cubicBezTo>
                  <a:cubicBezTo>
                    <a:pt x="1339" y="1661"/>
                    <a:pt x="1636" y="1240"/>
                    <a:pt x="1636" y="819"/>
                  </a:cubicBezTo>
                  <a:cubicBezTo>
                    <a:pt x="1636" y="323"/>
                    <a:pt x="1339" y="1"/>
                    <a:pt x="819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48"/>
            <p:cNvSpPr/>
            <p:nvPr/>
          </p:nvSpPr>
          <p:spPr>
            <a:xfrm>
              <a:off x="6672863" y="3857832"/>
              <a:ext cx="142984" cy="153727"/>
            </a:xfrm>
            <a:custGeom>
              <a:avLst/>
              <a:gdLst/>
              <a:ahLst/>
              <a:cxnLst/>
              <a:rect l="l" t="t" r="r" b="b"/>
              <a:pathLst>
                <a:path w="1637" h="1760" extrusionOk="0">
                  <a:moveTo>
                    <a:pt x="818" y="0"/>
                  </a:moveTo>
                  <a:cubicBezTo>
                    <a:pt x="298" y="0"/>
                    <a:pt x="1" y="421"/>
                    <a:pt x="1" y="942"/>
                  </a:cubicBezTo>
                  <a:cubicBezTo>
                    <a:pt x="1" y="1363"/>
                    <a:pt x="298" y="1760"/>
                    <a:pt x="818" y="1760"/>
                  </a:cubicBezTo>
                  <a:cubicBezTo>
                    <a:pt x="1240" y="1760"/>
                    <a:pt x="1636" y="1363"/>
                    <a:pt x="1636" y="942"/>
                  </a:cubicBezTo>
                  <a:cubicBezTo>
                    <a:pt x="1636" y="421"/>
                    <a:pt x="1240" y="0"/>
                    <a:pt x="818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48"/>
            <p:cNvSpPr/>
            <p:nvPr/>
          </p:nvSpPr>
          <p:spPr>
            <a:xfrm>
              <a:off x="6618797" y="3370808"/>
              <a:ext cx="151544" cy="153727"/>
            </a:xfrm>
            <a:custGeom>
              <a:avLst/>
              <a:gdLst/>
              <a:ahLst/>
              <a:cxnLst/>
              <a:rect l="l" t="t" r="r" b="b"/>
              <a:pathLst>
                <a:path w="1735" h="1760" extrusionOk="0">
                  <a:moveTo>
                    <a:pt x="818" y="0"/>
                  </a:moveTo>
                  <a:cubicBezTo>
                    <a:pt x="397" y="0"/>
                    <a:pt x="0" y="422"/>
                    <a:pt x="0" y="843"/>
                  </a:cubicBezTo>
                  <a:cubicBezTo>
                    <a:pt x="0" y="1363"/>
                    <a:pt x="397" y="1760"/>
                    <a:pt x="818" y="1760"/>
                  </a:cubicBezTo>
                  <a:cubicBezTo>
                    <a:pt x="1338" y="1760"/>
                    <a:pt x="1735" y="1363"/>
                    <a:pt x="1735" y="843"/>
                  </a:cubicBezTo>
                  <a:cubicBezTo>
                    <a:pt x="1735" y="422"/>
                    <a:pt x="1338" y="0"/>
                    <a:pt x="818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48"/>
            <p:cNvSpPr/>
            <p:nvPr/>
          </p:nvSpPr>
          <p:spPr>
            <a:xfrm>
              <a:off x="7060321" y="4580770"/>
              <a:ext cx="142984" cy="153727"/>
            </a:xfrm>
            <a:custGeom>
              <a:avLst/>
              <a:gdLst/>
              <a:ahLst/>
              <a:cxnLst/>
              <a:rect l="l" t="t" r="r" b="b"/>
              <a:pathLst>
                <a:path w="1637" h="1760" extrusionOk="0">
                  <a:moveTo>
                    <a:pt x="818" y="0"/>
                  </a:moveTo>
                  <a:cubicBezTo>
                    <a:pt x="397" y="0"/>
                    <a:pt x="0" y="397"/>
                    <a:pt x="0" y="818"/>
                  </a:cubicBezTo>
                  <a:cubicBezTo>
                    <a:pt x="0" y="1338"/>
                    <a:pt x="397" y="1760"/>
                    <a:pt x="818" y="1760"/>
                  </a:cubicBezTo>
                  <a:cubicBezTo>
                    <a:pt x="1339" y="1760"/>
                    <a:pt x="1636" y="1338"/>
                    <a:pt x="1636" y="818"/>
                  </a:cubicBezTo>
                  <a:cubicBezTo>
                    <a:pt x="1636" y="397"/>
                    <a:pt x="1339" y="0"/>
                    <a:pt x="818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48"/>
            <p:cNvSpPr/>
            <p:nvPr/>
          </p:nvSpPr>
          <p:spPr>
            <a:xfrm>
              <a:off x="6581938" y="4344769"/>
              <a:ext cx="153815" cy="153815"/>
            </a:xfrm>
            <a:custGeom>
              <a:avLst/>
              <a:gdLst/>
              <a:ahLst/>
              <a:cxnLst/>
              <a:rect l="l" t="t" r="r" b="b"/>
              <a:pathLst>
                <a:path w="1761" h="1761" extrusionOk="0">
                  <a:moveTo>
                    <a:pt x="819" y="1"/>
                  </a:moveTo>
                  <a:cubicBezTo>
                    <a:pt x="422" y="1"/>
                    <a:pt x="1" y="422"/>
                    <a:pt x="1" y="843"/>
                  </a:cubicBezTo>
                  <a:cubicBezTo>
                    <a:pt x="1" y="1364"/>
                    <a:pt x="422" y="1760"/>
                    <a:pt x="819" y="1760"/>
                  </a:cubicBezTo>
                  <a:cubicBezTo>
                    <a:pt x="1339" y="1760"/>
                    <a:pt x="1760" y="1364"/>
                    <a:pt x="1760" y="843"/>
                  </a:cubicBezTo>
                  <a:cubicBezTo>
                    <a:pt x="1760" y="422"/>
                    <a:pt x="1339" y="1"/>
                    <a:pt x="819" y="1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48"/>
            <p:cNvSpPr/>
            <p:nvPr/>
          </p:nvSpPr>
          <p:spPr>
            <a:xfrm>
              <a:off x="6149061" y="4669511"/>
              <a:ext cx="153815" cy="145080"/>
            </a:xfrm>
            <a:custGeom>
              <a:avLst/>
              <a:gdLst/>
              <a:ahLst/>
              <a:cxnLst/>
              <a:rect l="l" t="t" r="r" b="b"/>
              <a:pathLst>
                <a:path w="1761" h="1661" extrusionOk="0">
                  <a:moveTo>
                    <a:pt x="918" y="0"/>
                  </a:moveTo>
                  <a:cubicBezTo>
                    <a:pt x="422" y="0"/>
                    <a:pt x="1" y="322"/>
                    <a:pt x="1" y="843"/>
                  </a:cubicBezTo>
                  <a:cubicBezTo>
                    <a:pt x="1" y="1239"/>
                    <a:pt x="422" y="1660"/>
                    <a:pt x="918" y="1660"/>
                  </a:cubicBezTo>
                  <a:cubicBezTo>
                    <a:pt x="1339" y="1660"/>
                    <a:pt x="1760" y="1239"/>
                    <a:pt x="1760" y="843"/>
                  </a:cubicBezTo>
                  <a:cubicBezTo>
                    <a:pt x="1760" y="322"/>
                    <a:pt x="1339" y="0"/>
                    <a:pt x="918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48"/>
            <p:cNvSpPr/>
            <p:nvPr/>
          </p:nvSpPr>
          <p:spPr>
            <a:xfrm>
              <a:off x="7014902" y="4201964"/>
              <a:ext cx="199147" cy="197050"/>
            </a:xfrm>
            <a:custGeom>
              <a:avLst/>
              <a:gdLst/>
              <a:ahLst/>
              <a:cxnLst/>
              <a:rect l="l" t="t" r="r" b="b"/>
              <a:pathLst>
                <a:path w="2280" h="2256" extrusionOk="0">
                  <a:moveTo>
                    <a:pt x="1140" y="0"/>
                  </a:moveTo>
                  <a:cubicBezTo>
                    <a:pt x="520" y="0"/>
                    <a:pt x="0" y="521"/>
                    <a:pt x="0" y="1140"/>
                  </a:cubicBezTo>
                  <a:cubicBezTo>
                    <a:pt x="0" y="1760"/>
                    <a:pt x="520" y="2255"/>
                    <a:pt x="1140" y="2255"/>
                  </a:cubicBezTo>
                  <a:cubicBezTo>
                    <a:pt x="1760" y="2255"/>
                    <a:pt x="2280" y="1760"/>
                    <a:pt x="2280" y="1140"/>
                  </a:cubicBezTo>
                  <a:cubicBezTo>
                    <a:pt x="2280" y="521"/>
                    <a:pt x="1760" y="0"/>
                    <a:pt x="1140" y="0"/>
                  </a:cubicBezTo>
                  <a:close/>
                </a:path>
              </a:pathLst>
            </a:custGeom>
            <a:solidFill>
              <a:srgbClr val="F2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48"/>
            <p:cNvSpPr/>
            <p:nvPr/>
          </p:nvSpPr>
          <p:spPr>
            <a:xfrm>
              <a:off x="5787632" y="2875136"/>
              <a:ext cx="1588806" cy="407028"/>
            </a:xfrm>
            <a:custGeom>
              <a:avLst/>
              <a:gdLst/>
              <a:ahLst/>
              <a:cxnLst/>
              <a:rect l="l" t="t" r="r" b="b"/>
              <a:pathLst>
                <a:path w="18190" h="4660" extrusionOk="0">
                  <a:moveTo>
                    <a:pt x="0" y="0"/>
                  </a:moveTo>
                  <a:lnTo>
                    <a:pt x="0" y="4659"/>
                  </a:lnTo>
                  <a:lnTo>
                    <a:pt x="18190" y="4659"/>
                  </a:lnTo>
                  <a:lnTo>
                    <a:pt x="18190" y="0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48"/>
            <p:cNvSpPr/>
            <p:nvPr/>
          </p:nvSpPr>
          <p:spPr>
            <a:xfrm>
              <a:off x="5841698" y="3282067"/>
              <a:ext cx="469829" cy="1604004"/>
            </a:xfrm>
            <a:custGeom>
              <a:avLst/>
              <a:gdLst/>
              <a:ahLst/>
              <a:cxnLst/>
              <a:rect l="l" t="t" r="r" b="b"/>
              <a:pathLst>
                <a:path w="5379" h="18364" extrusionOk="0">
                  <a:moveTo>
                    <a:pt x="1" y="0"/>
                  </a:moveTo>
                  <a:lnTo>
                    <a:pt x="1" y="18363"/>
                  </a:lnTo>
                  <a:lnTo>
                    <a:pt x="5378" y="18363"/>
                  </a:lnTo>
                  <a:lnTo>
                    <a:pt x="5378" y="0"/>
                  </a:lnTo>
                  <a:close/>
                </a:path>
              </a:pathLst>
            </a:custGeom>
            <a:solidFill>
              <a:srgbClr val="D8A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48"/>
            <p:cNvSpPr/>
            <p:nvPr/>
          </p:nvSpPr>
          <p:spPr>
            <a:xfrm>
              <a:off x="6032195" y="3282067"/>
              <a:ext cx="279329" cy="188403"/>
            </a:xfrm>
            <a:custGeom>
              <a:avLst/>
              <a:gdLst/>
              <a:ahLst/>
              <a:cxnLst/>
              <a:rect l="l" t="t" r="r" b="b"/>
              <a:pathLst>
                <a:path w="3198" h="2157" extrusionOk="0">
                  <a:moveTo>
                    <a:pt x="0" y="0"/>
                  </a:moveTo>
                  <a:lnTo>
                    <a:pt x="0" y="199"/>
                  </a:lnTo>
                  <a:cubicBezTo>
                    <a:pt x="0" y="1339"/>
                    <a:pt x="818" y="2156"/>
                    <a:pt x="1958" y="2156"/>
                  </a:cubicBezTo>
                  <a:cubicBezTo>
                    <a:pt x="2379" y="2156"/>
                    <a:pt x="2875" y="2057"/>
                    <a:pt x="3197" y="1760"/>
                  </a:cubicBezTo>
                  <a:lnTo>
                    <a:pt x="3197" y="0"/>
                  </a:lnTo>
                  <a:close/>
                </a:path>
              </a:pathLst>
            </a:custGeom>
            <a:solidFill>
              <a:srgbClr val="D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48"/>
            <p:cNvSpPr/>
            <p:nvPr/>
          </p:nvSpPr>
          <p:spPr>
            <a:xfrm>
              <a:off x="6149061" y="4065621"/>
              <a:ext cx="162462" cy="244653"/>
            </a:xfrm>
            <a:custGeom>
              <a:avLst/>
              <a:gdLst/>
              <a:ahLst/>
              <a:cxnLst/>
              <a:rect l="l" t="t" r="r" b="b"/>
              <a:pathLst>
                <a:path w="1860" h="2801" extrusionOk="0">
                  <a:moveTo>
                    <a:pt x="1438" y="0"/>
                  </a:moveTo>
                  <a:cubicBezTo>
                    <a:pt x="719" y="0"/>
                    <a:pt x="1" y="620"/>
                    <a:pt x="1" y="1462"/>
                  </a:cubicBezTo>
                  <a:cubicBezTo>
                    <a:pt x="1" y="2181"/>
                    <a:pt x="719" y="2800"/>
                    <a:pt x="1438" y="2800"/>
                  </a:cubicBezTo>
                  <a:lnTo>
                    <a:pt x="1859" y="2800"/>
                  </a:lnTo>
                  <a:lnTo>
                    <a:pt x="1859" y="99"/>
                  </a:lnTo>
                  <a:cubicBezTo>
                    <a:pt x="1760" y="0"/>
                    <a:pt x="1537" y="0"/>
                    <a:pt x="1438" y="0"/>
                  </a:cubicBezTo>
                  <a:close/>
                </a:path>
              </a:pathLst>
            </a:custGeom>
            <a:solidFill>
              <a:srgbClr val="D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48"/>
            <p:cNvSpPr/>
            <p:nvPr/>
          </p:nvSpPr>
          <p:spPr>
            <a:xfrm>
              <a:off x="5841698" y="4390275"/>
              <a:ext cx="145167" cy="298807"/>
            </a:xfrm>
            <a:custGeom>
              <a:avLst/>
              <a:gdLst/>
              <a:ahLst/>
              <a:cxnLst/>
              <a:rect l="l" t="t" r="r" b="b"/>
              <a:pathLst>
                <a:path w="1662" h="3421" extrusionOk="0">
                  <a:moveTo>
                    <a:pt x="1" y="0"/>
                  </a:moveTo>
                  <a:lnTo>
                    <a:pt x="1" y="3420"/>
                  </a:lnTo>
                  <a:cubicBezTo>
                    <a:pt x="942" y="3420"/>
                    <a:pt x="1661" y="2578"/>
                    <a:pt x="1661" y="1661"/>
                  </a:cubicBezTo>
                  <a:cubicBezTo>
                    <a:pt x="1661" y="719"/>
                    <a:pt x="942" y="0"/>
                    <a:pt x="1" y="0"/>
                  </a:cubicBezTo>
                  <a:close/>
                </a:path>
              </a:pathLst>
            </a:custGeom>
            <a:solidFill>
              <a:srgbClr val="D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48"/>
            <p:cNvSpPr/>
            <p:nvPr/>
          </p:nvSpPr>
          <p:spPr>
            <a:xfrm>
              <a:off x="5978042" y="3624015"/>
              <a:ext cx="142984" cy="145167"/>
            </a:xfrm>
            <a:custGeom>
              <a:avLst/>
              <a:gdLst/>
              <a:ahLst/>
              <a:cxnLst/>
              <a:rect l="l" t="t" r="r" b="b"/>
              <a:pathLst>
                <a:path w="1637" h="1662" extrusionOk="0">
                  <a:moveTo>
                    <a:pt x="819" y="1"/>
                  </a:moveTo>
                  <a:cubicBezTo>
                    <a:pt x="298" y="1"/>
                    <a:pt x="1" y="323"/>
                    <a:pt x="1" y="819"/>
                  </a:cubicBezTo>
                  <a:cubicBezTo>
                    <a:pt x="1" y="1240"/>
                    <a:pt x="298" y="1661"/>
                    <a:pt x="819" y="1661"/>
                  </a:cubicBezTo>
                  <a:cubicBezTo>
                    <a:pt x="1339" y="1661"/>
                    <a:pt x="1636" y="1240"/>
                    <a:pt x="1636" y="819"/>
                  </a:cubicBezTo>
                  <a:cubicBezTo>
                    <a:pt x="1636" y="323"/>
                    <a:pt x="1339" y="1"/>
                    <a:pt x="819" y="1"/>
                  </a:cubicBezTo>
                  <a:close/>
                </a:path>
              </a:pathLst>
            </a:custGeom>
            <a:solidFill>
              <a:srgbClr val="D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48"/>
            <p:cNvSpPr/>
            <p:nvPr/>
          </p:nvSpPr>
          <p:spPr>
            <a:xfrm>
              <a:off x="6149061" y="4669511"/>
              <a:ext cx="153815" cy="145080"/>
            </a:xfrm>
            <a:custGeom>
              <a:avLst/>
              <a:gdLst/>
              <a:ahLst/>
              <a:cxnLst/>
              <a:rect l="l" t="t" r="r" b="b"/>
              <a:pathLst>
                <a:path w="1761" h="1661" extrusionOk="0">
                  <a:moveTo>
                    <a:pt x="918" y="0"/>
                  </a:moveTo>
                  <a:cubicBezTo>
                    <a:pt x="422" y="0"/>
                    <a:pt x="1" y="322"/>
                    <a:pt x="1" y="843"/>
                  </a:cubicBezTo>
                  <a:cubicBezTo>
                    <a:pt x="1" y="1239"/>
                    <a:pt x="422" y="1660"/>
                    <a:pt x="918" y="1660"/>
                  </a:cubicBezTo>
                  <a:cubicBezTo>
                    <a:pt x="1339" y="1660"/>
                    <a:pt x="1760" y="1239"/>
                    <a:pt x="1760" y="843"/>
                  </a:cubicBezTo>
                  <a:cubicBezTo>
                    <a:pt x="1760" y="322"/>
                    <a:pt x="1339" y="0"/>
                    <a:pt x="918" y="0"/>
                  </a:cubicBezTo>
                  <a:close/>
                </a:path>
              </a:pathLst>
            </a:custGeom>
            <a:solidFill>
              <a:srgbClr val="D3D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48"/>
            <p:cNvSpPr/>
            <p:nvPr/>
          </p:nvSpPr>
          <p:spPr>
            <a:xfrm>
              <a:off x="5787632" y="2875136"/>
              <a:ext cx="478389" cy="407028"/>
            </a:xfrm>
            <a:custGeom>
              <a:avLst/>
              <a:gdLst/>
              <a:ahLst/>
              <a:cxnLst/>
              <a:rect l="l" t="t" r="r" b="b"/>
              <a:pathLst>
                <a:path w="5477" h="4660" extrusionOk="0">
                  <a:moveTo>
                    <a:pt x="0" y="0"/>
                  </a:moveTo>
                  <a:lnTo>
                    <a:pt x="0" y="4659"/>
                  </a:lnTo>
                  <a:lnTo>
                    <a:pt x="5477" y="4659"/>
                  </a:lnTo>
                  <a:lnTo>
                    <a:pt x="5477" y="0"/>
                  </a:lnTo>
                  <a:close/>
                </a:path>
              </a:pathLst>
            </a:custGeom>
            <a:solidFill>
              <a:srgbClr val="89C8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48"/>
            <p:cNvSpPr/>
            <p:nvPr/>
          </p:nvSpPr>
          <p:spPr>
            <a:xfrm>
              <a:off x="6798376" y="2875136"/>
              <a:ext cx="45594" cy="407028"/>
            </a:xfrm>
            <a:custGeom>
              <a:avLst/>
              <a:gdLst/>
              <a:ahLst/>
              <a:cxnLst/>
              <a:rect l="l" t="t" r="r" b="b"/>
              <a:pathLst>
                <a:path w="522" h="4660" extrusionOk="0">
                  <a:moveTo>
                    <a:pt x="1" y="0"/>
                  </a:moveTo>
                  <a:lnTo>
                    <a:pt x="1" y="4659"/>
                  </a:lnTo>
                  <a:lnTo>
                    <a:pt x="521" y="4659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48"/>
            <p:cNvSpPr/>
            <p:nvPr/>
          </p:nvSpPr>
          <p:spPr>
            <a:xfrm>
              <a:off x="5986776" y="2875136"/>
              <a:ext cx="45507" cy="407028"/>
            </a:xfrm>
            <a:custGeom>
              <a:avLst/>
              <a:gdLst/>
              <a:ahLst/>
              <a:cxnLst/>
              <a:rect l="l" t="t" r="r" b="b"/>
              <a:pathLst>
                <a:path w="521" h="4660" extrusionOk="0">
                  <a:moveTo>
                    <a:pt x="0" y="0"/>
                  </a:moveTo>
                  <a:lnTo>
                    <a:pt x="0" y="4659"/>
                  </a:lnTo>
                  <a:lnTo>
                    <a:pt x="520" y="4659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48"/>
            <p:cNvSpPr/>
            <p:nvPr/>
          </p:nvSpPr>
          <p:spPr>
            <a:xfrm>
              <a:off x="7465073" y="3180487"/>
              <a:ext cx="668888" cy="443625"/>
            </a:xfrm>
            <a:custGeom>
              <a:avLst/>
              <a:gdLst/>
              <a:ahLst/>
              <a:cxnLst/>
              <a:rect l="l" t="t" r="r" b="b"/>
              <a:pathLst>
                <a:path w="7658" h="5079" extrusionOk="0">
                  <a:moveTo>
                    <a:pt x="2968" y="0"/>
                  </a:moveTo>
                  <a:cubicBezTo>
                    <a:pt x="2449" y="0"/>
                    <a:pt x="1929" y="174"/>
                    <a:pt x="1463" y="544"/>
                  </a:cubicBezTo>
                  <a:cubicBezTo>
                    <a:pt x="1" y="1684"/>
                    <a:pt x="1140" y="4980"/>
                    <a:pt x="1140" y="4980"/>
                  </a:cubicBezTo>
                  <a:lnTo>
                    <a:pt x="7658" y="5079"/>
                  </a:lnTo>
                  <a:cubicBezTo>
                    <a:pt x="7658" y="5079"/>
                    <a:pt x="6518" y="3939"/>
                    <a:pt x="5675" y="2080"/>
                  </a:cubicBezTo>
                  <a:cubicBezTo>
                    <a:pt x="5123" y="757"/>
                    <a:pt x="4049" y="0"/>
                    <a:pt x="2968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48"/>
            <p:cNvSpPr/>
            <p:nvPr/>
          </p:nvSpPr>
          <p:spPr>
            <a:xfrm>
              <a:off x="7627445" y="3208437"/>
              <a:ext cx="398293" cy="316102"/>
            </a:xfrm>
            <a:custGeom>
              <a:avLst/>
              <a:gdLst/>
              <a:ahLst/>
              <a:cxnLst/>
              <a:rect l="l" t="t" r="r" b="b"/>
              <a:pathLst>
                <a:path w="4560" h="3619" extrusionOk="0">
                  <a:moveTo>
                    <a:pt x="1140" y="1"/>
                  </a:moveTo>
                  <a:cubicBezTo>
                    <a:pt x="843" y="1"/>
                    <a:pt x="620" y="125"/>
                    <a:pt x="421" y="323"/>
                  </a:cubicBezTo>
                  <a:cubicBezTo>
                    <a:pt x="0" y="744"/>
                    <a:pt x="322" y="1240"/>
                    <a:pt x="1239" y="2182"/>
                  </a:cubicBezTo>
                  <a:cubicBezTo>
                    <a:pt x="2478" y="3321"/>
                    <a:pt x="4560" y="3619"/>
                    <a:pt x="4560" y="3619"/>
                  </a:cubicBezTo>
                  <a:cubicBezTo>
                    <a:pt x="4560" y="3619"/>
                    <a:pt x="3717" y="2603"/>
                    <a:pt x="3098" y="1364"/>
                  </a:cubicBezTo>
                  <a:cubicBezTo>
                    <a:pt x="2701" y="521"/>
                    <a:pt x="1760" y="1"/>
                    <a:pt x="1140" y="1"/>
                  </a:cubicBezTo>
                  <a:close/>
                </a:path>
              </a:pathLst>
            </a:custGeom>
            <a:solidFill>
              <a:srgbClr val="D1A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48"/>
            <p:cNvSpPr/>
            <p:nvPr/>
          </p:nvSpPr>
          <p:spPr>
            <a:xfrm>
              <a:off x="7627445" y="3444351"/>
              <a:ext cx="398293" cy="134337"/>
            </a:xfrm>
            <a:custGeom>
              <a:avLst/>
              <a:gdLst/>
              <a:ahLst/>
              <a:cxnLst/>
              <a:rect l="l" t="t" r="r" b="b"/>
              <a:pathLst>
                <a:path w="4560" h="1538" extrusionOk="0">
                  <a:moveTo>
                    <a:pt x="0" y="1"/>
                  </a:moveTo>
                  <a:cubicBezTo>
                    <a:pt x="0" y="1"/>
                    <a:pt x="421" y="620"/>
                    <a:pt x="1760" y="1141"/>
                  </a:cubicBezTo>
                  <a:cubicBezTo>
                    <a:pt x="2280" y="1438"/>
                    <a:pt x="2900" y="1537"/>
                    <a:pt x="3420" y="1537"/>
                  </a:cubicBezTo>
                  <a:cubicBezTo>
                    <a:pt x="4039" y="1537"/>
                    <a:pt x="4560" y="1438"/>
                    <a:pt x="4560" y="1438"/>
                  </a:cubicBezTo>
                  <a:cubicBezTo>
                    <a:pt x="4560" y="1438"/>
                    <a:pt x="2181" y="1141"/>
                    <a:pt x="1239" y="521"/>
                  </a:cubicBezTo>
                  <a:cubicBezTo>
                    <a:pt x="421" y="100"/>
                    <a:pt x="99" y="1"/>
                    <a:pt x="0" y="1"/>
                  </a:cubicBezTo>
                  <a:close/>
                </a:path>
              </a:pathLst>
            </a:custGeom>
            <a:solidFill>
              <a:srgbClr val="E9B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48"/>
            <p:cNvSpPr/>
            <p:nvPr/>
          </p:nvSpPr>
          <p:spPr>
            <a:xfrm>
              <a:off x="8151247" y="3180487"/>
              <a:ext cx="675352" cy="443625"/>
            </a:xfrm>
            <a:custGeom>
              <a:avLst/>
              <a:gdLst/>
              <a:ahLst/>
              <a:cxnLst/>
              <a:rect l="l" t="t" r="r" b="b"/>
              <a:pathLst>
                <a:path w="7732" h="5079" extrusionOk="0">
                  <a:moveTo>
                    <a:pt x="4788" y="0"/>
                  </a:moveTo>
                  <a:cubicBezTo>
                    <a:pt x="3705" y="0"/>
                    <a:pt x="2626" y="757"/>
                    <a:pt x="2057" y="2080"/>
                  </a:cubicBezTo>
                  <a:cubicBezTo>
                    <a:pt x="1140" y="3939"/>
                    <a:pt x="0" y="5079"/>
                    <a:pt x="0" y="5079"/>
                  </a:cubicBezTo>
                  <a:lnTo>
                    <a:pt x="6617" y="5079"/>
                  </a:lnTo>
                  <a:cubicBezTo>
                    <a:pt x="6617" y="5079"/>
                    <a:pt x="7732" y="1684"/>
                    <a:pt x="6295" y="544"/>
                  </a:cubicBezTo>
                  <a:cubicBezTo>
                    <a:pt x="5829" y="174"/>
                    <a:pt x="5308" y="0"/>
                    <a:pt x="4788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48"/>
            <p:cNvSpPr/>
            <p:nvPr/>
          </p:nvSpPr>
          <p:spPr>
            <a:xfrm>
              <a:off x="8250819" y="3219268"/>
              <a:ext cx="424322" cy="313918"/>
            </a:xfrm>
            <a:custGeom>
              <a:avLst/>
              <a:gdLst/>
              <a:ahLst/>
              <a:cxnLst/>
              <a:rect l="l" t="t" r="r" b="b"/>
              <a:pathLst>
                <a:path w="4858" h="3594" extrusionOk="0">
                  <a:moveTo>
                    <a:pt x="3494" y="1"/>
                  </a:moveTo>
                  <a:cubicBezTo>
                    <a:pt x="2875" y="1"/>
                    <a:pt x="2057" y="298"/>
                    <a:pt x="1760" y="818"/>
                  </a:cubicBezTo>
                  <a:cubicBezTo>
                    <a:pt x="1016" y="2355"/>
                    <a:pt x="0" y="3594"/>
                    <a:pt x="0" y="3594"/>
                  </a:cubicBezTo>
                  <a:cubicBezTo>
                    <a:pt x="0" y="3594"/>
                    <a:pt x="1537" y="3197"/>
                    <a:pt x="2875" y="2256"/>
                  </a:cubicBezTo>
                  <a:cubicBezTo>
                    <a:pt x="4337" y="1339"/>
                    <a:pt x="4857" y="620"/>
                    <a:pt x="4114" y="100"/>
                  </a:cubicBezTo>
                  <a:cubicBezTo>
                    <a:pt x="3916" y="1"/>
                    <a:pt x="3717" y="1"/>
                    <a:pt x="3494" y="1"/>
                  </a:cubicBezTo>
                  <a:close/>
                </a:path>
              </a:pathLst>
            </a:custGeom>
            <a:solidFill>
              <a:srgbClr val="D1A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48"/>
            <p:cNvSpPr/>
            <p:nvPr/>
          </p:nvSpPr>
          <p:spPr>
            <a:xfrm>
              <a:off x="8268113" y="3416226"/>
              <a:ext cx="424322" cy="153815"/>
            </a:xfrm>
            <a:custGeom>
              <a:avLst/>
              <a:gdLst/>
              <a:ahLst/>
              <a:cxnLst/>
              <a:rect l="l" t="t" r="r" b="b"/>
              <a:pathLst>
                <a:path w="4858" h="1761" extrusionOk="0">
                  <a:moveTo>
                    <a:pt x="4857" y="1"/>
                  </a:moveTo>
                  <a:cubicBezTo>
                    <a:pt x="4857" y="1"/>
                    <a:pt x="4238" y="323"/>
                    <a:pt x="3296" y="843"/>
                  </a:cubicBezTo>
                  <a:cubicBezTo>
                    <a:pt x="2280" y="1463"/>
                    <a:pt x="0" y="1661"/>
                    <a:pt x="0" y="1661"/>
                  </a:cubicBezTo>
                  <a:cubicBezTo>
                    <a:pt x="0" y="1661"/>
                    <a:pt x="422" y="1760"/>
                    <a:pt x="942" y="1760"/>
                  </a:cubicBezTo>
                  <a:cubicBezTo>
                    <a:pt x="1562" y="1760"/>
                    <a:pt x="2280" y="1661"/>
                    <a:pt x="2999" y="1463"/>
                  </a:cubicBezTo>
                  <a:cubicBezTo>
                    <a:pt x="4659" y="720"/>
                    <a:pt x="4857" y="1"/>
                    <a:pt x="4857" y="1"/>
                  </a:cubicBezTo>
                  <a:close/>
                </a:path>
              </a:pathLst>
            </a:custGeom>
            <a:solidFill>
              <a:srgbClr val="E9B2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48"/>
            <p:cNvSpPr/>
            <p:nvPr/>
          </p:nvSpPr>
          <p:spPr>
            <a:xfrm>
              <a:off x="8043028" y="3515797"/>
              <a:ext cx="199147" cy="108308"/>
            </a:xfrm>
            <a:custGeom>
              <a:avLst/>
              <a:gdLst/>
              <a:ahLst/>
              <a:cxnLst/>
              <a:rect l="l" t="t" r="r" b="b"/>
              <a:pathLst>
                <a:path w="2280" h="1240" extrusionOk="0">
                  <a:moveTo>
                    <a:pt x="1140" y="1"/>
                  </a:moveTo>
                  <a:cubicBezTo>
                    <a:pt x="198" y="1"/>
                    <a:pt x="0" y="1240"/>
                    <a:pt x="0" y="1240"/>
                  </a:cubicBezTo>
                  <a:lnTo>
                    <a:pt x="2280" y="1141"/>
                  </a:lnTo>
                  <a:cubicBezTo>
                    <a:pt x="2280" y="1141"/>
                    <a:pt x="2057" y="1"/>
                    <a:pt x="1140" y="1"/>
                  </a:cubicBezTo>
                  <a:close/>
                </a:path>
              </a:pathLst>
            </a:custGeom>
            <a:solidFill>
              <a:srgbClr val="D4AE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48"/>
            <p:cNvSpPr/>
            <p:nvPr/>
          </p:nvSpPr>
          <p:spPr>
            <a:xfrm>
              <a:off x="7889302" y="3740880"/>
              <a:ext cx="982806" cy="1145180"/>
            </a:xfrm>
            <a:custGeom>
              <a:avLst/>
              <a:gdLst/>
              <a:ahLst/>
              <a:cxnLst/>
              <a:rect l="l" t="t" r="r" b="b"/>
              <a:pathLst>
                <a:path w="11252" h="13111" extrusionOk="0">
                  <a:moveTo>
                    <a:pt x="1" y="1"/>
                  </a:moveTo>
                  <a:lnTo>
                    <a:pt x="1" y="13110"/>
                  </a:lnTo>
                  <a:lnTo>
                    <a:pt x="11251" y="13110"/>
                  </a:lnTo>
                  <a:lnTo>
                    <a:pt x="11251" y="1"/>
                  </a:lnTo>
                  <a:close/>
                </a:path>
              </a:pathLst>
            </a:custGeom>
            <a:solidFill>
              <a:srgbClr val="88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48"/>
            <p:cNvSpPr/>
            <p:nvPr/>
          </p:nvSpPr>
          <p:spPr>
            <a:xfrm>
              <a:off x="7339559" y="3740880"/>
              <a:ext cx="982719" cy="1145180"/>
            </a:xfrm>
            <a:custGeom>
              <a:avLst/>
              <a:gdLst/>
              <a:ahLst/>
              <a:cxnLst/>
              <a:rect l="l" t="t" r="r" b="b"/>
              <a:pathLst>
                <a:path w="11251" h="13111" extrusionOk="0">
                  <a:moveTo>
                    <a:pt x="0" y="1"/>
                  </a:moveTo>
                  <a:lnTo>
                    <a:pt x="0" y="13110"/>
                  </a:lnTo>
                  <a:lnTo>
                    <a:pt x="11251" y="13110"/>
                  </a:lnTo>
                  <a:lnTo>
                    <a:pt x="11251" y="1"/>
                  </a:lnTo>
                  <a:close/>
                </a:path>
              </a:pathLst>
            </a:custGeom>
            <a:solidFill>
              <a:srgbClr val="9AE5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48"/>
            <p:cNvSpPr/>
            <p:nvPr/>
          </p:nvSpPr>
          <p:spPr>
            <a:xfrm>
              <a:off x="8629542" y="4885947"/>
              <a:ext cx="88830" cy="87"/>
            </a:xfrm>
            <a:custGeom>
              <a:avLst/>
              <a:gdLst/>
              <a:ahLst/>
              <a:cxnLst/>
              <a:rect l="l" t="t" r="r" b="b"/>
              <a:pathLst>
                <a:path w="1017" h="1" extrusionOk="0">
                  <a:moveTo>
                    <a:pt x="1" y="0"/>
                  </a:moveTo>
                  <a:lnTo>
                    <a:pt x="1" y="0"/>
                  </a:lnTo>
                  <a:lnTo>
                    <a:pt x="1017" y="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48"/>
            <p:cNvSpPr/>
            <p:nvPr/>
          </p:nvSpPr>
          <p:spPr>
            <a:xfrm>
              <a:off x="8322179" y="4444340"/>
              <a:ext cx="396197" cy="441704"/>
            </a:xfrm>
            <a:custGeom>
              <a:avLst/>
              <a:gdLst/>
              <a:ahLst/>
              <a:cxnLst/>
              <a:rect l="l" t="t" r="r" b="b"/>
              <a:pathLst>
                <a:path w="4536" h="5057" extrusionOk="0">
                  <a:moveTo>
                    <a:pt x="1" y="1"/>
                  </a:moveTo>
                  <a:lnTo>
                    <a:pt x="1" y="1042"/>
                  </a:lnTo>
                  <a:lnTo>
                    <a:pt x="2479" y="3817"/>
                  </a:lnTo>
                  <a:lnTo>
                    <a:pt x="2479" y="2801"/>
                  </a:lnTo>
                  <a:lnTo>
                    <a:pt x="1" y="1"/>
                  </a:lnTo>
                  <a:close/>
                  <a:moveTo>
                    <a:pt x="4437" y="4957"/>
                  </a:moveTo>
                  <a:lnTo>
                    <a:pt x="4437" y="5056"/>
                  </a:lnTo>
                  <a:lnTo>
                    <a:pt x="4536" y="5056"/>
                  </a:lnTo>
                  <a:lnTo>
                    <a:pt x="4437" y="4957"/>
                  </a:lnTo>
                  <a:close/>
                </a:path>
              </a:pathLst>
            </a:custGeom>
            <a:solidFill>
              <a:srgbClr val="ACDF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48"/>
            <p:cNvSpPr/>
            <p:nvPr/>
          </p:nvSpPr>
          <p:spPr>
            <a:xfrm>
              <a:off x="7960750" y="4039593"/>
              <a:ext cx="361521" cy="495770"/>
            </a:xfrm>
            <a:custGeom>
              <a:avLst/>
              <a:gdLst/>
              <a:ahLst/>
              <a:cxnLst/>
              <a:rect l="l" t="t" r="r" b="b"/>
              <a:pathLst>
                <a:path w="4139" h="5676" extrusionOk="0">
                  <a:moveTo>
                    <a:pt x="0" y="1"/>
                  </a:moveTo>
                  <a:lnTo>
                    <a:pt x="0" y="1017"/>
                  </a:lnTo>
                  <a:lnTo>
                    <a:pt x="4139" y="5676"/>
                  </a:lnTo>
                  <a:lnTo>
                    <a:pt x="4139" y="46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E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48"/>
            <p:cNvSpPr/>
            <p:nvPr/>
          </p:nvSpPr>
          <p:spPr>
            <a:xfrm>
              <a:off x="8430398" y="4885947"/>
              <a:ext cx="82366" cy="87"/>
            </a:xfrm>
            <a:custGeom>
              <a:avLst/>
              <a:gdLst/>
              <a:ahLst/>
              <a:cxnLst/>
              <a:rect l="l" t="t" r="r" b="b"/>
              <a:pathLst>
                <a:path w="943" h="1" extrusionOk="0">
                  <a:moveTo>
                    <a:pt x="1" y="0"/>
                  </a:moveTo>
                  <a:lnTo>
                    <a:pt x="1" y="0"/>
                  </a:lnTo>
                  <a:lnTo>
                    <a:pt x="943" y="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48"/>
            <p:cNvSpPr/>
            <p:nvPr/>
          </p:nvSpPr>
          <p:spPr>
            <a:xfrm>
              <a:off x="8322179" y="4669511"/>
              <a:ext cx="190587" cy="216528"/>
            </a:xfrm>
            <a:custGeom>
              <a:avLst/>
              <a:gdLst/>
              <a:ahLst/>
              <a:cxnLst/>
              <a:rect l="l" t="t" r="r" b="b"/>
              <a:pathLst>
                <a:path w="2182" h="2479" extrusionOk="0">
                  <a:moveTo>
                    <a:pt x="1" y="0"/>
                  </a:moveTo>
                  <a:lnTo>
                    <a:pt x="1" y="1041"/>
                  </a:lnTo>
                  <a:lnTo>
                    <a:pt x="1240" y="2478"/>
                  </a:lnTo>
                  <a:lnTo>
                    <a:pt x="2182" y="24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CDF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48"/>
            <p:cNvSpPr/>
            <p:nvPr/>
          </p:nvSpPr>
          <p:spPr>
            <a:xfrm>
              <a:off x="7627445" y="3985528"/>
              <a:ext cx="694829" cy="774925"/>
            </a:xfrm>
            <a:custGeom>
              <a:avLst/>
              <a:gdLst/>
              <a:ahLst/>
              <a:cxnLst/>
              <a:rect l="l" t="t" r="r" b="b"/>
              <a:pathLst>
                <a:path w="7955" h="8872" extrusionOk="0">
                  <a:moveTo>
                    <a:pt x="0" y="0"/>
                  </a:moveTo>
                  <a:lnTo>
                    <a:pt x="1140" y="1140"/>
                  </a:lnTo>
                  <a:lnTo>
                    <a:pt x="1140" y="99"/>
                  </a:lnTo>
                  <a:lnTo>
                    <a:pt x="1041" y="0"/>
                  </a:lnTo>
                  <a:close/>
                  <a:moveTo>
                    <a:pt x="3816" y="3098"/>
                  </a:moveTo>
                  <a:lnTo>
                    <a:pt x="3816" y="4238"/>
                  </a:lnTo>
                  <a:lnTo>
                    <a:pt x="7955" y="8872"/>
                  </a:lnTo>
                  <a:lnTo>
                    <a:pt x="7955" y="7831"/>
                  </a:lnTo>
                  <a:lnTo>
                    <a:pt x="3816" y="3098"/>
                  </a:lnTo>
                  <a:close/>
                </a:path>
              </a:pathLst>
            </a:custGeom>
            <a:solidFill>
              <a:srgbClr val="B8E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48"/>
            <p:cNvSpPr/>
            <p:nvPr/>
          </p:nvSpPr>
          <p:spPr>
            <a:xfrm>
              <a:off x="7430484" y="3985528"/>
              <a:ext cx="883145" cy="900527"/>
            </a:xfrm>
            <a:custGeom>
              <a:avLst/>
              <a:gdLst/>
              <a:ahLst/>
              <a:cxnLst/>
              <a:rect l="l" t="t" r="r" b="b"/>
              <a:pathLst>
                <a:path w="10111" h="10310" extrusionOk="0">
                  <a:moveTo>
                    <a:pt x="0" y="0"/>
                  </a:moveTo>
                  <a:lnTo>
                    <a:pt x="3395" y="3717"/>
                  </a:lnTo>
                  <a:lnTo>
                    <a:pt x="3395" y="2677"/>
                  </a:lnTo>
                  <a:lnTo>
                    <a:pt x="1016" y="0"/>
                  </a:lnTo>
                  <a:close/>
                  <a:moveTo>
                    <a:pt x="6071" y="5675"/>
                  </a:moveTo>
                  <a:lnTo>
                    <a:pt x="6071" y="6815"/>
                  </a:lnTo>
                  <a:lnTo>
                    <a:pt x="9169" y="10309"/>
                  </a:lnTo>
                  <a:lnTo>
                    <a:pt x="10111" y="10309"/>
                  </a:lnTo>
                  <a:lnTo>
                    <a:pt x="6071" y="5675"/>
                  </a:lnTo>
                  <a:close/>
                </a:path>
              </a:pathLst>
            </a:custGeom>
            <a:solidFill>
              <a:srgbClr val="B8E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48"/>
            <p:cNvSpPr/>
            <p:nvPr/>
          </p:nvSpPr>
          <p:spPr>
            <a:xfrm>
              <a:off x="7339559" y="4011469"/>
              <a:ext cx="87" cy="91013"/>
            </a:xfrm>
            <a:custGeom>
              <a:avLst/>
              <a:gdLst/>
              <a:ahLst/>
              <a:cxnLst/>
              <a:rect l="l" t="t" r="r" b="b"/>
              <a:pathLst>
                <a:path w="1" h="1042" extrusionOk="0">
                  <a:moveTo>
                    <a:pt x="0" y="1"/>
                  </a:moveTo>
                  <a:lnTo>
                    <a:pt x="0" y="1041"/>
                  </a:lnTo>
                  <a:lnTo>
                    <a:pt x="0" y="1041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48"/>
            <p:cNvSpPr/>
            <p:nvPr/>
          </p:nvSpPr>
          <p:spPr>
            <a:xfrm>
              <a:off x="7339559" y="4011469"/>
              <a:ext cx="774925" cy="874585"/>
            </a:xfrm>
            <a:custGeom>
              <a:avLst/>
              <a:gdLst/>
              <a:ahLst/>
              <a:cxnLst/>
              <a:rect l="l" t="t" r="r" b="b"/>
              <a:pathLst>
                <a:path w="8872" h="10013" extrusionOk="0">
                  <a:moveTo>
                    <a:pt x="0" y="1"/>
                  </a:moveTo>
                  <a:lnTo>
                    <a:pt x="0" y="1041"/>
                  </a:lnTo>
                  <a:lnTo>
                    <a:pt x="4436" y="5998"/>
                  </a:lnTo>
                  <a:lnTo>
                    <a:pt x="4436" y="4957"/>
                  </a:lnTo>
                  <a:lnTo>
                    <a:pt x="0" y="1"/>
                  </a:lnTo>
                  <a:close/>
                  <a:moveTo>
                    <a:pt x="7112" y="7955"/>
                  </a:moveTo>
                  <a:lnTo>
                    <a:pt x="7112" y="9095"/>
                  </a:lnTo>
                  <a:lnTo>
                    <a:pt x="7955" y="10012"/>
                  </a:lnTo>
                  <a:lnTo>
                    <a:pt x="8872" y="10012"/>
                  </a:lnTo>
                  <a:lnTo>
                    <a:pt x="7112" y="7955"/>
                  </a:lnTo>
                  <a:close/>
                </a:path>
              </a:pathLst>
            </a:custGeom>
            <a:solidFill>
              <a:srgbClr val="B8E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48"/>
            <p:cNvSpPr/>
            <p:nvPr/>
          </p:nvSpPr>
          <p:spPr>
            <a:xfrm>
              <a:off x="7339559" y="4236552"/>
              <a:ext cx="87" cy="91013"/>
            </a:xfrm>
            <a:custGeom>
              <a:avLst/>
              <a:gdLst/>
              <a:ahLst/>
              <a:cxnLst/>
              <a:rect l="l" t="t" r="r" b="b"/>
              <a:pathLst>
                <a:path w="1" h="1042" extrusionOk="0">
                  <a:moveTo>
                    <a:pt x="0" y="1"/>
                  </a:moveTo>
                  <a:lnTo>
                    <a:pt x="0" y="1042"/>
                  </a:lnTo>
                  <a:lnTo>
                    <a:pt x="0" y="1042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48"/>
            <p:cNvSpPr/>
            <p:nvPr/>
          </p:nvSpPr>
          <p:spPr>
            <a:xfrm>
              <a:off x="7339559" y="4236552"/>
              <a:ext cx="387550" cy="523895"/>
            </a:xfrm>
            <a:custGeom>
              <a:avLst/>
              <a:gdLst/>
              <a:ahLst/>
              <a:cxnLst/>
              <a:rect l="l" t="t" r="r" b="b"/>
              <a:pathLst>
                <a:path w="4437" h="5998" extrusionOk="0">
                  <a:moveTo>
                    <a:pt x="0" y="1"/>
                  </a:moveTo>
                  <a:lnTo>
                    <a:pt x="0" y="1042"/>
                  </a:lnTo>
                  <a:lnTo>
                    <a:pt x="4436" y="5998"/>
                  </a:lnTo>
                  <a:lnTo>
                    <a:pt x="4436" y="49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E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48"/>
            <p:cNvSpPr/>
            <p:nvPr/>
          </p:nvSpPr>
          <p:spPr>
            <a:xfrm>
              <a:off x="7339559" y="4463818"/>
              <a:ext cx="87" cy="88830"/>
            </a:xfrm>
            <a:custGeom>
              <a:avLst/>
              <a:gdLst/>
              <a:ahLst/>
              <a:cxnLst/>
              <a:rect l="l" t="t" r="r" b="b"/>
              <a:pathLst>
                <a:path w="1" h="1017" extrusionOk="0">
                  <a:moveTo>
                    <a:pt x="0" y="1"/>
                  </a:moveTo>
                  <a:lnTo>
                    <a:pt x="0" y="1017"/>
                  </a:lnTo>
                  <a:lnTo>
                    <a:pt x="0" y="1017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48"/>
            <p:cNvSpPr/>
            <p:nvPr/>
          </p:nvSpPr>
          <p:spPr>
            <a:xfrm>
              <a:off x="7339559" y="4463818"/>
              <a:ext cx="378815" cy="422226"/>
            </a:xfrm>
            <a:custGeom>
              <a:avLst/>
              <a:gdLst/>
              <a:ahLst/>
              <a:cxnLst/>
              <a:rect l="l" t="t" r="r" b="b"/>
              <a:pathLst>
                <a:path w="4337" h="4834" extrusionOk="0">
                  <a:moveTo>
                    <a:pt x="0" y="1"/>
                  </a:moveTo>
                  <a:lnTo>
                    <a:pt x="0" y="1017"/>
                  </a:lnTo>
                  <a:lnTo>
                    <a:pt x="3395" y="4833"/>
                  </a:lnTo>
                  <a:lnTo>
                    <a:pt x="4337" y="48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E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48"/>
            <p:cNvSpPr/>
            <p:nvPr/>
          </p:nvSpPr>
          <p:spPr>
            <a:xfrm>
              <a:off x="7339559" y="4688988"/>
              <a:ext cx="87" cy="88830"/>
            </a:xfrm>
            <a:custGeom>
              <a:avLst/>
              <a:gdLst/>
              <a:ahLst/>
              <a:cxnLst/>
              <a:rect l="l" t="t" r="r" b="b"/>
              <a:pathLst>
                <a:path w="1" h="1017" extrusionOk="0">
                  <a:moveTo>
                    <a:pt x="0" y="0"/>
                  </a:moveTo>
                  <a:lnTo>
                    <a:pt x="0" y="1016"/>
                  </a:lnTo>
                  <a:lnTo>
                    <a:pt x="0" y="1016"/>
                  </a:lnTo>
                  <a:close/>
                </a:path>
              </a:pathLst>
            </a:custGeom>
            <a:solidFill>
              <a:srgbClr val="FEF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48"/>
            <p:cNvSpPr/>
            <p:nvPr/>
          </p:nvSpPr>
          <p:spPr>
            <a:xfrm>
              <a:off x="7339559" y="4688988"/>
              <a:ext cx="179756" cy="197050"/>
            </a:xfrm>
            <a:custGeom>
              <a:avLst/>
              <a:gdLst/>
              <a:ahLst/>
              <a:cxnLst/>
              <a:rect l="l" t="t" r="r" b="b"/>
              <a:pathLst>
                <a:path w="2058" h="2256" extrusionOk="0">
                  <a:moveTo>
                    <a:pt x="0" y="0"/>
                  </a:moveTo>
                  <a:lnTo>
                    <a:pt x="0" y="1016"/>
                  </a:lnTo>
                  <a:lnTo>
                    <a:pt x="1140" y="2255"/>
                  </a:lnTo>
                  <a:lnTo>
                    <a:pt x="2057" y="2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48"/>
            <p:cNvSpPr/>
            <p:nvPr/>
          </p:nvSpPr>
          <p:spPr>
            <a:xfrm>
              <a:off x="8709637" y="3985528"/>
              <a:ext cx="162462" cy="270595"/>
            </a:xfrm>
            <a:custGeom>
              <a:avLst/>
              <a:gdLst/>
              <a:ahLst/>
              <a:cxnLst/>
              <a:rect l="l" t="t" r="r" b="b"/>
              <a:pathLst>
                <a:path w="1860" h="3098" extrusionOk="0">
                  <a:moveTo>
                    <a:pt x="1" y="0"/>
                  </a:moveTo>
                  <a:lnTo>
                    <a:pt x="1" y="1016"/>
                  </a:lnTo>
                  <a:lnTo>
                    <a:pt x="1859" y="3098"/>
                  </a:lnTo>
                  <a:lnTo>
                    <a:pt x="1859" y="20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CDF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48"/>
            <p:cNvSpPr/>
            <p:nvPr/>
          </p:nvSpPr>
          <p:spPr>
            <a:xfrm>
              <a:off x="8430398" y="3985528"/>
              <a:ext cx="441704" cy="495770"/>
            </a:xfrm>
            <a:custGeom>
              <a:avLst/>
              <a:gdLst/>
              <a:ahLst/>
              <a:cxnLst/>
              <a:rect l="l" t="t" r="r" b="b"/>
              <a:pathLst>
                <a:path w="5057" h="5676" extrusionOk="0">
                  <a:moveTo>
                    <a:pt x="1" y="0"/>
                  </a:moveTo>
                  <a:lnTo>
                    <a:pt x="1240" y="1438"/>
                  </a:lnTo>
                  <a:lnTo>
                    <a:pt x="1240" y="298"/>
                  </a:lnTo>
                  <a:lnTo>
                    <a:pt x="943" y="0"/>
                  </a:lnTo>
                  <a:close/>
                  <a:moveTo>
                    <a:pt x="3198" y="2577"/>
                  </a:moveTo>
                  <a:lnTo>
                    <a:pt x="3198" y="3618"/>
                  </a:lnTo>
                  <a:lnTo>
                    <a:pt x="5056" y="5675"/>
                  </a:lnTo>
                  <a:lnTo>
                    <a:pt x="5056" y="4634"/>
                  </a:lnTo>
                  <a:lnTo>
                    <a:pt x="3198" y="2577"/>
                  </a:lnTo>
                  <a:close/>
                </a:path>
              </a:pathLst>
            </a:custGeom>
            <a:solidFill>
              <a:srgbClr val="ACDF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48"/>
            <p:cNvSpPr/>
            <p:nvPr/>
          </p:nvSpPr>
          <p:spPr>
            <a:xfrm>
              <a:off x="8322179" y="3994175"/>
              <a:ext cx="549924" cy="712211"/>
            </a:xfrm>
            <a:custGeom>
              <a:avLst/>
              <a:gdLst/>
              <a:ahLst/>
              <a:cxnLst/>
              <a:rect l="l" t="t" r="r" b="b"/>
              <a:pathLst>
                <a:path w="6296" h="8154" extrusionOk="0">
                  <a:moveTo>
                    <a:pt x="1" y="0"/>
                  </a:moveTo>
                  <a:lnTo>
                    <a:pt x="1" y="1140"/>
                  </a:lnTo>
                  <a:lnTo>
                    <a:pt x="2479" y="3916"/>
                  </a:lnTo>
                  <a:lnTo>
                    <a:pt x="2479" y="2776"/>
                  </a:lnTo>
                  <a:lnTo>
                    <a:pt x="1" y="0"/>
                  </a:lnTo>
                  <a:close/>
                  <a:moveTo>
                    <a:pt x="4437" y="4957"/>
                  </a:moveTo>
                  <a:lnTo>
                    <a:pt x="4437" y="6097"/>
                  </a:lnTo>
                  <a:lnTo>
                    <a:pt x="6295" y="8153"/>
                  </a:lnTo>
                  <a:lnTo>
                    <a:pt x="6295" y="7113"/>
                  </a:lnTo>
                  <a:lnTo>
                    <a:pt x="4437" y="4957"/>
                  </a:lnTo>
                  <a:close/>
                </a:path>
              </a:pathLst>
            </a:custGeom>
            <a:solidFill>
              <a:srgbClr val="ACDF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48"/>
            <p:cNvSpPr/>
            <p:nvPr/>
          </p:nvSpPr>
          <p:spPr>
            <a:xfrm>
              <a:off x="8222607" y="3985528"/>
              <a:ext cx="99661" cy="108308"/>
            </a:xfrm>
            <a:custGeom>
              <a:avLst/>
              <a:gdLst/>
              <a:ahLst/>
              <a:cxnLst/>
              <a:rect l="l" t="t" r="r" b="b"/>
              <a:pathLst>
                <a:path w="1141" h="1240" extrusionOk="0">
                  <a:moveTo>
                    <a:pt x="1" y="0"/>
                  </a:moveTo>
                  <a:lnTo>
                    <a:pt x="1141" y="1239"/>
                  </a:lnTo>
                  <a:lnTo>
                    <a:pt x="1141" y="99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B8E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48"/>
            <p:cNvSpPr/>
            <p:nvPr/>
          </p:nvSpPr>
          <p:spPr>
            <a:xfrm>
              <a:off x="8322179" y="4219258"/>
              <a:ext cx="549924" cy="666792"/>
            </a:xfrm>
            <a:custGeom>
              <a:avLst/>
              <a:gdLst/>
              <a:ahLst/>
              <a:cxnLst/>
              <a:rect l="l" t="t" r="r" b="b"/>
              <a:pathLst>
                <a:path w="6296" h="7634" extrusionOk="0">
                  <a:moveTo>
                    <a:pt x="1" y="1"/>
                  </a:moveTo>
                  <a:lnTo>
                    <a:pt x="1" y="1141"/>
                  </a:lnTo>
                  <a:lnTo>
                    <a:pt x="2479" y="3916"/>
                  </a:lnTo>
                  <a:lnTo>
                    <a:pt x="2479" y="2801"/>
                  </a:lnTo>
                  <a:lnTo>
                    <a:pt x="1" y="1"/>
                  </a:lnTo>
                  <a:close/>
                  <a:moveTo>
                    <a:pt x="4437" y="4957"/>
                  </a:moveTo>
                  <a:lnTo>
                    <a:pt x="4437" y="6097"/>
                  </a:lnTo>
                  <a:lnTo>
                    <a:pt x="5775" y="7633"/>
                  </a:lnTo>
                  <a:lnTo>
                    <a:pt x="6097" y="7633"/>
                  </a:lnTo>
                  <a:lnTo>
                    <a:pt x="6295" y="7435"/>
                  </a:lnTo>
                  <a:lnTo>
                    <a:pt x="6295" y="7138"/>
                  </a:lnTo>
                  <a:lnTo>
                    <a:pt x="4437" y="4957"/>
                  </a:lnTo>
                  <a:close/>
                </a:path>
              </a:pathLst>
            </a:custGeom>
            <a:solidFill>
              <a:srgbClr val="ACDF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48"/>
            <p:cNvSpPr/>
            <p:nvPr/>
          </p:nvSpPr>
          <p:spPr>
            <a:xfrm>
              <a:off x="8025646" y="3985528"/>
              <a:ext cx="296624" cy="333396"/>
            </a:xfrm>
            <a:custGeom>
              <a:avLst/>
              <a:gdLst/>
              <a:ahLst/>
              <a:cxnLst/>
              <a:rect l="l" t="t" r="r" b="b"/>
              <a:pathLst>
                <a:path w="3396" h="3817" extrusionOk="0">
                  <a:moveTo>
                    <a:pt x="1" y="0"/>
                  </a:moveTo>
                  <a:lnTo>
                    <a:pt x="3396" y="3817"/>
                  </a:lnTo>
                  <a:lnTo>
                    <a:pt x="3396" y="2677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B8ED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48"/>
            <p:cNvSpPr/>
            <p:nvPr/>
          </p:nvSpPr>
          <p:spPr>
            <a:xfrm>
              <a:off x="7880655" y="3615368"/>
              <a:ext cx="1064998" cy="270682"/>
            </a:xfrm>
            <a:custGeom>
              <a:avLst/>
              <a:gdLst/>
              <a:ahLst/>
              <a:cxnLst/>
              <a:rect l="l" t="t" r="r" b="b"/>
              <a:pathLst>
                <a:path w="12193" h="3099" extrusionOk="0">
                  <a:moveTo>
                    <a:pt x="1" y="1"/>
                  </a:moveTo>
                  <a:lnTo>
                    <a:pt x="1" y="3098"/>
                  </a:lnTo>
                  <a:lnTo>
                    <a:pt x="12193" y="3098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rgbClr val="ED2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48"/>
            <p:cNvSpPr/>
            <p:nvPr/>
          </p:nvSpPr>
          <p:spPr>
            <a:xfrm>
              <a:off x="7285406" y="3615368"/>
              <a:ext cx="1065085" cy="270682"/>
            </a:xfrm>
            <a:custGeom>
              <a:avLst/>
              <a:gdLst/>
              <a:ahLst/>
              <a:cxnLst/>
              <a:rect l="l" t="t" r="r" b="b"/>
              <a:pathLst>
                <a:path w="12194" h="3099" extrusionOk="0">
                  <a:moveTo>
                    <a:pt x="1" y="1"/>
                  </a:moveTo>
                  <a:lnTo>
                    <a:pt x="1" y="3098"/>
                  </a:lnTo>
                  <a:lnTo>
                    <a:pt x="12193" y="3098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48"/>
            <p:cNvSpPr/>
            <p:nvPr/>
          </p:nvSpPr>
          <p:spPr>
            <a:xfrm>
              <a:off x="8538705" y="3615368"/>
              <a:ext cx="171022" cy="1270695"/>
            </a:xfrm>
            <a:custGeom>
              <a:avLst/>
              <a:gdLst/>
              <a:ahLst/>
              <a:cxnLst/>
              <a:rect l="l" t="t" r="r" b="b"/>
              <a:pathLst>
                <a:path w="1958" h="14548" extrusionOk="0">
                  <a:moveTo>
                    <a:pt x="0" y="1"/>
                  </a:moveTo>
                  <a:lnTo>
                    <a:pt x="0" y="14547"/>
                  </a:lnTo>
                  <a:lnTo>
                    <a:pt x="1958" y="14547"/>
                  </a:lnTo>
                  <a:lnTo>
                    <a:pt x="1958" y="1"/>
                  </a:ln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48"/>
            <p:cNvSpPr/>
            <p:nvPr/>
          </p:nvSpPr>
          <p:spPr>
            <a:xfrm>
              <a:off x="7727017" y="3615368"/>
              <a:ext cx="233823" cy="1270695"/>
            </a:xfrm>
            <a:custGeom>
              <a:avLst/>
              <a:gdLst/>
              <a:ahLst/>
              <a:cxnLst/>
              <a:rect l="l" t="t" r="r" b="b"/>
              <a:pathLst>
                <a:path w="2677" h="14548" extrusionOk="0">
                  <a:moveTo>
                    <a:pt x="0" y="1"/>
                  </a:moveTo>
                  <a:lnTo>
                    <a:pt x="0" y="14547"/>
                  </a:lnTo>
                  <a:lnTo>
                    <a:pt x="2676" y="14547"/>
                  </a:lnTo>
                  <a:lnTo>
                    <a:pt x="2676" y="1"/>
                  </a:ln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48"/>
            <p:cNvSpPr/>
            <p:nvPr/>
          </p:nvSpPr>
          <p:spPr>
            <a:xfrm>
              <a:off x="7339559" y="3885957"/>
              <a:ext cx="87" cy="99661"/>
            </a:xfrm>
            <a:custGeom>
              <a:avLst/>
              <a:gdLst/>
              <a:ahLst/>
              <a:cxnLst/>
              <a:rect l="l" t="t" r="r" b="b"/>
              <a:pathLst>
                <a:path w="1" h="1141" extrusionOk="0">
                  <a:moveTo>
                    <a:pt x="0" y="0"/>
                  </a:moveTo>
                  <a:lnTo>
                    <a:pt x="0" y="1140"/>
                  </a:lnTo>
                  <a:lnTo>
                    <a:pt x="0" y="1140"/>
                  </a:lnTo>
                  <a:close/>
                </a:path>
              </a:pathLst>
            </a:custGeom>
            <a:solidFill>
              <a:srgbClr val="DBD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48"/>
            <p:cNvSpPr/>
            <p:nvPr/>
          </p:nvSpPr>
          <p:spPr>
            <a:xfrm>
              <a:off x="7339559" y="3885957"/>
              <a:ext cx="387550" cy="99661"/>
            </a:xfrm>
            <a:custGeom>
              <a:avLst/>
              <a:gdLst/>
              <a:ahLst/>
              <a:cxnLst/>
              <a:rect l="l" t="t" r="r" b="b"/>
              <a:pathLst>
                <a:path w="4437" h="1141" extrusionOk="0">
                  <a:moveTo>
                    <a:pt x="0" y="0"/>
                  </a:moveTo>
                  <a:lnTo>
                    <a:pt x="0" y="1140"/>
                  </a:lnTo>
                  <a:lnTo>
                    <a:pt x="1041" y="1140"/>
                  </a:lnTo>
                  <a:lnTo>
                    <a:pt x="99" y="0"/>
                  </a:lnTo>
                  <a:close/>
                  <a:moveTo>
                    <a:pt x="1041" y="0"/>
                  </a:moveTo>
                  <a:lnTo>
                    <a:pt x="2057" y="1140"/>
                  </a:lnTo>
                  <a:lnTo>
                    <a:pt x="3296" y="1140"/>
                  </a:lnTo>
                  <a:lnTo>
                    <a:pt x="2379" y="0"/>
                  </a:lnTo>
                  <a:close/>
                  <a:moveTo>
                    <a:pt x="3296" y="0"/>
                  </a:moveTo>
                  <a:lnTo>
                    <a:pt x="4337" y="1140"/>
                  </a:lnTo>
                  <a:lnTo>
                    <a:pt x="4436" y="1140"/>
                  </a:lnTo>
                  <a:lnTo>
                    <a:pt x="4436" y="0"/>
                  </a:lnTo>
                  <a:close/>
                </a:path>
              </a:pathLst>
            </a:custGeom>
            <a:solidFill>
              <a:srgbClr val="88C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48"/>
            <p:cNvSpPr/>
            <p:nvPr/>
          </p:nvSpPr>
          <p:spPr>
            <a:xfrm>
              <a:off x="7547351" y="3885957"/>
              <a:ext cx="171022" cy="99661"/>
            </a:xfrm>
            <a:custGeom>
              <a:avLst/>
              <a:gdLst/>
              <a:ahLst/>
              <a:cxnLst/>
              <a:rect l="l" t="t" r="r" b="b"/>
              <a:pathLst>
                <a:path w="1958" h="1141" extrusionOk="0">
                  <a:moveTo>
                    <a:pt x="0" y="0"/>
                  </a:moveTo>
                  <a:lnTo>
                    <a:pt x="917" y="1140"/>
                  </a:lnTo>
                  <a:lnTo>
                    <a:pt x="1958" y="11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A1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8"/>
            <p:cNvSpPr/>
            <p:nvPr/>
          </p:nvSpPr>
          <p:spPr>
            <a:xfrm>
              <a:off x="7348206" y="3885957"/>
              <a:ext cx="171109" cy="99661"/>
            </a:xfrm>
            <a:custGeom>
              <a:avLst/>
              <a:gdLst/>
              <a:ahLst/>
              <a:cxnLst/>
              <a:rect l="l" t="t" r="r" b="b"/>
              <a:pathLst>
                <a:path w="1959" h="1141" extrusionOk="0">
                  <a:moveTo>
                    <a:pt x="0" y="0"/>
                  </a:moveTo>
                  <a:lnTo>
                    <a:pt x="942" y="1140"/>
                  </a:lnTo>
                  <a:lnTo>
                    <a:pt x="1958" y="114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A1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8"/>
            <p:cNvSpPr/>
            <p:nvPr/>
          </p:nvSpPr>
          <p:spPr>
            <a:xfrm>
              <a:off x="8322179" y="3885957"/>
              <a:ext cx="216616" cy="99661"/>
            </a:xfrm>
            <a:custGeom>
              <a:avLst/>
              <a:gdLst/>
              <a:ahLst/>
              <a:cxnLst/>
              <a:rect l="l" t="t" r="r" b="b"/>
              <a:pathLst>
                <a:path w="2480" h="1141" extrusionOk="0">
                  <a:moveTo>
                    <a:pt x="1" y="0"/>
                  </a:moveTo>
                  <a:lnTo>
                    <a:pt x="1" y="1140"/>
                  </a:lnTo>
                  <a:lnTo>
                    <a:pt x="1240" y="1140"/>
                  </a:lnTo>
                  <a:lnTo>
                    <a:pt x="199" y="0"/>
                  </a:lnTo>
                  <a:close/>
                  <a:moveTo>
                    <a:pt x="1240" y="0"/>
                  </a:moveTo>
                  <a:lnTo>
                    <a:pt x="2182" y="1140"/>
                  </a:lnTo>
                  <a:lnTo>
                    <a:pt x="2479" y="1140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79B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48"/>
            <p:cNvSpPr/>
            <p:nvPr/>
          </p:nvSpPr>
          <p:spPr>
            <a:xfrm>
              <a:off x="7960750" y="3885957"/>
              <a:ext cx="361521" cy="99661"/>
            </a:xfrm>
            <a:custGeom>
              <a:avLst/>
              <a:gdLst/>
              <a:ahLst/>
              <a:cxnLst/>
              <a:rect l="l" t="t" r="r" b="b"/>
              <a:pathLst>
                <a:path w="4139" h="1141" extrusionOk="0">
                  <a:moveTo>
                    <a:pt x="0" y="199"/>
                  </a:moveTo>
                  <a:lnTo>
                    <a:pt x="0" y="1140"/>
                  </a:lnTo>
                  <a:lnTo>
                    <a:pt x="744" y="1140"/>
                  </a:lnTo>
                  <a:lnTo>
                    <a:pt x="0" y="199"/>
                  </a:lnTo>
                  <a:close/>
                  <a:moveTo>
                    <a:pt x="744" y="0"/>
                  </a:moveTo>
                  <a:lnTo>
                    <a:pt x="1760" y="1140"/>
                  </a:lnTo>
                  <a:lnTo>
                    <a:pt x="2999" y="1140"/>
                  </a:lnTo>
                  <a:lnTo>
                    <a:pt x="2082" y="0"/>
                  </a:lnTo>
                  <a:close/>
                  <a:moveTo>
                    <a:pt x="2999" y="0"/>
                  </a:moveTo>
                  <a:lnTo>
                    <a:pt x="4040" y="1140"/>
                  </a:lnTo>
                  <a:lnTo>
                    <a:pt x="4139" y="1140"/>
                  </a:lnTo>
                  <a:lnTo>
                    <a:pt x="4139" y="0"/>
                  </a:lnTo>
                  <a:close/>
                </a:path>
              </a:pathLst>
            </a:custGeom>
            <a:solidFill>
              <a:srgbClr val="88C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48"/>
            <p:cNvSpPr/>
            <p:nvPr/>
          </p:nvSpPr>
          <p:spPr>
            <a:xfrm>
              <a:off x="8339560" y="3885957"/>
              <a:ext cx="173205" cy="99661"/>
            </a:xfrm>
            <a:custGeom>
              <a:avLst/>
              <a:gdLst/>
              <a:ahLst/>
              <a:cxnLst/>
              <a:rect l="l" t="t" r="r" b="b"/>
              <a:pathLst>
                <a:path w="1983" h="1141" extrusionOk="0">
                  <a:moveTo>
                    <a:pt x="0" y="0"/>
                  </a:moveTo>
                  <a:lnTo>
                    <a:pt x="1041" y="1140"/>
                  </a:lnTo>
                  <a:lnTo>
                    <a:pt x="1983" y="1140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97C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48"/>
            <p:cNvSpPr/>
            <p:nvPr/>
          </p:nvSpPr>
          <p:spPr>
            <a:xfrm>
              <a:off x="8142600" y="3885957"/>
              <a:ext cx="171022" cy="99661"/>
            </a:xfrm>
            <a:custGeom>
              <a:avLst/>
              <a:gdLst/>
              <a:ahLst/>
              <a:cxnLst/>
              <a:rect l="l" t="t" r="r" b="b"/>
              <a:pathLst>
                <a:path w="1958" h="1141" extrusionOk="0">
                  <a:moveTo>
                    <a:pt x="0" y="0"/>
                  </a:moveTo>
                  <a:lnTo>
                    <a:pt x="917" y="1140"/>
                  </a:lnTo>
                  <a:lnTo>
                    <a:pt x="1958" y="11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A1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48"/>
            <p:cNvSpPr/>
            <p:nvPr/>
          </p:nvSpPr>
          <p:spPr>
            <a:xfrm>
              <a:off x="7960750" y="3885957"/>
              <a:ext cx="153727" cy="99661"/>
            </a:xfrm>
            <a:custGeom>
              <a:avLst/>
              <a:gdLst/>
              <a:ahLst/>
              <a:cxnLst/>
              <a:rect l="l" t="t" r="r" b="b"/>
              <a:pathLst>
                <a:path w="1760" h="1141" extrusionOk="0">
                  <a:moveTo>
                    <a:pt x="0" y="0"/>
                  </a:moveTo>
                  <a:lnTo>
                    <a:pt x="0" y="199"/>
                  </a:lnTo>
                  <a:lnTo>
                    <a:pt x="744" y="1140"/>
                  </a:lnTo>
                  <a:lnTo>
                    <a:pt x="1760" y="114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A1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48"/>
            <p:cNvSpPr/>
            <p:nvPr/>
          </p:nvSpPr>
          <p:spPr>
            <a:xfrm>
              <a:off x="8709637" y="3885957"/>
              <a:ext cx="162462" cy="99661"/>
            </a:xfrm>
            <a:custGeom>
              <a:avLst/>
              <a:gdLst/>
              <a:ahLst/>
              <a:cxnLst/>
              <a:rect l="l" t="t" r="r" b="b"/>
              <a:pathLst>
                <a:path w="1860" h="1141" extrusionOk="0">
                  <a:moveTo>
                    <a:pt x="1339" y="0"/>
                  </a:moveTo>
                  <a:lnTo>
                    <a:pt x="1859" y="620"/>
                  </a:lnTo>
                  <a:lnTo>
                    <a:pt x="1859" y="0"/>
                  </a:lnTo>
                  <a:close/>
                  <a:moveTo>
                    <a:pt x="1" y="0"/>
                  </a:moveTo>
                  <a:lnTo>
                    <a:pt x="1" y="1140"/>
                  </a:lnTo>
                  <a:lnTo>
                    <a:pt x="1339" y="1140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79B6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48"/>
            <p:cNvSpPr/>
            <p:nvPr/>
          </p:nvSpPr>
          <p:spPr>
            <a:xfrm>
              <a:off x="8746496" y="3885957"/>
              <a:ext cx="125602" cy="99661"/>
            </a:xfrm>
            <a:custGeom>
              <a:avLst/>
              <a:gdLst/>
              <a:ahLst/>
              <a:cxnLst/>
              <a:rect l="l" t="t" r="r" b="b"/>
              <a:pathLst>
                <a:path w="1438" h="1141" extrusionOk="0">
                  <a:moveTo>
                    <a:pt x="0" y="0"/>
                  </a:moveTo>
                  <a:lnTo>
                    <a:pt x="917" y="1140"/>
                  </a:lnTo>
                  <a:lnTo>
                    <a:pt x="1437" y="1140"/>
                  </a:lnTo>
                  <a:lnTo>
                    <a:pt x="1437" y="62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97C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48"/>
            <p:cNvSpPr/>
            <p:nvPr/>
          </p:nvSpPr>
          <p:spPr>
            <a:xfrm>
              <a:off x="8709637" y="3985528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97C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48"/>
            <p:cNvSpPr/>
            <p:nvPr/>
          </p:nvSpPr>
          <p:spPr>
            <a:xfrm>
              <a:off x="8538705" y="3885957"/>
              <a:ext cx="171022" cy="99661"/>
            </a:xfrm>
            <a:custGeom>
              <a:avLst/>
              <a:gdLst/>
              <a:ahLst/>
              <a:cxnLst/>
              <a:rect l="l" t="t" r="r" b="b"/>
              <a:pathLst>
                <a:path w="1958" h="1141" extrusionOk="0">
                  <a:moveTo>
                    <a:pt x="0" y="0"/>
                  </a:moveTo>
                  <a:lnTo>
                    <a:pt x="0" y="1140"/>
                  </a:lnTo>
                  <a:lnTo>
                    <a:pt x="1958" y="1140"/>
                  </a:lnTo>
                  <a:lnTo>
                    <a:pt x="1958" y="0"/>
                  </a:lnTo>
                  <a:close/>
                </a:path>
              </a:pathLst>
            </a:custGeom>
            <a:solidFill>
              <a:srgbClr val="D7A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48"/>
            <p:cNvSpPr/>
            <p:nvPr/>
          </p:nvSpPr>
          <p:spPr>
            <a:xfrm>
              <a:off x="7727017" y="3885957"/>
              <a:ext cx="233823" cy="99661"/>
            </a:xfrm>
            <a:custGeom>
              <a:avLst/>
              <a:gdLst/>
              <a:ahLst/>
              <a:cxnLst/>
              <a:rect l="l" t="t" r="r" b="b"/>
              <a:pathLst>
                <a:path w="2677" h="1141" extrusionOk="0">
                  <a:moveTo>
                    <a:pt x="0" y="0"/>
                  </a:moveTo>
                  <a:lnTo>
                    <a:pt x="0" y="1140"/>
                  </a:lnTo>
                  <a:lnTo>
                    <a:pt x="2676" y="1140"/>
                  </a:lnTo>
                  <a:lnTo>
                    <a:pt x="2676" y="199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rgbClr val="D7A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2339100" y="3153312"/>
            <a:ext cx="531019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2870645" y="3156058"/>
            <a:ext cx="633413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3435310" y="2303546"/>
            <a:ext cx="529829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4040076" y="1307231"/>
            <a:ext cx="6858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4722047" y="3146385"/>
            <a:ext cx="529829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5375564" y="1342609"/>
            <a:ext cx="5730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6029332" y="2290166"/>
            <a:ext cx="529829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6648149" y="3163863"/>
            <a:ext cx="529829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7289013" y="2287784"/>
            <a:ext cx="529829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4722" name="Google Shape;4722;p48"/>
          <p:cNvGrpSpPr/>
          <p:nvPr/>
        </p:nvGrpSpPr>
        <p:grpSpPr>
          <a:xfrm rot="2421104">
            <a:off x="727252" y="637323"/>
            <a:ext cx="679621" cy="772785"/>
            <a:chOff x="818594" y="2523037"/>
            <a:chExt cx="679632" cy="772797"/>
          </a:xfrm>
        </p:grpSpPr>
        <p:sp>
          <p:nvSpPr>
            <p:cNvPr id="4723" name="Google Shape;4723;p48"/>
            <p:cNvSpPr/>
            <p:nvPr/>
          </p:nvSpPr>
          <p:spPr>
            <a:xfrm>
              <a:off x="987567" y="2587488"/>
              <a:ext cx="202154" cy="168338"/>
            </a:xfrm>
            <a:custGeom>
              <a:avLst/>
              <a:gdLst/>
              <a:ahLst/>
              <a:cxnLst/>
              <a:rect l="l" t="t" r="r" b="b"/>
              <a:pathLst>
                <a:path w="7048" h="5869" extrusionOk="0">
                  <a:moveTo>
                    <a:pt x="4119" y="1"/>
                  </a:moveTo>
                  <a:cubicBezTo>
                    <a:pt x="3642" y="1"/>
                    <a:pt x="3161" y="124"/>
                    <a:pt x="2701" y="269"/>
                  </a:cubicBezTo>
                  <a:cubicBezTo>
                    <a:pt x="2041" y="449"/>
                    <a:pt x="1360" y="689"/>
                    <a:pt x="959" y="1190"/>
                  </a:cubicBezTo>
                  <a:cubicBezTo>
                    <a:pt x="538" y="1771"/>
                    <a:pt x="458" y="2532"/>
                    <a:pt x="458" y="3273"/>
                  </a:cubicBezTo>
                  <a:cubicBezTo>
                    <a:pt x="458" y="4077"/>
                    <a:pt x="1" y="5869"/>
                    <a:pt x="1114" y="5869"/>
                  </a:cubicBezTo>
                  <a:cubicBezTo>
                    <a:pt x="1166" y="5869"/>
                    <a:pt x="1221" y="5865"/>
                    <a:pt x="1279" y="5857"/>
                  </a:cubicBezTo>
                  <a:cubicBezTo>
                    <a:pt x="2621" y="5697"/>
                    <a:pt x="3963" y="5196"/>
                    <a:pt x="5285" y="4855"/>
                  </a:cubicBezTo>
                  <a:cubicBezTo>
                    <a:pt x="5966" y="4695"/>
                    <a:pt x="6627" y="4455"/>
                    <a:pt x="6867" y="3854"/>
                  </a:cubicBezTo>
                  <a:cubicBezTo>
                    <a:pt x="7048" y="3353"/>
                    <a:pt x="6867" y="2772"/>
                    <a:pt x="6627" y="2352"/>
                  </a:cubicBezTo>
                  <a:cubicBezTo>
                    <a:pt x="6287" y="1531"/>
                    <a:pt x="5866" y="609"/>
                    <a:pt x="5045" y="189"/>
                  </a:cubicBezTo>
                  <a:cubicBezTo>
                    <a:pt x="4743" y="54"/>
                    <a:pt x="4432" y="1"/>
                    <a:pt x="4119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48"/>
            <p:cNvSpPr/>
            <p:nvPr/>
          </p:nvSpPr>
          <p:spPr>
            <a:xfrm>
              <a:off x="818594" y="2677468"/>
              <a:ext cx="679632" cy="618366"/>
            </a:xfrm>
            <a:custGeom>
              <a:avLst/>
              <a:gdLst/>
              <a:ahLst/>
              <a:cxnLst/>
              <a:rect l="l" t="t" r="r" b="b"/>
              <a:pathLst>
                <a:path w="23695" h="21559" extrusionOk="0">
                  <a:moveTo>
                    <a:pt x="11875" y="0"/>
                  </a:moveTo>
                  <a:cubicBezTo>
                    <a:pt x="11011" y="0"/>
                    <a:pt x="10132" y="103"/>
                    <a:pt x="9253" y="316"/>
                  </a:cubicBezTo>
                  <a:cubicBezTo>
                    <a:pt x="3505" y="1718"/>
                    <a:pt x="0" y="7567"/>
                    <a:pt x="1342" y="13335"/>
                  </a:cubicBezTo>
                  <a:cubicBezTo>
                    <a:pt x="2536" y="18231"/>
                    <a:pt x="6956" y="21558"/>
                    <a:pt x="11854" y="21558"/>
                  </a:cubicBezTo>
                  <a:cubicBezTo>
                    <a:pt x="12707" y="21558"/>
                    <a:pt x="13574" y="21457"/>
                    <a:pt x="14441" y="21246"/>
                  </a:cubicBezTo>
                  <a:cubicBezTo>
                    <a:pt x="20189" y="19844"/>
                    <a:pt x="23694" y="13996"/>
                    <a:pt x="22372" y="8228"/>
                  </a:cubicBezTo>
                  <a:cubicBezTo>
                    <a:pt x="21164" y="3275"/>
                    <a:pt x="16760" y="0"/>
                    <a:pt x="11875" y="0"/>
                  </a:cubicBezTo>
                  <a:close/>
                </a:path>
              </a:pathLst>
            </a:custGeom>
            <a:solidFill>
              <a:srgbClr val="F8B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48"/>
            <p:cNvSpPr/>
            <p:nvPr/>
          </p:nvSpPr>
          <p:spPr>
            <a:xfrm>
              <a:off x="847306" y="2801437"/>
              <a:ext cx="615297" cy="298814"/>
            </a:xfrm>
            <a:custGeom>
              <a:avLst/>
              <a:gdLst/>
              <a:ahLst/>
              <a:cxnLst/>
              <a:rect l="l" t="t" r="r" b="b"/>
              <a:pathLst>
                <a:path w="21452" h="10418" extrusionOk="0">
                  <a:moveTo>
                    <a:pt x="19529" y="0"/>
                  </a:moveTo>
                  <a:cubicBezTo>
                    <a:pt x="18187" y="1162"/>
                    <a:pt x="16685" y="2243"/>
                    <a:pt x="14862" y="3165"/>
                  </a:cubicBezTo>
                  <a:cubicBezTo>
                    <a:pt x="11550" y="4813"/>
                    <a:pt x="7828" y="5661"/>
                    <a:pt x="4131" y="5661"/>
                  </a:cubicBezTo>
                  <a:cubicBezTo>
                    <a:pt x="2797" y="5661"/>
                    <a:pt x="1467" y="5551"/>
                    <a:pt x="161" y="5328"/>
                  </a:cubicBezTo>
                  <a:lnTo>
                    <a:pt x="161" y="5328"/>
                  </a:lnTo>
                  <a:cubicBezTo>
                    <a:pt x="1" y="6510"/>
                    <a:pt x="81" y="7751"/>
                    <a:pt x="341" y="9013"/>
                  </a:cubicBezTo>
                  <a:cubicBezTo>
                    <a:pt x="501" y="9414"/>
                    <a:pt x="581" y="9834"/>
                    <a:pt x="742" y="10255"/>
                  </a:cubicBezTo>
                  <a:cubicBezTo>
                    <a:pt x="1822" y="10362"/>
                    <a:pt x="2918" y="10418"/>
                    <a:pt x="4018" y="10418"/>
                  </a:cubicBezTo>
                  <a:cubicBezTo>
                    <a:pt x="6404" y="10418"/>
                    <a:pt x="8807" y="10156"/>
                    <a:pt x="11096" y="9594"/>
                  </a:cubicBezTo>
                  <a:cubicBezTo>
                    <a:pt x="13099" y="9093"/>
                    <a:pt x="15102" y="8332"/>
                    <a:pt x="16945" y="7411"/>
                  </a:cubicBezTo>
                  <a:cubicBezTo>
                    <a:pt x="18607" y="6590"/>
                    <a:pt x="20109" y="5668"/>
                    <a:pt x="21451" y="4587"/>
                  </a:cubicBezTo>
                  <a:cubicBezTo>
                    <a:pt x="21451" y="4326"/>
                    <a:pt x="21371" y="4166"/>
                    <a:pt x="21371" y="3906"/>
                  </a:cubicBezTo>
                  <a:cubicBezTo>
                    <a:pt x="20951" y="2404"/>
                    <a:pt x="20370" y="1082"/>
                    <a:pt x="19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48"/>
            <p:cNvSpPr/>
            <p:nvPr/>
          </p:nvSpPr>
          <p:spPr>
            <a:xfrm>
              <a:off x="892683" y="2996168"/>
              <a:ext cx="74144" cy="69297"/>
            </a:xfrm>
            <a:custGeom>
              <a:avLst/>
              <a:gdLst/>
              <a:ahLst/>
              <a:cxnLst/>
              <a:rect l="l" t="t" r="r" b="b"/>
              <a:pathLst>
                <a:path w="2585" h="2416" extrusionOk="0">
                  <a:moveTo>
                    <a:pt x="1380" y="1"/>
                  </a:moveTo>
                  <a:cubicBezTo>
                    <a:pt x="1298" y="1"/>
                    <a:pt x="1213" y="41"/>
                    <a:pt x="1163" y="121"/>
                  </a:cubicBezTo>
                  <a:lnTo>
                    <a:pt x="922" y="542"/>
                  </a:lnTo>
                  <a:cubicBezTo>
                    <a:pt x="922" y="622"/>
                    <a:pt x="842" y="722"/>
                    <a:pt x="762" y="722"/>
                  </a:cubicBezTo>
                  <a:lnTo>
                    <a:pt x="261" y="722"/>
                  </a:lnTo>
                  <a:cubicBezTo>
                    <a:pt x="81" y="722"/>
                    <a:pt x="1" y="962"/>
                    <a:pt x="161" y="1042"/>
                  </a:cubicBezTo>
                  <a:lnTo>
                    <a:pt x="502" y="1463"/>
                  </a:lnTo>
                  <a:cubicBezTo>
                    <a:pt x="502" y="1463"/>
                    <a:pt x="582" y="1543"/>
                    <a:pt x="502" y="1623"/>
                  </a:cubicBezTo>
                  <a:lnTo>
                    <a:pt x="421" y="2124"/>
                  </a:lnTo>
                  <a:cubicBezTo>
                    <a:pt x="421" y="2271"/>
                    <a:pt x="529" y="2406"/>
                    <a:pt x="666" y="2406"/>
                  </a:cubicBezTo>
                  <a:cubicBezTo>
                    <a:pt x="697" y="2406"/>
                    <a:pt x="729" y="2399"/>
                    <a:pt x="762" y="2384"/>
                  </a:cubicBezTo>
                  <a:lnTo>
                    <a:pt x="1163" y="2124"/>
                  </a:lnTo>
                  <a:lnTo>
                    <a:pt x="1343" y="2124"/>
                  </a:lnTo>
                  <a:lnTo>
                    <a:pt x="1843" y="2384"/>
                  </a:lnTo>
                  <a:cubicBezTo>
                    <a:pt x="1865" y="2406"/>
                    <a:pt x="1898" y="2416"/>
                    <a:pt x="1933" y="2416"/>
                  </a:cubicBezTo>
                  <a:cubicBezTo>
                    <a:pt x="2029" y="2416"/>
                    <a:pt x="2142" y="2341"/>
                    <a:pt x="2084" y="2224"/>
                  </a:cubicBezTo>
                  <a:lnTo>
                    <a:pt x="2084" y="1723"/>
                  </a:lnTo>
                  <a:cubicBezTo>
                    <a:pt x="2004" y="1623"/>
                    <a:pt x="2084" y="1543"/>
                    <a:pt x="2084" y="1543"/>
                  </a:cubicBezTo>
                  <a:lnTo>
                    <a:pt x="2504" y="1223"/>
                  </a:lnTo>
                  <a:cubicBezTo>
                    <a:pt x="2585" y="1042"/>
                    <a:pt x="2585" y="882"/>
                    <a:pt x="2424" y="802"/>
                  </a:cubicBezTo>
                  <a:lnTo>
                    <a:pt x="1924" y="722"/>
                  </a:lnTo>
                  <a:cubicBezTo>
                    <a:pt x="1843" y="722"/>
                    <a:pt x="1763" y="722"/>
                    <a:pt x="1763" y="622"/>
                  </a:cubicBezTo>
                  <a:lnTo>
                    <a:pt x="1583" y="121"/>
                  </a:lnTo>
                  <a:cubicBezTo>
                    <a:pt x="1543" y="41"/>
                    <a:pt x="1463" y="1"/>
                    <a:pt x="1380" y="1"/>
                  </a:cubicBezTo>
                  <a:close/>
                </a:path>
              </a:pathLst>
            </a:custGeom>
            <a:solidFill>
              <a:srgbClr val="FFC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48"/>
            <p:cNvSpPr/>
            <p:nvPr/>
          </p:nvSpPr>
          <p:spPr>
            <a:xfrm>
              <a:off x="1024253" y="2985211"/>
              <a:ext cx="71850" cy="70502"/>
            </a:xfrm>
            <a:custGeom>
              <a:avLst/>
              <a:gdLst/>
              <a:ahLst/>
              <a:cxnLst/>
              <a:rect l="l" t="t" r="r" b="b"/>
              <a:pathLst>
                <a:path w="2505" h="2458" extrusionOk="0">
                  <a:moveTo>
                    <a:pt x="1044" y="1"/>
                  </a:moveTo>
                  <a:cubicBezTo>
                    <a:pt x="968" y="1"/>
                    <a:pt x="890" y="73"/>
                    <a:pt x="842" y="183"/>
                  </a:cubicBezTo>
                  <a:lnTo>
                    <a:pt x="762" y="683"/>
                  </a:lnTo>
                  <a:cubicBezTo>
                    <a:pt x="762" y="763"/>
                    <a:pt x="681" y="763"/>
                    <a:pt x="681" y="844"/>
                  </a:cubicBezTo>
                  <a:lnTo>
                    <a:pt x="181" y="1004"/>
                  </a:lnTo>
                  <a:cubicBezTo>
                    <a:pt x="0" y="1104"/>
                    <a:pt x="0" y="1344"/>
                    <a:pt x="181" y="1424"/>
                  </a:cubicBezTo>
                  <a:lnTo>
                    <a:pt x="581" y="1685"/>
                  </a:lnTo>
                  <a:cubicBezTo>
                    <a:pt x="681" y="1685"/>
                    <a:pt x="681" y="1765"/>
                    <a:pt x="681" y="1765"/>
                  </a:cubicBezTo>
                  <a:lnTo>
                    <a:pt x="762" y="2266"/>
                  </a:lnTo>
                  <a:cubicBezTo>
                    <a:pt x="762" y="2383"/>
                    <a:pt x="890" y="2457"/>
                    <a:pt x="991" y="2457"/>
                  </a:cubicBezTo>
                  <a:cubicBezTo>
                    <a:pt x="1028" y="2457"/>
                    <a:pt x="1061" y="2447"/>
                    <a:pt x="1082" y="2426"/>
                  </a:cubicBezTo>
                  <a:lnTo>
                    <a:pt x="1422" y="2105"/>
                  </a:lnTo>
                  <a:cubicBezTo>
                    <a:pt x="1503" y="2005"/>
                    <a:pt x="1583" y="2005"/>
                    <a:pt x="1683" y="2005"/>
                  </a:cubicBezTo>
                  <a:lnTo>
                    <a:pt x="2184" y="2186"/>
                  </a:lnTo>
                  <a:cubicBezTo>
                    <a:pt x="2344" y="2186"/>
                    <a:pt x="2424" y="2005"/>
                    <a:pt x="2344" y="1845"/>
                  </a:cubicBezTo>
                  <a:lnTo>
                    <a:pt x="2184" y="1424"/>
                  </a:lnTo>
                  <a:lnTo>
                    <a:pt x="2184" y="1184"/>
                  </a:lnTo>
                  <a:lnTo>
                    <a:pt x="2424" y="763"/>
                  </a:lnTo>
                  <a:cubicBezTo>
                    <a:pt x="2504" y="603"/>
                    <a:pt x="2424" y="423"/>
                    <a:pt x="2264" y="423"/>
                  </a:cubicBezTo>
                  <a:lnTo>
                    <a:pt x="1763" y="503"/>
                  </a:lnTo>
                  <a:cubicBezTo>
                    <a:pt x="1683" y="503"/>
                    <a:pt x="1583" y="503"/>
                    <a:pt x="1503" y="423"/>
                  </a:cubicBezTo>
                  <a:lnTo>
                    <a:pt x="1182" y="103"/>
                  </a:lnTo>
                  <a:cubicBezTo>
                    <a:pt x="1143" y="32"/>
                    <a:pt x="1094" y="1"/>
                    <a:pt x="1044" y="1"/>
                  </a:cubicBezTo>
                  <a:close/>
                </a:path>
              </a:pathLst>
            </a:custGeom>
            <a:solidFill>
              <a:srgbClr val="FFC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48"/>
            <p:cNvSpPr/>
            <p:nvPr/>
          </p:nvSpPr>
          <p:spPr>
            <a:xfrm>
              <a:off x="1139158" y="2967083"/>
              <a:ext cx="71821" cy="71276"/>
            </a:xfrm>
            <a:custGeom>
              <a:avLst/>
              <a:gdLst/>
              <a:ahLst/>
              <a:cxnLst/>
              <a:rect l="l" t="t" r="r" b="b"/>
              <a:pathLst>
                <a:path w="2504" h="2485" extrusionOk="0">
                  <a:moveTo>
                    <a:pt x="1012" y="1"/>
                  </a:moveTo>
                  <a:cubicBezTo>
                    <a:pt x="924" y="1"/>
                    <a:pt x="841" y="40"/>
                    <a:pt x="841" y="134"/>
                  </a:cubicBezTo>
                  <a:lnTo>
                    <a:pt x="761" y="634"/>
                  </a:lnTo>
                  <a:cubicBezTo>
                    <a:pt x="761" y="735"/>
                    <a:pt x="681" y="815"/>
                    <a:pt x="581" y="815"/>
                  </a:cubicBezTo>
                  <a:lnTo>
                    <a:pt x="180" y="1055"/>
                  </a:lnTo>
                  <a:cubicBezTo>
                    <a:pt x="0" y="1055"/>
                    <a:pt x="0" y="1315"/>
                    <a:pt x="180" y="1395"/>
                  </a:cubicBezTo>
                  <a:lnTo>
                    <a:pt x="581" y="1636"/>
                  </a:lnTo>
                  <a:cubicBezTo>
                    <a:pt x="681" y="1636"/>
                    <a:pt x="681" y="1736"/>
                    <a:pt x="681" y="1816"/>
                  </a:cubicBezTo>
                  <a:lnTo>
                    <a:pt x="761" y="2317"/>
                  </a:lnTo>
                  <a:cubicBezTo>
                    <a:pt x="761" y="2416"/>
                    <a:pt x="822" y="2484"/>
                    <a:pt x="907" y="2484"/>
                  </a:cubicBezTo>
                  <a:cubicBezTo>
                    <a:pt x="959" y="2484"/>
                    <a:pt x="1021" y="2458"/>
                    <a:pt x="1082" y="2397"/>
                  </a:cubicBezTo>
                  <a:lnTo>
                    <a:pt x="1422" y="2056"/>
                  </a:lnTo>
                  <a:lnTo>
                    <a:pt x="1683" y="2056"/>
                  </a:lnTo>
                  <a:lnTo>
                    <a:pt x="2083" y="2137"/>
                  </a:lnTo>
                  <a:cubicBezTo>
                    <a:pt x="2263" y="2137"/>
                    <a:pt x="2424" y="1976"/>
                    <a:pt x="2344" y="1896"/>
                  </a:cubicBezTo>
                  <a:lnTo>
                    <a:pt x="2183" y="1395"/>
                  </a:lnTo>
                  <a:cubicBezTo>
                    <a:pt x="2083" y="1315"/>
                    <a:pt x="2083" y="1235"/>
                    <a:pt x="2183" y="1235"/>
                  </a:cubicBezTo>
                  <a:lnTo>
                    <a:pt x="2424" y="815"/>
                  </a:lnTo>
                  <a:cubicBezTo>
                    <a:pt x="2504" y="634"/>
                    <a:pt x="2424" y="474"/>
                    <a:pt x="2263" y="474"/>
                  </a:cubicBezTo>
                  <a:lnTo>
                    <a:pt x="1763" y="554"/>
                  </a:lnTo>
                  <a:cubicBezTo>
                    <a:pt x="1683" y="554"/>
                    <a:pt x="1582" y="474"/>
                    <a:pt x="1502" y="474"/>
                  </a:cubicBezTo>
                  <a:lnTo>
                    <a:pt x="1182" y="54"/>
                  </a:lnTo>
                  <a:cubicBezTo>
                    <a:pt x="1140" y="20"/>
                    <a:pt x="1075" y="1"/>
                    <a:pt x="1012" y="1"/>
                  </a:cubicBezTo>
                  <a:close/>
                </a:path>
              </a:pathLst>
            </a:custGeom>
            <a:solidFill>
              <a:srgbClr val="FFC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48"/>
            <p:cNvSpPr/>
            <p:nvPr/>
          </p:nvSpPr>
          <p:spPr>
            <a:xfrm>
              <a:off x="1261521" y="2922309"/>
              <a:ext cx="71821" cy="69297"/>
            </a:xfrm>
            <a:custGeom>
              <a:avLst/>
              <a:gdLst/>
              <a:ahLst/>
              <a:cxnLst/>
              <a:rect l="l" t="t" r="r" b="b"/>
              <a:pathLst>
                <a:path w="2504" h="2416" extrusionOk="0">
                  <a:moveTo>
                    <a:pt x="784" y="1"/>
                  </a:moveTo>
                  <a:cubicBezTo>
                    <a:pt x="667" y="1"/>
                    <a:pt x="581" y="75"/>
                    <a:pt x="581" y="193"/>
                  </a:cubicBezTo>
                  <a:lnTo>
                    <a:pt x="581" y="693"/>
                  </a:lnTo>
                  <a:cubicBezTo>
                    <a:pt x="581" y="793"/>
                    <a:pt x="581" y="793"/>
                    <a:pt x="501" y="874"/>
                  </a:cubicBezTo>
                  <a:lnTo>
                    <a:pt x="80" y="1194"/>
                  </a:lnTo>
                  <a:cubicBezTo>
                    <a:pt x="0" y="1294"/>
                    <a:pt x="0" y="1454"/>
                    <a:pt x="161" y="1534"/>
                  </a:cubicBezTo>
                  <a:lnTo>
                    <a:pt x="661" y="1695"/>
                  </a:lnTo>
                  <a:cubicBezTo>
                    <a:pt x="741" y="1695"/>
                    <a:pt x="741" y="1695"/>
                    <a:pt x="741" y="1795"/>
                  </a:cubicBezTo>
                  <a:lnTo>
                    <a:pt x="922" y="2296"/>
                  </a:lnTo>
                  <a:cubicBezTo>
                    <a:pt x="962" y="2376"/>
                    <a:pt x="1042" y="2416"/>
                    <a:pt x="1122" y="2416"/>
                  </a:cubicBezTo>
                  <a:cubicBezTo>
                    <a:pt x="1202" y="2416"/>
                    <a:pt x="1282" y="2376"/>
                    <a:pt x="1322" y="2296"/>
                  </a:cubicBezTo>
                  <a:lnTo>
                    <a:pt x="1583" y="1875"/>
                  </a:lnTo>
                  <a:cubicBezTo>
                    <a:pt x="1663" y="1875"/>
                    <a:pt x="1663" y="1795"/>
                    <a:pt x="1743" y="1795"/>
                  </a:cubicBezTo>
                  <a:lnTo>
                    <a:pt x="2244" y="1795"/>
                  </a:lnTo>
                  <a:cubicBezTo>
                    <a:pt x="2424" y="1795"/>
                    <a:pt x="2504" y="1615"/>
                    <a:pt x="2424" y="1454"/>
                  </a:cubicBezTo>
                  <a:lnTo>
                    <a:pt x="2083" y="1114"/>
                  </a:lnTo>
                  <a:lnTo>
                    <a:pt x="2083" y="874"/>
                  </a:lnTo>
                  <a:lnTo>
                    <a:pt x="2244" y="373"/>
                  </a:lnTo>
                  <a:cubicBezTo>
                    <a:pt x="2244" y="293"/>
                    <a:pt x="2083" y="112"/>
                    <a:pt x="2003" y="112"/>
                  </a:cubicBezTo>
                  <a:lnTo>
                    <a:pt x="1502" y="373"/>
                  </a:lnTo>
                  <a:cubicBezTo>
                    <a:pt x="1422" y="373"/>
                    <a:pt x="1322" y="373"/>
                    <a:pt x="1322" y="293"/>
                  </a:cubicBezTo>
                  <a:lnTo>
                    <a:pt x="922" y="32"/>
                  </a:lnTo>
                  <a:cubicBezTo>
                    <a:pt x="873" y="11"/>
                    <a:pt x="826" y="1"/>
                    <a:pt x="784" y="1"/>
                  </a:cubicBezTo>
                  <a:close/>
                </a:path>
              </a:pathLst>
            </a:custGeom>
            <a:solidFill>
              <a:srgbClr val="FFC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48"/>
            <p:cNvSpPr/>
            <p:nvPr/>
          </p:nvSpPr>
          <p:spPr>
            <a:xfrm>
              <a:off x="1354570" y="2869474"/>
              <a:ext cx="71850" cy="70645"/>
            </a:xfrm>
            <a:custGeom>
              <a:avLst/>
              <a:gdLst/>
              <a:ahLst/>
              <a:cxnLst/>
              <a:rect l="l" t="t" r="r" b="b"/>
              <a:pathLst>
                <a:path w="2505" h="2463" extrusionOk="0">
                  <a:moveTo>
                    <a:pt x="795" y="1"/>
                  </a:moveTo>
                  <a:cubicBezTo>
                    <a:pt x="680" y="1"/>
                    <a:pt x="582" y="79"/>
                    <a:pt x="582" y="212"/>
                  </a:cubicBezTo>
                  <a:lnTo>
                    <a:pt x="582" y="713"/>
                  </a:lnTo>
                  <a:cubicBezTo>
                    <a:pt x="582" y="793"/>
                    <a:pt x="582" y="873"/>
                    <a:pt x="502" y="953"/>
                  </a:cubicBezTo>
                  <a:lnTo>
                    <a:pt x="81" y="1213"/>
                  </a:lnTo>
                  <a:cubicBezTo>
                    <a:pt x="1" y="1293"/>
                    <a:pt x="1" y="1534"/>
                    <a:pt x="181" y="1634"/>
                  </a:cubicBezTo>
                  <a:lnTo>
                    <a:pt x="682" y="1714"/>
                  </a:lnTo>
                  <a:cubicBezTo>
                    <a:pt x="762" y="1714"/>
                    <a:pt x="762" y="1794"/>
                    <a:pt x="762" y="1874"/>
                  </a:cubicBezTo>
                  <a:lnTo>
                    <a:pt x="922" y="2295"/>
                  </a:lnTo>
                  <a:cubicBezTo>
                    <a:pt x="972" y="2394"/>
                    <a:pt x="1090" y="2462"/>
                    <a:pt x="1192" y="2462"/>
                  </a:cubicBezTo>
                  <a:cubicBezTo>
                    <a:pt x="1255" y="2462"/>
                    <a:pt x="1312" y="2436"/>
                    <a:pt x="1343" y="2375"/>
                  </a:cubicBezTo>
                  <a:lnTo>
                    <a:pt x="1583" y="1954"/>
                  </a:lnTo>
                  <a:cubicBezTo>
                    <a:pt x="1683" y="1874"/>
                    <a:pt x="1683" y="1874"/>
                    <a:pt x="1763" y="1874"/>
                  </a:cubicBezTo>
                  <a:lnTo>
                    <a:pt x="2264" y="1874"/>
                  </a:lnTo>
                  <a:cubicBezTo>
                    <a:pt x="2424" y="1874"/>
                    <a:pt x="2505" y="1634"/>
                    <a:pt x="2424" y="1534"/>
                  </a:cubicBezTo>
                  <a:lnTo>
                    <a:pt x="2084" y="1133"/>
                  </a:lnTo>
                  <a:lnTo>
                    <a:pt x="2084" y="953"/>
                  </a:lnTo>
                  <a:lnTo>
                    <a:pt x="2264" y="452"/>
                  </a:lnTo>
                  <a:cubicBezTo>
                    <a:pt x="2264" y="321"/>
                    <a:pt x="2211" y="191"/>
                    <a:pt x="2093" y="191"/>
                  </a:cubicBezTo>
                  <a:cubicBezTo>
                    <a:pt x="2067" y="191"/>
                    <a:pt x="2037" y="197"/>
                    <a:pt x="2004" y="212"/>
                  </a:cubicBezTo>
                  <a:lnTo>
                    <a:pt x="1503" y="372"/>
                  </a:lnTo>
                  <a:lnTo>
                    <a:pt x="1343" y="372"/>
                  </a:lnTo>
                  <a:lnTo>
                    <a:pt x="922" y="32"/>
                  </a:lnTo>
                  <a:cubicBezTo>
                    <a:pt x="880" y="11"/>
                    <a:pt x="837" y="1"/>
                    <a:pt x="795" y="1"/>
                  </a:cubicBezTo>
                  <a:close/>
                </a:path>
              </a:pathLst>
            </a:custGeom>
            <a:solidFill>
              <a:srgbClr val="FFCE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48"/>
            <p:cNvSpPr/>
            <p:nvPr/>
          </p:nvSpPr>
          <p:spPr>
            <a:xfrm>
              <a:off x="895867" y="2913216"/>
              <a:ext cx="20250" cy="15001"/>
            </a:xfrm>
            <a:custGeom>
              <a:avLst/>
              <a:gdLst/>
              <a:ahLst/>
              <a:cxnLst/>
              <a:rect l="l" t="t" r="r" b="b"/>
              <a:pathLst>
                <a:path w="706" h="523" extrusionOk="0">
                  <a:moveTo>
                    <a:pt x="381" y="0"/>
                  </a:moveTo>
                  <a:cubicBezTo>
                    <a:pt x="359" y="0"/>
                    <a:pt x="336" y="3"/>
                    <a:pt x="310" y="9"/>
                  </a:cubicBezTo>
                  <a:cubicBezTo>
                    <a:pt x="1" y="100"/>
                    <a:pt x="39" y="523"/>
                    <a:pt x="305" y="523"/>
                  </a:cubicBezTo>
                  <a:cubicBezTo>
                    <a:pt x="331" y="523"/>
                    <a:pt x="360" y="519"/>
                    <a:pt x="391" y="510"/>
                  </a:cubicBezTo>
                  <a:cubicBezTo>
                    <a:pt x="706" y="435"/>
                    <a:pt x="660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48"/>
            <p:cNvSpPr/>
            <p:nvPr/>
          </p:nvSpPr>
          <p:spPr>
            <a:xfrm>
              <a:off x="996258" y="2920674"/>
              <a:ext cx="22717" cy="14886"/>
            </a:xfrm>
            <a:custGeom>
              <a:avLst/>
              <a:gdLst/>
              <a:ahLst/>
              <a:cxnLst/>
              <a:rect l="l" t="t" r="r" b="b"/>
              <a:pathLst>
                <a:path w="792" h="519" extrusionOk="0">
                  <a:moveTo>
                    <a:pt x="388" y="1"/>
                  </a:moveTo>
                  <a:cubicBezTo>
                    <a:pt x="365" y="1"/>
                    <a:pt x="341" y="3"/>
                    <a:pt x="315" y="9"/>
                  </a:cubicBezTo>
                  <a:cubicBezTo>
                    <a:pt x="0" y="83"/>
                    <a:pt x="132" y="519"/>
                    <a:pt x="407" y="519"/>
                  </a:cubicBezTo>
                  <a:cubicBezTo>
                    <a:pt x="429" y="519"/>
                    <a:pt x="452" y="516"/>
                    <a:pt x="476" y="510"/>
                  </a:cubicBezTo>
                  <a:cubicBezTo>
                    <a:pt x="791" y="436"/>
                    <a:pt x="677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48"/>
            <p:cNvSpPr/>
            <p:nvPr/>
          </p:nvSpPr>
          <p:spPr>
            <a:xfrm>
              <a:off x="1127800" y="2896551"/>
              <a:ext cx="22717" cy="14886"/>
            </a:xfrm>
            <a:custGeom>
              <a:avLst/>
              <a:gdLst/>
              <a:ahLst/>
              <a:cxnLst/>
              <a:rect l="l" t="t" r="r" b="b"/>
              <a:pathLst>
                <a:path w="792" h="519" extrusionOk="0">
                  <a:moveTo>
                    <a:pt x="467" y="0"/>
                  </a:moveTo>
                  <a:cubicBezTo>
                    <a:pt x="445" y="0"/>
                    <a:pt x="421" y="3"/>
                    <a:pt x="396" y="9"/>
                  </a:cubicBezTo>
                  <a:lnTo>
                    <a:pt x="316" y="9"/>
                  </a:lnTo>
                  <a:cubicBezTo>
                    <a:pt x="1" y="83"/>
                    <a:pt x="132" y="518"/>
                    <a:pt x="408" y="518"/>
                  </a:cubicBezTo>
                  <a:cubicBezTo>
                    <a:pt x="430" y="518"/>
                    <a:pt x="453" y="516"/>
                    <a:pt x="476" y="510"/>
                  </a:cubicBezTo>
                  <a:cubicBezTo>
                    <a:pt x="792" y="435"/>
                    <a:pt x="74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48"/>
            <p:cNvSpPr/>
            <p:nvPr/>
          </p:nvSpPr>
          <p:spPr>
            <a:xfrm>
              <a:off x="1233613" y="2855763"/>
              <a:ext cx="19791" cy="15001"/>
            </a:xfrm>
            <a:custGeom>
              <a:avLst/>
              <a:gdLst/>
              <a:ahLst/>
              <a:cxnLst/>
              <a:rect l="l" t="t" r="r" b="b"/>
              <a:pathLst>
                <a:path w="690" h="523" extrusionOk="0">
                  <a:moveTo>
                    <a:pt x="363" y="0"/>
                  </a:moveTo>
                  <a:cubicBezTo>
                    <a:pt x="341" y="0"/>
                    <a:pt x="317" y="3"/>
                    <a:pt x="292" y="9"/>
                  </a:cubicBezTo>
                  <a:cubicBezTo>
                    <a:pt x="1" y="100"/>
                    <a:pt x="41" y="523"/>
                    <a:pt x="307" y="523"/>
                  </a:cubicBezTo>
                  <a:cubicBezTo>
                    <a:pt x="333" y="523"/>
                    <a:pt x="362" y="519"/>
                    <a:pt x="392" y="510"/>
                  </a:cubicBezTo>
                  <a:cubicBezTo>
                    <a:pt x="689" y="435"/>
                    <a:pt x="642" y="0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48"/>
            <p:cNvSpPr/>
            <p:nvPr/>
          </p:nvSpPr>
          <p:spPr>
            <a:xfrm>
              <a:off x="1321900" y="2789161"/>
              <a:ext cx="20049" cy="17095"/>
            </a:xfrm>
            <a:custGeom>
              <a:avLst/>
              <a:gdLst/>
              <a:ahLst/>
              <a:cxnLst/>
              <a:rect l="l" t="t" r="r" b="b"/>
              <a:pathLst>
                <a:path w="699" h="596" extrusionOk="0">
                  <a:moveTo>
                    <a:pt x="377" y="0"/>
                  </a:moveTo>
                  <a:cubicBezTo>
                    <a:pt x="359" y="0"/>
                    <a:pt x="339" y="2"/>
                    <a:pt x="319" y="8"/>
                  </a:cubicBezTo>
                  <a:cubicBezTo>
                    <a:pt x="0" y="83"/>
                    <a:pt x="50" y="596"/>
                    <a:pt x="337" y="596"/>
                  </a:cubicBezTo>
                  <a:cubicBezTo>
                    <a:pt x="356" y="596"/>
                    <a:pt x="377" y="594"/>
                    <a:pt x="399" y="588"/>
                  </a:cubicBezTo>
                  <a:cubicBezTo>
                    <a:pt x="699" y="513"/>
                    <a:pt x="648" y="0"/>
                    <a:pt x="3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48"/>
            <p:cNvSpPr/>
            <p:nvPr/>
          </p:nvSpPr>
          <p:spPr>
            <a:xfrm>
              <a:off x="948558" y="3131382"/>
              <a:ext cx="19734" cy="15030"/>
            </a:xfrm>
            <a:custGeom>
              <a:avLst/>
              <a:gdLst/>
              <a:ahLst/>
              <a:cxnLst/>
              <a:rect l="l" t="t" r="r" b="b"/>
              <a:pathLst>
                <a:path w="688" h="524" extrusionOk="0">
                  <a:moveTo>
                    <a:pt x="397" y="1"/>
                  </a:moveTo>
                  <a:cubicBezTo>
                    <a:pt x="372" y="1"/>
                    <a:pt x="345" y="5"/>
                    <a:pt x="316" y="14"/>
                  </a:cubicBezTo>
                  <a:cubicBezTo>
                    <a:pt x="1" y="88"/>
                    <a:pt x="115" y="523"/>
                    <a:pt x="340" y="523"/>
                  </a:cubicBezTo>
                  <a:cubicBezTo>
                    <a:pt x="358" y="523"/>
                    <a:pt x="377" y="520"/>
                    <a:pt x="396" y="514"/>
                  </a:cubicBezTo>
                  <a:cubicBezTo>
                    <a:pt x="688" y="423"/>
                    <a:pt x="648" y="1"/>
                    <a:pt x="3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48"/>
            <p:cNvSpPr/>
            <p:nvPr/>
          </p:nvSpPr>
          <p:spPr>
            <a:xfrm>
              <a:off x="1061111" y="3124039"/>
              <a:ext cx="22229" cy="14886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370" y="1"/>
                  </a:moveTo>
                  <a:cubicBezTo>
                    <a:pt x="347" y="1"/>
                    <a:pt x="323" y="3"/>
                    <a:pt x="298" y="9"/>
                  </a:cubicBezTo>
                  <a:cubicBezTo>
                    <a:pt x="1" y="84"/>
                    <a:pt x="48" y="519"/>
                    <a:pt x="327" y="519"/>
                  </a:cubicBezTo>
                  <a:cubicBezTo>
                    <a:pt x="349" y="519"/>
                    <a:pt x="373" y="516"/>
                    <a:pt x="398" y="510"/>
                  </a:cubicBezTo>
                  <a:lnTo>
                    <a:pt x="478" y="510"/>
                  </a:lnTo>
                  <a:cubicBezTo>
                    <a:pt x="775" y="436"/>
                    <a:pt x="659" y="1"/>
                    <a:pt x="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48"/>
            <p:cNvSpPr/>
            <p:nvPr/>
          </p:nvSpPr>
          <p:spPr>
            <a:xfrm>
              <a:off x="1168760" y="3099916"/>
              <a:ext cx="22544" cy="15030"/>
            </a:xfrm>
            <a:custGeom>
              <a:avLst/>
              <a:gdLst/>
              <a:ahLst/>
              <a:cxnLst/>
              <a:rect l="l" t="t" r="r" b="b"/>
              <a:pathLst>
                <a:path w="786" h="524" extrusionOk="0">
                  <a:moveTo>
                    <a:pt x="382" y="0"/>
                  </a:moveTo>
                  <a:cubicBezTo>
                    <a:pt x="359" y="0"/>
                    <a:pt x="335" y="3"/>
                    <a:pt x="310" y="9"/>
                  </a:cubicBezTo>
                  <a:cubicBezTo>
                    <a:pt x="0" y="100"/>
                    <a:pt x="122" y="523"/>
                    <a:pt x="387" y="523"/>
                  </a:cubicBezTo>
                  <a:cubicBezTo>
                    <a:pt x="414" y="523"/>
                    <a:pt x="441" y="519"/>
                    <a:pt x="470" y="510"/>
                  </a:cubicBezTo>
                  <a:cubicBezTo>
                    <a:pt x="786" y="436"/>
                    <a:pt x="671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48"/>
            <p:cNvSpPr/>
            <p:nvPr/>
          </p:nvSpPr>
          <p:spPr>
            <a:xfrm>
              <a:off x="1283493" y="3066586"/>
              <a:ext cx="22717" cy="14886"/>
            </a:xfrm>
            <a:custGeom>
              <a:avLst/>
              <a:gdLst/>
              <a:ahLst/>
              <a:cxnLst/>
              <a:rect l="l" t="t" r="r" b="b"/>
              <a:pathLst>
                <a:path w="792" h="519" extrusionOk="0">
                  <a:moveTo>
                    <a:pt x="388" y="1"/>
                  </a:moveTo>
                  <a:cubicBezTo>
                    <a:pt x="365" y="1"/>
                    <a:pt x="341" y="4"/>
                    <a:pt x="316" y="9"/>
                  </a:cubicBezTo>
                  <a:cubicBezTo>
                    <a:pt x="0" y="84"/>
                    <a:pt x="132" y="519"/>
                    <a:pt x="408" y="519"/>
                  </a:cubicBezTo>
                  <a:cubicBezTo>
                    <a:pt x="430" y="519"/>
                    <a:pt x="452" y="516"/>
                    <a:pt x="476" y="510"/>
                  </a:cubicBezTo>
                  <a:cubicBezTo>
                    <a:pt x="791" y="436"/>
                    <a:pt x="677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48"/>
            <p:cNvSpPr/>
            <p:nvPr/>
          </p:nvSpPr>
          <p:spPr>
            <a:xfrm>
              <a:off x="1381647" y="3021209"/>
              <a:ext cx="22803" cy="14858"/>
            </a:xfrm>
            <a:custGeom>
              <a:avLst/>
              <a:gdLst/>
              <a:ahLst/>
              <a:cxnLst/>
              <a:rect l="l" t="t" r="r" b="b"/>
              <a:pathLst>
                <a:path w="795" h="518" extrusionOk="0">
                  <a:moveTo>
                    <a:pt x="387" y="1"/>
                  </a:moveTo>
                  <a:cubicBezTo>
                    <a:pt x="365" y="1"/>
                    <a:pt x="342" y="3"/>
                    <a:pt x="319" y="9"/>
                  </a:cubicBezTo>
                  <a:cubicBezTo>
                    <a:pt x="0" y="9"/>
                    <a:pt x="120" y="518"/>
                    <a:pt x="415" y="518"/>
                  </a:cubicBezTo>
                  <a:cubicBezTo>
                    <a:pt x="436" y="518"/>
                    <a:pt x="457" y="515"/>
                    <a:pt x="479" y="510"/>
                  </a:cubicBezTo>
                  <a:cubicBezTo>
                    <a:pt x="794" y="436"/>
                    <a:pt x="663" y="1"/>
                    <a:pt x="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48"/>
            <p:cNvSpPr/>
            <p:nvPr/>
          </p:nvSpPr>
          <p:spPr>
            <a:xfrm>
              <a:off x="1427139" y="2982745"/>
              <a:ext cx="22774" cy="17238"/>
            </a:xfrm>
            <a:custGeom>
              <a:avLst/>
              <a:gdLst/>
              <a:ahLst/>
              <a:cxnLst/>
              <a:rect l="l" t="t" r="r" b="b"/>
              <a:pathLst>
                <a:path w="794" h="601" extrusionOk="0">
                  <a:moveTo>
                    <a:pt x="378" y="1"/>
                  </a:moveTo>
                  <a:cubicBezTo>
                    <a:pt x="358" y="1"/>
                    <a:pt x="337" y="3"/>
                    <a:pt x="315" y="8"/>
                  </a:cubicBezTo>
                  <a:cubicBezTo>
                    <a:pt x="1" y="82"/>
                    <a:pt x="130" y="600"/>
                    <a:pt x="404" y="600"/>
                  </a:cubicBezTo>
                  <a:cubicBezTo>
                    <a:pt x="427" y="600"/>
                    <a:pt x="451" y="597"/>
                    <a:pt x="475" y="589"/>
                  </a:cubicBezTo>
                  <a:cubicBezTo>
                    <a:pt x="794" y="514"/>
                    <a:pt x="674" y="1"/>
                    <a:pt x="3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48"/>
            <p:cNvSpPr/>
            <p:nvPr/>
          </p:nvSpPr>
          <p:spPr>
            <a:xfrm>
              <a:off x="914511" y="2734662"/>
              <a:ext cx="164552" cy="140028"/>
            </a:xfrm>
            <a:custGeom>
              <a:avLst/>
              <a:gdLst/>
              <a:ahLst/>
              <a:cxnLst/>
              <a:rect l="l" t="t" r="r" b="b"/>
              <a:pathLst>
                <a:path w="5737" h="4882" extrusionOk="0">
                  <a:moveTo>
                    <a:pt x="4331" y="1"/>
                  </a:moveTo>
                  <a:cubicBezTo>
                    <a:pt x="4058" y="1"/>
                    <a:pt x="3768" y="73"/>
                    <a:pt x="3506" y="225"/>
                  </a:cubicBezTo>
                  <a:cubicBezTo>
                    <a:pt x="2324" y="986"/>
                    <a:pt x="1243" y="1908"/>
                    <a:pt x="402" y="3069"/>
                  </a:cubicBezTo>
                  <a:cubicBezTo>
                    <a:pt x="241" y="3330"/>
                    <a:pt x="81" y="3650"/>
                    <a:pt x="1" y="3991"/>
                  </a:cubicBezTo>
                  <a:cubicBezTo>
                    <a:pt x="1" y="4331"/>
                    <a:pt x="161" y="4732"/>
                    <a:pt x="402" y="4832"/>
                  </a:cubicBezTo>
                  <a:cubicBezTo>
                    <a:pt x="492" y="4866"/>
                    <a:pt x="582" y="4881"/>
                    <a:pt x="671" y="4881"/>
                  </a:cubicBezTo>
                  <a:cubicBezTo>
                    <a:pt x="999" y="4881"/>
                    <a:pt x="1316" y="4680"/>
                    <a:pt x="1583" y="4491"/>
                  </a:cubicBezTo>
                  <a:cubicBezTo>
                    <a:pt x="2404" y="3830"/>
                    <a:pt x="3326" y="3229"/>
                    <a:pt x="4247" y="2569"/>
                  </a:cubicBezTo>
                  <a:cubicBezTo>
                    <a:pt x="4588" y="2228"/>
                    <a:pt x="5008" y="1988"/>
                    <a:pt x="5248" y="1567"/>
                  </a:cubicBezTo>
                  <a:cubicBezTo>
                    <a:pt x="5736" y="577"/>
                    <a:pt x="5100" y="1"/>
                    <a:pt x="4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48"/>
            <p:cNvSpPr/>
            <p:nvPr/>
          </p:nvSpPr>
          <p:spPr>
            <a:xfrm>
              <a:off x="1021958" y="2523037"/>
              <a:ext cx="93648" cy="96316"/>
            </a:xfrm>
            <a:custGeom>
              <a:avLst/>
              <a:gdLst/>
              <a:ahLst/>
              <a:cxnLst/>
              <a:rect l="l" t="t" r="r" b="b"/>
              <a:pathLst>
                <a:path w="3265" h="3358" extrusionOk="0">
                  <a:moveTo>
                    <a:pt x="1360" y="1"/>
                  </a:moveTo>
                  <a:cubicBezTo>
                    <a:pt x="1294" y="1"/>
                    <a:pt x="1228" y="5"/>
                    <a:pt x="1162" y="12"/>
                  </a:cubicBezTo>
                  <a:cubicBezTo>
                    <a:pt x="761" y="92"/>
                    <a:pt x="421" y="353"/>
                    <a:pt x="261" y="773"/>
                  </a:cubicBezTo>
                  <a:cubicBezTo>
                    <a:pt x="0" y="1194"/>
                    <a:pt x="80" y="1595"/>
                    <a:pt x="80" y="1855"/>
                  </a:cubicBezTo>
                  <a:lnTo>
                    <a:pt x="161" y="3357"/>
                  </a:lnTo>
                  <a:lnTo>
                    <a:pt x="1162" y="3357"/>
                  </a:lnTo>
                  <a:lnTo>
                    <a:pt x="1082" y="1855"/>
                  </a:lnTo>
                  <a:cubicBezTo>
                    <a:pt x="1082" y="1595"/>
                    <a:pt x="1082" y="1354"/>
                    <a:pt x="1162" y="1274"/>
                  </a:cubicBezTo>
                  <a:cubicBezTo>
                    <a:pt x="1162" y="1194"/>
                    <a:pt x="1342" y="1094"/>
                    <a:pt x="1422" y="1094"/>
                  </a:cubicBezTo>
                  <a:cubicBezTo>
                    <a:pt x="1449" y="1081"/>
                    <a:pt x="1478" y="1075"/>
                    <a:pt x="1508" y="1075"/>
                  </a:cubicBezTo>
                  <a:cubicBezTo>
                    <a:pt x="1665" y="1075"/>
                    <a:pt x="1869" y="1233"/>
                    <a:pt x="2003" y="1434"/>
                  </a:cubicBezTo>
                  <a:cubicBezTo>
                    <a:pt x="2163" y="1775"/>
                    <a:pt x="2163" y="2195"/>
                    <a:pt x="2163" y="2596"/>
                  </a:cubicBezTo>
                  <a:lnTo>
                    <a:pt x="3265" y="2596"/>
                  </a:lnTo>
                  <a:cubicBezTo>
                    <a:pt x="3265" y="2095"/>
                    <a:pt x="3165" y="1514"/>
                    <a:pt x="2924" y="934"/>
                  </a:cubicBezTo>
                  <a:cubicBezTo>
                    <a:pt x="2617" y="336"/>
                    <a:pt x="1982" y="1"/>
                    <a:pt x="1360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4" name="Google Shape;4744;p48"/>
          <p:cNvGrpSpPr/>
          <p:nvPr/>
        </p:nvGrpSpPr>
        <p:grpSpPr>
          <a:xfrm rot="-925558">
            <a:off x="7654430" y="565917"/>
            <a:ext cx="625094" cy="703690"/>
            <a:chOff x="4011591" y="3959269"/>
            <a:chExt cx="625078" cy="703672"/>
          </a:xfrm>
        </p:grpSpPr>
        <p:sp>
          <p:nvSpPr>
            <p:cNvPr id="4745" name="Google Shape;4745;p48"/>
            <p:cNvSpPr/>
            <p:nvPr/>
          </p:nvSpPr>
          <p:spPr>
            <a:xfrm>
              <a:off x="4166022" y="4018299"/>
              <a:ext cx="183396" cy="154771"/>
            </a:xfrm>
            <a:custGeom>
              <a:avLst/>
              <a:gdLst/>
              <a:ahLst/>
              <a:cxnLst/>
              <a:rect l="l" t="t" r="r" b="b"/>
              <a:pathLst>
                <a:path w="6394" h="5396" extrusionOk="0">
                  <a:moveTo>
                    <a:pt x="3687" y="1"/>
                  </a:moveTo>
                  <a:cubicBezTo>
                    <a:pt x="3239" y="1"/>
                    <a:pt x="2769" y="105"/>
                    <a:pt x="2308" y="217"/>
                  </a:cubicBezTo>
                  <a:cubicBezTo>
                    <a:pt x="1707" y="458"/>
                    <a:pt x="1126" y="638"/>
                    <a:pt x="806" y="1139"/>
                  </a:cubicBezTo>
                  <a:cubicBezTo>
                    <a:pt x="385" y="1639"/>
                    <a:pt x="385" y="2380"/>
                    <a:pt x="385" y="3041"/>
                  </a:cubicBezTo>
                  <a:cubicBezTo>
                    <a:pt x="385" y="3769"/>
                    <a:pt x="0" y="5395"/>
                    <a:pt x="983" y="5395"/>
                  </a:cubicBezTo>
                  <a:cubicBezTo>
                    <a:pt x="1028" y="5395"/>
                    <a:pt x="1076" y="5392"/>
                    <a:pt x="1126" y="5385"/>
                  </a:cubicBezTo>
                  <a:cubicBezTo>
                    <a:pt x="2388" y="5225"/>
                    <a:pt x="3630" y="4724"/>
                    <a:pt x="4811" y="4383"/>
                  </a:cubicBezTo>
                  <a:cubicBezTo>
                    <a:pt x="5392" y="4223"/>
                    <a:pt x="6053" y="3963"/>
                    <a:pt x="6213" y="3382"/>
                  </a:cubicBezTo>
                  <a:cubicBezTo>
                    <a:pt x="6394" y="2961"/>
                    <a:pt x="6133" y="2461"/>
                    <a:pt x="5973" y="2040"/>
                  </a:cubicBezTo>
                  <a:cubicBezTo>
                    <a:pt x="5633" y="1299"/>
                    <a:pt x="5212" y="458"/>
                    <a:pt x="4471" y="137"/>
                  </a:cubicBezTo>
                  <a:cubicBezTo>
                    <a:pt x="4222" y="39"/>
                    <a:pt x="3958" y="1"/>
                    <a:pt x="3687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48"/>
            <p:cNvSpPr/>
            <p:nvPr/>
          </p:nvSpPr>
          <p:spPr>
            <a:xfrm>
              <a:off x="4011591" y="4098641"/>
              <a:ext cx="625078" cy="564300"/>
            </a:xfrm>
            <a:custGeom>
              <a:avLst/>
              <a:gdLst/>
              <a:ahLst/>
              <a:cxnLst/>
              <a:rect l="l" t="t" r="r" b="b"/>
              <a:pathLst>
                <a:path w="21793" h="19674" extrusionOk="0">
                  <a:moveTo>
                    <a:pt x="10983" y="0"/>
                  </a:moveTo>
                  <a:cubicBezTo>
                    <a:pt x="10143" y="0"/>
                    <a:pt x="9287" y="110"/>
                    <a:pt x="8433" y="341"/>
                  </a:cubicBezTo>
                  <a:cubicBezTo>
                    <a:pt x="3185" y="1662"/>
                    <a:pt x="1" y="7090"/>
                    <a:pt x="1423" y="12358"/>
                  </a:cubicBezTo>
                  <a:cubicBezTo>
                    <a:pt x="2555" y="16786"/>
                    <a:pt x="6597" y="19673"/>
                    <a:pt x="10984" y="19673"/>
                  </a:cubicBezTo>
                  <a:cubicBezTo>
                    <a:pt x="11796" y="19673"/>
                    <a:pt x="12620" y="19574"/>
                    <a:pt x="13440" y="19368"/>
                  </a:cubicBezTo>
                  <a:cubicBezTo>
                    <a:pt x="18708" y="17946"/>
                    <a:pt x="21792" y="12598"/>
                    <a:pt x="20450" y="7351"/>
                  </a:cubicBezTo>
                  <a:cubicBezTo>
                    <a:pt x="19259" y="2937"/>
                    <a:pt x="15325" y="0"/>
                    <a:pt x="10983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48"/>
            <p:cNvSpPr/>
            <p:nvPr/>
          </p:nvSpPr>
          <p:spPr>
            <a:xfrm>
              <a:off x="4040332" y="4208929"/>
              <a:ext cx="560141" cy="279109"/>
            </a:xfrm>
            <a:custGeom>
              <a:avLst/>
              <a:gdLst/>
              <a:ahLst/>
              <a:cxnLst/>
              <a:rect l="l" t="t" r="r" b="b"/>
              <a:pathLst>
                <a:path w="19529" h="9731" extrusionOk="0">
                  <a:moveTo>
                    <a:pt x="17706" y="1"/>
                  </a:moveTo>
                  <a:cubicBezTo>
                    <a:pt x="16524" y="1082"/>
                    <a:pt x="15202" y="2084"/>
                    <a:pt x="13520" y="2905"/>
                  </a:cubicBezTo>
                  <a:cubicBezTo>
                    <a:pt x="10329" y="4547"/>
                    <a:pt x="6734" y="5359"/>
                    <a:pt x="3118" y="5359"/>
                  </a:cubicBezTo>
                  <a:cubicBezTo>
                    <a:pt x="2105" y="5359"/>
                    <a:pt x="1089" y="5295"/>
                    <a:pt x="80" y="5168"/>
                  </a:cubicBezTo>
                  <a:lnTo>
                    <a:pt x="80" y="5168"/>
                  </a:lnTo>
                  <a:cubicBezTo>
                    <a:pt x="0" y="6250"/>
                    <a:pt x="80" y="7331"/>
                    <a:pt x="421" y="8513"/>
                  </a:cubicBezTo>
                  <a:cubicBezTo>
                    <a:pt x="501" y="8833"/>
                    <a:pt x="581" y="9254"/>
                    <a:pt x="761" y="9594"/>
                  </a:cubicBezTo>
                  <a:cubicBezTo>
                    <a:pt x="1657" y="9685"/>
                    <a:pt x="2552" y="9731"/>
                    <a:pt x="3445" y="9731"/>
                  </a:cubicBezTo>
                  <a:cubicBezTo>
                    <a:pt x="5711" y="9731"/>
                    <a:pt x="7969" y="9437"/>
                    <a:pt x="10195" y="8833"/>
                  </a:cubicBezTo>
                  <a:cubicBezTo>
                    <a:pt x="12018" y="8333"/>
                    <a:pt x="13860" y="7672"/>
                    <a:pt x="15523" y="6830"/>
                  </a:cubicBezTo>
                  <a:cubicBezTo>
                    <a:pt x="17025" y="6009"/>
                    <a:pt x="18367" y="5168"/>
                    <a:pt x="19528" y="4167"/>
                  </a:cubicBezTo>
                  <a:cubicBezTo>
                    <a:pt x="19528" y="3906"/>
                    <a:pt x="19528" y="3666"/>
                    <a:pt x="19448" y="3506"/>
                  </a:cubicBezTo>
                  <a:cubicBezTo>
                    <a:pt x="19108" y="2164"/>
                    <a:pt x="18447" y="1002"/>
                    <a:pt x="177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48"/>
            <p:cNvSpPr/>
            <p:nvPr/>
          </p:nvSpPr>
          <p:spPr>
            <a:xfrm>
              <a:off x="4083414" y="4394051"/>
              <a:ext cx="67232" cy="62241"/>
            </a:xfrm>
            <a:custGeom>
              <a:avLst/>
              <a:gdLst/>
              <a:ahLst/>
              <a:cxnLst/>
              <a:rect l="l" t="t" r="r" b="b"/>
              <a:pathLst>
                <a:path w="2344" h="2170" extrusionOk="0">
                  <a:moveTo>
                    <a:pt x="1202" y="1"/>
                  </a:moveTo>
                  <a:cubicBezTo>
                    <a:pt x="1127" y="1"/>
                    <a:pt x="1042" y="46"/>
                    <a:pt x="1002" y="136"/>
                  </a:cubicBezTo>
                  <a:lnTo>
                    <a:pt x="842" y="457"/>
                  </a:lnTo>
                  <a:cubicBezTo>
                    <a:pt x="762" y="557"/>
                    <a:pt x="762" y="637"/>
                    <a:pt x="681" y="637"/>
                  </a:cubicBezTo>
                  <a:lnTo>
                    <a:pt x="261" y="637"/>
                  </a:lnTo>
                  <a:cubicBezTo>
                    <a:pt x="81" y="637"/>
                    <a:pt x="0" y="877"/>
                    <a:pt x="81" y="957"/>
                  </a:cubicBezTo>
                  <a:lnTo>
                    <a:pt x="421" y="1298"/>
                  </a:lnTo>
                  <a:cubicBezTo>
                    <a:pt x="501" y="1378"/>
                    <a:pt x="501" y="1378"/>
                    <a:pt x="501" y="1458"/>
                  </a:cubicBezTo>
                  <a:lnTo>
                    <a:pt x="421" y="1879"/>
                  </a:lnTo>
                  <a:cubicBezTo>
                    <a:pt x="356" y="2026"/>
                    <a:pt x="451" y="2160"/>
                    <a:pt x="586" y="2160"/>
                  </a:cubicBezTo>
                  <a:cubicBezTo>
                    <a:pt x="617" y="2160"/>
                    <a:pt x="649" y="2154"/>
                    <a:pt x="681" y="2139"/>
                  </a:cubicBezTo>
                  <a:lnTo>
                    <a:pt x="1082" y="1959"/>
                  </a:lnTo>
                  <a:cubicBezTo>
                    <a:pt x="1082" y="1919"/>
                    <a:pt x="1107" y="1899"/>
                    <a:pt x="1142" y="1899"/>
                  </a:cubicBezTo>
                  <a:cubicBezTo>
                    <a:pt x="1177" y="1899"/>
                    <a:pt x="1222" y="1919"/>
                    <a:pt x="1262" y="1959"/>
                  </a:cubicBezTo>
                  <a:lnTo>
                    <a:pt x="1683" y="2139"/>
                  </a:lnTo>
                  <a:cubicBezTo>
                    <a:pt x="1704" y="2160"/>
                    <a:pt x="1731" y="2170"/>
                    <a:pt x="1758" y="2170"/>
                  </a:cubicBezTo>
                  <a:cubicBezTo>
                    <a:pt x="1836" y="2170"/>
                    <a:pt x="1923" y="2092"/>
                    <a:pt x="1923" y="1959"/>
                  </a:cubicBezTo>
                  <a:lnTo>
                    <a:pt x="1843" y="1558"/>
                  </a:lnTo>
                  <a:cubicBezTo>
                    <a:pt x="1843" y="1458"/>
                    <a:pt x="1843" y="1378"/>
                    <a:pt x="1923" y="1378"/>
                  </a:cubicBezTo>
                  <a:lnTo>
                    <a:pt x="2264" y="1057"/>
                  </a:lnTo>
                  <a:cubicBezTo>
                    <a:pt x="2344" y="957"/>
                    <a:pt x="2344" y="717"/>
                    <a:pt x="2184" y="717"/>
                  </a:cubicBezTo>
                  <a:lnTo>
                    <a:pt x="1683" y="637"/>
                  </a:lnTo>
                  <a:lnTo>
                    <a:pt x="1583" y="557"/>
                  </a:lnTo>
                  <a:lnTo>
                    <a:pt x="1342" y="136"/>
                  </a:lnTo>
                  <a:cubicBezTo>
                    <a:pt x="1342" y="46"/>
                    <a:pt x="1277" y="1"/>
                    <a:pt x="1202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48"/>
            <p:cNvSpPr/>
            <p:nvPr/>
          </p:nvSpPr>
          <p:spPr>
            <a:xfrm>
              <a:off x="4203482" y="4382061"/>
              <a:ext cx="64364" cy="64478"/>
            </a:xfrm>
            <a:custGeom>
              <a:avLst/>
              <a:gdLst/>
              <a:ahLst/>
              <a:cxnLst/>
              <a:rect l="l" t="t" r="r" b="b"/>
              <a:pathLst>
                <a:path w="2244" h="2248" extrusionOk="0">
                  <a:moveTo>
                    <a:pt x="921" y="1"/>
                  </a:moveTo>
                  <a:cubicBezTo>
                    <a:pt x="831" y="1"/>
                    <a:pt x="742" y="40"/>
                    <a:pt x="742" y="133"/>
                  </a:cubicBezTo>
                  <a:lnTo>
                    <a:pt x="661" y="554"/>
                  </a:lnTo>
                  <a:cubicBezTo>
                    <a:pt x="661" y="634"/>
                    <a:pt x="581" y="714"/>
                    <a:pt x="581" y="714"/>
                  </a:cubicBezTo>
                  <a:lnTo>
                    <a:pt x="161" y="875"/>
                  </a:lnTo>
                  <a:cubicBezTo>
                    <a:pt x="0" y="975"/>
                    <a:pt x="0" y="1215"/>
                    <a:pt x="161" y="1215"/>
                  </a:cubicBezTo>
                  <a:lnTo>
                    <a:pt x="501" y="1475"/>
                  </a:lnTo>
                  <a:cubicBezTo>
                    <a:pt x="581" y="1475"/>
                    <a:pt x="661" y="1556"/>
                    <a:pt x="661" y="1636"/>
                  </a:cubicBezTo>
                  <a:lnTo>
                    <a:pt x="661" y="2056"/>
                  </a:lnTo>
                  <a:cubicBezTo>
                    <a:pt x="661" y="2174"/>
                    <a:pt x="790" y="2248"/>
                    <a:pt x="899" y="2248"/>
                  </a:cubicBezTo>
                  <a:cubicBezTo>
                    <a:pt x="938" y="2248"/>
                    <a:pt x="975" y="2238"/>
                    <a:pt x="1002" y="2216"/>
                  </a:cubicBezTo>
                  <a:lnTo>
                    <a:pt x="1322" y="1876"/>
                  </a:lnTo>
                  <a:cubicBezTo>
                    <a:pt x="1402" y="1796"/>
                    <a:pt x="1402" y="1796"/>
                    <a:pt x="1503" y="1796"/>
                  </a:cubicBezTo>
                  <a:lnTo>
                    <a:pt x="1903" y="1876"/>
                  </a:lnTo>
                  <a:cubicBezTo>
                    <a:pt x="1939" y="1896"/>
                    <a:pt x="1974" y="1905"/>
                    <a:pt x="2007" y="1905"/>
                  </a:cubicBezTo>
                  <a:cubicBezTo>
                    <a:pt x="2138" y="1905"/>
                    <a:pt x="2228" y="1764"/>
                    <a:pt x="2164" y="1636"/>
                  </a:cubicBezTo>
                  <a:lnTo>
                    <a:pt x="2003" y="1215"/>
                  </a:lnTo>
                  <a:cubicBezTo>
                    <a:pt x="1903" y="1215"/>
                    <a:pt x="1903" y="1135"/>
                    <a:pt x="2003" y="1055"/>
                  </a:cubicBezTo>
                  <a:lnTo>
                    <a:pt x="2164" y="634"/>
                  </a:lnTo>
                  <a:cubicBezTo>
                    <a:pt x="2244" y="554"/>
                    <a:pt x="2164" y="374"/>
                    <a:pt x="2003" y="374"/>
                  </a:cubicBezTo>
                  <a:lnTo>
                    <a:pt x="1583" y="474"/>
                  </a:lnTo>
                  <a:cubicBezTo>
                    <a:pt x="1503" y="474"/>
                    <a:pt x="1402" y="474"/>
                    <a:pt x="1402" y="374"/>
                  </a:cubicBezTo>
                  <a:lnTo>
                    <a:pt x="1082" y="53"/>
                  </a:lnTo>
                  <a:cubicBezTo>
                    <a:pt x="1049" y="20"/>
                    <a:pt x="985" y="1"/>
                    <a:pt x="921" y="1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48"/>
            <p:cNvSpPr/>
            <p:nvPr/>
          </p:nvSpPr>
          <p:spPr>
            <a:xfrm>
              <a:off x="4306312" y="4362585"/>
              <a:ext cx="66658" cy="65052"/>
            </a:xfrm>
            <a:custGeom>
              <a:avLst/>
              <a:gdLst/>
              <a:ahLst/>
              <a:cxnLst/>
              <a:rect l="l" t="t" r="r" b="b"/>
              <a:pathLst>
                <a:path w="2324" h="2268" extrusionOk="0">
                  <a:moveTo>
                    <a:pt x="956" y="0"/>
                  </a:moveTo>
                  <a:cubicBezTo>
                    <a:pt x="887" y="0"/>
                    <a:pt x="822" y="43"/>
                    <a:pt x="822" y="152"/>
                  </a:cubicBezTo>
                  <a:lnTo>
                    <a:pt x="742" y="652"/>
                  </a:lnTo>
                  <a:cubicBezTo>
                    <a:pt x="662" y="652"/>
                    <a:pt x="662" y="732"/>
                    <a:pt x="581" y="732"/>
                  </a:cubicBezTo>
                  <a:lnTo>
                    <a:pt x="161" y="973"/>
                  </a:lnTo>
                  <a:cubicBezTo>
                    <a:pt x="81" y="973"/>
                    <a:pt x="1" y="1233"/>
                    <a:pt x="161" y="1313"/>
                  </a:cubicBezTo>
                  <a:lnTo>
                    <a:pt x="581" y="1473"/>
                  </a:lnTo>
                  <a:cubicBezTo>
                    <a:pt x="662" y="1554"/>
                    <a:pt x="662" y="1554"/>
                    <a:pt x="662" y="1654"/>
                  </a:cubicBezTo>
                  <a:lnTo>
                    <a:pt x="742" y="2154"/>
                  </a:lnTo>
                  <a:cubicBezTo>
                    <a:pt x="742" y="2211"/>
                    <a:pt x="832" y="2268"/>
                    <a:pt x="941" y="2268"/>
                  </a:cubicBezTo>
                  <a:cubicBezTo>
                    <a:pt x="987" y="2268"/>
                    <a:pt x="1035" y="2258"/>
                    <a:pt x="1082" y="2235"/>
                  </a:cubicBezTo>
                  <a:lnTo>
                    <a:pt x="1423" y="1894"/>
                  </a:lnTo>
                  <a:cubicBezTo>
                    <a:pt x="1423" y="1894"/>
                    <a:pt x="1458" y="1858"/>
                    <a:pt x="1506" y="1858"/>
                  </a:cubicBezTo>
                  <a:cubicBezTo>
                    <a:pt x="1529" y="1858"/>
                    <a:pt x="1556" y="1867"/>
                    <a:pt x="1583" y="1894"/>
                  </a:cubicBezTo>
                  <a:lnTo>
                    <a:pt x="2003" y="1974"/>
                  </a:lnTo>
                  <a:cubicBezTo>
                    <a:pt x="2164" y="1974"/>
                    <a:pt x="2244" y="1814"/>
                    <a:pt x="2164" y="1654"/>
                  </a:cubicBezTo>
                  <a:lnTo>
                    <a:pt x="2003" y="1313"/>
                  </a:lnTo>
                  <a:lnTo>
                    <a:pt x="2003" y="1053"/>
                  </a:lnTo>
                  <a:lnTo>
                    <a:pt x="2244" y="732"/>
                  </a:lnTo>
                  <a:cubicBezTo>
                    <a:pt x="2324" y="552"/>
                    <a:pt x="2164" y="392"/>
                    <a:pt x="2084" y="392"/>
                  </a:cubicBezTo>
                  <a:lnTo>
                    <a:pt x="1583" y="472"/>
                  </a:lnTo>
                  <a:cubicBezTo>
                    <a:pt x="1503" y="472"/>
                    <a:pt x="1503" y="472"/>
                    <a:pt x="1423" y="392"/>
                  </a:cubicBezTo>
                  <a:lnTo>
                    <a:pt x="1082" y="51"/>
                  </a:lnTo>
                  <a:cubicBezTo>
                    <a:pt x="1050" y="19"/>
                    <a:pt x="1002" y="0"/>
                    <a:pt x="95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48"/>
            <p:cNvSpPr/>
            <p:nvPr/>
          </p:nvSpPr>
          <p:spPr>
            <a:xfrm>
              <a:off x="4416054" y="4320077"/>
              <a:ext cx="69526" cy="62700"/>
            </a:xfrm>
            <a:custGeom>
              <a:avLst/>
              <a:gdLst/>
              <a:ahLst/>
              <a:cxnLst/>
              <a:rect l="l" t="t" r="r" b="b"/>
              <a:pathLst>
                <a:path w="2424" h="2186" extrusionOk="0">
                  <a:moveTo>
                    <a:pt x="766" y="0"/>
                  </a:moveTo>
                  <a:cubicBezTo>
                    <a:pt x="688" y="0"/>
                    <a:pt x="601" y="79"/>
                    <a:pt x="601" y="211"/>
                  </a:cubicBezTo>
                  <a:lnTo>
                    <a:pt x="601" y="632"/>
                  </a:lnTo>
                  <a:cubicBezTo>
                    <a:pt x="601" y="712"/>
                    <a:pt x="601" y="792"/>
                    <a:pt x="501" y="792"/>
                  </a:cubicBezTo>
                  <a:lnTo>
                    <a:pt x="180" y="1033"/>
                  </a:lnTo>
                  <a:cubicBezTo>
                    <a:pt x="0" y="1213"/>
                    <a:pt x="100" y="1373"/>
                    <a:pt x="260" y="1373"/>
                  </a:cubicBezTo>
                  <a:lnTo>
                    <a:pt x="681" y="1533"/>
                  </a:lnTo>
                  <a:cubicBezTo>
                    <a:pt x="761" y="1533"/>
                    <a:pt x="761" y="1634"/>
                    <a:pt x="841" y="1634"/>
                  </a:cubicBezTo>
                  <a:lnTo>
                    <a:pt x="921" y="2034"/>
                  </a:lnTo>
                  <a:cubicBezTo>
                    <a:pt x="969" y="2142"/>
                    <a:pt x="1054" y="2186"/>
                    <a:pt x="1131" y="2186"/>
                  </a:cubicBezTo>
                  <a:cubicBezTo>
                    <a:pt x="1182" y="2186"/>
                    <a:pt x="1230" y="2166"/>
                    <a:pt x="1262" y="2134"/>
                  </a:cubicBezTo>
                  <a:lnTo>
                    <a:pt x="1502" y="1714"/>
                  </a:lnTo>
                  <a:cubicBezTo>
                    <a:pt x="1602" y="1714"/>
                    <a:pt x="1602" y="1634"/>
                    <a:pt x="1683" y="1634"/>
                  </a:cubicBezTo>
                  <a:lnTo>
                    <a:pt x="2183" y="1634"/>
                  </a:lnTo>
                  <a:cubicBezTo>
                    <a:pt x="2343" y="1634"/>
                    <a:pt x="2424" y="1453"/>
                    <a:pt x="2263" y="1293"/>
                  </a:cubicBezTo>
                  <a:lnTo>
                    <a:pt x="2003" y="953"/>
                  </a:lnTo>
                  <a:cubicBezTo>
                    <a:pt x="1923" y="953"/>
                    <a:pt x="1923" y="872"/>
                    <a:pt x="2003" y="792"/>
                  </a:cubicBezTo>
                  <a:lnTo>
                    <a:pt x="2103" y="372"/>
                  </a:lnTo>
                  <a:cubicBezTo>
                    <a:pt x="2167" y="244"/>
                    <a:pt x="2065" y="103"/>
                    <a:pt x="1939" y="103"/>
                  </a:cubicBezTo>
                  <a:cubicBezTo>
                    <a:pt x="1908" y="103"/>
                    <a:pt x="1875" y="111"/>
                    <a:pt x="1843" y="131"/>
                  </a:cubicBezTo>
                  <a:lnTo>
                    <a:pt x="1422" y="292"/>
                  </a:lnTo>
                  <a:lnTo>
                    <a:pt x="1262" y="292"/>
                  </a:lnTo>
                  <a:lnTo>
                    <a:pt x="841" y="31"/>
                  </a:lnTo>
                  <a:cubicBezTo>
                    <a:pt x="820" y="10"/>
                    <a:pt x="794" y="0"/>
                    <a:pt x="766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48"/>
            <p:cNvSpPr/>
            <p:nvPr/>
          </p:nvSpPr>
          <p:spPr>
            <a:xfrm>
              <a:off x="4502219" y="4272376"/>
              <a:ext cx="67232" cy="62184"/>
            </a:xfrm>
            <a:custGeom>
              <a:avLst/>
              <a:gdLst/>
              <a:ahLst/>
              <a:cxnLst/>
              <a:rect l="l" t="t" r="r" b="b"/>
              <a:pathLst>
                <a:path w="2344" h="2168" extrusionOk="0">
                  <a:moveTo>
                    <a:pt x="712" y="0"/>
                  </a:moveTo>
                  <a:cubicBezTo>
                    <a:pt x="598" y="0"/>
                    <a:pt x="501" y="75"/>
                    <a:pt x="501" y="192"/>
                  </a:cubicBezTo>
                  <a:lnTo>
                    <a:pt x="501" y="613"/>
                  </a:lnTo>
                  <a:cubicBezTo>
                    <a:pt x="501" y="693"/>
                    <a:pt x="501" y="793"/>
                    <a:pt x="421" y="793"/>
                  </a:cubicBezTo>
                  <a:lnTo>
                    <a:pt x="101" y="1033"/>
                  </a:lnTo>
                  <a:cubicBezTo>
                    <a:pt x="0" y="1113"/>
                    <a:pt x="0" y="1374"/>
                    <a:pt x="181" y="1374"/>
                  </a:cubicBezTo>
                  <a:lnTo>
                    <a:pt x="601" y="1534"/>
                  </a:lnTo>
                  <a:cubicBezTo>
                    <a:pt x="681" y="1534"/>
                    <a:pt x="761" y="1534"/>
                    <a:pt x="761" y="1614"/>
                  </a:cubicBezTo>
                  <a:lnTo>
                    <a:pt x="922" y="2035"/>
                  </a:lnTo>
                  <a:cubicBezTo>
                    <a:pt x="922" y="2129"/>
                    <a:pt x="1011" y="2167"/>
                    <a:pt x="1101" y="2167"/>
                  </a:cubicBezTo>
                  <a:cubicBezTo>
                    <a:pt x="1165" y="2167"/>
                    <a:pt x="1229" y="2148"/>
                    <a:pt x="1262" y="2115"/>
                  </a:cubicBezTo>
                  <a:lnTo>
                    <a:pt x="1503" y="1694"/>
                  </a:lnTo>
                  <a:cubicBezTo>
                    <a:pt x="1503" y="1694"/>
                    <a:pt x="1603" y="1614"/>
                    <a:pt x="1683" y="1614"/>
                  </a:cubicBezTo>
                  <a:lnTo>
                    <a:pt x="2103" y="1614"/>
                  </a:lnTo>
                  <a:cubicBezTo>
                    <a:pt x="2264" y="1614"/>
                    <a:pt x="2344" y="1454"/>
                    <a:pt x="2264" y="1294"/>
                  </a:cubicBezTo>
                  <a:lnTo>
                    <a:pt x="1923" y="953"/>
                  </a:lnTo>
                  <a:lnTo>
                    <a:pt x="1923" y="793"/>
                  </a:lnTo>
                  <a:lnTo>
                    <a:pt x="2003" y="372"/>
                  </a:lnTo>
                  <a:cubicBezTo>
                    <a:pt x="2085" y="225"/>
                    <a:pt x="1979" y="91"/>
                    <a:pt x="1851" y="91"/>
                  </a:cubicBezTo>
                  <a:cubicBezTo>
                    <a:pt x="1822" y="91"/>
                    <a:pt x="1792" y="97"/>
                    <a:pt x="1763" y="112"/>
                  </a:cubicBezTo>
                  <a:lnTo>
                    <a:pt x="1342" y="292"/>
                  </a:lnTo>
                  <a:lnTo>
                    <a:pt x="1182" y="292"/>
                  </a:lnTo>
                  <a:lnTo>
                    <a:pt x="842" y="32"/>
                  </a:lnTo>
                  <a:cubicBezTo>
                    <a:pt x="799" y="10"/>
                    <a:pt x="754" y="0"/>
                    <a:pt x="712" y="0"/>
                  </a:cubicBezTo>
                  <a:close/>
                </a:path>
              </a:pathLst>
            </a:custGeom>
            <a:solidFill>
              <a:srgbClr val="FE3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48"/>
            <p:cNvSpPr/>
            <p:nvPr/>
          </p:nvSpPr>
          <p:spPr>
            <a:xfrm>
              <a:off x="4083959" y="4316118"/>
              <a:ext cx="18472" cy="14886"/>
            </a:xfrm>
            <a:custGeom>
              <a:avLst/>
              <a:gdLst/>
              <a:ahLst/>
              <a:cxnLst/>
              <a:rect l="l" t="t" r="r" b="b"/>
              <a:pathLst>
                <a:path w="644" h="519" extrusionOk="0">
                  <a:moveTo>
                    <a:pt x="309" y="0"/>
                  </a:moveTo>
                  <a:cubicBezTo>
                    <a:pt x="288" y="0"/>
                    <a:pt x="265" y="3"/>
                    <a:pt x="242" y="9"/>
                  </a:cubicBezTo>
                  <a:cubicBezTo>
                    <a:pt x="1" y="83"/>
                    <a:pt x="52" y="518"/>
                    <a:pt x="331" y="518"/>
                  </a:cubicBezTo>
                  <a:cubicBezTo>
                    <a:pt x="353" y="518"/>
                    <a:pt x="377" y="516"/>
                    <a:pt x="402" y="510"/>
                  </a:cubicBezTo>
                  <a:cubicBezTo>
                    <a:pt x="643" y="435"/>
                    <a:pt x="575" y="0"/>
                    <a:pt x="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48"/>
            <p:cNvSpPr/>
            <p:nvPr/>
          </p:nvSpPr>
          <p:spPr>
            <a:xfrm>
              <a:off x="4175717" y="4323404"/>
              <a:ext cx="19303" cy="12391"/>
            </a:xfrm>
            <a:custGeom>
              <a:avLst/>
              <a:gdLst/>
              <a:ahLst/>
              <a:cxnLst/>
              <a:rect l="l" t="t" r="r" b="b"/>
              <a:pathLst>
                <a:path w="673" h="432" extrusionOk="0">
                  <a:moveTo>
                    <a:pt x="386" y="0"/>
                  </a:moveTo>
                  <a:cubicBezTo>
                    <a:pt x="356" y="0"/>
                    <a:pt x="323" y="5"/>
                    <a:pt x="287" y="15"/>
                  </a:cubicBezTo>
                  <a:cubicBezTo>
                    <a:pt x="1" y="87"/>
                    <a:pt x="99" y="431"/>
                    <a:pt x="295" y="431"/>
                  </a:cubicBezTo>
                  <a:cubicBezTo>
                    <a:pt x="318" y="431"/>
                    <a:pt x="342" y="426"/>
                    <a:pt x="368" y="416"/>
                  </a:cubicBezTo>
                  <a:cubicBezTo>
                    <a:pt x="672" y="344"/>
                    <a:pt x="640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48"/>
            <p:cNvSpPr/>
            <p:nvPr/>
          </p:nvSpPr>
          <p:spPr>
            <a:xfrm>
              <a:off x="4297191" y="4297159"/>
              <a:ext cx="20508" cy="14915"/>
            </a:xfrm>
            <a:custGeom>
              <a:avLst/>
              <a:gdLst/>
              <a:ahLst/>
              <a:cxnLst/>
              <a:rect l="l" t="t" r="r" b="b"/>
              <a:pathLst>
                <a:path w="715" h="520" extrusionOk="0">
                  <a:moveTo>
                    <a:pt x="371" y="0"/>
                  </a:moveTo>
                  <a:cubicBezTo>
                    <a:pt x="354" y="0"/>
                    <a:pt x="336" y="3"/>
                    <a:pt x="319" y="9"/>
                  </a:cubicBezTo>
                  <a:lnTo>
                    <a:pt x="238" y="89"/>
                  </a:lnTo>
                  <a:cubicBezTo>
                    <a:pt x="1" y="162"/>
                    <a:pt x="47" y="520"/>
                    <a:pt x="316" y="520"/>
                  </a:cubicBezTo>
                  <a:cubicBezTo>
                    <a:pt x="342" y="520"/>
                    <a:pt x="369" y="517"/>
                    <a:pt x="399" y="510"/>
                  </a:cubicBezTo>
                  <a:cubicBezTo>
                    <a:pt x="714" y="436"/>
                    <a:pt x="583" y="0"/>
                    <a:pt x="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48"/>
            <p:cNvSpPr/>
            <p:nvPr/>
          </p:nvSpPr>
          <p:spPr>
            <a:xfrm>
              <a:off x="4390870" y="4258666"/>
              <a:ext cx="19877" cy="14886"/>
            </a:xfrm>
            <a:custGeom>
              <a:avLst/>
              <a:gdLst/>
              <a:ahLst/>
              <a:cxnLst/>
              <a:rect l="l" t="t" r="r" b="b"/>
              <a:pathLst>
                <a:path w="693" h="519" extrusionOk="0">
                  <a:moveTo>
                    <a:pt x="353" y="0"/>
                  </a:moveTo>
                  <a:cubicBezTo>
                    <a:pt x="335" y="0"/>
                    <a:pt x="316" y="3"/>
                    <a:pt x="297" y="9"/>
                  </a:cubicBezTo>
                  <a:cubicBezTo>
                    <a:pt x="0" y="83"/>
                    <a:pt x="116" y="518"/>
                    <a:pt x="326" y="518"/>
                  </a:cubicBezTo>
                  <a:cubicBezTo>
                    <a:pt x="342" y="518"/>
                    <a:pt x="360" y="516"/>
                    <a:pt x="377" y="510"/>
                  </a:cubicBezTo>
                  <a:cubicBezTo>
                    <a:pt x="693" y="436"/>
                    <a:pt x="579" y="0"/>
                    <a:pt x="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48"/>
            <p:cNvSpPr/>
            <p:nvPr/>
          </p:nvSpPr>
          <p:spPr>
            <a:xfrm>
              <a:off x="4469606" y="4198918"/>
              <a:ext cx="20594" cy="14886"/>
            </a:xfrm>
            <a:custGeom>
              <a:avLst/>
              <a:gdLst/>
              <a:ahLst/>
              <a:cxnLst/>
              <a:rect l="l" t="t" r="r" b="b"/>
              <a:pathLst>
                <a:path w="718" h="519" extrusionOk="0">
                  <a:moveTo>
                    <a:pt x="383" y="0"/>
                  </a:moveTo>
                  <a:cubicBezTo>
                    <a:pt x="362" y="0"/>
                    <a:pt x="340" y="3"/>
                    <a:pt x="316" y="9"/>
                  </a:cubicBezTo>
                  <a:cubicBezTo>
                    <a:pt x="1" y="83"/>
                    <a:pt x="115" y="518"/>
                    <a:pt x="404" y="518"/>
                  </a:cubicBezTo>
                  <a:cubicBezTo>
                    <a:pt x="427" y="518"/>
                    <a:pt x="451" y="516"/>
                    <a:pt x="476" y="510"/>
                  </a:cubicBezTo>
                  <a:cubicBezTo>
                    <a:pt x="718" y="436"/>
                    <a:pt x="649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48"/>
            <p:cNvSpPr/>
            <p:nvPr/>
          </p:nvSpPr>
          <p:spPr>
            <a:xfrm>
              <a:off x="4134642" y="4514894"/>
              <a:ext cx="20106" cy="14886"/>
            </a:xfrm>
            <a:custGeom>
              <a:avLst/>
              <a:gdLst/>
              <a:ahLst/>
              <a:cxnLst/>
              <a:rect l="l" t="t" r="r" b="b"/>
              <a:pathLst>
                <a:path w="701" h="519" extrusionOk="0">
                  <a:moveTo>
                    <a:pt x="368" y="0"/>
                  </a:moveTo>
                  <a:cubicBezTo>
                    <a:pt x="346" y="0"/>
                    <a:pt x="323" y="3"/>
                    <a:pt x="297" y="9"/>
                  </a:cubicBezTo>
                  <a:cubicBezTo>
                    <a:pt x="1" y="83"/>
                    <a:pt x="116" y="518"/>
                    <a:pt x="406" y="518"/>
                  </a:cubicBezTo>
                  <a:cubicBezTo>
                    <a:pt x="429" y="518"/>
                    <a:pt x="453" y="516"/>
                    <a:pt x="478" y="510"/>
                  </a:cubicBezTo>
                  <a:cubicBezTo>
                    <a:pt x="700" y="435"/>
                    <a:pt x="648" y="0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48"/>
            <p:cNvSpPr/>
            <p:nvPr/>
          </p:nvSpPr>
          <p:spPr>
            <a:xfrm>
              <a:off x="4237673" y="4507408"/>
              <a:ext cx="19906" cy="15030"/>
            </a:xfrm>
            <a:custGeom>
              <a:avLst/>
              <a:gdLst/>
              <a:ahLst/>
              <a:cxnLst/>
              <a:rect l="l" t="t" r="r" b="b"/>
              <a:pathLst>
                <a:path w="694" h="524" extrusionOk="0">
                  <a:moveTo>
                    <a:pt x="377" y="1"/>
                  </a:moveTo>
                  <a:cubicBezTo>
                    <a:pt x="357" y="1"/>
                    <a:pt x="334" y="4"/>
                    <a:pt x="311" y="10"/>
                  </a:cubicBezTo>
                  <a:cubicBezTo>
                    <a:pt x="1" y="101"/>
                    <a:pt x="106" y="523"/>
                    <a:pt x="323" y="523"/>
                  </a:cubicBezTo>
                  <a:cubicBezTo>
                    <a:pt x="345" y="523"/>
                    <a:pt x="367" y="519"/>
                    <a:pt x="391" y="510"/>
                  </a:cubicBezTo>
                  <a:lnTo>
                    <a:pt x="471" y="510"/>
                  </a:lnTo>
                  <a:cubicBezTo>
                    <a:pt x="693" y="436"/>
                    <a:pt x="641" y="1"/>
                    <a:pt x="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48"/>
            <p:cNvSpPr/>
            <p:nvPr/>
          </p:nvSpPr>
          <p:spPr>
            <a:xfrm>
              <a:off x="4337921" y="4483801"/>
              <a:ext cx="17783" cy="12706"/>
            </a:xfrm>
            <a:custGeom>
              <a:avLst/>
              <a:gdLst/>
              <a:ahLst/>
              <a:cxnLst/>
              <a:rect l="l" t="t" r="r" b="b"/>
              <a:pathLst>
                <a:path w="620" h="443" extrusionOk="0">
                  <a:moveTo>
                    <a:pt x="306" y="1"/>
                  </a:moveTo>
                  <a:cubicBezTo>
                    <a:pt x="280" y="1"/>
                    <a:pt x="251" y="4"/>
                    <a:pt x="220" y="11"/>
                  </a:cubicBezTo>
                  <a:cubicBezTo>
                    <a:pt x="1" y="85"/>
                    <a:pt x="49" y="442"/>
                    <a:pt x="319" y="442"/>
                  </a:cubicBezTo>
                  <a:cubicBezTo>
                    <a:pt x="344" y="442"/>
                    <a:pt x="371" y="439"/>
                    <a:pt x="401" y="432"/>
                  </a:cubicBezTo>
                  <a:cubicBezTo>
                    <a:pt x="619" y="341"/>
                    <a:pt x="573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48"/>
            <p:cNvSpPr/>
            <p:nvPr/>
          </p:nvSpPr>
          <p:spPr>
            <a:xfrm>
              <a:off x="4441210" y="4452708"/>
              <a:ext cx="19934" cy="12333"/>
            </a:xfrm>
            <a:custGeom>
              <a:avLst/>
              <a:gdLst/>
              <a:ahLst/>
              <a:cxnLst/>
              <a:rect l="l" t="t" r="r" b="b"/>
              <a:pathLst>
                <a:path w="695" h="430" extrusionOk="0">
                  <a:moveTo>
                    <a:pt x="368" y="1"/>
                  </a:moveTo>
                  <a:cubicBezTo>
                    <a:pt x="348" y="1"/>
                    <a:pt x="327" y="5"/>
                    <a:pt x="305" y="14"/>
                  </a:cubicBezTo>
                  <a:cubicBezTo>
                    <a:pt x="0" y="86"/>
                    <a:pt x="96" y="430"/>
                    <a:pt x="306" y="430"/>
                  </a:cubicBezTo>
                  <a:cubicBezTo>
                    <a:pt x="331" y="430"/>
                    <a:pt x="357" y="425"/>
                    <a:pt x="385" y="414"/>
                  </a:cubicBezTo>
                  <a:cubicBezTo>
                    <a:pt x="694" y="414"/>
                    <a:pt x="574" y="1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48"/>
            <p:cNvSpPr/>
            <p:nvPr/>
          </p:nvSpPr>
          <p:spPr>
            <a:xfrm>
              <a:off x="4529325" y="4406872"/>
              <a:ext cx="20451" cy="15030"/>
            </a:xfrm>
            <a:custGeom>
              <a:avLst/>
              <a:gdLst/>
              <a:ahLst/>
              <a:cxnLst/>
              <a:rect l="l" t="t" r="r" b="b"/>
              <a:pathLst>
                <a:path w="713" h="524" extrusionOk="0">
                  <a:moveTo>
                    <a:pt x="305" y="1"/>
                  </a:moveTo>
                  <a:cubicBezTo>
                    <a:pt x="284" y="1"/>
                    <a:pt x="261" y="4"/>
                    <a:pt x="237" y="10"/>
                  </a:cubicBezTo>
                  <a:cubicBezTo>
                    <a:pt x="0" y="101"/>
                    <a:pt x="45" y="523"/>
                    <a:pt x="312" y="523"/>
                  </a:cubicBezTo>
                  <a:cubicBezTo>
                    <a:pt x="338" y="523"/>
                    <a:pt x="367" y="519"/>
                    <a:pt x="397" y="510"/>
                  </a:cubicBezTo>
                  <a:cubicBezTo>
                    <a:pt x="713" y="436"/>
                    <a:pt x="581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48"/>
            <p:cNvSpPr/>
            <p:nvPr/>
          </p:nvSpPr>
          <p:spPr>
            <a:xfrm>
              <a:off x="4570141" y="4373571"/>
              <a:ext cx="20422" cy="14886"/>
            </a:xfrm>
            <a:custGeom>
              <a:avLst/>
              <a:gdLst/>
              <a:ahLst/>
              <a:cxnLst/>
              <a:rect l="l" t="t" r="r" b="b"/>
              <a:pathLst>
                <a:path w="712" h="519" extrusionOk="0">
                  <a:moveTo>
                    <a:pt x="368" y="0"/>
                  </a:moveTo>
                  <a:cubicBezTo>
                    <a:pt x="351" y="0"/>
                    <a:pt x="334" y="3"/>
                    <a:pt x="316" y="9"/>
                  </a:cubicBezTo>
                  <a:cubicBezTo>
                    <a:pt x="1" y="83"/>
                    <a:pt x="115" y="518"/>
                    <a:pt x="341" y="518"/>
                  </a:cubicBezTo>
                  <a:cubicBezTo>
                    <a:pt x="359" y="518"/>
                    <a:pt x="377" y="515"/>
                    <a:pt x="396" y="510"/>
                  </a:cubicBezTo>
                  <a:cubicBezTo>
                    <a:pt x="712" y="435"/>
                    <a:pt x="580" y="0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48"/>
            <p:cNvSpPr/>
            <p:nvPr/>
          </p:nvSpPr>
          <p:spPr>
            <a:xfrm>
              <a:off x="4100079" y="4152824"/>
              <a:ext cx="149034" cy="129358"/>
            </a:xfrm>
            <a:custGeom>
              <a:avLst/>
              <a:gdLst/>
              <a:ahLst/>
              <a:cxnLst/>
              <a:rect l="l" t="t" r="r" b="b"/>
              <a:pathLst>
                <a:path w="5196" h="4510" extrusionOk="0">
                  <a:moveTo>
                    <a:pt x="3893" y="1"/>
                  </a:moveTo>
                  <a:cubicBezTo>
                    <a:pt x="3650" y="1"/>
                    <a:pt x="3400" y="63"/>
                    <a:pt x="3185" y="194"/>
                  </a:cubicBezTo>
                  <a:cubicBezTo>
                    <a:pt x="2103" y="955"/>
                    <a:pt x="1102" y="1776"/>
                    <a:pt x="341" y="2858"/>
                  </a:cubicBezTo>
                  <a:cubicBezTo>
                    <a:pt x="181" y="3118"/>
                    <a:pt x="0" y="3359"/>
                    <a:pt x="0" y="3699"/>
                  </a:cubicBezTo>
                  <a:cubicBezTo>
                    <a:pt x="0" y="4040"/>
                    <a:pt x="181" y="4360"/>
                    <a:pt x="421" y="4460"/>
                  </a:cubicBezTo>
                  <a:cubicBezTo>
                    <a:pt x="494" y="4495"/>
                    <a:pt x="571" y="4510"/>
                    <a:pt x="649" y="4510"/>
                  </a:cubicBezTo>
                  <a:cubicBezTo>
                    <a:pt x="934" y="4510"/>
                    <a:pt x="1234" y="4308"/>
                    <a:pt x="1422" y="4120"/>
                  </a:cubicBezTo>
                  <a:cubicBezTo>
                    <a:pt x="2264" y="3539"/>
                    <a:pt x="3005" y="2958"/>
                    <a:pt x="3846" y="2357"/>
                  </a:cubicBezTo>
                  <a:cubicBezTo>
                    <a:pt x="4186" y="2037"/>
                    <a:pt x="4507" y="1776"/>
                    <a:pt x="4767" y="1356"/>
                  </a:cubicBezTo>
                  <a:cubicBezTo>
                    <a:pt x="5196" y="498"/>
                    <a:pt x="4577" y="1"/>
                    <a:pt x="3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48"/>
            <p:cNvSpPr/>
            <p:nvPr/>
          </p:nvSpPr>
          <p:spPr>
            <a:xfrm>
              <a:off x="4193701" y="3959269"/>
              <a:ext cx="86220" cy="88830"/>
            </a:xfrm>
            <a:custGeom>
              <a:avLst/>
              <a:gdLst/>
              <a:ahLst/>
              <a:cxnLst/>
              <a:rect l="l" t="t" r="r" b="b"/>
              <a:pathLst>
                <a:path w="3006" h="3097" extrusionOk="0">
                  <a:moveTo>
                    <a:pt x="1254" y="1"/>
                  </a:moveTo>
                  <a:cubicBezTo>
                    <a:pt x="1196" y="1"/>
                    <a:pt x="1139" y="4"/>
                    <a:pt x="1083" y="12"/>
                  </a:cubicBezTo>
                  <a:cubicBezTo>
                    <a:pt x="662" y="92"/>
                    <a:pt x="341" y="353"/>
                    <a:pt x="161" y="693"/>
                  </a:cubicBezTo>
                  <a:cubicBezTo>
                    <a:pt x="1" y="1094"/>
                    <a:pt x="81" y="1434"/>
                    <a:pt x="81" y="1695"/>
                  </a:cubicBezTo>
                  <a:lnTo>
                    <a:pt x="161" y="3097"/>
                  </a:lnTo>
                  <a:lnTo>
                    <a:pt x="1083" y="3016"/>
                  </a:lnTo>
                  <a:lnTo>
                    <a:pt x="1002" y="1695"/>
                  </a:lnTo>
                  <a:cubicBezTo>
                    <a:pt x="1002" y="1434"/>
                    <a:pt x="1002" y="1274"/>
                    <a:pt x="1083" y="1094"/>
                  </a:cubicBezTo>
                  <a:cubicBezTo>
                    <a:pt x="1083" y="1014"/>
                    <a:pt x="1163" y="1014"/>
                    <a:pt x="1243" y="933"/>
                  </a:cubicBezTo>
                  <a:cubicBezTo>
                    <a:pt x="1423" y="933"/>
                    <a:pt x="1663" y="1094"/>
                    <a:pt x="1844" y="1354"/>
                  </a:cubicBezTo>
                  <a:cubicBezTo>
                    <a:pt x="1924" y="1594"/>
                    <a:pt x="2004" y="2015"/>
                    <a:pt x="2004" y="2356"/>
                  </a:cubicBezTo>
                  <a:lnTo>
                    <a:pt x="3005" y="2356"/>
                  </a:lnTo>
                  <a:cubicBezTo>
                    <a:pt x="2925" y="1855"/>
                    <a:pt x="2925" y="1354"/>
                    <a:pt x="2665" y="853"/>
                  </a:cubicBezTo>
                  <a:cubicBezTo>
                    <a:pt x="2376" y="329"/>
                    <a:pt x="1792" y="1"/>
                    <a:pt x="1254" y="1"/>
                  </a:cubicBezTo>
                  <a:close/>
                </a:path>
              </a:pathLst>
            </a:custGeom>
            <a:solidFill>
              <a:srgbClr val="2C3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4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7" name="Google Shape;4337;p47"/>
          <p:cNvGrpSpPr/>
          <p:nvPr/>
        </p:nvGrpSpPr>
        <p:grpSpPr>
          <a:xfrm>
            <a:off x="560540" y="604956"/>
            <a:ext cx="8068434" cy="4066153"/>
            <a:chOff x="584449" y="689204"/>
            <a:chExt cx="8068434" cy="4066153"/>
          </a:xfrm>
        </p:grpSpPr>
        <p:grpSp>
          <p:nvGrpSpPr>
            <p:cNvPr id="4338" name="Google Shape;4338;p47"/>
            <p:cNvGrpSpPr/>
            <p:nvPr/>
          </p:nvGrpSpPr>
          <p:grpSpPr>
            <a:xfrm>
              <a:off x="584449" y="689204"/>
              <a:ext cx="8068434" cy="3914464"/>
              <a:chOff x="584449" y="689204"/>
              <a:chExt cx="8068434" cy="3914464"/>
            </a:xfrm>
          </p:grpSpPr>
          <p:sp>
            <p:nvSpPr>
              <p:cNvPr id="4339" name="Google Shape;4339;p47"/>
              <p:cNvSpPr/>
              <p:nvPr/>
            </p:nvSpPr>
            <p:spPr>
              <a:xfrm>
                <a:off x="3442903" y="1438330"/>
                <a:ext cx="276104" cy="275560"/>
              </a:xfrm>
              <a:custGeom>
                <a:avLst/>
                <a:gdLst/>
                <a:ahLst/>
                <a:cxnLst/>
                <a:rect l="l" t="t" r="r" b="b"/>
                <a:pathLst>
                  <a:path w="12190" h="12166" extrusionOk="0">
                    <a:moveTo>
                      <a:pt x="6095" y="0"/>
                    </a:moveTo>
                    <a:cubicBezTo>
                      <a:pt x="2762" y="0"/>
                      <a:pt x="1" y="2762"/>
                      <a:pt x="1" y="6072"/>
                    </a:cubicBezTo>
                    <a:cubicBezTo>
                      <a:pt x="1" y="9404"/>
                      <a:pt x="2762" y="12166"/>
                      <a:pt x="6095" y="12166"/>
                    </a:cubicBezTo>
                    <a:cubicBezTo>
                      <a:pt x="9519" y="12166"/>
                      <a:pt x="12189" y="9404"/>
                      <a:pt x="12189" y="6072"/>
                    </a:cubicBezTo>
                    <a:cubicBezTo>
                      <a:pt x="12189" y="2762"/>
                      <a:pt x="9519" y="0"/>
                      <a:pt x="6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47"/>
              <p:cNvSpPr/>
              <p:nvPr/>
            </p:nvSpPr>
            <p:spPr>
              <a:xfrm>
                <a:off x="4287681" y="705738"/>
                <a:ext cx="275560" cy="275583"/>
              </a:xfrm>
              <a:custGeom>
                <a:avLst/>
                <a:gdLst/>
                <a:ahLst/>
                <a:cxnLst/>
                <a:rect l="l" t="t" r="r" b="b"/>
                <a:pathLst>
                  <a:path w="12166" h="12167" extrusionOk="0">
                    <a:moveTo>
                      <a:pt x="6072" y="1"/>
                    </a:moveTo>
                    <a:cubicBezTo>
                      <a:pt x="2739" y="1"/>
                      <a:pt x="0" y="2762"/>
                      <a:pt x="0" y="6095"/>
                    </a:cubicBezTo>
                    <a:cubicBezTo>
                      <a:pt x="0" y="9427"/>
                      <a:pt x="2739" y="12166"/>
                      <a:pt x="6072" y="12166"/>
                    </a:cubicBezTo>
                    <a:cubicBezTo>
                      <a:pt x="9495" y="12166"/>
                      <a:pt x="12166" y="9427"/>
                      <a:pt x="12166" y="6095"/>
                    </a:cubicBezTo>
                    <a:cubicBezTo>
                      <a:pt x="12166" y="2762"/>
                      <a:pt x="9495" y="1"/>
                      <a:pt x="60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47"/>
              <p:cNvSpPr/>
              <p:nvPr/>
            </p:nvSpPr>
            <p:spPr>
              <a:xfrm>
                <a:off x="3538033" y="3868178"/>
                <a:ext cx="275583" cy="275583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67" extrusionOk="0">
                    <a:moveTo>
                      <a:pt x="6072" y="1"/>
                    </a:moveTo>
                    <a:cubicBezTo>
                      <a:pt x="2739" y="1"/>
                      <a:pt x="0" y="2763"/>
                      <a:pt x="0" y="6072"/>
                    </a:cubicBezTo>
                    <a:cubicBezTo>
                      <a:pt x="0" y="9405"/>
                      <a:pt x="2739" y="12167"/>
                      <a:pt x="6072" y="12167"/>
                    </a:cubicBezTo>
                    <a:cubicBezTo>
                      <a:pt x="9496" y="12167"/>
                      <a:pt x="12166" y="9405"/>
                      <a:pt x="12166" y="6072"/>
                    </a:cubicBezTo>
                    <a:cubicBezTo>
                      <a:pt x="12166" y="2763"/>
                      <a:pt x="9496" y="1"/>
                      <a:pt x="60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47"/>
              <p:cNvSpPr/>
              <p:nvPr/>
            </p:nvSpPr>
            <p:spPr>
              <a:xfrm>
                <a:off x="5810433" y="994231"/>
                <a:ext cx="275583" cy="276081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89" extrusionOk="0">
                    <a:moveTo>
                      <a:pt x="6095" y="0"/>
                    </a:moveTo>
                    <a:cubicBezTo>
                      <a:pt x="2762" y="0"/>
                      <a:pt x="1" y="2762"/>
                      <a:pt x="1" y="6094"/>
                    </a:cubicBezTo>
                    <a:cubicBezTo>
                      <a:pt x="1" y="9427"/>
                      <a:pt x="2762" y="12189"/>
                      <a:pt x="6095" y="12189"/>
                    </a:cubicBezTo>
                    <a:cubicBezTo>
                      <a:pt x="9519" y="12189"/>
                      <a:pt x="12167" y="9427"/>
                      <a:pt x="12167" y="6094"/>
                    </a:cubicBezTo>
                    <a:cubicBezTo>
                      <a:pt x="12167" y="2762"/>
                      <a:pt x="9519" y="0"/>
                      <a:pt x="6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47"/>
              <p:cNvSpPr/>
              <p:nvPr/>
            </p:nvSpPr>
            <p:spPr>
              <a:xfrm>
                <a:off x="3001387" y="3010490"/>
                <a:ext cx="275583" cy="276104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90" extrusionOk="0">
                    <a:moveTo>
                      <a:pt x="6095" y="1"/>
                    </a:moveTo>
                    <a:cubicBezTo>
                      <a:pt x="2763" y="1"/>
                      <a:pt x="1" y="2763"/>
                      <a:pt x="1" y="6095"/>
                    </a:cubicBezTo>
                    <a:cubicBezTo>
                      <a:pt x="1" y="9427"/>
                      <a:pt x="2763" y="12189"/>
                      <a:pt x="6095" y="12189"/>
                    </a:cubicBezTo>
                    <a:cubicBezTo>
                      <a:pt x="9519" y="12189"/>
                      <a:pt x="12167" y="9427"/>
                      <a:pt x="12167" y="6095"/>
                    </a:cubicBezTo>
                    <a:cubicBezTo>
                      <a:pt x="12167" y="2763"/>
                      <a:pt x="9519" y="1"/>
                      <a:pt x="60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47"/>
              <p:cNvSpPr/>
              <p:nvPr/>
            </p:nvSpPr>
            <p:spPr>
              <a:xfrm>
                <a:off x="5666198" y="4328085"/>
                <a:ext cx="275583" cy="275583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67" extrusionOk="0">
                    <a:moveTo>
                      <a:pt x="6095" y="0"/>
                    </a:moveTo>
                    <a:cubicBezTo>
                      <a:pt x="2762" y="0"/>
                      <a:pt x="0" y="2762"/>
                      <a:pt x="0" y="6072"/>
                    </a:cubicBezTo>
                    <a:cubicBezTo>
                      <a:pt x="0" y="9404"/>
                      <a:pt x="2762" y="12166"/>
                      <a:pt x="6095" y="12166"/>
                    </a:cubicBezTo>
                    <a:cubicBezTo>
                      <a:pt x="9519" y="12166"/>
                      <a:pt x="12166" y="9404"/>
                      <a:pt x="12166" y="6072"/>
                    </a:cubicBezTo>
                    <a:cubicBezTo>
                      <a:pt x="12166" y="2762"/>
                      <a:pt x="9519" y="0"/>
                      <a:pt x="6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47"/>
              <p:cNvSpPr/>
              <p:nvPr/>
            </p:nvSpPr>
            <p:spPr>
              <a:xfrm>
                <a:off x="4589084" y="4083262"/>
                <a:ext cx="172185" cy="172684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7624" extrusionOk="0">
                    <a:moveTo>
                      <a:pt x="3812" y="0"/>
                    </a:moveTo>
                    <a:cubicBezTo>
                      <a:pt x="1712" y="0"/>
                      <a:pt x="0" y="1712"/>
                      <a:pt x="0" y="3812"/>
                    </a:cubicBezTo>
                    <a:cubicBezTo>
                      <a:pt x="0" y="5912"/>
                      <a:pt x="1712" y="7624"/>
                      <a:pt x="3812" y="7624"/>
                    </a:cubicBezTo>
                    <a:cubicBezTo>
                      <a:pt x="5889" y="7624"/>
                      <a:pt x="7601" y="5912"/>
                      <a:pt x="7601" y="3812"/>
                    </a:cubicBezTo>
                    <a:cubicBezTo>
                      <a:pt x="7601" y="1712"/>
                      <a:pt x="5889" y="0"/>
                      <a:pt x="3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47"/>
              <p:cNvSpPr/>
              <p:nvPr/>
            </p:nvSpPr>
            <p:spPr>
              <a:xfrm>
                <a:off x="815026" y="4186660"/>
                <a:ext cx="172185" cy="172684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7624" extrusionOk="0">
                    <a:moveTo>
                      <a:pt x="3812" y="0"/>
                    </a:moveTo>
                    <a:cubicBezTo>
                      <a:pt x="1712" y="0"/>
                      <a:pt x="0" y="1712"/>
                      <a:pt x="0" y="3812"/>
                    </a:cubicBezTo>
                    <a:cubicBezTo>
                      <a:pt x="0" y="5912"/>
                      <a:pt x="1712" y="7624"/>
                      <a:pt x="3812" y="7624"/>
                    </a:cubicBezTo>
                    <a:cubicBezTo>
                      <a:pt x="5889" y="7624"/>
                      <a:pt x="7601" y="5912"/>
                      <a:pt x="7601" y="3812"/>
                    </a:cubicBezTo>
                    <a:cubicBezTo>
                      <a:pt x="7601" y="1712"/>
                      <a:pt x="5889" y="0"/>
                      <a:pt x="3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47"/>
              <p:cNvSpPr/>
              <p:nvPr/>
            </p:nvSpPr>
            <p:spPr>
              <a:xfrm>
                <a:off x="3279529" y="2357241"/>
                <a:ext cx="31416" cy="18211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04" extrusionOk="0">
                    <a:moveTo>
                      <a:pt x="314" y="0"/>
                    </a:moveTo>
                    <a:cubicBezTo>
                      <a:pt x="190" y="0"/>
                      <a:pt x="92" y="85"/>
                      <a:pt x="92" y="219"/>
                    </a:cubicBezTo>
                    <a:cubicBezTo>
                      <a:pt x="1" y="424"/>
                      <a:pt x="92" y="607"/>
                      <a:pt x="275" y="698"/>
                    </a:cubicBezTo>
                    <a:cubicBezTo>
                      <a:pt x="457" y="789"/>
                      <a:pt x="663" y="789"/>
                      <a:pt x="845" y="789"/>
                    </a:cubicBezTo>
                    <a:cubicBezTo>
                      <a:pt x="877" y="799"/>
                      <a:pt x="909" y="804"/>
                      <a:pt x="940" y="804"/>
                    </a:cubicBezTo>
                    <a:cubicBezTo>
                      <a:pt x="1195" y="804"/>
                      <a:pt x="1386" y="493"/>
                      <a:pt x="1142" y="310"/>
                    </a:cubicBezTo>
                    <a:cubicBezTo>
                      <a:pt x="937" y="219"/>
                      <a:pt x="754" y="36"/>
                      <a:pt x="457" y="36"/>
                    </a:cubicBezTo>
                    <a:cubicBezTo>
                      <a:pt x="408" y="12"/>
                      <a:pt x="359" y="0"/>
                      <a:pt x="314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47"/>
              <p:cNvSpPr/>
              <p:nvPr/>
            </p:nvSpPr>
            <p:spPr>
              <a:xfrm>
                <a:off x="3354500" y="2389427"/>
                <a:ext cx="24598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888" extrusionOk="0">
                    <a:moveTo>
                      <a:pt x="535" y="0"/>
                    </a:moveTo>
                    <a:cubicBezTo>
                      <a:pt x="414" y="0"/>
                      <a:pt x="289" y="51"/>
                      <a:pt x="206" y="144"/>
                    </a:cubicBezTo>
                    <a:cubicBezTo>
                      <a:pt x="0" y="327"/>
                      <a:pt x="115" y="601"/>
                      <a:pt x="297" y="806"/>
                    </a:cubicBezTo>
                    <a:cubicBezTo>
                      <a:pt x="377" y="863"/>
                      <a:pt x="460" y="887"/>
                      <a:pt x="539" y="887"/>
                    </a:cubicBezTo>
                    <a:cubicBezTo>
                      <a:pt x="842" y="887"/>
                      <a:pt x="1085" y="526"/>
                      <a:pt x="868" y="236"/>
                    </a:cubicBezTo>
                    <a:cubicBezTo>
                      <a:pt x="818" y="74"/>
                      <a:pt x="680" y="0"/>
                      <a:pt x="535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47"/>
              <p:cNvSpPr/>
              <p:nvPr/>
            </p:nvSpPr>
            <p:spPr>
              <a:xfrm>
                <a:off x="3287796" y="2441793"/>
                <a:ext cx="30532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777" extrusionOk="0">
                    <a:moveTo>
                      <a:pt x="480" y="1"/>
                    </a:moveTo>
                    <a:cubicBezTo>
                      <a:pt x="1" y="1"/>
                      <a:pt x="1" y="777"/>
                      <a:pt x="480" y="777"/>
                    </a:cubicBezTo>
                    <a:lnTo>
                      <a:pt x="777" y="777"/>
                    </a:lnTo>
                    <a:cubicBezTo>
                      <a:pt x="868" y="777"/>
                      <a:pt x="960" y="777"/>
                      <a:pt x="1051" y="686"/>
                    </a:cubicBezTo>
                    <a:cubicBezTo>
                      <a:pt x="1348" y="571"/>
                      <a:pt x="1348" y="206"/>
                      <a:pt x="1051" y="115"/>
                    </a:cubicBezTo>
                    <a:cubicBezTo>
                      <a:pt x="960" y="115"/>
                      <a:pt x="960" y="1"/>
                      <a:pt x="868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47"/>
              <p:cNvSpPr/>
              <p:nvPr/>
            </p:nvSpPr>
            <p:spPr>
              <a:xfrm>
                <a:off x="3260457" y="1830447"/>
                <a:ext cx="28063" cy="27293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205" extrusionOk="0">
                    <a:moveTo>
                      <a:pt x="786" y="1"/>
                    </a:moveTo>
                    <a:cubicBezTo>
                      <a:pt x="668" y="1"/>
                      <a:pt x="545" y="51"/>
                      <a:pt x="455" y="172"/>
                    </a:cubicBezTo>
                    <a:cubicBezTo>
                      <a:pt x="363" y="286"/>
                      <a:pt x="272" y="378"/>
                      <a:pt x="272" y="469"/>
                    </a:cubicBezTo>
                    <a:cubicBezTo>
                      <a:pt x="158" y="560"/>
                      <a:pt x="158" y="743"/>
                      <a:pt x="67" y="857"/>
                    </a:cubicBezTo>
                    <a:cubicBezTo>
                      <a:pt x="1" y="1054"/>
                      <a:pt x="184" y="1204"/>
                      <a:pt x="360" y="1204"/>
                    </a:cubicBezTo>
                    <a:cubicBezTo>
                      <a:pt x="428" y="1204"/>
                      <a:pt x="495" y="1182"/>
                      <a:pt x="546" y="1131"/>
                    </a:cubicBezTo>
                    <a:cubicBezTo>
                      <a:pt x="637" y="1040"/>
                      <a:pt x="729" y="1040"/>
                      <a:pt x="843" y="948"/>
                    </a:cubicBezTo>
                    <a:cubicBezTo>
                      <a:pt x="934" y="857"/>
                      <a:pt x="1025" y="652"/>
                      <a:pt x="1117" y="469"/>
                    </a:cubicBezTo>
                    <a:cubicBezTo>
                      <a:pt x="1239" y="209"/>
                      <a:pt x="1024" y="1"/>
                      <a:pt x="786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47"/>
              <p:cNvSpPr/>
              <p:nvPr/>
            </p:nvSpPr>
            <p:spPr>
              <a:xfrm>
                <a:off x="3306097" y="1781795"/>
                <a:ext cx="18437" cy="23579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041" extrusionOk="0">
                    <a:moveTo>
                      <a:pt x="518" y="0"/>
                    </a:moveTo>
                    <a:cubicBezTo>
                      <a:pt x="489" y="0"/>
                      <a:pt x="458" y="12"/>
                      <a:pt x="426" y="38"/>
                    </a:cubicBezTo>
                    <a:cubicBezTo>
                      <a:pt x="152" y="152"/>
                      <a:pt x="60" y="517"/>
                      <a:pt x="60" y="722"/>
                    </a:cubicBezTo>
                    <a:cubicBezTo>
                      <a:pt x="1" y="901"/>
                      <a:pt x="135" y="1041"/>
                      <a:pt x="261" y="1041"/>
                    </a:cubicBezTo>
                    <a:cubicBezTo>
                      <a:pt x="329" y="1041"/>
                      <a:pt x="394" y="1000"/>
                      <a:pt x="426" y="905"/>
                    </a:cubicBezTo>
                    <a:cubicBezTo>
                      <a:pt x="631" y="722"/>
                      <a:pt x="814" y="426"/>
                      <a:pt x="722" y="152"/>
                    </a:cubicBezTo>
                    <a:cubicBezTo>
                      <a:pt x="657" y="70"/>
                      <a:pt x="592" y="0"/>
                      <a:pt x="518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47"/>
              <p:cNvSpPr/>
              <p:nvPr/>
            </p:nvSpPr>
            <p:spPr>
              <a:xfrm>
                <a:off x="3269200" y="1444264"/>
                <a:ext cx="37871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888" extrusionOk="0">
                    <a:moveTo>
                      <a:pt x="1443" y="0"/>
                    </a:moveTo>
                    <a:cubicBezTo>
                      <a:pt x="1427" y="0"/>
                      <a:pt x="1410" y="4"/>
                      <a:pt x="1393" y="12"/>
                    </a:cubicBezTo>
                    <a:cubicBezTo>
                      <a:pt x="1027" y="12"/>
                      <a:pt x="731" y="12"/>
                      <a:pt x="343" y="103"/>
                    </a:cubicBezTo>
                    <a:cubicBezTo>
                      <a:pt x="1" y="296"/>
                      <a:pt x="139" y="888"/>
                      <a:pt x="476" y="888"/>
                    </a:cubicBezTo>
                    <a:cubicBezTo>
                      <a:pt x="499" y="888"/>
                      <a:pt x="523" y="885"/>
                      <a:pt x="548" y="879"/>
                    </a:cubicBezTo>
                    <a:cubicBezTo>
                      <a:pt x="913" y="788"/>
                      <a:pt x="1210" y="583"/>
                      <a:pt x="1484" y="491"/>
                    </a:cubicBezTo>
                    <a:cubicBezTo>
                      <a:pt x="1672" y="408"/>
                      <a:pt x="1612" y="0"/>
                      <a:pt x="144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47"/>
              <p:cNvSpPr/>
              <p:nvPr/>
            </p:nvSpPr>
            <p:spPr>
              <a:xfrm>
                <a:off x="3330265" y="1418602"/>
                <a:ext cx="15266" cy="16308"/>
              </a:xfrm>
              <a:custGeom>
                <a:avLst/>
                <a:gdLst/>
                <a:ahLst/>
                <a:cxnLst/>
                <a:rect l="l" t="t" r="r" b="b"/>
                <a:pathLst>
                  <a:path w="674" h="720" extrusionOk="0">
                    <a:moveTo>
                      <a:pt x="437" y="1"/>
                    </a:moveTo>
                    <a:cubicBezTo>
                      <a:pt x="367" y="1"/>
                      <a:pt x="290" y="31"/>
                      <a:pt x="226" y="95"/>
                    </a:cubicBezTo>
                    <a:cubicBezTo>
                      <a:pt x="226" y="209"/>
                      <a:pt x="135" y="300"/>
                      <a:pt x="135" y="392"/>
                    </a:cubicBezTo>
                    <a:cubicBezTo>
                      <a:pt x="1" y="570"/>
                      <a:pt x="158" y="720"/>
                      <a:pt x="309" y="720"/>
                    </a:cubicBezTo>
                    <a:cubicBezTo>
                      <a:pt x="389" y="720"/>
                      <a:pt x="468" y="677"/>
                      <a:pt x="500" y="574"/>
                    </a:cubicBezTo>
                    <a:cubicBezTo>
                      <a:pt x="614" y="483"/>
                      <a:pt x="614" y="392"/>
                      <a:pt x="614" y="300"/>
                    </a:cubicBezTo>
                    <a:cubicBezTo>
                      <a:pt x="673" y="107"/>
                      <a:pt x="568" y="1"/>
                      <a:pt x="43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47"/>
              <p:cNvSpPr/>
              <p:nvPr/>
            </p:nvSpPr>
            <p:spPr>
              <a:xfrm>
                <a:off x="3350718" y="1319576"/>
                <a:ext cx="21744" cy="17961"/>
              </a:xfrm>
              <a:custGeom>
                <a:avLst/>
                <a:gdLst/>
                <a:ahLst/>
                <a:cxnLst/>
                <a:rect l="l" t="t" r="r" b="b"/>
                <a:pathLst>
                  <a:path w="960" h="793" extrusionOk="0">
                    <a:moveTo>
                      <a:pt x="591" y="1"/>
                    </a:moveTo>
                    <a:cubicBezTo>
                      <a:pt x="520" y="1"/>
                      <a:pt x="443" y="32"/>
                      <a:pt x="373" y="107"/>
                    </a:cubicBezTo>
                    <a:cubicBezTo>
                      <a:pt x="282" y="199"/>
                      <a:pt x="167" y="290"/>
                      <a:pt x="76" y="381"/>
                    </a:cubicBezTo>
                    <a:cubicBezTo>
                      <a:pt x="1" y="626"/>
                      <a:pt x="112" y="793"/>
                      <a:pt x="319" y="793"/>
                    </a:cubicBezTo>
                    <a:cubicBezTo>
                      <a:pt x="363" y="793"/>
                      <a:pt x="412" y="785"/>
                      <a:pt x="464" y="769"/>
                    </a:cubicBezTo>
                    <a:cubicBezTo>
                      <a:pt x="555" y="678"/>
                      <a:pt x="647" y="587"/>
                      <a:pt x="738" y="473"/>
                    </a:cubicBezTo>
                    <a:cubicBezTo>
                      <a:pt x="959" y="268"/>
                      <a:pt x="800" y="1"/>
                      <a:pt x="591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47"/>
              <p:cNvSpPr/>
              <p:nvPr/>
            </p:nvSpPr>
            <p:spPr>
              <a:xfrm>
                <a:off x="6562142" y="876995"/>
                <a:ext cx="148924" cy="141042"/>
              </a:xfrm>
              <a:custGeom>
                <a:avLst/>
                <a:gdLst/>
                <a:ahLst/>
                <a:cxnLst/>
                <a:rect l="l" t="t" r="r" b="b"/>
                <a:pathLst>
                  <a:path w="6575" h="6227" extrusionOk="0">
                    <a:moveTo>
                      <a:pt x="3459" y="0"/>
                    </a:moveTo>
                    <a:cubicBezTo>
                      <a:pt x="3424" y="0"/>
                      <a:pt x="3379" y="52"/>
                      <a:pt x="3333" y="155"/>
                    </a:cubicBezTo>
                    <a:lnTo>
                      <a:pt x="3333" y="1478"/>
                    </a:lnTo>
                    <a:cubicBezTo>
                      <a:pt x="3333" y="1570"/>
                      <a:pt x="3242" y="1570"/>
                      <a:pt x="3151" y="1661"/>
                    </a:cubicBezTo>
                    <a:cubicBezTo>
                      <a:pt x="3151" y="1736"/>
                      <a:pt x="3213" y="1889"/>
                      <a:pt x="3286" y="1889"/>
                    </a:cubicBezTo>
                    <a:cubicBezTo>
                      <a:pt x="3301" y="1889"/>
                      <a:pt x="3317" y="1882"/>
                      <a:pt x="3333" y="1866"/>
                    </a:cubicBezTo>
                    <a:lnTo>
                      <a:pt x="3333" y="2802"/>
                    </a:lnTo>
                    <a:lnTo>
                      <a:pt x="3151" y="2802"/>
                    </a:lnTo>
                    <a:cubicBezTo>
                      <a:pt x="2580" y="2232"/>
                      <a:pt x="2101" y="1661"/>
                      <a:pt x="1530" y="908"/>
                    </a:cubicBezTo>
                    <a:cubicBezTo>
                      <a:pt x="1530" y="890"/>
                      <a:pt x="1523" y="883"/>
                      <a:pt x="1513" y="883"/>
                    </a:cubicBezTo>
                    <a:cubicBezTo>
                      <a:pt x="1470" y="883"/>
                      <a:pt x="1365" y="1017"/>
                      <a:pt x="1439" y="1090"/>
                    </a:cubicBezTo>
                    <a:cubicBezTo>
                      <a:pt x="1804" y="1661"/>
                      <a:pt x="2283" y="2232"/>
                      <a:pt x="2762" y="2802"/>
                    </a:cubicBezTo>
                    <a:lnTo>
                      <a:pt x="1439" y="2802"/>
                    </a:lnTo>
                    <a:cubicBezTo>
                      <a:pt x="1347" y="2620"/>
                      <a:pt x="1142" y="2437"/>
                      <a:pt x="1051" y="2232"/>
                    </a:cubicBezTo>
                    <a:cubicBezTo>
                      <a:pt x="868" y="2049"/>
                      <a:pt x="777" y="1866"/>
                      <a:pt x="571" y="1570"/>
                    </a:cubicBezTo>
                    <a:cubicBezTo>
                      <a:pt x="480" y="1570"/>
                      <a:pt x="389" y="1661"/>
                      <a:pt x="480" y="1752"/>
                    </a:cubicBezTo>
                    <a:cubicBezTo>
                      <a:pt x="571" y="1958"/>
                      <a:pt x="663" y="2140"/>
                      <a:pt x="868" y="2437"/>
                    </a:cubicBezTo>
                    <a:cubicBezTo>
                      <a:pt x="959" y="2528"/>
                      <a:pt x="959" y="2620"/>
                      <a:pt x="1051" y="2802"/>
                    </a:cubicBezTo>
                    <a:cubicBezTo>
                      <a:pt x="777" y="2711"/>
                      <a:pt x="480" y="2711"/>
                      <a:pt x="206" y="2711"/>
                    </a:cubicBezTo>
                    <a:cubicBezTo>
                      <a:pt x="1" y="2711"/>
                      <a:pt x="1" y="2894"/>
                      <a:pt x="92" y="2894"/>
                    </a:cubicBezTo>
                    <a:cubicBezTo>
                      <a:pt x="571" y="3008"/>
                      <a:pt x="959" y="3099"/>
                      <a:pt x="1347" y="3099"/>
                    </a:cubicBezTo>
                    <a:cubicBezTo>
                      <a:pt x="1051" y="3373"/>
                      <a:pt x="777" y="3761"/>
                      <a:pt x="480" y="4035"/>
                    </a:cubicBezTo>
                    <a:cubicBezTo>
                      <a:pt x="406" y="4127"/>
                      <a:pt x="452" y="4265"/>
                      <a:pt x="521" y="4265"/>
                    </a:cubicBezTo>
                    <a:cubicBezTo>
                      <a:pt x="537" y="4265"/>
                      <a:pt x="554" y="4258"/>
                      <a:pt x="571" y="4240"/>
                    </a:cubicBezTo>
                    <a:cubicBezTo>
                      <a:pt x="959" y="3944"/>
                      <a:pt x="1142" y="3578"/>
                      <a:pt x="1439" y="3282"/>
                    </a:cubicBezTo>
                    <a:cubicBezTo>
                      <a:pt x="1530" y="3190"/>
                      <a:pt x="1530" y="3190"/>
                      <a:pt x="1439" y="3099"/>
                    </a:cubicBezTo>
                    <a:lnTo>
                      <a:pt x="1439" y="3099"/>
                    </a:lnTo>
                    <a:cubicBezTo>
                      <a:pt x="1918" y="3190"/>
                      <a:pt x="2374" y="3282"/>
                      <a:pt x="2854" y="3282"/>
                    </a:cubicBezTo>
                    <a:cubicBezTo>
                      <a:pt x="2374" y="3852"/>
                      <a:pt x="1918" y="4423"/>
                      <a:pt x="1439" y="5085"/>
                    </a:cubicBezTo>
                    <a:cubicBezTo>
                      <a:pt x="1269" y="5160"/>
                      <a:pt x="1379" y="5313"/>
                      <a:pt x="1474" y="5313"/>
                    </a:cubicBezTo>
                    <a:cubicBezTo>
                      <a:pt x="1494" y="5313"/>
                      <a:pt x="1514" y="5306"/>
                      <a:pt x="1530" y="5290"/>
                    </a:cubicBezTo>
                    <a:cubicBezTo>
                      <a:pt x="2192" y="4720"/>
                      <a:pt x="2762" y="4035"/>
                      <a:pt x="3333" y="3464"/>
                    </a:cubicBezTo>
                    <a:lnTo>
                      <a:pt x="3333" y="4994"/>
                    </a:lnTo>
                    <a:cubicBezTo>
                      <a:pt x="2945" y="5176"/>
                      <a:pt x="2671" y="5473"/>
                      <a:pt x="2283" y="5655"/>
                    </a:cubicBezTo>
                    <a:cubicBezTo>
                      <a:pt x="2192" y="5747"/>
                      <a:pt x="2283" y="5861"/>
                      <a:pt x="2374" y="5861"/>
                    </a:cubicBezTo>
                    <a:lnTo>
                      <a:pt x="3242" y="5290"/>
                    </a:lnTo>
                    <a:lnTo>
                      <a:pt x="3333" y="5382"/>
                    </a:lnTo>
                    <a:lnTo>
                      <a:pt x="3333" y="5655"/>
                    </a:lnTo>
                    <a:cubicBezTo>
                      <a:pt x="3333" y="5758"/>
                      <a:pt x="3407" y="5810"/>
                      <a:pt x="3481" y="5810"/>
                    </a:cubicBezTo>
                    <a:cubicBezTo>
                      <a:pt x="3556" y="5810"/>
                      <a:pt x="3630" y="5758"/>
                      <a:pt x="3630" y="5655"/>
                    </a:cubicBezTo>
                    <a:lnTo>
                      <a:pt x="3630" y="5564"/>
                    </a:lnTo>
                    <a:cubicBezTo>
                      <a:pt x="3812" y="5861"/>
                      <a:pt x="4086" y="6043"/>
                      <a:pt x="4383" y="6226"/>
                    </a:cubicBezTo>
                    <a:cubicBezTo>
                      <a:pt x="4474" y="6226"/>
                      <a:pt x="4566" y="6135"/>
                      <a:pt x="4474" y="6043"/>
                    </a:cubicBezTo>
                    <a:cubicBezTo>
                      <a:pt x="4200" y="5747"/>
                      <a:pt x="3904" y="5564"/>
                      <a:pt x="3630" y="5290"/>
                    </a:cubicBezTo>
                    <a:lnTo>
                      <a:pt x="3630" y="3852"/>
                    </a:lnTo>
                    <a:cubicBezTo>
                      <a:pt x="4086" y="4240"/>
                      <a:pt x="4566" y="4605"/>
                      <a:pt x="5045" y="4994"/>
                    </a:cubicBezTo>
                    <a:cubicBezTo>
                      <a:pt x="5136" y="4994"/>
                      <a:pt x="5228" y="4902"/>
                      <a:pt x="5136" y="4811"/>
                    </a:cubicBezTo>
                    <a:cubicBezTo>
                      <a:pt x="4657" y="4332"/>
                      <a:pt x="4200" y="3852"/>
                      <a:pt x="3721" y="3373"/>
                    </a:cubicBezTo>
                    <a:lnTo>
                      <a:pt x="5433" y="3373"/>
                    </a:lnTo>
                    <a:lnTo>
                      <a:pt x="5433" y="3464"/>
                    </a:lnTo>
                    <a:lnTo>
                      <a:pt x="5524" y="3464"/>
                    </a:lnTo>
                    <a:cubicBezTo>
                      <a:pt x="5616" y="3670"/>
                      <a:pt x="5798" y="3852"/>
                      <a:pt x="5912" y="4035"/>
                    </a:cubicBezTo>
                    <a:cubicBezTo>
                      <a:pt x="6095" y="4240"/>
                      <a:pt x="6278" y="4423"/>
                      <a:pt x="6483" y="4514"/>
                    </a:cubicBezTo>
                    <a:cubicBezTo>
                      <a:pt x="6483" y="4541"/>
                      <a:pt x="6491" y="4552"/>
                      <a:pt x="6502" y="4552"/>
                    </a:cubicBezTo>
                    <a:cubicBezTo>
                      <a:pt x="6529" y="4552"/>
                      <a:pt x="6574" y="4487"/>
                      <a:pt x="6574" y="4423"/>
                    </a:cubicBezTo>
                    <a:cubicBezTo>
                      <a:pt x="6483" y="4240"/>
                      <a:pt x="6278" y="4035"/>
                      <a:pt x="6095" y="3944"/>
                    </a:cubicBezTo>
                    <a:cubicBezTo>
                      <a:pt x="5912" y="3761"/>
                      <a:pt x="5798" y="3578"/>
                      <a:pt x="5616" y="3373"/>
                    </a:cubicBezTo>
                    <a:cubicBezTo>
                      <a:pt x="5798" y="3282"/>
                      <a:pt x="6095" y="3282"/>
                      <a:pt x="6278" y="3282"/>
                    </a:cubicBezTo>
                    <a:cubicBezTo>
                      <a:pt x="6483" y="3190"/>
                      <a:pt x="6369" y="2894"/>
                      <a:pt x="6186" y="2894"/>
                    </a:cubicBezTo>
                    <a:lnTo>
                      <a:pt x="5912" y="2894"/>
                    </a:lnTo>
                    <a:cubicBezTo>
                      <a:pt x="5912" y="2894"/>
                      <a:pt x="5912" y="2802"/>
                      <a:pt x="6004" y="2802"/>
                    </a:cubicBezTo>
                    <a:cubicBezTo>
                      <a:pt x="6095" y="2620"/>
                      <a:pt x="6186" y="2437"/>
                      <a:pt x="6278" y="2232"/>
                    </a:cubicBezTo>
                    <a:cubicBezTo>
                      <a:pt x="6278" y="2140"/>
                      <a:pt x="6186" y="2140"/>
                      <a:pt x="6186" y="2140"/>
                    </a:cubicBezTo>
                    <a:cubicBezTo>
                      <a:pt x="6004" y="2323"/>
                      <a:pt x="5912" y="2528"/>
                      <a:pt x="5707" y="2711"/>
                    </a:cubicBezTo>
                    <a:cubicBezTo>
                      <a:pt x="5707" y="2802"/>
                      <a:pt x="5616" y="2802"/>
                      <a:pt x="5616" y="2894"/>
                    </a:cubicBezTo>
                    <a:cubicBezTo>
                      <a:pt x="5045" y="2894"/>
                      <a:pt x="4383" y="2894"/>
                      <a:pt x="3812" y="2802"/>
                    </a:cubicBezTo>
                    <a:cubicBezTo>
                      <a:pt x="4383" y="2140"/>
                      <a:pt x="4954" y="1478"/>
                      <a:pt x="5616" y="817"/>
                    </a:cubicBezTo>
                    <a:cubicBezTo>
                      <a:pt x="5683" y="665"/>
                      <a:pt x="5601" y="576"/>
                      <a:pt x="5517" y="576"/>
                    </a:cubicBezTo>
                    <a:cubicBezTo>
                      <a:pt x="5487" y="576"/>
                      <a:pt x="5457" y="587"/>
                      <a:pt x="5433" y="611"/>
                    </a:cubicBezTo>
                    <a:cubicBezTo>
                      <a:pt x="4862" y="1296"/>
                      <a:pt x="4292" y="1866"/>
                      <a:pt x="3630" y="2528"/>
                    </a:cubicBezTo>
                    <a:lnTo>
                      <a:pt x="3630" y="1570"/>
                    </a:lnTo>
                    <a:cubicBezTo>
                      <a:pt x="3812" y="1296"/>
                      <a:pt x="3995" y="999"/>
                      <a:pt x="4200" y="725"/>
                    </a:cubicBezTo>
                    <a:cubicBezTo>
                      <a:pt x="4275" y="633"/>
                      <a:pt x="4228" y="495"/>
                      <a:pt x="4148" y="495"/>
                    </a:cubicBezTo>
                    <a:cubicBezTo>
                      <a:pt x="4129" y="495"/>
                      <a:pt x="4108" y="503"/>
                      <a:pt x="4086" y="520"/>
                    </a:cubicBezTo>
                    <a:cubicBezTo>
                      <a:pt x="3904" y="725"/>
                      <a:pt x="3721" y="908"/>
                      <a:pt x="3630" y="1090"/>
                    </a:cubicBezTo>
                    <a:cubicBezTo>
                      <a:pt x="3630" y="817"/>
                      <a:pt x="3630" y="428"/>
                      <a:pt x="3516" y="155"/>
                    </a:cubicBezTo>
                    <a:cubicBezTo>
                      <a:pt x="3516" y="52"/>
                      <a:pt x="3493" y="0"/>
                      <a:pt x="3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47"/>
              <p:cNvSpPr/>
              <p:nvPr/>
            </p:nvSpPr>
            <p:spPr>
              <a:xfrm>
                <a:off x="6613852" y="885760"/>
                <a:ext cx="21721" cy="27724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224" extrusionOk="0">
                    <a:moveTo>
                      <a:pt x="27" y="1"/>
                    </a:moveTo>
                    <a:cubicBezTo>
                      <a:pt x="0" y="1"/>
                      <a:pt x="0" y="41"/>
                      <a:pt x="0" y="41"/>
                    </a:cubicBezTo>
                    <a:cubicBezTo>
                      <a:pt x="388" y="338"/>
                      <a:pt x="662" y="795"/>
                      <a:pt x="868" y="1183"/>
                    </a:cubicBezTo>
                    <a:cubicBezTo>
                      <a:pt x="868" y="1213"/>
                      <a:pt x="878" y="1223"/>
                      <a:pt x="891" y="1223"/>
                    </a:cubicBezTo>
                    <a:cubicBezTo>
                      <a:pt x="918" y="1223"/>
                      <a:pt x="959" y="1183"/>
                      <a:pt x="959" y="1183"/>
                    </a:cubicBezTo>
                    <a:cubicBezTo>
                      <a:pt x="868" y="612"/>
                      <a:pt x="479" y="224"/>
                      <a:pt x="91" y="41"/>
                    </a:cubicBezTo>
                    <a:cubicBezTo>
                      <a:pt x="61" y="11"/>
                      <a:pt x="41" y="1"/>
                      <a:pt x="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47"/>
              <p:cNvSpPr/>
              <p:nvPr/>
            </p:nvSpPr>
            <p:spPr>
              <a:xfrm>
                <a:off x="832082" y="3449764"/>
                <a:ext cx="161857" cy="142378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6286" extrusionOk="0">
                    <a:moveTo>
                      <a:pt x="2872" y="0"/>
                    </a:moveTo>
                    <a:cubicBezTo>
                      <a:pt x="2821" y="0"/>
                      <a:pt x="2763" y="57"/>
                      <a:pt x="2763" y="122"/>
                    </a:cubicBezTo>
                    <a:cubicBezTo>
                      <a:pt x="2854" y="579"/>
                      <a:pt x="2945" y="1058"/>
                      <a:pt x="3059" y="1537"/>
                    </a:cubicBezTo>
                    <a:cubicBezTo>
                      <a:pt x="3059" y="1629"/>
                      <a:pt x="3059" y="1720"/>
                      <a:pt x="2945" y="1834"/>
                    </a:cubicBezTo>
                    <a:cubicBezTo>
                      <a:pt x="2945" y="1899"/>
                      <a:pt x="3002" y="1963"/>
                      <a:pt x="3068" y="1963"/>
                    </a:cubicBezTo>
                    <a:cubicBezTo>
                      <a:pt x="3095" y="1963"/>
                      <a:pt x="3124" y="1952"/>
                      <a:pt x="3151" y="1925"/>
                    </a:cubicBezTo>
                    <a:cubicBezTo>
                      <a:pt x="3242" y="2291"/>
                      <a:pt x="3333" y="2587"/>
                      <a:pt x="3333" y="2975"/>
                    </a:cubicBezTo>
                    <a:lnTo>
                      <a:pt x="3242" y="2975"/>
                    </a:lnTo>
                    <a:cubicBezTo>
                      <a:pt x="2489" y="2587"/>
                      <a:pt x="1804" y="2017"/>
                      <a:pt x="1142" y="1446"/>
                    </a:cubicBezTo>
                    <a:cubicBezTo>
                      <a:pt x="1125" y="1429"/>
                      <a:pt x="1104" y="1421"/>
                      <a:pt x="1082" y="1421"/>
                    </a:cubicBezTo>
                    <a:cubicBezTo>
                      <a:pt x="991" y="1421"/>
                      <a:pt x="886" y="1555"/>
                      <a:pt x="959" y="1629"/>
                    </a:cubicBezTo>
                    <a:cubicBezTo>
                      <a:pt x="1530" y="2108"/>
                      <a:pt x="2192" y="2679"/>
                      <a:pt x="2763" y="3067"/>
                    </a:cubicBezTo>
                    <a:cubicBezTo>
                      <a:pt x="2375" y="3158"/>
                      <a:pt x="1918" y="3249"/>
                      <a:pt x="1439" y="3341"/>
                    </a:cubicBezTo>
                    <a:cubicBezTo>
                      <a:pt x="1233" y="3249"/>
                      <a:pt x="1051" y="3067"/>
                      <a:pt x="959" y="2975"/>
                    </a:cubicBezTo>
                    <a:cubicBezTo>
                      <a:pt x="663" y="2770"/>
                      <a:pt x="480" y="2587"/>
                      <a:pt x="297" y="2405"/>
                    </a:cubicBezTo>
                    <a:cubicBezTo>
                      <a:pt x="278" y="2380"/>
                      <a:pt x="257" y="2370"/>
                      <a:pt x="237" y="2370"/>
                    </a:cubicBezTo>
                    <a:cubicBezTo>
                      <a:pt x="167" y="2370"/>
                      <a:pt x="117" y="2496"/>
                      <a:pt x="206" y="2496"/>
                    </a:cubicBezTo>
                    <a:cubicBezTo>
                      <a:pt x="389" y="2770"/>
                      <a:pt x="571" y="2975"/>
                      <a:pt x="777" y="3158"/>
                    </a:cubicBezTo>
                    <a:cubicBezTo>
                      <a:pt x="868" y="3249"/>
                      <a:pt x="959" y="3341"/>
                      <a:pt x="1051" y="3432"/>
                    </a:cubicBezTo>
                    <a:cubicBezTo>
                      <a:pt x="777" y="3546"/>
                      <a:pt x="480" y="3546"/>
                      <a:pt x="92" y="3546"/>
                    </a:cubicBezTo>
                    <a:cubicBezTo>
                      <a:pt x="1" y="3637"/>
                      <a:pt x="1" y="3820"/>
                      <a:pt x="206" y="3820"/>
                    </a:cubicBezTo>
                    <a:cubicBezTo>
                      <a:pt x="571" y="3820"/>
                      <a:pt x="959" y="3729"/>
                      <a:pt x="1439" y="3729"/>
                    </a:cubicBezTo>
                    <a:cubicBezTo>
                      <a:pt x="1233" y="4117"/>
                      <a:pt x="959" y="4482"/>
                      <a:pt x="777" y="4870"/>
                    </a:cubicBezTo>
                    <a:cubicBezTo>
                      <a:pt x="693" y="5004"/>
                      <a:pt x="781" y="5088"/>
                      <a:pt x="870" y="5088"/>
                    </a:cubicBezTo>
                    <a:cubicBezTo>
                      <a:pt x="902" y="5088"/>
                      <a:pt x="935" y="5077"/>
                      <a:pt x="959" y="5053"/>
                    </a:cubicBezTo>
                    <a:cubicBezTo>
                      <a:pt x="1233" y="4687"/>
                      <a:pt x="1439" y="4299"/>
                      <a:pt x="1621" y="3820"/>
                    </a:cubicBezTo>
                    <a:cubicBezTo>
                      <a:pt x="1621" y="3820"/>
                      <a:pt x="1621" y="3729"/>
                      <a:pt x="1530" y="3729"/>
                    </a:cubicBezTo>
                    <a:cubicBezTo>
                      <a:pt x="2101" y="3637"/>
                      <a:pt x="2580" y="3637"/>
                      <a:pt x="3059" y="3546"/>
                    </a:cubicBezTo>
                    <a:lnTo>
                      <a:pt x="3059" y="3546"/>
                    </a:lnTo>
                    <a:cubicBezTo>
                      <a:pt x="2671" y="4208"/>
                      <a:pt x="2283" y="4961"/>
                      <a:pt x="2009" y="5714"/>
                    </a:cubicBezTo>
                    <a:cubicBezTo>
                      <a:pt x="1946" y="5794"/>
                      <a:pt x="2015" y="5906"/>
                      <a:pt x="2093" y="5906"/>
                    </a:cubicBezTo>
                    <a:cubicBezTo>
                      <a:pt x="2128" y="5906"/>
                      <a:pt x="2164" y="5884"/>
                      <a:pt x="2192" y="5829"/>
                    </a:cubicBezTo>
                    <a:cubicBezTo>
                      <a:pt x="2671" y="5144"/>
                      <a:pt x="3059" y="4391"/>
                      <a:pt x="3516" y="3546"/>
                    </a:cubicBezTo>
                    <a:lnTo>
                      <a:pt x="3516" y="3637"/>
                    </a:lnTo>
                    <a:cubicBezTo>
                      <a:pt x="3630" y="4117"/>
                      <a:pt x="3813" y="4687"/>
                      <a:pt x="3904" y="5144"/>
                    </a:cubicBezTo>
                    <a:cubicBezTo>
                      <a:pt x="3630" y="5441"/>
                      <a:pt x="3333" y="5829"/>
                      <a:pt x="3059" y="6102"/>
                    </a:cubicBezTo>
                    <a:cubicBezTo>
                      <a:pt x="2945" y="6194"/>
                      <a:pt x="3059" y="6285"/>
                      <a:pt x="3151" y="6285"/>
                    </a:cubicBezTo>
                    <a:cubicBezTo>
                      <a:pt x="3425" y="6011"/>
                      <a:pt x="3721" y="5714"/>
                      <a:pt x="3904" y="5441"/>
                    </a:cubicBezTo>
                    <a:cubicBezTo>
                      <a:pt x="3995" y="5441"/>
                      <a:pt x="3995" y="5532"/>
                      <a:pt x="3995" y="5532"/>
                    </a:cubicBezTo>
                    <a:cubicBezTo>
                      <a:pt x="4086" y="5623"/>
                      <a:pt x="4086" y="5714"/>
                      <a:pt x="4086" y="5829"/>
                    </a:cubicBezTo>
                    <a:cubicBezTo>
                      <a:pt x="4144" y="5920"/>
                      <a:pt x="4218" y="5966"/>
                      <a:pt x="4278" y="5966"/>
                    </a:cubicBezTo>
                    <a:cubicBezTo>
                      <a:pt x="4338" y="5966"/>
                      <a:pt x="4383" y="5920"/>
                      <a:pt x="4383" y="5829"/>
                    </a:cubicBezTo>
                    <a:lnTo>
                      <a:pt x="4383" y="5714"/>
                    </a:lnTo>
                    <a:cubicBezTo>
                      <a:pt x="4657" y="5829"/>
                      <a:pt x="4954" y="6011"/>
                      <a:pt x="5342" y="6102"/>
                    </a:cubicBezTo>
                    <a:cubicBezTo>
                      <a:pt x="5359" y="6120"/>
                      <a:pt x="5377" y="6127"/>
                      <a:pt x="5392" y="6127"/>
                    </a:cubicBezTo>
                    <a:cubicBezTo>
                      <a:pt x="5458" y="6127"/>
                      <a:pt x="5490" y="5994"/>
                      <a:pt x="5342" y="5920"/>
                    </a:cubicBezTo>
                    <a:cubicBezTo>
                      <a:pt x="5045" y="5714"/>
                      <a:pt x="4657" y="5532"/>
                      <a:pt x="4292" y="5441"/>
                    </a:cubicBezTo>
                    <a:cubicBezTo>
                      <a:pt x="4201" y="4870"/>
                      <a:pt x="4086" y="4391"/>
                      <a:pt x="3995" y="3820"/>
                    </a:cubicBezTo>
                    <a:lnTo>
                      <a:pt x="3995" y="3820"/>
                    </a:lnTo>
                    <a:cubicBezTo>
                      <a:pt x="4474" y="4208"/>
                      <a:pt x="5045" y="4482"/>
                      <a:pt x="5616" y="4687"/>
                    </a:cubicBezTo>
                    <a:cubicBezTo>
                      <a:pt x="5648" y="4703"/>
                      <a:pt x="5678" y="4710"/>
                      <a:pt x="5704" y="4710"/>
                    </a:cubicBezTo>
                    <a:cubicBezTo>
                      <a:pt x="5829" y="4710"/>
                      <a:pt x="5877" y="4557"/>
                      <a:pt x="5707" y="4482"/>
                    </a:cubicBezTo>
                    <a:cubicBezTo>
                      <a:pt x="5136" y="4117"/>
                      <a:pt x="4474" y="3820"/>
                      <a:pt x="3904" y="3432"/>
                    </a:cubicBezTo>
                    <a:cubicBezTo>
                      <a:pt x="4474" y="3249"/>
                      <a:pt x="5045" y="3158"/>
                      <a:pt x="5616" y="2975"/>
                    </a:cubicBezTo>
                    <a:cubicBezTo>
                      <a:pt x="5616" y="3067"/>
                      <a:pt x="5707" y="3067"/>
                      <a:pt x="5707" y="3067"/>
                    </a:cubicBezTo>
                    <a:lnTo>
                      <a:pt x="5798" y="3067"/>
                    </a:lnTo>
                    <a:cubicBezTo>
                      <a:pt x="6004" y="3249"/>
                      <a:pt x="6186" y="3341"/>
                      <a:pt x="6369" y="3546"/>
                    </a:cubicBezTo>
                    <a:cubicBezTo>
                      <a:pt x="6574" y="3637"/>
                      <a:pt x="6757" y="3820"/>
                      <a:pt x="7054" y="3911"/>
                    </a:cubicBezTo>
                    <a:cubicBezTo>
                      <a:pt x="7054" y="3911"/>
                      <a:pt x="7145" y="3820"/>
                      <a:pt x="7054" y="3729"/>
                    </a:cubicBezTo>
                    <a:cubicBezTo>
                      <a:pt x="6940" y="3637"/>
                      <a:pt x="6757" y="3546"/>
                      <a:pt x="6574" y="3341"/>
                    </a:cubicBezTo>
                    <a:cubicBezTo>
                      <a:pt x="6278" y="3249"/>
                      <a:pt x="6095" y="3067"/>
                      <a:pt x="5798" y="2975"/>
                    </a:cubicBezTo>
                    <a:lnTo>
                      <a:pt x="5912" y="2861"/>
                    </a:lnTo>
                    <a:cubicBezTo>
                      <a:pt x="6095" y="2861"/>
                      <a:pt x="6278" y="2770"/>
                      <a:pt x="6483" y="2679"/>
                    </a:cubicBezTo>
                    <a:cubicBezTo>
                      <a:pt x="6666" y="2587"/>
                      <a:pt x="6574" y="2291"/>
                      <a:pt x="6369" y="2291"/>
                    </a:cubicBezTo>
                    <a:cubicBezTo>
                      <a:pt x="6278" y="2291"/>
                      <a:pt x="6186" y="2405"/>
                      <a:pt x="6095" y="2405"/>
                    </a:cubicBezTo>
                    <a:lnTo>
                      <a:pt x="6095" y="2291"/>
                    </a:lnTo>
                    <a:cubicBezTo>
                      <a:pt x="6186" y="2017"/>
                      <a:pt x="6278" y="1834"/>
                      <a:pt x="6278" y="1537"/>
                    </a:cubicBezTo>
                    <a:cubicBezTo>
                      <a:pt x="6278" y="1537"/>
                      <a:pt x="6237" y="1497"/>
                      <a:pt x="6210" y="1497"/>
                    </a:cubicBezTo>
                    <a:cubicBezTo>
                      <a:pt x="6197" y="1497"/>
                      <a:pt x="6186" y="1507"/>
                      <a:pt x="6186" y="1537"/>
                    </a:cubicBezTo>
                    <a:cubicBezTo>
                      <a:pt x="6004" y="1720"/>
                      <a:pt x="5912" y="2017"/>
                      <a:pt x="5798" y="2291"/>
                    </a:cubicBezTo>
                    <a:cubicBezTo>
                      <a:pt x="5798" y="2291"/>
                      <a:pt x="5798" y="2405"/>
                      <a:pt x="5707" y="2405"/>
                    </a:cubicBezTo>
                    <a:cubicBezTo>
                      <a:pt x="5136" y="2587"/>
                      <a:pt x="4474" y="2679"/>
                      <a:pt x="3904" y="2861"/>
                    </a:cubicBezTo>
                    <a:cubicBezTo>
                      <a:pt x="4292" y="2017"/>
                      <a:pt x="4771" y="1149"/>
                      <a:pt x="5228" y="305"/>
                    </a:cubicBezTo>
                    <a:cubicBezTo>
                      <a:pt x="5228" y="173"/>
                      <a:pt x="5180" y="77"/>
                      <a:pt x="5119" y="77"/>
                    </a:cubicBezTo>
                    <a:cubicBezTo>
                      <a:pt x="5096" y="77"/>
                      <a:pt x="5070" y="91"/>
                      <a:pt x="5045" y="122"/>
                    </a:cubicBezTo>
                    <a:cubicBezTo>
                      <a:pt x="4566" y="967"/>
                      <a:pt x="4086" y="1720"/>
                      <a:pt x="3630" y="2587"/>
                    </a:cubicBezTo>
                    <a:cubicBezTo>
                      <a:pt x="3516" y="2199"/>
                      <a:pt x="3425" y="1925"/>
                      <a:pt x="3333" y="1537"/>
                    </a:cubicBezTo>
                    <a:cubicBezTo>
                      <a:pt x="3516" y="1264"/>
                      <a:pt x="3630" y="875"/>
                      <a:pt x="3813" y="579"/>
                    </a:cubicBezTo>
                    <a:cubicBezTo>
                      <a:pt x="3813" y="445"/>
                      <a:pt x="3715" y="360"/>
                      <a:pt x="3617" y="360"/>
                    </a:cubicBezTo>
                    <a:cubicBezTo>
                      <a:pt x="3582" y="360"/>
                      <a:pt x="3546" y="372"/>
                      <a:pt x="3516" y="396"/>
                    </a:cubicBezTo>
                    <a:cubicBezTo>
                      <a:pt x="3425" y="693"/>
                      <a:pt x="3333" y="875"/>
                      <a:pt x="3242" y="1149"/>
                    </a:cubicBezTo>
                    <a:cubicBezTo>
                      <a:pt x="3151" y="784"/>
                      <a:pt x="3059" y="396"/>
                      <a:pt x="2945" y="122"/>
                    </a:cubicBezTo>
                    <a:cubicBezTo>
                      <a:pt x="2945" y="33"/>
                      <a:pt x="2911" y="0"/>
                      <a:pt x="2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47"/>
              <p:cNvSpPr/>
              <p:nvPr/>
            </p:nvSpPr>
            <p:spPr>
              <a:xfrm>
                <a:off x="870859" y="3465438"/>
                <a:ext cx="30532" cy="24371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76" extrusionOk="0">
                    <a:moveTo>
                      <a:pt x="92" y="1"/>
                    </a:moveTo>
                    <a:cubicBezTo>
                      <a:pt x="1" y="1"/>
                      <a:pt x="1" y="1"/>
                      <a:pt x="92" y="92"/>
                    </a:cubicBezTo>
                    <a:cubicBezTo>
                      <a:pt x="571" y="275"/>
                      <a:pt x="868" y="663"/>
                      <a:pt x="1142" y="1028"/>
                    </a:cubicBezTo>
                    <a:cubicBezTo>
                      <a:pt x="1169" y="1062"/>
                      <a:pt x="1199" y="1076"/>
                      <a:pt x="1226" y="1076"/>
                    </a:cubicBezTo>
                    <a:cubicBezTo>
                      <a:pt x="1291" y="1076"/>
                      <a:pt x="1347" y="1001"/>
                      <a:pt x="1347" y="937"/>
                    </a:cubicBezTo>
                    <a:cubicBezTo>
                      <a:pt x="1051" y="457"/>
                      <a:pt x="571" y="183"/>
                      <a:pt x="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47"/>
              <p:cNvSpPr/>
              <p:nvPr/>
            </p:nvSpPr>
            <p:spPr>
              <a:xfrm>
                <a:off x="617020" y="1468817"/>
                <a:ext cx="122129" cy="118754"/>
              </a:xfrm>
              <a:custGeom>
                <a:avLst/>
                <a:gdLst/>
                <a:ahLst/>
                <a:cxnLst/>
                <a:rect l="l" t="t" r="r" b="b"/>
                <a:pathLst>
                  <a:path w="5392" h="5243" extrusionOk="0">
                    <a:moveTo>
                      <a:pt x="2180" y="1"/>
                    </a:moveTo>
                    <a:cubicBezTo>
                      <a:pt x="2129" y="1"/>
                      <a:pt x="2078" y="24"/>
                      <a:pt x="2078" y="69"/>
                    </a:cubicBezTo>
                    <a:cubicBezTo>
                      <a:pt x="2078" y="731"/>
                      <a:pt x="2169" y="1416"/>
                      <a:pt x="2283" y="1987"/>
                    </a:cubicBezTo>
                    <a:cubicBezTo>
                      <a:pt x="1986" y="1781"/>
                      <a:pt x="1598" y="1598"/>
                      <a:pt x="1324" y="1416"/>
                    </a:cubicBezTo>
                    <a:cubicBezTo>
                      <a:pt x="1324" y="1210"/>
                      <a:pt x="1324" y="1028"/>
                      <a:pt x="1233" y="845"/>
                    </a:cubicBezTo>
                    <a:lnTo>
                      <a:pt x="1233" y="160"/>
                    </a:lnTo>
                    <a:cubicBezTo>
                      <a:pt x="1233" y="115"/>
                      <a:pt x="1210" y="92"/>
                      <a:pt x="1173" y="92"/>
                    </a:cubicBezTo>
                    <a:cubicBezTo>
                      <a:pt x="1136" y="92"/>
                      <a:pt x="1085" y="115"/>
                      <a:pt x="1028" y="160"/>
                    </a:cubicBezTo>
                    <a:lnTo>
                      <a:pt x="1028" y="845"/>
                    </a:lnTo>
                    <a:lnTo>
                      <a:pt x="1028" y="1210"/>
                    </a:lnTo>
                    <a:cubicBezTo>
                      <a:pt x="845" y="1028"/>
                      <a:pt x="662" y="937"/>
                      <a:pt x="457" y="731"/>
                    </a:cubicBezTo>
                    <a:cubicBezTo>
                      <a:pt x="441" y="715"/>
                      <a:pt x="425" y="708"/>
                      <a:pt x="410" y="708"/>
                    </a:cubicBezTo>
                    <a:cubicBezTo>
                      <a:pt x="339" y="708"/>
                      <a:pt x="290" y="861"/>
                      <a:pt x="366" y="937"/>
                    </a:cubicBezTo>
                    <a:cubicBezTo>
                      <a:pt x="571" y="1119"/>
                      <a:pt x="845" y="1302"/>
                      <a:pt x="1142" y="1598"/>
                    </a:cubicBezTo>
                    <a:cubicBezTo>
                      <a:pt x="754" y="1690"/>
                      <a:pt x="366" y="1781"/>
                      <a:pt x="92" y="1872"/>
                    </a:cubicBezTo>
                    <a:cubicBezTo>
                      <a:pt x="0" y="1872"/>
                      <a:pt x="0" y="2078"/>
                      <a:pt x="92" y="2078"/>
                    </a:cubicBezTo>
                    <a:cubicBezTo>
                      <a:pt x="457" y="1987"/>
                      <a:pt x="845" y="1872"/>
                      <a:pt x="1142" y="1781"/>
                    </a:cubicBezTo>
                    <a:lnTo>
                      <a:pt x="1233" y="1690"/>
                    </a:lnTo>
                    <a:cubicBezTo>
                      <a:pt x="1507" y="1872"/>
                      <a:pt x="1895" y="2169"/>
                      <a:pt x="2169" y="2352"/>
                    </a:cubicBezTo>
                    <a:cubicBezTo>
                      <a:pt x="1507" y="2557"/>
                      <a:pt x="936" y="2831"/>
                      <a:pt x="274" y="3014"/>
                    </a:cubicBezTo>
                    <a:cubicBezTo>
                      <a:pt x="200" y="3106"/>
                      <a:pt x="186" y="3244"/>
                      <a:pt x="281" y="3244"/>
                    </a:cubicBezTo>
                    <a:cubicBezTo>
                      <a:pt x="303" y="3244"/>
                      <a:pt x="331" y="3236"/>
                      <a:pt x="366" y="3219"/>
                    </a:cubicBezTo>
                    <a:cubicBezTo>
                      <a:pt x="1028" y="3128"/>
                      <a:pt x="1712" y="2922"/>
                      <a:pt x="2374" y="2648"/>
                    </a:cubicBezTo>
                    <a:lnTo>
                      <a:pt x="2374" y="2648"/>
                    </a:lnTo>
                    <a:cubicBezTo>
                      <a:pt x="2169" y="3014"/>
                      <a:pt x="1986" y="3402"/>
                      <a:pt x="1712" y="3790"/>
                    </a:cubicBezTo>
                    <a:cubicBezTo>
                      <a:pt x="1416" y="3790"/>
                      <a:pt x="1028" y="3881"/>
                      <a:pt x="662" y="3881"/>
                    </a:cubicBezTo>
                    <a:cubicBezTo>
                      <a:pt x="571" y="3881"/>
                      <a:pt x="571" y="4064"/>
                      <a:pt x="662" y="4064"/>
                    </a:cubicBezTo>
                    <a:cubicBezTo>
                      <a:pt x="936" y="4064"/>
                      <a:pt x="1324" y="4064"/>
                      <a:pt x="1598" y="3972"/>
                    </a:cubicBezTo>
                    <a:lnTo>
                      <a:pt x="1598" y="4064"/>
                    </a:lnTo>
                    <a:cubicBezTo>
                      <a:pt x="1507" y="4155"/>
                      <a:pt x="1507" y="4269"/>
                      <a:pt x="1416" y="4360"/>
                    </a:cubicBezTo>
                    <a:cubicBezTo>
                      <a:pt x="1416" y="4425"/>
                      <a:pt x="1507" y="4489"/>
                      <a:pt x="1601" y="4489"/>
                    </a:cubicBezTo>
                    <a:cubicBezTo>
                      <a:pt x="1640" y="4489"/>
                      <a:pt x="1679" y="4478"/>
                      <a:pt x="1712" y="4452"/>
                    </a:cubicBezTo>
                    <a:lnTo>
                      <a:pt x="1712" y="4360"/>
                    </a:lnTo>
                    <a:cubicBezTo>
                      <a:pt x="1804" y="4634"/>
                      <a:pt x="1895" y="4931"/>
                      <a:pt x="1986" y="5205"/>
                    </a:cubicBezTo>
                    <a:cubicBezTo>
                      <a:pt x="1986" y="5232"/>
                      <a:pt x="2002" y="5243"/>
                      <a:pt x="2024" y="5243"/>
                    </a:cubicBezTo>
                    <a:cubicBezTo>
                      <a:pt x="2078" y="5243"/>
                      <a:pt x="2169" y="5178"/>
                      <a:pt x="2169" y="5114"/>
                    </a:cubicBezTo>
                    <a:cubicBezTo>
                      <a:pt x="2078" y="4726"/>
                      <a:pt x="1986" y="4452"/>
                      <a:pt x="1804" y="4155"/>
                    </a:cubicBezTo>
                    <a:cubicBezTo>
                      <a:pt x="2078" y="3881"/>
                      <a:pt x="2283" y="3493"/>
                      <a:pt x="2557" y="3128"/>
                    </a:cubicBezTo>
                    <a:cubicBezTo>
                      <a:pt x="2648" y="3584"/>
                      <a:pt x="2854" y="4064"/>
                      <a:pt x="3036" y="4543"/>
                    </a:cubicBezTo>
                    <a:cubicBezTo>
                      <a:pt x="3036" y="4570"/>
                      <a:pt x="3052" y="4581"/>
                      <a:pt x="3074" y="4581"/>
                    </a:cubicBezTo>
                    <a:cubicBezTo>
                      <a:pt x="3127" y="4581"/>
                      <a:pt x="3219" y="4516"/>
                      <a:pt x="3219" y="4452"/>
                    </a:cubicBezTo>
                    <a:cubicBezTo>
                      <a:pt x="3036" y="3881"/>
                      <a:pt x="2854" y="3310"/>
                      <a:pt x="2739" y="2831"/>
                    </a:cubicBezTo>
                    <a:lnTo>
                      <a:pt x="2739" y="2831"/>
                    </a:lnTo>
                    <a:cubicBezTo>
                      <a:pt x="3127" y="3014"/>
                      <a:pt x="3516" y="3310"/>
                      <a:pt x="3995" y="3493"/>
                    </a:cubicBezTo>
                    <a:lnTo>
                      <a:pt x="3995" y="3584"/>
                    </a:lnTo>
                    <a:lnTo>
                      <a:pt x="3995" y="3698"/>
                    </a:lnTo>
                    <a:cubicBezTo>
                      <a:pt x="4086" y="3881"/>
                      <a:pt x="4086" y="4064"/>
                      <a:pt x="4086" y="4269"/>
                    </a:cubicBezTo>
                    <a:cubicBezTo>
                      <a:pt x="4177" y="4452"/>
                      <a:pt x="4177" y="4634"/>
                      <a:pt x="4269" y="4840"/>
                    </a:cubicBezTo>
                    <a:cubicBezTo>
                      <a:pt x="4269" y="4885"/>
                      <a:pt x="4292" y="4908"/>
                      <a:pt x="4314" y="4908"/>
                    </a:cubicBezTo>
                    <a:cubicBezTo>
                      <a:pt x="4337" y="4908"/>
                      <a:pt x="4360" y="4885"/>
                      <a:pt x="4360" y="4840"/>
                    </a:cubicBezTo>
                    <a:cubicBezTo>
                      <a:pt x="4360" y="4634"/>
                      <a:pt x="4360" y="4452"/>
                      <a:pt x="4269" y="4269"/>
                    </a:cubicBezTo>
                    <a:cubicBezTo>
                      <a:pt x="4269" y="4064"/>
                      <a:pt x="4177" y="3881"/>
                      <a:pt x="4086" y="3584"/>
                    </a:cubicBezTo>
                    <a:lnTo>
                      <a:pt x="4177" y="3584"/>
                    </a:lnTo>
                    <a:cubicBezTo>
                      <a:pt x="4360" y="3698"/>
                      <a:pt x="4451" y="3790"/>
                      <a:pt x="4657" y="3881"/>
                    </a:cubicBezTo>
                    <a:cubicBezTo>
                      <a:pt x="4839" y="3881"/>
                      <a:pt x="4931" y="3698"/>
                      <a:pt x="4748" y="3584"/>
                    </a:cubicBezTo>
                    <a:cubicBezTo>
                      <a:pt x="4748" y="3493"/>
                      <a:pt x="4657" y="3493"/>
                      <a:pt x="4565" y="3402"/>
                    </a:cubicBezTo>
                    <a:lnTo>
                      <a:pt x="4657" y="3402"/>
                    </a:lnTo>
                    <a:cubicBezTo>
                      <a:pt x="4839" y="3310"/>
                      <a:pt x="5022" y="3219"/>
                      <a:pt x="5136" y="3128"/>
                    </a:cubicBezTo>
                    <a:cubicBezTo>
                      <a:pt x="5227" y="3014"/>
                      <a:pt x="5136" y="3014"/>
                      <a:pt x="5136" y="3014"/>
                    </a:cubicBezTo>
                    <a:cubicBezTo>
                      <a:pt x="4931" y="3014"/>
                      <a:pt x="4748" y="3128"/>
                      <a:pt x="4565" y="3219"/>
                    </a:cubicBezTo>
                    <a:cubicBezTo>
                      <a:pt x="4451" y="3219"/>
                      <a:pt x="4451" y="3310"/>
                      <a:pt x="4360" y="3310"/>
                    </a:cubicBezTo>
                    <a:cubicBezTo>
                      <a:pt x="3881" y="3014"/>
                      <a:pt x="3516" y="2740"/>
                      <a:pt x="3036" y="2443"/>
                    </a:cubicBezTo>
                    <a:cubicBezTo>
                      <a:pt x="3789" y="2260"/>
                      <a:pt x="4565" y="1987"/>
                      <a:pt x="5319" y="1690"/>
                    </a:cubicBezTo>
                    <a:cubicBezTo>
                      <a:pt x="5392" y="1690"/>
                      <a:pt x="5348" y="1573"/>
                      <a:pt x="5281" y="1573"/>
                    </a:cubicBezTo>
                    <a:cubicBezTo>
                      <a:pt x="5264" y="1573"/>
                      <a:pt x="5246" y="1580"/>
                      <a:pt x="5227" y="1598"/>
                    </a:cubicBezTo>
                    <a:cubicBezTo>
                      <a:pt x="4565" y="1781"/>
                      <a:pt x="3789" y="1987"/>
                      <a:pt x="3036" y="2169"/>
                    </a:cubicBezTo>
                    <a:cubicBezTo>
                      <a:pt x="3219" y="1872"/>
                      <a:pt x="3310" y="1690"/>
                      <a:pt x="3516" y="1416"/>
                    </a:cubicBezTo>
                    <a:cubicBezTo>
                      <a:pt x="3789" y="1302"/>
                      <a:pt x="3995" y="1210"/>
                      <a:pt x="4269" y="1119"/>
                    </a:cubicBezTo>
                    <a:cubicBezTo>
                      <a:pt x="4451" y="1028"/>
                      <a:pt x="4360" y="845"/>
                      <a:pt x="4269" y="845"/>
                    </a:cubicBezTo>
                    <a:cubicBezTo>
                      <a:pt x="4086" y="937"/>
                      <a:pt x="3881" y="1028"/>
                      <a:pt x="3698" y="1119"/>
                    </a:cubicBezTo>
                    <a:cubicBezTo>
                      <a:pt x="3789" y="845"/>
                      <a:pt x="3995" y="549"/>
                      <a:pt x="4086" y="366"/>
                    </a:cubicBezTo>
                    <a:cubicBezTo>
                      <a:pt x="4150" y="302"/>
                      <a:pt x="4080" y="227"/>
                      <a:pt x="4032" y="227"/>
                    </a:cubicBezTo>
                    <a:cubicBezTo>
                      <a:pt x="4011" y="227"/>
                      <a:pt x="3995" y="240"/>
                      <a:pt x="3995" y="275"/>
                    </a:cubicBezTo>
                    <a:cubicBezTo>
                      <a:pt x="3698" y="549"/>
                      <a:pt x="3516" y="937"/>
                      <a:pt x="3310" y="1210"/>
                    </a:cubicBezTo>
                    <a:cubicBezTo>
                      <a:pt x="3219" y="1302"/>
                      <a:pt x="3219" y="1302"/>
                      <a:pt x="3127" y="1302"/>
                    </a:cubicBezTo>
                    <a:cubicBezTo>
                      <a:pt x="3036" y="1416"/>
                      <a:pt x="3036" y="1507"/>
                      <a:pt x="3127" y="1507"/>
                    </a:cubicBezTo>
                    <a:cubicBezTo>
                      <a:pt x="2945" y="1781"/>
                      <a:pt x="2854" y="1987"/>
                      <a:pt x="2648" y="2260"/>
                    </a:cubicBezTo>
                    <a:cubicBezTo>
                      <a:pt x="2648" y="2260"/>
                      <a:pt x="2648" y="2169"/>
                      <a:pt x="2557" y="2169"/>
                    </a:cubicBezTo>
                    <a:cubicBezTo>
                      <a:pt x="2466" y="1507"/>
                      <a:pt x="2283" y="845"/>
                      <a:pt x="2283" y="69"/>
                    </a:cubicBezTo>
                    <a:cubicBezTo>
                      <a:pt x="2283" y="24"/>
                      <a:pt x="2232" y="1"/>
                      <a:pt x="21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47"/>
              <p:cNvSpPr/>
              <p:nvPr/>
            </p:nvSpPr>
            <p:spPr>
              <a:xfrm>
                <a:off x="685785" y="1468296"/>
                <a:ext cx="6229" cy="2949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302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91" y="480"/>
                      <a:pt x="91" y="868"/>
                      <a:pt x="91" y="1233"/>
                    </a:cubicBezTo>
                    <a:cubicBezTo>
                      <a:pt x="91" y="1279"/>
                      <a:pt x="114" y="1302"/>
                      <a:pt x="137" y="1302"/>
                    </a:cubicBezTo>
                    <a:cubicBezTo>
                      <a:pt x="160" y="1302"/>
                      <a:pt x="183" y="1279"/>
                      <a:pt x="183" y="1233"/>
                    </a:cubicBezTo>
                    <a:cubicBezTo>
                      <a:pt x="274" y="868"/>
                      <a:pt x="183" y="389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47"/>
              <p:cNvSpPr/>
              <p:nvPr/>
            </p:nvSpPr>
            <p:spPr>
              <a:xfrm>
                <a:off x="5554012" y="1046575"/>
                <a:ext cx="123057" cy="11741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5184" extrusionOk="0">
                    <a:moveTo>
                      <a:pt x="2192" y="0"/>
                    </a:moveTo>
                    <a:cubicBezTo>
                      <a:pt x="2146" y="0"/>
                      <a:pt x="2100" y="29"/>
                      <a:pt x="2100" y="86"/>
                    </a:cubicBezTo>
                    <a:cubicBezTo>
                      <a:pt x="2192" y="748"/>
                      <a:pt x="2192" y="1318"/>
                      <a:pt x="2283" y="1980"/>
                    </a:cubicBezTo>
                    <a:cubicBezTo>
                      <a:pt x="2009" y="1798"/>
                      <a:pt x="1712" y="1501"/>
                      <a:pt x="1347" y="1318"/>
                    </a:cubicBezTo>
                    <a:lnTo>
                      <a:pt x="1347" y="839"/>
                    </a:lnTo>
                    <a:cubicBezTo>
                      <a:pt x="1347" y="542"/>
                      <a:pt x="1347" y="360"/>
                      <a:pt x="1233" y="86"/>
                    </a:cubicBezTo>
                    <a:cubicBezTo>
                      <a:pt x="1233" y="86"/>
                      <a:pt x="1142" y="86"/>
                      <a:pt x="1142" y="177"/>
                    </a:cubicBezTo>
                    <a:lnTo>
                      <a:pt x="1142" y="839"/>
                    </a:lnTo>
                    <a:lnTo>
                      <a:pt x="1142" y="1227"/>
                    </a:lnTo>
                    <a:cubicBezTo>
                      <a:pt x="959" y="1022"/>
                      <a:pt x="662" y="839"/>
                      <a:pt x="480" y="748"/>
                    </a:cubicBezTo>
                    <a:cubicBezTo>
                      <a:pt x="461" y="729"/>
                      <a:pt x="443" y="722"/>
                      <a:pt x="426" y="722"/>
                    </a:cubicBezTo>
                    <a:cubicBezTo>
                      <a:pt x="359" y="722"/>
                      <a:pt x="315" y="839"/>
                      <a:pt x="388" y="839"/>
                    </a:cubicBezTo>
                    <a:cubicBezTo>
                      <a:pt x="662" y="1113"/>
                      <a:pt x="868" y="1318"/>
                      <a:pt x="1142" y="1501"/>
                    </a:cubicBezTo>
                    <a:cubicBezTo>
                      <a:pt x="868" y="1592"/>
                      <a:pt x="480" y="1684"/>
                      <a:pt x="92" y="1889"/>
                    </a:cubicBezTo>
                    <a:cubicBezTo>
                      <a:pt x="0" y="1889"/>
                      <a:pt x="0" y="2072"/>
                      <a:pt x="206" y="2072"/>
                    </a:cubicBezTo>
                    <a:cubicBezTo>
                      <a:pt x="480" y="1980"/>
                      <a:pt x="868" y="1889"/>
                      <a:pt x="1233" y="1684"/>
                    </a:cubicBezTo>
                    <a:lnTo>
                      <a:pt x="1233" y="1592"/>
                    </a:lnTo>
                    <a:cubicBezTo>
                      <a:pt x="1621" y="1889"/>
                      <a:pt x="1918" y="2163"/>
                      <a:pt x="2192" y="2368"/>
                    </a:cubicBezTo>
                    <a:cubicBezTo>
                      <a:pt x="1621" y="2551"/>
                      <a:pt x="959" y="2734"/>
                      <a:pt x="388" y="3030"/>
                    </a:cubicBezTo>
                    <a:cubicBezTo>
                      <a:pt x="206" y="3030"/>
                      <a:pt x="297" y="3213"/>
                      <a:pt x="388" y="3213"/>
                    </a:cubicBezTo>
                    <a:cubicBezTo>
                      <a:pt x="1050" y="3030"/>
                      <a:pt x="1803" y="2825"/>
                      <a:pt x="2488" y="2642"/>
                    </a:cubicBezTo>
                    <a:lnTo>
                      <a:pt x="2488" y="2642"/>
                    </a:lnTo>
                    <a:cubicBezTo>
                      <a:pt x="2192" y="3030"/>
                      <a:pt x="2009" y="3395"/>
                      <a:pt x="1803" y="3783"/>
                    </a:cubicBezTo>
                    <a:cubicBezTo>
                      <a:pt x="1438" y="3783"/>
                      <a:pt x="1050" y="3875"/>
                      <a:pt x="776" y="3875"/>
                    </a:cubicBezTo>
                    <a:cubicBezTo>
                      <a:pt x="662" y="3875"/>
                      <a:pt x="662" y="3966"/>
                      <a:pt x="776" y="3966"/>
                    </a:cubicBezTo>
                    <a:lnTo>
                      <a:pt x="1621" y="3966"/>
                    </a:lnTo>
                    <a:lnTo>
                      <a:pt x="1621" y="4080"/>
                    </a:lnTo>
                    <a:cubicBezTo>
                      <a:pt x="1621" y="4172"/>
                      <a:pt x="1530" y="4263"/>
                      <a:pt x="1530" y="4354"/>
                    </a:cubicBezTo>
                    <a:cubicBezTo>
                      <a:pt x="1465" y="4419"/>
                      <a:pt x="1537" y="4483"/>
                      <a:pt x="1618" y="4483"/>
                    </a:cubicBezTo>
                    <a:cubicBezTo>
                      <a:pt x="1651" y="4483"/>
                      <a:pt x="1685" y="4472"/>
                      <a:pt x="1712" y="4445"/>
                    </a:cubicBezTo>
                    <a:lnTo>
                      <a:pt x="1712" y="4354"/>
                    </a:lnTo>
                    <a:cubicBezTo>
                      <a:pt x="1803" y="4651"/>
                      <a:pt x="1918" y="4925"/>
                      <a:pt x="2009" y="5107"/>
                    </a:cubicBezTo>
                    <a:cubicBezTo>
                      <a:pt x="2048" y="5156"/>
                      <a:pt x="2104" y="5184"/>
                      <a:pt x="2147" y="5184"/>
                    </a:cubicBezTo>
                    <a:cubicBezTo>
                      <a:pt x="2206" y="5184"/>
                      <a:pt x="2244" y="5134"/>
                      <a:pt x="2192" y="5016"/>
                    </a:cubicBezTo>
                    <a:lnTo>
                      <a:pt x="1918" y="4172"/>
                    </a:lnTo>
                    <a:cubicBezTo>
                      <a:pt x="2100" y="3783"/>
                      <a:pt x="2374" y="3395"/>
                      <a:pt x="2580" y="3122"/>
                    </a:cubicBezTo>
                    <a:cubicBezTo>
                      <a:pt x="2671" y="3601"/>
                      <a:pt x="2853" y="4080"/>
                      <a:pt x="3059" y="4537"/>
                    </a:cubicBezTo>
                    <a:cubicBezTo>
                      <a:pt x="3086" y="4571"/>
                      <a:pt x="3114" y="4585"/>
                      <a:pt x="3138" y="4585"/>
                    </a:cubicBezTo>
                    <a:cubicBezTo>
                      <a:pt x="3197" y="4585"/>
                      <a:pt x="3241" y="4509"/>
                      <a:pt x="3241" y="4445"/>
                    </a:cubicBezTo>
                    <a:cubicBezTo>
                      <a:pt x="3059" y="3875"/>
                      <a:pt x="2945" y="3304"/>
                      <a:pt x="2762" y="2734"/>
                    </a:cubicBezTo>
                    <a:lnTo>
                      <a:pt x="2762" y="2734"/>
                    </a:lnTo>
                    <a:cubicBezTo>
                      <a:pt x="3150" y="3030"/>
                      <a:pt x="3630" y="3304"/>
                      <a:pt x="3995" y="3510"/>
                    </a:cubicBezTo>
                    <a:cubicBezTo>
                      <a:pt x="3995" y="3510"/>
                      <a:pt x="3995" y="3601"/>
                      <a:pt x="4086" y="3601"/>
                    </a:cubicBezTo>
                    <a:cubicBezTo>
                      <a:pt x="4086" y="3875"/>
                      <a:pt x="4086" y="4080"/>
                      <a:pt x="4200" y="4263"/>
                    </a:cubicBezTo>
                    <a:cubicBezTo>
                      <a:pt x="4200" y="4445"/>
                      <a:pt x="4200" y="4651"/>
                      <a:pt x="4291" y="4833"/>
                    </a:cubicBezTo>
                    <a:cubicBezTo>
                      <a:pt x="4291" y="4864"/>
                      <a:pt x="4312" y="4874"/>
                      <a:pt x="4339" y="4874"/>
                    </a:cubicBezTo>
                    <a:cubicBezTo>
                      <a:pt x="4393" y="4874"/>
                      <a:pt x="4474" y="4833"/>
                      <a:pt x="4474" y="4833"/>
                    </a:cubicBezTo>
                    <a:cubicBezTo>
                      <a:pt x="4474" y="4651"/>
                      <a:pt x="4383" y="4445"/>
                      <a:pt x="4383" y="4263"/>
                    </a:cubicBezTo>
                    <a:cubicBezTo>
                      <a:pt x="4291" y="4080"/>
                      <a:pt x="4200" y="3783"/>
                      <a:pt x="4200" y="3601"/>
                    </a:cubicBezTo>
                    <a:lnTo>
                      <a:pt x="4200" y="3601"/>
                    </a:lnTo>
                    <a:cubicBezTo>
                      <a:pt x="4383" y="3692"/>
                      <a:pt x="4565" y="3783"/>
                      <a:pt x="4771" y="3783"/>
                    </a:cubicBezTo>
                    <a:cubicBezTo>
                      <a:pt x="4784" y="3796"/>
                      <a:pt x="4796" y="3802"/>
                      <a:pt x="4809" y="3802"/>
                    </a:cubicBezTo>
                    <a:cubicBezTo>
                      <a:pt x="4884" y="3802"/>
                      <a:pt x="4941" y="3588"/>
                      <a:pt x="4862" y="3510"/>
                    </a:cubicBezTo>
                    <a:cubicBezTo>
                      <a:pt x="4771" y="3510"/>
                      <a:pt x="4657" y="3395"/>
                      <a:pt x="4657" y="3395"/>
                    </a:cubicBezTo>
                    <a:cubicBezTo>
                      <a:pt x="4862" y="3304"/>
                      <a:pt x="5045" y="3213"/>
                      <a:pt x="5227" y="3030"/>
                    </a:cubicBezTo>
                    <a:cubicBezTo>
                      <a:pt x="5227" y="3030"/>
                      <a:pt x="5227" y="2939"/>
                      <a:pt x="5136" y="2939"/>
                    </a:cubicBezTo>
                    <a:cubicBezTo>
                      <a:pt x="4953" y="3030"/>
                      <a:pt x="4771" y="3122"/>
                      <a:pt x="4565" y="3213"/>
                    </a:cubicBezTo>
                    <a:lnTo>
                      <a:pt x="4383" y="3213"/>
                    </a:lnTo>
                    <a:cubicBezTo>
                      <a:pt x="3995" y="3030"/>
                      <a:pt x="3515" y="2734"/>
                      <a:pt x="3059" y="2460"/>
                    </a:cubicBezTo>
                    <a:cubicBezTo>
                      <a:pt x="3812" y="2163"/>
                      <a:pt x="4565" y="1980"/>
                      <a:pt x="5341" y="1684"/>
                    </a:cubicBezTo>
                    <a:cubicBezTo>
                      <a:pt x="5433" y="1684"/>
                      <a:pt x="5433" y="1501"/>
                      <a:pt x="5341" y="1501"/>
                    </a:cubicBezTo>
                    <a:cubicBezTo>
                      <a:pt x="4565" y="1684"/>
                      <a:pt x="3812" y="1889"/>
                      <a:pt x="3150" y="2072"/>
                    </a:cubicBezTo>
                    <a:cubicBezTo>
                      <a:pt x="3241" y="1889"/>
                      <a:pt x="3424" y="1592"/>
                      <a:pt x="3515" y="1410"/>
                    </a:cubicBezTo>
                    <a:cubicBezTo>
                      <a:pt x="3812" y="1318"/>
                      <a:pt x="4086" y="1113"/>
                      <a:pt x="4383" y="1022"/>
                    </a:cubicBezTo>
                    <a:cubicBezTo>
                      <a:pt x="4474" y="1022"/>
                      <a:pt x="4474" y="839"/>
                      <a:pt x="4291" y="839"/>
                    </a:cubicBezTo>
                    <a:cubicBezTo>
                      <a:pt x="4086" y="930"/>
                      <a:pt x="3903" y="1022"/>
                      <a:pt x="3721" y="1022"/>
                    </a:cubicBezTo>
                    <a:cubicBezTo>
                      <a:pt x="3812" y="839"/>
                      <a:pt x="3995" y="542"/>
                      <a:pt x="4086" y="360"/>
                    </a:cubicBezTo>
                    <a:cubicBezTo>
                      <a:pt x="4153" y="253"/>
                      <a:pt x="4141" y="208"/>
                      <a:pt x="4102" y="208"/>
                    </a:cubicBezTo>
                    <a:cubicBezTo>
                      <a:pt x="4074" y="208"/>
                      <a:pt x="4033" y="231"/>
                      <a:pt x="3995" y="268"/>
                    </a:cubicBezTo>
                    <a:cubicBezTo>
                      <a:pt x="3812" y="542"/>
                      <a:pt x="3630" y="930"/>
                      <a:pt x="3333" y="1227"/>
                    </a:cubicBezTo>
                    <a:cubicBezTo>
                      <a:pt x="3333" y="1227"/>
                      <a:pt x="3241" y="1318"/>
                      <a:pt x="3150" y="1318"/>
                    </a:cubicBezTo>
                    <a:cubicBezTo>
                      <a:pt x="3059" y="1410"/>
                      <a:pt x="3150" y="1501"/>
                      <a:pt x="3150" y="1501"/>
                    </a:cubicBezTo>
                    <a:cubicBezTo>
                      <a:pt x="3059" y="1798"/>
                      <a:pt x="2853" y="1980"/>
                      <a:pt x="2762" y="2254"/>
                    </a:cubicBezTo>
                    <a:lnTo>
                      <a:pt x="2671" y="2163"/>
                    </a:lnTo>
                    <a:cubicBezTo>
                      <a:pt x="2488" y="1501"/>
                      <a:pt x="2374" y="748"/>
                      <a:pt x="2283" y="86"/>
                    </a:cubicBezTo>
                    <a:cubicBezTo>
                      <a:pt x="2283" y="29"/>
                      <a:pt x="2237" y="0"/>
                      <a:pt x="2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47"/>
              <p:cNvSpPr/>
              <p:nvPr/>
            </p:nvSpPr>
            <p:spPr>
              <a:xfrm>
                <a:off x="5623276" y="1045919"/>
                <a:ext cx="8313" cy="30011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25" extrusionOk="0">
                    <a:moveTo>
                      <a:pt x="1" y="1"/>
                    </a:moveTo>
                    <a:cubicBezTo>
                      <a:pt x="183" y="480"/>
                      <a:pt x="183" y="868"/>
                      <a:pt x="92" y="1256"/>
                    </a:cubicBezTo>
                    <a:cubicBezTo>
                      <a:pt x="92" y="1302"/>
                      <a:pt x="115" y="1325"/>
                      <a:pt x="138" y="1325"/>
                    </a:cubicBezTo>
                    <a:cubicBezTo>
                      <a:pt x="161" y="1325"/>
                      <a:pt x="183" y="1302"/>
                      <a:pt x="183" y="1256"/>
                    </a:cubicBezTo>
                    <a:cubicBezTo>
                      <a:pt x="366" y="868"/>
                      <a:pt x="275" y="389"/>
                      <a:pt x="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47"/>
              <p:cNvSpPr/>
              <p:nvPr/>
            </p:nvSpPr>
            <p:spPr>
              <a:xfrm>
                <a:off x="6064793" y="3913682"/>
                <a:ext cx="88426" cy="85843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3790" extrusionOk="0">
                    <a:moveTo>
                      <a:pt x="2945" y="2648"/>
                    </a:moveTo>
                    <a:lnTo>
                      <a:pt x="2945" y="3127"/>
                    </a:lnTo>
                    <a:cubicBezTo>
                      <a:pt x="3036" y="3219"/>
                      <a:pt x="3036" y="3401"/>
                      <a:pt x="3036" y="3493"/>
                    </a:cubicBezTo>
                    <a:cubicBezTo>
                      <a:pt x="3082" y="3550"/>
                      <a:pt x="3105" y="3578"/>
                      <a:pt x="3116" y="3578"/>
                    </a:cubicBezTo>
                    <a:cubicBezTo>
                      <a:pt x="3128" y="3578"/>
                      <a:pt x="3128" y="3550"/>
                      <a:pt x="3128" y="3493"/>
                    </a:cubicBezTo>
                    <a:lnTo>
                      <a:pt x="3128" y="3127"/>
                    </a:lnTo>
                    <a:cubicBezTo>
                      <a:pt x="3036" y="2922"/>
                      <a:pt x="3036" y="2831"/>
                      <a:pt x="2945" y="2648"/>
                    </a:cubicBezTo>
                    <a:close/>
                    <a:moveTo>
                      <a:pt x="1564" y="0"/>
                    </a:moveTo>
                    <a:cubicBezTo>
                      <a:pt x="1536" y="0"/>
                      <a:pt x="1507" y="23"/>
                      <a:pt x="1507" y="69"/>
                    </a:cubicBezTo>
                    <a:cubicBezTo>
                      <a:pt x="1507" y="548"/>
                      <a:pt x="1621" y="1028"/>
                      <a:pt x="1621" y="1416"/>
                    </a:cubicBezTo>
                    <a:cubicBezTo>
                      <a:pt x="1416" y="1324"/>
                      <a:pt x="1142" y="1119"/>
                      <a:pt x="937" y="1028"/>
                    </a:cubicBezTo>
                    <a:lnTo>
                      <a:pt x="937" y="639"/>
                    </a:lnTo>
                    <a:cubicBezTo>
                      <a:pt x="937" y="457"/>
                      <a:pt x="937" y="274"/>
                      <a:pt x="845" y="69"/>
                    </a:cubicBezTo>
                    <a:lnTo>
                      <a:pt x="754" y="69"/>
                    </a:lnTo>
                    <a:lnTo>
                      <a:pt x="754" y="639"/>
                    </a:lnTo>
                    <a:lnTo>
                      <a:pt x="754" y="845"/>
                    </a:lnTo>
                    <a:cubicBezTo>
                      <a:pt x="663" y="754"/>
                      <a:pt x="480" y="639"/>
                      <a:pt x="275" y="548"/>
                    </a:cubicBezTo>
                    <a:cubicBezTo>
                      <a:pt x="275" y="530"/>
                      <a:pt x="271" y="523"/>
                      <a:pt x="266" y="523"/>
                    </a:cubicBezTo>
                    <a:cubicBezTo>
                      <a:pt x="245" y="523"/>
                      <a:pt x="202" y="639"/>
                      <a:pt x="275" y="639"/>
                    </a:cubicBezTo>
                    <a:cubicBezTo>
                      <a:pt x="366" y="845"/>
                      <a:pt x="663" y="936"/>
                      <a:pt x="845" y="1119"/>
                    </a:cubicBezTo>
                    <a:lnTo>
                      <a:pt x="754" y="1119"/>
                    </a:lnTo>
                    <a:cubicBezTo>
                      <a:pt x="571" y="1210"/>
                      <a:pt x="275" y="1324"/>
                      <a:pt x="92" y="1416"/>
                    </a:cubicBezTo>
                    <a:cubicBezTo>
                      <a:pt x="1" y="1416"/>
                      <a:pt x="1" y="1507"/>
                      <a:pt x="92" y="1507"/>
                    </a:cubicBezTo>
                    <a:cubicBezTo>
                      <a:pt x="366" y="1416"/>
                      <a:pt x="571" y="1324"/>
                      <a:pt x="845" y="1324"/>
                    </a:cubicBezTo>
                    <a:lnTo>
                      <a:pt x="845" y="1210"/>
                    </a:lnTo>
                    <a:cubicBezTo>
                      <a:pt x="1142" y="1416"/>
                      <a:pt x="1325" y="1598"/>
                      <a:pt x="1621" y="1689"/>
                    </a:cubicBezTo>
                    <a:cubicBezTo>
                      <a:pt x="1142" y="1895"/>
                      <a:pt x="663" y="1986"/>
                      <a:pt x="183" y="2169"/>
                    </a:cubicBezTo>
                    <a:cubicBezTo>
                      <a:pt x="92" y="2260"/>
                      <a:pt x="183" y="2351"/>
                      <a:pt x="275" y="2351"/>
                    </a:cubicBezTo>
                    <a:cubicBezTo>
                      <a:pt x="754" y="2260"/>
                      <a:pt x="1233" y="2077"/>
                      <a:pt x="1713" y="1986"/>
                    </a:cubicBezTo>
                    <a:lnTo>
                      <a:pt x="1713" y="1986"/>
                    </a:lnTo>
                    <a:cubicBezTo>
                      <a:pt x="1621" y="2260"/>
                      <a:pt x="1416" y="2466"/>
                      <a:pt x="1233" y="2739"/>
                    </a:cubicBezTo>
                    <a:cubicBezTo>
                      <a:pt x="1051" y="2739"/>
                      <a:pt x="754" y="2831"/>
                      <a:pt x="480" y="2831"/>
                    </a:cubicBezTo>
                    <a:lnTo>
                      <a:pt x="480" y="2922"/>
                    </a:lnTo>
                    <a:lnTo>
                      <a:pt x="1142" y="2922"/>
                    </a:lnTo>
                    <a:cubicBezTo>
                      <a:pt x="1142" y="3036"/>
                      <a:pt x="1051" y="3127"/>
                      <a:pt x="1051" y="3127"/>
                    </a:cubicBezTo>
                    <a:cubicBezTo>
                      <a:pt x="1051" y="3192"/>
                      <a:pt x="1096" y="3257"/>
                      <a:pt x="1155" y="3257"/>
                    </a:cubicBezTo>
                    <a:cubicBezTo>
                      <a:pt x="1180" y="3257"/>
                      <a:pt x="1207" y="3245"/>
                      <a:pt x="1233" y="3219"/>
                    </a:cubicBezTo>
                    <a:cubicBezTo>
                      <a:pt x="1325" y="3401"/>
                      <a:pt x="1325" y="3607"/>
                      <a:pt x="1416" y="3789"/>
                    </a:cubicBezTo>
                    <a:cubicBezTo>
                      <a:pt x="1507" y="3789"/>
                      <a:pt x="1621" y="3789"/>
                      <a:pt x="1621" y="3698"/>
                    </a:cubicBezTo>
                    <a:cubicBezTo>
                      <a:pt x="1507" y="3493"/>
                      <a:pt x="1416" y="3219"/>
                      <a:pt x="1325" y="3036"/>
                    </a:cubicBezTo>
                    <a:cubicBezTo>
                      <a:pt x="1507" y="2739"/>
                      <a:pt x="1713" y="2557"/>
                      <a:pt x="1804" y="2260"/>
                    </a:cubicBezTo>
                    <a:cubicBezTo>
                      <a:pt x="1895" y="2648"/>
                      <a:pt x="1986" y="2922"/>
                      <a:pt x="2192" y="3310"/>
                    </a:cubicBezTo>
                    <a:cubicBezTo>
                      <a:pt x="2192" y="3337"/>
                      <a:pt x="2208" y="3348"/>
                      <a:pt x="2227" y="3348"/>
                    </a:cubicBezTo>
                    <a:cubicBezTo>
                      <a:pt x="2275" y="3348"/>
                      <a:pt x="2348" y="3283"/>
                      <a:pt x="2283" y="3219"/>
                    </a:cubicBezTo>
                    <a:cubicBezTo>
                      <a:pt x="2192" y="2831"/>
                      <a:pt x="2078" y="2466"/>
                      <a:pt x="1986" y="1986"/>
                    </a:cubicBezTo>
                    <a:lnTo>
                      <a:pt x="1986" y="1986"/>
                    </a:lnTo>
                    <a:cubicBezTo>
                      <a:pt x="2283" y="2260"/>
                      <a:pt x="2557" y="2351"/>
                      <a:pt x="2854" y="2557"/>
                    </a:cubicBezTo>
                    <a:cubicBezTo>
                      <a:pt x="2854" y="2557"/>
                      <a:pt x="2854" y="2648"/>
                      <a:pt x="2945" y="2648"/>
                    </a:cubicBezTo>
                    <a:lnTo>
                      <a:pt x="3036" y="2648"/>
                    </a:lnTo>
                    <a:cubicBezTo>
                      <a:pt x="3128" y="2648"/>
                      <a:pt x="3219" y="2739"/>
                      <a:pt x="3424" y="2831"/>
                    </a:cubicBezTo>
                    <a:cubicBezTo>
                      <a:pt x="3516" y="2831"/>
                      <a:pt x="3607" y="2648"/>
                      <a:pt x="3516" y="2557"/>
                    </a:cubicBezTo>
                    <a:cubicBezTo>
                      <a:pt x="3424" y="2557"/>
                      <a:pt x="3333" y="2557"/>
                      <a:pt x="3333" y="2466"/>
                    </a:cubicBezTo>
                    <a:cubicBezTo>
                      <a:pt x="3516" y="2351"/>
                      <a:pt x="3607" y="2351"/>
                      <a:pt x="3698" y="2260"/>
                    </a:cubicBezTo>
                    <a:cubicBezTo>
                      <a:pt x="3790" y="2169"/>
                      <a:pt x="3698" y="2169"/>
                      <a:pt x="3698" y="2169"/>
                    </a:cubicBezTo>
                    <a:cubicBezTo>
                      <a:pt x="3516" y="2169"/>
                      <a:pt x="3424" y="2260"/>
                      <a:pt x="3219" y="2351"/>
                    </a:cubicBezTo>
                    <a:lnTo>
                      <a:pt x="3128" y="2351"/>
                    </a:lnTo>
                    <a:cubicBezTo>
                      <a:pt x="2854" y="2169"/>
                      <a:pt x="2557" y="1986"/>
                      <a:pt x="2192" y="1781"/>
                    </a:cubicBezTo>
                    <a:cubicBezTo>
                      <a:pt x="2763" y="1598"/>
                      <a:pt x="3333" y="1416"/>
                      <a:pt x="3790" y="1210"/>
                    </a:cubicBezTo>
                    <a:cubicBezTo>
                      <a:pt x="3904" y="1210"/>
                      <a:pt x="3904" y="1119"/>
                      <a:pt x="3790" y="1119"/>
                    </a:cubicBezTo>
                    <a:cubicBezTo>
                      <a:pt x="3333" y="1324"/>
                      <a:pt x="2763" y="1416"/>
                      <a:pt x="2192" y="1598"/>
                    </a:cubicBezTo>
                    <a:cubicBezTo>
                      <a:pt x="2283" y="1416"/>
                      <a:pt x="2375" y="1210"/>
                      <a:pt x="2466" y="1028"/>
                    </a:cubicBezTo>
                    <a:cubicBezTo>
                      <a:pt x="2763" y="936"/>
                      <a:pt x="2945" y="845"/>
                      <a:pt x="3128" y="754"/>
                    </a:cubicBezTo>
                    <a:cubicBezTo>
                      <a:pt x="3202" y="754"/>
                      <a:pt x="3155" y="616"/>
                      <a:pt x="3085" y="616"/>
                    </a:cubicBezTo>
                    <a:cubicBezTo>
                      <a:pt x="3070" y="616"/>
                      <a:pt x="3053" y="623"/>
                      <a:pt x="3036" y="639"/>
                    </a:cubicBezTo>
                    <a:cubicBezTo>
                      <a:pt x="2945" y="639"/>
                      <a:pt x="2763" y="754"/>
                      <a:pt x="2648" y="845"/>
                    </a:cubicBezTo>
                    <a:cubicBezTo>
                      <a:pt x="2763" y="639"/>
                      <a:pt x="2854" y="457"/>
                      <a:pt x="2945" y="274"/>
                    </a:cubicBezTo>
                    <a:cubicBezTo>
                      <a:pt x="3009" y="210"/>
                      <a:pt x="2983" y="135"/>
                      <a:pt x="2931" y="135"/>
                    </a:cubicBezTo>
                    <a:cubicBezTo>
                      <a:pt x="2908" y="135"/>
                      <a:pt x="2881" y="149"/>
                      <a:pt x="2854" y="183"/>
                    </a:cubicBezTo>
                    <a:cubicBezTo>
                      <a:pt x="2763" y="457"/>
                      <a:pt x="2557" y="639"/>
                      <a:pt x="2375" y="936"/>
                    </a:cubicBezTo>
                    <a:lnTo>
                      <a:pt x="2283" y="936"/>
                    </a:lnTo>
                    <a:cubicBezTo>
                      <a:pt x="2192" y="1028"/>
                      <a:pt x="2192" y="1119"/>
                      <a:pt x="2283" y="1119"/>
                    </a:cubicBezTo>
                    <a:cubicBezTo>
                      <a:pt x="2192" y="1324"/>
                      <a:pt x="2078" y="1507"/>
                      <a:pt x="1895" y="1598"/>
                    </a:cubicBezTo>
                    <a:cubicBezTo>
                      <a:pt x="1713" y="1119"/>
                      <a:pt x="1713" y="548"/>
                      <a:pt x="1621" y="69"/>
                    </a:cubicBezTo>
                    <a:cubicBezTo>
                      <a:pt x="1621" y="23"/>
                      <a:pt x="1593" y="0"/>
                      <a:pt x="15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47"/>
              <p:cNvSpPr/>
              <p:nvPr/>
            </p:nvSpPr>
            <p:spPr>
              <a:xfrm>
                <a:off x="6114419" y="3913161"/>
                <a:ext cx="6229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960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92" y="389"/>
                      <a:pt x="92" y="571"/>
                      <a:pt x="92" y="959"/>
                    </a:cubicBezTo>
                    <a:lnTo>
                      <a:pt x="184" y="959"/>
                    </a:lnTo>
                    <a:cubicBezTo>
                      <a:pt x="275" y="662"/>
                      <a:pt x="184" y="297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5" name="Google Shape;4365;p47"/>
              <p:cNvSpPr/>
              <p:nvPr/>
            </p:nvSpPr>
            <p:spPr>
              <a:xfrm>
                <a:off x="961345" y="2700955"/>
                <a:ext cx="117984" cy="112910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4985" extrusionOk="0">
                    <a:moveTo>
                      <a:pt x="2100" y="0"/>
                    </a:moveTo>
                    <a:cubicBezTo>
                      <a:pt x="2054" y="0"/>
                      <a:pt x="2009" y="29"/>
                      <a:pt x="2009" y="86"/>
                    </a:cubicBezTo>
                    <a:cubicBezTo>
                      <a:pt x="2100" y="748"/>
                      <a:pt x="2100" y="1318"/>
                      <a:pt x="2191" y="1889"/>
                    </a:cubicBezTo>
                    <a:cubicBezTo>
                      <a:pt x="1917" y="1683"/>
                      <a:pt x="1621" y="1501"/>
                      <a:pt x="1347" y="1318"/>
                    </a:cubicBezTo>
                    <a:cubicBezTo>
                      <a:pt x="1347" y="1113"/>
                      <a:pt x="1233" y="930"/>
                      <a:pt x="1233" y="748"/>
                    </a:cubicBezTo>
                    <a:lnTo>
                      <a:pt x="1233" y="86"/>
                    </a:lnTo>
                    <a:cubicBezTo>
                      <a:pt x="1141" y="86"/>
                      <a:pt x="1050" y="86"/>
                      <a:pt x="1050" y="177"/>
                    </a:cubicBezTo>
                    <a:lnTo>
                      <a:pt x="1050" y="839"/>
                    </a:lnTo>
                    <a:lnTo>
                      <a:pt x="1050" y="1113"/>
                    </a:lnTo>
                    <a:cubicBezTo>
                      <a:pt x="867" y="1021"/>
                      <a:pt x="662" y="839"/>
                      <a:pt x="479" y="748"/>
                    </a:cubicBezTo>
                    <a:cubicBezTo>
                      <a:pt x="453" y="721"/>
                      <a:pt x="426" y="710"/>
                      <a:pt x="404" y="710"/>
                    </a:cubicBezTo>
                    <a:cubicBezTo>
                      <a:pt x="350" y="710"/>
                      <a:pt x="324" y="774"/>
                      <a:pt x="388" y="839"/>
                    </a:cubicBezTo>
                    <a:cubicBezTo>
                      <a:pt x="571" y="1021"/>
                      <a:pt x="867" y="1318"/>
                      <a:pt x="1141" y="1501"/>
                    </a:cubicBezTo>
                    <a:cubicBezTo>
                      <a:pt x="776" y="1592"/>
                      <a:pt x="479" y="1683"/>
                      <a:pt x="91" y="1798"/>
                    </a:cubicBezTo>
                    <a:cubicBezTo>
                      <a:pt x="0" y="1798"/>
                      <a:pt x="0" y="1980"/>
                      <a:pt x="91" y="1980"/>
                    </a:cubicBezTo>
                    <a:cubicBezTo>
                      <a:pt x="479" y="1889"/>
                      <a:pt x="776" y="1798"/>
                      <a:pt x="1141" y="1683"/>
                    </a:cubicBezTo>
                    <a:lnTo>
                      <a:pt x="1233" y="1592"/>
                    </a:lnTo>
                    <a:cubicBezTo>
                      <a:pt x="1529" y="1798"/>
                      <a:pt x="1803" y="2071"/>
                      <a:pt x="2100" y="2254"/>
                    </a:cubicBezTo>
                    <a:cubicBezTo>
                      <a:pt x="1529" y="2459"/>
                      <a:pt x="959" y="2642"/>
                      <a:pt x="297" y="2939"/>
                    </a:cubicBezTo>
                    <a:cubicBezTo>
                      <a:pt x="205" y="2939"/>
                      <a:pt x="297" y="3121"/>
                      <a:pt x="388" y="3121"/>
                    </a:cubicBezTo>
                    <a:cubicBezTo>
                      <a:pt x="1050" y="2939"/>
                      <a:pt x="1712" y="2733"/>
                      <a:pt x="2374" y="2551"/>
                    </a:cubicBezTo>
                    <a:lnTo>
                      <a:pt x="2374" y="2551"/>
                    </a:lnTo>
                    <a:cubicBezTo>
                      <a:pt x="2100" y="2939"/>
                      <a:pt x="1917" y="3304"/>
                      <a:pt x="1712" y="3692"/>
                    </a:cubicBezTo>
                    <a:lnTo>
                      <a:pt x="662" y="3692"/>
                    </a:lnTo>
                    <a:cubicBezTo>
                      <a:pt x="571" y="3692"/>
                      <a:pt x="571" y="3875"/>
                      <a:pt x="662" y="3875"/>
                    </a:cubicBezTo>
                    <a:lnTo>
                      <a:pt x="1529" y="3875"/>
                    </a:lnTo>
                    <a:cubicBezTo>
                      <a:pt x="1529" y="3966"/>
                      <a:pt x="1529" y="4080"/>
                      <a:pt x="1438" y="4171"/>
                    </a:cubicBezTo>
                    <a:cubicBezTo>
                      <a:pt x="1373" y="4236"/>
                      <a:pt x="1446" y="4300"/>
                      <a:pt x="1526" y="4300"/>
                    </a:cubicBezTo>
                    <a:cubicBezTo>
                      <a:pt x="1559" y="4300"/>
                      <a:pt x="1594" y="4289"/>
                      <a:pt x="1621" y="4263"/>
                    </a:cubicBezTo>
                    <a:lnTo>
                      <a:pt x="1712" y="4263"/>
                    </a:lnTo>
                    <a:cubicBezTo>
                      <a:pt x="1712" y="4445"/>
                      <a:pt x="1803" y="4742"/>
                      <a:pt x="1917" y="4925"/>
                    </a:cubicBezTo>
                    <a:cubicBezTo>
                      <a:pt x="1955" y="4962"/>
                      <a:pt x="2009" y="4985"/>
                      <a:pt x="2052" y="4985"/>
                    </a:cubicBezTo>
                    <a:cubicBezTo>
                      <a:pt x="2113" y="4985"/>
                      <a:pt x="2153" y="4940"/>
                      <a:pt x="2100" y="4833"/>
                    </a:cubicBezTo>
                    <a:cubicBezTo>
                      <a:pt x="2009" y="4537"/>
                      <a:pt x="1917" y="4263"/>
                      <a:pt x="1803" y="3966"/>
                    </a:cubicBezTo>
                    <a:cubicBezTo>
                      <a:pt x="2009" y="3692"/>
                      <a:pt x="2283" y="3304"/>
                      <a:pt x="2488" y="2939"/>
                    </a:cubicBezTo>
                    <a:cubicBezTo>
                      <a:pt x="2579" y="3395"/>
                      <a:pt x="2762" y="3875"/>
                      <a:pt x="2945" y="4354"/>
                    </a:cubicBezTo>
                    <a:cubicBezTo>
                      <a:pt x="2945" y="4381"/>
                      <a:pt x="2962" y="4392"/>
                      <a:pt x="2987" y="4392"/>
                    </a:cubicBezTo>
                    <a:cubicBezTo>
                      <a:pt x="3047" y="4392"/>
                      <a:pt x="3150" y="4327"/>
                      <a:pt x="3150" y="4263"/>
                    </a:cubicBezTo>
                    <a:cubicBezTo>
                      <a:pt x="2945" y="3783"/>
                      <a:pt x="2762" y="3213"/>
                      <a:pt x="2671" y="2642"/>
                    </a:cubicBezTo>
                    <a:lnTo>
                      <a:pt x="2671" y="2642"/>
                    </a:lnTo>
                    <a:cubicBezTo>
                      <a:pt x="3059" y="2939"/>
                      <a:pt x="3424" y="3121"/>
                      <a:pt x="3903" y="3395"/>
                    </a:cubicBezTo>
                    <a:lnTo>
                      <a:pt x="3903" y="3509"/>
                    </a:lnTo>
                    <a:cubicBezTo>
                      <a:pt x="3903" y="3692"/>
                      <a:pt x="3994" y="3875"/>
                      <a:pt x="3994" y="4080"/>
                    </a:cubicBezTo>
                    <a:cubicBezTo>
                      <a:pt x="3994" y="4263"/>
                      <a:pt x="3994" y="4445"/>
                      <a:pt x="4086" y="4651"/>
                    </a:cubicBezTo>
                    <a:cubicBezTo>
                      <a:pt x="4143" y="4696"/>
                      <a:pt x="4194" y="4719"/>
                      <a:pt x="4231" y="4719"/>
                    </a:cubicBezTo>
                    <a:cubicBezTo>
                      <a:pt x="4268" y="4719"/>
                      <a:pt x="4291" y="4696"/>
                      <a:pt x="4291" y="4651"/>
                    </a:cubicBezTo>
                    <a:cubicBezTo>
                      <a:pt x="4291" y="4445"/>
                      <a:pt x="4200" y="4263"/>
                      <a:pt x="4200" y="4080"/>
                    </a:cubicBezTo>
                    <a:cubicBezTo>
                      <a:pt x="4086" y="3875"/>
                      <a:pt x="4086" y="3692"/>
                      <a:pt x="3994" y="3509"/>
                    </a:cubicBezTo>
                    <a:cubicBezTo>
                      <a:pt x="4200" y="3509"/>
                      <a:pt x="4383" y="3601"/>
                      <a:pt x="4565" y="3692"/>
                    </a:cubicBezTo>
                    <a:cubicBezTo>
                      <a:pt x="4578" y="3705"/>
                      <a:pt x="4591" y="3710"/>
                      <a:pt x="4604" y="3710"/>
                    </a:cubicBezTo>
                    <a:cubicBezTo>
                      <a:pt x="4684" y="3710"/>
                      <a:pt x="4755" y="3494"/>
                      <a:pt x="4656" y="3395"/>
                    </a:cubicBezTo>
                    <a:cubicBezTo>
                      <a:pt x="4565" y="3395"/>
                      <a:pt x="4474" y="3304"/>
                      <a:pt x="4474" y="3304"/>
                    </a:cubicBezTo>
                    <a:lnTo>
                      <a:pt x="4474" y="3213"/>
                    </a:lnTo>
                    <a:cubicBezTo>
                      <a:pt x="4656" y="3121"/>
                      <a:pt x="4862" y="3121"/>
                      <a:pt x="5044" y="2939"/>
                    </a:cubicBezTo>
                    <a:cubicBezTo>
                      <a:pt x="5044" y="2939"/>
                      <a:pt x="5044" y="2825"/>
                      <a:pt x="4953" y="2825"/>
                    </a:cubicBezTo>
                    <a:cubicBezTo>
                      <a:pt x="4771" y="2939"/>
                      <a:pt x="4565" y="3030"/>
                      <a:pt x="4383" y="3121"/>
                    </a:cubicBezTo>
                    <a:lnTo>
                      <a:pt x="4200" y="3121"/>
                    </a:lnTo>
                    <a:cubicBezTo>
                      <a:pt x="3812" y="2825"/>
                      <a:pt x="3424" y="2642"/>
                      <a:pt x="2945" y="2368"/>
                    </a:cubicBezTo>
                    <a:cubicBezTo>
                      <a:pt x="3721" y="2071"/>
                      <a:pt x="4383" y="1889"/>
                      <a:pt x="5136" y="1592"/>
                    </a:cubicBezTo>
                    <a:cubicBezTo>
                      <a:pt x="5209" y="1592"/>
                      <a:pt x="5165" y="1475"/>
                      <a:pt x="5098" y="1475"/>
                    </a:cubicBezTo>
                    <a:cubicBezTo>
                      <a:pt x="5081" y="1475"/>
                      <a:pt x="5063" y="1483"/>
                      <a:pt x="5044" y="1501"/>
                    </a:cubicBezTo>
                    <a:cubicBezTo>
                      <a:pt x="4383" y="1683"/>
                      <a:pt x="3721" y="1889"/>
                      <a:pt x="2945" y="2071"/>
                    </a:cubicBezTo>
                    <a:cubicBezTo>
                      <a:pt x="3150" y="1798"/>
                      <a:pt x="3241" y="1592"/>
                      <a:pt x="3333" y="1318"/>
                    </a:cubicBezTo>
                    <a:cubicBezTo>
                      <a:pt x="3629" y="1227"/>
                      <a:pt x="3903" y="1113"/>
                      <a:pt x="4200" y="1021"/>
                    </a:cubicBezTo>
                    <a:cubicBezTo>
                      <a:pt x="4274" y="948"/>
                      <a:pt x="4288" y="814"/>
                      <a:pt x="4182" y="814"/>
                    </a:cubicBezTo>
                    <a:cubicBezTo>
                      <a:pt x="4157" y="814"/>
                      <a:pt x="4125" y="821"/>
                      <a:pt x="4086" y="839"/>
                    </a:cubicBezTo>
                    <a:cubicBezTo>
                      <a:pt x="3903" y="930"/>
                      <a:pt x="3721" y="930"/>
                      <a:pt x="3515" y="1021"/>
                    </a:cubicBezTo>
                    <a:cubicBezTo>
                      <a:pt x="3721" y="839"/>
                      <a:pt x="3812" y="542"/>
                      <a:pt x="3994" y="360"/>
                    </a:cubicBezTo>
                    <a:cubicBezTo>
                      <a:pt x="3994" y="253"/>
                      <a:pt x="3963" y="208"/>
                      <a:pt x="3919" y="208"/>
                    </a:cubicBezTo>
                    <a:cubicBezTo>
                      <a:pt x="3888" y="208"/>
                      <a:pt x="3850" y="230"/>
                      <a:pt x="3812" y="268"/>
                    </a:cubicBezTo>
                    <a:cubicBezTo>
                      <a:pt x="3629" y="542"/>
                      <a:pt x="3424" y="839"/>
                      <a:pt x="3241" y="1227"/>
                    </a:cubicBezTo>
                    <a:cubicBezTo>
                      <a:pt x="3150" y="1227"/>
                      <a:pt x="3059" y="1227"/>
                      <a:pt x="3059" y="1318"/>
                    </a:cubicBezTo>
                    <a:cubicBezTo>
                      <a:pt x="2945" y="1318"/>
                      <a:pt x="2945" y="1409"/>
                      <a:pt x="3059" y="1501"/>
                    </a:cubicBezTo>
                    <a:cubicBezTo>
                      <a:pt x="2945" y="1683"/>
                      <a:pt x="2762" y="1889"/>
                      <a:pt x="2579" y="2163"/>
                    </a:cubicBezTo>
                    <a:cubicBezTo>
                      <a:pt x="2579" y="2163"/>
                      <a:pt x="2579" y="2071"/>
                      <a:pt x="2488" y="2071"/>
                    </a:cubicBezTo>
                    <a:cubicBezTo>
                      <a:pt x="2374" y="1409"/>
                      <a:pt x="2283" y="748"/>
                      <a:pt x="2191" y="86"/>
                    </a:cubicBezTo>
                    <a:cubicBezTo>
                      <a:pt x="2191" y="29"/>
                      <a:pt x="2146" y="0"/>
                      <a:pt x="2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47"/>
              <p:cNvSpPr/>
              <p:nvPr/>
            </p:nvSpPr>
            <p:spPr>
              <a:xfrm>
                <a:off x="1028027" y="2700298"/>
                <a:ext cx="6750" cy="2844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2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5" y="389"/>
                      <a:pt x="115" y="777"/>
                      <a:pt x="115" y="1256"/>
                    </a:cubicBezTo>
                    <a:lnTo>
                      <a:pt x="206" y="1256"/>
                    </a:lnTo>
                    <a:cubicBezTo>
                      <a:pt x="297" y="868"/>
                      <a:pt x="206" y="389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47"/>
              <p:cNvSpPr/>
              <p:nvPr/>
            </p:nvSpPr>
            <p:spPr>
              <a:xfrm>
                <a:off x="6760669" y="4187498"/>
                <a:ext cx="139615" cy="134428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935" extrusionOk="0">
                    <a:moveTo>
                      <a:pt x="2486" y="1"/>
                    </a:moveTo>
                    <a:cubicBezTo>
                      <a:pt x="2434" y="1"/>
                      <a:pt x="2374" y="51"/>
                      <a:pt x="2374" y="169"/>
                    </a:cubicBezTo>
                    <a:cubicBezTo>
                      <a:pt x="2466" y="830"/>
                      <a:pt x="2466" y="1584"/>
                      <a:pt x="2648" y="2246"/>
                    </a:cubicBezTo>
                    <a:cubicBezTo>
                      <a:pt x="2283" y="2063"/>
                      <a:pt x="1895" y="1789"/>
                      <a:pt x="1507" y="1584"/>
                    </a:cubicBezTo>
                    <a:lnTo>
                      <a:pt x="1507" y="922"/>
                    </a:lnTo>
                    <a:cubicBezTo>
                      <a:pt x="1507" y="648"/>
                      <a:pt x="1507" y="442"/>
                      <a:pt x="1416" y="169"/>
                    </a:cubicBezTo>
                    <a:cubicBezTo>
                      <a:pt x="1416" y="123"/>
                      <a:pt x="1393" y="100"/>
                      <a:pt x="1359" y="100"/>
                    </a:cubicBezTo>
                    <a:cubicBezTo>
                      <a:pt x="1324" y="100"/>
                      <a:pt x="1279" y="123"/>
                      <a:pt x="1233" y="169"/>
                    </a:cubicBezTo>
                    <a:lnTo>
                      <a:pt x="1233" y="922"/>
                    </a:lnTo>
                    <a:lnTo>
                      <a:pt x="1233" y="1401"/>
                    </a:lnTo>
                    <a:cubicBezTo>
                      <a:pt x="1028" y="1219"/>
                      <a:pt x="754" y="1013"/>
                      <a:pt x="571" y="830"/>
                    </a:cubicBezTo>
                    <a:cubicBezTo>
                      <a:pt x="549" y="813"/>
                      <a:pt x="528" y="806"/>
                      <a:pt x="509" y="806"/>
                    </a:cubicBezTo>
                    <a:cubicBezTo>
                      <a:pt x="426" y="806"/>
                      <a:pt x="366" y="939"/>
                      <a:pt x="366" y="1013"/>
                    </a:cubicBezTo>
                    <a:cubicBezTo>
                      <a:pt x="754" y="1310"/>
                      <a:pt x="1028" y="1492"/>
                      <a:pt x="1324" y="1789"/>
                    </a:cubicBezTo>
                    <a:cubicBezTo>
                      <a:pt x="936" y="1880"/>
                      <a:pt x="457" y="1972"/>
                      <a:pt x="92" y="2154"/>
                    </a:cubicBezTo>
                    <a:cubicBezTo>
                      <a:pt x="1" y="2154"/>
                      <a:pt x="1" y="2360"/>
                      <a:pt x="183" y="2360"/>
                    </a:cubicBezTo>
                    <a:cubicBezTo>
                      <a:pt x="571" y="2246"/>
                      <a:pt x="936" y="2154"/>
                      <a:pt x="1324" y="1972"/>
                    </a:cubicBezTo>
                    <a:cubicBezTo>
                      <a:pt x="1416" y="1972"/>
                      <a:pt x="1416" y="1972"/>
                      <a:pt x="1416" y="1880"/>
                    </a:cubicBezTo>
                    <a:cubicBezTo>
                      <a:pt x="1804" y="2154"/>
                      <a:pt x="2169" y="2451"/>
                      <a:pt x="2557" y="2725"/>
                    </a:cubicBezTo>
                    <a:cubicBezTo>
                      <a:pt x="1804" y="2930"/>
                      <a:pt x="1142" y="3204"/>
                      <a:pt x="366" y="3387"/>
                    </a:cubicBezTo>
                    <a:cubicBezTo>
                      <a:pt x="274" y="3501"/>
                      <a:pt x="274" y="3684"/>
                      <a:pt x="457" y="3684"/>
                    </a:cubicBezTo>
                    <a:cubicBezTo>
                      <a:pt x="1233" y="3501"/>
                      <a:pt x="1986" y="3296"/>
                      <a:pt x="2740" y="3022"/>
                    </a:cubicBezTo>
                    <a:lnTo>
                      <a:pt x="2740" y="3022"/>
                    </a:lnTo>
                    <a:cubicBezTo>
                      <a:pt x="2557" y="3501"/>
                      <a:pt x="2283" y="3866"/>
                      <a:pt x="1986" y="4346"/>
                    </a:cubicBezTo>
                    <a:cubicBezTo>
                      <a:pt x="1598" y="4346"/>
                      <a:pt x="1233" y="4437"/>
                      <a:pt x="845" y="4437"/>
                    </a:cubicBezTo>
                    <a:cubicBezTo>
                      <a:pt x="754" y="4437"/>
                      <a:pt x="754" y="4642"/>
                      <a:pt x="845" y="4642"/>
                    </a:cubicBezTo>
                    <a:cubicBezTo>
                      <a:pt x="1142" y="4642"/>
                      <a:pt x="1507" y="4642"/>
                      <a:pt x="1895" y="4528"/>
                    </a:cubicBezTo>
                    <a:lnTo>
                      <a:pt x="1895" y="4528"/>
                    </a:lnTo>
                    <a:cubicBezTo>
                      <a:pt x="1895" y="4642"/>
                      <a:pt x="1804" y="4642"/>
                      <a:pt x="1895" y="4642"/>
                    </a:cubicBezTo>
                    <a:cubicBezTo>
                      <a:pt x="1804" y="4734"/>
                      <a:pt x="1804" y="4825"/>
                      <a:pt x="1712" y="4916"/>
                    </a:cubicBezTo>
                    <a:cubicBezTo>
                      <a:pt x="1630" y="5048"/>
                      <a:pt x="1715" y="5144"/>
                      <a:pt x="1802" y="5144"/>
                    </a:cubicBezTo>
                    <a:cubicBezTo>
                      <a:pt x="1836" y="5144"/>
                      <a:pt x="1870" y="5130"/>
                      <a:pt x="1895" y="5099"/>
                    </a:cubicBezTo>
                    <a:cubicBezTo>
                      <a:pt x="1986" y="5099"/>
                      <a:pt x="1986" y="5007"/>
                      <a:pt x="1986" y="5007"/>
                    </a:cubicBezTo>
                    <a:cubicBezTo>
                      <a:pt x="2078" y="5304"/>
                      <a:pt x="2169" y="5578"/>
                      <a:pt x="2283" y="5875"/>
                    </a:cubicBezTo>
                    <a:cubicBezTo>
                      <a:pt x="2321" y="5913"/>
                      <a:pt x="2374" y="5935"/>
                      <a:pt x="2418" y="5935"/>
                    </a:cubicBezTo>
                    <a:cubicBezTo>
                      <a:pt x="2479" y="5935"/>
                      <a:pt x="2519" y="5891"/>
                      <a:pt x="2466" y="5784"/>
                    </a:cubicBezTo>
                    <a:cubicBezTo>
                      <a:pt x="2374" y="5487"/>
                      <a:pt x="2283" y="5099"/>
                      <a:pt x="2078" y="4825"/>
                    </a:cubicBezTo>
                    <a:cubicBezTo>
                      <a:pt x="2374" y="4346"/>
                      <a:pt x="2648" y="3958"/>
                      <a:pt x="2945" y="3501"/>
                    </a:cubicBezTo>
                    <a:cubicBezTo>
                      <a:pt x="3036" y="4072"/>
                      <a:pt x="3219" y="4642"/>
                      <a:pt x="3516" y="5213"/>
                    </a:cubicBezTo>
                    <a:cubicBezTo>
                      <a:pt x="3516" y="5239"/>
                      <a:pt x="3531" y="5250"/>
                      <a:pt x="3552" y="5250"/>
                    </a:cubicBezTo>
                    <a:cubicBezTo>
                      <a:pt x="3605" y="5250"/>
                      <a:pt x="3698" y="5180"/>
                      <a:pt x="3698" y="5099"/>
                    </a:cubicBezTo>
                    <a:cubicBezTo>
                      <a:pt x="3516" y="4437"/>
                      <a:pt x="3310" y="3775"/>
                      <a:pt x="3128" y="3204"/>
                    </a:cubicBezTo>
                    <a:lnTo>
                      <a:pt x="3128" y="3204"/>
                    </a:lnTo>
                    <a:cubicBezTo>
                      <a:pt x="3607" y="3501"/>
                      <a:pt x="4086" y="3775"/>
                      <a:pt x="4566" y="4072"/>
                    </a:cubicBezTo>
                    <a:lnTo>
                      <a:pt x="4657" y="4163"/>
                    </a:lnTo>
                    <a:cubicBezTo>
                      <a:pt x="4657" y="4437"/>
                      <a:pt x="4657" y="4642"/>
                      <a:pt x="4748" y="4825"/>
                    </a:cubicBezTo>
                    <a:cubicBezTo>
                      <a:pt x="4748" y="5099"/>
                      <a:pt x="4748" y="5304"/>
                      <a:pt x="4840" y="5578"/>
                    </a:cubicBezTo>
                    <a:cubicBezTo>
                      <a:pt x="4931" y="5578"/>
                      <a:pt x="5022" y="5578"/>
                      <a:pt x="5022" y="5487"/>
                    </a:cubicBezTo>
                    <a:cubicBezTo>
                      <a:pt x="5022" y="5304"/>
                      <a:pt x="4931" y="5099"/>
                      <a:pt x="4931" y="4916"/>
                    </a:cubicBezTo>
                    <a:cubicBezTo>
                      <a:pt x="4840" y="4642"/>
                      <a:pt x="4840" y="4346"/>
                      <a:pt x="4748" y="4163"/>
                    </a:cubicBezTo>
                    <a:lnTo>
                      <a:pt x="4748" y="4163"/>
                    </a:lnTo>
                    <a:cubicBezTo>
                      <a:pt x="4931" y="4254"/>
                      <a:pt x="5136" y="4346"/>
                      <a:pt x="5319" y="4346"/>
                    </a:cubicBezTo>
                    <a:cubicBezTo>
                      <a:pt x="5344" y="4358"/>
                      <a:pt x="5368" y="4364"/>
                      <a:pt x="5390" y="4364"/>
                    </a:cubicBezTo>
                    <a:cubicBezTo>
                      <a:pt x="5523" y="4364"/>
                      <a:pt x="5580" y="4150"/>
                      <a:pt x="5501" y="4072"/>
                    </a:cubicBezTo>
                    <a:cubicBezTo>
                      <a:pt x="5410" y="3958"/>
                      <a:pt x="5319" y="3958"/>
                      <a:pt x="5228" y="3866"/>
                    </a:cubicBezTo>
                    <a:lnTo>
                      <a:pt x="5319" y="3866"/>
                    </a:lnTo>
                    <a:cubicBezTo>
                      <a:pt x="5501" y="3775"/>
                      <a:pt x="5798" y="3684"/>
                      <a:pt x="5889" y="3501"/>
                    </a:cubicBezTo>
                    <a:cubicBezTo>
                      <a:pt x="5981" y="3501"/>
                      <a:pt x="5889" y="3387"/>
                      <a:pt x="5889" y="3387"/>
                    </a:cubicBezTo>
                    <a:cubicBezTo>
                      <a:pt x="5593" y="3501"/>
                      <a:pt x="5410" y="3592"/>
                      <a:pt x="5228" y="3684"/>
                    </a:cubicBezTo>
                    <a:cubicBezTo>
                      <a:pt x="5136" y="3684"/>
                      <a:pt x="5022" y="3684"/>
                      <a:pt x="5022" y="3775"/>
                    </a:cubicBezTo>
                    <a:cubicBezTo>
                      <a:pt x="4566" y="3387"/>
                      <a:pt x="3995" y="3113"/>
                      <a:pt x="3516" y="2816"/>
                    </a:cubicBezTo>
                    <a:lnTo>
                      <a:pt x="6072" y="1972"/>
                    </a:lnTo>
                    <a:cubicBezTo>
                      <a:pt x="6163" y="1880"/>
                      <a:pt x="6163" y="1789"/>
                      <a:pt x="5981" y="1789"/>
                    </a:cubicBezTo>
                    <a:cubicBezTo>
                      <a:pt x="5228" y="1972"/>
                      <a:pt x="4360" y="2246"/>
                      <a:pt x="3516" y="2451"/>
                    </a:cubicBezTo>
                    <a:cubicBezTo>
                      <a:pt x="3698" y="2154"/>
                      <a:pt x="3881" y="1880"/>
                      <a:pt x="3995" y="1584"/>
                    </a:cubicBezTo>
                    <a:cubicBezTo>
                      <a:pt x="4269" y="1492"/>
                      <a:pt x="4657" y="1401"/>
                      <a:pt x="4931" y="1219"/>
                    </a:cubicBezTo>
                    <a:cubicBezTo>
                      <a:pt x="5010" y="1219"/>
                      <a:pt x="5020" y="996"/>
                      <a:pt x="4903" y="996"/>
                    </a:cubicBezTo>
                    <a:cubicBezTo>
                      <a:pt x="4885" y="996"/>
                      <a:pt x="4864" y="1001"/>
                      <a:pt x="4840" y="1013"/>
                    </a:cubicBezTo>
                    <a:cubicBezTo>
                      <a:pt x="4657" y="1104"/>
                      <a:pt x="4451" y="1104"/>
                      <a:pt x="4178" y="1219"/>
                    </a:cubicBezTo>
                    <a:cubicBezTo>
                      <a:pt x="4360" y="922"/>
                      <a:pt x="4566" y="648"/>
                      <a:pt x="4657" y="351"/>
                    </a:cubicBezTo>
                    <a:cubicBezTo>
                      <a:pt x="4721" y="287"/>
                      <a:pt x="4695" y="222"/>
                      <a:pt x="4641" y="222"/>
                    </a:cubicBezTo>
                    <a:cubicBezTo>
                      <a:pt x="4619" y="222"/>
                      <a:pt x="4592" y="233"/>
                      <a:pt x="4566" y="260"/>
                    </a:cubicBezTo>
                    <a:cubicBezTo>
                      <a:pt x="4269" y="648"/>
                      <a:pt x="4086" y="1013"/>
                      <a:pt x="3790" y="1401"/>
                    </a:cubicBezTo>
                    <a:cubicBezTo>
                      <a:pt x="3698" y="1492"/>
                      <a:pt x="3698" y="1492"/>
                      <a:pt x="3607" y="1492"/>
                    </a:cubicBezTo>
                    <a:cubicBezTo>
                      <a:pt x="3516" y="1584"/>
                      <a:pt x="3516" y="1789"/>
                      <a:pt x="3607" y="1789"/>
                    </a:cubicBezTo>
                    <a:cubicBezTo>
                      <a:pt x="3424" y="2063"/>
                      <a:pt x="3219" y="2246"/>
                      <a:pt x="3128" y="2542"/>
                    </a:cubicBezTo>
                    <a:cubicBezTo>
                      <a:pt x="3036" y="2542"/>
                      <a:pt x="3036" y="2542"/>
                      <a:pt x="2945" y="2451"/>
                    </a:cubicBezTo>
                    <a:cubicBezTo>
                      <a:pt x="2854" y="1675"/>
                      <a:pt x="2648" y="922"/>
                      <a:pt x="2557" y="77"/>
                    </a:cubicBezTo>
                    <a:cubicBezTo>
                      <a:pt x="2557" y="29"/>
                      <a:pt x="2524" y="1"/>
                      <a:pt x="24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47"/>
              <p:cNvSpPr/>
              <p:nvPr/>
            </p:nvSpPr>
            <p:spPr>
              <a:xfrm>
                <a:off x="6840284" y="4189242"/>
                <a:ext cx="8290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393" extrusionOk="0">
                    <a:moveTo>
                      <a:pt x="1" y="0"/>
                    </a:moveTo>
                    <a:cubicBezTo>
                      <a:pt x="92" y="457"/>
                      <a:pt x="92" y="845"/>
                      <a:pt x="92" y="1324"/>
                    </a:cubicBezTo>
                    <a:cubicBezTo>
                      <a:pt x="92" y="1370"/>
                      <a:pt x="115" y="1393"/>
                      <a:pt x="138" y="1393"/>
                    </a:cubicBezTo>
                    <a:cubicBezTo>
                      <a:pt x="160" y="1393"/>
                      <a:pt x="183" y="1370"/>
                      <a:pt x="183" y="1324"/>
                    </a:cubicBezTo>
                    <a:cubicBezTo>
                      <a:pt x="366" y="845"/>
                      <a:pt x="275" y="365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47"/>
              <p:cNvSpPr/>
              <p:nvPr/>
            </p:nvSpPr>
            <p:spPr>
              <a:xfrm>
                <a:off x="3402065" y="689204"/>
                <a:ext cx="142197" cy="133454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5892" extrusionOk="0">
                    <a:moveTo>
                      <a:pt x="2945" y="0"/>
                    </a:moveTo>
                    <a:cubicBezTo>
                      <a:pt x="2899" y="0"/>
                      <a:pt x="2853" y="23"/>
                      <a:pt x="2853" y="69"/>
                    </a:cubicBezTo>
                    <a:lnTo>
                      <a:pt x="2853" y="1027"/>
                    </a:lnTo>
                    <a:cubicBezTo>
                      <a:pt x="2671" y="822"/>
                      <a:pt x="2580" y="639"/>
                      <a:pt x="2374" y="457"/>
                    </a:cubicBezTo>
                    <a:cubicBezTo>
                      <a:pt x="2355" y="433"/>
                      <a:pt x="2336" y="423"/>
                      <a:pt x="2319" y="423"/>
                    </a:cubicBezTo>
                    <a:cubicBezTo>
                      <a:pt x="2253" y="423"/>
                      <a:pt x="2211" y="567"/>
                      <a:pt x="2283" y="639"/>
                    </a:cubicBezTo>
                    <a:cubicBezTo>
                      <a:pt x="2465" y="913"/>
                      <a:pt x="2671" y="1210"/>
                      <a:pt x="2853" y="1484"/>
                    </a:cubicBezTo>
                    <a:cubicBezTo>
                      <a:pt x="2853" y="1781"/>
                      <a:pt x="2853" y="2054"/>
                      <a:pt x="2762" y="2351"/>
                    </a:cubicBezTo>
                    <a:cubicBezTo>
                      <a:pt x="2192" y="1781"/>
                      <a:pt x="1621" y="1210"/>
                      <a:pt x="1050" y="548"/>
                    </a:cubicBezTo>
                    <a:cubicBezTo>
                      <a:pt x="1033" y="531"/>
                      <a:pt x="1015" y="523"/>
                      <a:pt x="999" y="523"/>
                    </a:cubicBezTo>
                    <a:cubicBezTo>
                      <a:pt x="931" y="523"/>
                      <a:pt x="885" y="657"/>
                      <a:pt x="959" y="731"/>
                    </a:cubicBezTo>
                    <a:lnTo>
                      <a:pt x="2671" y="2739"/>
                    </a:lnTo>
                    <a:lnTo>
                      <a:pt x="959" y="2739"/>
                    </a:lnTo>
                    <a:cubicBezTo>
                      <a:pt x="868" y="2739"/>
                      <a:pt x="868" y="2625"/>
                      <a:pt x="754" y="2625"/>
                    </a:cubicBezTo>
                    <a:cubicBezTo>
                      <a:pt x="662" y="2443"/>
                      <a:pt x="571" y="2169"/>
                      <a:pt x="388" y="2054"/>
                    </a:cubicBezTo>
                    <a:cubicBezTo>
                      <a:pt x="358" y="2024"/>
                      <a:pt x="338" y="2014"/>
                      <a:pt x="324" y="2014"/>
                    </a:cubicBezTo>
                    <a:cubicBezTo>
                      <a:pt x="297" y="2014"/>
                      <a:pt x="297" y="2054"/>
                      <a:pt x="297" y="2054"/>
                    </a:cubicBezTo>
                    <a:cubicBezTo>
                      <a:pt x="388" y="2351"/>
                      <a:pt x="480" y="2443"/>
                      <a:pt x="571" y="2625"/>
                    </a:cubicBezTo>
                    <a:cubicBezTo>
                      <a:pt x="571" y="2739"/>
                      <a:pt x="571" y="2739"/>
                      <a:pt x="662" y="2739"/>
                    </a:cubicBezTo>
                    <a:lnTo>
                      <a:pt x="388" y="2739"/>
                    </a:lnTo>
                    <a:cubicBezTo>
                      <a:pt x="183" y="2739"/>
                      <a:pt x="92" y="3104"/>
                      <a:pt x="297" y="3104"/>
                    </a:cubicBezTo>
                    <a:cubicBezTo>
                      <a:pt x="480" y="3104"/>
                      <a:pt x="662" y="3196"/>
                      <a:pt x="959" y="3196"/>
                    </a:cubicBezTo>
                    <a:cubicBezTo>
                      <a:pt x="754" y="3401"/>
                      <a:pt x="571" y="3584"/>
                      <a:pt x="388" y="3766"/>
                    </a:cubicBezTo>
                    <a:cubicBezTo>
                      <a:pt x="297" y="3881"/>
                      <a:pt x="92" y="4063"/>
                      <a:pt x="0" y="4246"/>
                    </a:cubicBezTo>
                    <a:lnTo>
                      <a:pt x="92" y="4337"/>
                    </a:lnTo>
                    <a:cubicBezTo>
                      <a:pt x="297" y="4154"/>
                      <a:pt x="480" y="3972"/>
                      <a:pt x="571" y="3881"/>
                    </a:cubicBezTo>
                    <a:cubicBezTo>
                      <a:pt x="754" y="3675"/>
                      <a:pt x="868" y="3492"/>
                      <a:pt x="1050" y="3310"/>
                    </a:cubicBezTo>
                    <a:lnTo>
                      <a:pt x="1142" y="3196"/>
                    </a:lnTo>
                    <a:lnTo>
                      <a:pt x="2762" y="3196"/>
                    </a:lnTo>
                    <a:cubicBezTo>
                      <a:pt x="2283" y="3675"/>
                      <a:pt x="1804" y="4063"/>
                      <a:pt x="1324" y="4542"/>
                    </a:cubicBezTo>
                    <a:cubicBezTo>
                      <a:pt x="1250" y="4616"/>
                      <a:pt x="1296" y="4750"/>
                      <a:pt x="1377" y="4750"/>
                    </a:cubicBezTo>
                    <a:cubicBezTo>
                      <a:pt x="1396" y="4750"/>
                      <a:pt x="1417" y="4742"/>
                      <a:pt x="1438" y="4725"/>
                    </a:cubicBezTo>
                    <a:cubicBezTo>
                      <a:pt x="1895" y="4451"/>
                      <a:pt x="2374" y="4063"/>
                      <a:pt x="2762" y="3584"/>
                    </a:cubicBezTo>
                    <a:cubicBezTo>
                      <a:pt x="2762" y="4154"/>
                      <a:pt x="2762" y="4634"/>
                      <a:pt x="2853" y="5113"/>
                    </a:cubicBezTo>
                    <a:cubicBezTo>
                      <a:pt x="2580" y="5296"/>
                      <a:pt x="2283" y="5478"/>
                      <a:pt x="2009" y="5775"/>
                    </a:cubicBezTo>
                    <a:cubicBezTo>
                      <a:pt x="1918" y="5775"/>
                      <a:pt x="1972" y="5892"/>
                      <a:pt x="2045" y="5892"/>
                    </a:cubicBezTo>
                    <a:cubicBezTo>
                      <a:pt x="2063" y="5892"/>
                      <a:pt x="2082" y="5885"/>
                      <a:pt x="2100" y="5866"/>
                    </a:cubicBezTo>
                    <a:cubicBezTo>
                      <a:pt x="2374" y="5775"/>
                      <a:pt x="2580" y="5592"/>
                      <a:pt x="2853" y="5296"/>
                    </a:cubicBezTo>
                    <a:lnTo>
                      <a:pt x="2853" y="5387"/>
                    </a:lnTo>
                    <a:cubicBezTo>
                      <a:pt x="2853" y="5490"/>
                      <a:pt x="2899" y="5541"/>
                      <a:pt x="2945" y="5541"/>
                    </a:cubicBezTo>
                    <a:cubicBezTo>
                      <a:pt x="2990" y="5541"/>
                      <a:pt x="3036" y="5490"/>
                      <a:pt x="3036" y="5387"/>
                    </a:cubicBezTo>
                    <a:cubicBezTo>
                      <a:pt x="3036" y="5296"/>
                      <a:pt x="3036" y="5204"/>
                      <a:pt x="3150" y="5113"/>
                    </a:cubicBezTo>
                    <a:lnTo>
                      <a:pt x="3150" y="5022"/>
                    </a:lnTo>
                    <a:lnTo>
                      <a:pt x="3995" y="5592"/>
                    </a:lnTo>
                    <a:cubicBezTo>
                      <a:pt x="4086" y="5592"/>
                      <a:pt x="4177" y="5478"/>
                      <a:pt x="4086" y="5387"/>
                    </a:cubicBezTo>
                    <a:cubicBezTo>
                      <a:pt x="3812" y="5204"/>
                      <a:pt x="3424" y="4908"/>
                      <a:pt x="3150" y="4725"/>
                    </a:cubicBezTo>
                    <a:lnTo>
                      <a:pt x="3150" y="3310"/>
                    </a:lnTo>
                    <a:cubicBezTo>
                      <a:pt x="3721" y="3881"/>
                      <a:pt x="4177" y="4451"/>
                      <a:pt x="4748" y="5022"/>
                    </a:cubicBezTo>
                    <a:cubicBezTo>
                      <a:pt x="4768" y="5038"/>
                      <a:pt x="4790" y="5045"/>
                      <a:pt x="4812" y="5045"/>
                    </a:cubicBezTo>
                    <a:cubicBezTo>
                      <a:pt x="4918" y="5045"/>
                      <a:pt x="5029" y="4892"/>
                      <a:pt x="4953" y="4816"/>
                    </a:cubicBezTo>
                    <a:cubicBezTo>
                      <a:pt x="4474" y="4246"/>
                      <a:pt x="3995" y="3675"/>
                      <a:pt x="3515" y="3104"/>
                    </a:cubicBezTo>
                    <a:cubicBezTo>
                      <a:pt x="3995" y="3104"/>
                      <a:pt x="4383" y="3013"/>
                      <a:pt x="4862" y="3013"/>
                    </a:cubicBezTo>
                    <a:lnTo>
                      <a:pt x="4862" y="3104"/>
                    </a:lnTo>
                    <a:cubicBezTo>
                      <a:pt x="5136" y="3401"/>
                      <a:pt x="5433" y="3766"/>
                      <a:pt x="5707" y="4063"/>
                    </a:cubicBezTo>
                    <a:cubicBezTo>
                      <a:pt x="5724" y="4081"/>
                      <a:pt x="5742" y="4088"/>
                      <a:pt x="5758" y="4088"/>
                    </a:cubicBezTo>
                    <a:cubicBezTo>
                      <a:pt x="5826" y="4088"/>
                      <a:pt x="5872" y="3954"/>
                      <a:pt x="5798" y="3881"/>
                    </a:cubicBezTo>
                    <a:cubicBezTo>
                      <a:pt x="5615" y="3584"/>
                      <a:pt x="5319" y="3310"/>
                      <a:pt x="5045" y="3013"/>
                    </a:cubicBezTo>
                    <a:lnTo>
                      <a:pt x="5045" y="2922"/>
                    </a:lnTo>
                    <a:cubicBezTo>
                      <a:pt x="5433" y="2922"/>
                      <a:pt x="5798" y="2831"/>
                      <a:pt x="6186" y="2739"/>
                    </a:cubicBezTo>
                    <a:cubicBezTo>
                      <a:pt x="6277" y="2739"/>
                      <a:pt x="6186" y="2534"/>
                      <a:pt x="6095" y="2534"/>
                    </a:cubicBezTo>
                    <a:cubicBezTo>
                      <a:pt x="5798" y="2625"/>
                      <a:pt x="5524" y="2625"/>
                      <a:pt x="5227" y="2625"/>
                    </a:cubicBezTo>
                    <a:cubicBezTo>
                      <a:pt x="5319" y="2534"/>
                      <a:pt x="5433" y="2443"/>
                      <a:pt x="5433" y="2260"/>
                    </a:cubicBezTo>
                    <a:cubicBezTo>
                      <a:pt x="5615" y="2054"/>
                      <a:pt x="5707" y="1872"/>
                      <a:pt x="5798" y="1598"/>
                    </a:cubicBezTo>
                    <a:cubicBezTo>
                      <a:pt x="5889" y="1598"/>
                      <a:pt x="5798" y="1484"/>
                      <a:pt x="5707" y="1484"/>
                    </a:cubicBezTo>
                    <a:cubicBezTo>
                      <a:pt x="5524" y="1689"/>
                      <a:pt x="5433" y="1963"/>
                      <a:pt x="5227" y="2169"/>
                    </a:cubicBezTo>
                    <a:cubicBezTo>
                      <a:pt x="5136" y="2351"/>
                      <a:pt x="5045" y="2443"/>
                      <a:pt x="4953" y="2625"/>
                    </a:cubicBezTo>
                    <a:cubicBezTo>
                      <a:pt x="4474" y="2625"/>
                      <a:pt x="4086" y="2739"/>
                      <a:pt x="3607" y="2739"/>
                    </a:cubicBezTo>
                    <a:cubicBezTo>
                      <a:pt x="4086" y="2169"/>
                      <a:pt x="4565" y="1598"/>
                      <a:pt x="4953" y="1027"/>
                    </a:cubicBezTo>
                    <a:cubicBezTo>
                      <a:pt x="5019" y="946"/>
                      <a:pt x="4944" y="876"/>
                      <a:pt x="4855" y="876"/>
                    </a:cubicBezTo>
                    <a:cubicBezTo>
                      <a:pt x="4819" y="876"/>
                      <a:pt x="4781" y="887"/>
                      <a:pt x="4748" y="913"/>
                    </a:cubicBezTo>
                    <a:cubicBezTo>
                      <a:pt x="4291" y="1598"/>
                      <a:pt x="3812" y="2169"/>
                      <a:pt x="3242" y="2739"/>
                    </a:cubicBezTo>
                    <a:lnTo>
                      <a:pt x="3150" y="2739"/>
                    </a:lnTo>
                    <a:cubicBezTo>
                      <a:pt x="3150" y="2443"/>
                      <a:pt x="3150" y="2054"/>
                      <a:pt x="3036" y="1781"/>
                    </a:cubicBezTo>
                    <a:cubicBezTo>
                      <a:pt x="3150" y="1781"/>
                      <a:pt x="3333" y="1689"/>
                      <a:pt x="3242" y="1598"/>
                    </a:cubicBezTo>
                    <a:lnTo>
                      <a:pt x="3036" y="1393"/>
                    </a:lnTo>
                    <a:lnTo>
                      <a:pt x="3036" y="69"/>
                    </a:lnTo>
                    <a:cubicBezTo>
                      <a:pt x="3036" y="23"/>
                      <a:pt x="2990" y="0"/>
                      <a:pt x="29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47"/>
              <p:cNvSpPr/>
              <p:nvPr/>
            </p:nvSpPr>
            <p:spPr>
              <a:xfrm>
                <a:off x="3473413" y="696950"/>
                <a:ext cx="21223" cy="27021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193" extrusionOk="0">
                    <a:moveTo>
                      <a:pt x="845" y="1"/>
                    </a:moveTo>
                    <a:cubicBezTo>
                      <a:pt x="457" y="206"/>
                      <a:pt x="92" y="685"/>
                      <a:pt x="0" y="1142"/>
                    </a:cubicBezTo>
                    <a:cubicBezTo>
                      <a:pt x="0" y="1142"/>
                      <a:pt x="41" y="1193"/>
                      <a:pt x="95" y="1193"/>
                    </a:cubicBezTo>
                    <a:cubicBezTo>
                      <a:pt x="122" y="1193"/>
                      <a:pt x="152" y="1180"/>
                      <a:pt x="183" y="1142"/>
                    </a:cubicBezTo>
                    <a:cubicBezTo>
                      <a:pt x="365" y="777"/>
                      <a:pt x="571" y="389"/>
                      <a:pt x="936" y="115"/>
                    </a:cubicBezTo>
                    <a:cubicBezTo>
                      <a:pt x="936" y="1"/>
                      <a:pt x="936" y="1"/>
                      <a:pt x="8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47"/>
              <p:cNvSpPr/>
              <p:nvPr/>
            </p:nvSpPr>
            <p:spPr>
              <a:xfrm>
                <a:off x="2594524" y="976134"/>
                <a:ext cx="174247" cy="165504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7307" extrusionOk="0">
                    <a:moveTo>
                      <a:pt x="3607" y="0"/>
                    </a:moveTo>
                    <a:cubicBezTo>
                      <a:pt x="3561" y="0"/>
                      <a:pt x="3515" y="46"/>
                      <a:pt x="3515" y="137"/>
                    </a:cubicBezTo>
                    <a:lnTo>
                      <a:pt x="3515" y="1278"/>
                    </a:lnTo>
                    <a:cubicBezTo>
                      <a:pt x="3310" y="1096"/>
                      <a:pt x="3127" y="913"/>
                      <a:pt x="2945" y="617"/>
                    </a:cubicBezTo>
                    <a:cubicBezTo>
                      <a:pt x="2927" y="599"/>
                      <a:pt x="2906" y="592"/>
                      <a:pt x="2883" y="592"/>
                    </a:cubicBezTo>
                    <a:cubicBezTo>
                      <a:pt x="2786" y="592"/>
                      <a:pt x="2665" y="725"/>
                      <a:pt x="2739" y="799"/>
                    </a:cubicBezTo>
                    <a:cubicBezTo>
                      <a:pt x="3036" y="1187"/>
                      <a:pt x="3219" y="1575"/>
                      <a:pt x="3515" y="1849"/>
                    </a:cubicBezTo>
                    <a:cubicBezTo>
                      <a:pt x="3515" y="2237"/>
                      <a:pt x="3424" y="2625"/>
                      <a:pt x="3424" y="2990"/>
                    </a:cubicBezTo>
                    <a:cubicBezTo>
                      <a:pt x="2739" y="2237"/>
                      <a:pt x="1986" y="1484"/>
                      <a:pt x="1324" y="708"/>
                    </a:cubicBezTo>
                    <a:cubicBezTo>
                      <a:pt x="1307" y="691"/>
                      <a:pt x="1285" y="683"/>
                      <a:pt x="1263" y="683"/>
                    </a:cubicBezTo>
                    <a:cubicBezTo>
                      <a:pt x="1167" y="683"/>
                      <a:pt x="1049" y="821"/>
                      <a:pt x="1141" y="913"/>
                    </a:cubicBezTo>
                    <a:cubicBezTo>
                      <a:pt x="1803" y="1758"/>
                      <a:pt x="2557" y="2511"/>
                      <a:pt x="3219" y="3378"/>
                    </a:cubicBezTo>
                    <a:lnTo>
                      <a:pt x="1141" y="3378"/>
                    </a:lnTo>
                    <a:cubicBezTo>
                      <a:pt x="1027" y="3378"/>
                      <a:pt x="1027" y="3287"/>
                      <a:pt x="936" y="3196"/>
                    </a:cubicBezTo>
                    <a:cubicBezTo>
                      <a:pt x="845" y="2990"/>
                      <a:pt x="662" y="2716"/>
                      <a:pt x="457" y="2511"/>
                    </a:cubicBezTo>
                    <a:cubicBezTo>
                      <a:pt x="365" y="2511"/>
                      <a:pt x="274" y="2511"/>
                      <a:pt x="274" y="2625"/>
                    </a:cubicBezTo>
                    <a:cubicBezTo>
                      <a:pt x="365" y="2899"/>
                      <a:pt x="571" y="3082"/>
                      <a:pt x="753" y="3378"/>
                    </a:cubicBezTo>
                    <a:cubicBezTo>
                      <a:pt x="662" y="3470"/>
                      <a:pt x="571" y="3470"/>
                      <a:pt x="365" y="3470"/>
                    </a:cubicBezTo>
                    <a:cubicBezTo>
                      <a:pt x="183" y="3470"/>
                      <a:pt x="92" y="3858"/>
                      <a:pt x="365" y="3858"/>
                    </a:cubicBezTo>
                    <a:cubicBezTo>
                      <a:pt x="571" y="3858"/>
                      <a:pt x="845" y="3949"/>
                      <a:pt x="1141" y="3949"/>
                    </a:cubicBezTo>
                    <a:cubicBezTo>
                      <a:pt x="936" y="4223"/>
                      <a:pt x="753" y="4428"/>
                      <a:pt x="457" y="4611"/>
                    </a:cubicBezTo>
                    <a:cubicBezTo>
                      <a:pt x="365" y="4794"/>
                      <a:pt x="183" y="4999"/>
                      <a:pt x="0" y="5182"/>
                    </a:cubicBezTo>
                    <a:cubicBezTo>
                      <a:pt x="0" y="5273"/>
                      <a:pt x="92" y="5364"/>
                      <a:pt x="183" y="5364"/>
                    </a:cubicBezTo>
                    <a:cubicBezTo>
                      <a:pt x="365" y="5182"/>
                      <a:pt x="571" y="4999"/>
                      <a:pt x="753" y="4702"/>
                    </a:cubicBezTo>
                    <a:cubicBezTo>
                      <a:pt x="936" y="4520"/>
                      <a:pt x="1027" y="4337"/>
                      <a:pt x="1233" y="4132"/>
                    </a:cubicBezTo>
                    <a:cubicBezTo>
                      <a:pt x="1324" y="4132"/>
                      <a:pt x="1324" y="4040"/>
                      <a:pt x="1324" y="4040"/>
                    </a:cubicBezTo>
                    <a:cubicBezTo>
                      <a:pt x="1324" y="4040"/>
                      <a:pt x="1415" y="4040"/>
                      <a:pt x="1415" y="3949"/>
                    </a:cubicBezTo>
                    <a:cubicBezTo>
                      <a:pt x="1746" y="3995"/>
                      <a:pt x="2077" y="4017"/>
                      <a:pt x="2411" y="4017"/>
                    </a:cubicBezTo>
                    <a:cubicBezTo>
                      <a:pt x="2745" y="4017"/>
                      <a:pt x="3082" y="3995"/>
                      <a:pt x="3424" y="3949"/>
                    </a:cubicBezTo>
                    <a:lnTo>
                      <a:pt x="3424" y="3949"/>
                    </a:lnTo>
                    <a:cubicBezTo>
                      <a:pt x="2853" y="4520"/>
                      <a:pt x="2283" y="5090"/>
                      <a:pt x="1598" y="5661"/>
                    </a:cubicBezTo>
                    <a:cubicBezTo>
                      <a:pt x="1524" y="5735"/>
                      <a:pt x="1644" y="5868"/>
                      <a:pt x="1741" y="5868"/>
                    </a:cubicBezTo>
                    <a:cubicBezTo>
                      <a:pt x="1764" y="5868"/>
                      <a:pt x="1786" y="5861"/>
                      <a:pt x="1803" y="5844"/>
                    </a:cubicBezTo>
                    <a:cubicBezTo>
                      <a:pt x="2374" y="5478"/>
                      <a:pt x="2945" y="4999"/>
                      <a:pt x="3424" y="4520"/>
                    </a:cubicBezTo>
                    <a:lnTo>
                      <a:pt x="3424" y="6232"/>
                    </a:lnTo>
                    <a:cubicBezTo>
                      <a:pt x="3127" y="6505"/>
                      <a:pt x="2739" y="6802"/>
                      <a:pt x="2465" y="7076"/>
                    </a:cubicBezTo>
                    <a:cubicBezTo>
                      <a:pt x="2391" y="7169"/>
                      <a:pt x="2437" y="7306"/>
                      <a:pt x="2506" y="7306"/>
                    </a:cubicBezTo>
                    <a:cubicBezTo>
                      <a:pt x="2522" y="7306"/>
                      <a:pt x="2539" y="7299"/>
                      <a:pt x="2557" y="7282"/>
                    </a:cubicBezTo>
                    <a:cubicBezTo>
                      <a:pt x="2945" y="7076"/>
                      <a:pt x="3219" y="6893"/>
                      <a:pt x="3515" y="6620"/>
                    </a:cubicBezTo>
                    <a:lnTo>
                      <a:pt x="3515" y="6711"/>
                    </a:lnTo>
                    <a:cubicBezTo>
                      <a:pt x="3515" y="6802"/>
                      <a:pt x="3584" y="6848"/>
                      <a:pt x="3652" y="6848"/>
                    </a:cubicBezTo>
                    <a:cubicBezTo>
                      <a:pt x="3721" y="6848"/>
                      <a:pt x="3789" y="6802"/>
                      <a:pt x="3789" y="6711"/>
                    </a:cubicBezTo>
                    <a:lnTo>
                      <a:pt x="3789" y="6323"/>
                    </a:lnTo>
                    <a:cubicBezTo>
                      <a:pt x="3881" y="6323"/>
                      <a:pt x="3881" y="6232"/>
                      <a:pt x="3881" y="6232"/>
                    </a:cubicBezTo>
                    <a:cubicBezTo>
                      <a:pt x="4177" y="6414"/>
                      <a:pt x="4565" y="6711"/>
                      <a:pt x="4930" y="6893"/>
                    </a:cubicBezTo>
                    <a:cubicBezTo>
                      <a:pt x="4948" y="6911"/>
                      <a:pt x="4966" y="6918"/>
                      <a:pt x="4984" y="6918"/>
                    </a:cubicBezTo>
                    <a:cubicBezTo>
                      <a:pt x="5057" y="6918"/>
                      <a:pt x="5114" y="6785"/>
                      <a:pt x="5022" y="6711"/>
                    </a:cubicBezTo>
                    <a:cubicBezTo>
                      <a:pt x="4657" y="6414"/>
                      <a:pt x="4269" y="6140"/>
                      <a:pt x="3789" y="5844"/>
                    </a:cubicBezTo>
                    <a:cubicBezTo>
                      <a:pt x="3789" y="5273"/>
                      <a:pt x="3881" y="4702"/>
                      <a:pt x="3789" y="4040"/>
                    </a:cubicBezTo>
                    <a:lnTo>
                      <a:pt x="3881" y="4040"/>
                    </a:lnTo>
                    <a:cubicBezTo>
                      <a:pt x="4565" y="4794"/>
                      <a:pt x="5227" y="5570"/>
                      <a:pt x="5889" y="6232"/>
                    </a:cubicBezTo>
                    <a:cubicBezTo>
                      <a:pt x="5906" y="6248"/>
                      <a:pt x="5925" y="6256"/>
                      <a:pt x="5946" y="6256"/>
                    </a:cubicBezTo>
                    <a:cubicBezTo>
                      <a:pt x="6038" y="6256"/>
                      <a:pt x="6146" y="6103"/>
                      <a:pt x="6072" y="5935"/>
                    </a:cubicBezTo>
                    <a:cubicBezTo>
                      <a:pt x="5501" y="5273"/>
                      <a:pt x="4930" y="4611"/>
                      <a:pt x="4360" y="3949"/>
                    </a:cubicBezTo>
                    <a:cubicBezTo>
                      <a:pt x="4839" y="3858"/>
                      <a:pt x="5410" y="3766"/>
                      <a:pt x="5980" y="3652"/>
                    </a:cubicBezTo>
                    <a:lnTo>
                      <a:pt x="5980" y="3858"/>
                    </a:lnTo>
                    <a:cubicBezTo>
                      <a:pt x="6368" y="4223"/>
                      <a:pt x="6642" y="4611"/>
                      <a:pt x="7030" y="4999"/>
                    </a:cubicBezTo>
                    <a:cubicBezTo>
                      <a:pt x="7048" y="5016"/>
                      <a:pt x="7068" y="5024"/>
                      <a:pt x="7089" y="5024"/>
                    </a:cubicBezTo>
                    <a:cubicBezTo>
                      <a:pt x="7178" y="5024"/>
                      <a:pt x="7270" y="4886"/>
                      <a:pt x="7122" y="4794"/>
                    </a:cubicBezTo>
                    <a:cubicBezTo>
                      <a:pt x="6848" y="4428"/>
                      <a:pt x="6460" y="4040"/>
                      <a:pt x="6163" y="3652"/>
                    </a:cubicBezTo>
                    <a:cubicBezTo>
                      <a:pt x="6642" y="3561"/>
                      <a:pt x="7122" y="3561"/>
                      <a:pt x="7601" y="3470"/>
                    </a:cubicBezTo>
                    <a:cubicBezTo>
                      <a:pt x="7692" y="3378"/>
                      <a:pt x="7692" y="3196"/>
                      <a:pt x="7510" y="3196"/>
                    </a:cubicBezTo>
                    <a:cubicBezTo>
                      <a:pt x="7213" y="3196"/>
                      <a:pt x="6848" y="3287"/>
                      <a:pt x="6460" y="3287"/>
                    </a:cubicBezTo>
                    <a:cubicBezTo>
                      <a:pt x="6551" y="3082"/>
                      <a:pt x="6642" y="2990"/>
                      <a:pt x="6734" y="2808"/>
                    </a:cubicBezTo>
                    <a:cubicBezTo>
                      <a:pt x="6939" y="2625"/>
                      <a:pt x="7030" y="2328"/>
                      <a:pt x="7213" y="2055"/>
                    </a:cubicBezTo>
                    <a:cubicBezTo>
                      <a:pt x="7213" y="1973"/>
                      <a:pt x="7166" y="1903"/>
                      <a:pt x="7107" y="1903"/>
                    </a:cubicBezTo>
                    <a:cubicBezTo>
                      <a:pt x="7083" y="1903"/>
                      <a:pt x="7056" y="1914"/>
                      <a:pt x="7030" y="1940"/>
                    </a:cubicBezTo>
                    <a:cubicBezTo>
                      <a:pt x="6848" y="2146"/>
                      <a:pt x="6642" y="2420"/>
                      <a:pt x="6460" y="2716"/>
                    </a:cubicBezTo>
                    <a:cubicBezTo>
                      <a:pt x="6368" y="2899"/>
                      <a:pt x="6163" y="3082"/>
                      <a:pt x="6072" y="3287"/>
                    </a:cubicBezTo>
                    <a:cubicBezTo>
                      <a:pt x="5501" y="3378"/>
                      <a:pt x="5022" y="3378"/>
                      <a:pt x="4451" y="3378"/>
                    </a:cubicBezTo>
                    <a:cubicBezTo>
                      <a:pt x="5022" y="2716"/>
                      <a:pt x="5592" y="2055"/>
                      <a:pt x="6072" y="1278"/>
                    </a:cubicBezTo>
                    <a:cubicBezTo>
                      <a:pt x="6146" y="1205"/>
                      <a:pt x="6040" y="1071"/>
                      <a:pt x="5949" y="1071"/>
                    </a:cubicBezTo>
                    <a:cubicBezTo>
                      <a:pt x="5927" y="1071"/>
                      <a:pt x="5907" y="1078"/>
                      <a:pt x="5889" y="1096"/>
                    </a:cubicBezTo>
                    <a:cubicBezTo>
                      <a:pt x="5318" y="1940"/>
                      <a:pt x="4657" y="2716"/>
                      <a:pt x="3995" y="3378"/>
                    </a:cubicBezTo>
                    <a:lnTo>
                      <a:pt x="3789" y="3378"/>
                    </a:lnTo>
                    <a:lnTo>
                      <a:pt x="3789" y="2237"/>
                    </a:lnTo>
                    <a:cubicBezTo>
                      <a:pt x="3881" y="2237"/>
                      <a:pt x="4086" y="2146"/>
                      <a:pt x="3995" y="2055"/>
                    </a:cubicBezTo>
                    <a:cubicBezTo>
                      <a:pt x="3881" y="1940"/>
                      <a:pt x="3881" y="1849"/>
                      <a:pt x="3789" y="1758"/>
                    </a:cubicBezTo>
                    <a:cubicBezTo>
                      <a:pt x="3789" y="1187"/>
                      <a:pt x="3789" y="708"/>
                      <a:pt x="3698" y="137"/>
                    </a:cubicBezTo>
                    <a:cubicBezTo>
                      <a:pt x="3698" y="46"/>
                      <a:pt x="3652" y="0"/>
                      <a:pt x="3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47"/>
              <p:cNvSpPr/>
              <p:nvPr/>
            </p:nvSpPr>
            <p:spPr>
              <a:xfrm>
                <a:off x="2682407" y="985941"/>
                <a:ext cx="25866" cy="3363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485" extrusionOk="0">
                    <a:moveTo>
                      <a:pt x="1050" y="1"/>
                    </a:moveTo>
                    <a:cubicBezTo>
                      <a:pt x="571" y="275"/>
                      <a:pt x="115" y="754"/>
                      <a:pt x="1" y="1416"/>
                    </a:cubicBezTo>
                    <a:cubicBezTo>
                      <a:pt x="1" y="1462"/>
                      <a:pt x="29" y="1485"/>
                      <a:pt x="69" y="1485"/>
                    </a:cubicBezTo>
                    <a:cubicBezTo>
                      <a:pt x="109" y="1485"/>
                      <a:pt x="160" y="1462"/>
                      <a:pt x="206" y="1416"/>
                    </a:cubicBezTo>
                    <a:cubicBezTo>
                      <a:pt x="389" y="937"/>
                      <a:pt x="685" y="480"/>
                      <a:pt x="1050" y="92"/>
                    </a:cubicBezTo>
                    <a:cubicBezTo>
                      <a:pt x="1142" y="92"/>
                      <a:pt x="1142" y="1"/>
                      <a:pt x="1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47"/>
              <p:cNvSpPr/>
              <p:nvPr/>
            </p:nvSpPr>
            <p:spPr>
              <a:xfrm>
                <a:off x="4884894" y="753824"/>
                <a:ext cx="175696" cy="165979"/>
              </a:xfrm>
              <a:custGeom>
                <a:avLst/>
                <a:gdLst/>
                <a:ahLst/>
                <a:cxnLst/>
                <a:rect l="l" t="t" r="r" b="b"/>
                <a:pathLst>
                  <a:path w="7757" h="7328" extrusionOk="0">
                    <a:moveTo>
                      <a:pt x="3671" y="0"/>
                    </a:moveTo>
                    <a:cubicBezTo>
                      <a:pt x="3626" y="0"/>
                      <a:pt x="3580" y="23"/>
                      <a:pt x="3580" y="69"/>
                    </a:cubicBezTo>
                    <a:cubicBezTo>
                      <a:pt x="3580" y="548"/>
                      <a:pt x="3489" y="913"/>
                      <a:pt x="3489" y="1301"/>
                    </a:cubicBezTo>
                    <a:cubicBezTo>
                      <a:pt x="3397" y="1028"/>
                      <a:pt x="3192" y="822"/>
                      <a:pt x="3009" y="639"/>
                    </a:cubicBezTo>
                    <a:cubicBezTo>
                      <a:pt x="2956" y="586"/>
                      <a:pt x="2910" y="564"/>
                      <a:pt x="2875" y="564"/>
                    </a:cubicBezTo>
                    <a:cubicBezTo>
                      <a:pt x="2789" y="564"/>
                      <a:pt x="2762" y="693"/>
                      <a:pt x="2827" y="822"/>
                    </a:cubicBezTo>
                    <a:cubicBezTo>
                      <a:pt x="3009" y="1119"/>
                      <a:pt x="3306" y="1484"/>
                      <a:pt x="3489" y="1781"/>
                    </a:cubicBezTo>
                    <a:lnTo>
                      <a:pt x="3489" y="2922"/>
                    </a:lnTo>
                    <a:cubicBezTo>
                      <a:pt x="2735" y="2169"/>
                      <a:pt x="2051" y="1484"/>
                      <a:pt x="1297" y="731"/>
                    </a:cubicBezTo>
                    <a:cubicBezTo>
                      <a:pt x="1273" y="706"/>
                      <a:pt x="1248" y="695"/>
                      <a:pt x="1227" y="695"/>
                    </a:cubicBezTo>
                    <a:cubicBezTo>
                      <a:pt x="1170" y="695"/>
                      <a:pt x="1139" y="780"/>
                      <a:pt x="1206" y="913"/>
                    </a:cubicBezTo>
                    <a:cubicBezTo>
                      <a:pt x="1868" y="1689"/>
                      <a:pt x="2530" y="2534"/>
                      <a:pt x="3306" y="3401"/>
                    </a:cubicBezTo>
                    <a:lnTo>
                      <a:pt x="1115" y="3401"/>
                    </a:lnTo>
                    <a:cubicBezTo>
                      <a:pt x="1115" y="3310"/>
                      <a:pt x="1023" y="3310"/>
                      <a:pt x="1023" y="3196"/>
                    </a:cubicBezTo>
                    <a:cubicBezTo>
                      <a:pt x="818" y="3013"/>
                      <a:pt x="727" y="2739"/>
                      <a:pt x="453" y="2534"/>
                    </a:cubicBezTo>
                    <a:cubicBezTo>
                      <a:pt x="453" y="2504"/>
                      <a:pt x="440" y="2493"/>
                      <a:pt x="423" y="2493"/>
                    </a:cubicBezTo>
                    <a:cubicBezTo>
                      <a:pt x="389" y="2493"/>
                      <a:pt x="339" y="2534"/>
                      <a:pt x="339" y="2534"/>
                    </a:cubicBezTo>
                    <a:cubicBezTo>
                      <a:pt x="453" y="2831"/>
                      <a:pt x="635" y="3105"/>
                      <a:pt x="727" y="3310"/>
                    </a:cubicBezTo>
                    <a:lnTo>
                      <a:pt x="818" y="3401"/>
                    </a:lnTo>
                    <a:lnTo>
                      <a:pt x="453" y="3401"/>
                    </a:lnTo>
                    <a:cubicBezTo>
                      <a:pt x="247" y="3401"/>
                      <a:pt x="156" y="3767"/>
                      <a:pt x="339" y="3881"/>
                    </a:cubicBezTo>
                    <a:cubicBezTo>
                      <a:pt x="635" y="3881"/>
                      <a:pt x="909" y="3881"/>
                      <a:pt x="1115" y="3972"/>
                    </a:cubicBezTo>
                    <a:lnTo>
                      <a:pt x="1206" y="3972"/>
                    </a:lnTo>
                    <a:lnTo>
                      <a:pt x="544" y="4634"/>
                    </a:lnTo>
                    <a:cubicBezTo>
                      <a:pt x="339" y="4817"/>
                      <a:pt x="156" y="4908"/>
                      <a:pt x="65" y="5205"/>
                    </a:cubicBezTo>
                    <a:cubicBezTo>
                      <a:pt x="0" y="5269"/>
                      <a:pt x="27" y="5334"/>
                      <a:pt x="80" y="5334"/>
                    </a:cubicBezTo>
                    <a:cubicBezTo>
                      <a:pt x="103" y="5334"/>
                      <a:pt x="129" y="5323"/>
                      <a:pt x="156" y="5296"/>
                    </a:cubicBezTo>
                    <a:cubicBezTo>
                      <a:pt x="453" y="5205"/>
                      <a:pt x="544" y="4908"/>
                      <a:pt x="727" y="4725"/>
                    </a:cubicBezTo>
                    <a:cubicBezTo>
                      <a:pt x="909" y="4543"/>
                      <a:pt x="1115" y="4246"/>
                      <a:pt x="1297" y="4063"/>
                    </a:cubicBezTo>
                    <a:cubicBezTo>
                      <a:pt x="1389" y="4063"/>
                      <a:pt x="1389" y="3972"/>
                      <a:pt x="1389" y="3972"/>
                    </a:cubicBezTo>
                    <a:lnTo>
                      <a:pt x="3397" y="3972"/>
                    </a:lnTo>
                    <a:cubicBezTo>
                      <a:pt x="2827" y="4543"/>
                      <a:pt x="2256" y="5022"/>
                      <a:pt x="1685" y="5593"/>
                    </a:cubicBezTo>
                    <a:cubicBezTo>
                      <a:pt x="1594" y="5684"/>
                      <a:pt x="1685" y="5866"/>
                      <a:pt x="1868" y="5866"/>
                    </a:cubicBezTo>
                    <a:cubicBezTo>
                      <a:pt x="2439" y="5387"/>
                      <a:pt x="2918" y="5022"/>
                      <a:pt x="3489" y="4451"/>
                    </a:cubicBezTo>
                    <a:lnTo>
                      <a:pt x="3489" y="6255"/>
                    </a:lnTo>
                    <a:cubicBezTo>
                      <a:pt x="3101" y="6528"/>
                      <a:pt x="2827" y="6734"/>
                      <a:pt x="2439" y="7099"/>
                    </a:cubicBezTo>
                    <a:cubicBezTo>
                      <a:pt x="2363" y="7174"/>
                      <a:pt x="2474" y="7327"/>
                      <a:pt x="2567" y="7327"/>
                    </a:cubicBezTo>
                    <a:cubicBezTo>
                      <a:pt x="2586" y="7327"/>
                      <a:pt x="2605" y="7320"/>
                      <a:pt x="2621" y="7304"/>
                    </a:cubicBezTo>
                    <a:cubicBezTo>
                      <a:pt x="2918" y="7099"/>
                      <a:pt x="3192" y="6825"/>
                      <a:pt x="3489" y="6620"/>
                    </a:cubicBezTo>
                    <a:lnTo>
                      <a:pt x="3489" y="6734"/>
                    </a:lnTo>
                    <a:cubicBezTo>
                      <a:pt x="3489" y="6825"/>
                      <a:pt x="3557" y="6871"/>
                      <a:pt x="3640" y="6871"/>
                    </a:cubicBezTo>
                    <a:cubicBezTo>
                      <a:pt x="3723" y="6871"/>
                      <a:pt x="3820" y="6825"/>
                      <a:pt x="3877" y="6734"/>
                    </a:cubicBezTo>
                    <a:lnTo>
                      <a:pt x="3877" y="6255"/>
                    </a:lnTo>
                    <a:lnTo>
                      <a:pt x="3877" y="6163"/>
                    </a:lnTo>
                    <a:cubicBezTo>
                      <a:pt x="4242" y="6437"/>
                      <a:pt x="4630" y="6620"/>
                      <a:pt x="5018" y="6825"/>
                    </a:cubicBezTo>
                    <a:cubicBezTo>
                      <a:pt x="5036" y="6843"/>
                      <a:pt x="5051" y="6851"/>
                      <a:pt x="5062" y="6851"/>
                    </a:cubicBezTo>
                    <a:cubicBezTo>
                      <a:pt x="5106" y="6851"/>
                      <a:pt x="5091" y="6734"/>
                      <a:pt x="5018" y="6734"/>
                    </a:cubicBezTo>
                    <a:cubicBezTo>
                      <a:pt x="4630" y="6437"/>
                      <a:pt x="4242" y="6049"/>
                      <a:pt x="3877" y="5866"/>
                    </a:cubicBezTo>
                    <a:lnTo>
                      <a:pt x="3877" y="4063"/>
                    </a:lnTo>
                    <a:cubicBezTo>
                      <a:pt x="4539" y="4725"/>
                      <a:pt x="5200" y="5478"/>
                      <a:pt x="5954" y="6163"/>
                    </a:cubicBezTo>
                    <a:cubicBezTo>
                      <a:pt x="5970" y="6179"/>
                      <a:pt x="5989" y="6186"/>
                      <a:pt x="6010" y="6186"/>
                    </a:cubicBezTo>
                    <a:cubicBezTo>
                      <a:pt x="6108" y="6186"/>
                      <a:pt x="6234" y="6033"/>
                      <a:pt x="6159" y="5958"/>
                    </a:cubicBezTo>
                    <a:cubicBezTo>
                      <a:pt x="5589" y="5205"/>
                      <a:pt x="5018" y="4543"/>
                      <a:pt x="4333" y="3881"/>
                    </a:cubicBezTo>
                    <a:cubicBezTo>
                      <a:pt x="4893" y="3881"/>
                      <a:pt x="5452" y="3771"/>
                      <a:pt x="6011" y="3681"/>
                    </a:cubicBezTo>
                    <a:lnTo>
                      <a:pt x="6011" y="3681"/>
                    </a:lnTo>
                    <a:cubicBezTo>
                      <a:pt x="5956" y="3702"/>
                      <a:pt x="5967" y="3783"/>
                      <a:pt x="6045" y="3881"/>
                    </a:cubicBezTo>
                    <a:cubicBezTo>
                      <a:pt x="6342" y="4246"/>
                      <a:pt x="6616" y="4634"/>
                      <a:pt x="7004" y="4908"/>
                    </a:cubicBezTo>
                    <a:cubicBezTo>
                      <a:pt x="7031" y="4969"/>
                      <a:pt x="7068" y="4993"/>
                      <a:pt x="7104" y="4993"/>
                    </a:cubicBezTo>
                    <a:cubicBezTo>
                      <a:pt x="7189" y="4993"/>
                      <a:pt x="7267" y="4854"/>
                      <a:pt x="7186" y="4725"/>
                    </a:cubicBezTo>
                    <a:cubicBezTo>
                      <a:pt x="6912" y="4337"/>
                      <a:pt x="6524" y="4063"/>
                      <a:pt x="6159" y="3675"/>
                    </a:cubicBezTo>
                    <a:lnTo>
                      <a:pt x="7574" y="3401"/>
                    </a:lnTo>
                    <a:cubicBezTo>
                      <a:pt x="7757" y="3401"/>
                      <a:pt x="7666" y="3105"/>
                      <a:pt x="7574" y="3105"/>
                    </a:cubicBezTo>
                    <a:cubicBezTo>
                      <a:pt x="7186" y="3196"/>
                      <a:pt x="6821" y="3196"/>
                      <a:pt x="6524" y="3196"/>
                    </a:cubicBezTo>
                    <a:cubicBezTo>
                      <a:pt x="6616" y="3105"/>
                      <a:pt x="6730" y="2922"/>
                      <a:pt x="6730" y="2831"/>
                    </a:cubicBezTo>
                    <a:cubicBezTo>
                      <a:pt x="6912" y="2534"/>
                      <a:pt x="7095" y="2351"/>
                      <a:pt x="7186" y="1963"/>
                    </a:cubicBezTo>
                    <a:cubicBezTo>
                      <a:pt x="7267" y="1899"/>
                      <a:pt x="7234" y="1834"/>
                      <a:pt x="7175" y="1834"/>
                    </a:cubicBezTo>
                    <a:cubicBezTo>
                      <a:pt x="7150" y="1834"/>
                      <a:pt x="7122" y="1845"/>
                      <a:pt x="7095" y="1872"/>
                    </a:cubicBezTo>
                    <a:cubicBezTo>
                      <a:pt x="6912" y="2169"/>
                      <a:pt x="6730" y="2443"/>
                      <a:pt x="6524" y="2625"/>
                    </a:cubicBezTo>
                    <a:cubicBezTo>
                      <a:pt x="6342" y="2831"/>
                      <a:pt x="6250" y="3013"/>
                      <a:pt x="6159" y="3310"/>
                    </a:cubicBezTo>
                    <a:lnTo>
                      <a:pt x="4539" y="3310"/>
                    </a:lnTo>
                    <a:cubicBezTo>
                      <a:pt x="5109" y="2625"/>
                      <a:pt x="5589" y="1963"/>
                      <a:pt x="6159" y="1301"/>
                    </a:cubicBezTo>
                    <a:cubicBezTo>
                      <a:pt x="6159" y="1168"/>
                      <a:pt x="6049" y="1083"/>
                      <a:pt x="5990" y="1083"/>
                    </a:cubicBezTo>
                    <a:cubicBezTo>
                      <a:pt x="5968" y="1083"/>
                      <a:pt x="5954" y="1094"/>
                      <a:pt x="5954" y="1119"/>
                    </a:cubicBezTo>
                    <a:cubicBezTo>
                      <a:pt x="5292" y="1872"/>
                      <a:pt x="4721" y="2625"/>
                      <a:pt x="4059" y="3310"/>
                    </a:cubicBezTo>
                    <a:lnTo>
                      <a:pt x="3877" y="3310"/>
                    </a:lnTo>
                    <a:lnTo>
                      <a:pt x="3877" y="2169"/>
                    </a:lnTo>
                    <a:cubicBezTo>
                      <a:pt x="3893" y="2185"/>
                      <a:pt x="3909" y="2192"/>
                      <a:pt x="3924" y="2192"/>
                    </a:cubicBezTo>
                    <a:cubicBezTo>
                      <a:pt x="3994" y="2192"/>
                      <a:pt x="4043" y="2039"/>
                      <a:pt x="3968" y="1963"/>
                    </a:cubicBezTo>
                    <a:cubicBezTo>
                      <a:pt x="3968" y="1872"/>
                      <a:pt x="3877" y="1781"/>
                      <a:pt x="3762" y="1689"/>
                    </a:cubicBezTo>
                    <a:lnTo>
                      <a:pt x="3762" y="69"/>
                    </a:lnTo>
                    <a:cubicBezTo>
                      <a:pt x="3762" y="23"/>
                      <a:pt x="3717" y="0"/>
                      <a:pt x="3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47"/>
              <p:cNvSpPr/>
              <p:nvPr/>
            </p:nvSpPr>
            <p:spPr>
              <a:xfrm>
                <a:off x="4972685" y="764152"/>
                <a:ext cx="25866" cy="3293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454" extrusionOk="0">
                    <a:moveTo>
                      <a:pt x="1142" y="1"/>
                    </a:moveTo>
                    <a:cubicBezTo>
                      <a:pt x="663" y="275"/>
                      <a:pt x="183" y="754"/>
                      <a:pt x="1" y="1325"/>
                    </a:cubicBezTo>
                    <a:cubicBezTo>
                      <a:pt x="1" y="1389"/>
                      <a:pt x="92" y="1454"/>
                      <a:pt x="145" y="1454"/>
                    </a:cubicBezTo>
                    <a:cubicBezTo>
                      <a:pt x="168" y="1454"/>
                      <a:pt x="183" y="1443"/>
                      <a:pt x="183" y="1416"/>
                    </a:cubicBezTo>
                    <a:cubicBezTo>
                      <a:pt x="457" y="845"/>
                      <a:pt x="663" y="366"/>
                      <a:pt x="1142" y="92"/>
                    </a:cubicBezTo>
                    <a:lnTo>
                      <a:pt x="11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47"/>
              <p:cNvSpPr/>
              <p:nvPr/>
            </p:nvSpPr>
            <p:spPr>
              <a:xfrm>
                <a:off x="3755179" y="1879643"/>
                <a:ext cx="202672" cy="177531"/>
              </a:xfrm>
              <a:custGeom>
                <a:avLst/>
                <a:gdLst/>
                <a:ahLst/>
                <a:cxnLst/>
                <a:rect l="l" t="t" r="r" b="b"/>
                <a:pathLst>
                  <a:path w="8948" h="7838" extrusionOk="0">
                    <a:moveTo>
                      <a:pt x="5379" y="1"/>
                    </a:moveTo>
                    <a:cubicBezTo>
                      <a:pt x="5333" y="1"/>
                      <a:pt x="5285" y="30"/>
                      <a:pt x="5250" y="100"/>
                    </a:cubicBezTo>
                    <a:cubicBezTo>
                      <a:pt x="5136" y="488"/>
                      <a:pt x="5044" y="967"/>
                      <a:pt x="4862" y="1333"/>
                    </a:cubicBezTo>
                    <a:cubicBezTo>
                      <a:pt x="4771" y="1059"/>
                      <a:pt x="4679" y="762"/>
                      <a:pt x="4474" y="488"/>
                    </a:cubicBezTo>
                    <a:cubicBezTo>
                      <a:pt x="4447" y="427"/>
                      <a:pt x="4412" y="402"/>
                      <a:pt x="4376" y="402"/>
                    </a:cubicBezTo>
                    <a:cubicBezTo>
                      <a:pt x="4290" y="402"/>
                      <a:pt x="4200" y="542"/>
                      <a:pt x="4200" y="671"/>
                    </a:cubicBezTo>
                    <a:cubicBezTo>
                      <a:pt x="4382" y="1059"/>
                      <a:pt x="4565" y="1538"/>
                      <a:pt x="4771" y="1903"/>
                    </a:cubicBezTo>
                    <a:cubicBezTo>
                      <a:pt x="4679" y="2383"/>
                      <a:pt x="4565" y="2771"/>
                      <a:pt x="4382" y="3136"/>
                    </a:cubicBezTo>
                    <a:cubicBezTo>
                      <a:pt x="3812" y="2200"/>
                      <a:pt x="3241" y="1150"/>
                      <a:pt x="2671" y="191"/>
                    </a:cubicBezTo>
                    <a:cubicBezTo>
                      <a:pt x="2642" y="135"/>
                      <a:pt x="2605" y="113"/>
                      <a:pt x="2570" y="113"/>
                    </a:cubicBezTo>
                    <a:cubicBezTo>
                      <a:pt x="2492" y="113"/>
                      <a:pt x="2425" y="220"/>
                      <a:pt x="2488" y="283"/>
                    </a:cubicBezTo>
                    <a:cubicBezTo>
                      <a:pt x="3059" y="1424"/>
                      <a:pt x="3538" y="2474"/>
                      <a:pt x="4109" y="3524"/>
                    </a:cubicBezTo>
                    <a:cubicBezTo>
                      <a:pt x="3333" y="3341"/>
                      <a:pt x="2579" y="3136"/>
                      <a:pt x="1826" y="3045"/>
                    </a:cubicBezTo>
                    <a:cubicBezTo>
                      <a:pt x="1712" y="2953"/>
                      <a:pt x="1712" y="2862"/>
                      <a:pt x="1712" y="2771"/>
                    </a:cubicBezTo>
                    <a:cubicBezTo>
                      <a:pt x="1621" y="2474"/>
                      <a:pt x="1529" y="2109"/>
                      <a:pt x="1347" y="1903"/>
                    </a:cubicBezTo>
                    <a:cubicBezTo>
                      <a:pt x="1301" y="1858"/>
                      <a:pt x="1250" y="1835"/>
                      <a:pt x="1210" y="1835"/>
                    </a:cubicBezTo>
                    <a:cubicBezTo>
                      <a:pt x="1170" y="1835"/>
                      <a:pt x="1141" y="1858"/>
                      <a:pt x="1141" y="1903"/>
                    </a:cubicBezTo>
                    <a:cubicBezTo>
                      <a:pt x="1141" y="2200"/>
                      <a:pt x="1347" y="2565"/>
                      <a:pt x="1347" y="2862"/>
                    </a:cubicBezTo>
                    <a:cubicBezTo>
                      <a:pt x="1438" y="2862"/>
                      <a:pt x="1438" y="2862"/>
                      <a:pt x="1438" y="2953"/>
                    </a:cubicBezTo>
                    <a:cubicBezTo>
                      <a:pt x="1255" y="2862"/>
                      <a:pt x="1141" y="2862"/>
                      <a:pt x="1050" y="2862"/>
                    </a:cubicBezTo>
                    <a:cubicBezTo>
                      <a:pt x="1026" y="2854"/>
                      <a:pt x="1004" y="2850"/>
                      <a:pt x="983" y="2850"/>
                    </a:cubicBezTo>
                    <a:cubicBezTo>
                      <a:pt x="762" y="2850"/>
                      <a:pt x="701" y="3258"/>
                      <a:pt x="867" y="3341"/>
                    </a:cubicBezTo>
                    <a:cubicBezTo>
                      <a:pt x="1141" y="3433"/>
                      <a:pt x="1347" y="3524"/>
                      <a:pt x="1621" y="3615"/>
                    </a:cubicBezTo>
                    <a:lnTo>
                      <a:pt x="1712" y="3615"/>
                    </a:lnTo>
                    <a:cubicBezTo>
                      <a:pt x="1438" y="3821"/>
                      <a:pt x="1141" y="4003"/>
                      <a:pt x="867" y="4186"/>
                    </a:cubicBezTo>
                    <a:cubicBezTo>
                      <a:pt x="571" y="4277"/>
                      <a:pt x="297" y="4483"/>
                      <a:pt x="114" y="4665"/>
                    </a:cubicBezTo>
                    <a:cubicBezTo>
                      <a:pt x="0" y="4756"/>
                      <a:pt x="114" y="4848"/>
                      <a:pt x="205" y="4848"/>
                    </a:cubicBezTo>
                    <a:cubicBezTo>
                      <a:pt x="479" y="4756"/>
                      <a:pt x="776" y="4574"/>
                      <a:pt x="1050" y="4391"/>
                    </a:cubicBezTo>
                    <a:cubicBezTo>
                      <a:pt x="1255" y="4186"/>
                      <a:pt x="1529" y="4003"/>
                      <a:pt x="1826" y="3821"/>
                    </a:cubicBezTo>
                    <a:lnTo>
                      <a:pt x="1826" y="3706"/>
                    </a:lnTo>
                    <a:lnTo>
                      <a:pt x="1917" y="3706"/>
                    </a:lnTo>
                    <a:cubicBezTo>
                      <a:pt x="2671" y="3912"/>
                      <a:pt x="3333" y="4095"/>
                      <a:pt x="4109" y="4186"/>
                    </a:cubicBezTo>
                    <a:cubicBezTo>
                      <a:pt x="3333" y="4665"/>
                      <a:pt x="2579" y="5144"/>
                      <a:pt x="1826" y="5533"/>
                    </a:cubicBezTo>
                    <a:cubicBezTo>
                      <a:pt x="1649" y="5611"/>
                      <a:pt x="1692" y="5825"/>
                      <a:pt x="1838" y="5825"/>
                    </a:cubicBezTo>
                    <a:cubicBezTo>
                      <a:pt x="1862" y="5825"/>
                      <a:pt x="1889" y="5819"/>
                      <a:pt x="1917" y="5806"/>
                    </a:cubicBezTo>
                    <a:cubicBezTo>
                      <a:pt x="2671" y="5533"/>
                      <a:pt x="3333" y="5144"/>
                      <a:pt x="3994" y="4756"/>
                    </a:cubicBezTo>
                    <a:lnTo>
                      <a:pt x="3994" y="4756"/>
                    </a:lnTo>
                    <a:cubicBezTo>
                      <a:pt x="3812" y="5418"/>
                      <a:pt x="3721" y="6103"/>
                      <a:pt x="3629" y="6765"/>
                    </a:cubicBezTo>
                    <a:cubicBezTo>
                      <a:pt x="3150" y="6856"/>
                      <a:pt x="2671" y="7039"/>
                      <a:pt x="2283" y="7336"/>
                    </a:cubicBezTo>
                    <a:cubicBezTo>
                      <a:pt x="2100" y="7427"/>
                      <a:pt x="2191" y="7610"/>
                      <a:pt x="2397" y="7610"/>
                    </a:cubicBezTo>
                    <a:cubicBezTo>
                      <a:pt x="2762" y="7427"/>
                      <a:pt x="3150" y="7244"/>
                      <a:pt x="3538" y="7039"/>
                    </a:cubicBezTo>
                    <a:lnTo>
                      <a:pt x="3538" y="7130"/>
                    </a:lnTo>
                    <a:cubicBezTo>
                      <a:pt x="3471" y="7305"/>
                      <a:pt x="3546" y="7408"/>
                      <a:pt x="3637" y="7408"/>
                    </a:cubicBezTo>
                    <a:cubicBezTo>
                      <a:pt x="3702" y="7408"/>
                      <a:pt x="3774" y="7357"/>
                      <a:pt x="3812" y="7244"/>
                    </a:cubicBezTo>
                    <a:cubicBezTo>
                      <a:pt x="3903" y="7130"/>
                      <a:pt x="3903" y="6948"/>
                      <a:pt x="3903" y="6856"/>
                    </a:cubicBezTo>
                    <a:lnTo>
                      <a:pt x="3994" y="6856"/>
                    </a:lnTo>
                    <a:lnTo>
                      <a:pt x="3994" y="6765"/>
                    </a:lnTo>
                    <a:cubicBezTo>
                      <a:pt x="4291" y="7130"/>
                      <a:pt x="4679" y="7427"/>
                      <a:pt x="5044" y="7815"/>
                    </a:cubicBezTo>
                    <a:cubicBezTo>
                      <a:pt x="5060" y="7831"/>
                      <a:pt x="5077" y="7838"/>
                      <a:pt x="5093" y="7838"/>
                    </a:cubicBezTo>
                    <a:cubicBezTo>
                      <a:pt x="5169" y="7838"/>
                      <a:pt x="5230" y="7685"/>
                      <a:pt x="5136" y="7610"/>
                    </a:cubicBezTo>
                    <a:cubicBezTo>
                      <a:pt x="4771" y="7244"/>
                      <a:pt x="4474" y="6765"/>
                      <a:pt x="4109" y="6377"/>
                    </a:cubicBezTo>
                    <a:cubicBezTo>
                      <a:pt x="4291" y="5715"/>
                      <a:pt x="4382" y="5053"/>
                      <a:pt x="4565" y="4483"/>
                    </a:cubicBezTo>
                    <a:cubicBezTo>
                      <a:pt x="5136" y="5418"/>
                      <a:pt x="5615" y="6377"/>
                      <a:pt x="6186" y="7244"/>
                    </a:cubicBezTo>
                    <a:cubicBezTo>
                      <a:pt x="6245" y="7297"/>
                      <a:pt x="6303" y="7319"/>
                      <a:pt x="6352" y="7319"/>
                    </a:cubicBezTo>
                    <a:cubicBezTo>
                      <a:pt x="6474" y="7319"/>
                      <a:pt x="6547" y="7185"/>
                      <a:pt x="6482" y="7039"/>
                    </a:cubicBezTo>
                    <a:cubicBezTo>
                      <a:pt x="6094" y="6194"/>
                      <a:pt x="5615" y="5236"/>
                      <a:pt x="5136" y="4391"/>
                    </a:cubicBezTo>
                    <a:lnTo>
                      <a:pt x="5136" y="4391"/>
                    </a:lnTo>
                    <a:cubicBezTo>
                      <a:pt x="5706" y="4483"/>
                      <a:pt x="6391" y="4574"/>
                      <a:pt x="6962" y="4574"/>
                    </a:cubicBezTo>
                    <a:cubicBezTo>
                      <a:pt x="6962" y="4665"/>
                      <a:pt x="6848" y="4665"/>
                      <a:pt x="6962" y="4756"/>
                    </a:cubicBezTo>
                    <a:cubicBezTo>
                      <a:pt x="7236" y="5236"/>
                      <a:pt x="7418" y="5806"/>
                      <a:pt x="7715" y="6194"/>
                    </a:cubicBezTo>
                    <a:cubicBezTo>
                      <a:pt x="7750" y="6264"/>
                      <a:pt x="7815" y="6294"/>
                      <a:pt x="7875" y="6294"/>
                    </a:cubicBezTo>
                    <a:cubicBezTo>
                      <a:pt x="7973" y="6294"/>
                      <a:pt x="8059" y="6216"/>
                      <a:pt x="7989" y="6103"/>
                    </a:cubicBezTo>
                    <a:cubicBezTo>
                      <a:pt x="7715" y="5533"/>
                      <a:pt x="7418" y="5144"/>
                      <a:pt x="7144" y="4665"/>
                    </a:cubicBezTo>
                    <a:lnTo>
                      <a:pt x="7144" y="4574"/>
                    </a:lnTo>
                    <a:cubicBezTo>
                      <a:pt x="7715" y="4665"/>
                      <a:pt x="8194" y="4665"/>
                      <a:pt x="8765" y="4756"/>
                    </a:cubicBezTo>
                    <a:cubicBezTo>
                      <a:pt x="8856" y="4756"/>
                      <a:pt x="8948" y="4483"/>
                      <a:pt x="8765" y="4483"/>
                    </a:cubicBezTo>
                    <a:cubicBezTo>
                      <a:pt x="8377" y="4391"/>
                      <a:pt x="7989" y="4277"/>
                      <a:pt x="7624" y="4277"/>
                    </a:cubicBezTo>
                    <a:cubicBezTo>
                      <a:pt x="7715" y="4095"/>
                      <a:pt x="7898" y="4003"/>
                      <a:pt x="7989" y="3912"/>
                    </a:cubicBezTo>
                    <a:lnTo>
                      <a:pt x="8765" y="3136"/>
                    </a:lnTo>
                    <a:cubicBezTo>
                      <a:pt x="8765" y="3062"/>
                      <a:pt x="8705" y="2928"/>
                      <a:pt x="8622" y="2928"/>
                    </a:cubicBezTo>
                    <a:cubicBezTo>
                      <a:pt x="8602" y="2928"/>
                      <a:pt x="8581" y="2936"/>
                      <a:pt x="8560" y="2953"/>
                    </a:cubicBezTo>
                    <a:cubicBezTo>
                      <a:pt x="8286" y="3136"/>
                      <a:pt x="8103" y="3433"/>
                      <a:pt x="7806" y="3615"/>
                    </a:cubicBezTo>
                    <a:cubicBezTo>
                      <a:pt x="7624" y="3821"/>
                      <a:pt x="7327" y="4003"/>
                      <a:pt x="7236" y="4186"/>
                    </a:cubicBezTo>
                    <a:cubicBezTo>
                      <a:pt x="6574" y="4095"/>
                      <a:pt x="6003" y="4003"/>
                      <a:pt x="5432" y="3821"/>
                    </a:cubicBezTo>
                    <a:cubicBezTo>
                      <a:pt x="6186" y="3250"/>
                      <a:pt x="6962" y="2679"/>
                      <a:pt x="7715" y="1995"/>
                    </a:cubicBezTo>
                    <a:cubicBezTo>
                      <a:pt x="7789" y="1921"/>
                      <a:pt x="7683" y="1787"/>
                      <a:pt x="7592" y="1787"/>
                    </a:cubicBezTo>
                    <a:cubicBezTo>
                      <a:pt x="7571" y="1787"/>
                      <a:pt x="7550" y="1795"/>
                      <a:pt x="7532" y="1812"/>
                    </a:cubicBezTo>
                    <a:cubicBezTo>
                      <a:pt x="6665" y="2474"/>
                      <a:pt x="5820" y="3136"/>
                      <a:pt x="4953" y="3706"/>
                    </a:cubicBezTo>
                    <a:lnTo>
                      <a:pt x="4771" y="3706"/>
                    </a:lnTo>
                    <a:cubicBezTo>
                      <a:pt x="4862" y="3250"/>
                      <a:pt x="4953" y="2862"/>
                      <a:pt x="5044" y="2383"/>
                    </a:cubicBezTo>
                    <a:cubicBezTo>
                      <a:pt x="5071" y="2409"/>
                      <a:pt x="5100" y="2420"/>
                      <a:pt x="5127" y="2420"/>
                    </a:cubicBezTo>
                    <a:cubicBezTo>
                      <a:pt x="5193" y="2420"/>
                      <a:pt x="5250" y="2356"/>
                      <a:pt x="5250" y="2291"/>
                    </a:cubicBezTo>
                    <a:cubicBezTo>
                      <a:pt x="5250" y="2109"/>
                      <a:pt x="5136" y="1995"/>
                      <a:pt x="5136" y="1903"/>
                    </a:cubicBezTo>
                    <a:cubicBezTo>
                      <a:pt x="5250" y="1333"/>
                      <a:pt x="5341" y="762"/>
                      <a:pt x="5524" y="191"/>
                    </a:cubicBezTo>
                    <a:cubicBezTo>
                      <a:pt x="5524" y="79"/>
                      <a:pt x="5454" y="1"/>
                      <a:pt x="53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47"/>
              <p:cNvSpPr/>
              <p:nvPr/>
            </p:nvSpPr>
            <p:spPr>
              <a:xfrm>
                <a:off x="3872234" y="1898963"/>
                <a:ext cx="35991" cy="29286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293" extrusionOk="0">
                    <a:moveTo>
                      <a:pt x="1497" y="0"/>
                    </a:moveTo>
                    <a:cubicBezTo>
                      <a:pt x="926" y="206"/>
                      <a:pt x="356" y="571"/>
                      <a:pt x="82" y="1142"/>
                    </a:cubicBezTo>
                    <a:cubicBezTo>
                      <a:pt x="0" y="1223"/>
                      <a:pt x="35" y="1293"/>
                      <a:pt x="95" y="1293"/>
                    </a:cubicBezTo>
                    <a:cubicBezTo>
                      <a:pt x="119" y="1293"/>
                      <a:pt x="147" y="1282"/>
                      <a:pt x="173" y="1256"/>
                    </a:cubicBezTo>
                    <a:cubicBezTo>
                      <a:pt x="652" y="776"/>
                      <a:pt x="1018" y="297"/>
                      <a:pt x="1588" y="114"/>
                    </a:cubicBezTo>
                    <a:cubicBezTo>
                      <a:pt x="1588" y="0"/>
                      <a:pt x="1588" y="0"/>
                      <a:pt x="14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47"/>
              <p:cNvSpPr/>
              <p:nvPr/>
            </p:nvSpPr>
            <p:spPr>
              <a:xfrm>
                <a:off x="3122406" y="3427386"/>
                <a:ext cx="161291" cy="142333"/>
              </a:xfrm>
              <a:custGeom>
                <a:avLst/>
                <a:gdLst/>
                <a:ahLst/>
                <a:cxnLst/>
                <a:rect l="l" t="t" r="r" b="b"/>
                <a:pathLst>
                  <a:path w="7121" h="6284" extrusionOk="0">
                    <a:moveTo>
                      <a:pt x="4310" y="0"/>
                    </a:moveTo>
                    <a:cubicBezTo>
                      <a:pt x="4267" y="0"/>
                      <a:pt x="4214" y="22"/>
                      <a:pt x="4176" y="60"/>
                    </a:cubicBezTo>
                    <a:cubicBezTo>
                      <a:pt x="4085" y="425"/>
                      <a:pt x="3970" y="722"/>
                      <a:pt x="3879" y="1110"/>
                    </a:cubicBezTo>
                    <a:cubicBezTo>
                      <a:pt x="3788" y="814"/>
                      <a:pt x="3697" y="631"/>
                      <a:pt x="3605" y="334"/>
                    </a:cubicBezTo>
                    <a:cubicBezTo>
                      <a:pt x="3581" y="310"/>
                      <a:pt x="3549" y="299"/>
                      <a:pt x="3517" y="299"/>
                    </a:cubicBezTo>
                    <a:cubicBezTo>
                      <a:pt x="3426" y="299"/>
                      <a:pt x="3333" y="388"/>
                      <a:pt x="3400" y="540"/>
                    </a:cubicBezTo>
                    <a:cubicBezTo>
                      <a:pt x="3514" y="905"/>
                      <a:pt x="3605" y="1202"/>
                      <a:pt x="3788" y="1567"/>
                    </a:cubicBezTo>
                    <a:cubicBezTo>
                      <a:pt x="3697" y="1863"/>
                      <a:pt x="3605" y="2137"/>
                      <a:pt x="3514" y="2525"/>
                    </a:cubicBezTo>
                    <a:cubicBezTo>
                      <a:pt x="3035" y="1681"/>
                      <a:pt x="2555" y="905"/>
                      <a:pt x="2167" y="152"/>
                    </a:cubicBezTo>
                    <a:cubicBezTo>
                      <a:pt x="2139" y="95"/>
                      <a:pt x="2102" y="73"/>
                      <a:pt x="2067" y="73"/>
                    </a:cubicBezTo>
                    <a:cubicBezTo>
                      <a:pt x="1989" y="73"/>
                      <a:pt x="1922" y="180"/>
                      <a:pt x="1985" y="243"/>
                    </a:cubicBezTo>
                    <a:cubicBezTo>
                      <a:pt x="2373" y="1110"/>
                      <a:pt x="2829" y="1955"/>
                      <a:pt x="3309" y="2822"/>
                    </a:cubicBezTo>
                    <a:cubicBezTo>
                      <a:pt x="2647" y="2708"/>
                      <a:pt x="1985" y="2525"/>
                      <a:pt x="1414" y="2434"/>
                    </a:cubicBezTo>
                    <a:cubicBezTo>
                      <a:pt x="1414" y="2343"/>
                      <a:pt x="1323" y="2252"/>
                      <a:pt x="1323" y="2252"/>
                    </a:cubicBezTo>
                    <a:cubicBezTo>
                      <a:pt x="1231" y="1955"/>
                      <a:pt x="1117" y="1681"/>
                      <a:pt x="1026" y="1475"/>
                    </a:cubicBezTo>
                    <a:cubicBezTo>
                      <a:pt x="935" y="1475"/>
                      <a:pt x="843" y="1475"/>
                      <a:pt x="843" y="1567"/>
                    </a:cubicBezTo>
                    <a:cubicBezTo>
                      <a:pt x="935" y="1772"/>
                      <a:pt x="1026" y="2046"/>
                      <a:pt x="1026" y="2252"/>
                    </a:cubicBezTo>
                    <a:cubicBezTo>
                      <a:pt x="1117" y="2252"/>
                      <a:pt x="1117" y="2343"/>
                      <a:pt x="1117" y="2343"/>
                    </a:cubicBezTo>
                    <a:cubicBezTo>
                      <a:pt x="1026" y="2343"/>
                      <a:pt x="843" y="2343"/>
                      <a:pt x="752" y="2252"/>
                    </a:cubicBezTo>
                    <a:cubicBezTo>
                      <a:pt x="547" y="2252"/>
                      <a:pt x="455" y="2525"/>
                      <a:pt x="661" y="2617"/>
                    </a:cubicBezTo>
                    <a:cubicBezTo>
                      <a:pt x="843" y="2708"/>
                      <a:pt x="1026" y="2822"/>
                      <a:pt x="1323" y="2913"/>
                    </a:cubicBezTo>
                    <a:cubicBezTo>
                      <a:pt x="1117" y="3096"/>
                      <a:pt x="843" y="3187"/>
                      <a:pt x="661" y="3393"/>
                    </a:cubicBezTo>
                    <a:cubicBezTo>
                      <a:pt x="455" y="3484"/>
                      <a:pt x="273" y="3575"/>
                      <a:pt x="90" y="3758"/>
                    </a:cubicBezTo>
                    <a:cubicBezTo>
                      <a:pt x="1" y="3758"/>
                      <a:pt x="51" y="3884"/>
                      <a:pt x="121" y="3884"/>
                    </a:cubicBezTo>
                    <a:cubicBezTo>
                      <a:pt x="141" y="3884"/>
                      <a:pt x="162" y="3874"/>
                      <a:pt x="181" y="3849"/>
                    </a:cubicBezTo>
                    <a:cubicBezTo>
                      <a:pt x="364" y="3758"/>
                      <a:pt x="547" y="3667"/>
                      <a:pt x="752" y="3484"/>
                    </a:cubicBezTo>
                    <a:cubicBezTo>
                      <a:pt x="1026" y="3393"/>
                      <a:pt x="1231" y="3187"/>
                      <a:pt x="1414" y="3005"/>
                    </a:cubicBezTo>
                    <a:cubicBezTo>
                      <a:pt x="1414" y="3005"/>
                      <a:pt x="1505" y="3005"/>
                      <a:pt x="1505" y="2913"/>
                    </a:cubicBezTo>
                    <a:cubicBezTo>
                      <a:pt x="2076" y="3096"/>
                      <a:pt x="2647" y="3279"/>
                      <a:pt x="3309" y="3393"/>
                    </a:cubicBezTo>
                    <a:cubicBezTo>
                      <a:pt x="2647" y="3758"/>
                      <a:pt x="2076" y="4146"/>
                      <a:pt x="1414" y="4420"/>
                    </a:cubicBezTo>
                    <a:cubicBezTo>
                      <a:pt x="1323" y="4534"/>
                      <a:pt x="1414" y="4717"/>
                      <a:pt x="1505" y="4717"/>
                    </a:cubicBezTo>
                    <a:lnTo>
                      <a:pt x="3217" y="3849"/>
                    </a:lnTo>
                    <a:lnTo>
                      <a:pt x="3217" y="3849"/>
                    </a:lnTo>
                    <a:cubicBezTo>
                      <a:pt x="3035" y="4329"/>
                      <a:pt x="2943" y="4899"/>
                      <a:pt x="2829" y="5379"/>
                    </a:cubicBezTo>
                    <a:cubicBezTo>
                      <a:pt x="2464" y="5561"/>
                      <a:pt x="2076" y="5675"/>
                      <a:pt x="1802" y="5858"/>
                    </a:cubicBezTo>
                    <a:cubicBezTo>
                      <a:pt x="1688" y="5949"/>
                      <a:pt x="1688" y="6132"/>
                      <a:pt x="1893" y="6132"/>
                    </a:cubicBezTo>
                    <a:cubicBezTo>
                      <a:pt x="2167" y="5949"/>
                      <a:pt x="2464" y="5858"/>
                      <a:pt x="2738" y="5675"/>
                    </a:cubicBezTo>
                    <a:lnTo>
                      <a:pt x="2738" y="5767"/>
                    </a:lnTo>
                    <a:cubicBezTo>
                      <a:pt x="2738" y="5879"/>
                      <a:pt x="2851" y="5957"/>
                      <a:pt x="2938" y="5957"/>
                    </a:cubicBezTo>
                    <a:cubicBezTo>
                      <a:pt x="2991" y="5957"/>
                      <a:pt x="3035" y="5928"/>
                      <a:pt x="3035" y="5858"/>
                    </a:cubicBezTo>
                    <a:cubicBezTo>
                      <a:pt x="3035" y="5767"/>
                      <a:pt x="3126" y="5561"/>
                      <a:pt x="3126" y="5470"/>
                    </a:cubicBezTo>
                    <a:cubicBezTo>
                      <a:pt x="3217" y="5470"/>
                      <a:pt x="3217" y="5470"/>
                      <a:pt x="3217" y="5379"/>
                    </a:cubicBezTo>
                    <a:cubicBezTo>
                      <a:pt x="3400" y="5675"/>
                      <a:pt x="3697" y="5949"/>
                      <a:pt x="3970" y="6246"/>
                    </a:cubicBezTo>
                    <a:cubicBezTo>
                      <a:pt x="4003" y="6272"/>
                      <a:pt x="4034" y="6283"/>
                      <a:pt x="4059" y="6283"/>
                    </a:cubicBezTo>
                    <a:cubicBezTo>
                      <a:pt x="4122" y="6283"/>
                      <a:pt x="4150" y="6213"/>
                      <a:pt x="4085" y="6132"/>
                    </a:cubicBezTo>
                    <a:cubicBezTo>
                      <a:pt x="3788" y="5767"/>
                      <a:pt x="3605" y="5379"/>
                      <a:pt x="3217" y="5105"/>
                    </a:cubicBezTo>
                    <a:cubicBezTo>
                      <a:pt x="3400" y="4625"/>
                      <a:pt x="3514" y="4055"/>
                      <a:pt x="3605" y="3575"/>
                    </a:cubicBezTo>
                    <a:lnTo>
                      <a:pt x="3697" y="3575"/>
                    </a:lnTo>
                    <a:cubicBezTo>
                      <a:pt x="4085" y="4329"/>
                      <a:pt x="4450" y="5105"/>
                      <a:pt x="4929" y="5858"/>
                    </a:cubicBezTo>
                    <a:cubicBezTo>
                      <a:pt x="4954" y="5882"/>
                      <a:pt x="4993" y="5894"/>
                      <a:pt x="5035" y="5894"/>
                    </a:cubicBezTo>
                    <a:cubicBezTo>
                      <a:pt x="5152" y="5894"/>
                      <a:pt x="5293" y="5809"/>
                      <a:pt x="5226" y="5675"/>
                    </a:cubicBezTo>
                    <a:cubicBezTo>
                      <a:pt x="4838" y="4899"/>
                      <a:pt x="4450" y="4237"/>
                      <a:pt x="4085" y="3484"/>
                    </a:cubicBezTo>
                    <a:lnTo>
                      <a:pt x="4085" y="3484"/>
                    </a:lnTo>
                    <a:cubicBezTo>
                      <a:pt x="4541" y="3575"/>
                      <a:pt x="5112" y="3667"/>
                      <a:pt x="5591" y="3667"/>
                    </a:cubicBezTo>
                    <a:cubicBezTo>
                      <a:pt x="5500" y="3758"/>
                      <a:pt x="5500" y="3758"/>
                      <a:pt x="5591" y="3849"/>
                    </a:cubicBezTo>
                    <a:cubicBezTo>
                      <a:pt x="5796" y="4237"/>
                      <a:pt x="5979" y="4625"/>
                      <a:pt x="6162" y="4991"/>
                    </a:cubicBezTo>
                    <a:cubicBezTo>
                      <a:pt x="6189" y="5025"/>
                      <a:pt x="6227" y="5038"/>
                      <a:pt x="6263" y="5038"/>
                    </a:cubicBezTo>
                    <a:cubicBezTo>
                      <a:pt x="6349" y="5038"/>
                      <a:pt x="6431" y="4963"/>
                      <a:pt x="6367" y="4899"/>
                    </a:cubicBezTo>
                    <a:cubicBezTo>
                      <a:pt x="6166" y="4429"/>
                      <a:pt x="5986" y="4069"/>
                      <a:pt x="5807" y="3689"/>
                    </a:cubicBezTo>
                    <a:lnTo>
                      <a:pt x="5807" y="3689"/>
                    </a:lnTo>
                    <a:cubicBezTo>
                      <a:pt x="6231" y="3758"/>
                      <a:pt x="6592" y="3758"/>
                      <a:pt x="7029" y="3758"/>
                    </a:cubicBezTo>
                    <a:cubicBezTo>
                      <a:pt x="7120" y="3758"/>
                      <a:pt x="7120" y="3575"/>
                      <a:pt x="7029" y="3575"/>
                    </a:cubicBezTo>
                    <a:cubicBezTo>
                      <a:pt x="6732" y="3484"/>
                      <a:pt x="6458" y="3484"/>
                      <a:pt x="6070" y="3393"/>
                    </a:cubicBezTo>
                    <a:cubicBezTo>
                      <a:pt x="6162" y="3279"/>
                      <a:pt x="6253" y="3187"/>
                      <a:pt x="6458" y="3096"/>
                    </a:cubicBezTo>
                    <a:cubicBezTo>
                      <a:pt x="6641" y="2913"/>
                      <a:pt x="6824" y="2708"/>
                      <a:pt x="7029" y="2525"/>
                    </a:cubicBezTo>
                    <a:cubicBezTo>
                      <a:pt x="7029" y="2434"/>
                      <a:pt x="6938" y="2343"/>
                      <a:pt x="6938" y="2343"/>
                    </a:cubicBezTo>
                    <a:cubicBezTo>
                      <a:pt x="6641" y="2525"/>
                      <a:pt x="6458" y="2708"/>
                      <a:pt x="6253" y="2913"/>
                    </a:cubicBezTo>
                    <a:cubicBezTo>
                      <a:pt x="6070" y="3096"/>
                      <a:pt x="5888" y="3187"/>
                      <a:pt x="5796" y="3393"/>
                    </a:cubicBezTo>
                    <a:cubicBezTo>
                      <a:pt x="5317" y="3279"/>
                      <a:pt x="4838" y="3187"/>
                      <a:pt x="4358" y="3096"/>
                    </a:cubicBezTo>
                    <a:cubicBezTo>
                      <a:pt x="5020" y="2617"/>
                      <a:pt x="5591" y="2137"/>
                      <a:pt x="6162" y="1567"/>
                    </a:cubicBezTo>
                    <a:cubicBezTo>
                      <a:pt x="6253" y="1475"/>
                      <a:pt x="6162" y="1384"/>
                      <a:pt x="6070" y="1384"/>
                    </a:cubicBezTo>
                    <a:cubicBezTo>
                      <a:pt x="5317" y="2046"/>
                      <a:pt x="4655" y="2525"/>
                      <a:pt x="3879" y="3005"/>
                    </a:cubicBezTo>
                    <a:lnTo>
                      <a:pt x="3788" y="2913"/>
                    </a:lnTo>
                    <a:cubicBezTo>
                      <a:pt x="3879" y="2617"/>
                      <a:pt x="3879" y="2252"/>
                      <a:pt x="3970" y="1955"/>
                    </a:cubicBezTo>
                    <a:cubicBezTo>
                      <a:pt x="4085" y="1955"/>
                      <a:pt x="4267" y="1955"/>
                      <a:pt x="4176" y="1772"/>
                    </a:cubicBezTo>
                    <a:cubicBezTo>
                      <a:pt x="4176" y="1681"/>
                      <a:pt x="4085" y="1567"/>
                      <a:pt x="4085" y="1475"/>
                    </a:cubicBezTo>
                    <a:cubicBezTo>
                      <a:pt x="4176" y="996"/>
                      <a:pt x="4267" y="540"/>
                      <a:pt x="4358" y="152"/>
                    </a:cubicBezTo>
                    <a:cubicBezTo>
                      <a:pt x="4412" y="45"/>
                      <a:pt x="4371" y="0"/>
                      <a:pt x="43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47"/>
              <p:cNvSpPr/>
              <p:nvPr/>
            </p:nvSpPr>
            <p:spPr>
              <a:xfrm>
                <a:off x="3215497" y="3441655"/>
                <a:ext cx="29422" cy="24666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089" extrusionOk="0">
                    <a:moveTo>
                      <a:pt x="1298" y="1"/>
                    </a:moveTo>
                    <a:cubicBezTo>
                      <a:pt x="819" y="184"/>
                      <a:pt x="248" y="480"/>
                      <a:pt x="66" y="937"/>
                    </a:cubicBezTo>
                    <a:cubicBezTo>
                      <a:pt x="1" y="1018"/>
                      <a:pt x="29" y="1088"/>
                      <a:pt x="83" y="1088"/>
                    </a:cubicBezTo>
                    <a:cubicBezTo>
                      <a:pt x="105" y="1088"/>
                      <a:pt x="131" y="1077"/>
                      <a:pt x="157" y="1051"/>
                    </a:cubicBezTo>
                    <a:cubicBezTo>
                      <a:pt x="545" y="663"/>
                      <a:pt x="819" y="275"/>
                      <a:pt x="1298" y="92"/>
                    </a:cubicBezTo>
                    <a:lnTo>
                      <a:pt x="12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47"/>
              <p:cNvSpPr/>
              <p:nvPr/>
            </p:nvSpPr>
            <p:spPr>
              <a:xfrm>
                <a:off x="1450404" y="706259"/>
                <a:ext cx="157191" cy="151325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6681" extrusionOk="0">
                    <a:moveTo>
                      <a:pt x="4178" y="0"/>
                    </a:moveTo>
                    <a:cubicBezTo>
                      <a:pt x="4115" y="0"/>
                      <a:pt x="4041" y="23"/>
                      <a:pt x="3995" y="69"/>
                    </a:cubicBezTo>
                    <a:cubicBezTo>
                      <a:pt x="3995" y="1028"/>
                      <a:pt x="3813" y="1872"/>
                      <a:pt x="3607" y="2739"/>
                    </a:cubicBezTo>
                    <a:cubicBezTo>
                      <a:pt x="3516" y="2831"/>
                      <a:pt x="3516" y="2831"/>
                      <a:pt x="3425" y="2831"/>
                    </a:cubicBezTo>
                    <a:cubicBezTo>
                      <a:pt x="3242" y="2557"/>
                      <a:pt x="3037" y="2260"/>
                      <a:pt x="2854" y="1986"/>
                    </a:cubicBezTo>
                    <a:cubicBezTo>
                      <a:pt x="2945" y="1986"/>
                      <a:pt x="3037" y="1781"/>
                      <a:pt x="2945" y="1690"/>
                    </a:cubicBezTo>
                    <a:cubicBezTo>
                      <a:pt x="2854" y="1690"/>
                      <a:pt x="2763" y="1598"/>
                      <a:pt x="2671" y="1598"/>
                    </a:cubicBezTo>
                    <a:cubicBezTo>
                      <a:pt x="2375" y="1119"/>
                      <a:pt x="2101" y="731"/>
                      <a:pt x="1804" y="274"/>
                    </a:cubicBezTo>
                    <a:cubicBezTo>
                      <a:pt x="1779" y="243"/>
                      <a:pt x="1753" y="229"/>
                      <a:pt x="1730" y="229"/>
                    </a:cubicBezTo>
                    <a:cubicBezTo>
                      <a:pt x="1669" y="229"/>
                      <a:pt x="1621" y="325"/>
                      <a:pt x="1621" y="457"/>
                    </a:cubicBezTo>
                    <a:cubicBezTo>
                      <a:pt x="1804" y="731"/>
                      <a:pt x="2009" y="1028"/>
                      <a:pt x="2192" y="1416"/>
                    </a:cubicBezTo>
                    <a:cubicBezTo>
                      <a:pt x="1895" y="1301"/>
                      <a:pt x="1713" y="1210"/>
                      <a:pt x="1439" y="1119"/>
                    </a:cubicBezTo>
                    <a:cubicBezTo>
                      <a:pt x="1409" y="1106"/>
                      <a:pt x="1384" y="1100"/>
                      <a:pt x="1363" y="1100"/>
                    </a:cubicBezTo>
                    <a:cubicBezTo>
                      <a:pt x="1235" y="1100"/>
                      <a:pt x="1246" y="1301"/>
                      <a:pt x="1325" y="1301"/>
                    </a:cubicBezTo>
                    <a:cubicBezTo>
                      <a:pt x="1713" y="1507"/>
                      <a:pt x="2101" y="1690"/>
                      <a:pt x="2466" y="1781"/>
                    </a:cubicBezTo>
                    <a:cubicBezTo>
                      <a:pt x="2580" y="2078"/>
                      <a:pt x="2763" y="2443"/>
                      <a:pt x="2945" y="2739"/>
                    </a:cubicBezTo>
                    <a:cubicBezTo>
                      <a:pt x="2009" y="2443"/>
                      <a:pt x="1051" y="2260"/>
                      <a:pt x="183" y="1986"/>
                    </a:cubicBezTo>
                    <a:cubicBezTo>
                      <a:pt x="1" y="1986"/>
                      <a:pt x="1" y="2169"/>
                      <a:pt x="92" y="2169"/>
                    </a:cubicBezTo>
                    <a:cubicBezTo>
                      <a:pt x="1051" y="2557"/>
                      <a:pt x="2009" y="2831"/>
                      <a:pt x="3037" y="3128"/>
                    </a:cubicBezTo>
                    <a:cubicBezTo>
                      <a:pt x="2466" y="3493"/>
                      <a:pt x="1804" y="3881"/>
                      <a:pt x="1325" y="4269"/>
                    </a:cubicBezTo>
                    <a:cubicBezTo>
                      <a:pt x="1233" y="4155"/>
                      <a:pt x="1142" y="4155"/>
                      <a:pt x="1142" y="4155"/>
                    </a:cubicBezTo>
                    <a:cubicBezTo>
                      <a:pt x="868" y="4063"/>
                      <a:pt x="571" y="3881"/>
                      <a:pt x="298" y="3789"/>
                    </a:cubicBezTo>
                    <a:cubicBezTo>
                      <a:pt x="298" y="3789"/>
                      <a:pt x="183" y="3881"/>
                      <a:pt x="298" y="3972"/>
                    </a:cubicBezTo>
                    <a:cubicBezTo>
                      <a:pt x="480" y="4063"/>
                      <a:pt x="663" y="4269"/>
                      <a:pt x="959" y="4360"/>
                    </a:cubicBezTo>
                    <a:lnTo>
                      <a:pt x="1051" y="4360"/>
                    </a:lnTo>
                    <a:cubicBezTo>
                      <a:pt x="959" y="4451"/>
                      <a:pt x="868" y="4543"/>
                      <a:pt x="754" y="4543"/>
                    </a:cubicBezTo>
                    <a:cubicBezTo>
                      <a:pt x="590" y="4624"/>
                      <a:pt x="647" y="4945"/>
                      <a:pt x="808" y="4945"/>
                    </a:cubicBezTo>
                    <a:cubicBezTo>
                      <a:pt x="827" y="4945"/>
                      <a:pt x="847" y="4940"/>
                      <a:pt x="868" y="4931"/>
                    </a:cubicBezTo>
                    <a:cubicBezTo>
                      <a:pt x="1142" y="4839"/>
                      <a:pt x="1325" y="4725"/>
                      <a:pt x="1530" y="4634"/>
                    </a:cubicBezTo>
                    <a:lnTo>
                      <a:pt x="1621" y="4634"/>
                    </a:lnTo>
                    <a:cubicBezTo>
                      <a:pt x="1530" y="4931"/>
                      <a:pt x="1439" y="5205"/>
                      <a:pt x="1439" y="5501"/>
                    </a:cubicBezTo>
                    <a:cubicBezTo>
                      <a:pt x="1325" y="5684"/>
                      <a:pt x="1233" y="5981"/>
                      <a:pt x="1233" y="6163"/>
                    </a:cubicBezTo>
                    <a:cubicBezTo>
                      <a:pt x="1233" y="6228"/>
                      <a:pt x="1336" y="6292"/>
                      <a:pt x="1396" y="6292"/>
                    </a:cubicBezTo>
                    <a:cubicBezTo>
                      <a:pt x="1421" y="6292"/>
                      <a:pt x="1439" y="6281"/>
                      <a:pt x="1439" y="6255"/>
                    </a:cubicBezTo>
                    <a:cubicBezTo>
                      <a:pt x="1530" y="5981"/>
                      <a:pt x="1621" y="5775"/>
                      <a:pt x="1621" y="5501"/>
                    </a:cubicBezTo>
                    <a:cubicBezTo>
                      <a:pt x="1621" y="5205"/>
                      <a:pt x="1713" y="4931"/>
                      <a:pt x="1713" y="4725"/>
                    </a:cubicBezTo>
                    <a:lnTo>
                      <a:pt x="1713" y="4634"/>
                    </a:lnTo>
                    <a:cubicBezTo>
                      <a:pt x="1804" y="4634"/>
                      <a:pt x="1804" y="4543"/>
                      <a:pt x="1804" y="4543"/>
                    </a:cubicBezTo>
                    <a:cubicBezTo>
                      <a:pt x="2375" y="4269"/>
                      <a:pt x="2854" y="3881"/>
                      <a:pt x="3425" y="3584"/>
                    </a:cubicBezTo>
                    <a:lnTo>
                      <a:pt x="3425" y="3584"/>
                    </a:lnTo>
                    <a:cubicBezTo>
                      <a:pt x="3242" y="4269"/>
                      <a:pt x="3037" y="5022"/>
                      <a:pt x="2763" y="5775"/>
                    </a:cubicBezTo>
                    <a:cubicBezTo>
                      <a:pt x="2763" y="5839"/>
                      <a:pt x="2852" y="5914"/>
                      <a:pt x="2937" y="5914"/>
                    </a:cubicBezTo>
                    <a:cubicBezTo>
                      <a:pt x="2974" y="5914"/>
                      <a:pt x="3009" y="5901"/>
                      <a:pt x="3037" y="5867"/>
                    </a:cubicBezTo>
                    <a:cubicBezTo>
                      <a:pt x="3333" y="5205"/>
                      <a:pt x="3516" y="4634"/>
                      <a:pt x="3721" y="3972"/>
                    </a:cubicBezTo>
                    <a:lnTo>
                      <a:pt x="4566" y="5410"/>
                    </a:lnTo>
                    <a:cubicBezTo>
                      <a:pt x="4383" y="5775"/>
                      <a:pt x="4292" y="6163"/>
                      <a:pt x="4087" y="6551"/>
                    </a:cubicBezTo>
                    <a:cubicBezTo>
                      <a:pt x="4087" y="6616"/>
                      <a:pt x="4189" y="6680"/>
                      <a:pt x="4282" y="6680"/>
                    </a:cubicBezTo>
                    <a:cubicBezTo>
                      <a:pt x="4320" y="6680"/>
                      <a:pt x="4357" y="6669"/>
                      <a:pt x="4383" y="6643"/>
                    </a:cubicBezTo>
                    <a:cubicBezTo>
                      <a:pt x="4475" y="6346"/>
                      <a:pt x="4657" y="5981"/>
                      <a:pt x="4748" y="5684"/>
                    </a:cubicBezTo>
                    <a:cubicBezTo>
                      <a:pt x="4827" y="5754"/>
                      <a:pt x="4902" y="5783"/>
                      <a:pt x="4960" y="5783"/>
                    </a:cubicBezTo>
                    <a:cubicBezTo>
                      <a:pt x="5053" y="5783"/>
                      <a:pt x="5102" y="5706"/>
                      <a:pt x="5045" y="5593"/>
                    </a:cubicBezTo>
                    <a:cubicBezTo>
                      <a:pt x="4954" y="5501"/>
                      <a:pt x="4954" y="5410"/>
                      <a:pt x="4863" y="5205"/>
                    </a:cubicBezTo>
                    <a:lnTo>
                      <a:pt x="4863" y="5113"/>
                    </a:lnTo>
                    <a:cubicBezTo>
                      <a:pt x="5228" y="5205"/>
                      <a:pt x="5616" y="5205"/>
                      <a:pt x="6095" y="5205"/>
                    </a:cubicBezTo>
                    <a:cubicBezTo>
                      <a:pt x="6186" y="5205"/>
                      <a:pt x="6186" y="5022"/>
                      <a:pt x="6095" y="5022"/>
                    </a:cubicBezTo>
                    <a:cubicBezTo>
                      <a:pt x="5616" y="4931"/>
                      <a:pt x="5136" y="4931"/>
                      <a:pt x="4657" y="4931"/>
                    </a:cubicBezTo>
                    <a:cubicBezTo>
                      <a:pt x="4383" y="4451"/>
                      <a:pt x="4087" y="3881"/>
                      <a:pt x="3813" y="3401"/>
                    </a:cubicBezTo>
                    <a:lnTo>
                      <a:pt x="3813" y="3401"/>
                    </a:lnTo>
                    <a:cubicBezTo>
                      <a:pt x="4657" y="3698"/>
                      <a:pt x="5616" y="3972"/>
                      <a:pt x="6460" y="4155"/>
                    </a:cubicBezTo>
                    <a:cubicBezTo>
                      <a:pt x="6666" y="4155"/>
                      <a:pt x="6757" y="3972"/>
                      <a:pt x="6574" y="3881"/>
                    </a:cubicBezTo>
                    <a:cubicBezTo>
                      <a:pt x="5707" y="3584"/>
                      <a:pt x="4954" y="3310"/>
                      <a:pt x="4087" y="3013"/>
                    </a:cubicBezTo>
                    <a:cubicBezTo>
                      <a:pt x="4566" y="2739"/>
                      <a:pt x="4954" y="2443"/>
                      <a:pt x="5319" y="2078"/>
                    </a:cubicBezTo>
                    <a:cubicBezTo>
                      <a:pt x="5319" y="2169"/>
                      <a:pt x="5433" y="2169"/>
                      <a:pt x="5433" y="2260"/>
                    </a:cubicBezTo>
                    <a:cubicBezTo>
                      <a:pt x="5890" y="2351"/>
                      <a:pt x="6369" y="2557"/>
                      <a:pt x="6757" y="2648"/>
                    </a:cubicBezTo>
                    <a:cubicBezTo>
                      <a:pt x="6940" y="2648"/>
                      <a:pt x="6940" y="2443"/>
                      <a:pt x="6848" y="2351"/>
                    </a:cubicBezTo>
                    <a:cubicBezTo>
                      <a:pt x="6369" y="2260"/>
                      <a:pt x="6004" y="2169"/>
                      <a:pt x="5525" y="1986"/>
                    </a:cubicBezTo>
                    <a:cubicBezTo>
                      <a:pt x="5798" y="1690"/>
                      <a:pt x="6186" y="1416"/>
                      <a:pt x="6460" y="1119"/>
                    </a:cubicBezTo>
                    <a:cubicBezTo>
                      <a:pt x="6553" y="1045"/>
                      <a:pt x="6496" y="911"/>
                      <a:pt x="6422" y="911"/>
                    </a:cubicBezTo>
                    <a:cubicBezTo>
                      <a:pt x="6405" y="911"/>
                      <a:pt x="6386" y="919"/>
                      <a:pt x="6369" y="936"/>
                    </a:cubicBezTo>
                    <a:lnTo>
                      <a:pt x="5525" y="1507"/>
                    </a:lnTo>
                    <a:lnTo>
                      <a:pt x="5525" y="1028"/>
                    </a:lnTo>
                    <a:cubicBezTo>
                      <a:pt x="5525" y="731"/>
                      <a:pt x="5616" y="457"/>
                      <a:pt x="5525" y="160"/>
                    </a:cubicBezTo>
                    <a:cubicBezTo>
                      <a:pt x="5525" y="115"/>
                      <a:pt x="5502" y="92"/>
                      <a:pt x="5465" y="92"/>
                    </a:cubicBezTo>
                    <a:cubicBezTo>
                      <a:pt x="5428" y="92"/>
                      <a:pt x="5376" y="115"/>
                      <a:pt x="5319" y="160"/>
                    </a:cubicBezTo>
                    <a:lnTo>
                      <a:pt x="5319" y="1028"/>
                    </a:lnTo>
                    <a:cubicBezTo>
                      <a:pt x="5228" y="1301"/>
                      <a:pt x="5228" y="1507"/>
                      <a:pt x="5228" y="1690"/>
                    </a:cubicBezTo>
                    <a:cubicBezTo>
                      <a:pt x="4863" y="1986"/>
                      <a:pt x="4383" y="2260"/>
                      <a:pt x="3995" y="2557"/>
                    </a:cubicBezTo>
                    <a:cubicBezTo>
                      <a:pt x="4087" y="1690"/>
                      <a:pt x="4178" y="936"/>
                      <a:pt x="4292" y="69"/>
                    </a:cubicBezTo>
                    <a:cubicBezTo>
                      <a:pt x="4292" y="23"/>
                      <a:pt x="4241" y="0"/>
                      <a:pt x="4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47"/>
              <p:cNvSpPr/>
              <p:nvPr/>
            </p:nvSpPr>
            <p:spPr>
              <a:xfrm>
                <a:off x="1508842" y="705738"/>
                <a:ext cx="10351" cy="3827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690" extrusionOk="0">
                    <a:moveTo>
                      <a:pt x="365" y="1"/>
                    </a:moveTo>
                    <a:cubicBezTo>
                      <a:pt x="183" y="480"/>
                      <a:pt x="0" y="1051"/>
                      <a:pt x="183" y="1621"/>
                    </a:cubicBezTo>
                    <a:cubicBezTo>
                      <a:pt x="183" y="1667"/>
                      <a:pt x="228" y="1690"/>
                      <a:pt x="274" y="1690"/>
                    </a:cubicBezTo>
                    <a:cubicBezTo>
                      <a:pt x="320" y="1690"/>
                      <a:pt x="365" y="1667"/>
                      <a:pt x="365" y="1621"/>
                    </a:cubicBezTo>
                    <a:cubicBezTo>
                      <a:pt x="274" y="1051"/>
                      <a:pt x="274" y="57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47"/>
              <p:cNvSpPr/>
              <p:nvPr/>
            </p:nvSpPr>
            <p:spPr>
              <a:xfrm>
                <a:off x="2014979" y="1802791"/>
                <a:ext cx="101336" cy="99615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4398" extrusionOk="0">
                    <a:moveTo>
                      <a:pt x="2659" y="1"/>
                    </a:moveTo>
                    <a:cubicBezTo>
                      <a:pt x="2608" y="1"/>
                      <a:pt x="2556" y="24"/>
                      <a:pt x="2556" y="69"/>
                    </a:cubicBezTo>
                    <a:cubicBezTo>
                      <a:pt x="2556" y="640"/>
                      <a:pt x="2465" y="1302"/>
                      <a:pt x="2283" y="1873"/>
                    </a:cubicBezTo>
                    <a:lnTo>
                      <a:pt x="2191" y="1873"/>
                    </a:lnTo>
                    <a:cubicBezTo>
                      <a:pt x="2077" y="1690"/>
                      <a:pt x="1986" y="1507"/>
                      <a:pt x="1803" y="1302"/>
                    </a:cubicBezTo>
                    <a:cubicBezTo>
                      <a:pt x="1895" y="1302"/>
                      <a:pt x="1895" y="1211"/>
                      <a:pt x="1895" y="1119"/>
                    </a:cubicBezTo>
                    <a:cubicBezTo>
                      <a:pt x="1803" y="1119"/>
                      <a:pt x="1712" y="1119"/>
                      <a:pt x="1712" y="1028"/>
                    </a:cubicBezTo>
                    <a:cubicBezTo>
                      <a:pt x="1507" y="731"/>
                      <a:pt x="1324" y="549"/>
                      <a:pt x="1141" y="252"/>
                    </a:cubicBezTo>
                    <a:cubicBezTo>
                      <a:pt x="1141" y="221"/>
                      <a:pt x="1131" y="211"/>
                      <a:pt x="1118" y="211"/>
                    </a:cubicBezTo>
                    <a:cubicBezTo>
                      <a:pt x="1091" y="211"/>
                      <a:pt x="1050" y="252"/>
                      <a:pt x="1050" y="252"/>
                    </a:cubicBezTo>
                    <a:cubicBezTo>
                      <a:pt x="1141" y="549"/>
                      <a:pt x="1324" y="731"/>
                      <a:pt x="1415" y="937"/>
                    </a:cubicBezTo>
                    <a:cubicBezTo>
                      <a:pt x="1233" y="823"/>
                      <a:pt x="1050" y="823"/>
                      <a:pt x="936" y="731"/>
                    </a:cubicBezTo>
                    <a:cubicBezTo>
                      <a:pt x="753" y="731"/>
                      <a:pt x="753" y="823"/>
                      <a:pt x="845" y="937"/>
                    </a:cubicBezTo>
                    <a:cubicBezTo>
                      <a:pt x="1141" y="1028"/>
                      <a:pt x="1324" y="1119"/>
                      <a:pt x="1507" y="1211"/>
                    </a:cubicBezTo>
                    <a:cubicBezTo>
                      <a:pt x="1712" y="1393"/>
                      <a:pt x="1803" y="1599"/>
                      <a:pt x="1895" y="1781"/>
                    </a:cubicBezTo>
                    <a:cubicBezTo>
                      <a:pt x="1324" y="1599"/>
                      <a:pt x="662" y="1507"/>
                      <a:pt x="91" y="1302"/>
                    </a:cubicBezTo>
                    <a:cubicBezTo>
                      <a:pt x="0" y="1302"/>
                      <a:pt x="0" y="1393"/>
                      <a:pt x="91" y="1507"/>
                    </a:cubicBezTo>
                    <a:cubicBezTo>
                      <a:pt x="662" y="1690"/>
                      <a:pt x="1324" y="1873"/>
                      <a:pt x="1895" y="2078"/>
                    </a:cubicBezTo>
                    <a:cubicBezTo>
                      <a:pt x="1507" y="2261"/>
                      <a:pt x="1141" y="2534"/>
                      <a:pt x="845" y="2740"/>
                    </a:cubicBezTo>
                    <a:lnTo>
                      <a:pt x="662" y="2740"/>
                    </a:lnTo>
                    <a:cubicBezTo>
                      <a:pt x="571" y="2649"/>
                      <a:pt x="365" y="2534"/>
                      <a:pt x="183" y="2534"/>
                    </a:cubicBezTo>
                    <a:cubicBezTo>
                      <a:pt x="274" y="2740"/>
                      <a:pt x="479" y="2740"/>
                      <a:pt x="571" y="2831"/>
                    </a:cubicBezTo>
                    <a:lnTo>
                      <a:pt x="662" y="2831"/>
                    </a:lnTo>
                    <a:cubicBezTo>
                      <a:pt x="571" y="2922"/>
                      <a:pt x="479" y="2922"/>
                      <a:pt x="479" y="3014"/>
                    </a:cubicBezTo>
                    <a:cubicBezTo>
                      <a:pt x="380" y="3014"/>
                      <a:pt x="453" y="3237"/>
                      <a:pt x="534" y="3237"/>
                    </a:cubicBezTo>
                    <a:cubicBezTo>
                      <a:pt x="546" y="3237"/>
                      <a:pt x="558" y="3231"/>
                      <a:pt x="571" y="3219"/>
                    </a:cubicBezTo>
                    <a:cubicBezTo>
                      <a:pt x="662" y="3219"/>
                      <a:pt x="845" y="3105"/>
                      <a:pt x="936" y="3014"/>
                    </a:cubicBezTo>
                    <a:lnTo>
                      <a:pt x="1050" y="3014"/>
                    </a:lnTo>
                    <a:cubicBezTo>
                      <a:pt x="936" y="3219"/>
                      <a:pt x="936" y="3402"/>
                      <a:pt x="845" y="3584"/>
                    </a:cubicBezTo>
                    <a:cubicBezTo>
                      <a:pt x="845" y="3790"/>
                      <a:pt x="753" y="3881"/>
                      <a:pt x="753" y="4064"/>
                    </a:cubicBezTo>
                    <a:cubicBezTo>
                      <a:pt x="753" y="4064"/>
                      <a:pt x="794" y="4104"/>
                      <a:pt x="848" y="4104"/>
                    </a:cubicBezTo>
                    <a:cubicBezTo>
                      <a:pt x="875" y="4104"/>
                      <a:pt x="905" y="4094"/>
                      <a:pt x="936" y="4064"/>
                    </a:cubicBezTo>
                    <a:cubicBezTo>
                      <a:pt x="936" y="3881"/>
                      <a:pt x="1050" y="3790"/>
                      <a:pt x="1050" y="3584"/>
                    </a:cubicBezTo>
                    <a:cubicBezTo>
                      <a:pt x="1050" y="3402"/>
                      <a:pt x="1050" y="3219"/>
                      <a:pt x="1141" y="3105"/>
                    </a:cubicBezTo>
                    <a:lnTo>
                      <a:pt x="1141" y="3014"/>
                    </a:lnTo>
                    <a:lnTo>
                      <a:pt x="1141" y="2922"/>
                    </a:lnTo>
                    <a:cubicBezTo>
                      <a:pt x="1507" y="2740"/>
                      <a:pt x="1803" y="2534"/>
                      <a:pt x="2191" y="2352"/>
                    </a:cubicBezTo>
                    <a:lnTo>
                      <a:pt x="2191" y="2352"/>
                    </a:lnTo>
                    <a:cubicBezTo>
                      <a:pt x="2077" y="2831"/>
                      <a:pt x="1895" y="3310"/>
                      <a:pt x="1803" y="3790"/>
                    </a:cubicBezTo>
                    <a:cubicBezTo>
                      <a:pt x="1803" y="3835"/>
                      <a:pt x="1826" y="3858"/>
                      <a:pt x="1849" y="3858"/>
                    </a:cubicBezTo>
                    <a:cubicBezTo>
                      <a:pt x="1872" y="3858"/>
                      <a:pt x="1895" y="3835"/>
                      <a:pt x="1895" y="3790"/>
                    </a:cubicBezTo>
                    <a:cubicBezTo>
                      <a:pt x="2077" y="3402"/>
                      <a:pt x="2283" y="3014"/>
                      <a:pt x="2374" y="2649"/>
                    </a:cubicBezTo>
                    <a:cubicBezTo>
                      <a:pt x="2556" y="2922"/>
                      <a:pt x="2762" y="3219"/>
                      <a:pt x="2944" y="3493"/>
                    </a:cubicBezTo>
                    <a:cubicBezTo>
                      <a:pt x="2853" y="3790"/>
                      <a:pt x="2762" y="3972"/>
                      <a:pt x="2648" y="4246"/>
                    </a:cubicBezTo>
                    <a:cubicBezTo>
                      <a:pt x="2648" y="4328"/>
                      <a:pt x="2706" y="4398"/>
                      <a:pt x="2739" y="4398"/>
                    </a:cubicBezTo>
                    <a:cubicBezTo>
                      <a:pt x="2753" y="4398"/>
                      <a:pt x="2762" y="4387"/>
                      <a:pt x="2762" y="4360"/>
                    </a:cubicBezTo>
                    <a:cubicBezTo>
                      <a:pt x="2944" y="4155"/>
                      <a:pt x="2944" y="3881"/>
                      <a:pt x="3036" y="3676"/>
                    </a:cubicBezTo>
                    <a:lnTo>
                      <a:pt x="3036" y="3790"/>
                    </a:lnTo>
                    <a:cubicBezTo>
                      <a:pt x="3062" y="3816"/>
                      <a:pt x="3097" y="3827"/>
                      <a:pt x="3132" y="3827"/>
                    </a:cubicBezTo>
                    <a:cubicBezTo>
                      <a:pt x="3218" y="3827"/>
                      <a:pt x="3300" y="3757"/>
                      <a:pt x="3218" y="3676"/>
                    </a:cubicBezTo>
                    <a:cubicBezTo>
                      <a:pt x="3218" y="3584"/>
                      <a:pt x="3127" y="3493"/>
                      <a:pt x="3127" y="3402"/>
                    </a:cubicBezTo>
                    <a:lnTo>
                      <a:pt x="3903" y="3402"/>
                    </a:lnTo>
                    <a:cubicBezTo>
                      <a:pt x="3994" y="3402"/>
                      <a:pt x="3994" y="3310"/>
                      <a:pt x="3903" y="3310"/>
                    </a:cubicBezTo>
                    <a:cubicBezTo>
                      <a:pt x="3606" y="3219"/>
                      <a:pt x="3333" y="3219"/>
                      <a:pt x="3036" y="3219"/>
                    </a:cubicBezTo>
                    <a:cubicBezTo>
                      <a:pt x="2853" y="2922"/>
                      <a:pt x="2648" y="2534"/>
                      <a:pt x="2465" y="2261"/>
                    </a:cubicBezTo>
                    <a:lnTo>
                      <a:pt x="2465" y="2261"/>
                    </a:lnTo>
                    <a:cubicBezTo>
                      <a:pt x="3036" y="2443"/>
                      <a:pt x="3606" y="2534"/>
                      <a:pt x="4177" y="2740"/>
                    </a:cubicBezTo>
                    <a:cubicBezTo>
                      <a:pt x="4268" y="2740"/>
                      <a:pt x="4268" y="2534"/>
                      <a:pt x="4177" y="2534"/>
                    </a:cubicBezTo>
                    <a:cubicBezTo>
                      <a:pt x="3698" y="2352"/>
                      <a:pt x="3127" y="2169"/>
                      <a:pt x="2648" y="1964"/>
                    </a:cubicBezTo>
                    <a:cubicBezTo>
                      <a:pt x="2944" y="1781"/>
                      <a:pt x="3218" y="1599"/>
                      <a:pt x="3424" y="1393"/>
                    </a:cubicBezTo>
                    <a:cubicBezTo>
                      <a:pt x="3424" y="1393"/>
                      <a:pt x="3424" y="1507"/>
                      <a:pt x="3515" y="1507"/>
                    </a:cubicBezTo>
                    <a:cubicBezTo>
                      <a:pt x="3789" y="1599"/>
                      <a:pt x="4086" y="1690"/>
                      <a:pt x="4360" y="1781"/>
                    </a:cubicBezTo>
                    <a:cubicBezTo>
                      <a:pt x="4474" y="1781"/>
                      <a:pt x="4474" y="1599"/>
                      <a:pt x="4360" y="1599"/>
                    </a:cubicBezTo>
                    <a:cubicBezTo>
                      <a:pt x="4086" y="1507"/>
                      <a:pt x="3789" y="1393"/>
                      <a:pt x="3515" y="1302"/>
                    </a:cubicBezTo>
                    <a:cubicBezTo>
                      <a:pt x="3698" y="1119"/>
                      <a:pt x="3994" y="937"/>
                      <a:pt x="4177" y="731"/>
                    </a:cubicBezTo>
                    <a:cubicBezTo>
                      <a:pt x="4250" y="731"/>
                      <a:pt x="4206" y="614"/>
                      <a:pt x="4139" y="614"/>
                    </a:cubicBezTo>
                    <a:cubicBezTo>
                      <a:pt x="4122" y="614"/>
                      <a:pt x="4104" y="622"/>
                      <a:pt x="4086" y="640"/>
                    </a:cubicBezTo>
                    <a:cubicBezTo>
                      <a:pt x="3903" y="731"/>
                      <a:pt x="3698" y="937"/>
                      <a:pt x="3606" y="1028"/>
                    </a:cubicBezTo>
                    <a:lnTo>
                      <a:pt x="3606" y="731"/>
                    </a:lnTo>
                    <a:cubicBezTo>
                      <a:pt x="3606" y="549"/>
                      <a:pt x="3606" y="366"/>
                      <a:pt x="3515" y="161"/>
                    </a:cubicBezTo>
                    <a:cubicBezTo>
                      <a:pt x="3515" y="115"/>
                      <a:pt x="3492" y="92"/>
                      <a:pt x="3469" y="92"/>
                    </a:cubicBezTo>
                    <a:cubicBezTo>
                      <a:pt x="3447" y="92"/>
                      <a:pt x="3424" y="115"/>
                      <a:pt x="3424" y="161"/>
                    </a:cubicBezTo>
                    <a:lnTo>
                      <a:pt x="3424" y="731"/>
                    </a:lnTo>
                    <a:cubicBezTo>
                      <a:pt x="3424" y="823"/>
                      <a:pt x="3333" y="1028"/>
                      <a:pt x="3424" y="1119"/>
                    </a:cubicBezTo>
                    <a:cubicBezTo>
                      <a:pt x="3127" y="1302"/>
                      <a:pt x="2853" y="1507"/>
                      <a:pt x="2556" y="1690"/>
                    </a:cubicBezTo>
                    <a:cubicBezTo>
                      <a:pt x="2648" y="1119"/>
                      <a:pt x="2762" y="640"/>
                      <a:pt x="2762" y="69"/>
                    </a:cubicBezTo>
                    <a:cubicBezTo>
                      <a:pt x="2762" y="24"/>
                      <a:pt x="2711" y="1"/>
                      <a:pt x="26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47"/>
              <p:cNvSpPr/>
              <p:nvPr/>
            </p:nvSpPr>
            <p:spPr>
              <a:xfrm>
                <a:off x="2051672" y="1804354"/>
                <a:ext cx="6229" cy="2328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028" extrusionOk="0">
                    <a:moveTo>
                      <a:pt x="275" y="0"/>
                    </a:moveTo>
                    <a:cubicBezTo>
                      <a:pt x="92" y="297"/>
                      <a:pt x="1" y="662"/>
                      <a:pt x="183" y="959"/>
                    </a:cubicBezTo>
                    <a:cubicBezTo>
                      <a:pt x="183" y="1005"/>
                      <a:pt x="206" y="1027"/>
                      <a:pt x="229" y="1027"/>
                    </a:cubicBezTo>
                    <a:cubicBezTo>
                      <a:pt x="252" y="1027"/>
                      <a:pt x="275" y="1005"/>
                      <a:pt x="275" y="959"/>
                    </a:cubicBezTo>
                    <a:cubicBezTo>
                      <a:pt x="183" y="662"/>
                      <a:pt x="183" y="297"/>
                      <a:pt x="2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47"/>
              <p:cNvSpPr/>
              <p:nvPr/>
            </p:nvSpPr>
            <p:spPr>
              <a:xfrm>
                <a:off x="3290763" y="2653956"/>
                <a:ext cx="145957" cy="140272"/>
              </a:xfrm>
              <a:custGeom>
                <a:avLst/>
                <a:gdLst/>
                <a:ahLst/>
                <a:cxnLst/>
                <a:rect l="l" t="t" r="r" b="b"/>
                <a:pathLst>
                  <a:path w="6444" h="6193" extrusionOk="0">
                    <a:moveTo>
                      <a:pt x="3841" y="1"/>
                    </a:moveTo>
                    <a:cubicBezTo>
                      <a:pt x="3804" y="1"/>
                      <a:pt x="3773" y="23"/>
                      <a:pt x="3773" y="61"/>
                    </a:cubicBezTo>
                    <a:cubicBezTo>
                      <a:pt x="3682" y="905"/>
                      <a:pt x="3499" y="1773"/>
                      <a:pt x="3385" y="2617"/>
                    </a:cubicBezTo>
                    <a:lnTo>
                      <a:pt x="3202" y="2617"/>
                    </a:lnTo>
                    <a:cubicBezTo>
                      <a:pt x="3020" y="2343"/>
                      <a:pt x="2814" y="2046"/>
                      <a:pt x="2632" y="1773"/>
                    </a:cubicBezTo>
                    <a:cubicBezTo>
                      <a:pt x="2814" y="1773"/>
                      <a:pt x="2814" y="1681"/>
                      <a:pt x="2723" y="1590"/>
                    </a:cubicBezTo>
                    <a:cubicBezTo>
                      <a:pt x="2632" y="1590"/>
                      <a:pt x="2540" y="1476"/>
                      <a:pt x="2449" y="1476"/>
                    </a:cubicBezTo>
                    <a:cubicBezTo>
                      <a:pt x="2244" y="1111"/>
                      <a:pt x="1970" y="723"/>
                      <a:pt x="1673" y="335"/>
                    </a:cubicBezTo>
                    <a:cubicBezTo>
                      <a:pt x="1673" y="266"/>
                      <a:pt x="1648" y="236"/>
                      <a:pt x="1620" y="236"/>
                    </a:cubicBezTo>
                    <a:cubicBezTo>
                      <a:pt x="1575" y="236"/>
                      <a:pt x="1525" y="320"/>
                      <a:pt x="1582" y="449"/>
                    </a:cubicBezTo>
                    <a:cubicBezTo>
                      <a:pt x="1673" y="723"/>
                      <a:pt x="1879" y="1019"/>
                      <a:pt x="2061" y="1293"/>
                    </a:cubicBezTo>
                    <a:cubicBezTo>
                      <a:pt x="1787" y="1202"/>
                      <a:pt x="1582" y="1111"/>
                      <a:pt x="1399" y="1019"/>
                    </a:cubicBezTo>
                    <a:cubicBezTo>
                      <a:pt x="1217" y="1019"/>
                      <a:pt x="1103" y="1202"/>
                      <a:pt x="1308" y="1293"/>
                    </a:cubicBezTo>
                    <a:cubicBezTo>
                      <a:pt x="1582" y="1385"/>
                      <a:pt x="1970" y="1590"/>
                      <a:pt x="2244" y="1681"/>
                    </a:cubicBezTo>
                    <a:cubicBezTo>
                      <a:pt x="2449" y="1955"/>
                      <a:pt x="2632" y="2252"/>
                      <a:pt x="2723" y="2526"/>
                    </a:cubicBezTo>
                    <a:cubicBezTo>
                      <a:pt x="1879" y="2343"/>
                      <a:pt x="1011" y="2046"/>
                      <a:pt x="167" y="1864"/>
                    </a:cubicBezTo>
                    <a:cubicBezTo>
                      <a:pt x="149" y="1846"/>
                      <a:pt x="131" y="1839"/>
                      <a:pt x="114" y="1839"/>
                    </a:cubicBezTo>
                    <a:cubicBezTo>
                      <a:pt x="43" y="1839"/>
                      <a:pt x="0" y="1973"/>
                      <a:pt x="167" y="2046"/>
                    </a:cubicBezTo>
                    <a:cubicBezTo>
                      <a:pt x="1011" y="2343"/>
                      <a:pt x="1879" y="2617"/>
                      <a:pt x="2814" y="2914"/>
                    </a:cubicBezTo>
                    <a:cubicBezTo>
                      <a:pt x="2244" y="3302"/>
                      <a:pt x="1787" y="3576"/>
                      <a:pt x="1217" y="3873"/>
                    </a:cubicBezTo>
                    <a:lnTo>
                      <a:pt x="1011" y="3873"/>
                    </a:lnTo>
                    <a:cubicBezTo>
                      <a:pt x="829" y="3758"/>
                      <a:pt x="532" y="3576"/>
                      <a:pt x="349" y="3576"/>
                    </a:cubicBezTo>
                    <a:cubicBezTo>
                      <a:pt x="258" y="3576"/>
                      <a:pt x="258" y="3576"/>
                      <a:pt x="258" y="3667"/>
                    </a:cubicBezTo>
                    <a:cubicBezTo>
                      <a:pt x="441" y="3758"/>
                      <a:pt x="737" y="3873"/>
                      <a:pt x="920" y="4055"/>
                    </a:cubicBezTo>
                    <a:lnTo>
                      <a:pt x="1011" y="4055"/>
                    </a:lnTo>
                    <a:cubicBezTo>
                      <a:pt x="920" y="4146"/>
                      <a:pt x="829" y="4146"/>
                      <a:pt x="737" y="4238"/>
                    </a:cubicBezTo>
                    <a:cubicBezTo>
                      <a:pt x="559" y="4317"/>
                      <a:pt x="622" y="4552"/>
                      <a:pt x="761" y="4552"/>
                    </a:cubicBezTo>
                    <a:cubicBezTo>
                      <a:pt x="782" y="4552"/>
                      <a:pt x="805" y="4546"/>
                      <a:pt x="829" y="4534"/>
                    </a:cubicBezTo>
                    <a:cubicBezTo>
                      <a:pt x="1011" y="4534"/>
                      <a:pt x="1308" y="4443"/>
                      <a:pt x="1491" y="4329"/>
                    </a:cubicBezTo>
                    <a:lnTo>
                      <a:pt x="1491" y="4329"/>
                    </a:lnTo>
                    <a:cubicBezTo>
                      <a:pt x="1491" y="4534"/>
                      <a:pt x="1399" y="4808"/>
                      <a:pt x="1308" y="5105"/>
                    </a:cubicBezTo>
                    <a:cubicBezTo>
                      <a:pt x="1308" y="5288"/>
                      <a:pt x="1217" y="5470"/>
                      <a:pt x="1217" y="5767"/>
                    </a:cubicBezTo>
                    <a:cubicBezTo>
                      <a:pt x="1217" y="5813"/>
                      <a:pt x="1239" y="5835"/>
                      <a:pt x="1274" y="5835"/>
                    </a:cubicBezTo>
                    <a:cubicBezTo>
                      <a:pt x="1308" y="5835"/>
                      <a:pt x="1354" y="5813"/>
                      <a:pt x="1399" y="5767"/>
                    </a:cubicBezTo>
                    <a:cubicBezTo>
                      <a:pt x="1491" y="5584"/>
                      <a:pt x="1491" y="5288"/>
                      <a:pt x="1491" y="5105"/>
                    </a:cubicBezTo>
                    <a:cubicBezTo>
                      <a:pt x="1582" y="4808"/>
                      <a:pt x="1582" y="4626"/>
                      <a:pt x="1673" y="4329"/>
                    </a:cubicBezTo>
                    <a:lnTo>
                      <a:pt x="1582" y="4329"/>
                    </a:lnTo>
                    <a:cubicBezTo>
                      <a:pt x="1673" y="4238"/>
                      <a:pt x="1673" y="4238"/>
                      <a:pt x="1673" y="4146"/>
                    </a:cubicBezTo>
                    <a:cubicBezTo>
                      <a:pt x="2152" y="3964"/>
                      <a:pt x="2723" y="3667"/>
                      <a:pt x="3202" y="3302"/>
                    </a:cubicBezTo>
                    <a:lnTo>
                      <a:pt x="3202" y="3302"/>
                    </a:lnTo>
                    <a:cubicBezTo>
                      <a:pt x="3020" y="3964"/>
                      <a:pt x="2814" y="4626"/>
                      <a:pt x="2632" y="5288"/>
                    </a:cubicBezTo>
                    <a:cubicBezTo>
                      <a:pt x="2578" y="5395"/>
                      <a:pt x="2619" y="5439"/>
                      <a:pt x="2680" y="5439"/>
                    </a:cubicBezTo>
                    <a:cubicBezTo>
                      <a:pt x="2723" y="5439"/>
                      <a:pt x="2777" y="5417"/>
                      <a:pt x="2814" y="5379"/>
                    </a:cubicBezTo>
                    <a:cubicBezTo>
                      <a:pt x="3111" y="4808"/>
                      <a:pt x="3294" y="4238"/>
                      <a:pt x="3385" y="3667"/>
                    </a:cubicBezTo>
                    <a:cubicBezTo>
                      <a:pt x="3682" y="4146"/>
                      <a:pt x="3956" y="4534"/>
                      <a:pt x="4252" y="5014"/>
                    </a:cubicBezTo>
                    <a:cubicBezTo>
                      <a:pt x="4070" y="5288"/>
                      <a:pt x="3956" y="5676"/>
                      <a:pt x="3864" y="6041"/>
                    </a:cubicBezTo>
                    <a:cubicBezTo>
                      <a:pt x="3799" y="6122"/>
                      <a:pt x="3874" y="6192"/>
                      <a:pt x="3963" y="6192"/>
                    </a:cubicBezTo>
                    <a:cubicBezTo>
                      <a:pt x="3999" y="6192"/>
                      <a:pt x="4037" y="6181"/>
                      <a:pt x="4070" y="6155"/>
                    </a:cubicBezTo>
                    <a:cubicBezTo>
                      <a:pt x="4161" y="5858"/>
                      <a:pt x="4252" y="5584"/>
                      <a:pt x="4435" y="5196"/>
                    </a:cubicBezTo>
                    <a:lnTo>
                      <a:pt x="4435" y="5288"/>
                    </a:lnTo>
                    <a:cubicBezTo>
                      <a:pt x="4463" y="5344"/>
                      <a:pt x="4503" y="5366"/>
                      <a:pt x="4541" y="5366"/>
                    </a:cubicBezTo>
                    <a:cubicBezTo>
                      <a:pt x="4625" y="5366"/>
                      <a:pt x="4703" y="5259"/>
                      <a:pt x="4640" y="5196"/>
                    </a:cubicBezTo>
                    <a:cubicBezTo>
                      <a:pt x="4640" y="5105"/>
                      <a:pt x="4526" y="5014"/>
                      <a:pt x="4526" y="4808"/>
                    </a:cubicBezTo>
                    <a:lnTo>
                      <a:pt x="4526" y="4717"/>
                    </a:lnTo>
                    <a:cubicBezTo>
                      <a:pt x="4823" y="4808"/>
                      <a:pt x="5211" y="4808"/>
                      <a:pt x="5576" y="4808"/>
                    </a:cubicBezTo>
                    <a:cubicBezTo>
                      <a:pt x="5668" y="4808"/>
                      <a:pt x="5668" y="4626"/>
                      <a:pt x="5576" y="4626"/>
                    </a:cubicBezTo>
                    <a:cubicBezTo>
                      <a:pt x="5211" y="4626"/>
                      <a:pt x="4732" y="4534"/>
                      <a:pt x="4344" y="4534"/>
                    </a:cubicBezTo>
                    <a:cubicBezTo>
                      <a:pt x="4070" y="4055"/>
                      <a:pt x="3773" y="3667"/>
                      <a:pt x="3590" y="3188"/>
                    </a:cubicBezTo>
                    <a:lnTo>
                      <a:pt x="3590" y="3188"/>
                    </a:lnTo>
                    <a:cubicBezTo>
                      <a:pt x="4344" y="3393"/>
                      <a:pt x="5211" y="3667"/>
                      <a:pt x="5964" y="3873"/>
                    </a:cubicBezTo>
                    <a:cubicBezTo>
                      <a:pt x="6147" y="3873"/>
                      <a:pt x="6238" y="3667"/>
                      <a:pt x="6056" y="3576"/>
                    </a:cubicBezTo>
                    <a:cubicBezTo>
                      <a:pt x="5302" y="3302"/>
                      <a:pt x="4526" y="3096"/>
                      <a:pt x="3864" y="2823"/>
                    </a:cubicBezTo>
                    <a:cubicBezTo>
                      <a:pt x="4238" y="2536"/>
                      <a:pt x="4613" y="2272"/>
                      <a:pt x="4966" y="1987"/>
                    </a:cubicBezTo>
                    <a:lnTo>
                      <a:pt x="4966" y="1987"/>
                    </a:lnTo>
                    <a:cubicBezTo>
                      <a:pt x="4973" y="2013"/>
                      <a:pt x="5006" y="2046"/>
                      <a:pt x="5006" y="2046"/>
                    </a:cubicBezTo>
                    <a:cubicBezTo>
                      <a:pt x="5485" y="2252"/>
                      <a:pt x="5873" y="2343"/>
                      <a:pt x="6238" y="2435"/>
                    </a:cubicBezTo>
                    <a:cubicBezTo>
                      <a:pt x="6444" y="2435"/>
                      <a:pt x="6444" y="2252"/>
                      <a:pt x="6352" y="2252"/>
                    </a:cubicBezTo>
                    <a:cubicBezTo>
                      <a:pt x="5964" y="2046"/>
                      <a:pt x="5485" y="1955"/>
                      <a:pt x="5097" y="1864"/>
                    </a:cubicBezTo>
                    <a:cubicBezTo>
                      <a:pt x="5394" y="1590"/>
                      <a:pt x="5668" y="1293"/>
                      <a:pt x="6056" y="1111"/>
                    </a:cubicBezTo>
                    <a:cubicBezTo>
                      <a:pt x="6056" y="1035"/>
                      <a:pt x="5993" y="882"/>
                      <a:pt x="5920" y="882"/>
                    </a:cubicBezTo>
                    <a:cubicBezTo>
                      <a:pt x="5905" y="882"/>
                      <a:pt x="5889" y="889"/>
                      <a:pt x="5873" y="905"/>
                    </a:cubicBezTo>
                    <a:cubicBezTo>
                      <a:pt x="5668" y="1111"/>
                      <a:pt x="5394" y="1202"/>
                      <a:pt x="5097" y="1385"/>
                    </a:cubicBezTo>
                    <a:lnTo>
                      <a:pt x="5097" y="1019"/>
                    </a:lnTo>
                    <a:cubicBezTo>
                      <a:pt x="5097" y="723"/>
                      <a:pt x="5211" y="449"/>
                      <a:pt x="5097" y="152"/>
                    </a:cubicBezTo>
                    <a:cubicBezTo>
                      <a:pt x="5097" y="106"/>
                      <a:pt x="5074" y="84"/>
                      <a:pt x="5051" y="84"/>
                    </a:cubicBezTo>
                    <a:cubicBezTo>
                      <a:pt x="5028" y="84"/>
                      <a:pt x="5006" y="106"/>
                      <a:pt x="5006" y="152"/>
                    </a:cubicBezTo>
                    <a:cubicBezTo>
                      <a:pt x="4914" y="449"/>
                      <a:pt x="4914" y="723"/>
                      <a:pt x="4914" y="1019"/>
                    </a:cubicBezTo>
                    <a:cubicBezTo>
                      <a:pt x="4914" y="1202"/>
                      <a:pt x="4823" y="1385"/>
                      <a:pt x="4823" y="1590"/>
                    </a:cubicBezTo>
                    <a:cubicBezTo>
                      <a:pt x="4435" y="1864"/>
                      <a:pt x="4070" y="2161"/>
                      <a:pt x="3682" y="2343"/>
                    </a:cubicBezTo>
                    <a:cubicBezTo>
                      <a:pt x="3864" y="1590"/>
                      <a:pt x="3864" y="905"/>
                      <a:pt x="3956" y="152"/>
                    </a:cubicBezTo>
                    <a:cubicBezTo>
                      <a:pt x="3956" y="45"/>
                      <a:pt x="3893" y="1"/>
                      <a:pt x="38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47"/>
              <p:cNvSpPr/>
              <p:nvPr/>
            </p:nvSpPr>
            <p:spPr>
              <a:xfrm>
                <a:off x="3346233" y="2654409"/>
                <a:ext cx="8290" cy="34926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542" extrusionOk="0">
                    <a:moveTo>
                      <a:pt x="338" y="0"/>
                    </a:moveTo>
                    <a:cubicBezTo>
                      <a:pt x="325" y="0"/>
                      <a:pt x="305" y="10"/>
                      <a:pt x="274" y="41"/>
                    </a:cubicBezTo>
                    <a:cubicBezTo>
                      <a:pt x="91" y="429"/>
                      <a:pt x="0" y="999"/>
                      <a:pt x="91" y="1456"/>
                    </a:cubicBezTo>
                    <a:cubicBezTo>
                      <a:pt x="137" y="1513"/>
                      <a:pt x="183" y="1541"/>
                      <a:pt x="217" y="1541"/>
                    </a:cubicBezTo>
                    <a:cubicBezTo>
                      <a:pt x="251" y="1541"/>
                      <a:pt x="274" y="1513"/>
                      <a:pt x="274" y="1456"/>
                    </a:cubicBezTo>
                    <a:cubicBezTo>
                      <a:pt x="183" y="999"/>
                      <a:pt x="183" y="520"/>
                      <a:pt x="365" y="41"/>
                    </a:cubicBezTo>
                    <a:cubicBezTo>
                      <a:pt x="365" y="41"/>
                      <a:pt x="365" y="0"/>
                      <a:pt x="3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47"/>
              <p:cNvSpPr/>
              <p:nvPr/>
            </p:nvSpPr>
            <p:spPr>
              <a:xfrm>
                <a:off x="4323943" y="1107119"/>
                <a:ext cx="144688" cy="140272"/>
              </a:xfrm>
              <a:custGeom>
                <a:avLst/>
                <a:gdLst/>
                <a:ahLst/>
                <a:cxnLst/>
                <a:rect l="l" t="t" r="r" b="b"/>
                <a:pathLst>
                  <a:path w="6388" h="6193" extrusionOk="0">
                    <a:moveTo>
                      <a:pt x="3785" y="1"/>
                    </a:moveTo>
                    <a:cubicBezTo>
                      <a:pt x="3749" y="1"/>
                      <a:pt x="3717" y="23"/>
                      <a:pt x="3717" y="61"/>
                    </a:cubicBezTo>
                    <a:cubicBezTo>
                      <a:pt x="3626" y="928"/>
                      <a:pt x="3535" y="1772"/>
                      <a:pt x="3329" y="2548"/>
                    </a:cubicBezTo>
                    <a:cubicBezTo>
                      <a:pt x="3238" y="2640"/>
                      <a:pt x="3238" y="2640"/>
                      <a:pt x="3147" y="2640"/>
                    </a:cubicBezTo>
                    <a:cubicBezTo>
                      <a:pt x="2964" y="2343"/>
                      <a:pt x="2850" y="2069"/>
                      <a:pt x="2667" y="1772"/>
                    </a:cubicBezTo>
                    <a:cubicBezTo>
                      <a:pt x="2759" y="1772"/>
                      <a:pt x="2759" y="1681"/>
                      <a:pt x="2667" y="1590"/>
                    </a:cubicBezTo>
                    <a:cubicBezTo>
                      <a:pt x="2576" y="1590"/>
                      <a:pt x="2485" y="1499"/>
                      <a:pt x="2394" y="1499"/>
                    </a:cubicBezTo>
                    <a:cubicBezTo>
                      <a:pt x="2188" y="1110"/>
                      <a:pt x="1914" y="722"/>
                      <a:pt x="1709" y="357"/>
                    </a:cubicBezTo>
                    <a:cubicBezTo>
                      <a:pt x="1674" y="280"/>
                      <a:pt x="1627" y="248"/>
                      <a:pt x="1586" y="248"/>
                    </a:cubicBezTo>
                    <a:cubicBezTo>
                      <a:pt x="1519" y="248"/>
                      <a:pt x="1469" y="335"/>
                      <a:pt x="1526" y="449"/>
                    </a:cubicBezTo>
                    <a:cubicBezTo>
                      <a:pt x="1709" y="722"/>
                      <a:pt x="1823" y="1019"/>
                      <a:pt x="2005" y="1293"/>
                    </a:cubicBezTo>
                    <a:cubicBezTo>
                      <a:pt x="1823" y="1202"/>
                      <a:pt x="1526" y="1110"/>
                      <a:pt x="1344" y="1019"/>
                    </a:cubicBezTo>
                    <a:cubicBezTo>
                      <a:pt x="1315" y="1006"/>
                      <a:pt x="1290" y="1001"/>
                      <a:pt x="1269" y="1001"/>
                    </a:cubicBezTo>
                    <a:cubicBezTo>
                      <a:pt x="1140" y="1001"/>
                      <a:pt x="1154" y="1215"/>
                      <a:pt x="1252" y="1293"/>
                    </a:cubicBezTo>
                    <a:cubicBezTo>
                      <a:pt x="1617" y="1407"/>
                      <a:pt x="1914" y="1590"/>
                      <a:pt x="2188" y="1681"/>
                    </a:cubicBezTo>
                    <a:cubicBezTo>
                      <a:pt x="2394" y="1978"/>
                      <a:pt x="2576" y="2252"/>
                      <a:pt x="2667" y="2548"/>
                    </a:cubicBezTo>
                    <a:cubicBezTo>
                      <a:pt x="1823" y="2252"/>
                      <a:pt x="956" y="2069"/>
                      <a:pt x="111" y="1864"/>
                    </a:cubicBezTo>
                    <a:cubicBezTo>
                      <a:pt x="91" y="1848"/>
                      <a:pt x="75" y="1841"/>
                      <a:pt x="62" y="1841"/>
                    </a:cubicBezTo>
                    <a:cubicBezTo>
                      <a:pt x="0" y="1841"/>
                      <a:pt x="17" y="1994"/>
                      <a:pt x="111" y="2069"/>
                    </a:cubicBezTo>
                    <a:cubicBezTo>
                      <a:pt x="956" y="2343"/>
                      <a:pt x="1823" y="2640"/>
                      <a:pt x="2759" y="2914"/>
                    </a:cubicBezTo>
                    <a:cubicBezTo>
                      <a:pt x="2188" y="3210"/>
                      <a:pt x="1709" y="3576"/>
                      <a:pt x="1138" y="3872"/>
                    </a:cubicBezTo>
                    <a:lnTo>
                      <a:pt x="956" y="3872"/>
                    </a:lnTo>
                    <a:cubicBezTo>
                      <a:pt x="773" y="3781"/>
                      <a:pt x="476" y="3576"/>
                      <a:pt x="294" y="3576"/>
                    </a:cubicBezTo>
                    <a:cubicBezTo>
                      <a:pt x="202" y="3576"/>
                      <a:pt x="202" y="3576"/>
                      <a:pt x="202" y="3690"/>
                    </a:cubicBezTo>
                    <a:cubicBezTo>
                      <a:pt x="385" y="3781"/>
                      <a:pt x="682" y="3872"/>
                      <a:pt x="864" y="4055"/>
                    </a:cubicBezTo>
                    <a:lnTo>
                      <a:pt x="956" y="4055"/>
                    </a:lnTo>
                    <a:cubicBezTo>
                      <a:pt x="864" y="4146"/>
                      <a:pt x="773" y="4146"/>
                      <a:pt x="682" y="4260"/>
                    </a:cubicBezTo>
                    <a:cubicBezTo>
                      <a:pt x="505" y="4339"/>
                      <a:pt x="632" y="4553"/>
                      <a:pt x="729" y="4553"/>
                    </a:cubicBezTo>
                    <a:cubicBezTo>
                      <a:pt x="745" y="4553"/>
                      <a:pt x="760" y="4547"/>
                      <a:pt x="773" y="4534"/>
                    </a:cubicBezTo>
                    <a:cubicBezTo>
                      <a:pt x="1047" y="4443"/>
                      <a:pt x="1252" y="4443"/>
                      <a:pt x="1435" y="4352"/>
                    </a:cubicBezTo>
                    <a:lnTo>
                      <a:pt x="1435" y="4352"/>
                    </a:lnTo>
                    <a:cubicBezTo>
                      <a:pt x="1435" y="4534"/>
                      <a:pt x="1344" y="4831"/>
                      <a:pt x="1252" y="5105"/>
                    </a:cubicBezTo>
                    <a:cubicBezTo>
                      <a:pt x="1252" y="5287"/>
                      <a:pt x="1138" y="5493"/>
                      <a:pt x="1138" y="5767"/>
                    </a:cubicBezTo>
                    <a:cubicBezTo>
                      <a:pt x="1138" y="5767"/>
                      <a:pt x="1189" y="5807"/>
                      <a:pt x="1250" y="5807"/>
                    </a:cubicBezTo>
                    <a:cubicBezTo>
                      <a:pt x="1280" y="5807"/>
                      <a:pt x="1313" y="5797"/>
                      <a:pt x="1344" y="5767"/>
                    </a:cubicBezTo>
                    <a:cubicBezTo>
                      <a:pt x="1435" y="5584"/>
                      <a:pt x="1435" y="5287"/>
                      <a:pt x="1435" y="5105"/>
                    </a:cubicBezTo>
                    <a:cubicBezTo>
                      <a:pt x="1526" y="4831"/>
                      <a:pt x="1526" y="4626"/>
                      <a:pt x="1617" y="4352"/>
                    </a:cubicBezTo>
                    <a:lnTo>
                      <a:pt x="1617" y="4146"/>
                    </a:lnTo>
                    <a:cubicBezTo>
                      <a:pt x="2097" y="3964"/>
                      <a:pt x="2667" y="3576"/>
                      <a:pt x="3147" y="3302"/>
                    </a:cubicBezTo>
                    <a:lnTo>
                      <a:pt x="3147" y="3302"/>
                    </a:lnTo>
                    <a:cubicBezTo>
                      <a:pt x="2964" y="3964"/>
                      <a:pt x="2759" y="4626"/>
                      <a:pt x="2576" y="5287"/>
                    </a:cubicBezTo>
                    <a:cubicBezTo>
                      <a:pt x="2511" y="5369"/>
                      <a:pt x="2632" y="5439"/>
                      <a:pt x="2707" y="5439"/>
                    </a:cubicBezTo>
                    <a:cubicBezTo>
                      <a:pt x="2736" y="5439"/>
                      <a:pt x="2759" y="5428"/>
                      <a:pt x="2759" y="5402"/>
                    </a:cubicBezTo>
                    <a:cubicBezTo>
                      <a:pt x="3055" y="4831"/>
                      <a:pt x="3238" y="4260"/>
                      <a:pt x="3329" y="3690"/>
                    </a:cubicBezTo>
                    <a:cubicBezTo>
                      <a:pt x="3626" y="4146"/>
                      <a:pt x="3900" y="4534"/>
                      <a:pt x="4197" y="5014"/>
                    </a:cubicBezTo>
                    <a:cubicBezTo>
                      <a:pt x="3991" y="5287"/>
                      <a:pt x="3900" y="5676"/>
                      <a:pt x="3809" y="6064"/>
                    </a:cubicBezTo>
                    <a:cubicBezTo>
                      <a:pt x="3744" y="6128"/>
                      <a:pt x="3817" y="6193"/>
                      <a:pt x="3897" y="6193"/>
                    </a:cubicBezTo>
                    <a:cubicBezTo>
                      <a:pt x="3930" y="6193"/>
                      <a:pt x="3965" y="6182"/>
                      <a:pt x="3991" y="6155"/>
                    </a:cubicBezTo>
                    <a:cubicBezTo>
                      <a:pt x="4105" y="5858"/>
                      <a:pt x="4288" y="5584"/>
                      <a:pt x="4379" y="5196"/>
                    </a:cubicBezTo>
                    <a:lnTo>
                      <a:pt x="4379" y="5287"/>
                    </a:lnTo>
                    <a:cubicBezTo>
                      <a:pt x="4408" y="5352"/>
                      <a:pt x="4447" y="5376"/>
                      <a:pt x="4489" y="5376"/>
                    </a:cubicBezTo>
                    <a:cubicBezTo>
                      <a:pt x="4579" y="5376"/>
                      <a:pt x="4676" y="5259"/>
                      <a:pt x="4676" y="5196"/>
                    </a:cubicBezTo>
                    <a:cubicBezTo>
                      <a:pt x="4562" y="5014"/>
                      <a:pt x="4471" y="4922"/>
                      <a:pt x="4471" y="4831"/>
                    </a:cubicBezTo>
                    <a:lnTo>
                      <a:pt x="4471" y="4717"/>
                    </a:lnTo>
                    <a:cubicBezTo>
                      <a:pt x="4859" y="4831"/>
                      <a:pt x="5247" y="4831"/>
                      <a:pt x="5521" y="4831"/>
                    </a:cubicBezTo>
                    <a:cubicBezTo>
                      <a:pt x="5612" y="4831"/>
                      <a:pt x="5612" y="4626"/>
                      <a:pt x="5521" y="4626"/>
                    </a:cubicBezTo>
                    <a:cubicBezTo>
                      <a:pt x="5133" y="4626"/>
                      <a:pt x="4676" y="4534"/>
                      <a:pt x="4288" y="4534"/>
                    </a:cubicBezTo>
                    <a:cubicBezTo>
                      <a:pt x="3991" y="4055"/>
                      <a:pt x="3809" y="3576"/>
                      <a:pt x="3535" y="3210"/>
                    </a:cubicBezTo>
                    <a:lnTo>
                      <a:pt x="3535" y="3210"/>
                    </a:lnTo>
                    <a:cubicBezTo>
                      <a:pt x="4288" y="3393"/>
                      <a:pt x="5133" y="3690"/>
                      <a:pt x="5909" y="3872"/>
                    </a:cubicBezTo>
                    <a:cubicBezTo>
                      <a:pt x="6091" y="3872"/>
                      <a:pt x="6183" y="3690"/>
                      <a:pt x="6000" y="3576"/>
                    </a:cubicBezTo>
                    <a:cubicBezTo>
                      <a:pt x="5247" y="3302"/>
                      <a:pt x="4562" y="3119"/>
                      <a:pt x="3809" y="2822"/>
                    </a:cubicBezTo>
                    <a:cubicBezTo>
                      <a:pt x="4197" y="2548"/>
                      <a:pt x="4562" y="2252"/>
                      <a:pt x="4950" y="1978"/>
                    </a:cubicBezTo>
                    <a:cubicBezTo>
                      <a:pt x="4950" y="1978"/>
                      <a:pt x="4950" y="2069"/>
                      <a:pt x="5041" y="2069"/>
                    </a:cubicBezTo>
                    <a:cubicBezTo>
                      <a:pt x="5429" y="2252"/>
                      <a:pt x="5817" y="2343"/>
                      <a:pt x="6183" y="2434"/>
                    </a:cubicBezTo>
                    <a:cubicBezTo>
                      <a:pt x="6388" y="2434"/>
                      <a:pt x="6388" y="2252"/>
                      <a:pt x="6274" y="2252"/>
                    </a:cubicBezTo>
                    <a:cubicBezTo>
                      <a:pt x="5909" y="2069"/>
                      <a:pt x="5429" y="1978"/>
                      <a:pt x="5041" y="1864"/>
                    </a:cubicBezTo>
                    <a:cubicBezTo>
                      <a:pt x="5338" y="1590"/>
                      <a:pt x="5612" y="1293"/>
                      <a:pt x="6000" y="1019"/>
                    </a:cubicBezTo>
                    <a:cubicBezTo>
                      <a:pt x="6073" y="1019"/>
                      <a:pt x="5971" y="902"/>
                      <a:pt x="5880" y="902"/>
                    </a:cubicBezTo>
                    <a:cubicBezTo>
                      <a:pt x="5857" y="902"/>
                      <a:pt x="5836" y="910"/>
                      <a:pt x="5817" y="928"/>
                    </a:cubicBezTo>
                    <a:cubicBezTo>
                      <a:pt x="5612" y="1110"/>
                      <a:pt x="5338" y="1202"/>
                      <a:pt x="5041" y="1407"/>
                    </a:cubicBezTo>
                    <a:lnTo>
                      <a:pt x="5041" y="1019"/>
                    </a:lnTo>
                    <a:cubicBezTo>
                      <a:pt x="5041" y="722"/>
                      <a:pt x="5133" y="449"/>
                      <a:pt x="5041" y="152"/>
                    </a:cubicBezTo>
                    <a:cubicBezTo>
                      <a:pt x="5041" y="106"/>
                      <a:pt x="5018" y="83"/>
                      <a:pt x="4996" y="83"/>
                    </a:cubicBezTo>
                    <a:cubicBezTo>
                      <a:pt x="4973" y="83"/>
                      <a:pt x="4950" y="106"/>
                      <a:pt x="4950" y="152"/>
                    </a:cubicBezTo>
                    <a:cubicBezTo>
                      <a:pt x="4859" y="449"/>
                      <a:pt x="4859" y="722"/>
                      <a:pt x="4859" y="1019"/>
                    </a:cubicBezTo>
                    <a:cubicBezTo>
                      <a:pt x="4859" y="1202"/>
                      <a:pt x="4767" y="1407"/>
                      <a:pt x="4859" y="1590"/>
                    </a:cubicBezTo>
                    <a:cubicBezTo>
                      <a:pt x="4471" y="1864"/>
                      <a:pt x="3991" y="2160"/>
                      <a:pt x="3626" y="2343"/>
                    </a:cubicBezTo>
                    <a:cubicBezTo>
                      <a:pt x="3809" y="1590"/>
                      <a:pt x="3900" y="928"/>
                      <a:pt x="3900" y="152"/>
                    </a:cubicBezTo>
                    <a:cubicBezTo>
                      <a:pt x="3900" y="45"/>
                      <a:pt x="3837" y="1"/>
                      <a:pt x="37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47"/>
              <p:cNvSpPr/>
              <p:nvPr/>
            </p:nvSpPr>
            <p:spPr>
              <a:xfrm>
                <a:off x="4378145" y="1106417"/>
                <a:ext cx="8290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598" extrusionOk="0">
                    <a:moveTo>
                      <a:pt x="274" y="0"/>
                    </a:moveTo>
                    <a:cubicBezTo>
                      <a:pt x="92" y="480"/>
                      <a:pt x="1" y="1050"/>
                      <a:pt x="92" y="1530"/>
                    </a:cubicBezTo>
                    <a:cubicBezTo>
                      <a:pt x="137" y="1575"/>
                      <a:pt x="183" y="1598"/>
                      <a:pt x="217" y="1598"/>
                    </a:cubicBezTo>
                    <a:cubicBezTo>
                      <a:pt x="252" y="1598"/>
                      <a:pt x="274" y="1575"/>
                      <a:pt x="274" y="1530"/>
                    </a:cubicBezTo>
                    <a:cubicBezTo>
                      <a:pt x="274" y="959"/>
                      <a:pt x="183" y="571"/>
                      <a:pt x="366" y="92"/>
                    </a:cubicBezTo>
                    <a:cubicBezTo>
                      <a:pt x="366" y="0"/>
                      <a:pt x="366" y="0"/>
                      <a:pt x="2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47"/>
              <p:cNvSpPr/>
              <p:nvPr/>
            </p:nvSpPr>
            <p:spPr>
              <a:xfrm>
                <a:off x="4873501" y="4230601"/>
                <a:ext cx="116263" cy="112253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956" extrusionOk="0">
                    <a:moveTo>
                      <a:pt x="3033" y="0"/>
                    </a:moveTo>
                    <a:cubicBezTo>
                      <a:pt x="2987" y="0"/>
                      <a:pt x="2942" y="23"/>
                      <a:pt x="2942" y="69"/>
                    </a:cubicBezTo>
                    <a:cubicBezTo>
                      <a:pt x="2942" y="731"/>
                      <a:pt x="2850" y="1393"/>
                      <a:pt x="2668" y="2055"/>
                    </a:cubicBezTo>
                    <a:cubicBezTo>
                      <a:pt x="2668" y="2055"/>
                      <a:pt x="2554" y="2055"/>
                      <a:pt x="2554" y="2169"/>
                    </a:cubicBezTo>
                    <a:cubicBezTo>
                      <a:pt x="2371" y="1872"/>
                      <a:pt x="2280" y="1689"/>
                      <a:pt x="2097" y="1393"/>
                    </a:cubicBezTo>
                    <a:cubicBezTo>
                      <a:pt x="2188" y="1393"/>
                      <a:pt x="2280" y="1301"/>
                      <a:pt x="2188" y="1210"/>
                    </a:cubicBezTo>
                    <a:cubicBezTo>
                      <a:pt x="2097" y="1210"/>
                      <a:pt x="1983" y="1210"/>
                      <a:pt x="1892" y="1119"/>
                    </a:cubicBezTo>
                    <a:cubicBezTo>
                      <a:pt x="1709" y="822"/>
                      <a:pt x="1526" y="548"/>
                      <a:pt x="1321" y="251"/>
                    </a:cubicBezTo>
                    <a:cubicBezTo>
                      <a:pt x="1321" y="206"/>
                      <a:pt x="1275" y="183"/>
                      <a:pt x="1241" y="183"/>
                    </a:cubicBezTo>
                    <a:cubicBezTo>
                      <a:pt x="1207" y="183"/>
                      <a:pt x="1184" y="206"/>
                      <a:pt x="1230" y="251"/>
                    </a:cubicBezTo>
                    <a:cubicBezTo>
                      <a:pt x="1321" y="548"/>
                      <a:pt x="1526" y="731"/>
                      <a:pt x="1618" y="1027"/>
                    </a:cubicBezTo>
                    <a:cubicBezTo>
                      <a:pt x="1412" y="913"/>
                      <a:pt x="1230" y="822"/>
                      <a:pt x="1047" y="822"/>
                    </a:cubicBezTo>
                    <a:cubicBezTo>
                      <a:pt x="1030" y="805"/>
                      <a:pt x="1012" y="797"/>
                      <a:pt x="995" y="797"/>
                    </a:cubicBezTo>
                    <a:cubicBezTo>
                      <a:pt x="924" y="797"/>
                      <a:pt x="881" y="935"/>
                      <a:pt x="1047" y="1027"/>
                    </a:cubicBezTo>
                    <a:cubicBezTo>
                      <a:pt x="1230" y="1119"/>
                      <a:pt x="1526" y="1210"/>
                      <a:pt x="1800" y="1301"/>
                    </a:cubicBezTo>
                    <a:cubicBezTo>
                      <a:pt x="1892" y="1598"/>
                      <a:pt x="2097" y="1781"/>
                      <a:pt x="2188" y="1963"/>
                    </a:cubicBezTo>
                    <a:cubicBezTo>
                      <a:pt x="1526" y="1781"/>
                      <a:pt x="750" y="1689"/>
                      <a:pt x="88" y="1484"/>
                    </a:cubicBezTo>
                    <a:cubicBezTo>
                      <a:pt x="72" y="1467"/>
                      <a:pt x="58" y="1461"/>
                      <a:pt x="48" y="1461"/>
                    </a:cubicBezTo>
                    <a:cubicBezTo>
                      <a:pt x="0" y="1461"/>
                      <a:pt x="14" y="1598"/>
                      <a:pt x="88" y="1598"/>
                    </a:cubicBezTo>
                    <a:cubicBezTo>
                      <a:pt x="750" y="1872"/>
                      <a:pt x="1526" y="2055"/>
                      <a:pt x="2188" y="2351"/>
                    </a:cubicBezTo>
                    <a:cubicBezTo>
                      <a:pt x="1800" y="2534"/>
                      <a:pt x="1321" y="2831"/>
                      <a:pt x="956" y="3104"/>
                    </a:cubicBezTo>
                    <a:cubicBezTo>
                      <a:pt x="956" y="3104"/>
                      <a:pt x="842" y="3104"/>
                      <a:pt x="842" y="3013"/>
                    </a:cubicBezTo>
                    <a:cubicBezTo>
                      <a:pt x="659" y="2922"/>
                      <a:pt x="476" y="2831"/>
                      <a:pt x="271" y="2831"/>
                    </a:cubicBezTo>
                    <a:cubicBezTo>
                      <a:pt x="180" y="2831"/>
                      <a:pt x="180" y="2831"/>
                      <a:pt x="180" y="2922"/>
                    </a:cubicBezTo>
                    <a:cubicBezTo>
                      <a:pt x="385" y="3013"/>
                      <a:pt x="568" y="3104"/>
                      <a:pt x="659" y="3196"/>
                    </a:cubicBezTo>
                    <a:lnTo>
                      <a:pt x="750" y="3196"/>
                    </a:lnTo>
                    <a:cubicBezTo>
                      <a:pt x="659" y="3310"/>
                      <a:pt x="568" y="3310"/>
                      <a:pt x="568" y="3401"/>
                    </a:cubicBezTo>
                    <a:cubicBezTo>
                      <a:pt x="385" y="3493"/>
                      <a:pt x="476" y="3675"/>
                      <a:pt x="659" y="3675"/>
                    </a:cubicBezTo>
                    <a:cubicBezTo>
                      <a:pt x="842" y="3584"/>
                      <a:pt x="956" y="3493"/>
                      <a:pt x="1138" y="3401"/>
                    </a:cubicBezTo>
                    <a:lnTo>
                      <a:pt x="1138" y="3401"/>
                    </a:lnTo>
                    <a:cubicBezTo>
                      <a:pt x="1138" y="3675"/>
                      <a:pt x="1047" y="3881"/>
                      <a:pt x="1047" y="4063"/>
                    </a:cubicBezTo>
                    <a:cubicBezTo>
                      <a:pt x="956" y="4246"/>
                      <a:pt x="956" y="4337"/>
                      <a:pt x="956" y="4542"/>
                    </a:cubicBezTo>
                    <a:cubicBezTo>
                      <a:pt x="956" y="4634"/>
                      <a:pt x="1047" y="4634"/>
                      <a:pt x="1047" y="4634"/>
                    </a:cubicBezTo>
                    <a:cubicBezTo>
                      <a:pt x="1138" y="4451"/>
                      <a:pt x="1138" y="4246"/>
                      <a:pt x="1230" y="4063"/>
                    </a:cubicBezTo>
                    <a:cubicBezTo>
                      <a:pt x="1230" y="3881"/>
                      <a:pt x="1230" y="3675"/>
                      <a:pt x="1321" y="3493"/>
                    </a:cubicBezTo>
                    <a:lnTo>
                      <a:pt x="1321" y="3401"/>
                    </a:lnTo>
                    <a:lnTo>
                      <a:pt x="1321" y="3310"/>
                    </a:lnTo>
                    <a:cubicBezTo>
                      <a:pt x="1709" y="3104"/>
                      <a:pt x="2097" y="2922"/>
                      <a:pt x="2554" y="2625"/>
                    </a:cubicBezTo>
                    <a:lnTo>
                      <a:pt x="2554" y="2625"/>
                    </a:lnTo>
                    <a:cubicBezTo>
                      <a:pt x="2371" y="3196"/>
                      <a:pt x="2188" y="3675"/>
                      <a:pt x="2097" y="4246"/>
                    </a:cubicBezTo>
                    <a:cubicBezTo>
                      <a:pt x="2017" y="4310"/>
                      <a:pt x="2094" y="4385"/>
                      <a:pt x="2179" y="4385"/>
                    </a:cubicBezTo>
                    <a:cubicBezTo>
                      <a:pt x="2215" y="4385"/>
                      <a:pt x="2252" y="4371"/>
                      <a:pt x="2280" y="4337"/>
                    </a:cubicBezTo>
                    <a:cubicBezTo>
                      <a:pt x="2462" y="3881"/>
                      <a:pt x="2554" y="3401"/>
                      <a:pt x="2759" y="2922"/>
                    </a:cubicBezTo>
                    <a:cubicBezTo>
                      <a:pt x="2942" y="3310"/>
                      <a:pt x="3124" y="3584"/>
                      <a:pt x="3330" y="3972"/>
                    </a:cubicBezTo>
                    <a:cubicBezTo>
                      <a:pt x="3238" y="4246"/>
                      <a:pt x="3124" y="4542"/>
                      <a:pt x="3033" y="4816"/>
                    </a:cubicBezTo>
                    <a:cubicBezTo>
                      <a:pt x="3033" y="4880"/>
                      <a:pt x="3078" y="4956"/>
                      <a:pt x="3144" y="4956"/>
                    </a:cubicBezTo>
                    <a:cubicBezTo>
                      <a:pt x="3172" y="4956"/>
                      <a:pt x="3204" y="4942"/>
                      <a:pt x="3238" y="4908"/>
                    </a:cubicBezTo>
                    <a:cubicBezTo>
                      <a:pt x="3330" y="4634"/>
                      <a:pt x="3421" y="4451"/>
                      <a:pt x="3512" y="4154"/>
                    </a:cubicBezTo>
                    <a:lnTo>
                      <a:pt x="3512" y="4246"/>
                    </a:lnTo>
                    <a:cubicBezTo>
                      <a:pt x="3539" y="4273"/>
                      <a:pt x="3576" y="4284"/>
                      <a:pt x="3611" y="4284"/>
                    </a:cubicBezTo>
                    <a:cubicBezTo>
                      <a:pt x="3696" y="4284"/>
                      <a:pt x="3776" y="4219"/>
                      <a:pt x="3695" y="4154"/>
                    </a:cubicBezTo>
                    <a:cubicBezTo>
                      <a:pt x="3695" y="4063"/>
                      <a:pt x="3604" y="3972"/>
                      <a:pt x="3604" y="3881"/>
                    </a:cubicBezTo>
                    <a:lnTo>
                      <a:pt x="3604" y="3766"/>
                    </a:lnTo>
                    <a:lnTo>
                      <a:pt x="4471" y="3766"/>
                    </a:lnTo>
                    <a:cubicBezTo>
                      <a:pt x="4562" y="3766"/>
                      <a:pt x="4562" y="3675"/>
                      <a:pt x="4471" y="3675"/>
                    </a:cubicBezTo>
                    <a:cubicBezTo>
                      <a:pt x="4083" y="3675"/>
                      <a:pt x="3809" y="3584"/>
                      <a:pt x="3421" y="3584"/>
                    </a:cubicBezTo>
                    <a:cubicBezTo>
                      <a:pt x="3238" y="3196"/>
                      <a:pt x="3033" y="2922"/>
                      <a:pt x="2850" y="2534"/>
                    </a:cubicBezTo>
                    <a:lnTo>
                      <a:pt x="2850" y="2534"/>
                    </a:lnTo>
                    <a:cubicBezTo>
                      <a:pt x="3512" y="2739"/>
                      <a:pt x="4083" y="2922"/>
                      <a:pt x="4745" y="3013"/>
                    </a:cubicBezTo>
                    <a:cubicBezTo>
                      <a:pt x="4784" y="3031"/>
                      <a:pt x="4816" y="3038"/>
                      <a:pt x="4841" y="3038"/>
                    </a:cubicBezTo>
                    <a:cubicBezTo>
                      <a:pt x="4946" y="3038"/>
                      <a:pt x="4928" y="2904"/>
                      <a:pt x="4836" y="2831"/>
                    </a:cubicBezTo>
                    <a:cubicBezTo>
                      <a:pt x="4265" y="2625"/>
                      <a:pt x="3604" y="2443"/>
                      <a:pt x="3033" y="2260"/>
                    </a:cubicBezTo>
                    <a:cubicBezTo>
                      <a:pt x="3330" y="2055"/>
                      <a:pt x="3695" y="1781"/>
                      <a:pt x="3992" y="1484"/>
                    </a:cubicBezTo>
                    <a:lnTo>
                      <a:pt x="3992" y="1689"/>
                    </a:lnTo>
                    <a:cubicBezTo>
                      <a:pt x="4380" y="1781"/>
                      <a:pt x="4654" y="1872"/>
                      <a:pt x="5042" y="1963"/>
                    </a:cubicBezTo>
                    <a:cubicBezTo>
                      <a:pt x="5133" y="1963"/>
                      <a:pt x="5133" y="1781"/>
                      <a:pt x="5042" y="1781"/>
                    </a:cubicBezTo>
                    <a:cubicBezTo>
                      <a:pt x="4745" y="1689"/>
                      <a:pt x="4380" y="1598"/>
                      <a:pt x="4083" y="1484"/>
                    </a:cubicBezTo>
                    <a:cubicBezTo>
                      <a:pt x="4265" y="1301"/>
                      <a:pt x="4562" y="1027"/>
                      <a:pt x="4745" y="822"/>
                    </a:cubicBezTo>
                    <a:cubicBezTo>
                      <a:pt x="4836" y="731"/>
                      <a:pt x="4745" y="639"/>
                      <a:pt x="4654" y="639"/>
                    </a:cubicBezTo>
                    <a:cubicBezTo>
                      <a:pt x="4471" y="822"/>
                      <a:pt x="4265" y="1027"/>
                      <a:pt x="4083" y="1119"/>
                    </a:cubicBezTo>
                    <a:lnTo>
                      <a:pt x="4083" y="731"/>
                    </a:lnTo>
                    <a:lnTo>
                      <a:pt x="4083" y="160"/>
                    </a:lnTo>
                    <a:cubicBezTo>
                      <a:pt x="4083" y="69"/>
                      <a:pt x="3992" y="69"/>
                      <a:pt x="3992" y="69"/>
                    </a:cubicBezTo>
                    <a:cubicBezTo>
                      <a:pt x="3900" y="343"/>
                      <a:pt x="3900" y="548"/>
                      <a:pt x="3900" y="731"/>
                    </a:cubicBezTo>
                    <a:lnTo>
                      <a:pt x="3900" y="1301"/>
                    </a:lnTo>
                    <a:cubicBezTo>
                      <a:pt x="3604" y="1484"/>
                      <a:pt x="3238" y="1689"/>
                      <a:pt x="2942" y="1872"/>
                    </a:cubicBezTo>
                    <a:cubicBezTo>
                      <a:pt x="3033" y="1301"/>
                      <a:pt x="3124" y="639"/>
                      <a:pt x="3124" y="69"/>
                    </a:cubicBezTo>
                    <a:cubicBezTo>
                      <a:pt x="3124" y="23"/>
                      <a:pt x="3079" y="0"/>
                      <a:pt x="30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47"/>
              <p:cNvSpPr/>
              <p:nvPr/>
            </p:nvSpPr>
            <p:spPr>
              <a:xfrm>
                <a:off x="4916332" y="4230080"/>
                <a:ext cx="6750" cy="2792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233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92" y="366"/>
                      <a:pt x="1" y="754"/>
                      <a:pt x="92" y="1233"/>
                    </a:cubicBezTo>
                    <a:cubicBezTo>
                      <a:pt x="206" y="1233"/>
                      <a:pt x="297" y="1233"/>
                      <a:pt x="297" y="1142"/>
                    </a:cubicBezTo>
                    <a:cubicBezTo>
                      <a:pt x="206" y="754"/>
                      <a:pt x="206" y="366"/>
                      <a:pt x="2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47"/>
              <p:cNvSpPr/>
              <p:nvPr/>
            </p:nvSpPr>
            <p:spPr>
              <a:xfrm>
                <a:off x="3761883" y="4234225"/>
                <a:ext cx="88426" cy="83646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3693" extrusionOk="0">
                    <a:moveTo>
                      <a:pt x="2192" y="0"/>
                    </a:moveTo>
                    <a:cubicBezTo>
                      <a:pt x="2192" y="571"/>
                      <a:pt x="2101" y="1050"/>
                      <a:pt x="1987" y="1529"/>
                    </a:cubicBezTo>
                    <a:cubicBezTo>
                      <a:pt x="1987" y="1529"/>
                      <a:pt x="1895" y="1529"/>
                      <a:pt x="1895" y="1621"/>
                    </a:cubicBezTo>
                    <a:cubicBezTo>
                      <a:pt x="1804" y="1438"/>
                      <a:pt x="1713" y="1233"/>
                      <a:pt x="1621" y="1050"/>
                    </a:cubicBezTo>
                    <a:cubicBezTo>
                      <a:pt x="1621" y="1050"/>
                      <a:pt x="1713" y="959"/>
                      <a:pt x="1621" y="959"/>
                    </a:cubicBezTo>
                    <a:cubicBezTo>
                      <a:pt x="1530" y="959"/>
                      <a:pt x="1530" y="867"/>
                      <a:pt x="1416" y="867"/>
                    </a:cubicBezTo>
                    <a:cubicBezTo>
                      <a:pt x="1325" y="662"/>
                      <a:pt x="1142" y="388"/>
                      <a:pt x="1051" y="183"/>
                    </a:cubicBezTo>
                    <a:cubicBezTo>
                      <a:pt x="1020" y="152"/>
                      <a:pt x="987" y="142"/>
                      <a:pt x="961" y="142"/>
                    </a:cubicBezTo>
                    <a:cubicBezTo>
                      <a:pt x="909" y="142"/>
                      <a:pt x="883" y="183"/>
                      <a:pt x="959" y="183"/>
                    </a:cubicBezTo>
                    <a:cubicBezTo>
                      <a:pt x="1051" y="388"/>
                      <a:pt x="1142" y="571"/>
                      <a:pt x="1233" y="753"/>
                    </a:cubicBezTo>
                    <a:cubicBezTo>
                      <a:pt x="1051" y="662"/>
                      <a:pt x="959" y="662"/>
                      <a:pt x="754" y="571"/>
                    </a:cubicBezTo>
                    <a:cubicBezTo>
                      <a:pt x="663" y="571"/>
                      <a:pt x="663" y="662"/>
                      <a:pt x="754" y="753"/>
                    </a:cubicBezTo>
                    <a:cubicBezTo>
                      <a:pt x="959" y="867"/>
                      <a:pt x="1142" y="959"/>
                      <a:pt x="1325" y="959"/>
                    </a:cubicBezTo>
                    <a:cubicBezTo>
                      <a:pt x="1416" y="1141"/>
                      <a:pt x="1530" y="1324"/>
                      <a:pt x="1621" y="1529"/>
                    </a:cubicBezTo>
                    <a:cubicBezTo>
                      <a:pt x="1142" y="1324"/>
                      <a:pt x="571" y="1233"/>
                      <a:pt x="92" y="1050"/>
                    </a:cubicBezTo>
                    <a:cubicBezTo>
                      <a:pt x="1" y="1050"/>
                      <a:pt x="1" y="1141"/>
                      <a:pt x="92" y="1233"/>
                    </a:cubicBezTo>
                    <a:cubicBezTo>
                      <a:pt x="571" y="1324"/>
                      <a:pt x="1142" y="1529"/>
                      <a:pt x="1621" y="1712"/>
                    </a:cubicBezTo>
                    <a:cubicBezTo>
                      <a:pt x="1325" y="1895"/>
                      <a:pt x="1051" y="2100"/>
                      <a:pt x="754" y="2283"/>
                    </a:cubicBezTo>
                    <a:lnTo>
                      <a:pt x="571" y="2283"/>
                    </a:lnTo>
                    <a:cubicBezTo>
                      <a:pt x="480" y="2191"/>
                      <a:pt x="275" y="2100"/>
                      <a:pt x="183" y="2100"/>
                    </a:cubicBezTo>
                    <a:cubicBezTo>
                      <a:pt x="183" y="2100"/>
                      <a:pt x="92" y="2100"/>
                      <a:pt x="183" y="2191"/>
                    </a:cubicBezTo>
                    <a:cubicBezTo>
                      <a:pt x="275" y="2283"/>
                      <a:pt x="389" y="2283"/>
                      <a:pt x="480" y="2374"/>
                    </a:cubicBezTo>
                    <a:lnTo>
                      <a:pt x="571" y="2374"/>
                    </a:lnTo>
                    <a:cubicBezTo>
                      <a:pt x="480" y="2465"/>
                      <a:pt x="480" y="2465"/>
                      <a:pt x="389" y="2465"/>
                    </a:cubicBezTo>
                    <a:cubicBezTo>
                      <a:pt x="275" y="2579"/>
                      <a:pt x="389" y="2762"/>
                      <a:pt x="480" y="2762"/>
                    </a:cubicBezTo>
                    <a:cubicBezTo>
                      <a:pt x="663" y="2671"/>
                      <a:pt x="754" y="2579"/>
                      <a:pt x="845" y="2579"/>
                    </a:cubicBezTo>
                    <a:cubicBezTo>
                      <a:pt x="845" y="2762"/>
                      <a:pt x="845" y="2853"/>
                      <a:pt x="754" y="3036"/>
                    </a:cubicBezTo>
                    <a:cubicBezTo>
                      <a:pt x="754" y="3150"/>
                      <a:pt x="663" y="3241"/>
                      <a:pt x="663" y="3424"/>
                    </a:cubicBezTo>
                    <a:cubicBezTo>
                      <a:pt x="663" y="3424"/>
                      <a:pt x="703" y="3464"/>
                      <a:pt x="757" y="3464"/>
                    </a:cubicBezTo>
                    <a:cubicBezTo>
                      <a:pt x="784" y="3464"/>
                      <a:pt x="815" y="3454"/>
                      <a:pt x="845" y="3424"/>
                    </a:cubicBezTo>
                    <a:lnTo>
                      <a:pt x="845" y="3036"/>
                    </a:lnTo>
                    <a:cubicBezTo>
                      <a:pt x="959" y="2853"/>
                      <a:pt x="959" y="2762"/>
                      <a:pt x="959" y="2579"/>
                    </a:cubicBezTo>
                    <a:lnTo>
                      <a:pt x="959" y="2465"/>
                    </a:lnTo>
                    <a:cubicBezTo>
                      <a:pt x="1325" y="2283"/>
                      <a:pt x="1621" y="2191"/>
                      <a:pt x="1895" y="2009"/>
                    </a:cubicBezTo>
                    <a:lnTo>
                      <a:pt x="1895" y="2009"/>
                    </a:lnTo>
                    <a:cubicBezTo>
                      <a:pt x="1804" y="2374"/>
                      <a:pt x="1713" y="2762"/>
                      <a:pt x="1530" y="3150"/>
                    </a:cubicBezTo>
                    <a:cubicBezTo>
                      <a:pt x="1530" y="3214"/>
                      <a:pt x="1576" y="3279"/>
                      <a:pt x="1635" y="3279"/>
                    </a:cubicBezTo>
                    <a:cubicBezTo>
                      <a:pt x="1659" y="3279"/>
                      <a:pt x="1686" y="3268"/>
                      <a:pt x="1713" y="3241"/>
                    </a:cubicBezTo>
                    <a:cubicBezTo>
                      <a:pt x="1804" y="2853"/>
                      <a:pt x="1895" y="2579"/>
                      <a:pt x="1987" y="2191"/>
                    </a:cubicBezTo>
                    <a:cubicBezTo>
                      <a:pt x="2192" y="2465"/>
                      <a:pt x="2375" y="2671"/>
                      <a:pt x="2557" y="2944"/>
                    </a:cubicBezTo>
                    <a:cubicBezTo>
                      <a:pt x="2466" y="3150"/>
                      <a:pt x="2375" y="3333"/>
                      <a:pt x="2283" y="3606"/>
                    </a:cubicBezTo>
                    <a:cubicBezTo>
                      <a:pt x="2283" y="3663"/>
                      <a:pt x="2306" y="3692"/>
                      <a:pt x="2329" y="3692"/>
                    </a:cubicBezTo>
                    <a:cubicBezTo>
                      <a:pt x="2352" y="3692"/>
                      <a:pt x="2375" y="3663"/>
                      <a:pt x="2375" y="3606"/>
                    </a:cubicBezTo>
                    <a:cubicBezTo>
                      <a:pt x="2466" y="3515"/>
                      <a:pt x="2557" y="3333"/>
                      <a:pt x="2671" y="3150"/>
                    </a:cubicBezTo>
                    <a:cubicBezTo>
                      <a:pt x="2671" y="3176"/>
                      <a:pt x="2686" y="3187"/>
                      <a:pt x="2705" y="3187"/>
                    </a:cubicBezTo>
                    <a:cubicBezTo>
                      <a:pt x="2753" y="3187"/>
                      <a:pt x="2828" y="3117"/>
                      <a:pt x="2763" y="3036"/>
                    </a:cubicBezTo>
                    <a:cubicBezTo>
                      <a:pt x="2763" y="3036"/>
                      <a:pt x="2763" y="2944"/>
                      <a:pt x="2671" y="2853"/>
                    </a:cubicBezTo>
                    <a:lnTo>
                      <a:pt x="3333" y="2853"/>
                    </a:lnTo>
                    <a:cubicBezTo>
                      <a:pt x="3425" y="2853"/>
                      <a:pt x="3425" y="2762"/>
                      <a:pt x="3333" y="2762"/>
                    </a:cubicBezTo>
                    <a:cubicBezTo>
                      <a:pt x="3037" y="2762"/>
                      <a:pt x="2854" y="2671"/>
                      <a:pt x="2557" y="2671"/>
                    </a:cubicBezTo>
                    <a:cubicBezTo>
                      <a:pt x="2466" y="2374"/>
                      <a:pt x="2283" y="2191"/>
                      <a:pt x="2101" y="1895"/>
                    </a:cubicBezTo>
                    <a:lnTo>
                      <a:pt x="2101" y="1895"/>
                    </a:lnTo>
                    <a:cubicBezTo>
                      <a:pt x="2557" y="2009"/>
                      <a:pt x="3037" y="2191"/>
                      <a:pt x="3607" y="2283"/>
                    </a:cubicBezTo>
                    <a:cubicBezTo>
                      <a:pt x="3698" y="2283"/>
                      <a:pt x="3698" y="2191"/>
                      <a:pt x="3607" y="2100"/>
                    </a:cubicBezTo>
                    <a:cubicBezTo>
                      <a:pt x="3128" y="2009"/>
                      <a:pt x="2763" y="1803"/>
                      <a:pt x="2283" y="1712"/>
                    </a:cubicBezTo>
                    <a:cubicBezTo>
                      <a:pt x="2466" y="1529"/>
                      <a:pt x="2763" y="1324"/>
                      <a:pt x="2945" y="1141"/>
                    </a:cubicBezTo>
                    <a:cubicBezTo>
                      <a:pt x="2945" y="1141"/>
                      <a:pt x="2945" y="1233"/>
                      <a:pt x="3037" y="1233"/>
                    </a:cubicBezTo>
                    <a:cubicBezTo>
                      <a:pt x="3242" y="1324"/>
                      <a:pt x="3516" y="1438"/>
                      <a:pt x="3698" y="1438"/>
                    </a:cubicBezTo>
                    <a:cubicBezTo>
                      <a:pt x="3813" y="1438"/>
                      <a:pt x="3904" y="1324"/>
                      <a:pt x="3813" y="1324"/>
                    </a:cubicBezTo>
                    <a:cubicBezTo>
                      <a:pt x="3516" y="1233"/>
                      <a:pt x="3242" y="1141"/>
                      <a:pt x="3037" y="1141"/>
                    </a:cubicBezTo>
                    <a:cubicBezTo>
                      <a:pt x="3242" y="959"/>
                      <a:pt x="3425" y="753"/>
                      <a:pt x="3607" y="571"/>
                    </a:cubicBezTo>
                    <a:lnTo>
                      <a:pt x="3516" y="479"/>
                    </a:lnTo>
                    <a:cubicBezTo>
                      <a:pt x="3333" y="662"/>
                      <a:pt x="3242" y="753"/>
                      <a:pt x="3037" y="867"/>
                    </a:cubicBezTo>
                    <a:lnTo>
                      <a:pt x="3037" y="571"/>
                    </a:lnTo>
                    <a:lnTo>
                      <a:pt x="3037" y="91"/>
                    </a:lnTo>
                    <a:cubicBezTo>
                      <a:pt x="3037" y="46"/>
                      <a:pt x="3014" y="23"/>
                      <a:pt x="2991" y="23"/>
                    </a:cubicBezTo>
                    <a:cubicBezTo>
                      <a:pt x="2968" y="23"/>
                      <a:pt x="2945" y="46"/>
                      <a:pt x="2945" y="91"/>
                    </a:cubicBezTo>
                    <a:lnTo>
                      <a:pt x="2945" y="571"/>
                    </a:lnTo>
                    <a:cubicBezTo>
                      <a:pt x="2945" y="662"/>
                      <a:pt x="2854" y="867"/>
                      <a:pt x="2854" y="959"/>
                    </a:cubicBezTo>
                    <a:cubicBezTo>
                      <a:pt x="2671" y="1141"/>
                      <a:pt x="2466" y="1233"/>
                      <a:pt x="2192" y="1438"/>
                    </a:cubicBezTo>
                    <a:cubicBezTo>
                      <a:pt x="2283" y="959"/>
                      <a:pt x="2283" y="479"/>
                      <a:pt x="2375" y="91"/>
                    </a:cubicBezTo>
                    <a:cubicBezTo>
                      <a:pt x="2375" y="0"/>
                      <a:pt x="2283" y="0"/>
                      <a:pt x="2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47"/>
              <p:cNvSpPr/>
              <p:nvPr/>
            </p:nvSpPr>
            <p:spPr>
              <a:xfrm>
                <a:off x="3793933" y="4234225"/>
                <a:ext cx="6750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936" extrusionOk="0">
                    <a:moveTo>
                      <a:pt x="206" y="0"/>
                    </a:moveTo>
                    <a:cubicBezTo>
                      <a:pt x="115" y="297"/>
                      <a:pt x="1" y="571"/>
                      <a:pt x="115" y="867"/>
                    </a:cubicBezTo>
                    <a:cubicBezTo>
                      <a:pt x="115" y="913"/>
                      <a:pt x="138" y="936"/>
                      <a:pt x="161" y="936"/>
                    </a:cubicBezTo>
                    <a:cubicBezTo>
                      <a:pt x="184" y="936"/>
                      <a:pt x="206" y="913"/>
                      <a:pt x="206" y="867"/>
                    </a:cubicBezTo>
                    <a:cubicBezTo>
                      <a:pt x="206" y="571"/>
                      <a:pt x="206" y="297"/>
                      <a:pt x="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47"/>
              <p:cNvSpPr/>
              <p:nvPr/>
            </p:nvSpPr>
            <p:spPr>
              <a:xfrm>
                <a:off x="1816451" y="897538"/>
                <a:ext cx="15515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72" extrusionOk="0">
                    <a:moveTo>
                      <a:pt x="297" y="1"/>
                    </a:moveTo>
                    <a:cubicBezTo>
                      <a:pt x="0" y="1"/>
                      <a:pt x="0" y="571"/>
                      <a:pt x="297" y="571"/>
                    </a:cubicBezTo>
                    <a:cubicBezTo>
                      <a:pt x="685" y="571"/>
                      <a:pt x="685" y="1"/>
                      <a:pt x="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47"/>
              <p:cNvSpPr/>
              <p:nvPr/>
            </p:nvSpPr>
            <p:spPr>
              <a:xfrm>
                <a:off x="2564015" y="742454"/>
                <a:ext cx="17599" cy="12933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71" extrusionOk="0">
                    <a:moveTo>
                      <a:pt x="389" y="0"/>
                    </a:moveTo>
                    <a:cubicBezTo>
                      <a:pt x="1" y="0"/>
                      <a:pt x="1" y="571"/>
                      <a:pt x="389" y="571"/>
                    </a:cubicBezTo>
                    <a:cubicBezTo>
                      <a:pt x="777" y="571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47"/>
              <p:cNvSpPr/>
              <p:nvPr/>
            </p:nvSpPr>
            <p:spPr>
              <a:xfrm>
                <a:off x="2840096" y="1291490"/>
                <a:ext cx="19139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845" h="777" extrusionOk="0">
                    <a:moveTo>
                      <a:pt x="365" y="1"/>
                    </a:moveTo>
                    <a:cubicBezTo>
                      <a:pt x="0" y="1"/>
                      <a:pt x="0" y="777"/>
                      <a:pt x="365" y="777"/>
                    </a:cubicBezTo>
                    <a:cubicBezTo>
                      <a:pt x="845" y="777"/>
                      <a:pt x="845" y="1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47"/>
              <p:cNvSpPr/>
              <p:nvPr/>
            </p:nvSpPr>
            <p:spPr>
              <a:xfrm>
                <a:off x="3693118" y="1041796"/>
                <a:ext cx="29807" cy="2824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1247" extrusionOk="0">
                    <a:moveTo>
                      <a:pt x="366" y="0"/>
                    </a:moveTo>
                    <a:cubicBezTo>
                      <a:pt x="184" y="0"/>
                      <a:pt x="1" y="183"/>
                      <a:pt x="1" y="388"/>
                    </a:cubicBezTo>
                    <a:cubicBezTo>
                      <a:pt x="1" y="571"/>
                      <a:pt x="1" y="662"/>
                      <a:pt x="92" y="867"/>
                    </a:cubicBezTo>
                    <a:cubicBezTo>
                      <a:pt x="184" y="1050"/>
                      <a:pt x="457" y="1141"/>
                      <a:pt x="663" y="1233"/>
                    </a:cubicBezTo>
                    <a:cubicBezTo>
                      <a:pt x="692" y="1242"/>
                      <a:pt x="723" y="1247"/>
                      <a:pt x="754" y="1247"/>
                    </a:cubicBezTo>
                    <a:cubicBezTo>
                      <a:pt x="1014" y="1247"/>
                      <a:pt x="1315" y="927"/>
                      <a:pt x="1234" y="662"/>
                    </a:cubicBezTo>
                    <a:cubicBezTo>
                      <a:pt x="1142" y="479"/>
                      <a:pt x="1142" y="297"/>
                      <a:pt x="937" y="183"/>
                    </a:cubicBezTo>
                    <a:cubicBezTo>
                      <a:pt x="846" y="0"/>
                      <a:pt x="663" y="0"/>
                      <a:pt x="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47"/>
              <p:cNvSpPr/>
              <p:nvPr/>
            </p:nvSpPr>
            <p:spPr>
              <a:xfrm>
                <a:off x="3460480" y="2069563"/>
                <a:ext cx="17078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72" extrusionOk="0">
                    <a:moveTo>
                      <a:pt x="366" y="1"/>
                    </a:moveTo>
                    <a:cubicBezTo>
                      <a:pt x="1" y="1"/>
                      <a:pt x="1" y="571"/>
                      <a:pt x="366" y="571"/>
                    </a:cubicBezTo>
                    <a:cubicBezTo>
                      <a:pt x="754" y="571"/>
                      <a:pt x="754" y="1"/>
                      <a:pt x="3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47"/>
              <p:cNvSpPr/>
              <p:nvPr/>
            </p:nvSpPr>
            <p:spPr>
              <a:xfrm>
                <a:off x="3861158" y="2465055"/>
                <a:ext cx="36195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371" extrusionOk="0">
                    <a:moveTo>
                      <a:pt x="849" y="1"/>
                    </a:moveTo>
                    <a:cubicBezTo>
                      <a:pt x="787" y="1"/>
                      <a:pt x="724" y="8"/>
                      <a:pt x="662" y="24"/>
                    </a:cubicBezTo>
                    <a:cubicBezTo>
                      <a:pt x="365" y="115"/>
                      <a:pt x="0" y="503"/>
                      <a:pt x="183" y="800"/>
                    </a:cubicBezTo>
                    <a:cubicBezTo>
                      <a:pt x="274" y="1074"/>
                      <a:pt x="457" y="1371"/>
                      <a:pt x="845" y="1371"/>
                    </a:cubicBezTo>
                    <a:cubicBezTo>
                      <a:pt x="1233" y="1371"/>
                      <a:pt x="1598" y="982"/>
                      <a:pt x="1507" y="503"/>
                    </a:cubicBezTo>
                    <a:cubicBezTo>
                      <a:pt x="1431" y="181"/>
                      <a:pt x="1151" y="1"/>
                      <a:pt x="8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47"/>
              <p:cNvSpPr/>
              <p:nvPr/>
            </p:nvSpPr>
            <p:spPr>
              <a:xfrm>
                <a:off x="2992598" y="3075110"/>
                <a:ext cx="23805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777" extrusionOk="0">
                    <a:moveTo>
                      <a:pt x="480" y="1"/>
                    </a:moveTo>
                    <a:cubicBezTo>
                      <a:pt x="1" y="1"/>
                      <a:pt x="1" y="777"/>
                      <a:pt x="480" y="777"/>
                    </a:cubicBezTo>
                    <a:cubicBezTo>
                      <a:pt x="1051" y="777"/>
                      <a:pt x="1051" y="1"/>
                      <a:pt x="4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47"/>
              <p:cNvSpPr/>
              <p:nvPr/>
            </p:nvSpPr>
            <p:spPr>
              <a:xfrm>
                <a:off x="3426256" y="3231486"/>
                <a:ext cx="26727" cy="23828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052" extrusionOk="0">
                    <a:moveTo>
                      <a:pt x="765" y="1"/>
                    </a:moveTo>
                    <a:cubicBezTo>
                      <a:pt x="701" y="1"/>
                      <a:pt x="629" y="18"/>
                      <a:pt x="553" y="59"/>
                    </a:cubicBezTo>
                    <a:cubicBezTo>
                      <a:pt x="462" y="150"/>
                      <a:pt x="370" y="150"/>
                      <a:pt x="256" y="241"/>
                    </a:cubicBezTo>
                    <a:cubicBezTo>
                      <a:pt x="165" y="332"/>
                      <a:pt x="165" y="424"/>
                      <a:pt x="74" y="515"/>
                    </a:cubicBezTo>
                    <a:cubicBezTo>
                      <a:pt x="0" y="754"/>
                      <a:pt x="163" y="1052"/>
                      <a:pt x="384" y="1052"/>
                    </a:cubicBezTo>
                    <a:cubicBezTo>
                      <a:pt x="438" y="1052"/>
                      <a:pt x="495" y="1034"/>
                      <a:pt x="553" y="994"/>
                    </a:cubicBezTo>
                    <a:cubicBezTo>
                      <a:pt x="644" y="903"/>
                      <a:pt x="736" y="903"/>
                      <a:pt x="827" y="812"/>
                    </a:cubicBezTo>
                    <a:cubicBezTo>
                      <a:pt x="941" y="720"/>
                      <a:pt x="1032" y="629"/>
                      <a:pt x="1032" y="515"/>
                    </a:cubicBezTo>
                    <a:cubicBezTo>
                      <a:pt x="1179" y="295"/>
                      <a:pt x="1031" y="1"/>
                      <a:pt x="7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47"/>
              <p:cNvSpPr/>
              <p:nvPr/>
            </p:nvSpPr>
            <p:spPr>
              <a:xfrm>
                <a:off x="3326573" y="4134950"/>
                <a:ext cx="43465" cy="34655"/>
              </a:xfrm>
              <a:custGeom>
                <a:avLst/>
                <a:gdLst/>
                <a:ahLst/>
                <a:cxnLst/>
                <a:rect l="l" t="t" r="r" b="b"/>
                <a:pathLst>
                  <a:path w="1919" h="1530" extrusionOk="0">
                    <a:moveTo>
                      <a:pt x="959" y="1"/>
                    </a:moveTo>
                    <a:cubicBezTo>
                      <a:pt x="1" y="1"/>
                      <a:pt x="1" y="1530"/>
                      <a:pt x="959" y="1530"/>
                    </a:cubicBezTo>
                    <a:cubicBezTo>
                      <a:pt x="1918" y="1530"/>
                      <a:pt x="1918" y="1"/>
                      <a:pt x="9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47"/>
              <p:cNvSpPr/>
              <p:nvPr/>
            </p:nvSpPr>
            <p:spPr>
              <a:xfrm>
                <a:off x="3607569" y="4411982"/>
                <a:ext cx="27157" cy="25074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1107" extrusionOk="0">
                    <a:moveTo>
                      <a:pt x="376" y="1"/>
                    </a:moveTo>
                    <a:cubicBezTo>
                      <a:pt x="154" y="1"/>
                      <a:pt x="0" y="287"/>
                      <a:pt x="149" y="529"/>
                    </a:cubicBezTo>
                    <a:cubicBezTo>
                      <a:pt x="240" y="620"/>
                      <a:pt x="354" y="803"/>
                      <a:pt x="445" y="894"/>
                    </a:cubicBezTo>
                    <a:cubicBezTo>
                      <a:pt x="503" y="1023"/>
                      <a:pt x="631" y="1107"/>
                      <a:pt x="770" y="1107"/>
                    </a:cubicBezTo>
                    <a:cubicBezTo>
                      <a:pt x="853" y="1107"/>
                      <a:pt x="939" y="1077"/>
                      <a:pt x="1016" y="1008"/>
                    </a:cubicBezTo>
                    <a:cubicBezTo>
                      <a:pt x="1199" y="803"/>
                      <a:pt x="1199" y="529"/>
                      <a:pt x="925" y="323"/>
                    </a:cubicBezTo>
                    <a:cubicBezTo>
                      <a:pt x="811" y="232"/>
                      <a:pt x="628" y="141"/>
                      <a:pt x="537" y="50"/>
                    </a:cubicBezTo>
                    <a:cubicBezTo>
                      <a:pt x="482" y="16"/>
                      <a:pt x="427" y="1"/>
                      <a:pt x="3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47"/>
              <p:cNvSpPr/>
              <p:nvPr/>
            </p:nvSpPr>
            <p:spPr>
              <a:xfrm>
                <a:off x="937563" y="4266795"/>
                <a:ext cx="32593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553" extrusionOk="0">
                    <a:moveTo>
                      <a:pt x="685" y="0"/>
                    </a:moveTo>
                    <a:cubicBezTo>
                      <a:pt x="297" y="0"/>
                      <a:pt x="0" y="274"/>
                      <a:pt x="0" y="662"/>
                    </a:cubicBezTo>
                    <a:cubicBezTo>
                      <a:pt x="0" y="936"/>
                      <a:pt x="0" y="1233"/>
                      <a:pt x="297" y="1415"/>
                    </a:cubicBezTo>
                    <a:cubicBezTo>
                      <a:pt x="434" y="1506"/>
                      <a:pt x="576" y="1552"/>
                      <a:pt x="719" y="1552"/>
                    </a:cubicBezTo>
                    <a:cubicBezTo>
                      <a:pt x="862" y="1552"/>
                      <a:pt x="1004" y="1506"/>
                      <a:pt x="1141" y="1415"/>
                    </a:cubicBezTo>
                    <a:cubicBezTo>
                      <a:pt x="1347" y="1233"/>
                      <a:pt x="1347" y="936"/>
                      <a:pt x="1438" y="662"/>
                    </a:cubicBezTo>
                    <a:cubicBezTo>
                      <a:pt x="1438" y="274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47"/>
              <p:cNvSpPr/>
              <p:nvPr/>
            </p:nvSpPr>
            <p:spPr>
              <a:xfrm>
                <a:off x="789183" y="4016558"/>
                <a:ext cx="17078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72" extrusionOk="0">
                    <a:moveTo>
                      <a:pt x="388" y="1"/>
                    </a:moveTo>
                    <a:cubicBezTo>
                      <a:pt x="0" y="1"/>
                      <a:pt x="0" y="571"/>
                      <a:pt x="388" y="571"/>
                    </a:cubicBezTo>
                    <a:cubicBezTo>
                      <a:pt x="753" y="571"/>
                      <a:pt x="753" y="1"/>
                      <a:pt x="3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47"/>
              <p:cNvSpPr/>
              <p:nvPr/>
            </p:nvSpPr>
            <p:spPr>
              <a:xfrm>
                <a:off x="584449" y="2771646"/>
                <a:ext cx="30011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960" extrusionOk="0">
                    <a:moveTo>
                      <a:pt x="662" y="0"/>
                    </a:moveTo>
                    <a:cubicBezTo>
                      <a:pt x="0" y="0"/>
                      <a:pt x="0" y="959"/>
                      <a:pt x="662" y="959"/>
                    </a:cubicBezTo>
                    <a:cubicBezTo>
                      <a:pt x="1324" y="959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47"/>
              <p:cNvSpPr/>
              <p:nvPr/>
            </p:nvSpPr>
            <p:spPr>
              <a:xfrm>
                <a:off x="935479" y="3049267"/>
                <a:ext cx="25889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777" extrusionOk="0">
                    <a:moveTo>
                      <a:pt x="663" y="1"/>
                    </a:moveTo>
                    <a:cubicBezTo>
                      <a:pt x="571" y="115"/>
                      <a:pt x="480" y="115"/>
                      <a:pt x="298" y="115"/>
                    </a:cubicBezTo>
                    <a:cubicBezTo>
                      <a:pt x="1" y="115"/>
                      <a:pt x="1" y="685"/>
                      <a:pt x="298" y="685"/>
                    </a:cubicBezTo>
                    <a:cubicBezTo>
                      <a:pt x="480" y="685"/>
                      <a:pt x="571" y="685"/>
                      <a:pt x="663" y="777"/>
                    </a:cubicBezTo>
                    <a:cubicBezTo>
                      <a:pt x="959" y="777"/>
                      <a:pt x="1142" y="685"/>
                      <a:pt x="1142" y="389"/>
                    </a:cubicBezTo>
                    <a:cubicBezTo>
                      <a:pt x="1142" y="115"/>
                      <a:pt x="959" y="1"/>
                      <a:pt x="6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47"/>
              <p:cNvSpPr/>
              <p:nvPr/>
            </p:nvSpPr>
            <p:spPr>
              <a:xfrm>
                <a:off x="594506" y="1845985"/>
                <a:ext cx="41653" cy="33613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484" extrusionOk="0">
                    <a:moveTo>
                      <a:pt x="980" y="1"/>
                    </a:moveTo>
                    <a:cubicBezTo>
                      <a:pt x="719" y="1"/>
                      <a:pt x="480" y="149"/>
                      <a:pt x="424" y="445"/>
                    </a:cubicBezTo>
                    <a:lnTo>
                      <a:pt x="424" y="536"/>
                    </a:lnTo>
                    <a:lnTo>
                      <a:pt x="310" y="536"/>
                    </a:lnTo>
                    <a:cubicBezTo>
                      <a:pt x="310" y="627"/>
                      <a:pt x="218" y="742"/>
                      <a:pt x="218" y="742"/>
                    </a:cubicBezTo>
                    <a:cubicBezTo>
                      <a:pt x="0" y="1105"/>
                      <a:pt x="318" y="1484"/>
                      <a:pt x="641" y="1484"/>
                    </a:cubicBezTo>
                    <a:cubicBezTo>
                      <a:pt x="723" y="1484"/>
                      <a:pt x="806" y="1459"/>
                      <a:pt x="880" y="1403"/>
                    </a:cubicBezTo>
                    <a:cubicBezTo>
                      <a:pt x="880" y="1403"/>
                      <a:pt x="994" y="1403"/>
                      <a:pt x="1086" y="1312"/>
                    </a:cubicBezTo>
                    <a:lnTo>
                      <a:pt x="1177" y="1312"/>
                    </a:lnTo>
                    <a:cubicBezTo>
                      <a:pt x="1656" y="1107"/>
                      <a:pt x="1839" y="536"/>
                      <a:pt x="1451" y="171"/>
                    </a:cubicBezTo>
                    <a:cubicBezTo>
                      <a:pt x="1311" y="57"/>
                      <a:pt x="1142" y="1"/>
                      <a:pt x="9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47"/>
              <p:cNvSpPr/>
              <p:nvPr/>
            </p:nvSpPr>
            <p:spPr>
              <a:xfrm>
                <a:off x="724562" y="983880"/>
                <a:ext cx="36716" cy="30011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325" extrusionOk="0">
                    <a:moveTo>
                      <a:pt x="959" y="1"/>
                    </a:moveTo>
                    <a:cubicBezTo>
                      <a:pt x="753" y="1"/>
                      <a:pt x="571" y="92"/>
                      <a:pt x="388" y="183"/>
                    </a:cubicBezTo>
                    <a:cubicBezTo>
                      <a:pt x="0" y="457"/>
                      <a:pt x="0" y="845"/>
                      <a:pt x="388" y="1142"/>
                    </a:cubicBezTo>
                    <a:cubicBezTo>
                      <a:pt x="571" y="1233"/>
                      <a:pt x="753" y="1324"/>
                      <a:pt x="959" y="1324"/>
                    </a:cubicBezTo>
                    <a:cubicBezTo>
                      <a:pt x="1324" y="1324"/>
                      <a:pt x="1621" y="1028"/>
                      <a:pt x="1621" y="663"/>
                    </a:cubicBezTo>
                    <a:cubicBezTo>
                      <a:pt x="1621" y="275"/>
                      <a:pt x="1324" y="1"/>
                      <a:pt x="95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47"/>
              <p:cNvSpPr/>
              <p:nvPr/>
            </p:nvSpPr>
            <p:spPr>
              <a:xfrm>
                <a:off x="6855278" y="794141"/>
                <a:ext cx="17078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72" extrusionOk="0">
                    <a:moveTo>
                      <a:pt x="389" y="1"/>
                    </a:moveTo>
                    <a:cubicBezTo>
                      <a:pt x="1" y="1"/>
                      <a:pt x="1" y="571"/>
                      <a:pt x="389" y="571"/>
                    </a:cubicBezTo>
                    <a:cubicBezTo>
                      <a:pt x="754" y="571"/>
                      <a:pt x="754" y="1"/>
                      <a:pt x="3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47"/>
              <p:cNvSpPr/>
              <p:nvPr/>
            </p:nvSpPr>
            <p:spPr>
              <a:xfrm>
                <a:off x="6545086" y="1173098"/>
                <a:ext cx="25866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2" extrusionOk="0">
                    <a:moveTo>
                      <a:pt x="388" y="1"/>
                    </a:moveTo>
                    <a:cubicBezTo>
                      <a:pt x="0" y="1"/>
                      <a:pt x="0" y="571"/>
                      <a:pt x="388" y="571"/>
                    </a:cubicBezTo>
                    <a:lnTo>
                      <a:pt x="754" y="571"/>
                    </a:lnTo>
                    <a:cubicBezTo>
                      <a:pt x="1142" y="480"/>
                      <a:pt x="1142" y="92"/>
                      <a:pt x="754" y="92"/>
                    </a:cubicBezTo>
                    <a:cubicBezTo>
                      <a:pt x="662" y="1"/>
                      <a:pt x="571" y="1"/>
                      <a:pt x="3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47"/>
              <p:cNvSpPr/>
              <p:nvPr/>
            </p:nvSpPr>
            <p:spPr>
              <a:xfrm>
                <a:off x="1385784" y="1233597"/>
                <a:ext cx="15017" cy="12933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71" extrusionOk="0">
                    <a:moveTo>
                      <a:pt x="297" y="0"/>
                    </a:moveTo>
                    <a:cubicBezTo>
                      <a:pt x="1" y="0"/>
                      <a:pt x="1" y="571"/>
                      <a:pt x="297" y="571"/>
                    </a:cubicBezTo>
                    <a:cubicBezTo>
                      <a:pt x="663" y="571"/>
                      <a:pt x="663" y="0"/>
                      <a:pt x="2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47"/>
              <p:cNvSpPr/>
              <p:nvPr/>
            </p:nvSpPr>
            <p:spPr>
              <a:xfrm>
                <a:off x="1448343" y="1681818"/>
                <a:ext cx="21744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960" h="572" extrusionOk="0">
                    <a:moveTo>
                      <a:pt x="571" y="1"/>
                    </a:moveTo>
                    <a:cubicBezTo>
                      <a:pt x="480" y="1"/>
                      <a:pt x="274" y="92"/>
                      <a:pt x="183" y="92"/>
                    </a:cubicBezTo>
                    <a:cubicBezTo>
                      <a:pt x="0" y="183"/>
                      <a:pt x="0" y="366"/>
                      <a:pt x="183" y="457"/>
                    </a:cubicBezTo>
                    <a:cubicBezTo>
                      <a:pt x="274" y="457"/>
                      <a:pt x="480" y="571"/>
                      <a:pt x="571" y="571"/>
                    </a:cubicBezTo>
                    <a:cubicBezTo>
                      <a:pt x="959" y="571"/>
                      <a:pt x="959" y="1"/>
                      <a:pt x="5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47"/>
              <p:cNvSpPr/>
              <p:nvPr/>
            </p:nvSpPr>
            <p:spPr>
              <a:xfrm>
                <a:off x="2684989" y="1673029"/>
                <a:ext cx="17078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72" extrusionOk="0">
                    <a:moveTo>
                      <a:pt x="366" y="1"/>
                    </a:moveTo>
                    <a:cubicBezTo>
                      <a:pt x="1" y="1"/>
                      <a:pt x="1" y="571"/>
                      <a:pt x="366" y="571"/>
                    </a:cubicBezTo>
                    <a:cubicBezTo>
                      <a:pt x="754" y="571"/>
                      <a:pt x="754" y="1"/>
                      <a:pt x="3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47"/>
              <p:cNvSpPr/>
              <p:nvPr/>
            </p:nvSpPr>
            <p:spPr>
              <a:xfrm>
                <a:off x="2042883" y="1700957"/>
                <a:ext cx="10872" cy="881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389" extrusionOk="0">
                    <a:moveTo>
                      <a:pt x="183" y="0"/>
                    </a:moveTo>
                    <a:cubicBezTo>
                      <a:pt x="1" y="0"/>
                      <a:pt x="1" y="388"/>
                      <a:pt x="183" y="388"/>
                    </a:cubicBezTo>
                    <a:cubicBezTo>
                      <a:pt x="480" y="388"/>
                      <a:pt x="480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47"/>
              <p:cNvSpPr/>
              <p:nvPr/>
            </p:nvSpPr>
            <p:spPr>
              <a:xfrm>
                <a:off x="2150426" y="716587"/>
                <a:ext cx="17599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72" extrusionOk="0">
                    <a:moveTo>
                      <a:pt x="388" y="1"/>
                    </a:moveTo>
                    <a:cubicBezTo>
                      <a:pt x="0" y="1"/>
                      <a:pt x="0" y="572"/>
                      <a:pt x="388" y="572"/>
                    </a:cubicBezTo>
                    <a:cubicBezTo>
                      <a:pt x="776" y="572"/>
                      <a:pt x="776" y="1"/>
                      <a:pt x="3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47"/>
              <p:cNvSpPr/>
              <p:nvPr/>
            </p:nvSpPr>
            <p:spPr>
              <a:xfrm>
                <a:off x="5948462" y="843269"/>
                <a:ext cx="27950" cy="1812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00" extrusionOk="0">
                    <a:moveTo>
                      <a:pt x="743" y="0"/>
                    </a:moveTo>
                    <a:cubicBezTo>
                      <a:pt x="634" y="0"/>
                      <a:pt x="515" y="23"/>
                      <a:pt x="366" y="23"/>
                    </a:cubicBezTo>
                    <a:cubicBezTo>
                      <a:pt x="1" y="114"/>
                      <a:pt x="1" y="685"/>
                      <a:pt x="366" y="776"/>
                    </a:cubicBezTo>
                    <a:cubicBezTo>
                      <a:pt x="515" y="776"/>
                      <a:pt x="634" y="799"/>
                      <a:pt x="743" y="799"/>
                    </a:cubicBezTo>
                    <a:cubicBezTo>
                      <a:pt x="851" y="799"/>
                      <a:pt x="948" y="776"/>
                      <a:pt x="1051" y="685"/>
                    </a:cubicBezTo>
                    <a:cubicBezTo>
                      <a:pt x="1234" y="502"/>
                      <a:pt x="1234" y="297"/>
                      <a:pt x="1051" y="114"/>
                    </a:cubicBezTo>
                    <a:cubicBezTo>
                      <a:pt x="948" y="23"/>
                      <a:pt x="851" y="0"/>
                      <a:pt x="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47"/>
              <p:cNvSpPr/>
              <p:nvPr/>
            </p:nvSpPr>
            <p:spPr>
              <a:xfrm>
                <a:off x="5653265" y="1358693"/>
                <a:ext cx="25889" cy="21223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37" extrusionOk="0">
                    <a:moveTo>
                      <a:pt x="571" y="1"/>
                    </a:moveTo>
                    <a:cubicBezTo>
                      <a:pt x="1" y="1"/>
                      <a:pt x="1" y="937"/>
                      <a:pt x="571" y="937"/>
                    </a:cubicBezTo>
                    <a:cubicBezTo>
                      <a:pt x="1142" y="937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47"/>
              <p:cNvSpPr/>
              <p:nvPr/>
            </p:nvSpPr>
            <p:spPr>
              <a:xfrm>
                <a:off x="5737025" y="3960726"/>
                <a:ext cx="30532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960" extrusionOk="0">
                    <a:moveTo>
                      <a:pt x="685" y="0"/>
                    </a:moveTo>
                    <a:cubicBezTo>
                      <a:pt x="0" y="0"/>
                      <a:pt x="0" y="959"/>
                      <a:pt x="685" y="959"/>
                    </a:cubicBezTo>
                    <a:cubicBezTo>
                      <a:pt x="1347" y="959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47"/>
              <p:cNvSpPr/>
              <p:nvPr/>
            </p:nvSpPr>
            <p:spPr>
              <a:xfrm>
                <a:off x="6133558" y="4268857"/>
                <a:ext cx="30011" cy="25866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142" extrusionOk="0">
                    <a:moveTo>
                      <a:pt x="662" y="0"/>
                    </a:moveTo>
                    <a:cubicBezTo>
                      <a:pt x="0" y="0"/>
                      <a:pt x="0" y="1142"/>
                      <a:pt x="662" y="1142"/>
                    </a:cubicBezTo>
                    <a:cubicBezTo>
                      <a:pt x="1324" y="1142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47"/>
              <p:cNvSpPr/>
              <p:nvPr/>
            </p:nvSpPr>
            <p:spPr>
              <a:xfrm>
                <a:off x="4731259" y="1056768"/>
                <a:ext cx="25866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60" extrusionOk="0">
                    <a:moveTo>
                      <a:pt x="571" y="1"/>
                    </a:moveTo>
                    <a:cubicBezTo>
                      <a:pt x="0" y="1"/>
                      <a:pt x="0" y="960"/>
                      <a:pt x="571" y="960"/>
                    </a:cubicBezTo>
                    <a:cubicBezTo>
                      <a:pt x="1141" y="960"/>
                      <a:pt x="1141" y="1"/>
                      <a:pt x="5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47"/>
              <p:cNvSpPr/>
              <p:nvPr/>
            </p:nvSpPr>
            <p:spPr>
              <a:xfrm>
                <a:off x="4233389" y="825511"/>
                <a:ext cx="29626" cy="25798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139" extrusionOk="0">
                    <a:moveTo>
                      <a:pt x="504" y="1"/>
                    </a:moveTo>
                    <a:cubicBezTo>
                      <a:pt x="395" y="1"/>
                      <a:pt x="289" y="52"/>
                      <a:pt x="206" y="145"/>
                    </a:cubicBezTo>
                    <a:cubicBezTo>
                      <a:pt x="0" y="328"/>
                      <a:pt x="0" y="602"/>
                      <a:pt x="297" y="807"/>
                    </a:cubicBezTo>
                    <a:lnTo>
                      <a:pt x="685" y="1081"/>
                    </a:lnTo>
                    <a:cubicBezTo>
                      <a:pt x="739" y="1121"/>
                      <a:pt x="796" y="1138"/>
                      <a:pt x="853" y="1138"/>
                    </a:cubicBezTo>
                    <a:cubicBezTo>
                      <a:pt x="1088" y="1138"/>
                      <a:pt x="1307" y="840"/>
                      <a:pt x="1142" y="602"/>
                    </a:cubicBezTo>
                    <a:cubicBezTo>
                      <a:pt x="1050" y="510"/>
                      <a:pt x="959" y="328"/>
                      <a:pt x="868" y="236"/>
                    </a:cubicBezTo>
                    <a:cubicBezTo>
                      <a:pt x="768" y="74"/>
                      <a:pt x="634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47"/>
              <p:cNvSpPr/>
              <p:nvPr/>
            </p:nvSpPr>
            <p:spPr>
              <a:xfrm>
                <a:off x="4397284" y="4335538"/>
                <a:ext cx="38777" cy="30011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325" extrusionOk="0">
                    <a:moveTo>
                      <a:pt x="867" y="1"/>
                    </a:moveTo>
                    <a:cubicBezTo>
                      <a:pt x="0" y="1"/>
                      <a:pt x="0" y="1325"/>
                      <a:pt x="867" y="1325"/>
                    </a:cubicBezTo>
                    <a:cubicBezTo>
                      <a:pt x="1712" y="1325"/>
                      <a:pt x="1712" y="1"/>
                      <a:pt x="8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47"/>
              <p:cNvSpPr/>
              <p:nvPr/>
            </p:nvSpPr>
            <p:spPr>
              <a:xfrm>
                <a:off x="8278049" y="3510421"/>
                <a:ext cx="276081" cy="275583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12167" extrusionOk="0">
                    <a:moveTo>
                      <a:pt x="6094" y="1"/>
                    </a:moveTo>
                    <a:cubicBezTo>
                      <a:pt x="2762" y="1"/>
                      <a:pt x="0" y="2763"/>
                      <a:pt x="0" y="6095"/>
                    </a:cubicBezTo>
                    <a:cubicBezTo>
                      <a:pt x="0" y="9428"/>
                      <a:pt x="2762" y="12167"/>
                      <a:pt x="6094" y="12167"/>
                    </a:cubicBezTo>
                    <a:cubicBezTo>
                      <a:pt x="9518" y="12167"/>
                      <a:pt x="12189" y="9428"/>
                      <a:pt x="12189" y="6095"/>
                    </a:cubicBezTo>
                    <a:cubicBezTo>
                      <a:pt x="12189" y="2763"/>
                      <a:pt x="9518" y="1"/>
                      <a:pt x="60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47"/>
              <p:cNvSpPr/>
              <p:nvPr/>
            </p:nvSpPr>
            <p:spPr>
              <a:xfrm>
                <a:off x="7563033" y="994231"/>
                <a:ext cx="275583" cy="276081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89" extrusionOk="0">
                    <a:moveTo>
                      <a:pt x="6095" y="0"/>
                    </a:moveTo>
                    <a:cubicBezTo>
                      <a:pt x="2762" y="0"/>
                      <a:pt x="1" y="2762"/>
                      <a:pt x="1" y="6094"/>
                    </a:cubicBezTo>
                    <a:cubicBezTo>
                      <a:pt x="1" y="9427"/>
                      <a:pt x="2762" y="12189"/>
                      <a:pt x="6095" y="12189"/>
                    </a:cubicBezTo>
                    <a:cubicBezTo>
                      <a:pt x="9519" y="12189"/>
                      <a:pt x="12167" y="9427"/>
                      <a:pt x="12167" y="6094"/>
                    </a:cubicBezTo>
                    <a:cubicBezTo>
                      <a:pt x="12167" y="2762"/>
                      <a:pt x="9519" y="0"/>
                      <a:pt x="6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47"/>
              <p:cNvSpPr/>
              <p:nvPr/>
            </p:nvSpPr>
            <p:spPr>
              <a:xfrm>
                <a:off x="8245976" y="2247932"/>
                <a:ext cx="275583" cy="276104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90" extrusionOk="0">
                    <a:moveTo>
                      <a:pt x="6095" y="0"/>
                    </a:moveTo>
                    <a:cubicBezTo>
                      <a:pt x="2763" y="0"/>
                      <a:pt x="1" y="2762"/>
                      <a:pt x="1" y="6095"/>
                    </a:cubicBezTo>
                    <a:cubicBezTo>
                      <a:pt x="1" y="9427"/>
                      <a:pt x="2763" y="12189"/>
                      <a:pt x="6095" y="12189"/>
                    </a:cubicBezTo>
                    <a:cubicBezTo>
                      <a:pt x="9519" y="12189"/>
                      <a:pt x="12167" y="9427"/>
                      <a:pt x="12167" y="6095"/>
                    </a:cubicBezTo>
                    <a:cubicBezTo>
                      <a:pt x="12167" y="2762"/>
                      <a:pt x="9519" y="0"/>
                      <a:pt x="6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47"/>
              <p:cNvSpPr/>
              <p:nvPr/>
            </p:nvSpPr>
            <p:spPr>
              <a:xfrm>
                <a:off x="7418798" y="4251885"/>
                <a:ext cx="275583" cy="275583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67" extrusionOk="0">
                    <a:moveTo>
                      <a:pt x="6095" y="0"/>
                    </a:moveTo>
                    <a:cubicBezTo>
                      <a:pt x="2762" y="0"/>
                      <a:pt x="0" y="2762"/>
                      <a:pt x="0" y="6072"/>
                    </a:cubicBezTo>
                    <a:cubicBezTo>
                      <a:pt x="0" y="9404"/>
                      <a:pt x="2762" y="12166"/>
                      <a:pt x="6095" y="12166"/>
                    </a:cubicBezTo>
                    <a:cubicBezTo>
                      <a:pt x="9519" y="12166"/>
                      <a:pt x="12166" y="9404"/>
                      <a:pt x="12166" y="6072"/>
                    </a:cubicBezTo>
                    <a:cubicBezTo>
                      <a:pt x="12166" y="2762"/>
                      <a:pt x="9519" y="0"/>
                      <a:pt x="6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47"/>
              <p:cNvSpPr/>
              <p:nvPr/>
            </p:nvSpPr>
            <p:spPr>
              <a:xfrm>
                <a:off x="8314742" y="876995"/>
                <a:ext cx="148924" cy="141042"/>
              </a:xfrm>
              <a:custGeom>
                <a:avLst/>
                <a:gdLst/>
                <a:ahLst/>
                <a:cxnLst/>
                <a:rect l="l" t="t" r="r" b="b"/>
                <a:pathLst>
                  <a:path w="6575" h="6227" extrusionOk="0">
                    <a:moveTo>
                      <a:pt x="3459" y="0"/>
                    </a:moveTo>
                    <a:cubicBezTo>
                      <a:pt x="3424" y="0"/>
                      <a:pt x="3379" y="52"/>
                      <a:pt x="3333" y="155"/>
                    </a:cubicBezTo>
                    <a:lnTo>
                      <a:pt x="3333" y="1478"/>
                    </a:lnTo>
                    <a:cubicBezTo>
                      <a:pt x="3333" y="1570"/>
                      <a:pt x="3242" y="1570"/>
                      <a:pt x="3151" y="1661"/>
                    </a:cubicBezTo>
                    <a:cubicBezTo>
                      <a:pt x="3151" y="1736"/>
                      <a:pt x="3213" y="1889"/>
                      <a:pt x="3286" y="1889"/>
                    </a:cubicBezTo>
                    <a:cubicBezTo>
                      <a:pt x="3301" y="1889"/>
                      <a:pt x="3317" y="1882"/>
                      <a:pt x="3333" y="1866"/>
                    </a:cubicBezTo>
                    <a:lnTo>
                      <a:pt x="3333" y="2802"/>
                    </a:lnTo>
                    <a:lnTo>
                      <a:pt x="3151" y="2802"/>
                    </a:lnTo>
                    <a:cubicBezTo>
                      <a:pt x="2580" y="2232"/>
                      <a:pt x="2101" y="1661"/>
                      <a:pt x="1530" y="908"/>
                    </a:cubicBezTo>
                    <a:cubicBezTo>
                      <a:pt x="1530" y="890"/>
                      <a:pt x="1523" y="883"/>
                      <a:pt x="1513" y="883"/>
                    </a:cubicBezTo>
                    <a:cubicBezTo>
                      <a:pt x="1470" y="883"/>
                      <a:pt x="1365" y="1017"/>
                      <a:pt x="1439" y="1090"/>
                    </a:cubicBezTo>
                    <a:cubicBezTo>
                      <a:pt x="1804" y="1661"/>
                      <a:pt x="2283" y="2232"/>
                      <a:pt x="2762" y="2802"/>
                    </a:cubicBezTo>
                    <a:lnTo>
                      <a:pt x="1439" y="2802"/>
                    </a:lnTo>
                    <a:cubicBezTo>
                      <a:pt x="1347" y="2620"/>
                      <a:pt x="1142" y="2437"/>
                      <a:pt x="1051" y="2232"/>
                    </a:cubicBezTo>
                    <a:cubicBezTo>
                      <a:pt x="868" y="2049"/>
                      <a:pt x="777" y="1866"/>
                      <a:pt x="571" y="1570"/>
                    </a:cubicBezTo>
                    <a:cubicBezTo>
                      <a:pt x="480" y="1570"/>
                      <a:pt x="389" y="1661"/>
                      <a:pt x="480" y="1752"/>
                    </a:cubicBezTo>
                    <a:cubicBezTo>
                      <a:pt x="571" y="1958"/>
                      <a:pt x="663" y="2140"/>
                      <a:pt x="868" y="2437"/>
                    </a:cubicBezTo>
                    <a:cubicBezTo>
                      <a:pt x="959" y="2528"/>
                      <a:pt x="959" y="2620"/>
                      <a:pt x="1051" y="2802"/>
                    </a:cubicBezTo>
                    <a:cubicBezTo>
                      <a:pt x="777" y="2711"/>
                      <a:pt x="480" y="2711"/>
                      <a:pt x="206" y="2711"/>
                    </a:cubicBezTo>
                    <a:cubicBezTo>
                      <a:pt x="1" y="2711"/>
                      <a:pt x="1" y="2894"/>
                      <a:pt x="92" y="2894"/>
                    </a:cubicBezTo>
                    <a:cubicBezTo>
                      <a:pt x="571" y="3008"/>
                      <a:pt x="959" y="3099"/>
                      <a:pt x="1347" y="3099"/>
                    </a:cubicBezTo>
                    <a:cubicBezTo>
                      <a:pt x="1051" y="3373"/>
                      <a:pt x="777" y="3761"/>
                      <a:pt x="480" y="4035"/>
                    </a:cubicBezTo>
                    <a:cubicBezTo>
                      <a:pt x="406" y="4127"/>
                      <a:pt x="452" y="4265"/>
                      <a:pt x="521" y="4265"/>
                    </a:cubicBezTo>
                    <a:cubicBezTo>
                      <a:pt x="537" y="4265"/>
                      <a:pt x="554" y="4258"/>
                      <a:pt x="571" y="4240"/>
                    </a:cubicBezTo>
                    <a:cubicBezTo>
                      <a:pt x="959" y="3944"/>
                      <a:pt x="1142" y="3578"/>
                      <a:pt x="1439" y="3282"/>
                    </a:cubicBezTo>
                    <a:cubicBezTo>
                      <a:pt x="1530" y="3190"/>
                      <a:pt x="1530" y="3190"/>
                      <a:pt x="1439" y="3099"/>
                    </a:cubicBezTo>
                    <a:lnTo>
                      <a:pt x="1439" y="3099"/>
                    </a:lnTo>
                    <a:cubicBezTo>
                      <a:pt x="1918" y="3190"/>
                      <a:pt x="2374" y="3282"/>
                      <a:pt x="2854" y="3282"/>
                    </a:cubicBezTo>
                    <a:cubicBezTo>
                      <a:pt x="2374" y="3852"/>
                      <a:pt x="1918" y="4423"/>
                      <a:pt x="1439" y="5085"/>
                    </a:cubicBezTo>
                    <a:cubicBezTo>
                      <a:pt x="1269" y="5160"/>
                      <a:pt x="1379" y="5313"/>
                      <a:pt x="1474" y="5313"/>
                    </a:cubicBezTo>
                    <a:cubicBezTo>
                      <a:pt x="1494" y="5313"/>
                      <a:pt x="1514" y="5306"/>
                      <a:pt x="1530" y="5290"/>
                    </a:cubicBezTo>
                    <a:cubicBezTo>
                      <a:pt x="2192" y="4720"/>
                      <a:pt x="2762" y="4035"/>
                      <a:pt x="3333" y="3464"/>
                    </a:cubicBezTo>
                    <a:lnTo>
                      <a:pt x="3333" y="4994"/>
                    </a:lnTo>
                    <a:cubicBezTo>
                      <a:pt x="2945" y="5176"/>
                      <a:pt x="2671" y="5473"/>
                      <a:pt x="2283" y="5655"/>
                    </a:cubicBezTo>
                    <a:cubicBezTo>
                      <a:pt x="2192" y="5747"/>
                      <a:pt x="2283" y="5861"/>
                      <a:pt x="2374" y="5861"/>
                    </a:cubicBezTo>
                    <a:lnTo>
                      <a:pt x="3242" y="5290"/>
                    </a:lnTo>
                    <a:lnTo>
                      <a:pt x="3333" y="5382"/>
                    </a:lnTo>
                    <a:lnTo>
                      <a:pt x="3333" y="5655"/>
                    </a:lnTo>
                    <a:cubicBezTo>
                      <a:pt x="3333" y="5758"/>
                      <a:pt x="3407" y="5810"/>
                      <a:pt x="3481" y="5810"/>
                    </a:cubicBezTo>
                    <a:cubicBezTo>
                      <a:pt x="3556" y="5810"/>
                      <a:pt x="3630" y="5758"/>
                      <a:pt x="3630" y="5655"/>
                    </a:cubicBezTo>
                    <a:lnTo>
                      <a:pt x="3630" y="5564"/>
                    </a:lnTo>
                    <a:cubicBezTo>
                      <a:pt x="3812" y="5861"/>
                      <a:pt x="4086" y="6043"/>
                      <a:pt x="4383" y="6226"/>
                    </a:cubicBezTo>
                    <a:cubicBezTo>
                      <a:pt x="4474" y="6226"/>
                      <a:pt x="4566" y="6135"/>
                      <a:pt x="4474" y="6043"/>
                    </a:cubicBezTo>
                    <a:cubicBezTo>
                      <a:pt x="4200" y="5747"/>
                      <a:pt x="3904" y="5564"/>
                      <a:pt x="3630" y="5290"/>
                    </a:cubicBezTo>
                    <a:lnTo>
                      <a:pt x="3630" y="3852"/>
                    </a:lnTo>
                    <a:cubicBezTo>
                      <a:pt x="4086" y="4240"/>
                      <a:pt x="4566" y="4605"/>
                      <a:pt x="5045" y="4994"/>
                    </a:cubicBezTo>
                    <a:cubicBezTo>
                      <a:pt x="5136" y="4994"/>
                      <a:pt x="5228" y="4902"/>
                      <a:pt x="5136" y="4811"/>
                    </a:cubicBezTo>
                    <a:cubicBezTo>
                      <a:pt x="4657" y="4332"/>
                      <a:pt x="4200" y="3852"/>
                      <a:pt x="3721" y="3373"/>
                    </a:cubicBezTo>
                    <a:lnTo>
                      <a:pt x="5433" y="3373"/>
                    </a:lnTo>
                    <a:lnTo>
                      <a:pt x="5433" y="3464"/>
                    </a:lnTo>
                    <a:lnTo>
                      <a:pt x="5524" y="3464"/>
                    </a:lnTo>
                    <a:cubicBezTo>
                      <a:pt x="5616" y="3670"/>
                      <a:pt x="5798" y="3852"/>
                      <a:pt x="5912" y="4035"/>
                    </a:cubicBezTo>
                    <a:cubicBezTo>
                      <a:pt x="6095" y="4240"/>
                      <a:pt x="6278" y="4423"/>
                      <a:pt x="6483" y="4514"/>
                    </a:cubicBezTo>
                    <a:cubicBezTo>
                      <a:pt x="6483" y="4541"/>
                      <a:pt x="6491" y="4552"/>
                      <a:pt x="6502" y="4552"/>
                    </a:cubicBezTo>
                    <a:cubicBezTo>
                      <a:pt x="6529" y="4552"/>
                      <a:pt x="6574" y="4487"/>
                      <a:pt x="6574" y="4423"/>
                    </a:cubicBezTo>
                    <a:cubicBezTo>
                      <a:pt x="6483" y="4240"/>
                      <a:pt x="6278" y="4035"/>
                      <a:pt x="6095" y="3944"/>
                    </a:cubicBezTo>
                    <a:cubicBezTo>
                      <a:pt x="5912" y="3761"/>
                      <a:pt x="5798" y="3578"/>
                      <a:pt x="5616" y="3373"/>
                    </a:cubicBezTo>
                    <a:cubicBezTo>
                      <a:pt x="5798" y="3282"/>
                      <a:pt x="6095" y="3282"/>
                      <a:pt x="6278" y="3282"/>
                    </a:cubicBezTo>
                    <a:cubicBezTo>
                      <a:pt x="6483" y="3190"/>
                      <a:pt x="6369" y="2894"/>
                      <a:pt x="6186" y="2894"/>
                    </a:cubicBezTo>
                    <a:lnTo>
                      <a:pt x="5912" y="2894"/>
                    </a:lnTo>
                    <a:cubicBezTo>
                      <a:pt x="5912" y="2894"/>
                      <a:pt x="5912" y="2802"/>
                      <a:pt x="6004" y="2802"/>
                    </a:cubicBezTo>
                    <a:cubicBezTo>
                      <a:pt x="6095" y="2620"/>
                      <a:pt x="6186" y="2437"/>
                      <a:pt x="6278" y="2232"/>
                    </a:cubicBezTo>
                    <a:cubicBezTo>
                      <a:pt x="6278" y="2140"/>
                      <a:pt x="6186" y="2140"/>
                      <a:pt x="6186" y="2140"/>
                    </a:cubicBezTo>
                    <a:cubicBezTo>
                      <a:pt x="6004" y="2323"/>
                      <a:pt x="5912" y="2528"/>
                      <a:pt x="5707" y="2711"/>
                    </a:cubicBezTo>
                    <a:cubicBezTo>
                      <a:pt x="5707" y="2802"/>
                      <a:pt x="5616" y="2802"/>
                      <a:pt x="5616" y="2894"/>
                    </a:cubicBezTo>
                    <a:cubicBezTo>
                      <a:pt x="5045" y="2894"/>
                      <a:pt x="4383" y="2894"/>
                      <a:pt x="3812" y="2802"/>
                    </a:cubicBezTo>
                    <a:cubicBezTo>
                      <a:pt x="4383" y="2140"/>
                      <a:pt x="4954" y="1478"/>
                      <a:pt x="5616" y="817"/>
                    </a:cubicBezTo>
                    <a:cubicBezTo>
                      <a:pt x="5683" y="665"/>
                      <a:pt x="5601" y="576"/>
                      <a:pt x="5517" y="576"/>
                    </a:cubicBezTo>
                    <a:cubicBezTo>
                      <a:pt x="5487" y="576"/>
                      <a:pt x="5457" y="587"/>
                      <a:pt x="5433" y="611"/>
                    </a:cubicBezTo>
                    <a:cubicBezTo>
                      <a:pt x="4862" y="1296"/>
                      <a:pt x="4292" y="1866"/>
                      <a:pt x="3630" y="2528"/>
                    </a:cubicBezTo>
                    <a:lnTo>
                      <a:pt x="3630" y="1570"/>
                    </a:lnTo>
                    <a:cubicBezTo>
                      <a:pt x="3812" y="1296"/>
                      <a:pt x="3995" y="999"/>
                      <a:pt x="4200" y="725"/>
                    </a:cubicBezTo>
                    <a:cubicBezTo>
                      <a:pt x="4275" y="633"/>
                      <a:pt x="4228" y="495"/>
                      <a:pt x="4148" y="495"/>
                    </a:cubicBezTo>
                    <a:cubicBezTo>
                      <a:pt x="4129" y="495"/>
                      <a:pt x="4108" y="503"/>
                      <a:pt x="4086" y="520"/>
                    </a:cubicBezTo>
                    <a:cubicBezTo>
                      <a:pt x="3904" y="725"/>
                      <a:pt x="3721" y="908"/>
                      <a:pt x="3630" y="1090"/>
                    </a:cubicBezTo>
                    <a:cubicBezTo>
                      <a:pt x="3630" y="817"/>
                      <a:pt x="3630" y="428"/>
                      <a:pt x="3516" y="155"/>
                    </a:cubicBezTo>
                    <a:cubicBezTo>
                      <a:pt x="3516" y="52"/>
                      <a:pt x="3493" y="0"/>
                      <a:pt x="3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47"/>
              <p:cNvSpPr/>
              <p:nvPr/>
            </p:nvSpPr>
            <p:spPr>
              <a:xfrm>
                <a:off x="8366452" y="885760"/>
                <a:ext cx="21721" cy="27724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224" extrusionOk="0">
                    <a:moveTo>
                      <a:pt x="27" y="1"/>
                    </a:moveTo>
                    <a:cubicBezTo>
                      <a:pt x="0" y="1"/>
                      <a:pt x="0" y="41"/>
                      <a:pt x="0" y="41"/>
                    </a:cubicBezTo>
                    <a:cubicBezTo>
                      <a:pt x="388" y="338"/>
                      <a:pt x="662" y="795"/>
                      <a:pt x="868" y="1183"/>
                    </a:cubicBezTo>
                    <a:cubicBezTo>
                      <a:pt x="868" y="1213"/>
                      <a:pt x="878" y="1223"/>
                      <a:pt x="891" y="1223"/>
                    </a:cubicBezTo>
                    <a:cubicBezTo>
                      <a:pt x="918" y="1223"/>
                      <a:pt x="959" y="1183"/>
                      <a:pt x="959" y="1183"/>
                    </a:cubicBezTo>
                    <a:cubicBezTo>
                      <a:pt x="868" y="612"/>
                      <a:pt x="479" y="224"/>
                      <a:pt x="91" y="41"/>
                    </a:cubicBezTo>
                    <a:cubicBezTo>
                      <a:pt x="61" y="11"/>
                      <a:pt x="41" y="1"/>
                      <a:pt x="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47"/>
              <p:cNvSpPr/>
              <p:nvPr/>
            </p:nvSpPr>
            <p:spPr>
              <a:xfrm>
                <a:off x="7699001" y="2584624"/>
                <a:ext cx="148403" cy="140045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6183" extrusionOk="0">
                    <a:moveTo>
                      <a:pt x="3413" y="0"/>
                    </a:moveTo>
                    <a:cubicBezTo>
                      <a:pt x="3362" y="0"/>
                      <a:pt x="3310" y="29"/>
                      <a:pt x="3310" y="86"/>
                    </a:cubicBezTo>
                    <a:lnTo>
                      <a:pt x="3310" y="1410"/>
                    </a:lnTo>
                    <a:cubicBezTo>
                      <a:pt x="3219" y="1501"/>
                      <a:pt x="3219" y="1592"/>
                      <a:pt x="3128" y="1684"/>
                    </a:cubicBezTo>
                    <a:cubicBezTo>
                      <a:pt x="3036" y="1798"/>
                      <a:pt x="3219" y="1889"/>
                      <a:pt x="3310" y="1889"/>
                    </a:cubicBezTo>
                    <a:cubicBezTo>
                      <a:pt x="3310" y="2163"/>
                      <a:pt x="3219" y="2460"/>
                      <a:pt x="3219" y="2825"/>
                    </a:cubicBezTo>
                    <a:lnTo>
                      <a:pt x="3128" y="2825"/>
                    </a:lnTo>
                    <a:cubicBezTo>
                      <a:pt x="2557" y="2254"/>
                      <a:pt x="1986" y="1592"/>
                      <a:pt x="1507" y="930"/>
                    </a:cubicBezTo>
                    <a:cubicBezTo>
                      <a:pt x="1480" y="904"/>
                      <a:pt x="1454" y="893"/>
                      <a:pt x="1429" y="893"/>
                    </a:cubicBezTo>
                    <a:cubicBezTo>
                      <a:pt x="1370" y="893"/>
                      <a:pt x="1325" y="957"/>
                      <a:pt x="1325" y="1022"/>
                    </a:cubicBezTo>
                    <a:cubicBezTo>
                      <a:pt x="1804" y="1684"/>
                      <a:pt x="2169" y="2254"/>
                      <a:pt x="2648" y="2825"/>
                    </a:cubicBezTo>
                    <a:cubicBezTo>
                      <a:pt x="2283" y="2825"/>
                      <a:pt x="1804" y="2825"/>
                      <a:pt x="1325" y="2734"/>
                    </a:cubicBezTo>
                    <a:cubicBezTo>
                      <a:pt x="1233" y="2551"/>
                      <a:pt x="1142" y="2460"/>
                      <a:pt x="1028" y="2254"/>
                    </a:cubicBezTo>
                    <a:cubicBezTo>
                      <a:pt x="845" y="2072"/>
                      <a:pt x="663" y="1798"/>
                      <a:pt x="571" y="1592"/>
                    </a:cubicBezTo>
                    <a:cubicBezTo>
                      <a:pt x="538" y="1566"/>
                      <a:pt x="506" y="1555"/>
                      <a:pt x="479" y="1555"/>
                    </a:cubicBezTo>
                    <a:cubicBezTo>
                      <a:pt x="412" y="1555"/>
                      <a:pt x="366" y="1619"/>
                      <a:pt x="366" y="1684"/>
                    </a:cubicBezTo>
                    <a:cubicBezTo>
                      <a:pt x="457" y="1980"/>
                      <a:pt x="663" y="2163"/>
                      <a:pt x="754" y="2368"/>
                    </a:cubicBezTo>
                    <a:cubicBezTo>
                      <a:pt x="845" y="2460"/>
                      <a:pt x="937" y="2642"/>
                      <a:pt x="1028" y="2734"/>
                    </a:cubicBezTo>
                    <a:cubicBezTo>
                      <a:pt x="754" y="2734"/>
                      <a:pt x="366" y="2734"/>
                      <a:pt x="92" y="2642"/>
                    </a:cubicBezTo>
                    <a:cubicBezTo>
                      <a:pt x="1" y="2642"/>
                      <a:pt x="1" y="2825"/>
                      <a:pt x="92" y="2939"/>
                    </a:cubicBezTo>
                    <a:cubicBezTo>
                      <a:pt x="457" y="2939"/>
                      <a:pt x="845" y="3030"/>
                      <a:pt x="1325" y="3122"/>
                    </a:cubicBezTo>
                    <a:cubicBezTo>
                      <a:pt x="937" y="3396"/>
                      <a:pt x="663" y="3692"/>
                      <a:pt x="457" y="4080"/>
                    </a:cubicBezTo>
                    <a:cubicBezTo>
                      <a:pt x="393" y="4145"/>
                      <a:pt x="419" y="4209"/>
                      <a:pt x="481" y="4209"/>
                    </a:cubicBezTo>
                    <a:cubicBezTo>
                      <a:pt x="506" y="4209"/>
                      <a:pt x="538" y="4198"/>
                      <a:pt x="571" y="4172"/>
                    </a:cubicBezTo>
                    <a:cubicBezTo>
                      <a:pt x="845" y="3875"/>
                      <a:pt x="1142" y="3601"/>
                      <a:pt x="1416" y="3213"/>
                    </a:cubicBezTo>
                    <a:cubicBezTo>
                      <a:pt x="1507" y="3213"/>
                      <a:pt x="1416" y="3122"/>
                      <a:pt x="1416" y="3122"/>
                    </a:cubicBezTo>
                    <a:lnTo>
                      <a:pt x="1416" y="3122"/>
                    </a:lnTo>
                    <a:cubicBezTo>
                      <a:pt x="1895" y="3213"/>
                      <a:pt x="2375" y="3213"/>
                      <a:pt x="2854" y="3304"/>
                    </a:cubicBezTo>
                    <a:cubicBezTo>
                      <a:pt x="2283" y="3875"/>
                      <a:pt x="1804" y="4446"/>
                      <a:pt x="1325" y="5016"/>
                    </a:cubicBezTo>
                    <a:cubicBezTo>
                      <a:pt x="1249" y="5092"/>
                      <a:pt x="1360" y="5244"/>
                      <a:pt x="1453" y="5244"/>
                    </a:cubicBezTo>
                    <a:cubicBezTo>
                      <a:pt x="1472" y="5244"/>
                      <a:pt x="1491" y="5238"/>
                      <a:pt x="1507" y="5222"/>
                    </a:cubicBezTo>
                    <a:cubicBezTo>
                      <a:pt x="2078" y="4651"/>
                      <a:pt x="2648" y="4080"/>
                      <a:pt x="3219" y="3396"/>
                    </a:cubicBezTo>
                    <a:lnTo>
                      <a:pt x="3219" y="4925"/>
                    </a:lnTo>
                    <a:cubicBezTo>
                      <a:pt x="2945" y="5222"/>
                      <a:pt x="2557" y="5404"/>
                      <a:pt x="2283" y="5678"/>
                    </a:cubicBezTo>
                    <a:cubicBezTo>
                      <a:pt x="2202" y="5760"/>
                      <a:pt x="2237" y="5830"/>
                      <a:pt x="2297" y="5830"/>
                    </a:cubicBezTo>
                    <a:cubicBezTo>
                      <a:pt x="2320" y="5830"/>
                      <a:pt x="2348" y="5818"/>
                      <a:pt x="2375" y="5792"/>
                    </a:cubicBezTo>
                    <a:cubicBezTo>
                      <a:pt x="2648" y="5587"/>
                      <a:pt x="2945" y="5404"/>
                      <a:pt x="3219" y="5222"/>
                    </a:cubicBezTo>
                    <a:lnTo>
                      <a:pt x="3219" y="5313"/>
                    </a:lnTo>
                    <a:lnTo>
                      <a:pt x="3310" y="5313"/>
                    </a:lnTo>
                    <a:lnTo>
                      <a:pt x="3310" y="5678"/>
                    </a:lnTo>
                    <a:cubicBezTo>
                      <a:pt x="3310" y="5781"/>
                      <a:pt x="3362" y="5832"/>
                      <a:pt x="3424" y="5832"/>
                    </a:cubicBezTo>
                    <a:cubicBezTo>
                      <a:pt x="3487" y="5832"/>
                      <a:pt x="3561" y="5781"/>
                      <a:pt x="3607" y="5678"/>
                    </a:cubicBezTo>
                    <a:lnTo>
                      <a:pt x="3607" y="5587"/>
                    </a:lnTo>
                    <a:cubicBezTo>
                      <a:pt x="3790" y="5792"/>
                      <a:pt x="4086" y="5975"/>
                      <a:pt x="4360" y="6157"/>
                    </a:cubicBezTo>
                    <a:cubicBezTo>
                      <a:pt x="4378" y="6175"/>
                      <a:pt x="4396" y="6182"/>
                      <a:pt x="4413" y="6182"/>
                    </a:cubicBezTo>
                    <a:cubicBezTo>
                      <a:pt x="4487" y="6182"/>
                      <a:pt x="4544" y="6049"/>
                      <a:pt x="4452" y="5975"/>
                    </a:cubicBezTo>
                    <a:cubicBezTo>
                      <a:pt x="4178" y="5678"/>
                      <a:pt x="3881" y="5496"/>
                      <a:pt x="3607" y="5313"/>
                    </a:cubicBezTo>
                    <a:lnTo>
                      <a:pt x="3607" y="3784"/>
                    </a:lnTo>
                    <a:cubicBezTo>
                      <a:pt x="4086" y="4172"/>
                      <a:pt x="4452" y="4651"/>
                      <a:pt x="4931" y="4925"/>
                    </a:cubicBezTo>
                    <a:cubicBezTo>
                      <a:pt x="4970" y="4942"/>
                      <a:pt x="5005" y="4950"/>
                      <a:pt x="5036" y="4950"/>
                    </a:cubicBezTo>
                    <a:cubicBezTo>
                      <a:pt x="5165" y="4950"/>
                      <a:pt x="5210" y="4816"/>
                      <a:pt x="5136" y="4742"/>
                    </a:cubicBezTo>
                    <a:cubicBezTo>
                      <a:pt x="4566" y="4263"/>
                      <a:pt x="4086" y="3784"/>
                      <a:pt x="3607" y="3304"/>
                    </a:cubicBezTo>
                    <a:lnTo>
                      <a:pt x="3607" y="3304"/>
                    </a:lnTo>
                    <a:cubicBezTo>
                      <a:pt x="3892" y="3350"/>
                      <a:pt x="4178" y="3373"/>
                      <a:pt x="4463" y="3373"/>
                    </a:cubicBezTo>
                    <a:cubicBezTo>
                      <a:pt x="4748" y="3373"/>
                      <a:pt x="5034" y="3350"/>
                      <a:pt x="5319" y="3304"/>
                    </a:cubicBezTo>
                    <a:cubicBezTo>
                      <a:pt x="5319" y="3396"/>
                      <a:pt x="5410" y="3396"/>
                      <a:pt x="5410" y="3396"/>
                    </a:cubicBezTo>
                    <a:lnTo>
                      <a:pt x="5410" y="3510"/>
                    </a:lnTo>
                    <a:cubicBezTo>
                      <a:pt x="5593" y="3601"/>
                      <a:pt x="5798" y="3784"/>
                      <a:pt x="5890" y="3966"/>
                    </a:cubicBezTo>
                    <a:cubicBezTo>
                      <a:pt x="6072" y="4172"/>
                      <a:pt x="6164" y="4354"/>
                      <a:pt x="6369" y="4537"/>
                    </a:cubicBezTo>
                    <a:cubicBezTo>
                      <a:pt x="6460" y="4537"/>
                      <a:pt x="6552" y="4446"/>
                      <a:pt x="6552" y="4354"/>
                    </a:cubicBezTo>
                    <a:lnTo>
                      <a:pt x="6072" y="3875"/>
                    </a:lnTo>
                    <a:lnTo>
                      <a:pt x="5502" y="3304"/>
                    </a:lnTo>
                    <a:lnTo>
                      <a:pt x="5593" y="3304"/>
                    </a:lnTo>
                    <a:cubicBezTo>
                      <a:pt x="5798" y="3304"/>
                      <a:pt x="5981" y="3304"/>
                      <a:pt x="6164" y="3213"/>
                    </a:cubicBezTo>
                    <a:cubicBezTo>
                      <a:pt x="6369" y="3213"/>
                      <a:pt x="6369" y="2939"/>
                      <a:pt x="6164" y="2825"/>
                    </a:cubicBezTo>
                    <a:lnTo>
                      <a:pt x="5890" y="2825"/>
                    </a:lnTo>
                    <a:cubicBezTo>
                      <a:pt x="5981" y="2551"/>
                      <a:pt x="6164" y="2368"/>
                      <a:pt x="6278" y="2163"/>
                    </a:cubicBezTo>
                    <a:cubicBezTo>
                      <a:pt x="6278" y="2072"/>
                      <a:pt x="6164" y="2072"/>
                      <a:pt x="6164" y="2072"/>
                    </a:cubicBezTo>
                    <a:cubicBezTo>
                      <a:pt x="5981" y="2254"/>
                      <a:pt x="5798" y="2551"/>
                      <a:pt x="5707" y="2734"/>
                    </a:cubicBezTo>
                    <a:cubicBezTo>
                      <a:pt x="5593" y="2734"/>
                      <a:pt x="5593" y="2825"/>
                      <a:pt x="5593" y="2825"/>
                    </a:cubicBezTo>
                    <a:lnTo>
                      <a:pt x="3790" y="2825"/>
                    </a:lnTo>
                    <a:cubicBezTo>
                      <a:pt x="4360" y="2163"/>
                      <a:pt x="4931" y="1410"/>
                      <a:pt x="5502" y="748"/>
                    </a:cubicBezTo>
                    <a:cubicBezTo>
                      <a:pt x="5577" y="673"/>
                      <a:pt x="5528" y="520"/>
                      <a:pt x="5457" y="520"/>
                    </a:cubicBezTo>
                    <a:cubicBezTo>
                      <a:pt x="5442" y="520"/>
                      <a:pt x="5426" y="526"/>
                      <a:pt x="5410" y="542"/>
                    </a:cubicBezTo>
                    <a:cubicBezTo>
                      <a:pt x="4840" y="1227"/>
                      <a:pt x="4178" y="1889"/>
                      <a:pt x="3607" y="2460"/>
                    </a:cubicBezTo>
                    <a:lnTo>
                      <a:pt x="3607" y="1501"/>
                    </a:lnTo>
                    <a:cubicBezTo>
                      <a:pt x="3790" y="1227"/>
                      <a:pt x="3995" y="930"/>
                      <a:pt x="4178" y="657"/>
                    </a:cubicBezTo>
                    <a:cubicBezTo>
                      <a:pt x="4252" y="564"/>
                      <a:pt x="4146" y="426"/>
                      <a:pt x="4054" y="426"/>
                    </a:cubicBezTo>
                    <a:cubicBezTo>
                      <a:pt x="4033" y="426"/>
                      <a:pt x="4012" y="434"/>
                      <a:pt x="3995" y="451"/>
                    </a:cubicBezTo>
                    <a:cubicBezTo>
                      <a:pt x="3881" y="748"/>
                      <a:pt x="3698" y="930"/>
                      <a:pt x="3516" y="1113"/>
                    </a:cubicBezTo>
                    <a:lnTo>
                      <a:pt x="3516" y="86"/>
                    </a:lnTo>
                    <a:cubicBezTo>
                      <a:pt x="3516" y="29"/>
                      <a:pt x="3464" y="0"/>
                      <a:pt x="34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47"/>
              <p:cNvSpPr/>
              <p:nvPr/>
            </p:nvSpPr>
            <p:spPr>
              <a:xfrm>
                <a:off x="7750711" y="2592756"/>
                <a:ext cx="21223" cy="28811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272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365" y="389"/>
                      <a:pt x="571" y="754"/>
                      <a:pt x="753" y="1233"/>
                    </a:cubicBezTo>
                    <a:cubicBezTo>
                      <a:pt x="780" y="1260"/>
                      <a:pt x="807" y="1271"/>
                      <a:pt x="831" y="1271"/>
                    </a:cubicBezTo>
                    <a:cubicBezTo>
                      <a:pt x="890" y="1271"/>
                      <a:pt x="936" y="1207"/>
                      <a:pt x="936" y="1142"/>
                    </a:cubicBezTo>
                    <a:cubicBezTo>
                      <a:pt x="845" y="663"/>
                      <a:pt x="457" y="298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47"/>
              <p:cNvSpPr/>
              <p:nvPr/>
            </p:nvSpPr>
            <p:spPr>
              <a:xfrm>
                <a:off x="8399022" y="2203991"/>
                <a:ext cx="206817" cy="180498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7969" extrusionOk="0">
                    <a:moveTo>
                      <a:pt x="3652" y="0"/>
                    </a:moveTo>
                    <a:cubicBezTo>
                      <a:pt x="3584" y="0"/>
                      <a:pt x="3515" y="46"/>
                      <a:pt x="3515" y="137"/>
                    </a:cubicBezTo>
                    <a:cubicBezTo>
                      <a:pt x="3698" y="708"/>
                      <a:pt x="3789" y="1370"/>
                      <a:pt x="3903" y="1940"/>
                    </a:cubicBezTo>
                    <a:cubicBezTo>
                      <a:pt x="3903" y="2055"/>
                      <a:pt x="3789" y="2146"/>
                      <a:pt x="3789" y="2328"/>
                    </a:cubicBezTo>
                    <a:cubicBezTo>
                      <a:pt x="3789" y="2420"/>
                      <a:pt x="3995" y="2511"/>
                      <a:pt x="4086" y="2511"/>
                    </a:cubicBezTo>
                    <a:cubicBezTo>
                      <a:pt x="4177" y="2899"/>
                      <a:pt x="4177" y="3378"/>
                      <a:pt x="4268" y="3766"/>
                    </a:cubicBezTo>
                    <a:cubicBezTo>
                      <a:pt x="4268" y="3766"/>
                      <a:pt x="4177" y="3766"/>
                      <a:pt x="4086" y="3858"/>
                    </a:cubicBezTo>
                    <a:cubicBezTo>
                      <a:pt x="3219" y="3196"/>
                      <a:pt x="2283" y="2625"/>
                      <a:pt x="1415" y="1849"/>
                    </a:cubicBezTo>
                    <a:cubicBezTo>
                      <a:pt x="1398" y="1832"/>
                      <a:pt x="1378" y="1824"/>
                      <a:pt x="1357" y="1824"/>
                    </a:cubicBezTo>
                    <a:cubicBezTo>
                      <a:pt x="1268" y="1824"/>
                      <a:pt x="1176" y="1962"/>
                      <a:pt x="1324" y="2055"/>
                    </a:cubicBezTo>
                    <a:cubicBezTo>
                      <a:pt x="1986" y="2716"/>
                      <a:pt x="2762" y="3378"/>
                      <a:pt x="3607" y="3949"/>
                    </a:cubicBezTo>
                    <a:cubicBezTo>
                      <a:pt x="3036" y="4040"/>
                      <a:pt x="2374" y="4132"/>
                      <a:pt x="1803" y="4337"/>
                    </a:cubicBezTo>
                    <a:cubicBezTo>
                      <a:pt x="1621" y="4040"/>
                      <a:pt x="1415" y="3949"/>
                      <a:pt x="1233" y="3766"/>
                    </a:cubicBezTo>
                    <a:cubicBezTo>
                      <a:pt x="936" y="3470"/>
                      <a:pt x="662" y="3196"/>
                      <a:pt x="365" y="2990"/>
                    </a:cubicBezTo>
                    <a:cubicBezTo>
                      <a:pt x="274" y="2990"/>
                      <a:pt x="183" y="3082"/>
                      <a:pt x="274" y="3196"/>
                    </a:cubicBezTo>
                    <a:cubicBezTo>
                      <a:pt x="479" y="3470"/>
                      <a:pt x="753" y="3766"/>
                      <a:pt x="936" y="3949"/>
                    </a:cubicBezTo>
                    <a:lnTo>
                      <a:pt x="1324" y="4337"/>
                    </a:lnTo>
                    <a:cubicBezTo>
                      <a:pt x="936" y="4428"/>
                      <a:pt x="571" y="4520"/>
                      <a:pt x="183" y="4520"/>
                    </a:cubicBezTo>
                    <a:cubicBezTo>
                      <a:pt x="0" y="4520"/>
                      <a:pt x="91" y="4794"/>
                      <a:pt x="183" y="4794"/>
                    </a:cubicBezTo>
                    <a:cubicBezTo>
                      <a:pt x="753" y="4794"/>
                      <a:pt x="1324" y="4794"/>
                      <a:pt x="1803" y="4702"/>
                    </a:cubicBezTo>
                    <a:lnTo>
                      <a:pt x="1803" y="4702"/>
                    </a:lnTo>
                    <a:cubicBezTo>
                      <a:pt x="1507" y="5182"/>
                      <a:pt x="1233" y="5661"/>
                      <a:pt x="1050" y="6232"/>
                    </a:cubicBezTo>
                    <a:cubicBezTo>
                      <a:pt x="967" y="6365"/>
                      <a:pt x="1054" y="6450"/>
                      <a:pt x="1143" y="6450"/>
                    </a:cubicBezTo>
                    <a:cubicBezTo>
                      <a:pt x="1176" y="6450"/>
                      <a:pt x="1208" y="6439"/>
                      <a:pt x="1233" y="6414"/>
                    </a:cubicBezTo>
                    <a:cubicBezTo>
                      <a:pt x="1621" y="5935"/>
                      <a:pt x="1803" y="5364"/>
                      <a:pt x="2077" y="4908"/>
                    </a:cubicBezTo>
                    <a:cubicBezTo>
                      <a:pt x="2077" y="4794"/>
                      <a:pt x="2077" y="4702"/>
                      <a:pt x="1986" y="4702"/>
                    </a:cubicBezTo>
                    <a:cubicBezTo>
                      <a:pt x="2648" y="4611"/>
                      <a:pt x="3333" y="4611"/>
                      <a:pt x="3903" y="4520"/>
                    </a:cubicBezTo>
                    <a:lnTo>
                      <a:pt x="3903" y="4520"/>
                    </a:lnTo>
                    <a:cubicBezTo>
                      <a:pt x="3424" y="5364"/>
                      <a:pt x="2945" y="6323"/>
                      <a:pt x="2557" y="7281"/>
                    </a:cubicBezTo>
                    <a:cubicBezTo>
                      <a:pt x="2492" y="7411"/>
                      <a:pt x="2564" y="7540"/>
                      <a:pt x="2685" y="7540"/>
                    </a:cubicBezTo>
                    <a:cubicBezTo>
                      <a:pt x="2735" y="7540"/>
                      <a:pt x="2793" y="7518"/>
                      <a:pt x="2853" y="7464"/>
                    </a:cubicBezTo>
                    <a:cubicBezTo>
                      <a:pt x="3424" y="6505"/>
                      <a:pt x="3995" y="5570"/>
                      <a:pt x="4474" y="4520"/>
                    </a:cubicBezTo>
                    <a:cubicBezTo>
                      <a:pt x="4657" y="5182"/>
                      <a:pt x="4839" y="5844"/>
                      <a:pt x="5045" y="6505"/>
                    </a:cubicBezTo>
                    <a:cubicBezTo>
                      <a:pt x="4565" y="6893"/>
                      <a:pt x="4268" y="7373"/>
                      <a:pt x="3903" y="7761"/>
                    </a:cubicBezTo>
                    <a:cubicBezTo>
                      <a:pt x="3811" y="7835"/>
                      <a:pt x="3928" y="7968"/>
                      <a:pt x="4024" y="7968"/>
                    </a:cubicBezTo>
                    <a:cubicBezTo>
                      <a:pt x="4047" y="7968"/>
                      <a:pt x="4068" y="7961"/>
                      <a:pt x="4086" y="7943"/>
                    </a:cubicBezTo>
                    <a:cubicBezTo>
                      <a:pt x="4360" y="7555"/>
                      <a:pt x="4748" y="7281"/>
                      <a:pt x="5045" y="6893"/>
                    </a:cubicBezTo>
                    <a:cubicBezTo>
                      <a:pt x="5045" y="6985"/>
                      <a:pt x="5045" y="6985"/>
                      <a:pt x="5136" y="6985"/>
                    </a:cubicBezTo>
                    <a:cubicBezTo>
                      <a:pt x="5136" y="7190"/>
                      <a:pt x="5227" y="7281"/>
                      <a:pt x="5227" y="7464"/>
                    </a:cubicBezTo>
                    <a:cubicBezTo>
                      <a:pt x="5262" y="7534"/>
                      <a:pt x="5327" y="7564"/>
                      <a:pt x="5394" y="7564"/>
                    </a:cubicBezTo>
                    <a:cubicBezTo>
                      <a:pt x="5502" y="7564"/>
                      <a:pt x="5615" y="7486"/>
                      <a:pt x="5615" y="7373"/>
                    </a:cubicBezTo>
                    <a:lnTo>
                      <a:pt x="5615" y="7281"/>
                    </a:lnTo>
                    <a:cubicBezTo>
                      <a:pt x="5980" y="7464"/>
                      <a:pt x="6368" y="7647"/>
                      <a:pt x="6756" y="7761"/>
                    </a:cubicBezTo>
                    <a:cubicBezTo>
                      <a:pt x="6780" y="7773"/>
                      <a:pt x="6803" y="7778"/>
                      <a:pt x="6823" y="7778"/>
                    </a:cubicBezTo>
                    <a:cubicBezTo>
                      <a:pt x="6958" y="7778"/>
                      <a:pt x="7006" y="7543"/>
                      <a:pt x="6848" y="7464"/>
                    </a:cubicBezTo>
                    <a:cubicBezTo>
                      <a:pt x="6460" y="7281"/>
                      <a:pt x="5980" y="7076"/>
                      <a:pt x="5501" y="6893"/>
                    </a:cubicBezTo>
                    <a:cubicBezTo>
                      <a:pt x="5410" y="6232"/>
                      <a:pt x="5227" y="5570"/>
                      <a:pt x="5045" y="4908"/>
                    </a:cubicBezTo>
                    <a:lnTo>
                      <a:pt x="5045" y="4908"/>
                    </a:lnTo>
                    <a:cubicBezTo>
                      <a:pt x="5798" y="5273"/>
                      <a:pt x="6460" y="5661"/>
                      <a:pt x="7213" y="5935"/>
                    </a:cubicBezTo>
                    <a:cubicBezTo>
                      <a:pt x="7245" y="5953"/>
                      <a:pt x="7275" y="5961"/>
                      <a:pt x="7301" y="5961"/>
                    </a:cubicBezTo>
                    <a:cubicBezTo>
                      <a:pt x="7440" y="5961"/>
                      <a:pt x="7481" y="5738"/>
                      <a:pt x="7327" y="5661"/>
                    </a:cubicBezTo>
                    <a:cubicBezTo>
                      <a:pt x="6551" y="5273"/>
                      <a:pt x="5706" y="4794"/>
                      <a:pt x="4930" y="4337"/>
                    </a:cubicBezTo>
                    <a:cubicBezTo>
                      <a:pt x="5706" y="4132"/>
                      <a:pt x="6460" y="4040"/>
                      <a:pt x="7213" y="3766"/>
                    </a:cubicBezTo>
                    <a:cubicBezTo>
                      <a:pt x="7213" y="3858"/>
                      <a:pt x="7213" y="3858"/>
                      <a:pt x="7327" y="3858"/>
                    </a:cubicBezTo>
                    <a:cubicBezTo>
                      <a:pt x="7601" y="4040"/>
                      <a:pt x="7898" y="4223"/>
                      <a:pt x="8080" y="4428"/>
                    </a:cubicBezTo>
                    <a:cubicBezTo>
                      <a:pt x="8354" y="4611"/>
                      <a:pt x="8651" y="4908"/>
                      <a:pt x="8925" y="4999"/>
                    </a:cubicBezTo>
                    <a:cubicBezTo>
                      <a:pt x="9039" y="4999"/>
                      <a:pt x="9130" y="4908"/>
                      <a:pt x="9039" y="4794"/>
                    </a:cubicBezTo>
                    <a:cubicBezTo>
                      <a:pt x="8834" y="4611"/>
                      <a:pt x="8560" y="4428"/>
                      <a:pt x="8354" y="4337"/>
                    </a:cubicBezTo>
                    <a:cubicBezTo>
                      <a:pt x="8080" y="4132"/>
                      <a:pt x="7692" y="3949"/>
                      <a:pt x="7418" y="3766"/>
                    </a:cubicBezTo>
                    <a:lnTo>
                      <a:pt x="7510" y="3652"/>
                    </a:lnTo>
                    <a:cubicBezTo>
                      <a:pt x="7784" y="3561"/>
                      <a:pt x="7989" y="3470"/>
                      <a:pt x="8263" y="3378"/>
                    </a:cubicBezTo>
                    <a:cubicBezTo>
                      <a:pt x="8560" y="3287"/>
                      <a:pt x="8354" y="2899"/>
                      <a:pt x="8080" y="2899"/>
                    </a:cubicBezTo>
                    <a:cubicBezTo>
                      <a:pt x="7989" y="2990"/>
                      <a:pt x="7898" y="2990"/>
                      <a:pt x="7692" y="2990"/>
                    </a:cubicBezTo>
                    <a:cubicBezTo>
                      <a:pt x="7692" y="2990"/>
                      <a:pt x="7692" y="2899"/>
                      <a:pt x="7784" y="2899"/>
                    </a:cubicBezTo>
                    <a:cubicBezTo>
                      <a:pt x="7898" y="2625"/>
                      <a:pt x="7989" y="2328"/>
                      <a:pt x="7989" y="1940"/>
                    </a:cubicBezTo>
                    <a:cubicBezTo>
                      <a:pt x="7989" y="1895"/>
                      <a:pt x="7966" y="1872"/>
                      <a:pt x="7929" y="1872"/>
                    </a:cubicBezTo>
                    <a:cubicBezTo>
                      <a:pt x="7892" y="1872"/>
                      <a:pt x="7841" y="1895"/>
                      <a:pt x="7784" y="1940"/>
                    </a:cubicBezTo>
                    <a:cubicBezTo>
                      <a:pt x="7692" y="2237"/>
                      <a:pt x="7510" y="2511"/>
                      <a:pt x="7418" y="2899"/>
                    </a:cubicBezTo>
                    <a:cubicBezTo>
                      <a:pt x="7418" y="2899"/>
                      <a:pt x="7327" y="2990"/>
                      <a:pt x="7327" y="3082"/>
                    </a:cubicBezTo>
                    <a:cubicBezTo>
                      <a:pt x="6551" y="3287"/>
                      <a:pt x="5798" y="3470"/>
                      <a:pt x="4930" y="3652"/>
                    </a:cubicBezTo>
                    <a:cubicBezTo>
                      <a:pt x="5501" y="2511"/>
                      <a:pt x="6072" y="1370"/>
                      <a:pt x="6642" y="343"/>
                    </a:cubicBezTo>
                    <a:cubicBezTo>
                      <a:pt x="6726" y="191"/>
                      <a:pt x="6587" y="102"/>
                      <a:pt x="6472" y="102"/>
                    </a:cubicBezTo>
                    <a:cubicBezTo>
                      <a:pt x="6431" y="102"/>
                      <a:pt x="6392" y="113"/>
                      <a:pt x="6368" y="137"/>
                    </a:cubicBezTo>
                    <a:cubicBezTo>
                      <a:pt x="5798" y="1187"/>
                      <a:pt x="5227" y="2237"/>
                      <a:pt x="4657" y="3196"/>
                    </a:cubicBezTo>
                    <a:cubicBezTo>
                      <a:pt x="4565" y="2808"/>
                      <a:pt x="4360" y="2420"/>
                      <a:pt x="4268" y="1940"/>
                    </a:cubicBezTo>
                    <a:cubicBezTo>
                      <a:pt x="4474" y="1575"/>
                      <a:pt x="4657" y="1096"/>
                      <a:pt x="4839" y="708"/>
                    </a:cubicBezTo>
                    <a:cubicBezTo>
                      <a:pt x="4904" y="579"/>
                      <a:pt x="4786" y="450"/>
                      <a:pt x="4679" y="450"/>
                    </a:cubicBezTo>
                    <a:cubicBezTo>
                      <a:pt x="4634" y="450"/>
                      <a:pt x="4592" y="472"/>
                      <a:pt x="4565" y="525"/>
                    </a:cubicBezTo>
                    <a:cubicBezTo>
                      <a:pt x="4474" y="799"/>
                      <a:pt x="4268" y="1096"/>
                      <a:pt x="4177" y="1370"/>
                    </a:cubicBezTo>
                    <a:cubicBezTo>
                      <a:pt x="3995" y="1005"/>
                      <a:pt x="3903" y="525"/>
                      <a:pt x="3789" y="137"/>
                    </a:cubicBezTo>
                    <a:cubicBezTo>
                      <a:pt x="3789" y="46"/>
                      <a:pt x="3721" y="0"/>
                      <a:pt x="36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47"/>
              <p:cNvSpPr/>
              <p:nvPr/>
            </p:nvSpPr>
            <p:spPr>
              <a:xfrm>
                <a:off x="8450710" y="2224670"/>
                <a:ext cx="36738" cy="28788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71" extrusionOk="0">
                    <a:moveTo>
                      <a:pt x="1" y="0"/>
                    </a:moveTo>
                    <a:cubicBezTo>
                      <a:pt x="571" y="274"/>
                      <a:pt x="937" y="753"/>
                      <a:pt x="1416" y="1233"/>
                    </a:cubicBezTo>
                    <a:cubicBezTo>
                      <a:pt x="1443" y="1260"/>
                      <a:pt x="1471" y="1271"/>
                      <a:pt x="1499" y="1271"/>
                    </a:cubicBezTo>
                    <a:cubicBezTo>
                      <a:pt x="1564" y="1271"/>
                      <a:pt x="1621" y="1206"/>
                      <a:pt x="1621" y="1142"/>
                    </a:cubicBezTo>
                    <a:cubicBezTo>
                      <a:pt x="1233" y="571"/>
                      <a:pt x="663" y="18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47"/>
              <p:cNvSpPr/>
              <p:nvPr/>
            </p:nvSpPr>
            <p:spPr>
              <a:xfrm>
                <a:off x="7821538" y="1543607"/>
                <a:ext cx="206455" cy="179932"/>
              </a:xfrm>
              <a:custGeom>
                <a:avLst/>
                <a:gdLst/>
                <a:ahLst/>
                <a:cxnLst/>
                <a:rect l="l" t="t" r="r" b="b"/>
                <a:pathLst>
                  <a:path w="9115" h="7944" extrusionOk="0">
                    <a:moveTo>
                      <a:pt x="3675" y="0"/>
                    </a:moveTo>
                    <a:cubicBezTo>
                      <a:pt x="3594" y="0"/>
                      <a:pt x="3515" y="78"/>
                      <a:pt x="3515" y="191"/>
                    </a:cubicBezTo>
                    <a:cubicBezTo>
                      <a:pt x="3721" y="762"/>
                      <a:pt x="3812" y="1332"/>
                      <a:pt x="3903" y="1903"/>
                    </a:cubicBezTo>
                    <a:cubicBezTo>
                      <a:pt x="3903" y="1994"/>
                      <a:pt x="3812" y="2200"/>
                      <a:pt x="3812" y="2291"/>
                    </a:cubicBezTo>
                    <a:cubicBezTo>
                      <a:pt x="3745" y="2425"/>
                      <a:pt x="3825" y="2509"/>
                      <a:pt x="3909" y="2509"/>
                    </a:cubicBezTo>
                    <a:cubicBezTo>
                      <a:pt x="3939" y="2509"/>
                      <a:pt x="3970" y="2498"/>
                      <a:pt x="3995" y="2474"/>
                    </a:cubicBezTo>
                    <a:cubicBezTo>
                      <a:pt x="4086" y="2862"/>
                      <a:pt x="4177" y="3341"/>
                      <a:pt x="4291" y="3706"/>
                    </a:cubicBezTo>
                    <a:cubicBezTo>
                      <a:pt x="4291" y="3820"/>
                      <a:pt x="4177" y="3820"/>
                      <a:pt x="4086" y="3820"/>
                    </a:cubicBezTo>
                    <a:cubicBezTo>
                      <a:pt x="3241" y="3250"/>
                      <a:pt x="2283" y="2565"/>
                      <a:pt x="1438" y="1812"/>
                    </a:cubicBezTo>
                    <a:cubicBezTo>
                      <a:pt x="1418" y="1795"/>
                      <a:pt x="1395" y="1787"/>
                      <a:pt x="1371" y="1787"/>
                    </a:cubicBezTo>
                    <a:cubicBezTo>
                      <a:pt x="1267" y="1787"/>
                      <a:pt x="1158" y="1940"/>
                      <a:pt x="1233" y="2108"/>
                    </a:cubicBezTo>
                    <a:cubicBezTo>
                      <a:pt x="2009" y="2679"/>
                      <a:pt x="2762" y="3341"/>
                      <a:pt x="3607" y="3912"/>
                    </a:cubicBezTo>
                    <a:cubicBezTo>
                      <a:pt x="2945" y="4003"/>
                      <a:pt x="2374" y="4185"/>
                      <a:pt x="1803" y="4277"/>
                    </a:cubicBezTo>
                    <a:cubicBezTo>
                      <a:pt x="1621" y="4094"/>
                      <a:pt x="1438" y="3912"/>
                      <a:pt x="1142" y="3706"/>
                    </a:cubicBezTo>
                    <a:cubicBezTo>
                      <a:pt x="959" y="3523"/>
                      <a:pt x="662" y="3250"/>
                      <a:pt x="388" y="3044"/>
                    </a:cubicBezTo>
                    <a:cubicBezTo>
                      <a:pt x="362" y="3017"/>
                      <a:pt x="333" y="3006"/>
                      <a:pt x="306" y="3006"/>
                    </a:cubicBezTo>
                    <a:cubicBezTo>
                      <a:pt x="240" y="3006"/>
                      <a:pt x="183" y="3071"/>
                      <a:pt x="183" y="3135"/>
                    </a:cubicBezTo>
                    <a:lnTo>
                      <a:pt x="959" y="3912"/>
                    </a:lnTo>
                    <a:cubicBezTo>
                      <a:pt x="1050" y="4094"/>
                      <a:pt x="1233" y="4185"/>
                      <a:pt x="1324" y="4391"/>
                    </a:cubicBezTo>
                    <a:cubicBezTo>
                      <a:pt x="959" y="4391"/>
                      <a:pt x="571" y="4482"/>
                      <a:pt x="183" y="4573"/>
                    </a:cubicBezTo>
                    <a:cubicBezTo>
                      <a:pt x="0" y="4573"/>
                      <a:pt x="92" y="4847"/>
                      <a:pt x="183" y="4847"/>
                    </a:cubicBezTo>
                    <a:cubicBezTo>
                      <a:pt x="754" y="4756"/>
                      <a:pt x="1233" y="4756"/>
                      <a:pt x="1803" y="4665"/>
                    </a:cubicBezTo>
                    <a:lnTo>
                      <a:pt x="1803" y="4756"/>
                    </a:lnTo>
                    <a:cubicBezTo>
                      <a:pt x="1530" y="5235"/>
                      <a:pt x="1233" y="5715"/>
                      <a:pt x="959" y="6194"/>
                    </a:cubicBezTo>
                    <a:cubicBezTo>
                      <a:pt x="959" y="6323"/>
                      <a:pt x="1050" y="6452"/>
                      <a:pt x="1136" y="6452"/>
                    </a:cubicBezTo>
                    <a:cubicBezTo>
                      <a:pt x="1172" y="6452"/>
                      <a:pt x="1206" y="6430"/>
                      <a:pt x="1233" y="6377"/>
                    </a:cubicBezTo>
                    <a:cubicBezTo>
                      <a:pt x="1530" y="5897"/>
                      <a:pt x="1803" y="5418"/>
                      <a:pt x="2100" y="4847"/>
                    </a:cubicBezTo>
                    <a:cubicBezTo>
                      <a:pt x="2100" y="4847"/>
                      <a:pt x="2100" y="4756"/>
                      <a:pt x="2009" y="4665"/>
                    </a:cubicBezTo>
                    <a:cubicBezTo>
                      <a:pt x="2671" y="4665"/>
                      <a:pt x="3241" y="4573"/>
                      <a:pt x="3903" y="4482"/>
                    </a:cubicBezTo>
                    <a:lnTo>
                      <a:pt x="3903" y="4482"/>
                    </a:lnTo>
                    <a:cubicBezTo>
                      <a:pt x="3424" y="5327"/>
                      <a:pt x="2945" y="6285"/>
                      <a:pt x="2465" y="7244"/>
                    </a:cubicBezTo>
                    <a:cubicBezTo>
                      <a:pt x="2401" y="7373"/>
                      <a:pt x="2530" y="7502"/>
                      <a:pt x="2644" y="7502"/>
                    </a:cubicBezTo>
                    <a:cubicBezTo>
                      <a:pt x="2691" y="7502"/>
                      <a:pt x="2735" y="7480"/>
                      <a:pt x="2762" y="7427"/>
                    </a:cubicBezTo>
                    <a:cubicBezTo>
                      <a:pt x="3424" y="6468"/>
                      <a:pt x="3903" y="5532"/>
                      <a:pt x="4474" y="4573"/>
                    </a:cubicBezTo>
                    <a:cubicBezTo>
                      <a:pt x="4657" y="5235"/>
                      <a:pt x="4748" y="5897"/>
                      <a:pt x="4953" y="6559"/>
                    </a:cubicBezTo>
                    <a:cubicBezTo>
                      <a:pt x="4565" y="6947"/>
                      <a:pt x="4291" y="7335"/>
                      <a:pt x="3903" y="7815"/>
                    </a:cubicBezTo>
                    <a:cubicBezTo>
                      <a:pt x="3839" y="7879"/>
                      <a:pt x="3866" y="7944"/>
                      <a:pt x="3919" y="7944"/>
                    </a:cubicBezTo>
                    <a:cubicBezTo>
                      <a:pt x="3941" y="7944"/>
                      <a:pt x="3968" y="7933"/>
                      <a:pt x="3995" y="7906"/>
                    </a:cubicBezTo>
                    <a:cubicBezTo>
                      <a:pt x="4383" y="7609"/>
                      <a:pt x="4748" y="7244"/>
                      <a:pt x="5045" y="6856"/>
                    </a:cubicBezTo>
                    <a:cubicBezTo>
                      <a:pt x="5045" y="6947"/>
                      <a:pt x="5045" y="6947"/>
                      <a:pt x="5136" y="6947"/>
                    </a:cubicBezTo>
                    <a:lnTo>
                      <a:pt x="5136" y="7039"/>
                    </a:lnTo>
                    <a:cubicBezTo>
                      <a:pt x="5136" y="7130"/>
                      <a:pt x="5227" y="7335"/>
                      <a:pt x="5227" y="7427"/>
                    </a:cubicBezTo>
                    <a:cubicBezTo>
                      <a:pt x="5266" y="7541"/>
                      <a:pt x="5340" y="7592"/>
                      <a:pt x="5413" y="7592"/>
                    </a:cubicBezTo>
                    <a:cubicBezTo>
                      <a:pt x="5515" y="7592"/>
                      <a:pt x="5615" y="7494"/>
                      <a:pt x="5615" y="7335"/>
                    </a:cubicBezTo>
                    <a:cubicBezTo>
                      <a:pt x="5615" y="7335"/>
                      <a:pt x="5615" y="7296"/>
                      <a:pt x="5590" y="7269"/>
                    </a:cubicBezTo>
                    <a:lnTo>
                      <a:pt x="5590" y="7269"/>
                    </a:lnTo>
                    <a:cubicBezTo>
                      <a:pt x="6037" y="7444"/>
                      <a:pt x="6387" y="7619"/>
                      <a:pt x="6757" y="7815"/>
                    </a:cubicBezTo>
                    <a:cubicBezTo>
                      <a:pt x="6848" y="7815"/>
                      <a:pt x="6939" y="7609"/>
                      <a:pt x="6848" y="7518"/>
                    </a:cubicBezTo>
                    <a:cubicBezTo>
                      <a:pt x="6369" y="7244"/>
                      <a:pt x="6003" y="7039"/>
                      <a:pt x="5524" y="6856"/>
                    </a:cubicBezTo>
                    <a:cubicBezTo>
                      <a:pt x="5319" y="6194"/>
                      <a:pt x="5227" y="5532"/>
                      <a:pt x="5045" y="4847"/>
                    </a:cubicBezTo>
                    <a:lnTo>
                      <a:pt x="5045" y="4847"/>
                    </a:lnTo>
                    <a:cubicBezTo>
                      <a:pt x="5707" y="5327"/>
                      <a:pt x="6460" y="5715"/>
                      <a:pt x="7236" y="5989"/>
                    </a:cubicBezTo>
                    <a:cubicBezTo>
                      <a:pt x="7327" y="5989"/>
                      <a:pt x="7510" y="5715"/>
                      <a:pt x="7327" y="5715"/>
                    </a:cubicBezTo>
                    <a:cubicBezTo>
                      <a:pt x="6460" y="5235"/>
                      <a:pt x="5707" y="4756"/>
                      <a:pt x="4953" y="4277"/>
                    </a:cubicBezTo>
                    <a:cubicBezTo>
                      <a:pt x="5707" y="4185"/>
                      <a:pt x="6460" y="4003"/>
                      <a:pt x="7145" y="3706"/>
                    </a:cubicBezTo>
                    <a:cubicBezTo>
                      <a:pt x="7236" y="3820"/>
                      <a:pt x="7236" y="3820"/>
                      <a:pt x="7327" y="3820"/>
                    </a:cubicBezTo>
                    <a:lnTo>
                      <a:pt x="7327" y="3912"/>
                    </a:lnTo>
                    <a:cubicBezTo>
                      <a:pt x="7601" y="4094"/>
                      <a:pt x="7807" y="4277"/>
                      <a:pt x="8080" y="4482"/>
                    </a:cubicBezTo>
                    <a:cubicBezTo>
                      <a:pt x="8377" y="4665"/>
                      <a:pt x="8651" y="4847"/>
                      <a:pt x="8948" y="4961"/>
                    </a:cubicBezTo>
                    <a:cubicBezTo>
                      <a:pt x="8964" y="4977"/>
                      <a:pt x="8980" y="4984"/>
                      <a:pt x="8995" y="4984"/>
                    </a:cubicBezTo>
                    <a:cubicBezTo>
                      <a:pt x="9065" y="4984"/>
                      <a:pt x="9114" y="4831"/>
                      <a:pt x="9039" y="4756"/>
                    </a:cubicBezTo>
                    <a:cubicBezTo>
                      <a:pt x="8857" y="4573"/>
                      <a:pt x="8560" y="4391"/>
                      <a:pt x="8286" y="4277"/>
                    </a:cubicBezTo>
                    <a:cubicBezTo>
                      <a:pt x="7989" y="4094"/>
                      <a:pt x="7715" y="3912"/>
                      <a:pt x="7419" y="3706"/>
                    </a:cubicBezTo>
                    <a:lnTo>
                      <a:pt x="7419" y="3615"/>
                    </a:lnTo>
                    <a:cubicBezTo>
                      <a:pt x="7715" y="3523"/>
                      <a:pt x="7989" y="3432"/>
                      <a:pt x="8286" y="3341"/>
                    </a:cubicBezTo>
                    <a:cubicBezTo>
                      <a:pt x="8449" y="3259"/>
                      <a:pt x="8393" y="2939"/>
                      <a:pt x="8166" y="2939"/>
                    </a:cubicBezTo>
                    <a:cubicBezTo>
                      <a:pt x="8140" y="2939"/>
                      <a:pt x="8111" y="2943"/>
                      <a:pt x="8080" y="2953"/>
                    </a:cubicBezTo>
                    <a:lnTo>
                      <a:pt x="7715" y="2953"/>
                    </a:lnTo>
                    <a:lnTo>
                      <a:pt x="7715" y="2862"/>
                    </a:lnTo>
                    <a:cubicBezTo>
                      <a:pt x="7807" y="2565"/>
                      <a:pt x="7989" y="2291"/>
                      <a:pt x="7989" y="1994"/>
                    </a:cubicBezTo>
                    <a:cubicBezTo>
                      <a:pt x="7989" y="1930"/>
                      <a:pt x="7943" y="1865"/>
                      <a:pt x="7884" y="1865"/>
                    </a:cubicBezTo>
                    <a:cubicBezTo>
                      <a:pt x="7860" y="1865"/>
                      <a:pt x="7833" y="1876"/>
                      <a:pt x="7807" y="1903"/>
                    </a:cubicBezTo>
                    <a:cubicBezTo>
                      <a:pt x="7601" y="2200"/>
                      <a:pt x="7510" y="2565"/>
                      <a:pt x="7419" y="2862"/>
                    </a:cubicBezTo>
                    <a:cubicBezTo>
                      <a:pt x="7419" y="2953"/>
                      <a:pt x="7327" y="2953"/>
                      <a:pt x="7327" y="3044"/>
                    </a:cubicBezTo>
                    <a:cubicBezTo>
                      <a:pt x="6574" y="3250"/>
                      <a:pt x="5707" y="3432"/>
                      <a:pt x="4953" y="3615"/>
                    </a:cubicBezTo>
                    <a:cubicBezTo>
                      <a:pt x="5524" y="2474"/>
                      <a:pt x="6095" y="1424"/>
                      <a:pt x="6665" y="282"/>
                    </a:cubicBezTo>
                    <a:cubicBezTo>
                      <a:pt x="6665" y="219"/>
                      <a:pt x="6568" y="113"/>
                      <a:pt x="6477" y="113"/>
                    </a:cubicBezTo>
                    <a:cubicBezTo>
                      <a:pt x="6436" y="113"/>
                      <a:pt x="6397" y="134"/>
                      <a:pt x="6369" y="191"/>
                    </a:cubicBezTo>
                    <a:cubicBezTo>
                      <a:pt x="5798" y="1150"/>
                      <a:pt x="5227" y="2200"/>
                      <a:pt x="4657" y="3250"/>
                    </a:cubicBezTo>
                    <a:cubicBezTo>
                      <a:pt x="4474" y="2770"/>
                      <a:pt x="4383" y="2382"/>
                      <a:pt x="4291" y="1994"/>
                    </a:cubicBezTo>
                    <a:cubicBezTo>
                      <a:pt x="4474" y="1538"/>
                      <a:pt x="4657" y="1150"/>
                      <a:pt x="4862" y="670"/>
                    </a:cubicBezTo>
                    <a:cubicBezTo>
                      <a:pt x="4862" y="542"/>
                      <a:pt x="4760" y="402"/>
                      <a:pt x="4668" y="402"/>
                    </a:cubicBezTo>
                    <a:cubicBezTo>
                      <a:pt x="4629" y="402"/>
                      <a:pt x="4592" y="427"/>
                      <a:pt x="4565" y="488"/>
                    </a:cubicBezTo>
                    <a:cubicBezTo>
                      <a:pt x="4383" y="762"/>
                      <a:pt x="4291" y="1058"/>
                      <a:pt x="4086" y="1424"/>
                    </a:cubicBezTo>
                    <a:cubicBezTo>
                      <a:pt x="3995" y="967"/>
                      <a:pt x="3903" y="488"/>
                      <a:pt x="3812" y="100"/>
                    </a:cubicBezTo>
                    <a:cubicBezTo>
                      <a:pt x="3777" y="30"/>
                      <a:pt x="3726" y="0"/>
                      <a:pt x="36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47"/>
              <p:cNvSpPr/>
              <p:nvPr/>
            </p:nvSpPr>
            <p:spPr>
              <a:xfrm>
                <a:off x="7871164" y="1562905"/>
                <a:ext cx="38256" cy="31325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383" extrusionOk="0">
                    <a:moveTo>
                      <a:pt x="92" y="1"/>
                    </a:moveTo>
                    <a:cubicBezTo>
                      <a:pt x="92" y="1"/>
                      <a:pt x="1" y="1"/>
                      <a:pt x="92" y="115"/>
                    </a:cubicBezTo>
                    <a:cubicBezTo>
                      <a:pt x="662" y="389"/>
                      <a:pt x="1050" y="777"/>
                      <a:pt x="1530" y="1348"/>
                    </a:cubicBezTo>
                    <a:cubicBezTo>
                      <a:pt x="1530" y="1372"/>
                      <a:pt x="1542" y="1383"/>
                      <a:pt x="1559" y="1383"/>
                    </a:cubicBezTo>
                    <a:cubicBezTo>
                      <a:pt x="1607" y="1383"/>
                      <a:pt x="1688" y="1294"/>
                      <a:pt x="1621" y="1142"/>
                    </a:cubicBezTo>
                    <a:cubicBezTo>
                      <a:pt x="1324" y="572"/>
                      <a:pt x="662" y="206"/>
                      <a:pt x="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47"/>
              <p:cNvSpPr/>
              <p:nvPr/>
            </p:nvSpPr>
            <p:spPr>
              <a:xfrm>
                <a:off x="7306612" y="1046575"/>
                <a:ext cx="123057" cy="117418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5184" extrusionOk="0">
                    <a:moveTo>
                      <a:pt x="2192" y="0"/>
                    </a:moveTo>
                    <a:cubicBezTo>
                      <a:pt x="2146" y="0"/>
                      <a:pt x="2100" y="29"/>
                      <a:pt x="2100" y="86"/>
                    </a:cubicBezTo>
                    <a:cubicBezTo>
                      <a:pt x="2192" y="748"/>
                      <a:pt x="2192" y="1318"/>
                      <a:pt x="2283" y="1980"/>
                    </a:cubicBezTo>
                    <a:cubicBezTo>
                      <a:pt x="2009" y="1798"/>
                      <a:pt x="1712" y="1501"/>
                      <a:pt x="1347" y="1318"/>
                    </a:cubicBezTo>
                    <a:lnTo>
                      <a:pt x="1347" y="839"/>
                    </a:lnTo>
                    <a:cubicBezTo>
                      <a:pt x="1347" y="542"/>
                      <a:pt x="1347" y="360"/>
                      <a:pt x="1233" y="86"/>
                    </a:cubicBezTo>
                    <a:cubicBezTo>
                      <a:pt x="1233" y="86"/>
                      <a:pt x="1142" y="86"/>
                      <a:pt x="1142" y="177"/>
                    </a:cubicBezTo>
                    <a:lnTo>
                      <a:pt x="1142" y="839"/>
                    </a:lnTo>
                    <a:lnTo>
                      <a:pt x="1142" y="1227"/>
                    </a:lnTo>
                    <a:cubicBezTo>
                      <a:pt x="959" y="1022"/>
                      <a:pt x="662" y="839"/>
                      <a:pt x="480" y="748"/>
                    </a:cubicBezTo>
                    <a:cubicBezTo>
                      <a:pt x="461" y="729"/>
                      <a:pt x="443" y="722"/>
                      <a:pt x="426" y="722"/>
                    </a:cubicBezTo>
                    <a:cubicBezTo>
                      <a:pt x="359" y="722"/>
                      <a:pt x="315" y="839"/>
                      <a:pt x="388" y="839"/>
                    </a:cubicBezTo>
                    <a:cubicBezTo>
                      <a:pt x="662" y="1113"/>
                      <a:pt x="868" y="1318"/>
                      <a:pt x="1142" y="1501"/>
                    </a:cubicBezTo>
                    <a:cubicBezTo>
                      <a:pt x="868" y="1592"/>
                      <a:pt x="480" y="1684"/>
                      <a:pt x="92" y="1889"/>
                    </a:cubicBezTo>
                    <a:cubicBezTo>
                      <a:pt x="0" y="1889"/>
                      <a:pt x="0" y="2072"/>
                      <a:pt x="206" y="2072"/>
                    </a:cubicBezTo>
                    <a:cubicBezTo>
                      <a:pt x="480" y="1980"/>
                      <a:pt x="868" y="1889"/>
                      <a:pt x="1233" y="1684"/>
                    </a:cubicBezTo>
                    <a:lnTo>
                      <a:pt x="1233" y="1592"/>
                    </a:lnTo>
                    <a:cubicBezTo>
                      <a:pt x="1621" y="1889"/>
                      <a:pt x="1918" y="2163"/>
                      <a:pt x="2192" y="2368"/>
                    </a:cubicBezTo>
                    <a:cubicBezTo>
                      <a:pt x="1621" y="2551"/>
                      <a:pt x="959" y="2734"/>
                      <a:pt x="388" y="3030"/>
                    </a:cubicBezTo>
                    <a:cubicBezTo>
                      <a:pt x="206" y="3030"/>
                      <a:pt x="297" y="3213"/>
                      <a:pt x="388" y="3213"/>
                    </a:cubicBezTo>
                    <a:cubicBezTo>
                      <a:pt x="1050" y="3030"/>
                      <a:pt x="1803" y="2825"/>
                      <a:pt x="2488" y="2642"/>
                    </a:cubicBezTo>
                    <a:lnTo>
                      <a:pt x="2488" y="2642"/>
                    </a:lnTo>
                    <a:cubicBezTo>
                      <a:pt x="2192" y="3030"/>
                      <a:pt x="2009" y="3395"/>
                      <a:pt x="1803" y="3783"/>
                    </a:cubicBezTo>
                    <a:cubicBezTo>
                      <a:pt x="1438" y="3783"/>
                      <a:pt x="1050" y="3875"/>
                      <a:pt x="776" y="3875"/>
                    </a:cubicBezTo>
                    <a:cubicBezTo>
                      <a:pt x="662" y="3875"/>
                      <a:pt x="662" y="3966"/>
                      <a:pt x="776" y="3966"/>
                    </a:cubicBezTo>
                    <a:lnTo>
                      <a:pt x="1621" y="3966"/>
                    </a:lnTo>
                    <a:lnTo>
                      <a:pt x="1621" y="4080"/>
                    </a:lnTo>
                    <a:cubicBezTo>
                      <a:pt x="1621" y="4172"/>
                      <a:pt x="1530" y="4263"/>
                      <a:pt x="1530" y="4354"/>
                    </a:cubicBezTo>
                    <a:cubicBezTo>
                      <a:pt x="1465" y="4419"/>
                      <a:pt x="1537" y="4483"/>
                      <a:pt x="1618" y="4483"/>
                    </a:cubicBezTo>
                    <a:cubicBezTo>
                      <a:pt x="1651" y="4483"/>
                      <a:pt x="1685" y="4472"/>
                      <a:pt x="1712" y="4445"/>
                    </a:cubicBezTo>
                    <a:lnTo>
                      <a:pt x="1712" y="4354"/>
                    </a:lnTo>
                    <a:cubicBezTo>
                      <a:pt x="1803" y="4651"/>
                      <a:pt x="1918" y="4925"/>
                      <a:pt x="2009" y="5107"/>
                    </a:cubicBezTo>
                    <a:cubicBezTo>
                      <a:pt x="2048" y="5156"/>
                      <a:pt x="2104" y="5184"/>
                      <a:pt x="2147" y="5184"/>
                    </a:cubicBezTo>
                    <a:cubicBezTo>
                      <a:pt x="2206" y="5184"/>
                      <a:pt x="2244" y="5134"/>
                      <a:pt x="2192" y="5016"/>
                    </a:cubicBezTo>
                    <a:lnTo>
                      <a:pt x="1918" y="4172"/>
                    </a:lnTo>
                    <a:cubicBezTo>
                      <a:pt x="2100" y="3783"/>
                      <a:pt x="2374" y="3395"/>
                      <a:pt x="2580" y="3122"/>
                    </a:cubicBezTo>
                    <a:cubicBezTo>
                      <a:pt x="2671" y="3601"/>
                      <a:pt x="2853" y="4080"/>
                      <a:pt x="3059" y="4537"/>
                    </a:cubicBezTo>
                    <a:cubicBezTo>
                      <a:pt x="3086" y="4571"/>
                      <a:pt x="3114" y="4585"/>
                      <a:pt x="3138" y="4585"/>
                    </a:cubicBezTo>
                    <a:cubicBezTo>
                      <a:pt x="3197" y="4585"/>
                      <a:pt x="3241" y="4509"/>
                      <a:pt x="3241" y="4445"/>
                    </a:cubicBezTo>
                    <a:cubicBezTo>
                      <a:pt x="3059" y="3875"/>
                      <a:pt x="2945" y="3304"/>
                      <a:pt x="2762" y="2734"/>
                    </a:cubicBezTo>
                    <a:lnTo>
                      <a:pt x="2762" y="2734"/>
                    </a:lnTo>
                    <a:cubicBezTo>
                      <a:pt x="3150" y="3030"/>
                      <a:pt x="3630" y="3304"/>
                      <a:pt x="3995" y="3510"/>
                    </a:cubicBezTo>
                    <a:cubicBezTo>
                      <a:pt x="3995" y="3510"/>
                      <a:pt x="3995" y="3601"/>
                      <a:pt x="4086" y="3601"/>
                    </a:cubicBezTo>
                    <a:cubicBezTo>
                      <a:pt x="4086" y="3875"/>
                      <a:pt x="4086" y="4080"/>
                      <a:pt x="4200" y="4263"/>
                    </a:cubicBezTo>
                    <a:cubicBezTo>
                      <a:pt x="4200" y="4445"/>
                      <a:pt x="4200" y="4651"/>
                      <a:pt x="4291" y="4833"/>
                    </a:cubicBezTo>
                    <a:cubicBezTo>
                      <a:pt x="4291" y="4864"/>
                      <a:pt x="4312" y="4874"/>
                      <a:pt x="4339" y="4874"/>
                    </a:cubicBezTo>
                    <a:cubicBezTo>
                      <a:pt x="4393" y="4874"/>
                      <a:pt x="4474" y="4833"/>
                      <a:pt x="4474" y="4833"/>
                    </a:cubicBezTo>
                    <a:cubicBezTo>
                      <a:pt x="4474" y="4651"/>
                      <a:pt x="4383" y="4445"/>
                      <a:pt x="4383" y="4263"/>
                    </a:cubicBezTo>
                    <a:cubicBezTo>
                      <a:pt x="4291" y="4080"/>
                      <a:pt x="4200" y="3783"/>
                      <a:pt x="4200" y="3601"/>
                    </a:cubicBezTo>
                    <a:lnTo>
                      <a:pt x="4200" y="3601"/>
                    </a:lnTo>
                    <a:cubicBezTo>
                      <a:pt x="4383" y="3692"/>
                      <a:pt x="4565" y="3783"/>
                      <a:pt x="4771" y="3783"/>
                    </a:cubicBezTo>
                    <a:cubicBezTo>
                      <a:pt x="4784" y="3796"/>
                      <a:pt x="4796" y="3802"/>
                      <a:pt x="4809" y="3802"/>
                    </a:cubicBezTo>
                    <a:cubicBezTo>
                      <a:pt x="4884" y="3802"/>
                      <a:pt x="4941" y="3588"/>
                      <a:pt x="4862" y="3510"/>
                    </a:cubicBezTo>
                    <a:cubicBezTo>
                      <a:pt x="4771" y="3510"/>
                      <a:pt x="4657" y="3395"/>
                      <a:pt x="4657" y="3395"/>
                    </a:cubicBezTo>
                    <a:cubicBezTo>
                      <a:pt x="4862" y="3304"/>
                      <a:pt x="5045" y="3213"/>
                      <a:pt x="5227" y="3030"/>
                    </a:cubicBezTo>
                    <a:cubicBezTo>
                      <a:pt x="5227" y="3030"/>
                      <a:pt x="5227" y="2939"/>
                      <a:pt x="5136" y="2939"/>
                    </a:cubicBezTo>
                    <a:cubicBezTo>
                      <a:pt x="4953" y="3030"/>
                      <a:pt x="4771" y="3122"/>
                      <a:pt x="4565" y="3213"/>
                    </a:cubicBezTo>
                    <a:lnTo>
                      <a:pt x="4383" y="3213"/>
                    </a:lnTo>
                    <a:cubicBezTo>
                      <a:pt x="3995" y="3030"/>
                      <a:pt x="3515" y="2734"/>
                      <a:pt x="3059" y="2460"/>
                    </a:cubicBezTo>
                    <a:cubicBezTo>
                      <a:pt x="3812" y="2163"/>
                      <a:pt x="4565" y="1980"/>
                      <a:pt x="5341" y="1684"/>
                    </a:cubicBezTo>
                    <a:cubicBezTo>
                      <a:pt x="5433" y="1684"/>
                      <a:pt x="5433" y="1501"/>
                      <a:pt x="5341" y="1501"/>
                    </a:cubicBezTo>
                    <a:cubicBezTo>
                      <a:pt x="4565" y="1684"/>
                      <a:pt x="3812" y="1889"/>
                      <a:pt x="3150" y="2072"/>
                    </a:cubicBezTo>
                    <a:cubicBezTo>
                      <a:pt x="3241" y="1889"/>
                      <a:pt x="3424" y="1592"/>
                      <a:pt x="3515" y="1410"/>
                    </a:cubicBezTo>
                    <a:cubicBezTo>
                      <a:pt x="3812" y="1318"/>
                      <a:pt x="4086" y="1113"/>
                      <a:pt x="4383" y="1022"/>
                    </a:cubicBezTo>
                    <a:cubicBezTo>
                      <a:pt x="4474" y="1022"/>
                      <a:pt x="4474" y="839"/>
                      <a:pt x="4291" y="839"/>
                    </a:cubicBezTo>
                    <a:cubicBezTo>
                      <a:pt x="4086" y="930"/>
                      <a:pt x="3903" y="1022"/>
                      <a:pt x="3721" y="1022"/>
                    </a:cubicBezTo>
                    <a:cubicBezTo>
                      <a:pt x="3812" y="839"/>
                      <a:pt x="3995" y="542"/>
                      <a:pt x="4086" y="360"/>
                    </a:cubicBezTo>
                    <a:cubicBezTo>
                      <a:pt x="4153" y="253"/>
                      <a:pt x="4141" y="208"/>
                      <a:pt x="4102" y="208"/>
                    </a:cubicBezTo>
                    <a:cubicBezTo>
                      <a:pt x="4074" y="208"/>
                      <a:pt x="4033" y="231"/>
                      <a:pt x="3995" y="268"/>
                    </a:cubicBezTo>
                    <a:cubicBezTo>
                      <a:pt x="3812" y="542"/>
                      <a:pt x="3630" y="930"/>
                      <a:pt x="3333" y="1227"/>
                    </a:cubicBezTo>
                    <a:cubicBezTo>
                      <a:pt x="3333" y="1227"/>
                      <a:pt x="3241" y="1318"/>
                      <a:pt x="3150" y="1318"/>
                    </a:cubicBezTo>
                    <a:cubicBezTo>
                      <a:pt x="3059" y="1410"/>
                      <a:pt x="3150" y="1501"/>
                      <a:pt x="3150" y="1501"/>
                    </a:cubicBezTo>
                    <a:cubicBezTo>
                      <a:pt x="3059" y="1798"/>
                      <a:pt x="2853" y="1980"/>
                      <a:pt x="2762" y="2254"/>
                    </a:cubicBezTo>
                    <a:lnTo>
                      <a:pt x="2671" y="2163"/>
                    </a:lnTo>
                    <a:cubicBezTo>
                      <a:pt x="2488" y="1501"/>
                      <a:pt x="2374" y="748"/>
                      <a:pt x="2283" y="86"/>
                    </a:cubicBezTo>
                    <a:cubicBezTo>
                      <a:pt x="2283" y="29"/>
                      <a:pt x="2237" y="0"/>
                      <a:pt x="21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47"/>
              <p:cNvSpPr/>
              <p:nvPr/>
            </p:nvSpPr>
            <p:spPr>
              <a:xfrm>
                <a:off x="7375876" y="1045919"/>
                <a:ext cx="8313" cy="30011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25" extrusionOk="0">
                    <a:moveTo>
                      <a:pt x="1" y="1"/>
                    </a:moveTo>
                    <a:cubicBezTo>
                      <a:pt x="183" y="480"/>
                      <a:pt x="183" y="868"/>
                      <a:pt x="92" y="1256"/>
                    </a:cubicBezTo>
                    <a:cubicBezTo>
                      <a:pt x="92" y="1302"/>
                      <a:pt x="115" y="1325"/>
                      <a:pt x="138" y="1325"/>
                    </a:cubicBezTo>
                    <a:cubicBezTo>
                      <a:pt x="161" y="1325"/>
                      <a:pt x="183" y="1302"/>
                      <a:pt x="183" y="1256"/>
                    </a:cubicBezTo>
                    <a:cubicBezTo>
                      <a:pt x="366" y="868"/>
                      <a:pt x="275" y="389"/>
                      <a:pt x="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47"/>
              <p:cNvSpPr/>
              <p:nvPr/>
            </p:nvSpPr>
            <p:spPr>
              <a:xfrm>
                <a:off x="8314742" y="3060637"/>
                <a:ext cx="90509" cy="85844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790" extrusionOk="0">
                    <a:moveTo>
                      <a:pt x="1621" y="1"/>
                    </a:moveTo>
                    <a:cubicBezTo>
                      <a:pt x="1576" y="1"/>
                      <a:pt x="1530" y="24"/>
                      <a:pt x="1530" y="69"/>
                    </a:cubicBezTo>
                    <a:cubicBezTo>
                      <a:pt x="1621" y="549"/>
                      <a:pt x="1621" y="1028"/>
                      <a:pt x="1713" y="1416"/>
                    </a:cubicBezTo>
                    <a:cubicBezTo>
                      <a:pt x="1530" y="1325"/>
                      <a:pt x="1233" y="1119"/>
                      <a:pt x="1051" y="1028"/>
                    </a:cubicBezTo>
                    <a:cubicBezTo>
                      <a:pt x="1051" y="845"/>
                      <a:pt x="1051" y="754"/>
                      <a:pt x="959" y="640"/>
                    </a:cubicBezTo>
                    <a:lnTo>
                      <a:pt x="959" y="69"/>
                    </a:lnTo>
                    <a:lnTo>
                      <a:pt x="868" y="69"/>
                    </a:lnTo>
                    <a:lnTo>
                      <a:pt x="868" y="640"/>
                    </a:lnTo>
                    <a:lnTo>
                      <a:pt x="868" y="845"/>
                    </a:lnTo>
                    <a:cubicBezTo>
                      <a:pt x="663" y="754"/>
                      <a:pt x="571" y="640"/>
                      <a:pt x="389" y="549"/>
                    </a:cubicBezTo>
                    <a:lnTo>
                      <a:pt x="297" y="640"/>
                    </a:lnTo>
                    <a:cubicBezTo>
                      <a:pt x="480" y="845"/>
                      <a:pt x="663" y="1028"/>
                      <a:pt x="868" y="1119"/>
                    </a:cubicBezTo>
                    <a:cubicBezTo>
                      <a:pt x="663" y="1210"/>
                      <a:pt x="389" y="1325"/>
                      <a:pt x="92" y="1416"/>
                    </a:cubicBezTo>
                    <a:cubicBezTo>
                      <a:pt x="1" y="1416"/>
                      <a:pt x="92" y="1507"/>
                      <a:pt x="206" y="1507"/>
                    </a:cubicBezTo>
                    <a:cubicBezTo>
                      <a:pt x="389" y="1416"/>
                      <a:pt x="663" y="1416"/>
                      <a:pt x="868" y="1325"/>
                    </a:cubicBezTo>
                    <a:cubicBezTo>
                      <a:pt x="959" y="1325"/>
                      <a:pt x="959" y="1210"/>
                      <a:pt x="959" y="1210"/>
                    </a:cubicBezTo>
                    <a:cubicBezTo>
                      <a:pt x="1142" y="1416"/>
                      <a:pt x="1439" y="1598"/>
                      <a:pt x="1621" y="1781"/>
                    </a:cubicBezTo>
                    <a:cubicBezTo>
                      <a:pt x="1233" y="1895"/>
                      <a:pt x="777" y="2078"/>
                      <a:pt x="297" y="2169"/>
                    </a:cubicBezTo>
                    <a:cubicBezTo>
                      <a:pt x="206" y="2260"/>
                      <a:pt x="206" y="2352"/>
                      <a:pt x="297" y="2352"/>
                    </a:cubicBezTo>
                    <a:cubicBezTo>
                      <a:pt x="868" y="2260"/>
                      <a:pt x="1347" y="2078"/>
                      <a:pt x="1804" y="1986"/>
                    </a:cubicBezTo>
                    <a:lnTo>
                      <a:pt x="1804" y="1986"/>
                    </a:lnTo>
                    <a:cubicBezTo>
                      <a:pt x="1621" y="2260"/>
                      <a:pt x="1530" y="2466"/>
                      <a:pt x="1347" y="2740"/>
                    </a:cubicBezTo>
                    <a:cubicBezTo>
                      <a:pt x="1051" y="2740"/>
                      <a:pt x="868" y="2831"/>
                      <a:pt x="571" y="2831"/>
                    </a:cubicBezTo>
                    <a:cubicBezTo>
                      <a:pt x="480" y="2831"/>
                      <a:pt x="480" y="2922"/>
                      <a:pt x="571" y="2922"/>
                    </a:cubicBezTo>
                    <a:lnTo>
                      <a:pt x="1233" y="2922"/>
                    </a:lnTo>
                    <a:lnTo>
                      <a:pt x="1233" y="3036"/>
                    </a:lnTo>
                    <a:lnTo>
                      <a:pt x="1142" y="3128"/>
                    </a:lnTo>
                    <a:cubicBezTo>
                      <a:pt x="1077" y="3192"/>
                      <a:pt x="1150" y="3257"/>
                      <a:pt x="1198" y="3257"/>
                    </a:cubicBezTo>
                    <a:cubicBezTo>
                      <a:pt x="1218" y="3257"/>
                      <a:pt x="1233" y="3246"/>
                      <a:pt x="1233" y="3219"/>
                    </a:cubicBezTo>
                    <a:lnTo>
                      <a:pt x="1347" y="3219"/>
                    </a:lnTo>
                    <a:cubicBezTo>
                      <a:pt x="1347" y="3402"/>
                      <a:pt x="1439" y="3607"/>
                      <a:pt x="1530" y="3790"/>
                    </a:cubicBezTo>
                    <a:cubicBezTo>
                      <a:pt x="1530" y="3790"/>
                      <a:pt x="1621" y="3790"/>
                      <a:pt x="1621" y="3698"/>
                    </a:cubicBezTo>
                    <a:cubicBezTo>
                      <a:pt x="1621" y="3493"/>
                      <a:pt x="1530" y="3310"/>
                      <a:pt x="1439" y="3036"/>
                    </a:cubicBezTo>
                    <a:cubicBezTo>
                      <a:pt x="1621" y="2831"/>
                      <a:pt x="1713" y="2557"/>
                      <a:pt x="1918" y="2260"/>
                    </a:cubicBezTo>
                    <a:cubicBezTo>
                      <a:pt x="2009" y="2648"/>
                      <a:pt x="2101" y="2922"/>
                      <a:pt x="2283" y="3310"/>
                    </a:cubicBezTo>
                    <a:cubicBezTo>
                      <a:pt x="2283" y="3337"/>
                      <a:pt x="2291" y="3348"/>
                      <a:pt x="2302" y="3348"/>
                    </a:cubicBezTo>
                    <a:cubicBezTo>
                      <a:pt x="2329" y="3348"/>
                      <a:pt x="2374" y="3284"/>
                      <a:pt x="2374" y="3219"/>
                    </a:cubicBezTo>
                    <a:cubicBezTo>
                      <a:pt x="2283" y="2831"/>
                      <a:pt x="2192" y="2466"/>
                      <a:pt x="2101" y="2078"/>
                    </a:cubicBezTo>
                    <a:lnTo>
                      <a:pt x="2101" y="2078"/>
                    </a:lnTo>
                    <a:cubicBezTo>
                      <a:pt x="2374" y="2260"/>
                      <a:pt x="2671" y="2466"/>
                      <a:pt x="2945" y="2557"/>
                    </a:cubicBezTo>
                    <a:lnTo>
                      <a:pt x="2945" y="2648"/>
                    </a:lnTo>
                    <a:cubicBezTo>
                      <a:pt x="3059" y="2831"/>
                      <a:pt x="3059" y="2922"/>
                      <a:pt x="3059" y="3128"/>
                    </a:cubicBezTo>
                    <a:cubicBezTo>
                      <a:pt x="3059" y="3219"/>
                      <a:pt x="3059" y="3402"/>
                      <a:pt x="3151" y="3493"/>
                    </a:cubicBezTo>
                    <a:cubicBezTo>
                      <a:pt x="3151" y="3550"/>
                      <a:pt x="3173" y="3579"/>
                      <a:pt x="3196" y="3579"/>
                    </a:cubicBezTo>
                    <a:cubicBezTo>
                      <a:pt x="3219" y="3579"/>
                      <a:pt x="3242" y="3550"/>
                      <a:pt x="3242" y="3493"/>
                    </a:cubicBezTo>
                    <a:cubicBezTo>
                      <a:pt x="3242" y="3402"/>
                      <a:pt x="3242" y="3219"/>
                      <a:pt x="3151" y="3128"/>
                    </a:cubicBezTo>
                    <a:cubicBezTo>
                      <a:pt x="3151" y="2922"/>
                      <a:pt x="3151" y="2831"/>
                      <a:pt x="3059" y="2648"/>
                    </a:cubicBezTo>
                    <a:lnTo>
                      <a:pt x="3151" y="2648"/>
                    </a:lnTo>
                    <a:cubicBezTo>
                      <a:pt x="3242" y="2740"/>
                      <a:pt x="3333" y="2740"/>
                      <a:pt x="3424" y="2831"/>
                    </a:cubicBezTo>
                    <a:cubicBezTo>
                      <a:pt x="3630" y="2831"/>
                      <a:pt x="3630" y="2648"/>
                      <a:pt x="3516" y="2557"/>
                    </a:cubicBezTo>
                    <a:cubicBezTo>
                      <a:pt x="3516" y="2557"/>
                      <a:pt x="3424" y="2557"/>
                      <a:pt x="3424" y="2466"/>
                    </a:cubicBezTo>
                    <a:cubicBezTo>
                      <a:pt x="3516" y="2352"/>
                      <a:pt x="3721" y="2352"/>
                      <a:pt x="3812" y="2260"/>
                    </a:cubicBezTo>
                    <a:lnTo>
                      <a:pt x="3812" y="2169"/>
                    </a:lnTo>
                    <a:cubicBezTo>
                      <a:pt x="3630" y="2169"/>
                      <a:pt x="3516" y="2260"/>
                      <a:pt x="3333" y="2352"/>
                    </a:cubicBezTo>
                    <a:lnTo>
                      <a:pt x="3242" y="2352"/>
                    </a:lnTo>
                    <a:cubicBezTo>
                      <a:pt x="2945" y="2169"/>
                      <a:pt x="2580" y="1986"/>
                      <a:pt x="2283" y="1781"/>
                    </a:cubicBezTo>
                    <a:cubicBezTo>
                      <a:pt x="2854" y="1598"/>
                      <a:pt x="3333" y="1416"/>
                      <a:pt x="3904" y="1210"/>
                    </a:cubicBezTo>
                    <a:cubicBezTo>
                      <a:pt x="3995" y="1210"/>
                      <a:pt x="3995" y="1119"/>
                      <a:pt x="3904" y="1119"/>
                    </a:cubicBezTo>
                    <a:cubicBezTo>
                      <a:pt x="3333" y="1325"/>
                      <a:pt x="2854" y="1416"/>
                      <a:pt x="2283" y="1598"/>
                    </a:cubicBezTo>
                    <a:cubicBezTo>
                      <a:pt x="2374" y="1416"/>
                      <a:pt x="2489" y="1210"/>
                      <a:pt x="2580" y="1028"/>
                    </a:cubicBezTo>
                    <a:cubicBezTo>
                      <a:pt x="2762" y="937"/>
                      <a:pt x="2945" y="845"/>
                      <a:pt x="3242" y="845"/>
                    </a:cubicBezTo>
                    <a:cubicBezTo>
                      <a:pt x="3242" y="754"/>
                      <a:pt x="3242" y="640"/>
                      <a:pt x="3151" y="640"/>
                    </a:cubicBezTo>
                    <a:cubicBezTo>
                      <a:pt x="3059" y="640"/>
                      <a:pt x="2854" y="754"/>
                      <a:pt x="2762" y="845"/>
                    </a:cubicBezTo>
                    <a:cubicBezTo>
                      <a:pt x="2854" y="640"/>
                      <a:pt x="2945" y="457"/>
                      <a:pt x="3059" y="275"/>
                    </a:cubicBezTo>
                    <a:cubicBezTo>
                      <a:pt x="3059" y="183"/>
                      <a:pt x="2945" y="183"/>
                      <a:pt x="2945" y="183"/>
                    </a:cubicBezTo>
                    <a:cubicBezTo>
                      <a:pt x="2762" y="457"/>
                      <a:pt x="2671" y="640"/>
                      <a:pt x="2489" y="937"/>
                    </a:cubicBezTo>
                    <a:cubicBezTo>
                      <a:pt x="2489" y="937"/>
                      <a:pt x="2374" y="937"/>
                      <a:pt x="2283" y="1028"/>
                    </a:cubicBezTo>
                    <a:cubicBezTo>
                      <a:pt x="2283" y="1028"/>
                      <a:pt x="2283" y="1119"/>
                      <a:pt x="2374" y="1119"/>
                    </a:cubicBezTo>
                    <a:cubicBezTo>
                      <a:pt x="2283" y="1325"/>
                      <a:pt x="2101" y="1507"/>
                      <a:pt x="2009" y="1598"/>
                    </a:cubicBezTo>
                    <a:lnTo>
                      <a:pt x="1918" y="1598"/>
                    </a:lnTo>
                    <a:cubicBezTo>
                      <a:pt x="1804" y="1119"/>
                      <a:pt x="1713" y="549"/>
                      <a:pt x="1713" y="69"/>
                    </a:cubicBezTo>
                    <a:cubicBezTo>
                      <a:pt x="1713" y="24"/>
                      <a:pt x="1667" y="1"/>
                      <a:pt x="1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47"/>
              <p:cNvSpPr/>
              <p:nvPr/>
            </p:nvSpPr>
            <p:spPr>
              <a:xfrm>
                <a:off x="8366452" y="3060116"/>
                <a:ext cx="4666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960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91" y="389"/>
                      <a:pt x="91" y="663"/>
                      <a:pt x="0" y="960"/>
                    </a:cubicBezTo>
                    <a:lnTo>
                      <a:pt x="91" y="960"/>
                    </a:lnTo>
                    <a:cubicBezTo>
                      <a:pt x="206" y="663"/>
                      <a:pt x="206" y="298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47"/>
              <p:cNvSpPr/>
              <p:nvPr/>
            </p:nvSpPr>
            <p:spPr>
              <a:xfrm>
                <a:off x="7817393" y="3913682"/>
                <a:ext cx="88426" cy="85843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3790" extrusionOk="0">
                    <a:moveTo>
                      <a:pt x="2945" y="2648"/>
                    </a:moveTo>
                    <a:lnTo>
                      <a:pt x="2945" y="3127"/>
                    </a:lnTo>
                    <a:cubicBezTo>
                      <a:pt x="3036" y="3219"/>
                      <a:pt x="3036" y="3401"/>
                      <a:pt x="3036" y="3493"/>
                    </a:cubicBezTo>
                    <a:cubicBezTo>
                      <a:pt x="3082" y="3550"/>
                      <a:pt x="3105" y="3578"/>
                      <a:pt x="3116" y="3578"/>
                    </a:cubicBezTo>
                    <a:cubicBezTo>
                      <a:pt x="3128" y="3578"/>
                      <a:pt x="3128" y="3550"/>
                      <a:pt x="3128" y="3493"/>
                    </a:cubicBezTo>
                    <a:lnTo>
                      <a:pt x="3128" y="3127"/>
                    </a:lnTo>
                    <a:cubicBezTo>
                      <a:pt x="3036" y="2922"/>
                      <a:pt x="3036" y="2831"/>
                      <a:pt x="2945" y="2648"/>
                    </a:cubicBezTo>
                    <a:close/>
                    <a:moveTo>
                      <a:pt x="1564" y="0"/>
                    </a:moveTo>
                    <a:cubicBezTo>
                      <a:pt x="1536" y="0"/>
                      <a:pt x="1507" y="23"/>
                      <a:pt x="1507" y="69"/>
                    </a:cubicBezTo>
                    <a:cubicBezTo>
                      <a:pt x="1507" y="548"/>
                      <a:pt x="1621" y="1028"/>
                      <a:pt x="1621" y="1416"/>
                    </a:cubicBezTo>
                    <a:cubicBezTo>
                      <a:pt x="1416" y="1324"/>
                      <a:pt x="1142" y="1119"/>
                      <a:pt x="937" y="1028"/>
                    </a:cubicBezTo>
                    <a:lnTo>
                      <a:pt x="937" y="639"/>
                    </a:lnTo>
                    <a:cubicBezTo>
                      <a:pt x="937" y="457"/>
                      <a:pt x="937" y="274"/>
                      <a:pt x="845" y="69"/>
                    </a:cubicBezTo>
                    <a:lnTo>
                      <a:pt x="754" y="69"/>
                    </a:lnTo>
                    <a:lnTo>
                      <a:pt x="754" y="639"/>
                    </a:lnTo>
                    <a:lnTo>
                      <a:pt x="754" y="845"/>
                    </a:lnTo>
                    <a:cubicBezTo>
                      <a:pt x="663" y="754"/>
                      <a:pt x="480" y="639"/>
                      <a:pt x="275" y="548"/>
                    </a:cubicBezTo>
                    <a:cubicBezTo>
                      <a:pt x="275" y="530"/>
                      <a:pt x="271" y="523"/>
                      <a:pt x="266" y="523"/>
                    </a:cubicBezTo>
                    <a:cubicBezTo>
                      <a:pt x="245" y="523"/>
                      <a:pt x="202" y="639"/>
                      <a:pt x="275" y="639"/>
                    </a:cubicBezTo>
                    <a:cubicBezTo>
                      <a:pt x="366" y="845"/>
                      <a:pt x="663" y="936"/>
                      <a:pt x="845" y="1119"/>
                    </a:cubicBezTo>
                    <a:lnTo>
                      <a:pt x="754" y="1119"/>
                    </a:lnTo>
                    <a:cubicBezTo>
                      <a:pt x="571" y="1210"/>
                      <a:pt x="275" y="1324"/>
                      <a:pt x="92" y="1416"/>
                    </a:cubicBezTo>
                    <a:cubicBezTo>
                      <a:pt x="1" y="1416"/>
                      <a:pt x="1" y="1507"/>
                      <a:pt x="92" y="1507"/>
                    </a:cubicBezTo>
                    <a:cubicBezTo>
                      <a:pt x="366" y="1416"/>
                      <a:pt x="571" y="1324"/>
                      <a:pt x="845" y="1324"/>
                    </a:cubicBezTo>
                    <a:lnTo>
                      <a:pt x="845" y="1210"/>
                    </a:lnTo>
                    <a:cubicBezTo>
                      <a:pt x="1142" y="1416"/>
                      <a:pt x="1325" y="1598"/>
                      <a:pt x="1621" y="1689"/>
                    </a:cubicBezTo>
                    <a:cubicBezTo>
                      <a:pt x="1142" y="1895"/>
                      <a:pt x="663" y="1986"/>
                      <a:pt x="183" y="2169"/>
                    </a:cubicBezTo>
                    <a:cubicBezTo>
                      <a:pt x="92" y="2260"/>
                      <a:pt x="183" y="2351"/>
                      <a:pt x="275" y="2351"/>
                    </a:cubicBezTo>
                    <a:cubicBezTo>
                      <a:pt x="754" y="2260"/>
                      <a:pt x="1233" y="2077"/>
                      <a:pt x="1713" y="1986"/>
                    </a:cubicBezTo>
                    <a:lnTo>
                      <a:pt x="1713" y="1986"/>
                    </a:lnTo>
                    <a:cubicBezTo>
                      <a:pt x="1621" y="2260"/>
                      <a:pt x="1416" y="2466"/>
                      <a:pt x="1233" y="2739"/>
                    </a:cubicBezTo>
                    <a:cubicBezTo>
                      <a:pt x="1051" y="2739"/>
                      <a:pt x="754" y="2831"/>
                      <a:pt x="480" y="2831"/>
                    </a:cubicBezTo>
                    <a:lnTo>
                      <a:pt x="480" y="2922"/>
                    </a:lnTo>
                    <a:lnTo>
                      <a:pt x="1142" y="2922"/>
                    </a:lnTo>
                    <a:cubicBezTo>
                      <a:pt x="1142" y="3036"/>
                      <a:pt x="1051" y="3127"/>
                      <a:pt x="1051" y="3127"/>
                    </a:cubicBezTo>
                    <a:cubicBezTo>
                      <a:pt x="1051" y="3192"/>
                      <a:pt x="1096" y="3257"/>
                      <a:pt x="1155" y="3257"/>
                    </a:cubicBezTo>
                    <a:cubicBezTo>
                      <a:pt x="1180" y="3257"/>
                      <a:pt x="1207" y="3245"/>
                      <a:pt x="1233" y="3219"/>
                    </a:cubicBezTo>
                    <a:cubicBezTo>
                      <a:pt x="1325" y="3401"/>
                      <a:pt x="1325" y="3607"/>
                      <a:pt x="1416" y="3789"/>
                    </a:cubicBezTo>
                    <a:cubicBezTo>
                      <a:pt x="1507" y="3789"/>
                      <a:pt x="1621" y="3789"/>
                      <a:pt x="1621" y="3698"/>
                    </a:cubicBezTo>
                    <a:cubicBezTo>
                      <a:pt x="1507" y="3493"/>
                      <a:pt x="1416" y="3219"/>
                      <a:pt x="1325" y="3036"/>
                    </a:cubicBezTo>
                    <a:cubicBezTo>
                      <a:pt x="1507" y="2739"/>
                      <a:pt x="1713" y="2557"/>
                      <a:pt x="1804" y="2260"/>
                    </a:cubicBezTo>
                    <a:cubicBezTo>
                      <a:pt x="1895" y="2648"/>
                      <a:pt x="1986" y="2922"/>
                      <a:pt x="2192" y="3310"/>
                    </a:cubicBezTo>
                    <a:cubicBezTo>
                      <a:pt x="2192" y="3337"/>
                      <a:pt x="2208" y="3348"/>
                      <a:pt x="2227" y="3348"/>
                    </a:cubicBezTo>
                    <a:cubicBezTo>
                      <a:pt x="2275" y="3348"/>
                      <a:pt x="2348" y="3283"/>
                      <a:pt x="2283" y="3219"/>
                    </a:cubicBezTo>
                    <a:cubicBezTo>
                      <a:pt x="2192" y="2831"/>
                      <a:pt x="2078" y="2466"/>
                      <a:pt x="1986" y="1986"/>
                    </a:cubicBezTo>
                    <a:lnTo>
                      <a:pt x="1986" y="1986"/>
                    </a:lnTo>
                    <a:cubicBezTo>
                      <a:pt x="2283" y="2260"/>
                      <a:pt x="2557" y="2351"/>
                      <a:pt x="2854" y="2557"/>
                    </a:cubicBezTo>
                    <a:cubicBezTo>
                      <a:pt x="2854" y="2557"/>
                      <a:pt x="2854" y="2648"/>
                      <a:pt x="2945" y="2648"/>
                    </a:cubicBezTo>
                    <a:lnTo>
                      <a:pt x="3036" y="2648"/>
                    </a:lnTo>
                    <a:cubicBezTo>
                      <a:pt x="3128" y="2648"/>
                      <a:pt x="3219" y="2739"/>
                      <a:pt x="3424" y="2831"/>
                    </a:cubicBezTo>
                    <a:cubicBezTo>
                      <a:pt x="3516" y="2831"/>
                      <a:pt x="3607" y="2648"/>
                      <a:pt x="3516" y="2557"/>
                    </a:cubicBezTo>
                    <a:cubicBezTo>
                      <a:pt x="3424" y="2557"/>
                      <a:pt x="3333" y="2557"/>
                      <a:pt x="3333" y="2466"/>
                    </a:cubicBezTo>
                    <a:cubicBezTo>
                      <a:pt x="3516" y="2351"/>
                      <a:pt x="3607" y="2351"/>
                      <a:pt x="3698" y="2260"/>
                    </a:cubicBezTo>
                    <a:cubicBezTo>
                      <a:pt x="3790" y="2169"/>
                      <a:pt x="3698" y="2169"/>
                      <a:pt x="3698" y="2169"/>
                    </a:cubicBezTo>
                    <a:cubicBezTo>
                      <a:pt x="3516" y="2169"/>
                      <a:pt x="3424" y="2260"/>
                      <a:pt x="3219" y="2351"/>
                    </a:cubicBezTo>
                    <a:lnTo>
                      <a:pt x="3128" y="2351"/>
                    </a:lnTo>
                    <a:cubicBezTo>
                      <a:pt x="2854" y="2169"/>
                      <a:pt x="2557" y="1986"/>
                      <a:pt x="2192" y="1781"/>
                    </a:cubicBezTo>
                    <a:cubicBezTo>
                      <a:pt x="2763" y="1598"/>
                      <a:pt x="3333" y="1416"/>
                      <a:pt x="3790" y="1210"/>
                    </a:cubicBezTo>
                    <a:cubicBezTo>
                      <a:pt x="3904" y="1210"/>
                      <a:pt x="3904" y="1119"/>
                      <a:pt x="3790" y="1119"/>
                    </a:cubicBezTo>
                    <a:cubicBezTo>
                      <a:pt x="3333" y="1324"/>
                      <a:pt x="2763" y="1416"/>
                      <a:pt x="2192" y="1598"/>
                    </a:cubicBezTo>
                    <a:cubicBezTo>
                      <a:pt x="2283" y="1416"/>
                      <a:pt x="2375" y="1210"/>
                      <a:pt x="2466" y="1028"/>
                    </a:cubicBezTo>
                    <a:cubicBezTo>
                      <a:pt x="2763" y="936"/>
                      <a:pt x="2945" y="845"/>
                      <a:pt x="3128" y="754"/>
                    </a:cubicBezTo>
                    <a:cubicBezTo>
                      <a:pt x="3202" y="754"/>
                      <a:pt x="3155" y="616"/>
                      <a:pt x="3085" y="616"/>
                    </a:cubicBezTo>
                    <a:cubicBezTo>
                      <a:pt x="3070" y="616"/>
                      <a:pt x="3053" y="623"/>
                      <a:pt x="3036" y="639"/>
                    </a:cubicBezTo>
                    <a:cubicBezTo>
                      <a:pt x="2945" y="639"/>
                      <a:pt x="2763" y="754"/>
                      <a:pt x="2648" y="845"/>
                    </a:cubicBezTo>
                    <a:cubicBezTo>
                      <a:pt x="2763" y="639"/>
                      <a:pt x="2854" y="457"/>
                      <a:pt x="2945" y="274"/>
                    </a:cubicBezTo>
                    <a:cubicBezTo>
                      <a:pt x="3009" y="210"/>
                      <a:pt x="2983" y="135"/>
                      <a:pt x="2931" y="135"/>
                    </a:cubicBezTo>
                    <a:cubicBezTo>
                      <a:pt x="2908" y="135"/>
                      <a:pt x="2881" y="149"/>
                      <a:pt x="2854" y="183"/>
                    </a:cubicBezTo>
                    <a:cubicBezTo>
                      <a:pt x="2763" y="457"/>
                      <a:pt x="2557" y="639"/>
                      <a:pt x="2375" y="936"/>
                    </a:cubicBezTo>
                    <a:lnTo>
                      <a:pt x="2283" y="936"/>
                    </a:lnTo>
                    <a:cubicBezTo>
                      <a:pt x="2192" y="1028"/>
                      <a:pt x="2192" y="1119"/>
                      <a:pt x="2283" y="1119"/>
                    </a:cubicBezTo>
                    <a:cubicBezTo>
                      <a:pt x="2192" y="1324"/>
                      <a:pt x="2078" y="1507"/>
                      <a:pt x="1895" y="1598"/>
                    </a:cubicBezTo>
                    <a:cubicBezTo>
                      <a:pt x="1713" y="1119"/>
                      <a:pt x="1713" y="548"/>
                      <a:pt x="1621" y="69"/>
                    </a:cubicBezTo>
                    <a:cubicBezTo>
                      <a:pt x="1621" y="23"/>
                      <a:pt x="1593" y="0"/>
                      <a:pt x="15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47"/>
              <p:cNvSpPr/>
              <p:nvPr/>
            </p:nvSpPr>
            <p:spPr>
              <a:xfrm>
                <a:off x="7867019" y="3913161"/>
                <a:ext cx="6229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960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92" y="389"/>
                      <a:pt x="92" y="571"/>
                      <a:pt x="92" y="959"/>
                    </a:cubicBezTo>
                    <a:lnTo>
                      <a:pt x="184" y="959"/>
                    </a:lnTo>
                    <a:cubicBezTo>
                      <a:pt x="275" y="662"/>
                      <a:pt x="184" y="297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47"/>
              <p:cNvSpPr/>
              <p:nvPr/>
            </p:nvSpPr>
            <p:spPr>
              <a:xfrm>
                <a:off x="8513269" y="4187498"/>
                <a:ext cx="139615" cy="134428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935" extrusionOk="0">
                    <a:moveTo>
                      <a:pt x="2486" y="1"/>
                    </a:moveTo>
                    <a:cubicBezTo>
                      <a:pt x="2434" y="1"/>
                      <a:pt x="2374" y="51"/>
                      <a:pt x="2374" y="169"/>
                    </a:cubicBezTo>
                    <a:cubicBezTo>
                      <a:pt x="2466" y="830"/>
                      <a:pt x="2466" y="1584"/>
                      <a:pt x="2648" y="2246"/>
                    </a:cubicBezTo>
                    <a:cubicBezTo>
                      <a:pt x="2283" y="2063"/>
                      <a:pt x="1895" y="1789"/>
                      <a:pt x="1507" y="1584"/>
                    </a:cubicBezTo>
                    <a:lnTo>
                      <a:pt x="1507" y="922"/>
                    </a:lnTo>
                    <a:cubicBezTo>
                      <a:pt x="1507" y="648"/>
                      <a:pt x="1507" y="442"/>
                      <a:pt x="1416" y="169"/>
                    </a:cubicBezTo>
                    <a:cubicBezTo>
                      <a:pt x="1416" y="123"/>
                      <a:pt x="1393" y="100"/>
                      <a:pt x="1359" y="100"/>
                    </a:cubicBezTo>
                    <a:cubicBezTo>
                      <a:pt x="1324" y="100"/>
                      <a:pt x="1279" y="123"/>
                      <a:pt x="1233" y="169"/>
                    </a:cubicBezTo>
                    <a:lnTo>
                      <a:pt x="1233" y="922"/>
                    </a:lnTo>
                    <a:lnTo>
                      <a:pt x="1233" y="1401"/>
                    </a:lnTo>
                    <a:cubicBezTo>
                      <a:pt x="1028" y="1219"/>
                      <a:pt x="754" y="1013"/>
                      <a:pt x="571" y="830"/>
                    </a:cubicBezTo>
                    <a:cubicBezTo>
                      <a:pt x="549" y="813"/>
                      <a:pt x="528" y="806"/>
                      <a:pt x="509" y="806"/>
                    </a:cubicBezTo>
                    <a:cubicBezTo>
                      <a:pt x="426" y="806"/>
                      <a:pt x="366" y="939"/>
                      <a:pt x="366" y="1013"/>
                    </a:cubicBezTo>
                    <a:cubicBezTo>
                      <a:pt x="754" y="1310"/>
                      <a:pt x="1028" y="1492"/>
                      <a:pt x="1324" y="1789"/>
                    </a:cubicBezTo>
                    <a:cubicBezTo>
                      <a:pt x="936" y="1880"/>
                      <a:pt x="457" y="1972"/>
                      <a:pt x="92" y="2154"/>
                    </a:cubicBezTo>
                    <a:cubicBezTo>
                      <a:pt x="1" y="2154"/>
                      <a:pt x="1" y="2360"/>
                      <a:pt x="183" y="2360"/>
                    </a:cubicBezTo>
                    <a:cubicBezTo>
                      <a:pt x="571" y="2246"/>
                      <a:pt x="936" y="2154"/>
                      <a:pt x="1324" y="1972"/>
                    </a:cubicBezTo>
                    <a:cubicBezTo>
                      <a:pt x="1416" y="1972"/>
                      <a:pt x="1416" y="1972"/>
                      <a:pt x="1416" y="1880"/>
                    </a:cubicBezTo>
                    <a:cubicBezTo>
                      <a:pt x="1804" y="2154"/>
                      <a:pt x="2169" y="2451"/>
                      <a:pt x="2557" y="2725"/>
                    </a:cubicBezTo>
                    <a:cubicBezTo>
                      <a:pt x="1804" y="2930"/>
                      <a:pt x="1142" y="3204"/>
                      <a:pt x="366" y="3387"/>
                    </a:cubicBezTo>
                    <a:cubicBezTo>
                      <a:pt x="274" y="3501"/>
                      <a:pt x="274" y="3684"/>
                      <a:pt x="457" y="3684"/>
                    </a:cubicBezTo>
                    <a:cubicBezTo>
                      <a:pt x="1233" y="3501"/>
                      <a:pt x="1986" y="3296"/>
                      <a:pt x="2740" y="3022"/>
                    </a:cubicBezTo>
                    <a:lnTo>
                      <a:pt x="2740" y="3022"/>
                    </a:lnTo>
                    <a:cubicBezTo>
                      <a:pt x="2557" y="3501"/>
                      <a:pt x="2283" y="3866"/>
                      <a:pt x="1986" y="4346"/>
                    </a:cubicBezTo>
                    <a:cubicBezTo>
                      <a:pt x="1598" y="4346"/>
                      <a:pt x="1233" y="4437"/>
                      <a:pt x="845" y="4437"/>
                    </a:cubicBezTo>
                    <a:cubicBezTo>
                      <a:pt x="754" y="4437"/>
                      <a:pt x="754" y="4642"/>
                      <a:pt x="845" y="4642"/>
                    </a:cubicBezTo>
                    <a:cubicBezTo>
                      <a:pt x="1142" y="4642"/>
                      <a:pt x="1507" y="4642"/>
                      <a:pt x="1895" y="4528"/>
                    </a:cubicBezTo>
                    <a:lnTo>
                      <a:pt x="1895" y="4528"/>
                    </a:lnTo>
                    <a:cubicBezTo>
                      <a:pt x="1895" y="4642"/>
                      <a:pt x="1804" y="4642"/>
                      <a:pt x="1895" y="4642"/>
                    </a:cubicBezTo>
                    <a:cubicBezTo>
                      <a:pt x="1804" y="4734"/>
                      <a:pt x="1804" y="4825"/>
                      <a:pt x="1712" y="4916"/>
                    </a:cubicBezTo>
                    <a:cubicBezTo>
                      <a:pt x="1630" y="5048"/>
                      <a:pt x="1715" y="5144"/>
                      <a:pt x="1802" y="5144"/>
                    </a:cubicBezTo>
                    <a:cubicBezTo>
                      <a:pt x="1836" y="5144"/>
                      <a:pt x="1870" y="5130"/>
                      <a:pt x="1895" y="5099"/>
                    </a:cubicBezTo>
                    <a:cubicBezTo>
                      <a:pt x="1986" y="5099"/>
                      <a:pt x="1986" y="5007"/>
                      <a:pt x="1986" y="5007"/>
                    </a:cubicBezTo>
                    <a:cubicBezTo>
                      <a:pt x="2078" y="5304"/>
                      <a:pt x="2169" y="5578"/>
                      <a:pt x="2283" y="5875"/>
                    </a:cubicBezTo>
                    <a:cubicBezTo>
                      <a:pt x="2321" y="5913"/>
                      <a:pt x="2374" y="5935"/>
                      <a:pt x="2418" y="5935"/>
                    </a:cubicBezTo>
                    <a:cubicBezTo>
                      <a:pt x="2479" y="5935"/>
                      <a:pt x="2519" y="5891"/>
                      <a:pt x="2466" y="5784"/>
                    </a:cubicBezTo>
                    <a:cubicBezTo>
                      <a:pt x="2374" y="5487"/>
                      <a:pt x="2283" y="5099"/>
                      <a:pt x="2078" y="4825"/>
                    </a:cubicBezTo>
                    <a:cubicBezTo>
                      <a:pt x="2374" y="4346"/>
                      <a:pt x="2648" y="3958"/>
                      <a:pt x="2945" y="3501"/>
                    </a:cubicBezTo>
                    <a:cubicBezTo>
                      <a:pt x="3036" y="4072"/>
                      <a:pt x="3219" y="4642"/>
                      <a:pt x="3516" y="5213"/>
                    </a:cubicBezTo>
                    <a:cubicBezTo>
                      <a:pt x="3516" y="5239"/>
                      <a:pt x="3531" y="5250"/>
                      <a:pt x="3552" y="5250"/>
                    </a:cubicBezTo>
                    <a:cubicBezTo>
                      <a:pt x="3605" y="5250"/>
                      <a:pt x="3698" y="5180"/>
                      <a:pt x="3698" y="5099"/>
                    </a:cubicBezTo>
                    <a:cubicBezTo>
                      <a:pt x="3516" y="4437"/>
                      <a:pt x="3310" y="3775"/>
                      <a:pt x="3128" y="3204"/>
                    </a:cubicBezTo>
                    <a:lnTo>
                      <a:pt x="3128" y="3204"/>
                    </a:lnTo>
                    <a:cubicBezTo>
                      <a:pt x="3607" y="3501"/>
                      <a:pt x="4086" y="3775"/>
                      <a:pt x="4566" y="4072"/>
                    </a:cubicBezTo>
                    <a:lnTo>
                      <a:pt x="4657" y="4163"/>
                    </a:lnTo>
                    <a:cubicBezTo>
                      <a:pt x="4657" y="4437"/>
                      <a:pt x="4657" y="4642"/>
                      <a:pt x="4748" y="4825"/>
                    </a:cubicBezTo>
                    <a:cubicBezTo>
                      <a:pt x="4748" y="5099"/>
                      <a:pt x="4748" y="5304"/>
                      <a:pt x="4840" y="5578"/>
                    </a:cubicBezTo>
                    <a:cubicBezTo>
                      <a:pt x="4931" y="5578"/>
                      <a:pt x="5022" y="5578"/>
                      <a:pt x="5022" y="5487"/>
                    </a:cubicBezTo>
                    <a:cubicBezTo>
                      <a:pt x="5022" y="5304"/>
                      <a:pt x="4931" y="5099"/>
                      <a:pt x="4931" y="4916"/>
                    </a:cubicBezTo>
                    <a:cubicBezTo>
                      <a:pt x="4840" y="4642"/>
                      <a:pt x="4840" y="4346"/>
                      <a:pt x="4748" y="4163"/>
                    </a:cubicBezTo>
                    <a:lnTo>
                      <a:pt x="4748" y="4163"/>
                    </a:lnTo>
                    <a:cubicBezTo>
                      <a:pt x="4931" y="4254"/>
                      <a:pt x="5136" y="4346"/>
                      <a:pt x="5319" y="4346"/>
                    </a:cubicBezTo>
                    <a:cubicBezTo>
                      <a:pt x="5344" y="4358"/>
                      <a:pt x="5368" y="4364"/>
                      <a:pt x="5390" y="4364"/>
                    </a:cubicBezTo>
                    <a:cubicBezTo>
                      <a:pt x="5523" y="4364"/>
                      <a:pt x="5580" y="4150"/>
                      <a:pt x="5501" y="4072"/>
                    </a:cubicBezTo>
                    <a:cubicBezTo>
                      <a:pt x="5410" y="3958"/>
                      <a:pt x="5319" y="3958"/>
                      <a:pt x="5228" y="3866"/>
                    </a:cubicBezTo>
                    <a:lnTo>
                      <a:pt x="5319" y="3866"/>
                    </a:lnTo>
                    <a:cubicBezTo>
                      <a:pt x="5501" y="3775"/>
                      <a:pt x="5798" y="3684"/>
                      <a:pt x="5889" y="3501"/>
                    </a:cubicBezTo>
                    <a:cubicBezTo>
                      <a:pt x="5981" y="3501"/>
                      <a:pt x="5889" y="3387"/>
                      <a:pt x="5889" y="3387"/>
                    </a:cubicBezTo>
                    <a:cubicBezTo>
                      <a:pt x="5593" y="3501"/>
                      <a:pt x="5410" y="3592"/>
                      <a:pt x="5228" y="3684"/>
                    </a:cubicBezTo>
                    <a:cubicBezTo>
                      <a:pt x="5136" y="3684"/>
                      <a:pt x="5022" y="3684"/>
                      <a:pt x="5022" y="3775"/>
                    </a:cubicBezTo>
                    <a:cubicBezTo>
                      <a:pt x="4566" y="3387"/>
                      <a:pt x="3995" y="3113"/>
                      <a:pt x="3516" y="2816"/>
                    </a:cubicBezTo>
                    <a:lnTo>
                      <a:pt x="6072" y="1972"/>
                    </a:lnTo>
                    <a:cubicBezTo>
                      <a:pt x="6163" y="1880"/>
                      <a:pt x="6163" y="1789"/>
                      <a:pt x="5981" y="1789"/>
                    </a:cubicBezTo>
                    <a:cubicBezTo>
                      <a:pt x="5228" y="1972"/>
                      <a:pt x="4360" y="2246"/>
                      <a:pt x="3516" y="2451"/>
                    </a:cubicBezTo>
                    <a:cubicBezTo>
                      <a:pt x="3698" y="2154"/>
                      <a:pt x="3881" y="1880"/>
                      <a:pt x="3995" y="1584"/>
                    </a:cubicBezTo>
                    <a:cubicBezTo>
                      <a:pt x="4269" y="1492"/>
                      <a:pt x="4657" y="1401"/>
                      <a:pt x="4931" y="1219"/>
                    </a:cubicBezTo>
                    <a:cubicBezTo>
                      <a:pt x="5010" y="1219"/>
                      <a:pt x="5020" y="996"/>
                      <a:pt x="4903" y="996"/>
                    </a:cubicBezTo>
                    <a:cubicBezTo>
                      <a:pt x="4885" y="996"/>
                      <a:pt x="4864" y="1001"/>
                      <a:pt x="4840" y="1013"/>
                    </a:cubicBezTo>
                    <a:cubicBezTo>
                      <a:pt x="4657" y="1104"/>
                      <a:pt x="4451" y="1104"/>
                      <a:pt x="4178" y="1219"/>
                    </a:cubicBezTo>
                    <a:cubicBezTo>
                      <a:pt x="4360" y="922"/>
                      <a:pt x="4566" y="648"/>
                      <a:pt x="4657" y="351"/>
                    </a:cubicBezTo>
                    <a:cubicBezTo>
                      <a:pt x="4721" y="287"/>
                      <a:pt x="4695" y="222"/>
                      <a:pt x="4641" y="222"/>
                    </a:cubicBezTo>
                    <a:cubicBezTo>
                      <a:pt x="4619" y="222"/>
                      <a:pt x="4592" y="233"/>
                      <a:pt x="4566" y="260"/>
                    </a:cubicBezTo>
                    <a:cubicBezTo>
                      <a:pt x="4269" y="648"/>
                      <a:pt x="4086" y="1013"/>
                      <a:pt x="3790" y="1401"/>
                    </a:cubicBezTo>
                    <a:cubicBezTo>
                      <a:pt x="3698" y="1492"/>
                      <a:pt x="3698" y="1492"/>
                      <a:pt x="3607" y="1492"/>
                    </a:cubicBezTo>
                    <a:cubicBezTo>
                      <a:pt x="3516" y="1584"/>
                      <a:pt x="3516" y="1789"/>
                      <a:pt x="3607" y="1789"/>
                    </a:cubicBezTo>
                    <a:cubicBezTo>
                      <a:pt x="3424" y="2063"/>
                      <a:pt x="3219" y="2246"/>
                      <a:pt x="3128" y="2542"/>
                    </a:cubicBezTo>
                    <a:cubicBezTo>
                      <a:pt x="3036" y="2542"/>
                      <a:pt x="3036" y="2542"/>
                      <a:pt x="2945" y="2451"/>
                    </a:cubicBezTo>
                    <a:cubicBezTo>
                      <a:pt x="2854" y="1675"/>
                      <a:pt x="2648" y="922"/>
                      <a:pt x="2557" y="77"/>
                    </a:cubicBezTo>
                    <a:cubicBezTo>
                      <a:pt x="2557" y="29"/>
                      <a:pt x="2524" y="1"/>
                      <a:pt x="24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47"/>
              <p:cNvSpPr/>
              <p:nvPr/>
            </p:nvSpPr>
            <p:spPr>
              <a:xfrm>
                <a:off x="8592884" y="4189242"/>
                <a:ext cx="8290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393" extrusionOk="0">
                    <a:moveTo>
                      <a:pt x="1" y="0"/>
                    </a:moveTo>
                    <a:cubicBezTo>
                      <a:pt x="92" y="457"/>
                      <a:pt x="92" y="845"/>
                      <a:pt x="92" y="1324"/>
                    </a:cubicBezTo>
                    <a:cubicBezTo>
                      <a:pt x="92" y="1370"/>
                      <a:pt x="115" y="1393"/>
                      <a:pt x="138" y="1393"/>
                    </a:cubicBezTo>
                    <a:cubicBezTo>
                      <a:pt x="160" y="1393"/>
                      <a:pt x="183" y="1370"/>
                      <a:pt x="183" y="1324"/>
                    </a:cubicBezTo>
                    <a:cubicBezTo>
                      <a:pt x="366" y="845"/>
                      <a:pt x="275" y="365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47"/>
              <p:cNvSpPr/>
              <p:nvPr/>
            </p:nvSpPr>
            <p:spPr>
              <a:xfrm>
                <a:off x="8381446" y="3631531"/>
                <a:ext cx="38777" cy="36081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593" extrusionOk="0">
                    <a:moveTo>
                      <a:pt x="913" y="0"/>
                    </a:moveTo>
                    <a:cubicBezTo>
                      <a:pt x="696" y="0"/>
                      <a:pt x="479" y="120"/>
                      <a:pt x="388" y="360"/>
                    </a:cubicBezTo>
                    <a:cubicBezTo>
                      <a:pt x="297" y="543"/>
                      <a:pt x="297" y="657"/>
                      <a:pt x="206" y="748"/>
                    </a:cubicBezTo>
                    <a:cubicBezTo>
                      <a:pt x="0" y="1227"/>
                      <a:pt x="479" y="1593"/>
                      <a:pt x="867" y="1593"/>
                    </a:cubicBezTo>
                    <a:cubicBezTo>
                      <a:pt x="1347" y="1593"/>
                      <a:pt x="1712" y="1227"/>
                      <a:pt x="1529" y="748"/>
                    </a:cubicBezTo>
                    <a:cubicBezTo>
                      <a:pt x="1529" y="657"/>
                      <a:pt x="1438" y="543"/>
                      <a:pt x="1438" y="360"/>
                    </a:cubicBezTo>
                    <a:cubicBezTo>
                      <a:pt x="1347" y="120"/>
                      <a:pt x="1130" y="0"/>
                      <a:pt x="9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47"/>
              <p:cNvSpPr/>
              <p:nvPr/>
            </p:nvSpPr>
            <p:spPr>
              <a:xfrm>
                <a:off x="8558252" y="3449039"/>
                <a:ext cx="15017" cy="20566"/>
              </a:xfrm>
              <a:custGeom>
                <a:avLst/>
                <a:gdLst/>
                <a:ahLst/>
                <a:cxnLst/>
                <a:rect l="l" t="t" r="r" b="b"/>
                <a:pathLst>
                  <a:path w="663" h="908" extrusionOk="0">
                    <a:moveTo>
                      <a:pt x="320" y="0"/>
                    </a:moveTo>
                    <a:cubicBezTo>
                      <a:pt x="234" y="0"/>
                      <a:pt x="137" y="52"/>
                      <a:pt x="92" y="154"/>
                    </a:cubicBezTo>
                    <a:lnTo>
                      <a:pt x="92" y="428"/>
                    </a:lnTo>
                    <a:cubicBezTo>
                      <a:pt x="0" y="725"/>
                      <a:pt x="92" y="907"/>
                      <a:pt x="297" y="907"/>
                    </a:cubicBezTo>
                    <a:cubicBezTo>
                      <a:pt x="571" y="907"/>
                      <a:pt x="662" y="725"/>
                      <a:pt x="571" y="428"/>
                    </a:cubicBezTo>
                    <a:cubicBezTo>
                      <a:pt x="571" y="428"/>
                      <a:pt x="571" y="246"/>
                      <a:pt x="480" y="154"/>
                    </a:cubicBezTo>
                    <a:cubicBezTo>
                      <a:pt x="480" y="52"/>
                      <a:pt x="405" y="0"/>
                      <a:pt x="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47"/>
              <p:cNvSpPr/>
              <p:nvPr/>
            </p:nvSpPr>
            <p:spPr>
              <a:xfrm>
                <a:off x="8409872" y="1680685"/>
                <a:ext cx="25866" cy="1499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662" extrusionOk="0">
                    <a:moveTo>
                      <a:pt x="541" y="0"/>
                    </a:moveTo>
                    <a:cubicBezTo>
                      <a:pt x="490" y="0"/>
                      <a:pt x="434" y="13"/>
                      <a:pt x="366" y="51"/>
                    </a:cubicBezTo>
                    <a:cubicBezTo>
                      <a:pt x="0" y="51"/>
                      <a:pt x="0" y="621"/>
                      <a:pt x="366" y="621"/>
                    </a:cubicBezTo>
                    <a:cubicBezTo>
                      <a:pt x="434" y="652"/>
                      <a:pt x="490" y="662"/>
                      <a:pt x="541" y="662"/>
                    </a:cubicBezTo>
                    <a:cubicBezTo>
                      <a:pt x="642" y="662"/>
                      <a:pt x="723" y="621"/>
                      <a:pt x="845" y="621"/>
                    </a:cubicBezTo>
                    <a:cubicBezTo>
                      <a:pt x="1142" y="507"/>
                      <a:pt x="1142" y="142"/>
                      <a:pt x="845" y="51"/>
                    </a:cubicBezTo>
                    <a:cubicBezTo>
                      <a:pt x="723" y="51"/>
                      <a:pt x="642" y="0"/>
                      <a:pt x="5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47"/>
              <p:cNvSpPr/>
              <p:nvPr/>
            </p:nvSpPr>
            <p:spPr>
              <a:xfrm>
                <a:off x="8607878" y="794141"/>
                <a:ext cx="17078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72" extrusionOk="0">
                    <a:moveTo>
                      <a:pt x="389" y="1"/>
                    </a:moveTo>
                    <a:cubicBezTo>
                      <a:pt x="1" y="1"/>
                      <a:pt x="1" y="571"/>
                      <a:pt x="389" y="571"/>
                    </a:cubicBezTo>
                    <a:cubicBezTo>
                      <a:pt x="754" y="571"/>
                      <a:pt x="754" y="1"/>
                      <a:pt x="3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47"/>
              <p:cNvSpPr/>
              <p:nvPr/>
            </p:nvSpPr>
            <p:spPr>
              <a:xfrm>
                <a:off x="8297686" y="1173098"/>
                <a:ext cx="25866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72" extrusionOk="0">
                    <a:moveTo>
                      <a:pt x="388" y="1"/>
                    </a:moveTo>
                    <a:cubicBezTo>
                      <a:pt x="0" y="1"/>
                      <a:pt x="0" y="571"/>
                      <a:pt x="388" y="571"/>
                    </a:cubicBezTo>
                    <a:lnTo>
                      <a:pt x="754" y="571"/>
                    </a:lnTo>
                    <a:cubicBezTo>
                      <a:pt x="1142" y="480"/>
                      <a:pt x="1142" y="92"/>
                      <a:pt x="754" y="92"/>
                    </a:cubicBezTo>
                    <a:cubicBezTo>
                      <a:pt x="662" y="1"/>
                      <a:pt x="571" y="1"/>
                      <a:pt x="38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47"/>
              <p:cNvSpPr/>
              <p:nvPr/>
            </p:nvSpPr>
            <p:spPr>
              <a:xfrm>
                <a:off x="7701062" y="843269"/>
                <a:ext cx="27950" cy="1812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00" extrusionOk="0">
                    <a:moveTo>
                      <a:pt x="743" y="0"/>
                    </a:moveTo>
                    <a:cubicBezTo>
                      <a:pt x="634" y="0"/>
                      <a:pt x="515" y="23"/>
                      <a:pt x="366" y="23"/>
                    </a:cubicBezTo>
                    <a:cubicBezTo>
                      <a:pt x="1" y="114"/>
                      <a:pt x="1" y="685"/>
                      <a:pt x="366" y="776"/>
                    </a:cubicBezTo>
                    <a:cubicBezTo>
                      <a:pt x="515" y="776"/>
                      <a:pt x="634" y="799"/>
                      <a:pt x="743" y="799"/>
                    </a:cubicBezTo>
                    <a:cubicBezTo>
                      <a:pt x="851" y="799"/>
                      <a:pt x="948" y="776"/>
                      <a:pt x="1051" y="685"/>
                    </a:cubicBezTo>
                    <a:cubicBezTo>
                      <a:pt x="1234" y="502"/>
                      <a:pt x="1234" y="297"/>
                      <a:pt x="1051" y="114"/>
                    </a:cubicBezTo>
                    <a:cubicBezTo>
                      <a:pt x="948" y="23"/>
                      <a:pt x="851" y="0"/>
                      <a:pt x="7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47"/>
              <p:cNvSpPr/>
              <p:nvPr/>
            </p:nvSpPr>
            <p:spPr>
              <a:xfrm>
                <a:off x="7405865" y="1358693"/>
                <a:ext cx="25889" cy="21223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37" extrusionOk="0">
                    <a:moveTo>
                      <a:pt x="571" y="1"/>
                    </a:moveTo>
                    <a:cubicBezTo>
                      <a:pt x="1" y="1"/>
                      <a:pt x="1" y="937"/>
                      <a:pt x="571" y="937"/>
                    </a:cubicBezTo>
                    <a:cubicBezTo>
                      <a:pt x="1142" y="937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47"/>
              <p:cNvSpPr/>
              <p:nvPr/>
            </p:nvSpPr>
            <p:spPr>
              <a:xfrm>
                <a:off x="7560972" y="1643041"/>
                <a:ext cx="25866" cy="2122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37" extrusionOk="0">
                    <a:moveTo>
                      <a:pt x="571" y="1"/>
                    </a:moveTo>
                    <a:cubicBezTo>
                      <a:pt x="0" y="1"/>
                      <a:pt x="0" y="937"/>
                      <a:pt x="571" y="937"/>
                    </a:cubicBezTo>
                    <a:cubicBezTo>
                      <a:pt x="1142" y="937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47"/>
              <p:cNvSpPr/>
              <p:nvPr/>
            </p:nvSpPr>
            <p:spPr>
              <a:xfrm>
                <a:off x="7377960" y="2286324"/>
                <a:ext cx="36466" cy="3327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469" extrusionOk="0">
                    <a:moveTo>
                      <a:pt x="662" y="0"/>
                    </a:moveTo>
                    <a:cubicBezTo>
                      <a:pt x="519" y="0"/>
                      <a:pt x="377" y="74"/>
                      <a:pt x="274" y="223"/>
                    </a:cubicBezTo>
                    <a:cubicBezTo>
                      <a:pt x="0" y="405"/>
                      <a:pt x="0" y="793"/>
                      <a:pt x="274" y="976"/>
                    </a:cubicBezTo>
                    <a:cubicBezTo>
                      <a:pt x="274" y="1067"/>
                      <a:pt x="365" y="1159"/>
                      <a:pt x="480" y="1273"/>
                    </a:cubicBezTo>
                    <a:cubicBezTo>
                      <a:pt x="662" y="1364"/>
                      <a:pt x="753" y="1364"/>
                      <a:pt x="936" y="1455"/>
                    </a:cubicBezTo>
                    <a:cubicBezTo>
                      <a:pt x="966" y="1465"/>
                      <a:pt x="997" y="1469"/>
                      <a:pt x="1029" y="1469"/>
                    </a:cubicBezTo>
                    <a:cubicBezTo>
                      <a:pt x="1306" y="1469"/>
                      <a:pt x="1609" y="1131"/>
                      <a:pt x="1507" y="885"/>
                    </a:cubicBezTo>
                    <a:cubicBezTo>
                      <a:pt x="1415" y="702"/>
                      <a:pt x="1415" y="588"/>
                      <a:pt x="1324" y="405"/>
                    </a:cubicBezTo>
                    <a:lnTo>
                      <a:pt x="1050" y="223"/>
                    </a:lnTo>
                    <a:cubicBezTo>
                      <a:pt x="947" y="74"/>
                      <a:pt x="805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47"/>
              <p:cNvSpPr/>
              <p:nvPr/>
            </p:nvSpPr>
            <p:spPr>
              <a:xfrm>
                <a:off x="7957506" y="2092825"/>
                <a:ext cx="25866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777" extrusionOk="0">
                    <a:moveTo>
                      <a:pt x="571" y="1"/>
                    </a:moveTo>
                    <a:cubicBezTo>
                      <a:pt x="0" y="1"/>
                      <a:pt x="0" y="777"/>
                      <a:pt x="571" y="777"/>
                    </a:cubicBezTo>
                    <a:cubicBezTo>
                      <a:pt x="1142" y="777"/>
                      <a:pt x="1142" y="1"/>
                      <a:pt x="5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47"/>
              <p:cNvSpPr/>
              <p:nvPr/>
            </p:nvSpPr>
            <p:spPr>
              <a:xfrm>
                <a:off x="7983349" y="3018893"/>
                <a:ext cx="34156" cy="2665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177" extrusionOk="0">
                    <a:moveTo>
                      <a:pt x="904" y="0"/>
                    </a:moveTo>
                    <a:cubicBezTo>
                      <a:pt x="855" y="0"/>
                      <a:pt x="805" y="6"/>
                      <a:pt x="754" y="18"/>
                    </a:cubicBezTo>
                    <a:cubicBezTo>
                      <a:pt x="663" y="18"/>
                      <a:pt x="571" y="109"/>
                      <a:pt x="457" y="109"/>
                    </a:cubicBezTo>
                    <a:cubicBezTo>
                      <a:pt x="1" y="314"/>
                      <a:pt x="1" y="885"/>
                      <a:pt x="457" y="1068"/>
                    </a:cubicBezTo>
                    <a:cubicBezTo>
                      <a:pt x="571" y="1068"/>
                      <a:pt x="663" y="1159"/>
                      <a:pt x="754" y="1159"/>
                    </a:cubicBezTo>
                    <a:cubicBezTo>
                      <a:pt x="805" y="1171"/>
                      <a:pt x="855" y="1177"/>
                      <a:pt x="904" y="1177"/>
                    </a:cubicBezTo>
                    <a:cubicBezTo>
                      <a:pt x="1231" y="1177"/>
                      <a:pt x="1507" y="926"/>
                      <a:pt x="1507" y="588"/>
                    </a:cubicBezTo>
                    <a:cubicBezTo>
                      <a:pt x="1507" y="251"/>
                      <a:pt x="1231" y="0"/>
                      <a:pt x="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47"/>
              <p:cNvSpPr/>
              <p:nvPr/>
            </p:nvSpPr>
            <p:spPr>
              <a:xfrm>
                <a:off x="7489624" y="3960726"/>
                <a:ext cx="30532" cy="21744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960" extrusionOk="0">
                    <a:moveTo>
                      <a:pt x="685" y="0"/>
                    </a:moveTo>
                    <a:cubicBezTo>
                      <a:pt x="0" y="0"/>
                      <a:pt x="0" y="959"/>
                      <a:pt x="685" y="959"/>
                    </a:cubicBezTo>
                    <a:cubicBezTo>
                      <a:pt x="1347" y="959"/>
                      <a:pt x="1347" y="0"/>
                      <a:pt x="6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47"/>
              <p:cNvSpPr/>
              <p:nvPr/>
            </p:nvSpPr>
            <p:spPr>
              <a:xfrm>
                <a:off x="7886158" y="4268857"/>
                <a:ext cx="30011" cy="25866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142" extrusionOk="0">
                    <a:moveTo>
                      <a:pt x="662" y="0"/>
                    </a:moveTo>
                    <a:cubicBezTo>
                      <a:pt x="0" y="0"/>
                      <a:pt x="0" y="1142"/>
                      <a:pt x="662" y="1142"/>
                    </a:cubicBezTo>
                    <a:cubicBezTo>
                      <a:pt x="1324" y="1142"/>
                      <a:pt x="1324" y="0"/>
                      <a:pt x="6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4" name="Google Shape;4454;p47"/>
            <p:cNvGrpSpPr/>
            <p:nvPr/>
          </p:nvGrpSpPr>
          <p:grpSpPr>
            <a:xfrm>
              <a:off x="726623" y="731582"/>
              <a:ext cx="2690595" cy="4023774"/>
              <a:chOff x="726623" y="731582"/>
              <a:chExt cx="2690595" cy="4023774"/>
            </a:xfrm>
          </p:grpSpPr>
          <p:sp>
            <p:nvSpPr>
              <p:cNvPr id="4455" name="Google Shape;4455;p47"/>
              <p:cNvSpPr/>
              <p:nvPr/>
            </p:nvSpPr>
            <p:spPr>
              <a:xfrm>
                <a:off x="1564674" y="1481229"/>
                <a:ext cx="275583" cy="275583"/>
              </a:xfrm>
              <a:custGeom>
                <a:avLst/>
                <a:gdLst/>
                <a:ahLst/>
                <a:cxnLst/>
                <a:rect l="l" t="t" r="r" b="b"/>
                <a:pathLst>
                  <a:path w="12167" h="12167" extrusionOk="0">
                    <a:moveTo>
                      <a:pt x="6095" y="1"/>
                    </a:moveTo>
                    <a:cubicBezTo>
                      <a:pt x="2762" y="1"/>
                      <a:pt x="0" y="2762"/>
                      <a:pt x="0" y="6095"/>
                    </a:cubicBezTo>
                    <a:cubicBezTo>
                      <a:pt x="0" y="9427"/>
                      <a:pt x="2762" y="12166"/>
                      <a:pt x="6095" y="12166"/>
                    </a:cubicBezTo>
                    <a:cubicBezTo>
                      <a:pt x="9518" y="12166"/>
                      <a:pt x="12166" y="9427"/>
                      <a:pt x="12166" y="6095"/>
                    </a:cubicBezTo>
                    <a:cubicBezTo>
                      <a:pt x="12166" y="2762"/>
                      <a:pt x="9518" y="1"/>
                      <a:pt x="60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47"/>
              <p:cNvSpPr/>
              <p:nvPr/>
            </p:nvSpPr>
            <p:spPr>
              <a:xfrm>
                <a:off x="2986392" y="757448"/>
                <a:ext cx="172185" cy="172163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7601" extrusionOk="0">
                    <a:moveTo>
                      <a:pt x="3813" y="0"/>
                    </a:moveTo>
                    <a:cubicBezTo>
                      <a:pt x="1713" y="0"/>
                      <a:pt x="1" y="1712"/>
                      <a:pt x="1" y="3812"/>
                    </a:cubicBezTo>
                    <a:cubicBezTo>
                      <a:pt x="1" y="5889"/>
                      <a:pt x="1713" y="7601"/>
                      <a:pt x="3813" y="7601"/>
                    </a:cubicBezTo>
                    <a:cubicBezTo>
                      <a:pt x="5890" y="7601"/>
                      <a:pt x="7602" y="5889"/>
                      <a:pt x="7602" y="3812"/>
                    </a:cubicBezTo>
                    <a:cubicBezTo>
                      <a:pt x="7602" y="1712"/>
                      <a:pt x="5890" y="0"/>
                      <a:pt x="3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47"/>
              <p:cNvSpPr/>
              <p:nvPr/>
            </p:nvSpPr>
            <p:spPr>
              <a:xfrm>
                <a:off x="797971" y="731582"/>
                <a:ext cx="172185" cy="172185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7602" extrusionOk="0">
                    <a:moveTo>
                      <a:pt x="3789" y="1"/>
                    </a:moveTo>
                    <a:cubicBezTo>
                      <a:pt x="1712" y="1"/>
                      <a:pt x="0" y="1713"/>
                      <a:pt x="0" y="3813"/>
                    </a:cubicBezTo>
                    <a:cubicBezTo>
                      <a:pt x="0" y="5890"/>
                      <a:pt x="1712" y="7602"/>
                      <a:pt x="3789" y="7602"/>
                    </a:cubicBezTo>
                    <a:cubicBezTo>
                      <a:pt x="5889" y="7602"/>
                      <a:pt x="7601" y="5890"/>
                      <a:pt x="7601" y="3813"/>
                    </a:cubicBezTo>
                    <a:cubicBezTo>
                      <a:pt x="7601" y="1713"/>
                      <a:pt x="5889" y="1"/>
                      <a:pt x="37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47"/>
              <p:cNvSpPr/>
              <p:nvPr/>
            </p:nvSpPr>
            <p:spPr>
              <a:xfrm>
                <a:off x="815026" y="2816628"/>
                <a:ext cx="172185" cy="172684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7624" extrusionOk="0">
                    <a:moveTo>
                      <a:pt x="3812" y="0"/>
                    </a:moveTo>
                    <a:cubicBezTo>
                      <a:pt x="1712" y="0"/>
                      <a:pt x="0" y="1712"/>
                      <a:pt x="0" y="3812"/>
                    </a:cubicBezTo>
                    <a:cubicBezTo>
                      <a:pt x="0" y="5912"/>
                      <a:pt x="1712" y="7624"/>
                      <a:pt x="3812" y="7624"/>
                    </a:cubicBezTo>
                    <a:cubicBezTo>
                      <a:pt x="5889" y="7624"/>
                      <a:pt x="7601" y="5912"/>
                      <a:pt x="7601" y="3812"/>
                    </a:cubicBezTo>
                    <a:cubicBezTo>
                      <a:pt x="7601" y="1712"/>
                      <a:pt x="5889" y="0"/>
                      <a:pt x="3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47"/>
              <p:cNvSpPr/>
              <p:nvPr/>
            </p:nvSpPr>
            <p:spPr>
              <a:xfrm>
                <a:off x="1036815" y="3723943"/>
                <a:ext cx="2123824" cy="1031414"/>
              </a:xfrm>
              <a:custGeom>
                <a:avLst/>
                <a:gdLst/>
                <a:ahLst/>
                <a:cxnLst/>
                <a:rect l="l" t="t" r="r" b="b"/>
                <a:pathLst>
                  <a:path w="93767" h="45537" extrusionOk="0">
                    <a:moveTo>
                      <a:pt x="76557" y="1"/>
                    </a:moveTo>
                    <a:lnTo>
                      <a:pt x="13992" y="1895"/>
                    </a:lnTo>
                    <a:cubicBezTo>
                      <a:pt x="13992" y="1895"/>
                      <a:pt x="1" y="20338"/>
                      <a:pt x="959" y="45537"/>
                    </a:cubicBezTo>
                    <a:lnTo>
                      <a:pt x="93310" y="45537"/>
                    </a:lnTo>
                    <a:cubicBezTo>
                      <a:pt x="93767" y="36977"/>
                      <a:pt x="92740" y="17576"/>
                      <a:pt x="765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47"/>
              <p:cNvSpPr/>
              <p:nvPr/>
            </p:nvSpPr>
            <p:spPr>
              <a:xfrm>
                <a:off x="1418355" y="4031552"/>
                <a:ext cx="1395897" cy="723804"/>
              </a:xfrm>
              <a:custGeom>
                <a:avLst/>
                <a:gdLst/>
                <a:ahLst/>
                <a:cxnLst/>
                <a:rect l="l" t="t" r="r" b="b"/>
                <a:pathLst>
                  <a:path w="61629" h="31956" extrusionOk="0">
                    <a:moveTo>
                      <a:pt x="28806" y="1"/>
                    </a:moveTo>
                    <a:cubicBezTo>
                      <a:pt x="3516" y="1"/>
                      <a:pt x="1" y="18261"/>
                      <a:pt x="845" y="31956"/>
                    </a:cubicBezTo>
                    <a:lnTo>
                      <a:pt x="60191" y="31956"/>
                    </a:lnTo>
                    <a:cubicBezTo>
                      <a:pt x="61629" y="17416"/>
                      <a:pt x="56197" y="1"/>
                      <a:pt x="28806" y="1"/>
                    </a:cubicBezTo>
                    <a:close/>
                  </a:path>
                </a:pathLst>
              </a:custGeom>
              <a:solidFill>
                <a:srgbClr val="F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47"/>
              <p:cNvSpPr/>
              <p:nvPr/>
            </p:nvSpPr>
            <p:spPr>
              <a:xfrm>
                <a:off x="726623" y="2183787"/>
                <a:ext cx="730531" cy="375605"/>
              </a:xfrm>
              <a:custGeom>
                <a:avLst/>
                <a:gdLst/>
                <a:ahLst/>
                <a:cxnLst/>
                <a:rect l="l" t="t" r="r" b="b"/>
                <a:pathLst>
                  <a:path w="32253" h="16583" extrusionOk="0">
                    <a:moveTo>
                      <a:pt x="14864" y="1"/>
                    </a:moveTo>
                    <a:cubicBezTo>
                      <a:pt x="6209" y="1"/>
                      <a:pt x="553" y="6015"/>
                      <a:pt x="297" y="7785"/>
                    </a:cubicBezTo>
                    <a:cubicBezTo>
                      <a:pt x="0" y="10547"/>
                      <a:pt x="6757" y="15021"/>
                      <a:pt x="13604" y="16254"/>
                    </a:cubicBezTo>
                    <a:cubicBezTo>
                      <a:pt x="14824" y="16490"/>
                      <a:pt x="16297" y="16582"/>
                      <a:pt x="17847" y="16582"/>
                    </a:cubicBezTo>
                    <a:cubicBezTo>
                      <a:pt x="23169" y="16582"/>
                      <a:pt x="29399" y="15500"/>
                      <a:pt x="29399" y="15500"/>
                    </a:cubicBezTo>
                    <a:lnTo>
                      <a:pt x="32253" y="8082"/>
                    </a:lnTo>
                    <a:cubicBezTo>
                      <a:pt x="32253" y="8082"/>
                      <a:pt x="26432" y="1029"/>
                      <a:pt x="16731" y="93"/>
                    </a:cubicBezTo>
                    <a:cubicBezTo>
                      <a:pt x="16095" y="30"/>
                      <a:pt x="15472" y="1"/>
                      <a:pt x="14864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47"/>
              <p:cNvSpPr/>
              <p:nvPr/>
            </p:nvSpPr>
            <p:spPr>
              <a:xfrm>
                <a:off x="853803" y="2283628"/>
                <a:ext cx="534065" cy="200090"/>
              </a:xfrm>
              <a:custGeom>
                <a:avLst/>
                <a:gdLst/>
                <a:ahLst/>
                <a:cxnLst/>
                <a:rect l="l" t="t" r="r" b="b"/>
                <a:pathLst>
                  <a:path w="23579" h="8834" extrusionOk="0">
                    <a:moveTo>
                      <a:pt x="10593" y="0"/>
                    </a:moveTo>
                    <a:cubicBezTo>
                      <a:pt x="4811" y="0"/>
                      <a:pt x="723" y="2728"/>
                      <a:pt x="480" y="3560"/>
                    </a:cubicBezTo>
                    <a:cubicBezTo>
                      <a:pt x="0" y="4998"/>
                      <a:pt x="4657" y="7554"/>
                      <a:pt x="9519" y="8513"/>
                    </a:cubicBezTo>
                    <a:cubicBezTo>
                      <a:pt x="10909" y="8756"/>
                      <a:pt x="12829" y="8833"/>
                      <a:pt x="14703" y="8833"/>
                    </a:cubicBezTo>
                    <a:cubicBezTo>
                      <a:pt x="17932" y="8833"/>
                      <a:pt x="21023" y="8604"/>
                      <a:pt x="21023" y="8604"/>
                    </a:cubicBezTo>
                    <a:lnTo>
                      <a:pt x="23579" y="4907"/>
                    </a:lnTo>
                    <a:cubicBezTo>
                      <a:pt x="23579" y="4907"/>
                      <a:pt x="19881" y="1004"/>
                      <a:pt x="12828" y="136"/>
                    </a:cubicBezTo>
                    <a:cubicBezTo>
                      <a:pt x="12060" y="43"/>
                      <a:pt x="11313" y="0"/>
                      <a:pt x="10593" y="0"/>
                    </a:cubicBezTo>
                    <a:close/>
                  </a:path>
                </a:pathLst>
              </a:custGeom>
              <a:solidFill>
                <a:srgbClr val="F0A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47"/>
              <p:cNvSpPr/>
              <p:nvPr/>
            </p:nvSpPr>
            <p:spPr>
              <a:xfrm>
                <a:off x="2340165" y="967957"/>
                <a:ext cx="1077053" cy="1360541"/>
              </a:xfrm>
              <a:custGeom>
                <a:avLst/>
                <a:gdLst/>
                <a:ahLst/>
                <a:cxnLst/>
                <a:rect l="l" t="t" r="r" b="b"/>
                <a:pathLst>
                  <a:path w="47552" h="60068" extrusionOk="0">
                    <a:moveTo>
                      <a:pt x="28749" y="1"/>
                    </a:moveTo>
                    <a:cubicBezTo>
                      <a:pt x="28135" y="1"/>
                      <a:pt x="27621" y="179"/>
                      <a:pt x="27299" y="589"/>
                    </a:cubicBezTo>
                    <a:cubicBezTo>
                      <a:pt x="25770" y="2301"/>
                      <a:pt x="31864" y="4881"/>
                      <a:pt x="33006" y="11249"/>
                    </a:cubicBezTo>
                    <a:cubicBezTo>
                      <a:pt x="34168" y="17340"/>
                      <a:pt x="30601" y="25908"/>
                      <a:pt x="29310" y="25908"/>
                    </a:cubicBezTo>
                    <a:cubicBezTo>
                      <a:pt x="29232" y="25908"/>
                      <a:pt x="29162" y="25876"/>
                      <a:pt x="29102" y="25811"/>
                    </a:cubicBezTo>
                    <a:cubicBezTo>
                      <a:pt x="28062" y="24771"/>
                      <a:pt x="27963" y="19990"/>
                      <a:pt x="26119" y="19990"/>
                    </a:cubicBezTo>
                    <a:cubicBezTo>
                      <a:pt x="26102" y="19990"/>
                      <a:pt x="26084" y="19990"/>
                      <a:pt x="26067" y="19991"/>
                    </a:cubicBezTo>
                    <a:cubicBezTo>
                      <a:pt x="24317" y="20188"/>
                      <a:pt x="26612" y="26212"/>
                      <a:pt x="25381" y="26212"/>
                    </a:cubicBezTo>
                    <a:cubicBezTo>
                      <a:pt x="25327" y="26212"/>
                      <a:pt x="25267" y="26200"/>
                      <a:pt x="25199" y="26177"/>
                    </a:cubicBezTo>
                    <a:cubicBezTo>
                      <a:pt x="23869" y="25733"/>
                      <a:pt x="22538" y="23566"/>
                      <a:pt x="21347" y="23566"/>
                    </a:cubicBezTo>
                    <a:cubicBezTo>
                      <a:pt x="21005" y="23566"/>
                      <a:pt x="20675" y="23744"/>
                      <a:pt x="20360" y="24191"/>
                    </a:cubicBezTo>
                    <a:cubicBezTo>
                      <a:pt x="18922" y="26177"/>
                      <a:pt x="24925" y="30833"/>
                      <a:pt x="24629" y="33892"/>
                    </a:cubicBezTo>
                    <a:cubicBezTo>
                      <a:pt x="24446" y="36927"/>
                      <a:pt x="20931" y="45213"/>
                      <a:pt x="17119" y="47290"/>
                    </a:cubicBezTo>
                    <a:cubicBezTo>
                      <a:pt x="15958" y="47957"/>
                      <a:pt x="14983" y="48218"/>
                      <a:pt x="14205" y="48218"/>
                    </a:cubicBezTo>
                    <a:cubicBezTo>
                      <a:pt x="12429" y="48218"/>
                      <a:pt x="11678" y="46859"/>
                      <a:pt x="12075" y="45875"/>
                    </a:cubicBezTo>
                    <a:cubicBezTo>
                      <a:pt x="12737" y="44437"/>
                      <a:pt x="14745" y="40739"/>
                      <a:pt x="13033" y="39963"/>
                    </a:cubicBezTo>
                    <a:cubicBezTo>
                      <a:pt x="12933" y="39919"/>
                      <a:pt x="12836" y="39898"/>
                      <a:pt x="12741" y="39898"/>
                    </a:cubicBezTo>
                    <a:cubicBezTo>
                      <a:pt x="11400" y="39898"/>
                      <a:pt x="10587" y="44022"/>
                      <a:pt x="9561" y="44022"/>
                    </a:cubicBezTo>
                    <a:cubicBezTo>
                      <a:pt x="9422" y="44022"/>
                      <a:pt x="9279" y="43947"/>
                      <a:pt x="9130" y="43775"/>
                    </a:cubicBezTo>
                    <a:cubicBezTo>
                      <a:pt x="8099" y="42495"/>
                      <a:pt x="5390" y="37764"/>
                      <a:pt x="3316" y="37764"/>
                    </a:cubicBezTo>
                    <a:cubicBezTo>
                      <a:pt x="2911" y="37764"/>
                      <a:pt x="2531" y="37944"/>
                      <a:pt x="2191" y="38365"/>
                    </a:cubicBezTo>
                    <a:cubicBezTo>
                      <a:pt x="0" y="40830"/>
                      <a:pt x="9039" y="48431"/>
                      <a:pt x="8834" y="51102"/>
                    </a:cubicBezTo>
                    <a:cubicBezTo>
                      <a:pt x="8560" y="53658"/>
                      <a:pt x="5045" y="55576"/>
                      <a:pt x="5045" y="55576"/>
                    </a:cubicBezTo>
                    <a:cubicBezTo>
                      <a:pt x="5045" y="55576"/>
                      <a:pt x="5318" y="59753"/>
                      <a:pt x="7692" y="60049"/>
                    </a:cubicBezTo>
                    <a:cubicBezTo>
                      <a:pt x="7798" y="60061"/>
                      <a:pt x="7907" y="60067"/>
                      <a:pt x="8021" y="60067"/>
                    </a:cubicBezTo>
                    <a:cubicBezTo>
                      <a:pt x="10496" y="60067"/>
                      <a:pt x="14892" y="57312"/>
                      <a:pt x="18078" y="55849"/>
                    </a:cubicBezTo>
                    <a:cubicBezTo>
                      <a:pt x="21502" y="54434"/>
                      <a:pt x="26067" y="51284"/>
                      <a:pt x="28144" y="50805"/>
                    </a:cubicBezTo>
                    <a:cubicBezTo>
                      <a:pt x="28464" y="50749"/>
                      <a:pt x="28834" y="50727"/>
                      <a:pt x="29238" y="50727"/>
                    </a:cubicBezTo>
                    <a:cubicBezTo>
                      <a:pt x="31059" y="50727"/>
                      <a:pt x="33556" y="51189"/>
                      <a:pt x="35168" y="51189"/>
                    </a:cubicBezTo>
                    <a:cubicBezTo>
                      <a:pt x="35544" y="51189"/>
                      <a:pt x="35873" y="51164"/>
                      <a:pt x="36133" y="51102"/>
                    </a:cubicBezTo>
                    <a:cubicBezTo>
                      <a:pt x="37753" y="50714"/>
                      <a:pt x="37936" y="47952"/>
                      <a:pt x="36041" y="47861"/>
                    </a:cubicBezTo>
                    <a:cubicBezTo>
                      <a:pt x="34238" y="47769"/>
                      <a:pt x="30632" y="47199"/>
                      <a:pt x="30632" y="47199"/>
                    </a:cubicBezTo>
                    <a:cubicBezTo>
                      <a:pt x="30632" y="47199"/>
                      <a:pt x="33850" y="46149"/>
                      <a:pt x="37662" y="44734"/>
                    </a:cubicBezTo>
                    <a:cubicBezTo>
                      <a:pt x="41565" y="43204"/>
                      <a:pt x="43551" y="39963"/>
                      <a:pt x="44989" y="37589"/>
                    </a:cubicBezTo>
                    <a:cubicBezTo>
                      <a:pt x="46109" y="35638"/>
                      <a:pt x="45212" y="33858"/>
                      <a:pt x="43805" y="33858"/>
                    </a:cubicBezTo>
                    <a:cubicBezTo>
                      <a:pt x="43434" y="33858"/>
                      <a:pt x="43029" y="33981"/>
                      <a:pt x="42615" y="34257"/>
                    </a:cubicBezTo>
                    <a:cubicBezTo>
                      <a:pt x="40698" y="35603"/>
                      <a:pt x="38324" y="38548"/>
                      <a:pt x="36338" y="39210"/>
                    </a:cubicBezTo>
                    <a:cubicBezTo>
                      <a:pt x="34850" y="39679"/>
                      <a:pt x="31791" y="40389"/>
                      <a:pt x="30436" y="40389"/>
                    </a:cubicBezTo>
                    <a:cubicBezTo>
                      <a:pt x="29879" y="40389"/>
                      <a:pt x="29610" y="40269"/>
                      <a:pt x="29856" y="39963"/>
                    </a:cubicBezTo>
                    <a:cubicBezTo>
                      <a:pt x="30723" y="39027"/>
                      <a:pt x="32914" y="32454"/>
                      <a:pt x="34421" y="30742"/>
                    </a:cubicBezTo>
                    <a:cubicBezTo>
                      <a:pt x="35950" y="29030"/>
                      <a:pt x="38803" y="27318"/>
                      <a:pt x="41656" y="25515"/>
                    </a:cubicBezTo>
                    <a:cubicBezTo>
                      <a:pt x="44601" y="23620"/>
                      <a:pt x="44898" y="21520"/>
                      <a:pt x="46221" y="18758"/>
                    </a:cubicBezTo>
                    <a:cubicBezTo>
                      <a:pt x="47551" y="16270"/>
                      <a:pt x="47047" y="13681"/>
                      <a:pt x="45485" y="13681"/>
                    </a:cubicBezTo>
                    <a:cubicBezTo>
                      <a:pt x="45385" y="13681"/>
                      <a:pt x="45280" y="13692"/>
                      <a:pt x="45171" y="13714"/>
                    </a:cubicBezTo>
                    <a:cubicBezTo>
                      <a:pt x="43277" y="14193"/>
                      <a:pt x="42889" y="17914"/>
                      <a:pt x="41360" y="19238"/>
                    </a:cubicBezTo>
                    <a:cubicBezTo>
                      <a:pt x="40073" y="20291"/>
                      <a:pt x="36203" y="22810"/>
                      <a:pt x="35345" y="22810"/>
                    </a:cubicBezTo>
                    <a:cubicBezTo>
                      <a:pt x="35199" y="22810"/>
                      <a:pt x="35140" y="22736"/>
                      <a:pt x="35197" y="22570"/>
                    </a:cubicBezTo>
                    <a:cubicBezTo>
                      <a:pt x="36041" y="19626"/>
                      <a:pt x="36429" y="12390"/>
                      <a:pt x="37845" y="9720"/>
                    </a:cubicBezTo>
                    <a:cubicBezTo>
                      <a:pt x="39077" y="7254"/>
                      <a:pt x="41656" y="2119"/>
                      <a:pt x="39762" y="1639"/>
                    </a:cubicBezTo>
                    <a:cubicBezTo>
                      <a:pt x="39667" y="1612"/>
                      <a:pt x="39571" y="1600"/>
                      <a:pt x="39476" y="1600"/>
                    </a:cubicBezTo>
                    <a:cubicBezTo>
                      <a:pt x="37954" y="1600"/>
                      <a:pt x="36472" y="4867"/>
                      <a:pt x="35471" y="4867"/>
                    </a:cubicBezTo>
                    <a:cubicBezTo>
                      <a:pt x="35217" y="4867"/>
                      <a:pt x="34994" y="4656"/>
                      <a:pt x="34809" y="4127"/>
                    </a:cubicBezTo>
                    <a:cubicBezTo>
                      <a:pt x="34068" y="2064"/>
                      <a:pt x="30834" y="1"/>
                      <a:pt x="28749" y="1"/>
                    </a:cubicBezTo>
                    <a:close/>
                  </a:path>
                </a:pathLst>
              </a:custGeom>
              <a:solidFill>
                <a:srgbClr val="7C5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47"/>
              <p:cNvSpPr/>
              <p:nvPr/>
            </p:nvSpPr>
            <p:spPr>
              <a:xfrm>
                <a:off x="2674139" y="2228770"/>
                <a:ext cx="730010" cy="375582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582" extrusionOk="0">
                    <a:moveTo>
                      <a:pt x="17366" y="1"/>
                    </a:moveTo>
                    <a:cubicBezTo>
                      <a:pt x="16758" y="1"/>
                      <a:pt x="16135" y="30"/>
                      <a:pt x="15499" y="93"/>
                    </a:cubicBezTo>
                    <a:cubicBezTo>
                      <a:pt x="5798" y="1052"/>
                      <a:pt x="0" y="8082"/>
                      <a:pt x="0" y="8082"/>
                    </a:cubicBezTo>
                    <a:lnTo>
                      <a:pt x="2945" y="15500"/>
                    </a:lnTo>
                    <a:cubicBezTo>
                      <a:pt x="2945" y="15500"/>
                      <a:pt x="9161" y="16582"/>
                      <a:pt x="14435" y="16582"/>
                    </a:cubicBezTo>
                    <a:cubicBezTo>
                      <a:pt x="15971" y="16582"/>
                      <a:pt x="17427" y="16490"/>
                      <a:pt x="18626" y="16253"/>
                    </a:cubicBezTo>
                    <a:cubicBezTo>
                      <a:pt x="25473" y="14930"/>
                      <a:pt x="32230" y="10547"/>
                      <a:pt x="31956" y="7808"/>
                    </a:cubicBezTo>
                    <a:cubicBezTo>
                      <a:pt x="31678" y="6017"/>
                      <a:pt x="26021" y="1"/>
                      <a:pt x="17366" y="1"/>
                    </a:cubicBezTo>
                    <a:close/>
                  </a:path>
                </a:pathLst>
              </a:custGeom>
              <a:solidFill>
                <a:srgbClr val="DD94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47"/>
              <p:cNvSpPr/>
              <p:nvPr/>
            </p:nvSpPr>
            <p:spPr>
              <a:xfrm>
                <a:off x="2742905" y="2328906"/>
                <a:ext cx="534065" cy="199705"/>
              </a:xfrm>
              <a:custGeom>
                <a:avLst/>
                <a:gdLst/>
                <a:ahLst/>
                <a:cxnLst/>
                <a:rect l="l" t="t" r="r" b="b"/>
                <a:pathLst>
                  <a:path w="23579" h="8817" extrusionOk="0">
                    <a:moveTo>
                      <a:pt x="13088" y="0"/>
                    </a:moveTo>
                    <a:cubicBezTo>
                      <a:pt x="12335" y="0"/>
                      <a:pt x="11555" y="45"/>
                      <a:pt x="10751" y="146"/>
                    </a:cubicBezTo>
                    <a:cubicBezTo>
                      <a:pt x="3721" y="990"/>
                      <a:pt x="0" y="4802"/>
                      <a:pt x="0" y="4802"/>
                    </a:cubicBezTo>
                    <a:lnTo>
                      <a:pt x="2579" y="8614"/>
                    </a:lnTo>
                    <a:cubicBezTo>
                      <a:pt x="2579" y="8614"/>
                      <a:pt x="5305" y="8816"/>
                      <a:pt x="8315" y="8816"/>
                    </a:cubicBezTo>
                    <a:cubicBezTo>
                      <a:pt x="10362" y="8816"/>
                      <a:pt x="12540" y="8723"/>
                      <a:pt x="14083" y="8409"/>
                    </a:cubicBezTo>
                    <a:cubicBezTo>
                      <a:pt x="18922" y="7564"/>
                      <a:pt x="23579" y="4985"/>
                      <a:pt x="23213" y="3570"/>
                    </a:cubicBezTo>
                    <a:cubicBezTo>
                      <a:pt x="22951" y="2641"/>
                      <a:pt x="18835" y="0"/>
                      <a:pt x="13088" y="0"/>
                    </a:cubicBezTo>
                    <a:close/>
                  </a:path>
                </a:pathLst>
              </a:custGeom>
              <a:solidFill>
                <a:srgbClr val="F0A1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47"/>
              <p:cNvSpPr/>
              <p:nvPr/>
            </p:nvSpPr>
            <p:spPr>
              <a:xfrm>
                <a:off x="804313" y="901751"/>
                <a:ext cx="1033860" cy="1389669"/>
              </a:xfrm>
              <a:custGeom>
                <a:avLst/>
                <a:gdLst/>
                <a:ahLst/>
                <a:cxnLst/>
                <a:rect l="l" t="t" r="r" b="b"/>
                <a:pathLst>
                  <a:path w="45645" h="61354" extrusionOk="0">
                    <a:moveTo>
                      <a:pt x="19742" y="1"/>
                    </a:moveTo>
                    <a:cubicBezTo>
                      <a:pt x="17624" y="1"/>
                      <a:pt x="14449" y="1726"/>
                      <a:pt x="13598" y="3718"/>
                    </a:cubicBezTo>
                    <a:cubicBezTo>
                      <a:pt x="13404" y="4207"/>
                      <a:pt x="13188" y="4405"/>
                      <a:pt x="12952" y="4405"/>
                    </a:cubicBezTo>
                    <a:cubicBezTo>
                      <a:pt x="11951" y="4405"/>
                      <a:pt x="10598" y="846"/>
                      <a:pt x="9124" y="846"/>
                    </a:cubicBezTo>
                    <a:cubicBezTo>
                      <a:pt x="9063" y="846"/>
                      <a:pt x="9003" y="852"/>
                      <a:pt x="8942" y="865"/>
                    </a:cubicBezTo>
                    <a:cubicBezTo>
                      <a:pt x="6933" y="1230"/>
                      <a:pt x="9124" y="6480"/>
                      <a:pt x="10174" y="9036"/>
                    </a:cubicBezTo>
                    <a:cubicBezTo>
                      <a:pt x="11407" y="11798"/>
                      <a:pt x="11316" y="19125"/>
                      <a:pt x="11977" y="22069"/>
                    </a:cubicBezTo>
                    <a:cubicBezTo>
                      <a:pt x="12020" y="22244"/>
                      <a:pt x="11958" y="22322"/>
                      <a:pt x="11817" y="22322"/>
                    </a:cubicBezTo>
                    <a:cubicBezTo>
                      <a:pt x="10963" y="22322"/>
                      <a:pt x="7212" y="19491"/>
                      <a:pt x="5997" y="18258"/>
                    </a:cubicBezTo>
                    <a:cubicBezTo>
                      <a:pt x="4559" y="16934"/>
                      <a:pt x="4377" y="13122"/>
                      <a:pt x="2665" y="12551"/>
                    </a:cubicBezTo>
                    <a:cubicBezTo>
                      <a:pt x="2522" y="12513"/>
                      <a:pt x="2385" y="12495"/>
                      <a:pt x="2253" y="12495"/>
                    </a:cubicBezTo>
                    <a:cubicBezTo>
                      <a:pt x="724" y="12495"/>
                      <a:pt x="0" y="14961"/>
                      <a:pt x="1135" y="17504"/>
                    </a:cubicBezTo>
                    <a:cubicBezTo>
                      <a:pt x="2368" y="20358"/>
                      <a:pt x="2459" y="22457"/>
                      <a:pt x="5221" y="24535"/>
                    </a:cubicBezTo>
                    <a:cubicBezTo>
                      <a:pt x="7983" y="26634"/>
                      <a:pt x="10745" y="28438"/>
                      <a:pt x="12069" y="30241"/>
                    </a:cubicBezTo>
                    <a:cubicBezTo>
                      <a:pt x="13507" y="32158"/>
                      <a:pt x="15219" y="38800"/>
                      <a:pt x="16063" y="39850"/>
                    </a:cubicBezTo>
                    <a:cubicBezTo>
                      <a:pt x="16251" y="40104"/>
                      <a:pt x="16087" y="40207"/>
                      <a:pt x="15702" y="40207"/>
                    </a:cubicBezTo>
                    <a:cubicBezTo>
                      <a:pt x="14494" y="40207"/>
                      <a:pt x="11110" y="39189"/>
                      <a:pt x="9604" y="38618"/>
                    </a:cubicBezTo>
                    <a:cubicBezTo>
                      <a:pt x="7595" y="37865"/>
                      <a:pt x="5518" y="34715"/>
                      <a:pt x="3601" y="33185"/>
                    </a:cubicBezTo>
                    <a:cubicBezTo>
                      <a:pt x="3186" y="32860"/>
                      <a:pt x="2762" y="32714"/>
                      <a:pt x="2369" y="32714"/>
                    </a:cubicBezTo>
                    <a:cubicBezTo>
                      <a:pt x="1054" y="32714"/>
                      <a:pt x="95" y="34349"/>
                      <a:pt x="1044" y="36335"/>
                    </a:cubicBezTo>
                    <a:cubicBezTo>
                      <a:pt x="2277" y="38892"/>
                      <a:pt x="4171" y="42224"/>
                      <a:pt x="7892" y="43936"/>
                    </a:cubicBezTo>
                    <a:cubicBezTo>
                      <a:pt x="11589" y="45739"/>
                      <a:pt x="14739" y="46880"/>
                      <a:pt x="14739" y="46880"/>
                    </a:cubicBezTo>
                    <a:cubicBezTo>
                      <a:pt x="14739" y="46880"/>
                      <a:pt x="11133" y="47269"/>
                      <a:pt x="9216" y="47269"/>
                    </a:cubicBezTo>
                    <a:cubicBezTo>
                      <a:pt x="9186" y="47267"/>
                      <a:pt x="9156" y="47266"/>
                      <a:pt x="9128" y="47266"/>
                    </a:cubicBezTo>
                    <a:cubicBezTo>
                      <a:pt x="7324" y="47266"/>
                      <a:pt x="7436" y="50038"/>
                      <a:pt x="8942" y="50510"/>
                    </a:cubicBezTo>
                    <a:cubicBezTo>
                      <a:pt x="9366" y="50635"/>
                      <a:pt x="9979" y="50675"/>
                      <a:pt x="10689" y="50675"/>
                    </a:cubicBezTo>
                    <a:cubicBezTo>
                      <a:pt x="11882" y="50675"/>
                      <a:pt x="13347" y="50563"/>
                      <a:pt x="14650" y="50563"/>
                    </a:cubicBezTo>
                    <a:cubicBezTo>
                      <a:pt x="15529" y="50563"/>
                      <a:pt x="16334" y="50614"/>
                      <a:pt x="16931" y="50784"/>
                    </a:cubicBezTo>
                    <a:cubicBezTo>
                      <a:pt x="18916" y="51354"/>
                      <a:pt x="23390" y="54869"/>
                      <a:pt x="26631" y="56490"/>
                    </a:cubicBezTo>
                    <a:cubicBezTo>
                      <a:pt x="29805" y="58178"/>
                      <a:pt x="34200" y="61354"/>
                      <a:pt x="36598" y="61354"/>
                    </a:cubicBezTo>
                    <a:cubicBezTo>
                      <a:pt x="36631" y="61354"/>
                      <a:pt x="36664" y="61353"/>
                      <a:pt x="36697" y="61352"/>
                    </a:cubicBezTo>
                    <a:cubicBezTo>
                      <a:pt x="39094" y="61260"/>
                      <a:pt x="39665" y="57152"/>
                      <a:pt x="39665" y="57152"/>
                    </a:cubicBezTo>
                    <a:cubicBezTo>
                      <a:pt x="39665" y="57152"/>
                      <a:pt x="36241" y="54983"/>
                      <a:pt x="36241" y="52404"/>
                    </a:cubicBezTo>
                    <a:cubicBezTo>
                      <a:pt x="36127" y="49734"/>
                      <a:pt x="45645" y="42795"/>
                      <a:pt x="43750" y="40147"/>
                    </a:cubicBezTo>
                    <a:cubicBezTo>
                      <a:pt x="43416" y="39682"/>
                      <a:pt x="43017" y="39486"/>
                      <a:pt x="42578" y="39486"/>
                    </a:cubicBezTo>
                    <a:cubicBezTo>
                      <a:pt x="40494" y="39486"/>
                      <a:pt x="37517" y="43908"/>
                      <a:pt x="36423" y="45077"/>
                    </a:cubicBezTo>
                    <a:cubicBezTo>
                      <a:pt x="36273" y="45228"/>
                      <a:pt x="36133" y="45295"/>
                      <a:pt x="36001" y="45295"/>
                    </a:cubicBezTo>
                    <a:cubicBezTo>
                      <a:pt x="34940" y="45295"/>
                      <a:pt x="34412" y="40942"/>
                      <a:pt x="33070" y="40942"/>
                    </a:cubicBezTo>
                    <a:cubicBezTo>
                      <a:pt x="32989" y="40942"/>
                      <a:pt x="32904" y="40958"/>
                      <a:pt x="32817" y="40992"/>
                    </a:cubicBezTo>
                    <a:cubicBezTo>
                      <a:pt x="30991" y="41654"/>
                      <a:pt x="32817" y="45465"/>
                      <a:pt x="33273" y="46995"/>
                    </a:cubicBezTo>
                    <a:cubicBezTo>
                      <a:pt x="33589" y="47987"/>
                      <a:pt x="32836" y="49197"/>
                      <a:pt x="31248" y="49197"/>
                    </a:cubicBezTo>
                    <a:cubicBezTo>
                      <a:pt x="30425" y="49197"/>
                      <a:pt x="29377" y="48871"/>
                      <a:pt x="28138" y="48022"/>
                    </a:cubicBezTo>
                    <a:cubicBezTo>
                      <a:pt x="24531" y="45648"/>
                      <a:pt x="21587" y="37180"/>
                      <a:pt x="21587" y="34144"/>
                    </a:cubicBezTo>
                    <a:cubicBezTo>
                      <a:pt x="21587" y="31108"/>
                      <a:pt x="27955" y="26817"/>
                      <a:pt x="26631" y="24740"/>
                    </a:cubicBezTo>
                    <a:cubicBezTo>
                      <a:pt x="26317" y="24271"/>
                      <a:pt x="25973" y="24088"/>
                      <a:pt x="25608" y="24088"/>
                    </a:cubicBezTo>
                    <a:cubicBezTo>
                      <a:pt x="24410" y="24088"/>
                      <a:pt x="22990" y="26058"/>
                      <a:pt x="21678" y="26338"/>
                    </a:cubicBezTo>
                    <a:cubicBezTo>
                      <a:pt x="21616" y="26355"/>
                      <a:pt x="21560" y="26364"/>
                      <a:pt x="21510" y="26364"/>
                    </a:cubicBezTo>
                    <a:cubicBezTo>
                      <a:pt x="20180" y="26364"/>
                      <a:pt x="22937" y="20439"/>
                      <a:pt x="21199" y="20175"/>
                    </a:cubicBezTo>
                    <a:cubicBezTo>
                      <a:pt x="21146" y="20166"/>
                      <a:pt x="21093" y="20162"/>
                      <a:pt x="21042" y="20162"/>
                    </a:cubicBezTo>
                    <a:cubicBezTo>
                      <a:pt x="19362" y="20162"/>
                      <a:pt x="18794" y="24770"/>
                      <a:pt x="17775" y="25767"/>
                    </a:cubicBezTo>
                    <a:cubicBezTo>
                      <a:pt x="17721" y="25813"/>
                      <a:pt x="17661" y="25835"/>
                      <a:pt x="17597" y="25835"/>
                    </a:cubicBezTo>
                    <a:cubicBezTo>
                      <a:pt x="16318" y="25835"/>
                      <a:pt x="13287" y="17017"/>
                      <a:pt x="14831" y="10931"/>
                    </a:cubicBezTo>
                    <a:cubicBezTo>
                      <a:pt x="16543" y="4654"/>
                      <a:pt x="22728" y="2577"/>
                      <a:pt x="21404" y="659"/>
                    </a:cubicBezTo>
                    <a:cubicBezTo>
                      <a:pt x="21062" y="201"/>
                      <a:pt x="20463" y="1"/>
                      <a:pt x="19742" y="1"/>
                    </a:cubicBezTo>
                    <a:close/>
                  </a:path>
                </a:pathLst>
              </a:custGeom>
              <a:solidFill>
                <a:srgbClr val="7C55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47"/>
              <p:cNvSpPr/>
              <p:nvPr/>
            </p:nvSpPr>
            <p:spPr>
              <a:xfrm>
                <a:off x="935479" y="2032372"/>
                <a:ext cx="2048875" cy="1491005"/>
              </a:xfrm>
              <a:custGeom>
                <a:avLst/>
                <a:gdLst/>
                <a:ahLst/>
                <a:cxnLst/>
                <a:rect l="l" t="t" r="r" b="b"/>
                <a:pathLst>
                  <a:path w="90458" h="65828" extrusionOk="0">
                    <a:moveTo>
                      <a:pt x="49742" y="1"/>
                    </a:moveTo>
                    <a:cubicBezTo>
                      <a:pt x="41450" y="1"/>
                      <a:pt x="32602" y="2845"/>
                      <a:pt x="24264" y="9905"/>
                    </a:cubicBezTo>
                    <a:cubicBezTo>
                      <a:pt x="1" y="30448"/>
                      <a:pt x="20064" y="65827"/>
                      <a:pt x="20064" y="65827"/>
                    </a:cubicBezTo>
                    <a:lnTo>
                      <a:pt x="81031" y="64412"/>
                    </a:lnTo>
                    <a:cubicBezTo>
                      <a:pt x="81031" y="64412"/>
                      <a:pt x="90457" y="38346"/>
                      <a:pt x="83610" y="21318"/>
                    </a:cubicBezTo>
                    <a:cubicBezTo>
                      <a:pt x="79186" y="10229"/>
                      <a:pt x="65466" y="1"/>
                      <a:pt x="497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47"/>
              <p:cNvSpPr/>
              <p:nvPr/>
            </p:nvSpPr>
            <p:spPr>
              <a:xfrm>
                <a:off x="1916474" y="3509153"/>
                <a:ext cx="636714" cy="918888"/>
              </a:xfrm>
              <a:custGeom>
                <a:avLst/>
                <a:gdLst/>
                <a:ahLst/>
                <a:cxnLst/>
                <a:rect l="l" t="t" r="r" b="b"/>
                <a:pathLst>
                  <a:path w="28111" h="40569" extrusionOk="0">
                    <a:moveTo>
                      <a:pt x="16091" y="1"/>
                    </a:moveTo>
                    <a:cubicBezTo>
                      <a:pt x="11373" y="1"/>
                      <a:pt x="6322" y="1684"/>
                      <a:pt x="5194" y="3389"/>
                    </a:cubicBezTo>
                    <a:cubicBezTo>
                      <a:pt x="5194" y="3389"/>
                      <a:pt x="4052" y="28406"/>
                      <a:pt x="1587" y="33907"/>
                    </a:cubicBezTo>
                    <a:cubicBezTo>
                      <a:pt x="0" y="37600"/>
                      <a:pt x="9381" y="40568"/>
                      <a:pt x="16797" y="40568"/>
                    </a:cubicBezTo>
                    <a:cubicBezTo>
                      <a:pt x="20473" y="40568"/>
                      <a:pt x="23666" y="39839"/>
                      <a:pt x="24801" y="38106"/>
                    </a:cubicBezTo>
                    <a:cubicBezTo>
                      <a:pt x="28110" y="32879"/>
                      <a:pt x="27357" y="10419"/>
                      <a:pt x="24504" y="3868"/>
                    </a:cubicBezTo>
                    <a:cubicBezTo>
                      <a:pt x="23253" y="1027"/>
                      <a:pt x="19774" y="1"/>
                      <a:pt x="160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47"/>
              <p:cNvSpPr/>
              <p:nvPr/>
            </p:nvSpPr>
            <p:spPr>
              <a:xfrm>
                <a:off x="2128727" y="3638484"/>
                <a:ext cx="655038" cy="964936"/>
              </a:xfrm>
              <a:custGeom>
                <a:avLst/>
                <a:gdLst/>
                <a:ahLst/>
                <a:cxnLst/>
                <a:rect l="l" t="t" r="r" b="b"/>
                <a:pathLst>
                  <a:path w="28920" h="42602" extrusionOk="0">
                    <a:moveTo>
                      <a:pt x="15097" y="1"/>
                    </a:moveTo>
                    <a:cubicBezTo>
                      <a:pt x="9744" y="1"/>
                      <a:pt x="3603" y="2465"/>
                      <a:pt x="2488" y="4527"/>
                    </a:cubicBezTo>
                    <a:cubicBezTo>
                      <a:pt x="2488" y="4527"/>
                      <a:pt x="3241" y="30776"/>
                      <a:pt x="1255" y="36756"/>
                    </a:cubicBezTo>
                    <a:cubicBezTo>
                      <a:pt x="0" y="40343"/>
                      <a:pt x="7914" y="42602"/>
                      <a:pt x="15160" y="42602"/>
                    </a:cubicBezTo>
                    <a:cubicBezTo>
                      <a:pt x="20039" y="42602"/>
                      <a:pt x="24616" y="41577"/>
                      <a:pt x="25883" y="39244"/>
                    </a:cubicBezTo>
                    <a:cubicBezTo>
                      <a:pt x="28919" y="33446"/>
                      <a:pt x="26272" y="10050"/>
                      <a:pt x="22734" y="3477"/>
                    </a:cubicBezTo>
                    <a:cubicBezTo>
                      <a:pt x="21394" y="936"/>
                      <a:pt x="18395" y="1"/>
                      <a:pt x="15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47"/>
              <p:cNvSpPr/>
              <p:nvPr/>
            </p:nvSpPr>
            <p:spPr>
              <a:xfrm>
                <a:off x="1297381" y="2832121"/>
                <a:ext cx="1475512" cy="678323"/>
              </a:xfrm>
              <a:custGeom>
                <a:avLst/>
                <a:gdLst/>
                <a:ahLst/>
                <a:cxnLst/>
                <a:rect l="l" t="t" r="r" b="b"/>
                <a:pathLst>
                  <a:path w="65144" h="29948" extrusionOk="0">
                    <a:moveTo>
                      <a:pt x="32732" y="1"/>
                    </a:moveTo>
                    <a:cubicBezTo>
                      <a:pt x="10934" y="1"/>
                      <a:pt x="1" y="29948"/>
                      <a:pt x="35768" y="29948"/>
                    </a:cubicBezTo>
                    <a:cubicBezTo>
                      <a:pt x="65144" y="29948"/>
                      <a:pt x="62291" y="1"/>
                      <a:pt x="32732" y="1"/>
                    </a:cubicBezTo>
                    <a:close/>
                  </a:path>
                </a:pathLst>
              </a:custGeom>
              <a:solidFill>
                <a:srgbClr val="FFC2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47"/>
              <p:cNvSpPr/>
              <p:nvPr/>
            </p:nvSpPr>
            <p:spPr>
              <a:xfrm>
                <a:off x="1196045" y="3542946"/>
                <a:ext cx="1822420" cy="473340"/>
              </a:xfrm>
              <a:custGeom>
                <a:avLst/>
                <a:gdLst/>
                <a:ahLst/>
                <a:cxnLst/>
                <a:rect l="l" t="t" r="r" b="b"/>
                <a:pathLst>
                  <a:path w="80460" h="20898" extrusionOk="0">
                    <a:moveTo>
                      <a:pt x="72847" y="0"/>
                    </a:moveTo>
                    <a:cubicBezTo>
                      <a:pt x="70209" y="0"/>
                      <a:pt x="56930" y="4013"/>
                      <a:pt x="39009" y="5138"/>
                    </a:cubicBezTo>
                    <a:cubicBezTo>
                      <a:pt x="37049" y="5261"/>
                      <a:pt x="35182" y="5315"/>
                      <a:pt x="33404" y="5315"/>
                    </a:cubicBezTo>
                    <a:cubicBezTo>
                      <a:pt x="22017" y="5315"/>
                      <a:pt x="14310" y="3130"/>
                      <a:pt x="9408" y="3130"/>
                    </a:cubicBezTo>
                    <a:cubicBezTo>
                      <a:pt x="7982" y="3130"/>
                      <a:pt x="6794" y="3315"/>
                      <a:pt x="5821" y="3792"/>
                    </a:cubicBezTo>
                    <a:cubicBezTo>
                      <a:pt x="389" y="6462"/>
                      <a:pt x="1" y="11027"/>
                      <a:pt x="4475" y="15501"/>
                    </a:cubicBezTo>
                    <a:cubicBezTo>
                      <a:pt x="7958" y="19129"/>
                      <a:pt x="17323" y="20898"/>
                      <a:pt x="30280" y="20898"/>
                    </a:cubicBezTo>
                    <a:cubicBezTo>
                      <a:pt x="33625" y="20898"/>
                      <a:pt x="37210" y="20780"/>
                      <a:pt x="40995" y="20545"/>
                    </a:cubicBezTo>
                    <a:cubicBezTo>
                      <a:pt x="59461" y="19290"/>
                      <a:pt x="71056" y="16825"/>
                      <a:pt x="75804" y="13013"/>
                    </a:cubicBezTo>
                    <a:cubicBezTo>
                      <a:pt x="80460" y="9315"/>
                      <a:pt x="79045" y="185"/>
                      <a:pt x="72950" y="3"/>
                    </a:cubicBezTo>
                    <a:cubicBezTo>
                      <a:pt x="72918" y="1"/>
                      <a:pt x="72883" y="0"/>
                      <a:pt x="728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47"/>
              <p:cNvSpPr/>
              <p:nvPr/>
            </p:nvSpPr>
            <p:spPr>
              <a:xfrm>
                <a:off x="1872805" y="2723356"/>
                <a:ext cx="393952" cy="253816"/>
              </a:xfrm>
              <a:custGeom>
                <a:avLst/>
                <a:gdLst/>
                <a:ahLst/>
                <a:cxnLst/>
                <a:rect l="l" t="t" r="r" b="b"/>
                <a:pathLst>
                  <a:path w="17393" h="11206" extrusionOk="0">
                    <a:moveTo>
                      <a:pt x="8556" y="0"/>
                    </a:moveTo>
                    <a:cubicBezTo>
                      <a:pt x="4255" y="0"/>
                      <a:pt x="0" y="1688"/>
                      <a:pt x="0" y="4894"/>
                    </a:cubicBezTo>
                    <a:cubicBezTo>
                      <a:pt x="0" y="9228"/>
                      <a:pt x="4275" y="11206"/>
                      <a:pt x="8585" y="11206"/>
                    </a:cubicBezTo>
                    <a:cubicBezTo>
                      <a:pt x="12970" y="11206"/>
                      <a:pt x="17393" y="9160"/>
                      <a:pt x="17393" y="5465"/>
                    </a:cubicBezTo>
                    <a:cubicBezTo>
                      <a:pt x="17393" y="1762"/>
                      <a:pt x="12951" y="0"/>
                      <a:pt x="85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47"/>
              <p:cNvSpPr/>
              <p:nvPr/>
            </p:nvSpPr>
            <p:spPr>
              <a:xfrm>
                <a:off x="1172783" y="3369017"/>
                <a:ext cx="1822420" cy="438708"/>
              </a:xfrm>
              <a:custGeom>
                <a:avLst/>
                <a:gdLst/>
                <a:ahLst/>
                <a:cxnLst/>
                <a:rect l="l" t="t" r="r" b="b"/>
                <a:pathLst>
                  <a:path w="80460" h="19369" extrusionOk="0">
                    <a:moveTo>
                      <a:pt x="9176" y="0"/>
                    </a:moveTo>
                    <a:cubicBezTo>
                      <a:pt x="8148" y="0"/>
                      <a:pt x="7247" y="133"/>
                      <a:pt x="6460" y="446"/>
                    </a:cubicBezTo>
                    <a:cubicBezTo>
                      <a:pt x="754" y="2729"/>
                      <a:pt x="1" y="7294"/>
                      <a:pt x="4086" y="12041"/>
                    </a:cubicBezTo>
                    <a:cubicBezTo>
                      <a:pt x="8081" y="16812"/>
                      <a:pt x="21571" y="19368"/>
                      <a:pt x="40036" y="19368"/>
                    </a:cubicBezTo>
                    <a:cubicBezTo>
                      <a:pt x="58570" y="19368"/>
                      <a:pt x="70371" y="17474"/>
                      <a:pt x="75415" y="14141"/>
                    </a:cubicBezTo>
                    <a:cubicBezTo>
                      <a:pt x="80460" y="10717"/>
                      <a:pt x="79775" y="1496"/>
                      <a:pt x="73704" y="925"/>
                    </a:cubicBezTo>
                    <a:cubicBezTo>
                      <a:pt x="73600" y="912"/>
                      <a:pt x="73474" y="906"/>
                      <a:pt x="73327" y="906"/>
                    </a:cubicBezTo>
                    <a:cubicBezTo>
                      <a:pt x="70112" y="906"/>
                      <a:pt x="56726" y="3870"/>
                      <a:pt x="39374" y="3870"/>
                    </a:cubicBezTo>
                    <a:cubicBezTo>
                      <a:pt x="24040" y="3870"/>
                      <a:pt x="14738" y="0"/>
                      <a:pt x="9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47"/>
              <p:cNvSpPr/>
              <p:nvPr/>
            </p:nvSpPr>
            <p:spPr>
              <a:xfrm>
                <a:off x="1252398" y="2298555"/>
                <a:ext cx="184371" cy="276806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12221" extrusionOk="0">
                    <a:moveTo>
                      <a:pt x="7665" y="1"/>
                    </a:moveTo>
                    <a:cubicBezTo>
                      <a:pt x="7612" y="1"/>
                      <a:pt x="7559" y="15"/>
                      <a:pt x="7510" y="48"/>
                    </a:cubicBezTo>
                    <a:cubicBezTo>
                      <a:pt x="5798" y="1189"/>
                      <a:pt x="4474" y="3289"/>
                      <a:pt x="3333" y="5001"/>
                    </a:cubicBezTo>
                    <a:cubicBezTo>
                      <a:pt x="1804" y="7192"/>
                      <a:pt x="754" y="9566"/>
                      <a:pt x="1" y="11940"/>
                    </a:cubicBezTo>
                    <a:cubicBezTo>
                      <a:pt x="1" y="12086"/>
                      <a:pt x="139" y="12220"/>
                      <a:pt x="252" y="12220"/>
                    </a:cubicBezTo>
                    <a:cubicBezTo>
                      <a:pt x="298" y="12220"/>
                      <a:pt x="340" y="12198"/>
                      <a:pt x="366" y="12145"/>
                    </a:cubicBezTo>
                    <a:cubicBezTo>
                      <a:pt x="1325" y="10045"/>
                      <a:pt x="2466" y="7945"/>
                      <a:pt x="3698" y="6051"/>
                    </a:cubicBezTo>
                    <a:cubicBezTo>
                      <a:pt x="4931" y="4042"/>
                      <a:pt x="6757" y="2445"/>
                      <a:pt x="7990" y="527"/>
                    </a:cubicBezTo>
                    <a:cubicBezTo>
                      <a:pt x="8139" y="302"/>
                      <a:pt x="7905" y="1"/>
                      <a:pt x="7665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47"/>
              <p:cNvSpPr/>
              <p:nvPr/>
            </p:nvSpPr>
            <p:spPr>
              <a:xfrm>
                <a:off x="1146940" y="2525145"/>
                <a:ext cx="34134" cy="1800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795" extrusionOk="0">
                    <a:moveTo>
                      <a:pt x="1030" y="1"/>
                    </a:moveTo>
                    <a:cubicBezTo>
                      <a:pt x="832" y="1"/>
                      <a:pt x="624" y="41"/>
                      <a:pt x="366" y="41"/>
                    </a:cubicBezTo>
                    <a:cubicBezTo>
                      <a:pt x="0" y="133"/>
                      <a:pt x="92" y="795"/>
                      <a:pt x="457" y="795"/>
                    </a:cubicBezTo>
                    <a:cubicBezTo>
                      <a:pt x="845" y="795"/>
                      <a:pt x="1142" y="795"/>
                      <a:pt x="1416" y="612"/>
                    </a:cubicBezTo>
                    <a:cubicBezTo>
                      <a:pt x="1507" y="429"/>
                      <a:pt x="1507" y="133"/>
                      <a:pt x="1324" y="41"/>
                    </a:cubicBezTo>
                    <a:cubicBezTo>
                      <a:pt x="1225" y="11"/>
                      <a:pt x="1129" y="1"/>
                      <a:pt x="1030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47"/>
              <p:cNvSpPr/>
              <p:nvPr/>
            </p:nvSpPr>
            <p:spPr>
              <a:xfrm>
                <a:off x="1013033" y="2491442"/>
                <a:ext cx="27950" cy="1966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868" extrusionOk="0">
                    <a:moveTo>
                      <a:pt x="389" y="0"/>
                    </a:moveTo>
                    <a:cubicBezTo>
                      <a:pt x="297" y="0"/>
                      <a:pt x="92" y="206"/>
                      <a:pt x="92" y="297"/>
                    </a:cubicBezTo>
                    <a:cubicBezTo>
                      <a:pt x="1" y="479"/>
                      <a:pt x="92" y="662"/>
                      <a:pt x="297" y="776"/>
                    </a:cubicBezTo>
                    <a:cubicBezTo>
                      <a:pt x="389" y="776"/>
                      <a:pt x="480" y="776"/>
                      <a:pt x="571" y="867"/>
                    </a:cubicBezTo>
                    <a:cubicBezTo>
                      <a:pt x="663" y="867"/>
                      <a:pt x="777" y="867"/>
                      <a:pt x="868" y="776"/>
                    </a:cubicBezTo>
                    <a:cubicBezTo>
                      <a:pt x="1142" y="776"/>
                      <a:pt x="1233" y="388"/>
                      <a:pt x="1051" y="297"/>
                    </a:cubicBezTo>
                    <a:cubicBezTo>
                      <a:pt x="959" y="206"/>
                      <a:pt x="868" y="91"/>
                      <a:pt x="777" y="91"/>
                    </a:cubicBezTo>
                    <a:cubicBezTo>
                      <a:pt x="663" y="91"/>
                      <a:pt x="571" y="0"/>
                      <a:pt x="389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47"/>
              <p:cNvSpPr/>
              <p:nvPr/>
            </p:nvSpPr>
            <p:spPr>
              <a:xfrm>
                <a:off x="872920" y="2463515"/>
                <a:ext cx="28471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771" extrusionOk="0">
                    <a:moveTo>
                      <a:pt x="777" y="1"/>
                    </a:moveTo>
                    <a:cubicBezTo>
                      <a:pt x="686" y="92"/>
                      <a:pt x="686" y="92"/>
                      <a:pt x="572" y="92"/>
                    </a:cubicBezTo>
                    <a:lnTo>
                      <a:pt x="298" y="92"/>
                    </a:lnTo>
                    <a:cubicBezTo>
                      <a:pt x="1" y="92"/>
                      <a:pt x="1" y="571"/>
                      <a:pt x="298" y="662"/>
                    </a:cubicBezTo>
                    <a:cubicBezTo>
                      <a:pt x="408" y="662"/>
                      <a:pt x="627" y="771"/>
                      <a:pt x="803" y="771"/>
                    </a:cubicBezTo>
                    <a:cubicBezTo>
                      <a:pt x="918" y="771"/>
                      <a:pt x="1015" y="725"/>
                      <a:pt x="1051" y="571"/>
                    </a:cubicBezTo>
                    <a:cubicBezTo>
                      <a:pt x="1256" y="389"/>
                      <a:pt x="1051" y="1"/>
                      <a:pt x="777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47"/>
              <p:cNvSpPr/>
              <p:nvPr/>
            </p:nvSpPr>
            <p:spPr>
              <a:xfrm>
                <a:off x="845853" y="2392213"/>
                <a:ext cx="22967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99" extrusionOk="0">
                    <a:moveTo>
                      <a:pt x="519" y="1"/>
                    </a:moveTo>
                    <a:cubicBezTo>
                      <a:pt x="265" y="1"/>
                      <a:pt x="0" y="318"/>
                      <a:pt x="260" y="478"/>
                    </a:cubicBezTo>
                    <a:cubicBezTo>
                      <a:pt x="388" y="622"/>
                      <a:pt x="571" y="799"/>
                      <a:pt x="732" y="799"/>
                    </a:cubicBezTo>
                    <a:cubicBezTo>
                      <a:pt x="802" y="799"/>
                      <a:pt x="867" y="766"/>
                      <a:pt x="922" y="683"/>
                    </a:cubicBezTo>
                    <a:cubicBezTo>
                      <a:pt x="1013" y="592"/>
                      <a:pt x="1013" y="387"/>
                      <a:pt x="922" y="295"/>
                    </a:cubicBezTo>
                    <a:cubicBezTo>
                      <a:pt x="922" y="204"/>
                      <a:pt x="739" y="113"/>
                      <a:pt x="625" y="21"/>
                    </a:cubicBezTo>
                    <a:cubicBezTo>
                      <a:pt x="591" y="7"/>
                      <a:pt x="555" y="1"/>
                      <a:pt x="519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47"/>
              <p:cNvSpPr/>
              <p:nvPr/>
            </p:nvSpPr>
            <p:spPr>
              <a:xfrm>
                <a:off x="782456" y="2328068"/>
                <a:ext cx="30532" cy="17078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754" extrusionOk="0">
                    <a:moveTo>
                      <a:pt x="868" y="0"/>
                    </a:moveTo>
                    <a:cubicBezTo>
                      <a:pt x="685" y="0"/>
                      <a:pt x="571" y="0"/>
                      <a:pt x="297" y="92"/>
                    </a:cubicBezTo>
                    <a:cubicBezTo>
                      <a:pt x="1" y="183"/>
                      <a:pt x="1" y="754"/>
                      <a:pt x="389" y="754"/>
                    </a:cubicBezTo>
                    <a:cubicBezTo>
                      <a:pt x="480" y="754"/>
                      <a:pt x="571" y="754"/>
                      <a:pt x="685" y="662"/>
                    </a:cubicBezTo>
                    <a:cubicBezTo>
                      <a:pt x="868" y="662"/>
                      <a:pt x="959" y="662"/>
                      <a:pt x="1050" y="571"/>
                    </a:cubicBezTo>
                    <a:cubicBezTo>
                      <a:pt x="1347" y="366"/>
                      <a:pt x="1142" y="0"/>
                      <a:pt x="868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47"/>
              <p:cNvSpPr/>
              <p:nvPr/>
            </p:nvSpPr>
            <p:spPr>
              <a:xfrm>
                <a:off x="905944" y="2282564"/>
                <a:ext cx="42491" cy="24032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061" extrusionOk="0">
                    <a:moveTo>
                      <a:pt x="1396" y="1"/>
                    </a:moveTo>
                    <a:cubicBezTo>
                      <a:pt x="1213" y="1"/>
                      <a:pt x="1031" y="92"/>
                      <a:pt x="825" y="92"/>
                    </a:cubicBezTo>
                    <a:cubicBezTo>
                      <a:pt x="643" y="183"/>
                      <a:pt x="460" y="297"/>
                      <a:pt x="255" y="389"/>
                    </a:cubicBezTo>
                    <a:cubicBezTo>
                      <a:pt x="1" y="558"/>
                      <a:pt x="139" y="1060"/>
                      <a:pt x="470" y="1060"/>
                    </a:cubicBezTo>
                    <a:cubicBezTo>
                      <a:pt x="496" y="1060"/>
                      <a:pt x="523" y="1057"/>
                      <a:pt x="552" y="1051"/>
                    </a:cubicBezTo>
                    <a:cubicBezTo>
                      <a:pt x="734" y="959"/>
                      <a:pt x="940" y="868"/>
                      <a:pt x="1031" y="868"/>
                    </a:cubicBezTo>
                    <a:cubicBezTo>
                      <a:pt x="1213" y="754"/>
                      <a:pt x="1396" y="663"/>
                      <a:pt x="1602" y="571"/>
                    </a:cubicBezTo>
                    <a:cubicBezTo>
                      <a:pt x="1875" y="389"/>
                      <a:pt x="1693" y="1"/>
                      <a:pt x="1396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47"/>
              <p:cNvSpPr/>
              <p:nvPr/>
            </p:nvSpPr>
            <p:spPr>
              <a:xfrm>
                <a:off x="978922" y="2224670"/>
                <a:ext cx="32072" cy="212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937" extrusionOk="0">
                    <a:moveTo>
                      <a:pt x="936" y="0"/>
                    </a:moveTo>
                    <a:cubicBezTo>
                      <a:pt x="662" y="92"/>
                      <a:pt x="457" y="92"/>
                      <a:pt x="183" y="274"/>
                    </a:cubicBezTo>
                    <a:cubicBezTo>
                      <a:pt x="0" y="457"/>
                      <a:pt x="0" y="936"/>
                      <a:pt x="365" y="936"/>
                    </a:cubicBezTo>
                    <a:cubicBezTo>
                      <a:pt x="662" y="845"/>
                      <a:pt x="936" y="845"/>
                      <a:pt x="1141" y="662"/>
                    </a:cubicBezTo>
                    <a:cubicBezTo>
                      <a:pt x="1415" y="457"/>
                      <a:pt x="1324" y="0"/>
                      <a:pt x="936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47"/>
              <p:cNvSpPr/>
              <p:nvPr/>
            </p:nvSpPr>
            <p:spPr>
              <a:xfrm>
                <a:off x="1075592" y="2232077"/>
                <a:ext cx="30011" cy="1658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732" extrusionOk="0">
                    <a:moveTo>
                      <a:pt x="814" y="1"/>
                    </a:moveTo>
                    <a:cubicBezTo>
                      <a:pt x="639" y="1"/>
                      <a:pt x="491" y="65"/>
                      <a:pt x="297" y="130"/>
                    </a:cubicBezTo>
                    <a:cubicBezTo>
                      <a:pt x="0" y="244"/>
                      <a:pt x="92" y="700"/>
                      <a:pt x="388" y="700"/>
                    </a:cubicBezTo>
                    <a:cubicBezTo>
                      <a:pt x="533" y="700"/>
                      <a:pt x="683" y="732"/>
                      <a:pt x="820" y="732"/>
                    </a:cubicBezTo>
                    <a:cubicBezTo>
                      <a:pt x="943" y="732"/>
                      <a:pt x="1055" y="706"/>
                      <a:pt x="1142" y="609"/>
                    </a:cubicBezTo>
                    <a:cubicBezTo>
                      <a:pt x="1324" y="426"/>
                      <a:pt x="1324" y="130"/>
                      <a:pt x="1050" y="38"/>
                    </a:cubicBezTo>
                    <a:cubicBezTo>
                      <a:pt x="964" y="12"/>
                      <a:pt x="886" y="1"/>
                      <a:pt x="814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47"/>
              <p:cNvSpPr/>
              <p:nvPr/>
            </p:nvSpPr>
            <p:spPr>
              <a:xfrm>
                <a:off x="1168140" y="2211737"/>
                <a:ext cx="30510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846" extrusionOk="0">
                    <a:moveTo>
                      <a:pt x="480" y="1"/>
                    </a:moveTo>
                    <a:cubicBezTo>
                      <a:pt x="297" y="1"/>
                      <a:pt x="206" y="1"/>
                      <a:pt x="91" y="92"/>
                    </a:cubicBezTo>
                    <a:cubicBezTo>
                      <a:pt x="0" y="275"/>
                      <a:pt x="0" y="457"/>
                      <a:pt x="206" y="571"/>
                    </a:cubicBezTo>
                    <a:cubicBezTo>
                      <a:pt x="388" y="663"/>
                      <a:pt x="571" y="754"/>
                      <a:pt x="868" y="845"/>
                    </a:cubicBezTo>
                    <a:cubicBezTo>
                      <a:pt x="1050" y="845"/>
                      <a:pt x="1347" y="571"/>
                      <a:pt x="1050" y="366"/>
                    </a:cubicBezTo>
                    <a:cubicBezTo>
                      <a:pt x="868" y="183"/>
                      <a:pt x="662" y="92"/>
                      <a:pt x="480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47"/>
              <p:cNvSpPr/>
              <p:nvPr/>
            </p:nvSpPr>
            <p:spPr>
              <a:xfrm>
                <a:off x="1237404" y="2257875"/>
                <a:ext cx="30011" cy="1476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652" extrusionOk="0">
                    <a:moveTo>
                      <a:pt x="629" y="0"/>
                    </a:moveTo>
                    <a:cubicBezTo>
                      <a:pt x="551" y="0"/>
                      <a:pt x="465" y="10"/>
                      <a:pt x="366" y="41"/>
                    </a:cubicBezTo>
                    <a:cubicBezTo>
                      <a:pt x="1" y="41"/>
                      <a:pt x="1" y="611"/>
                      <a:pt x="366" y="611"/>
                    </a:cubicBezTo>
                    <a:cubicBezTo>
                      <a:pt x="465" y="642"/>
                      <a:pt x="551" y="652"/>
                      <a:pt x="629" y="652"/>
                    </a:cubicBezTo>
                    <a:cubicBezTo>
                      <a:pt x="784" y="652"/>
                      <a:pt x="906" y="611"/>
                      <a:pt x="1028" y="611"/>
                    </a:cubicBezTo>
                    <a:cubicBezTo>
                      <a:pt x="1325" y="520"/>
                      <a:pt x="1325" y="132"/>
                      <a:pt x="1028" y="41"/>
                    </a:cubicBezTo>
                    <a:cubicBezTo>
                      <a:pt x="906" y="41"/>
                      <a:pt x="784" y="0"/>
                      <a:pt x="629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47"/>
              <p:cNvSpPr/>
              <p:nvPr/>
            </p:nvSpPr>
            <p:spPr>
              <a:xfrm>
                <a:off x="1306169" y="2260050"/>
                <a:ext cx="30011" cy="2459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86" extrusionOk="0">
                    <a:moveTo>
                      <a:pt x="592" y="1"/>
                    </a:moveTo>
                    <a:cubicBezTo>
                      <a:pt x="429" y="1"/>
                      <a:pt x="250" y="90"/>
                      <a:pt x="183" y="241"/>
                    </a:cubicBezTo>
                    <a:cubicBezTo>
                      <a:pt x="1" y="424"/>
                      <a:pt x="92" y="607"/>
                      <a:pt x="274" y="812"/>
                    </a:cubicBezTo>
                    <a:cubicBezTo>
                      <a:pt x="480" y="903"/>
                      <a:pt x="571" y="995"/>
                      <a:pt x="754" y="1086"/>
                    </a:cubicBezTo>
                    <a:cubicBezTo>
                      <a:pt x="1051" y="1086"/>
                      <a:pt x="1324" y="812"/>
                      <a:pt x="1142" y="515"/>
                    </a:cubicBezTo>
                    <a:cubicBezTo>
                      <a:pt x="1142" y="424"/>
                      <a:pt x="1051" y="333"/>
                      <a:pt x="1051" y="333"/>
                    </a:cubicBezTo>
                    <a:cubicBezTo>
                      <a:pt x="959" y="241"/>
                      <a:pt x="845" y="150"/>
                      <a:pt x="754" y="36"/>
                    </a:cubicBezTo>
                    <a:cubicBezTo>
                      <a:pt x="706" y="12"/>
                      <a:pt x="650" y="1"/>
                      <a:pt x="592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47"/>
              <p:cNvSpPr/>
              <p:nvPr/>
            </p:nvSpPr>
            <p:spPr>
              <a:xfrm>
                <a:off x="886600" y="2363991"/>
                <a:ext cx="408742" cy="108856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4806" extrusionOk="0">
                    <a:moveTo>
                      <a:pt x="645" y="1"/>
                    </a:moveTo>
                    <a:cubicBezTo>
                      <a:pt x="295" y="1"/>
                      <a:pt x="0" y="425"/>
                      <a:pt x="356" y="697"/>
                    </a:cubicBezTo>
                    <a:cubicBezTo>
                      <a:pt x="2547" y="2591"/>
                      <a:pt x="5400" y="3641"/>
                      <a:pt x="8253" y="4212"/>
                    </a:cubicBezTo>
                    <a:cubicBezTo>
                      <a:pt x="9634" y="4543"/>
                      <a:pt x="11272" y="4805"/>
                      <a:pt x="12887" y="4805"/>
                    </a:cubicBezTo>
                    <a:cubicBezTo>
                      <a:pt x="14502" y="4805"/>
                      <a:pt x="16094" y="4543"/>
                      <a:pt x="17383" y="3824"/>
                    </a:cubicBezTo>
                    <a:cubicBezTo>
                      <a:pt x="18045" y="3436"/>
                      <a:pt x="17954" y="2203"/>
                      <a:pt x="17201" y="2112"/>
                    </a:cubicBezTo>
                    <a:cubicBezTo>
                      <a:pt x="16474" y="2006"/>
                      <a:pt x="15748" y="1972"/>
                      <a:pt x="15023" y="1972"/>
                    </a:cubicBezTo>
                    <a:cubicBezTo>
                      <a:pt x="13636" y="1972"/>
                      <a:pt x="12252" y="2098"/>
                      <a:pt x="10872" y="2098"/>
                    </a:cubicBezTo>
                    <a:cubicBezTo>
                      <a:pt x="10318" y="2098"/>
                      <a:pt x="9764" y="2078"/>
                      <a:pt x="9212" y="2021"/>
                    </a:cubicBezTo>
                    <a:cubicBezTo>
                      <a:pt x="6245" y="1838"/>
                      <a:pt x="3505" y="788"/>
                      <a:pt x="744" y="12"/>
                    </a:cubicBezTo>
                    <a:cubicBezTo>
                      <a:pt x="711" y="4"/>
                      <a:pt x="678" y="1"/>
                      <a:pt x="645" y="1"/>
                    </a:cubicBezTo>
                    <a:close/>
                  </a:path>
                </a:pathLst>
              </a:custGeom>
              <a:solidFill>
                <a:srgbClr val="EE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47"/>
              <p:cNvSpPr/>
              <p:nvPr/>
            </p:nvSpPr>
            <p:spPr>
              <a:xfrm>
                <a:off x="1110224" y="2344897"/>
                <a:ext cx="210962" cy="4978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2198" extrusionOk="0">
                    <a:moveTo>
                      <a:pt x="5914" y="0"/>
                    </a:moveTo>
                    <a:cubicBezTo>
                      <a:pt x="5489" y="0"/>
                      <a:pt x="5068" y="11"/>
                      <a:pt x="4657" y="11"/>
                    </a:cubicBezTo>
                    <a:cubicBezTo>
                      <a:pt x="3219" y="102"/>
                      <a:pt x="1713" y="102"/>
                      <a:pt x="366" y="581"/>
                    </a:cubicBezTo>
                    <a:cubicBezTo>
                      <a:pt x="92" y="672"/>
                      <a:pt x="1" y="1152"/>
                      <a:pt x="275" y="1243"/>
                    </a:cubicBezTo>
                    <a:cubicBezTo>
                      <a:pt x="1416" y="1814"/>
                      <a:pt x="2763" y="1905"/>
                      <a:pt x="4086" y="1996"/>
                    </a:cubicBezTo>
                    <a:cubicBezTo>
                      <a:pt x="4957" y="2066"/>
                      <a:pt x="5870" y="2197"/>
                      <a:pt x="6778" y="2197"/>
                    </a:cubicBezTo>
                    <a:cubicBezTo>
                      <a:pt x="7348" y="2197"/>
                      <a:pt x="7915" y="2146"/>
                      <a:pt x="8469" y="1996"/>
                    </a:cubicBezTo>
                    <a:cubicBezTo>
                      <a:pt x="9313" y="1722"/>
                      <a:pt x="9222" y="581"/>
                      <a:pt x="8469" y="284"/>
                    </a:cubicBezTo>
                    <a:cubicBezTo>
                      <a:pt x="7632" y="41"/>
                      <a:pt x="6765" y="0"/>
                      <a:pt x="5914" y="0"/>
                    </a:cubicBezTo>
                    <a:close/>
                  </a:path>
                </a:pathLst>
              </a:custGeom>
              <a:solidFill>
                <a:srgbClr val="EE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47"/>
              <p:cNvSpPr/>
              <p:nvPr/>
            </p:nvSpPr>
            <p:spPr>
              <a:xfrm>
                <a:off x="2721183" y="2339914"/>
                <a:ext cx="150283" cy="27855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12298" extrusionOk="0">
                    <a:moveTo>
                      <a:pt x="193" y="0"/>
                    </a:moveTo>
                    <a:cubicBezTo>
                      <a:pt x="101" y="0"/>
                      <a:pt x="0" y="75"/>
                      <a:pt x="0" y="139"/>
                    </a:cubicBezTo>
                    <a:cubicBezTo>
                      <a:pt x="1142" y="2034"/>
                      <a:pt x="2397" y="3746"/>
                      <a:pt x="3424" y="5640"/>
                    </a:cubicBezTo>
                    <a:cubicBezTo>
                      <a:pt x="4474" y="7740"/>
                      <a:pt x="5136" y="10023"/>
                      <a:pt x="6095" y="12122"/>
                    </a:cubicBezTo>
                    <a:cubicBezTo>
                      <a:pt x="6126" y="12247"/>
                      <a:pt x="6203" y="12298"/>
                      <a:pt x="6286" y="12298"/>
                    </a:cubicBezTo>
                    <a:cubicBezTo>
                      <a:pt x="6447" y="12298"/>
                      <a:pt x="6634" y="12112"/>
                      <a:pt x="6574" y="11917"/>
                    </a:cubicBezTo>
                    <a:cubicBezTo>
                      <a:pt x="6277" y="9840"/>
                      <a:pt x="5250" y="7740"/>
                      <a:pt x="4292" y="5846"/>
                    </a:cubicBezTo>
                    <a:cubicBezTo>
                      <a:pt x="3242" y="3837"/>
                      <a:pt x="1918" y="1646"/>
                      <a:pt x="297" y="48"/>
                    </a:cubicBezTo>
                    <a:cubicBezTo>
                      <a:pt x="270" y="14"/>
                      <a:pt x="232" y="0"/>
                      <a:pt x="193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47"/>
              <p:cNvSpPr/>
              <p:nvPr/>
            </p:nvSpPr>
            <p:spPr>
              <a:xfrm>
                <a:off x="2798737" y="2332915"/>
                <a:ext cx="40770" cy="26002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148" extrusionOk="0">
                    <a:moveTo>
                      <a:pt x="1443" y="0"/>
                    </a:moveTo>
                    <a:cubicBezTo>
                      <a:pt x="1383" y="0"/>
                      <a:pt x="1319" y="18"/>
                      <a:pt x="1256" y="60"/>
                    </a:cubicBezTo>
                    <a:cubicBezTo>
                      <a:pt x="1141" y="243"/>
                      <a:pt x="959" y="243"/>
                      <a:pt x="776" y="448"/>
                    </a:cubicBezTo>
                    <a:cubicBezTo>
                      <a:pt x="571" y="540"/>
                      <a:pt x="388" y="631"/>
                      <a:pt x="206" y="722"/>
                    </a:cubicBezTo>
                    <a:cubicBezTo>
                      <a:pt x="0" y="813"/>
                      <a:pt x="114" y="1110"/>
                      <a:pt x="297" y="1110"/>
                    </a:cubicBezTo>
                    <a:cubicBezTo>
                      <a:pt x="377" y="1137"/>
                      <a:pt x="459" y="1148"/>
                      <a:pt x="540" y="1148"/>
                    </a:cubicBezTo>
                    <a:cubicBezTo>
                      <a:pt x="735" y="1148"/>
                      <a:pt x="921" y="1083"/>
                      <a:pt x="1050" y="1019"/>
                    </a:cubicBezTo>
                    <a:cubicBezTo>
                      <a:pt x="1347" y="928"/>
                      <a:pt x="1529" y="631"/>
                      <a:pt x="1712" y="357"/>
                    </a:cubicBezTo>
                    <a:cubicBezTo>
                      <a:pt x="1800" y="199"/>
                      <a:pt x="1644" y="0"/>
                      <a:pt x="1443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47"/>
              <p:cNvSpPr/>
              <p:nvPr/>
            </p:nvSpPr>
            <p:spPr>
              <a:xfrm>
                <a:off x="2880934" y="2286709"/>
                <a:ext cx="27927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777" extrusionOk="0">
                    <a:moveTo>
                      <a:pt x="366" y="0"/>
                    </a:moveTo>
                    <a:cubicBezTo>
                      <a:pt x="0" y="114"/>
                      <a:pt x="0" y="685"/>
                      <a:pt x="366" y="776"/>
                    </a:cubicBezTo>
                    <a:cubicBezTo>
                      <a:pt x="571" y="776"/>
                      <a:pt x="754" y="776"/>
                      <a:pt x="936" y="685"/>
                    </a:cubicBezTo>
                    <a:cubicBezTo>
                      <a:pt x="1233" y="571"/>
                      <a:pt x="1233" y="206"/>
                      <a:pt x="936" y="114"/>
                    </a:cubicBezTo>
                    <a:cubicBezTo>
                      <a:pt x="754" y="0"/>
                      <a:pt x="571" y="0"/>
                      <a:pt x="366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47"/>
              <p:cNvSpPr/>
              <p:nvPr/>
            </p:nvSpPr>
            <p:spPr>
              <a:xfrm>
                <a:off x="2937559" y="2312552"/>
                <a:ext cx="29219" cy="13296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587" extrusionOk="0">
                    <a:moveTo>
                      <a:pt x="354" y="1"/>
                    </a:moveTo>
                    <a:cubicBezTo>
                      <a:pt x="1" y="104"/>
                      <a:pt x="44" y="586"/>
                      <a:pt x="347" y="586"/>
                    </a:cubicBezTo>
                    <a:cubicBezTo>
                      <a:pt x="377" y="586"/>
                      <a:pt x="410" y="581"/>
                      <a:pt x="445" y="571"/>
                    </a:cubicBezTo>
                    <a:cubicBezTo>
                      <a:pt x="627" y="571"/>
                      <a:pt x="833" y="480"/>
                      <a:pt x="1016" y="480"/>
                    </a:cubicBezTo>
                    <a:cubicBezTo>
                      <a:pt x="1289" y="389"/>
                      <a:pt x="1198" y="1"/>
                      <a:pt x="924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47"/>
              <p:cNvSpPr/>
              <p:nvPr/>
            </p:nvSpPr>
            <p:spPr>
              <a:xfrm>
                <a:off x="3061885" y="2258781"/>
                <a:ext cx="32072" cy="1968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869" extrusionOk="0">
                    <a:moveTo>
                      <a:pt x="480" y="1"/>
                    </a:moveTo>
                    <a:cubicBezTo>
                      <a:pt x="274" y="1"/>
                      <a:pt x="92" y="92"/>
                      <a:pt x="92" y="297"/>
                    </a:cubicBezTo>
                    <a:cubicBezTo>
                      <a:pt x="0" y="480"/>
                      <a:pt x="92" y="663"/>
                      <a:pt x="274" y="663"/>
                    </a:cubicBezTo>
                    <a:cubicBezTo>
                      <a:pt x="571" y="777"/>
                      <a:pt x="754" y="868"/>
                      <a:pt x="936" y="868"/>
                    </a:cubicBezTo>
                    <a:cubicBezTo>
                      <a:pt x="1324" y="868"/>
                      <a:pt x="1415" y="480"/>
                      <a:pt x="1142" y="297"/>
                    </a:cubicBezTo>
                    <a:cubicBezTo>
                      <a:pt x="936" y="92"/>
                      <a:pt x="754" y="92"/>
                      <a:pt x="480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47"/>
              <p:cNvSpPr/>
              <p:nvPr/>
            </p:nvSpPr>
            <p:spPr>
              <a:xfrm>
                <a:off x="3120277" y="2310265"/>
                <a:ext cx="32095" cy="17826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787" extrusionOk="0">
                    <a:moveTo>
                      <a:pt x="377" y="0"/>
                    </a:moveTo>
                    <a:cubicBezTo>
                      <a:pt x="59" y="0"/>
                      <a:pt x="1" y="496"/>
                      <a:pt x="275" y="581"/>
                    </a:cubicBezTo>
                    <a:cubicBezTo>
                      <a:pt x="549" y="672"/>
                      <a:pt x="846" y="672"/>
                      <a:pt x="1120" y="786"/>
                    </a:cubicBezTo>
                    <a:cubicBezTo>
                      <a:pt x="1211" y="786"/>
                      <a:pt x="1417" y="672"/>
                      <a:pt x="1417" y="581"/>
                    </a:cubicBezTo>
                    <a:cubicBezTo>
                      <a:pt x="1417" y="398"/>
                      <a:pt x="1325" y="307"/>
                      <a:pt x="1211" y="307"/>
                    </a:cubicBezTo>
                    <a:cubicBezTo>
                      <a:pt x="937" y="102"/>
                      <a:pt x="755" y="102"/>
                      <a:pt x="458" y="10"/>
                    </a:cubicBezTo>
                    <a:cubicBezTo>
                      <a:pt x="429" y="4"/>
                      <a:pt x="403" y="0"/>
                      <a:pt x="377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47"/>
              <p:cNvSpPr/>
              <p:nvPr/>
            </p:nvSpPr>
            <p:spPr>
              <a:xfrm>
                <a:off x="3209744" y="2289653"/>
                <a:ext cx="37237" cy="25504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126" extrusionOk="0">
                    <a:moveTo>
                      <a:pt x="494" y="1"/>
                    </a:moveTo>
                    <a:cubicBezTo>
                      <a:pt x="207" y="1"/>
                      <a:pt x="0" y="493"/>
                      <a:pt x="320" y="738"/>
                    </a:cubicBezTo>
                    <a:cubicBezTo>
                      <a:pt x="594" y="829"/>
                      <a:pt x="799" y="1012"/>
                      <a:pt x="1073" y="1126"/>
                    </a:cubicBezTo>
                    <a:cubicBezTo>
                      <a:pt x="1461" y="1126"/>
                      <a:pt x="1644" y="738"/>
                      <a:pt x="1461" y="555"/>
                    </a:cubicBezTo>
                    <a:cubicBezTo>
                      <a:pt x="1256" y="258"/>
                      <a:pt x="982" y="167"/>
                      <a:pt x="685" y="76"/>
                    </a:cubicBezTo>
                    <a:cubicBezTo>
                      <a:pt x="621" y="23"/>
                      <a:pt x="556" y="1"/>
                      <a:pt x="494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47"/>
              <p:cNvSpPr/>
              <p:nvPr/>
            </p:nvSpPr>
            <p:spPr>
              <a:xfrm>
                <a:off x="3217445" y="2519347"/>
                <a:ext cx="29536" cy="1778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785" extrusionOk="0">
                    <a:moveTo>
                      <a:pt x="345" y="1"/>
                    </a:moveTo>
                    <a:cubicBezTo>
                      <a:pt x="1" y="108"/>
                      <a:pt x="62" y="784"/>
                      <a:pt x="396" y="784"/>
                    </a:cubicBezTo>
                    <a:cubicBezTo>
                      <a:pt x="416" y="784"/>
                      <a:pt x="437" y="782"/>
                      <a:pt x="459" y="777"/>
                    </a:cubicBezTo>
                    <a:cubicBezTo>
                      <a:pt x="733" y="777"/>
                      <a:pt x="916" y="777"/>
                      <a:pt x="1121" y="571"/>
                    </a:cubicBezTo>
                    <a:cubicBezTo>
                      <a:pt x="1304" y="389"/>
                      <a:pt x="1304" y="115"/>
                      <a:pt x="1030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47"/>
              <p:cNvSpPr/>
              <p:nvPr/>
            </p:nvSpPr>
            <p:spPr>
              <a:xfrm>
                <a:off x="3122496" y="2506210"/>
                <a:ext cx="29875" cy="17826"/>
              </a:xfrm>
              <a:custGeom>
                <a:avLst/>
                <a:gdLst/>
                <a:ahLst/>
                <a:cxnLst/>
                <a:rect l="l" t="t" r="r" b="b"/>
                <a:pathLst>
                  <a:path w="1319" h="787" extrusionOk="0">
                    <a:moveTo>
                      <a:pt x="465" y="0"/>
                    </a:moveTo>
                    <a:cubicBezTo>
                      <a:pt x="150" y="0"/>
                      <a:pt x="1" y="496"/>
                      <a:pt x="360" y="581"/>
                    </a:cubicBezTo>
                    <a:cubicBezTo>
                      <a:pt x="451" y="695"/>
                      <a:pt x="543" y="695"/>
                      <a:pt x="748" y="695"/>
                    </a:cubicBezTo>
                    <a:lnTo>
                      <a:pt x="1022" y="786"/>
                    </a:lnTo>
                    <a:cubicBezTo>
                      <a:pt x="1319" y="786"/>
                      <a:pt x="1319" y="398"/>
                      <a:pt x="1113" y="307"/>
                    </a:cubicBezTo>
                    <a:cubicBezTo>
                      <a:pt x="1113" y="215"/>
                      <a:pt x="1022" y="215"/>
                      <a:pt x="931" y="124"/>
                    </a:cubicBezTo>
                    <a:cubicBezTo>
                      <a:pt x="839" y="124"/>
                      <a:pt x="657" y="10"/>
                      <a:pt x="543" y="10"/>
                    </a:cubicBezTo>
                    <a:cubicBezTo>
                      <a:pt x="516" y="3"/>
                      <a:pt x="490" y="0"/>
                      <a:pt x="465" y="0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47"/>
              <p:cNvSpPr/>
              <p:nvPr/>
            </p:nvSpPr>
            <p:spPr>
              <a:xfrm>
                <a:off x="3066007" y="2566912"/>
                <a:ext cx="30011" cy="17078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754" extrusionOk="0">
                    <a:moveTo>
                      <a:pt x="1051" y="1"/>
                    </a:moveTo>
                    <a:cubicBezTo>
                      <a:pt x="754" y="1"/>
                      <a:pt x="572" y="92"/>
                      <a:pt x="298" y="297"/>
                    </a:cubicBezTo>
                    <a:cubicBezTo>
                      <a:pt x="1" y="389"/>
                      <a:pt x="183" y="754"/>
                      <a:pt x="480" y="754"/>
                    </a:cubicBezTo>
                    <a:cubicBezTo>
                      <a:pt x="754" y="663"/>
                      <a:pt x="960" y="663"/>
                      <a:pt x="1142" y="480"/>
                    </a:cubicBezTo>
                    <a:cubicBezTo>
                      <a:pt x="1325" y="389"/>
                      <a:pt x="1233" y="92"/>
                      <a:pt x="1051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47"/>
              <p:cNvSpPr/>
              <p:nvPr/>
            </p:nvSpPr>
            <p:spPr>
              <a:xfrm>
                <a:off x="2997264" y="2536923"/>
                <a:ext cx="25866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846" extrusionOk="0">
                    <a:moveTo>
                      <a:pt x="479" y="1"/>
                    </a:moveTo>
                    <a:cubicBezTo>
                      <a:pt x="365" y="1"/>
                      <a:pt x="183" y="92"/>
                      <a:pt x="91" y="183"/>
                    </a:cubicBezTo>
                    <a:cubicBezTo>
                      <a:pt x="0" y="366"/>
                      <a:pt x="91" y="571"/>
                      <a:pt x="274" y="663"/>
                    </a:cubicBezTo>
                    <a:cubicBezTo>
                      <a:pt x="479" y="754"/>
                      <a:pt x="571" y="754"/>
                      <a:pt x="753" y="845"/>
                    </a:cubicBezTo>
                    <a:cubicBezTo>
                      <a:pt x="1050" y="845"/>
                      <a:pt x="1141" y="480"/>
                      <a:pt x="936" y="366"/>
                    </a:cubicBezTo>
                    <a:cubicBezTo>
                      <a:pt x="845" y="183"/>
                      <a:pt x="753" y="92"/>
                      <a:pt x="479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47"/>
              <p:cNvSpPr/>
              <p:nvPr/>
            </p:nvSpPr>
            <p:spPr>
              <a:xfrm>
                <a:off x="2924626" y="2560366"/>
                <a:ext cx="27157" cy="15357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678" extrusionOk="0">
                    <a:moveTo>
                      <a:pt x="348" y="1"/>
                    </a:moveTo>
                    <a:cubicBezTo>
                      <a:pt x="45" y="1"/>
                      <a:pt x="1" y="482"/>
                      <a:pt x="354" y="586"/>
                    </a:cubicBezTo>
                    <a:cubicBezTo>
                      <a:pt x="537" y="678"/>
                      <a:pt x="719" y="678"/>
                      <a:pt x="925" y="678"/>
                    </a:cubicBezTo>
                    <a:cubicBezTo>
                      <a:pt x="1107" y="678"/>
                      <a:pt x="1198" y="381"/>
                      <a:pt x="1016" y="290"/>
                    </a:cubicBezTo>
                    <a:cubicBezTo>
                      <a:pt x="833" y="198"/>
                      <a:pt x="628" y="107"/>
                      <a:pt x="445" y="16"/>
                    </a:cubicBezTo>
                    <a:cubicBezTo>
                      <a:pt x="410" y="5"/>
                      <a:pt x="378" y="1"/>
                      <a:pt x="348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47"/>
              <p:cNvSpPr/>
              <p:nvPr/>
            </p:nvSpPr>
            <p:spPr>
              <a:xfrm>
                <a:off x="2876857" y="2545191"/>
                <a:ext cx="25300" cy="15810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698" extrusionOk="0">
                    <a:moveTo>
                      <a:pt x="751" y="1"/>
                    </a:moveTo>
                    <a:cubicBezTo>
                      <a:pt x="546" y="115"/>
                      <a:pt x="454" y="115"/>
                      <a:pt x="272" y="206"/>
                    </a:cubicBezTo>
                    <a:cubicBezTo>
                      <a:pt x="1" y="290"/>
                      <a:pt x="149" y="697"/>
                      <a:pt x="385" y="697"/>
                    </a:cubicBezTo>
                    <a:cubicBezTo>
                      <a:pt x="408" y="697"/>
                      <a:pt x="431" y="694"/>
                      <a:pt x="454" y="686"/>
                    </a:cubicBezTo>
                    <a:cubicBezTo>
                      <a:pt x="660" y="572"/>
                      <a:pt x="751" y="572"/>
                      <a:pt x="934" y="480"/>
                    </a:cubicBezTo>
                    <a:cubicBezTo>
                      <a:pt x="1116" y="298"/>
                      <a:pt x="1025" y="1"/>
                      <a:pt x="751" y="1"/>
                    </a:cubicBezTo>
                    <a:close/>
                  </a:path>
                </a:pathLst>
              </a:custGeom>
              <a:solidFill>
                <a:srgbClr val="9164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47"/>
              <p:cNvSpPr/>
              <p:nvPr/>
            </p:nvSpPr>
            <p:spPr>
              <a:xfrm>
                <a:off x="2850424" y="2394047"/>
                <a:ext cx="386704" cy="114337"/>
              </a:xfrm>
              <a:custGeom>
                <a:avLst/>
                <a:gdLst/>
                <a:ahLst/>
                <a:cxnLst/>
                <a:rect l="l" t="t" r="r" b="b"/>
                <a:pathLst>
                  <a:path w="17073" h="5048" extrusionOk="0">
                    <a:moveTo>
                      <a:pt x="16182" y="1"/>
                    </a:moveTo>
                    <a:cubicBezTo>
                      <a:pt x="16117" y="1"/>
                      <a:pt x="16049" y="11"/>
                      <a:pt x="15978" y="32"/>
                    </a:cubicBezTo>
                    <a:cubicBezTo>
                      <a:pt x="13513" y="785"/>
                      <a:pt x="11231" y="1926"/>
                      <a:pt x="8674" y="2497"/>
                    </a:cubicBezTo>
                    <a:cubicBezTo>
                      <a:pt x="5912" y="3159"/>
                      <a:pt x="3059" y="2794"/>
                      <a:pt x="389" y="3456"/>
                    </a:cubicBezTo>
                    <a:cubicBezTo>
                      <a:pt x="115" y="3456"/>
                      <a:pt x="1" y="3935"/>
                      <a:pt x="297" y="4117"/>
                    </a:cubicBezTo>
                    <a:cubicBezTo>
                      <a:pt x="1558" y="4820"/>
                      <a:pt x="3088" y="5047"/>
                      <a:pt x="4630" y="5047"/>
                    </a:cubicBezTo>
                    <a:cubicBezTo>
                      <a:pt x="5991" y="5047"/>
                      <a:pt x="7361" y="4870"/>
                      <a:pt x="8560" y="4688"/>
                    </a:cubicBezTo>
                    <a:cubicBezTo>
                      <a:pt x="11413" y="4209"/>
                      <a:pt x="14563" y="3159"/>
                      <a:pt x="16663" y="1173"/>
                    </a:cubicBezTo>
                    <a:cubicBezTo>
                      <a:pt x="17073" y="743"/>
                      <a:pt x="16748" y="1"/>
                      <a:pt x="16182" y="1"/>
                    </a:cubicBezTo>
                    <a:close/>
                  </a:path>
                </a:pathLst>
              </a:custGeom>
              <a:solidFill>
                <a:srgbClr val="EE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47"/>
              <p:cNvSpPr/>
              <p:nvPr/>
            </p:nvSpPr>
            <p:spPr>
              <a:xfrm>
                <a:off x="2824581" y="2398985"/>
                <a:ext cx="183556" cy="54496"/>
              </a:xfrm>
              <a:custGeom>
                <a:avLst/>
                <a:gdLst/>
                <a:ahLst/>
                <a:cxnLst/>
                <a:rect l="l" t="t" r="r" b="b"/>
                <a:pathLst>
                  <a:path w="8104" h="2406" extrusionOk="0">
                    <a:moveTo>
                      <a:pt x="3080" y="0"/>
                    </a:moveTo>
                    <a:cubicBezTo>
                      <a:pt x="2219" y="0"/>
                      <a:pt x="1370" y="115"/>
                      <a:pt x="685" y="567"/>
                    </a:cubicBezTo>
                    <a:cubicBezTo>
                      <a:pt x="115" y="864"/>
                      <a:pt x="0" y="1708"/>
                      <a:pt x="685" y="2005"/>
                    </a:cubicBezTo>
                    <a:cubicBezTo>
                      <a:pt x="1237" y="2302"/>
                      <a:pt x="1790" y="2406"/>
                      <a:pt x="2350" y="2406"/>
                    </a:cubicBezTo>
                    <a:cubicBezTo>
                      <a:pt x="3040" y="2406"/>
                      <a:pt x="3743" y="2247"/>
                      <a:pt x="4474" y="2096"/>
                    </a:cubicBezTo>
                    <a:cubicBezTo>
                      <a:pt x="5615" y="1891"/>
                      <a:pt x="7145" y="1708"/>
                      <a:pt x="7989" y="955"/>
                    </a:cubicBezTo>
                    <a:cubicBezTo>
                      <a:pt x="8103" y="750"/>
                      <a:pt x="8103" y="567"/>
                      <a:pt x="7989" y="476"/>
                    </a:cubicBezTo>
                    <a:cubicBezTo>
                      <a:pt x="7246" y="129"/>
                      <a:pt x="6442" y="81"/>
                      <a:pt x="5656" y="81"/>
                    </a:cubicBezTo>
                    <a:cubicBezTo>
                      <a:pt x="5357" y="81"/>
                      <a:pt x="5061" y="88"/>
                      <a:pt x="4771" y="88"/>
                    </a:cubicBezTo>
                    <a:cubicBezTo>
                      <a:pt x="4232" y="51"/>
                      <a:pt x="3653" y="0"/>
                      <a:pt x="3080" y="0"/>
                    </a:cubicBezTo>
                    <a:close/>
                  </a:path>
                </a:pathLst>
              </a:custGeom>
              <a:solidFill>
                <a:srgbClr val="EE88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47"/>
              <p:cNvSpPr/>
              <p:nvPr/>
            </p:nvSpPr>
            <p:spPr>
              <a:xfrm>
                <a:off x="1935341" y="2751985"/>
                <a:ext cx="204235" cy="71778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169" extrusionOk="0">
                    <a:moveTo>
                      <a:pt x="5779" y="0"/>
                    </a:moveTo>
                    <a:cubicBezTo>
                      <a:pt x="5074" y="0"/>
                      <a:pt x="4349" y="130"/>
                      <a:pt x="3607" y="298"/>
                    </a:cubicBezTo>
                    <a:cubicBezTo>
                      <a:pt x="2375" y="686"/>
                      <a:pt x="572" y="1142"/>
                      <a:pt x="92" y="2489"/>
                    </a:cubicBezTo>
                    <a:cubicBezTo>
                      <a:pt x="1" y="2763"/>
                      <a:pt x="184" y="2968"/>
                      <a:pt x="366" y="3060"/>
                    </a:cubicBezTo>
                    <a:cubicBezTo>
                      <a:pt x="609" y="3137"/>
                      <a:pt x="862" y="3169"/>
                      <a:pt x="1119" y="3169"/>
                    </a:cubicBezTo>
                    <a:cubicBezTo>
                      <a:pt x="2067" y="3169"/>
                      <a:pt x="3073" y="2743"/>
                      <a:pt x="3881" y="2672"/>
                    </a:cubicBezTo>
                    <a:cubicBezTo>
                      <a:pt x="5411" y="2580"/>
                      <a:pt x="6849" y="2763"/>
                      <a:pt x="8264" y="2398"/>
                    </a:cubicBezTo>
                    <a:cubicBezTo>
                      <a:pt x="9017" y="2192"/>
                      <a:pt x="9017" y="1256"/>
                      <a:pt x="8446" y="868"/>
                    </a:cubicBezTo>
                    <a:cubicBezTo>
                      <a:pt x="7593" y="222"/>
                      <a:pt x="6702" y="0"/>
                      <a:pt x="57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47"/>
              <p:cNvSpPr/>
              <p:nvPr/>
            </p:nvSpPr>
            <p:spPr>
              <a:xfrm>
                <a:off x="2163336" y="2782835"/>
                <a:ext cx="70124" cy="47474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2096" extrusionOk="0">
                    <a:moveTo>
                      <a:pt x="1284" y="0"/>
                    </a:moveTo>
                    <a:cubicBezTo>
                      <a:pt x="962" y="0"/>
                      <a:pt x="645" y="83"/>
                      <a:pt x="389" y="260"/>
                    </a:cubicBezTo>
                    <a:cubicBezTo>
                      <a:pt x="1" y="556"/>
                      <a:pt x="1" y="922"/>
                      <a:pt x="389" y="1127"/>
                    </a:cubicBezTo>
                    <a:cubicBezTo>
                      <a:pt x="663" y="1401"/>
                      <a:pt x="960" y="1492"/>
                      <a:pt x="1233" y="1789"/>
                    </a:cubicBezTo>
                    <a:cubicBezTo>
                      <a:pt x="1544" y="1935"/>
                      <a:pt x="1913" y="2096"/>
                      <a:pt x="2247" y="2096"/>
                    </a:cubicBezTo>
                    <a:cubicBezTo>
                      <a:pt x="2330" y="2096"/>
                      <a:pt x="2411" y="2086"/>
                      <a:pt x="2489" y="2063"/>
                    </a:cubicBezTo>
                    <a:cubicBezTo>
                      <a:pt x="2671" y="1972"/>
                      <a:pt x="2945" y="1789"/>
                      <a:pt x="2945" y="1606"/>
                    </a:cubicBezTo>
                    <a:cubicBezTo>
                      <a:pt x="3096" y="619"/>
                      <a:pt x="2168" y="0"/>
                      <a:pt x="1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47"/>
              <p:cNvSpPr/>
              <p:nvPr/>
            </p:nvSpPr>
            <p:spPr>
              <a:xfrm>
                <a:off x="1266260" y="3562448"/>
                <a:ext cx="1701605" cy="249920"/>
              </a:xfrm>
              <a:custGeom>
                <a:avLst/>
                <a:gdLst/>
                <a:ahLst/>
                <a:cxnLst/>
                <a:rect l="l" t="t" r="r" b="b"/>
                <a:pathLst>
                  <a:path w="75126" h="11034" extrusionOk="0">
                    <a:moveTo>
                      <a:pt x="74540" y="0"/>
                    </a:moveTo>
                    <a:cubicBezTo>
                      <a:pt x="74411" y="0"/>
                      <a:pt x="74291" y="52"/>
                      <a:pt x="74233" y="169"/>
                    </a:cubicBezTo>
                    <a:cubicBezTo>
                      <a:pt x="70626" y="5784"/>
                      <a:pt x="64920" y="7587"/>
                      <a:pt x="58643" y="8363"/>
                    </a:cubicBezTo>
                    <a:cubicBezTo>
                      <a:pt x="51796" y="9208"/>
                      <a:pt x="44948" y="9504"/>
                      <a:pt x="38100" y="9504"/>
                    </a:cubicBezTo>
                    <a:cubicBezTo>
                      <a:pt x="37430" y="9514"/>
                      <a:pt x="36760" y="9518"/>
                      <a:pt x="36090" y="9518"/>
                    </a:cubicBezTo>
                    <a:cubicBezTo>
                      <a:pt x="30096" y="9518"/>
                      <a:pt x="24103" y="9171"/>
                      <a:pt x="18128" y="8842"/>
                    </a:cubicBezTo>
                    <a:cubicBezTo>
                      <a:pt x="12034" y="8363"/>
                      <a:pt x="5369" y="7884"/>
                      <a:pt x="439" y="3889"/>
                    </a:cubicBezTo>
                    <a:cubicBezTo>
                      <a:pt x="393" y="3848"/>
                      <a:pt x="343" y="3830"/>
                      <a:pt x="296" y="3830"/>
                    </a:cubicBezTo>
                    <a:cubicBezTo>
                      <a:pt x="134" y="3830"/>
                      <a:pt x="0" y="4047"/>
                      <a:pt x="142" y="4277"/>
                    </a:cubicBezTo>
                    <a:cubicBezTo>
                      <a:pt x="4433" y="8363"/>
                      <a:pt x="10231" y="9208"/>
                      <a:pt x="15937" y="9778"/>
                    </a:cubicBezTo>
                    <a:cubicBezTo>
                      <a:pt x="23447" y="10646"/>
                      <a:pt x="31139" y="11011"/>
                      <a:pt x="38762" y="11011"/>
                    </a:cubicBezTo>
                    <a:cubicBezTo>
                      <a:pt x="39715" y="11026"/>
                      <a:pt x="40670" y="11034"/>
                      <a:pt x="41627" y="11034"/>
                    </a:cubicBezTo>
                    <a:cubicBezTo>
                      <a:pt x="48036" y="11034"/>
                      <a:pt x="54536" y="10680"/>
                      <a:pt x="60812" y="9687"/>
                    </a:cubicBezTo>
                    <a:cubicBezTo>
                      <a:pt x="66335" y="8842"/>
                      <a:pt x="73183" y="6560"/>
                      <a:pt x="74986" y="557"/>
                    </a:cubicBezTo>
                    <a:cubicBezTo>
                      <a:pt x="75126" y="231"/>
                      <a:pt x="74812" y="0"/>
                      <a:pt x="74540" y="0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47"/>
              <p:cNvSpPr/>
              <p:nvPr/>
            </p:nvSpPr>
            <p:spPr>
              <a:xfrm>
                <a:off x="1304108" y="3474883"/>
                <a:ext cx="142197" cy="120634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5326" extrusionOk="0">
                    <a:moveTo>
                      <a:pt x="3470" y="0"/>
                    </a:moveTo>
                    <a:cubicBezTo>
                      <a:pt x="3401" y="0"/>
                      <a:pt x="3333" y="52"/>
                      <a:pt x="3333" y="155"/>
                    </a:cubicBezTo>
                    <a:cubicBezTo>
                      <a:pt x="3219" y="337"/>
                      <a:pt x="3219" y="611"/>
                      <a:pt x="3219" y="816"/>
                    </a:cubicBezTo>
                    <a:cubicBezTo>
                      <a:pt x="3127" y="725"/>
                      <a:pt x="3036" y="611"/>
                      <a:pt x="2945" y="611"/>
                    </a:cubicBezTo>
                    <a:cubicBezTo>
                      <a:pt x="2853" y="428"/>
                      <a:pt x="2762" y="337"/>
                      <a:pt x="2648" y="246"/>
                    </a:cubicBezTo>
                    <a:cubicBezTo>
                      <a:pt x="2631" y="228"/>
                      <a:pt x="2610" y="221"/>
                      <a:pt x="2588" y="221"/>
                    </a:cubicBezTo>
                    <a:cubicBezTo>
                      <a:pt x="2497" y="221"/>
                      <a:pt x="2392" y="355"/>
                      <a:pt x="2465" y="428"/>
                    </a:cubicBezTo>
                    <a:lnTo>
                      <a:pt x="2762" y="725"/>
                    </a:lnTo>
                    <a:cubicBezTo>
                      <a:pt x="2853" y="816"/>
                      <a:pt x="2945" y="999"/>
                      <a:pt x="3036" y="1090"/>
                    </a:cubicBezTo>
                    <a:lnTo>
                      <a:pt x="3127" y="1090"/>
                    </a:lnTo>
                    <a:cubicBezTo>
                      <a:pt x="3036" y="1478"/>
                      <a:pt x="3036" y="1866"/>
                      <a:pt x="2945" y="2232"/>
                    </a:cubicBezTo>
                    <a:cubicBezTo>
                      <a:pt x="2557" y="1752"/>
                      <a:pt x="2191" y="1182"/>
                      <a:pt x="1895" y="611"/>
                    </a:cubicBezTo>
                    <a:cubicBezTo>
                      <a:pt x="1861" y="543"/>
                      <a:pt x="1785" y="513"/>
                      <a:pt x="1708" y="513"/>
                    </a:cubicBezTo>
                    <a:cubicBezTo>
                      <a:pt x="1580" y="513"/>
                      <a:pt x="1450" y="597"/>
                      <a:pt x="1507" y="725"/>
                    </a:cubicBezTo>
                    <a:cubicBezTo>
                      <a:pt x="1803" y="1182"/>
                      <a:pt x="2077" y="1752"/>
                      <a:pt x="2374" y="2232"/>
                    </a:cubicBezTo>
                    <a:cubicBezTo>
                      <a:pt x="1986" y="2232"/>
                      <a:pt x="1621" y="2140"/>
                      <a:pt x="1233" y="2140"/>
                    </a:cubicBezTo>
                    <a:cubicBezTo>
                      <a:pt x="1050" y="1866"/>
                      <a:pt x="845" y="1661"/>
                      <a:pt x="753" y="1296"/>
                    </a:cubicBezTo>
                    <a:cubicBezTo>
                      <a:pt x="714" y="1247"/>
                      <a:pt x="659" y="1219"/>
                      <a:pt x="608" y="1219"/>
                    </a:cubicBezTo>
                    <a:cubicBezTo>
                      <a:pt x="540" y="1219"/>
                      <a:pt x="480" y="1269"/>
                      <a:pt x="480" y="1387"/>
                    </a:cubicBezTo>
                    <a:cubicBezTo>
                      <a:pt x="480" y="1570"/>
                      <a:pt x="571" y="1866"/>
                      <a:pt x="662" y="2049"/>
                    </a:cubicBezTo>
                    <a:cubicBezTo>
                      <a:pt x="571" y="2049"/>
                      <a:pt x="365" y="2049"/>
                      <a:pt x="274" y="1958"/>
                    </a:cubicBezTo>
                    <a:cubicBezTo>
                      <a:pt x="92" y="1958"/>
                      <a:pt x="0" y="2232"/>
                      <a:pt x="183" y="2323"/>
                    </a:cubicBezTo>
                    <a:cubicBezTo>
                      <a:pt x="365" y="2323"/>
                      <a:pt x="571" y="2437"/>
                      <a:pt x="845" y="2437"/>
                    </a:cubicBezTo>
                    <a:cubicBezTo>
                      <a:pt x="753" y="2528"/>
                      <a:pt x="571" y="2620"/>
                      <a:pt x="480" y="2711"/>
                    </a:cubicBezTo>
                    <a:cubicBezTo>
                      <a:pt x="365" y="2802"/>
                      <a:pt x="183" y="2894"/>
                      <a:pt x="92" y="3099"/>
                    </a:cubicBezTo>
                    <a:cubicBezTo>
                      <a:pt x="0" y="3190"/>
                      <a:pt x="92" y="3282"/>
                      <a:pt x="183" y="3282"/>
                    </a:cubicBezTo>
                    <a:cubicBezTo>
                      <a:pt x="365" y="3190"/>
                      <a:pt x="571" y="3099"/>
                      <a:pt x="662" y="2894"/>
                    </a:cubicBezTo>
                    <a:cubicBezTo>
                      <a:pt x="845" y="2802"/>
                      <a:pt x="1050" y="2620"/>
                      <a:pt x="1142" y="2528"/>
                    </a:cubicBezTo>
                    <a:cubicBezTo>
                      <a:pt x="1507" y="2620"/>
                      <a:pt x="1895" y="2711"/>
                      <a:pt x="2283" y="2802"/>
                    </a:cubicBezTo>
                    <a:cubicBezTo>
                      <a:pt x="1986" y="3008"/>
                      <a:pt x="1621" y="3282"/>
                      <a:pt x="1324" y="3464"/>
                    </a:cubicBezTo>
                    <a:cubicBezTo>
                      <a:pt x="1166" y="3642"/>
                      <a:pt x="1213" y="3870"/>
                      <a:pt x="1405" y="3870"/>
                    </a:cubicBezTo>
                    <a:cubicBezTo>
                      <a:pt x="1436" y="3870"/>
                      <a:pt x="1469" y="3865"/>
                      <a:pt x="1507" y="3852"/>
                    </a:cubicBezTo>
                    <a:cubicBezTo>
                      <a:pt x="1986" y="3670"/>
                      <a:pt x="2374" y="3373"/>
                      <a:pt x="2853" y="3099"/>
                    </a:cubicBezTo>
                    <a:lnTo>
                      <a:pt x="2853" y="3099"/>
                    </a:lnTo>
                    <a:cubicBezTo>
                      <a:pt x="2853" y="3464"/>
                      <a:pt x="2762" y="3852"/>
                      <a:pt x="2762" y="4240"/>
                    </a:cubicBezTo>
                    <a:cubicBezTo>
                      <a:pt x="2557" y="4332"/>
                      <a:pt x="2465" y="4514"/>
                      <a:pt x="2283" y="4605"/>
                    </a:cubicBezTo>
                    <a:cubicBezTo>
                      <a:pt x="2191" y="4720"/>
                      <a:pt x="2283" y="4811"/>
                      <a:pt x="2374" y="4811"/>
                    </a:cubicBezTo>
                    <a:cubicBezTo>
                      <a:pt x="2465" y="4720"/>
                      <a:pt x="2648" y="4605"/>
                      <a:pt x="2762" y="4514"/>
                    </a:cubicBezTo>
                    <a:lnTo>
                      <a:pt x="2762" y="4902"/>
                    </a:lnTo>
                    <a:cubicBezTo>
                      <a:pt x="2762" y="4993"/>
                      <a:pt x="2853" y="5039"/>
                      <a:pt x="2956" y="5039"/>
                    </a:cubicBezTo>
                    <a:cubicBezTo>
                      <a:pt x="3059" y="5039"/>
                      <a:pt x="3173" y="4993"/>
                      <a:pt x="3219" y="4902"/>
                    </a:cubicBezTo>
                    <a:lnTo>
                      <a:pt x="3219" y="4720"/>
                    </a:lnTo>
                    <a:cubicBezTo>
                      <a:pt x="3333" y="4902"/>
                      <a:pt x="3424" y="5176"/>
                      <a:pt x="3607" y="5290"/>
                    </a:cubicBezTo>
                    <a:cubicBezTo>
                      <a:pt x="3631" y="5314"/>
                      <a:pt x="3663" y="5326"/>
                      <a:pt x="3694" y="5326"/>
                    </a:cubicBezTo>
                    <a:cubicBezTo>
                      <a:pt x="3784" y="5326"/>
                      <a:pt x="3873" y="5236"/>
                      <a:pt x="3789" y="5085"/>
                    </a:cubicBezTo>
                    <a:cubicBezTo>
                      <a:pt x="3698" y="4811"/>
                      <a:pt x="3515" y="4605"/>
                      <a:pt x="3333" y="4332"/>
                    </a:cubicBezTo>
                    <a:cubicBezTo>
                      <a:pt x="3333" y="4149"/>
                      <a:pt x="3333" y="3944"/>
                      <a:pt x="3424" y="3670"/>
                    </a:cubicBezTo>
                    <a:cubicBezTo>
                      <a:pt x="3515" y="3944"/>
                      <a:pt x="3789" y="4149"/>
                      <a:pt x="3995" y="4332"/>
                    </a:cubicBezTo>
                    <a:cubicBezTo>
                      <a:pt x="4037" y="4374"/>
                      <a:pt x="4085" y="4391"/>
                      <a:pt x="4132" y="4391"/>
                    </a:cubicBezTo>
                    <a:cubicBezTo>
                      <a:pt x="4287" y="4391"/>
                      <a:pt x="4427" y="4193"/>
                      <a:pt x="4269" y="4035"/>
                    </a:cubicBezTo>
                    <a:cubicBezTo>
                      <a:pt x="3995" y="3670"/>
                      <a:pt x="3789" y="3373"/>
                      <a:pt x="3515" y="3008"/>
                    </a:cubicBezTo>
                    <a:lnTo>
                      <a:pt x="3515" y="3008"/>
                    </a:lnTo>
                    <a:cubicBezTo>
                      <a:pt x="4086" y="3099"/>
                      <a:pt x="4565" y="3190"/>
                      <a:pt x="5136" y="3190"/>
                    </a:cubicBezTo>
                    <a:cubicBezTo>
                      <a:pt x="5319" y="3578"/>
                      <a:pt x="5501" y="3852"/>
                      <a:pt x="5798" y="4149"/>
                    </a:cubicBezTo>
                    <a:cubicBezTo>
                      <a:pt x="5826" y="4205"/>
                      <a:pt x="5854" y="4226"/>
                      <a:pt x="5879" y="4226"/>
                    </a:cubicBezTo>
                    <a:cubicBezTo>
                      <a:pt x="5936" y="4226"/>
                      <a:pt x="5980" y="4114"/>
                      <a:pt x="5980" y="4035"/>
                    </a:cubicBezTo>
                    <a:cubicBezTo>
                      <a:pt x="5798" y="3761"/>
                      <a:pt x="5501" y="3464"/>
                      <a:pt x="5319" y="3190"/>
                    </a:cubicBezTo>
                    <a:cubicBezTo>
                      <a:pt x="5410" y="3099"/>
                      <a:pt x="5410" y="3008"/>
                      <a:pt x="5319" y="2894"/>
                    </a:cubicBezTo>
                    <a:cubicBezTo>
                      <a:pt x="5615" y="2711"/>
                      <a:pt x="5889" y="2528"/>
                      <a:pt x="6186" y="2323"/>
                    </a:cubicBezTo>
                    <a:cubicBezTo>
                      <a:pt x="6277" y="2232"/>
                      <a:pt x="6186" y="2049"/>
                      <a:pt x="6072" y="2049"/>
                    </a:cubicBezTo>
                    <a:cubicBezTo>
                      <a:pt x="5707" y="2232"/>
                      <a:pt x="5227" y="2437"/>
                      <a:pt x="4931" y="2711"/>
                    </a:cubicBezTo>
                    <a:cubicBezTo>
                      <a:pt x="4565" y="2620"/>
                      <a:pt x="4177" y="2528"/>
                      <a:pt x="3789" y="2528"/>
                    </a:cubicBezTo>
                    <a:cubicBezTo>
                      <a:pt x="4269" y="2140"/>
                      <a:pt x="4839" y="1752"/>
                      <a:pt x="5319" y="1387"/>
                    </a:cubicBezTo>
                    <a:cubicBezTo>
                      <a:pt x="5477" y="1308"/>
                      <a:pt x="5360" y="1073"/>
                      <a:pt x="5207" y="1073"/>
                    </a:cubicBezTo>
                    <a:cubicBezTo>
                      <a:pt x="5184" y="1073"/>
                      <a:pt x="5160" y="1078"/>
                      <a:pt x="5136" y="1090"/>
                    </a:cubicBezTo>
                    <a:cubicBezTo>
                      <a:pt x="4565" y="1387"/>
                      <a:pt x="4086" y="1661"/>
                      <a:pt x="3515" y="2049"/>
                    </a:cubicBezTo>
                    <a:cubicBezTo>
                      <a:pt x="3515" y="1752"/>
                      <a:pt x="3515" y="1478"/>
                      <a:pt x="3607" y="1182"/>
                    </a:cubicBezTo>
                    <a:cubicBezTo>
                      <a:pt x="3789" y="1090"/>
                      <a:pt x="4086" y="908"/>
                      <a:pt x="4269" y="611"/>
                    </a:cubicBezTo>
                    <a:cubicBezTo>
                      <a:pt x="4360" y="520"/>
                      <a:pt x="4269" y="337"/>
                      <a:pt x="4086" y="337"/>
                    </a:cubicBezTo>
                    <a:cubicBezTo>
                      <a:pt x="3903" y="428"/>
                      <a:pt x="3698" y="520"/>
                      <a:pt x="3607" y="725"/>
                    </a:cubicBezTo>
                    <a:lnTo>
                      <a:pt x="3607" y="155"/>
                    </a:lnTo>
                    <a:cubicBezTo>
                      <a:pt x="3607" y="52"/>
                      <a:pt x="3538" y="0"/>
                      <a:pt x="3470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47"/>
              <p:cNvSpPr/>
              <p:nvPr/>
            </p:nvSpPr>
            <p:spPr>
              <a:xfrm>
                <a:off x="1665987" y="3531100"/>
                <a:ext cx="142197" cy="120272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5310" extrusionOk="0">
                    <a:moveTo>
                      <a:pt x="3470" y="1"/>
                    </a:moveTo>
                    <a:cubicBezTo>
                      <a:pt x="3402" y="1"/>
                      <a:pt x="3333" y="46"/>
                      <a:pt x="3333" y="138"/>
                    </a:cubicBezTo>
                    <a:cubicBezTo>
                      <a:pt x="3219" y="320"/>
                      <a:pt x="3219" y="617"/>
                      <a:pt x="3219" y="800"/>
                    </a:cubicBezTo>
                    <a:cubicBezTo>
                      <a:pt x="3128" y="708"/>
                      <a:pt x="3037" y="617"/>
                      <a:pt x="2945" y="617"/>
                    </a:cubicBezTo>
                    <a:cubicBezTo>
                      <a:pt x="2854" y="412"/>
                      <a:pt x="2763" y="320"/>
                      <a:pt x="2649" y="229"/>
                    </a:cubicBezTo>
                    <a:cubicBezTo>
                      <a:pt x="2631" y="212"/>
                      <a:pt x="2610" y="204"/>
                      <a:pt x="2589" y="204"/>
                    </a:cubicBezTo>
                    <a:cubicBezTo>
                      <a:pt x="2498" y="204"/>
                      <a:pt x="2392" y="338"/>
                      <a:pt x="2466" y="412"/>
                    </a:cubicBezTo>
                    <a:cubicBezTo>
                      <a:pt x="2557" y="526"/>
                      <a:pt x="2649" y="617"/>
                      <a:pt x="2763" y="708"/>
                    </a:cubicBezTo>
                    <a:cubicBezTo>
                      <a:pt x="2854" y="800"/>
                      <a:pt x="2945" y="982"/>
                      <a:pt x="3037" y="1096"/>
                    </a:cubicBezTo>
                    <a:lnTo>
                      <a:pt x="3128" y="1096"/>
                    </a:lnTo>
                    <a:cubicBezTo>
                      <a:pt x="3037" y="1462"/>
                      <a:pt x="3037" y="1850"/>
                      <a:pt x="2945" y="2238"/>
                    </a:cubicBezTo>
                    <a:cubicBezTo>
                      <a:pt x="2557" y="1758"/>
                      <a:pt x="2192" y="1188"/>
                      <a:pt x="1895" y="617"/>
                    </a:cubicBezTo>
                    <a:cubicBezTo>
                      <a:pt x="1861" y="539"/>
                      <a:pt x="1784" y="507"/>
                      <a:pt x="1707" y="507"/>
                    </a:cubicBezTo>
                    <a:cubicBezTo>
                      <a:pt x="1580" y="507"/>
                      <a:pt x="1451" y="595"/>
                      <a:pt x="1507" y="708"/>
                    </a:cubicBezTo>
                    <a:cubicBezTo>
                      <a:pt x="1804" y="1188"/>
                      <a:pt x="2078" y="1758"/>
                      <a:pt x="2375" y="2238"/>
                    </a:cubicBezTo>
                    <a:cubicBezTo>
                      <a:pt x="1987" y="2238"/>
                      <a:pt x="1622" y="2123"/>
                      <a:pt x="1234" y="2123"/>
                    </a:cubicBezTo>
                    <a:cubicBezTo>
                      <a:pt x="1051" y="1850"/>
                      <a:pt x="845" y="1667"/>
                      <a:pt x="754" y="1279"/>
                    </a:cubicBezTo>
                    <a:cubicBezTo>
                      <a:pt x="716" y="1241"/>
                      <a:pt x="663" y="1219"/>
                      <a:pt x="613" y="1219"/>
                    </a:cubicBezTo>
                    <a:cubicBezTo>
                      <a:pt x="543" y="1219"/>
                      <a:pt x="480" y="1263"/>
                      <a:pt x="480" y="1370"/>
                    </a:cubicBezTo>
                    <a:cubicBezTo>
                      <a:pt x="480" y="1553"/>
                      <a:pt x="572" y="1850"/>
                      <a:pt x="663" y="2032"/>
                    </a:cubicBezTo>
                    <a:cubicBezTo>
                      <a:pt x="572" y="2032"/>
                      <a:pt x="366" y="2032"/>
                      <a:pt x="275" y="1941"/>
                    </a:cubicBezTo>
                    <a:cubicBezTo>
                      <a:pt x="92" y="1941"/>
                      <a:pt x="1" y="2238"/>
                      <a:pt x="184" y="2329"/>
                    </a:cubicBezTo>
                    <a:cubicBezTo>
                      <a:pt x="366" y="2329"/>
                      <a:pt x="572" y="2420"/>
                      <a:pt x="845" y="2420"/>
                    </a:cubicBezTo>
                    <a:cubicBezTo>
                      <a:pt x="754" y="2511"/>
                      <a:pt x="572" y="2603"/>
                      <a:pt x="480" y="2694"/>
                    </a:cubicBezTo>
                    <a:cubicBezTo>
                      <a:pt x="366" y="2808"/>
                      <a:pt x="184" y="2899"/>
                      <a:pt x="92" y="3082"/>
                    </a:cubicBezTo>
                    <a:cubicBezTo>
                      <a:pt x="1" y="3173"/>
                      <a:pt x="92" y="3265"/>
                      <a:pt x="184" y="3265"/>
                    </a:cubicBezTo>
                    <a:cubicBezTo>
                      <a:pt x="366" y="3173"/>
                      <a:pt x="572" y="3082"/>
                      <a:pt x="663" y="2899"/>
                    </a:cubicBezTo>
                    <a:cubicBezTo>
                      <a:pt x="845" y="2808"/>
                      <a:pt x="1051" y="2603"/>
                      <a:pt x="1142" y="2511"/>
                    </a:cubicBezTo>
                    <a:cubicBezTo>
                      <a:pt x="1507" y="2603"/>
                      <a:pt x="1895" y="2694"/>
                      <a:pt x="2283" y="2808"/>
                    </a:cubicBezTo>
                    <a:cubicBezTo>
                      <a:pt x="1987" y="2991"/>
                      <a:pt x="1622" y="3265"/>
                      <a:pt x="1325" y="3470"/>
                    </a:cubicBezTo>
                    <a:cubicBezTo>
                      <a:pt x="1170" y="3625"/>
                      <a:pt x="1212" y="3861"/>
                      <a:pt x="1394" y="3861"/>
                    </a:cubicBezTo>
                    <a:cubicBezTo>
                      <a:pt x="1427" y="3861"/>
                      <a:pt x="1465" y="3853"/>
                      <a:pt x="1507" y="3835"/>
                    </a:cubicBezTo>
                    <a:cubicBezTo>
                      <a:pt x="1987" y="3653"/>
                      <a:pt x="2375" y="3379"/>
                      <a:pt x="2854" y="3082"/>
                    </a:cubicBezTo>
                    <a:lnTo>
                      <a:pt x="2854" y="3082"/>
                    </a:lnTo>
                    <a:cubicBezTo>
                      <a:pt x="2854" y="3470"/>
                      <a:pt x="2763" y="3835"/>
                      <a:pt x="2763" y="4223"/>
                    </a:cubicBezTo>
                    <a:cubicBezTo>
                      <a:pt x="2557" y="4315"/>
                      <a:pt x="2466" y="4520"/>
                      <a:pt x="2283" y="4611"/>
                    </a:cubicBezTo>
                    <a:cubicBezTo>
                      <a:pt x="2192" y="4703"/>
                      <a:pt x="2283" y="4794"/>
                      <a:pt x="2375" y="4794"/>
                    </a:cubicBezTo>
                    <a:cubicBezTo>
                      <a:pt x="2466" y="4703"/>
                      <a:pt x="2649" y="4611"/>
                      <a:pt x="2763" y="4520"/>
                    </a:cubicBezTo>
                    <a:lnTo>
                      <a:pt x="2763" y="4885"/>
                    </a:lnTo>
                    <a:cubicBezTo>
                      <a:pt x="2763" y="4988"/>
                      <a:pt x="2854" y="5039"/>
                      <a:pt x="2957" y="5039"/>
                    </a:cubicBezTo>
                    <a:cubicBezTo>
                      <a:pt x="3060" y="5039"/>
                      <a:pt x="3174" y="4988"/>
                      <a:pt x="3219" y="4885"/>
                    </a:cubicBezTo>
                    <a:lnTo>
                      <a:pt x="3219" y="4703"/>
                    </a:lnTo>
                    <a:cubicBezTo>
                      <a:pt x="3333" y="4885"/>
                      <a:pt x="3425" y="5182"/>
                      <a:pt x="3607" y="5273"/>
                    </a:cubicBezTo>
                    <a:cubicBezTo>
                      <a:pt x="3632" y="5298"/>
                      <a:pt x="3664" y="5309"/>
                      <a:pt x="3697" y="5309"/>
                    </a:cubicBezTo>
                    <a:cubicBezTo>
                      <a:pt x="3786" y="5309"/>
                      <a:pt x="3874" y="5224"/>
                      <a:pt x="3790" y="5091"/>
                    </a:cubicBezTo>
                    <a:cubicBezTo>
                      <a:pt x="3699" y="4794"/>
                      <a:pt x="3516" y="4611"/>
                      <a:pt x="3333" y="4315"/>
                    </a:cubicBezTo>
                    <a:cubicBezTo>
                      <a:pt x="3333" y="4132"/>
                      <a:pt x="3333" y="3949"/>
                      <a:pt x="3425" y="3653"/>
                    </a:cubicBezTo>
                    <a:cubicBezTo>
                      <a:pt x="3516" y="3949"/>
                      <a:pt x="3790" y="4132"/>
                      <a:pt x="3995" y="4315"/>
                    </a:cubicBezTo>
                    <a:cubicBezTo>
                      <a:pt x="4039" y="4364"/>
                      <a:pt x="4090" y="4384"/>
                      <a:pt x="4138" y="4384"/>
                    </a:cubicBezTo>
                    <a:cubicBezTo>
                      <a:pt x="4291" y="4384"/>
                      <a:pt x="4425" y="4180"/>
                      <a:pt x="4269" y="4041"/>
                    </a:cubicBezTo>
                    <a:cubicBezTo>
                      <a:pt x="3995" y="3653"/>
                      <a:pt x="3790" y="3379"/>
                      <a:pt x="3516" y="2991"/>
                    </a:cubicBezTo>
                    <a:lnTo>
                      <a:pt x="3516" y="2991"/>
                    </a:lnTo>
                    <a:cubicBezTo>
                      <a:pt x="4087" y="3082"/>
                      <a:pt x="4566" y="3173"/>
                      <a:pt x="5137" y="3173"/>
                    </a:cubicBezTo>
                    <a:cubicBezTo>
                      <a:pt x="5319" y="3561"/>
                      <a:pt x="5502" y="3835"/>
                      <a:pt x="5799" y="4132"/>
                    </a:cubicBezTo>
                    <a:cubicBezTo>
                      <a:pt x="5827" y="4189"/>
                      <a:pt x="5855" y="4210"/>
                      <a:pt x="5881" y="4210"/>
                    </a:cubicBezTo>
                    <a:cubicBezTo>
                      <a:pt x="5938" y="4210"/>
                      <a:pt x="5981" y="4104"/>
                      <a:pt x="5981" y="4041"/>
                    </a:cubicBezTo>
                    <a:cubicBezTo>
                      <a:pt x="5799" y="3744"/>
                      <a:pt x="5502" y="3470"/>
                      <a:pt x="5319" y="3173"/>
                    </a:cubicBezTo>
                    <a:cubicBezTo>
                      <a:pt x="5411" y="3082"/>
                      <a:pt x="5411" y="2991"/>
                      <a:pt x="5319" y="2899"/>
                    </a:cubicBezTo>
                    <a:cubicBezTo>
                      <a:pt x="5616" y="2694"/>
                      <a:pt x="5890" y="2511"/>
                      <a:pt x="6187" y="2329"/>
                    </a:cubicBezTo>
                    <a:cubicBezTo>
                      <a:pt x="6278" y="2238"/>
                      <a:pt x="6187" y="2032"/>
                      <a:pt x="6072" y="2032"/>
                    </a:cubicBezTo>
                    <a:cubicBezTo>
                      <a:pt x="5707" y="2238"/>
                      <a:pt x="5228" y="2420"/>
                      <a:pt x="4931" y="2694"/>
                    </a:cubicBezTo>
                    <a:cubicBezTo>
                      <a:pt x="4566" y="2603"/>
                      <a:pt x="4178" y="2511"/>
                      <a:pt x="3790" y="2511"/>
                    </a:cubicBezTo>
                    <a:cubicBezTo>
                      <a:pt x="4269" y="2123"/>
                      <a:pt x="4840" y="1758"/>
                      <a:pt x="5319" y="1370"/>
                    </a:cubicBezTo>
                    <a:cubicBezTo>
                      <a:pt x="5473" y="1293"/>
                      <a:pt x="5368" y="1071"/>
                      <a:pt x="5221" y="1071"/>
                    </a:cubicBezTo>
                    <a:cubicBezTo>
                      <a:pt x="5194" y="1071"/>
                      <a:pt x="5165" y="1078"/>
                      <a:pt x="5137" y="1096"/>
                    </a:cubicBezTo>
                    <a:cubicBezTo>
                      <a:pt x="4566" y="1370"/>
                      <a:pt x="4087" y="1667"/>
                      <a:pt x="3516" y="2032"/>
                    </a:cubicBezTo>
                    <a:cubicBezTo>
                      <a:pt x="3516" y="1758"/>
                      <a:pt x="3516" y="1462"/>
                      <a:pt x="3607" y="1188"/>
                    </a:cubicBezTo>
                    <a:cubicBezTo>
                      <a:pt x="3790" y="1096"/>
                      <a:pt x="4087" y="891"/>
                      <a:pt x="4269" y="617"/>
                    </a:cubicBezTo>
                    <a:cubicBezTo>
                      <a:pt x="4361" y="526"/>
                      <a:pt x="4269" y="320"/>
                      <a:pt x="4087" y="320"/>
                    </a:cubicBezTo>
                    <a:cubicBezTo>
                      <a:pt x="3904" y="412"/>
                      <a:pt x="3699" y="526"/>
                      <a:pt x="3607" y="708"/>
                    </a:cubicBezTo>
                    <a:lnTo>
                      <a:pt x="3607" y="138"/>
                    </a:lnTo>
                    <a:cubicBezTo>
                      <a:pt x="3607" y="46"/>
                      <a:pt x="3539" y="1"/>
                      <a:pt x="3470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47"/>
              <p:cNvSpPr/>
              <p:nvPr/>
            </p:nvSpPr>
            <p:spPr>
              <a:xfrm>
                <a:off x="2085805" y="3539504"/>
                <a:ext cx="141789" cy="120362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5314" extrusionOk="0">
                    <a:moveTo>
                      <a:pt x="3287" y="1"/>
                    </a:moveTo>
                    <a:cubicBezTo>
                      <a:pt x="3218" y="1"/>
                      <a:pt x="3150" y="52"/>
                      <a:pt x="3150" y="155"/>
                    </a:cubicBezTo>
                    <a:cubicBezTo>
                      <a:pt x="3150" y="429"/>
                      <a:pt x="3150" y="611"/>
                      <a:pt x="3059" y="817"/>
                    </a:cubicBezTo>
                    <a:cubicBezTo>
                      <a:pt x="3059" y="817"/>
                      <a:pt x="2945" y="725"/>
                      <a:pt x="2853" y="611"/>
                    </a:cubicBezTo>
                    <a:cubicBezTo>
                      <a:pt x="2762" y="520"/>
                      <a:pt x="2671" y="429"/>
                      <a:pt x="2488" y="337"/>
                    </a:cubicBezTo>
                    <a:cubicBezTo>
                      <a:pt x="2455" y="311"/>
                      <a:pt x="2423" y="299"/>
                      <a:pt x="2398" y="299"/>
                    </a:cubicBezTo>
                    <a:cubicBezTo>
                      <a:pt x="2336" y="299"/>
                      <a:pt x="2309" y="364"/>
                      <a:pt x="2374" y="429"/>
                    </a:cubicBezTo>
                    <a:cubicBezTo>
                      <a:pt x="2488" y="520"/>
                      <a:pt x="2579" y="611"/>
                      <a:pt x="2671" y="817"/>
                    </a:cubicBezTo>
                    <a:cubicBezTo>
                      <a:pt x="2762" y="908"/>
                      <a:pt x="2853" y="999"/>
                      <a:pt x="2945" y="1091"/>
                    </a:cubicBezTo>
                    <a:lnTo>
                      <a:pt x="3059" y="1091"/>
                    </a:lnTo>
                    <a:cubicBezTo>
                      <a:pt x="3059" y="1479"/>
                      <a:pt x="2945" y="1958"/>
                      <a:pt x="2945" y="2323"/>
                    </a:cubicBezTo>
                    <a:cubicBezTo>
                      <a:pt x="2579" y="1867"/>
                      <a:pt x="2100" y="1296"/>
                      <a:pt x="1712" y="725"/>
                    </a:cubicBezTo>
                    <a:cubicBezTo>
                      <a:pt x="1676" y="644"/>
                      <a:pt x="1612" y="610"/>
                      <a:pt x="1553" y="610"/>
                    </a:cubicBezTo>
                    <a:cubicBezTo>
                      <a:pt x="1462" y="610"/>
                      <a:pt x="1383" y="692"/>
                      <a:pt x="1438" y="817"/>
                    </a:cubicBezTo>
                    <a:cubicBezTo>
                      <a:pt x="1712" y="1387"/>
                      <a:pt x="2009" y="1867"/>
                      <a:pt x="2374" y="2323"/>
                    </a:cubicBezTo>
                    <a:cubicBezTo>
                      <a:pt x="2009" y="2323"/>
                      <a:pt x="1621" y="2323"/>
                      <a:pt x="1233" y="2232"/>
                    </a:cubicBezTo>
                    <a:cubicBezTo>
                      <a:pt x="959" y="2049"/>
                      <a:pt x="776" y="1752"/>
                      <a:pt x="662" y="1479"/>
                    </a:cubicBezTo>
                    <a:cubicBezTo>
                      <a:pt x="624" y="1441"/>
                      <a:pt x="571" y="1419"/>
                      <a:pt x="521" y="1419"/>
                    </a:cubicBezTo>
                    <a:cubicBezTo>
                      <a:pt x="451" y="1419"/>
                      <a:pt x="388" y="1463"/>
                      <a:pt x="388" y="1570"/>
                    </a:cubicBezTo>
                    <a:cubicBezTo>
                      <a:pt x="479" y="1752"/>
                      <a:pt x="571" y="2049"/>
                      <a:pt x="662" y="2232"/>
                    </a:cubicBezTo>
                    <a:lnTo>
                      <a:pt x="297" y="2232"/>
                    </a:lnTo>
                    <a:cubicBezTo>
                      <a:pt x="0" y="2232"/>
                      <a:pt x="0" y="2528"/>
                      <a:pt x="206" y="2528"/>
                    </a:cubicBezTo>
                    <a:cubicBezTo>
                      <a:pt x="388" y="2528"/>
                      <a:pt x="571" y="2620"/>
                      <a:pt x="867" y="2620"/>
                    </a:cubicBezTo>
                    <a:lnTo>
                      <a:pt x="571" y="2894"/>
                    </a:lnTo>
                    <a:cubicBezTo>
                      <a:pt x="388" y="3008"/>
                      <a:pt x="206" y="3099"/>
                      <a:pt x="91" y="3282"/>
                    </a:cubicBezTo>
                    <a:cubicBezTo>
                      <a:pt x="91" y="3354"/>
                      <a:pt x="163" y="3498"/>
                      <a:pt x="238" y="3498"/>
                    </a:cubicBezTo>
                    <a:cubicBezTo>
                      <a:pt x="258" y="3498"/>
                      <a:pt x="278" y="3488"/>
                      <a:pt x="297" y="3464"/>
                    </a:cubicBezTo>
                    <a:cubicBezTo>
                      <a:pt x="479" y="3373"/>
                      <a:pt x="571" y="3282"/>
                      <a:pt x="776" y="3099"/>
                    </a:cubicBezTo>
                    <a:lnTo>
                      <a:pt x="1141" y="2711"/>
                    </a:lnTo>
                    <a:cubicBezTo>
                      <a:pt x="1529" y="2711"/>
                      <a:pt x="1917" y="2802"/>
                      <a:pt x="2283" y="2802"/>
                    </a:cubicBezTo>
                    <a:cubicBezTo>
                      <a:pt x="2009" y="3099"/>
                      <a:pt x="1712" y="3373"/>
                      <a:pt x="1347" y="3670"/>
                    </a:cubicBezTo>
                    <a:cubicBezTo>
                      <a:pt x="1247" y="3750"/>
                      <a:pt x="1322" y="4056"/>
                      <a:pt x="1525" y="4056"/>
                    </a:cubicBezTo>
                    <a:cubicBezTo>
                      <a:pt x="1554" y="4056"/>
                      <a:pt x="1586" y="4049"/>
                      <a:pt x="1621" y="4035"/>
                    </a:cubicBezTo>
                    <a:cubicBezTo>
                      <a:pt x="2009" y="3761"/>
                      <a:pt x="2488" y="3373"/>
                      <a:pt x="2945" y="3099"/>
                    </a:cubicBezTo>
                    <a:lnTo>
                      <a:pt x="2945" y="3099"/>
                    </a:lnTo>
                    <a:cubicBezTo>
                      <a:pt x="2853" y="3464"/>
                      <a:pt x="2853" y="3852"/>
                      <a:pt x="2945" y="4240"/>
                    </a:cubicBezTo>
                    <a:lnTo>
                      <a:pt x="2488" y="4720"/>
                    </a:lnTo>
                    <a:cubicBezTo>
                      <a:pt x="2374" y="4811"/>
                      <a:pt x="2488" y="4902"/>
                      <a:pt x="2488" y="4902"/>
                    </a:cubicBezTo>
                    <a:cubicBezTo>
                      <a:pt x="2671" y="4811"/>
                      <a:pt x="2762" y="4720"/>
                      <a:pt x="2945" y="4606"/>
                    </a:cubicBezTo>
                    <a:lnTo>
                      <a:pt x="2945" y="4902"/>
                    </a:lnTo>
                    <a:cubicBezTo>
                      <a:pt x="2945" y="5026"/>
                      <a:pt x="3024" y="5075"/>
                      <a:pt x="3110" y="5075"/>
                    </a:cubicBezTo>
                    <a:cubicBezTo>
                      <a:pt x="3216" y="5075"/>
                      <a:pt x="3333" y="5002"/>
                      <a:pt x="3333" y="4902"/>
                    </a:cubicBezTo>
                    <a:lnTo>
                      <a:pt x="3333" y="4811"/>
                    </a:lnTo>
                    <a:lnTo>
                      <a:pt x="3812" y="5290"/>
                    </a:lnTo>
                    <a:cubicBezTo>
                      <a:pt x="3828" y="5306"/>
                      <a:pt x="3847" y="5313"/>
                      <a:pt x="3866" y="5313"/>
                    </a:cubicBezTo>
                    <a:cubicBezTo>
                      <a:pt x="3959" y="5313"/>
                      <a:pt x="4070" y="5160"/>
                      <a:pt x="3995" y="5085"/>
                    </a:cubicBezTo>
                    <a:cubicBezTo>
                      <a:pt x="3903" y="4811"/>
                      <a:pt x="3629" y="4606"/>
                      <a:pt x="3424" y="4332"/>
                    </a:cubicBezTo>
                    <a:lnTo>
                      <a:pt x="3424" y="3670"/>
                    </a:lnTo>
                    <a:cubicBezTo>
                      <a:pt x="3629" y="3944"/>
                      <a:pt x="3903" y="4149"/>
                      <a:pt x="4086" y="4240"/>
                    </a:cubicBezTo>
                    <a:cubicBezTo>
                      <a:pt x="4133" y="4282"/>
                      <a:pt x="4184" y="4300"/>
                      <a:pt x="4232" y="4300"/>
                    </a:cubicBezTo>
                    <a:cubicBezTo>
                      <a:pt x="4393" y="4300"/>
                      <a:pt x="4523" y="4102"/>
                      <a:pt x="4383" y="3944"/>
                    </a:cubicBezTo>
                    <a:cubicBezTo>
                      <a:pt x="4086" y="3670"/>
                      <a:pt x="3812" y="3282"/>
                      <a:pt x="3515" y="3008"/>
                    </a:cubicBezTo>
                    <a:lnTo>
                      <a:pt x="3515" y="3008"/>
                    </a:lnTo>
                    <a:cubicBezTo>
                      <a:pt x="4086" y="3099"/>
                      <a:pt x="4656" y="3099"/>
                      <a:pt x="5136" y="3099"/>
                    </a:cubicBezTo>
                    <a:cubicBezTo>
                      <a:pt x="5433" y="3373"/>
                      <a:pt x="5615" y="3761"/>
                      <a:pt x="5912" y="4035"/>
                    </a:cubicBezTo>
                    <a:cubicBezTo>
                      <a:pt x="5937" y="4067"/>
                      <a:pt x="5969" y="4081"/>
                      <a:pt x="6001" y="4081"/>
                    </a:cubicBezTo>
                    <a:cubicBezTo>
                      <a:pt x="6083" y="4081"/>
                      <a:pt x="6160" y="3984"/>
                      <a:pt x="6094" y="3852"/>
                    </a:cubicBezTo>
                    <a:cubicBezTo>
                      <a:pt x="5912" y="3578"/>
                      <a:pt x="5615" y="3282"/>
                      <a:pt x="5341" y="3008"/>
                    </a:cubicBezTo>
                    <a:cubicBezTo>
                      <a:pt x="5433" y="3008"/>
                      <a:pt x="5433" y="2802"/>
                      <a:pt x="5341" y="2802"/>
                    </a:cubicBezTo>
                    <a:cubicBezTo>
                      <a:pt x="5615" y="2620"/>
                      <a:pt x="5912" y="2323"/>
                      <a:pt x="6186" y="2140"/>
                    </a:cubicBezTo>
                    <a:cubicBezTo>
                      <a:pt x="6260" y="2067"/>
                      <a:pt x="6214" y="1933"/>
                      <a:pt x="6097" y="1933"/>
                    </a:cubicBezTo>
                    <a:cubicBezTo>
                      <a:pt x="6070" y="1933"/>
                      <a:pt x="6038" y="1940"/>
                      <a:pt x="6003" y="1958"/>
                    </a:cubicBezTo>
                    <a:cubicBezTo>
                      <a:pt x="5706" y="2140"/>
                      <a:pt x="5227" y="2323"/>
                      <a:pt x="4953" y="2620"/>
                    </a:cubicBezTo>
                    <a:cubicBezTo>
                      <a:pt x="4565" y="2528"/>
                      <a:pt x="4200" y="2528"/>
                      <a:pt x="3812" y="2437"/>
                    </a:cubicBezTo>
                    <a:cubicBezTo>
                      <a:pt x="4291" y="2049"/>
                      <a:pt x="4771" y="1661"/>
                      <a:pt x="5227" y="1296"/>
                    </a:cubicBezTo>
                    <a:cubicBezTo>
                      <a:pt x="5385" y="1138"/>
                      <a:pt x="5300" y="939"/>
                      <a:pt x="5169" y="939"/>
                    </a:cubicBezTo>
                    <a:cubicBezTo>
                      <a:pt x="5130" y="939"/>
                      <a:pt x="5087" y="957"/>
                      <a:pt x="5044" y="999"/>
                    </a:cubicBezTo>
                    <a:cubicBezTo>
                      <a:pt x="4565" y="1296"/>
                      <a:pt x="3995" y="1661"/>
                      <a:pt x="3515" y="2049"/>
                    </a:cubicBezTo>
                    <a:lnTo>
                      <a:pt x="3515" y="1182"/>
                    </a:lnTo>
                    <a:cubicBezTo>
                      <a:pt x="3721" y="999"/>
                      <a:pt x="3995" y="817"/>
                      <a:pt x="4200" y="611"/>
                    </a:cubicBezTo>
                    <a:cubicBezTo>
                      <a:pt x="4275" y="462"/>
                      <a:pt x="4227" y="313"/>
                      <a:pt x="4096" y="313"/>
                    </a:cubicBezTo>
                    <a:cubicBezTo>
                      <a:pt x="4066" y="313"/>
                      <a:pt x="4032" y="321"/>
                      <a:pt x="3995" y="337"/>
                    </a:cubicBezTo>
                    <a:cubicBezTo>
                      <a:pt x="3812" y="429"/>
                      <a:pt x="3629" y="520"/>
                      <a:pt x="3515" y="725"/>
                    </a:cubicBezTo>
                    <a:cubicBezTo>
                      <a:pt x="3515" y="520"/>
                      <a:pt x="3515" y="337"/>
                      <a:pt x="3424" y="155"/>
                    </a:cubicBezTo>
                    <a:cubicBezTo>
                      <a:pt x="3424" y="52"/>
                      <a:pt x="3355" y="1"/>
                      <a:pt x="3287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47"/>
              <p:cNvSpPr/>
              <p:nvPr/>
            </p:nvSpPr>
            <p:spPr>
              <a:xfrm>
                <a:off x="2534026" y="3510240"/>
                <a:ext cx="14176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6259" h="5170" extrusionOk="0">
                    <a:moveTo>
                      <a:pt x="2947" y="0"/>
                    </a:moveTo>
                    <a:cubicBezTo>
                      <a:pt x="2867" y="0"/>
                      <a:pt x="2763" y="78"/>
                      <a:pt x="2763" y="191"/>
                    </a:cubicBezTo>
                    <a:lnTo>
                      <a:pt x="2763" y="876"/>
                    </a:lnTo>
                    <a:cubicBezTo>
                      <a:pt x="2763" y="876"/>
                      <a:pt x="2671" y="762"/>
                      <a:pt x="2557" y="671"/>
                    </a:cubicBezTo>
                    <a:cubicBezTo>
                      <a:pt x="2374" y="579"/>
                      <a:pt x="2283" y="488"/>
                      <a:pt x="2101" y="397"/>
                    </a:cubicBezTo>
                    <a:cubicBezTo>
                      <a:pt x="1986" y="397"/>
                      <a:pt x="1895" y="579"/>
                      <a:pt x="1986" y="579"/>
                    </a:cubicBezTo>
                    <a:cubicBezTo>
                      <a:pt x="2101" y="671"/>
                      <a:pt x="2192" y="762"/>
                      <a:pt x="2374" y="876"/>
                    </a:cubicBezTo>
                    <a:cubicBezTo>
                      <a:pt x="2466" y="967"/>
                      <a:pt x="2557" y="1059"/>
                      <a:pt x="2763" y="1150"/>
                    </a:cubicBezTo>
                    <a:lnTo>
                      <a:pt x="2854" y="1150"/>
                    </a:lnTo>
                    <a:lnTo>
                      <a:pt x="2854" y="2383"/>
                    </a:lnTo>
                    <a:cubicBezTo>
                      <a:pt x="2374" y="1903"/>
                      <a:pt x="1895" y="1447"/>
                      <a:pt x="1416" y="967"/>
                    </a:cubicBezTo>
                    <a:cubicBezTo>
                      <a:pt x="1389" y="906"/>
                      <a:pt x="1346" y="882"/>
                      <a:pt x="1301" y="882"/>
                    </a:cubicBezTo>
                    <a:cubicBezTo>
                      <a:pt x="1194" y="882"/>
                      <a:pt x="1078" y="1021"/>
                      <a:pt x="1142" y="1150"/>
                    </a:cubicBezTo>
                    <a:cubicBezTo>
                      <a:pt x="1530" y="1538"/>
                      <a:pt x="1895" y="2017"/>
                      <a:pt x="2283" y="2474"/>
                    </a:cubicBezTo>
                    <a:cubicBezTo>
                      <a:pt x="1895" y="2474"/>
                      <a:pt x="1530" y="2588"/>
                      <a:pt x="1142" y="2588"/>
                    </a:cubicBezTo>
                    <a:cubicBezTo>
                      <a:pt x="959" y="2383"/>
                      <a:pt x="663" y="2200"/>
                      <a:pt x="480" y="1903"/>
                    </a:cubicBezTo>
                    <a:cubicBezTo>
                      <a:pt x="446" y="1835"/>
                      <a:pt x="396" y="1805"/>
                      <a:pt x="351" y="1805"/>
                    </a:cubicBezTo>
                    <a:cubicBezTo>
                      <a:pt x="276" y="1805"/>
                      <a:pt x="217" y="1889"/>
                      <a:pt x="275" y="2017"/>
                    </a:cubicBezTo>
                    <a:cubicBezTo>
                      <a:pt x="389" y="2200"/>
                      <a:pt x="480" y="2474"/>
                      <a:pt x="663" y="2679"/>
                    </a:cubicBezTo>
                    <a:lnTo>
                      <a:pt x="183" y="2679"/>
                    </a:lnTo>
                    <a:cubicBezTo>
                      <a:pt x="1" y="2679"/>
                      <a:pt x="1" y="2953"/>
                      <a:pt x="183" y="2953"/>
                    </a:cubicBezTo>
                    <a:lnTo>
                      <a:pt x="845" y="2953"/>
                    </a:lnTo>
                    <a:lnTo>
                      <a:pt x="571" y="3250"/>
                    </a:lnTo>
                    <a:cubicBezTo>
                      <a:pt x="480" y="3432"/>
                      <a:pt x="275" y="3524"/>
                      <a:pt x="275" y="3729"/>
                    </a:cubicBezTo>
                    <a:cubicBezTo>
                      <a:pt x="208" y="3863"/>
                      <a:pt x="239" y="3948"/>
                      <a:pt x="341" y="3948"/>
                    </a:cubicBezTo>
                    <a:cubicBezTo>
                      <a:pt x="378" y="3948"/>
                      <a:pt x="425" y="3936"/>
                      <a:pt x="480" y="3912"/>
                    </a:cubicBezTo>
                    <a:lnTo>
                      <a:pt x="845" y="3524"/>
                    </a:lnTo>
                    <a:cubicBezTo>
                      <a:pt x="959" y="3341"/>
                      <a:pt x="1051" y="3159"/>
                      <a:pt x="1233" y="2953"/>
                    </a:cubicBezTo>
                    <a:lnTo>
                      <a:pt x="2374" y="2953"/>
                    </a:lnTo>
                    <a:cubicBezTo>
                      <a:pt x="2101" y="3250"/>
                      <a:pt x="1804" y="3615"/>
                      <a:pt x="1530" y="3912"/>
                    </a:cubicBezTo>
                    <a:cubicBezTo>
                      <a:pt x="1443" y="4051"/>
                      <a:pt x="1541" y="4255"/>
                      <a:pt x="1673" y="4255"/>
                    </a:cubicBezTo>
                    <a:cubicBezTo>
                      <a:pt x="1715" y="4255"/>
                      <a:pt x="1760" y="4235"/>
                      <a:pt x="1804" y="4186"/>
                    </a:cubicBezTo>
                    <a:cubicBezTo>
                      <a:pt x="2192" y="3912"/>
                      <a:pt x="2557" y="3524"/>
                      <a:pt x="2945" y="3159"/>
                    </a:cubicBezTo>
                    <a:cubicBezTo>
                      <a:pt x="3036" y="3524"/>
                      <a:pt x="3036" y="3912"/>
                      <a:pt x="3128" y="4300"/>
                    </a:cubicBezTo>
                    <a:cubicBezTo>
                      <a:pt x="3036" y="4482"/>
                      <a:pt x="2854" y="4665"/>
                      <a:pt x="2763" y="4870"/>
                    </a:cubicBezTo>
                    <a:cubicBezTo>
                      <a:pt x="2763" y="4870"/>
                      <a:pt x="2763" y="4962"/>
                      <a:pt x="2854" y="4962"/>
                    </a:cubicBezTo>
                    <a:cubicBezTo>
                      <a:pt x="2945" y="4870"/>
                      <a:pt x="3128" y="4756"/>
                      <a:pt x="3242" y="4665"/>
                    </a:cubicBezTo>
                    <a:lnTo>
                      <a:pt x="3242" y="4962"/>
                    </a:lnTo>
                    <a:cubicBezTo>
                      <a:pt x="3277" y="5032"/>
                      <a:pt x="3352" y="5061"/>
                      <a:pt x="3431" y="5061"/>
                    </a:cubicBezTo>
                    <a:cubicBezTo>
                      <a:pt x="3559" y="5061"/>
                      <a:pt x="3698" y="4983"/>
                      <a:pt x="3698" y="4870"/>
                    </a:cubicBezTo>
                    <a:lnTo>
                      <a:pt x="3698" y="4756"/>
                    </a:lnTo>
                    <a:cubicBezTo>
                      <a:pt x="3812" y="4870"/>
                      <a:pt x="3995" y="5053"/>
                      <a:pt x="4178" y="5144"/>
                    </a:cubicBezTo>
                    <a:cubicBezTo>
                      <a:pt x="4195" y="5162"/>
                      <a:pt x="4217" y="5169"/>
                      <a:pt x="4240" y="5169"/>
                    </a:cubicBezTo>
                    <a:cubicBezTo>
                      <a:pt x="4337" y="5169"/>
                      <a:pt x="4457" y="5036"/>
                      <a:pt x="4383" y="4962"/>
                    </a:cubicBezTo>
                    <a:cubicBezTo>
                      <a:pt x="4178" y="4665"/>
                      <a:pt x="3904" y="4482"/>
                      <a:pt x="3698" y="4300"/>
                    </a:cubicBezTo>
                    <a:cubicBezTo>
                      <a:pt x="3607" y="4094"/>
                      <a:pt x="3607" y="3912"/>
                      <a:pt x="3607" y="3615"/>
                    </a:cubicBezTo>
                    <a:lnTo>
                      <a:pt x="3607" y="3615"/>
                    </a:lnTo>
                    <a:cubicBezTo>
                      <a:pt x="3812" y="3820"/>
                      <a:pt x="4086" y="4003"/>
                      <a:pt x="4269" y="4094"/>
                    </a:cubicBezTo>
                    <a:cubicBezTo>
                      <a:pt x="4310" y="4107"/>
                      <a:pt x="4348" y="4113"/>
                      <a:pt x="4384" y="4113"/>
                    </a:cubicBezTo>
                    <a:cubicBezTo>
                      <a:pt x="4609" y="4113"/>
                      <a:pt x="4723" y="3887"/>
                      <a:pt x="4566" y="3729"/>
                    </a:cubicBezTo>
                    <a:cubicBezTo>
                      <a:pt x="4269" y="3524"/>
                      <a:pt x="3904" y="3250"/>
                      <a:pt x="3607" y="2953"/>
                    </a:cubicBezTo>
                    <a:cubicBezTo>
                      <a:pt x="4086" y="2953"/>
                      <a:pt x="4657" y="2862"/>
                      <a:pt x="5136" y="2771"/>
                    </a:cubicBezTo>
                    <a:cubicBezTo>
                      <a:pt x="5410" y="3044"/>
                      <a:pt x="5707" y="3341"/>
                      <a:pt x="6095" y="3615"/>
                    </a:cubicBezTo>
                    <a:cubicBezTo>
                      <a:pt x="6114" y="3639"/>
                      <a:pt x="6133" y="3649"/>
                      <a:pt x="6150" y="3649"/>
                    </a:cubicBezTo>
                    <a:cubicBezTo>
                      <a:pt x="6216" y="3649"/>
                      <a:pt x="6259" y="3505"/>
                      <a:pt x="6186" y="3432"/>
                    </a:cubicBezTo>
                    <a:cubicBezTo>
                      <a:pt x="5981" y="3159"/>
                      <a:pt x="5707" y="2953"/>
                      <a:pt x="5410" y="2679"/>
                    </a:cubicBezTo>
                    <a:cubicBezTo>
                      <a:pt x="5410" y="2588"/>
                      <a:pt x="5410" y="2474"/>
                      <a:pt x="5319" y="2383"/>
                    </a:cubicBezTo>
                    <a:cubicBezTo>
                      <a:pt x="5616" y="2200"/>
                      <a:pt x="5798" y="1903"/>
                      <a:pt x="5981" y="1629"/>
                    </a:cubicBezTo>
                    <a:cubicBezTo>
                      <a:pt x="6062" y="1565"/>
                      <a:pt x="6028" y="1500"/>
                      <a:pt x="5969" y="1500"/>
                    </a:cubicBezTo>
                    <a:cubicBezTo>
                      <a:pt x="5945" y="1500"/>
                      <a:pt x="5916" y="1511"/>
                      <a:pt x="5890" y="1538"/>
                    </a:cubicBezTo>
                    <a:cubicBezTo>
                      <a:pt x="5616" y="1721"/>
                      <a:pt x="5136" y="2017"/>
                      <a:pt x="4954" y="2383"/>
                    </a:cubicBezTo>
                    <a:lnTo>
                      <a:pt x="3698" y="2383"/>
                    </a:lnTo>
                    <a:cubicBezTo>
                      <a:pt x="4178" y="1903"/>
                      <a:pt x="4566" y="1447"/>
                      <a:pt x="5045" y="967"/>
                    </a:cubicBezTo>
                    <a:cubicBezTo>
                      <a:pt x="5120" y="799"/>
                      <a:pt x="5011" y="646"/>
                      <a:pt x="4857" y="646"/>
                    </a:cubicBezTo>
                    <a:cubicBezTo>
                      <a:pt x="4822" y="646"/>
                      <a:pt x="4786" y="654"/>
                      <a:pt x="4748" y="671"/>
                    </a:cubicBezTo>
                    <a:cubicBezTo>
                      <a:pt x="4269" y="1150"/>
                      <a:pt x="3812" y="1538"/>
                      <a:pt x="3424" y="2017"/>
                    </a:cubicBezTo>
                    <a:cubicBezTo>
                      <a:pt x="3333" y="1721"/>
                      <a:pt x="3333" y="1447"/>
                      <a:pt x="3242" y="1150"/>
                    </a:cubicBezTo>
                    <a:cubicBezTo>
                      <a:pt x="3516" y="967"/>
                      <a:pt x="3698" y="762"/>
                      <a:pt x="3812" y="488"/>
                    </a:cubicBezTo>
                    <a:cubicBezTo>
                      <a:pt x="3904" y="305"/>
                      <a:pt x="3812" y="191"/>
                      <a:pt x="3607" y="191"/>
                    </a:cubicBezTo>
                    <a:cubicBezTo>
                      <a:pt x="3424" y="305"/>
                      <a:pt x="3333" y="488"/>
                      <a:pt x="3128" y="671"/>
                    </a:cubicBezTo>
                    <a:cubicBezTo>
                      <a:pt x="3128" y="488"/>
                      <a:pt x="3128" y="305"/>
                      <a:pt x="3036" y="100"/>
                    </a:cubicBezTo>
                    <a:cubicBezTo>
                      <a:pt x="3036" y="30"/>
                      <a:pt x="2996" y="0"/>
                      <a:pt x="2947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47"/>
              <p:cNvSpPr/>
              <p:nvPr/>
            </p:nvSpPr>
            <p:spPr>
              <a:xfrm>
                <a:off x="2314299" y="3843036"/>
                <a:ext cx="106953" cy="87723"/>
              </a:xfrm>
              <a:custGeom>
                <a:avLst/>
                <a:gdLst/>
                <a:ahLst/>
                <a:cxnLst/>
                <a:rect l="l" t="t" r="r" b="b"/>
                <a:pathLst>
                  <a:path w="4722" h="3873" extrusionOk="0">
                    <a:moveTo>
                      <a:pt x="2215" y="1"/>
                    </a:moveTo>
                    <a:cubicBezTo>
                      <a:pt x="2163" y="1"/>
                      <a:pt x="2101" y="45"/>
                      <a:pt x="2101" y="152"/>
                    </a:cubicBezTo>
                    <a:lnTo>
                      <a:pt x="2101" y="631"/>
                    </a:lnTo>
                    <a:cubicBezTo>
                      <a:pt x="1987" y="631"/>
                      <a:pt x="1987" y="540"/>
                      <a:pt x="1895" y="540"/>
                    </a:cubicBezTo>
                    <a:cubicBezTo>
                      <a:pt x="1804" y="449"/>
                      <a:pt x="1713" y="335"/>
                      <a:pt x="1621" y="335"/>
                    </a:cubicBezTo>
                    <a:cubicBezTo>
                      <a:pt x="1595" y="309"/>
                      <a:pt x="1567" y="297"/>
                      <a:pt x="1543" y="297"/>
                    </a:cubicBezTo>
                    <a:cubicBezTo>
                      <a:pt x="1484" y="297"/>
                      <a:pt x="1449" y="367"/>
                      <a:pt x="1530" y="449"/>
                    </a:cubicBezTo>
                    <a:cubicBezTo>
                      <a:pt x="1621" y="540"/>
                      <a:pt x="1713" y="540"/>
                      <a:pt x="1804" y="631"/>
                    </a:cubicBezTo>
                    <a:cubicBezTo>
                      <a:pt x="1804" y="723"/>
                      <a:pt x="1895" y="814"/>
                      <a:pt x="2101" y="814"/>
                    </a:cubicBezTo>
                    <a:cubicBezTo>
                      <a:pt x="2101" y="1111"/>
                      <a:pt x="2192" y="1476"/>
                      <a:pt x="2192" y="1773"/>
                    </a:cubicBezTo>
                    <a:cubicBezTo>
                      <a:pt x="1804" y="1385"/>
                      <a:pt x="1416" y="1111"/>
                      <a:pt x="1142" y="723"/>
                    </a:cubicBezTo>
                    <a:cubicBezTo>
                      <a:pt x="1114" y="666"/>
                      <a:pt x="1066" y="645"/>
                      <a:pt x="1016" y="645"/>
                    </a:cubicBezTo>
                    <a:cubicBezTo>
                      <a:pt x="904" y="645"/>
                      <a:pt x="782" y="751"/>
                      <a:pt x="845" y="814"/>
                    </a:cubicBezTo>
                    <a:cubicBezTo>
                      <a:pt x="1142" y="1202"/>
                      <a:pt x="1416" y="1476"/>
                      <a:pt x="1713" y="1864"/>
                    </a:cubicBezTo>
                    <a:lnTo>
                      <a:pt x="845" y="1864"/>
                    </a:lnTo>
                    <a:cubicBezTo>
                      <a:pt x="663" y="1773"/>
                      <a:pt x="480" y="1590"/>
                      <a:pt x="389" y="1385"/>
                    </a:cubicBezTo>
                    <a:cubicBezTo>
                      <a:pt x="389" y="1358"/>
                      <a:pt x="371" y="1347"/>
                      <a:pt x="346" y="1347"/>
                    </a:cubicBezTo>
                    <a:cubicBezTo>
                      <a:pt x="286" y="1347"/>
                      <a:pt x="183" y="1411"/>
                      <a:pt x="183" y="1476"/>
                    </a:cubicBezTo>
                    <a:cubicBezTo>
                      <a:pt x="275" y="1681"/>
                      <a:pt x="389" y="1773"/>
                      <a:pt x="480" y="1955"/>
                    </a:cubicBezTo>
                    <a:lnTo>
                      <a:pt x="183" y="1955"/>
                    </a:lnTo>
                    <a:cubicBezTo>
                      <a:pt x="1" y="1955"/>
                      <a:pt x="1" y="2252"/>
                      <a:pt x="183" y="2252"/>
                    </a:cubicBezTo>
                    <a:lnTo>
                      <a:pt x="663" y="2252"/>
                    </a:lnTo>
                    <a:cubicBezTo>
                      <a:pt x="572" y="2252"/>
                      <a:pt x="480" y="2343"/>
                      <a:pt x="480" y="2435"/>
                    </a:cubicBezTo>
                    <a:cubicBezTo>
                      <a:pt x="389" y="2526"/>
                      <a:pt x="275" y="2617"/>
                      <a:pt x="183" y="2823"/>
                    </a:cubicBezTo>
                    <a:cubicBezTo>
                      <a:pt x="183" y="2887"/>
                      <a:pt x="229" y="2952"/>
                      <a:pt x="296" y="2952"/>
                    </a:cubicBezTo>
                    <a:cubicBezTo>
                      <a:pt x="324" y="2952"/>
                      <a:pt x="355" y="2941"/>
                      <a:pt x="389" y="2914"/>
                    </a:cubicBezTo>
                    <a:cubicBezTo>
                      <a:pt x="480" y="2823"/>
                      <a:pt x="572" y="2731"/>
                      <a:pt x="663" y="2617"/>
                    </a:cubicBezTo>
                    <a:cubicBezTo>
                      <a:pt x="754" y="2435"/>
                      <a:pt x="845" y="2343"/>
                      <a:pt x="960" y="2252"/>
                    </a:cubicBezTo>
                    <a:lnTo>
                      <a:pt x="1804" y="2252"/>
                    </a:lnTo>
                    <a:cubicBezTo>
                      <a:pt x="1530" y="2435"/>
                      <a:pt x="1325" y="2617"/>
                      <a:pt x="1142" y="2914"/>
                    </a:cubicBezTo>
                    <a:cubicBezTo>
                      <a:pt x="1073" y="2983"/>
                      <a:pt x="1160" y="3168"/>
                      <a:pt x="1246" y="3168"/>
                    </a:cubicBezTo>
                    <a:cubicBezTo>
                      <a:pt x="1274" y="3168"/>
                      <a:pt x="1302" y="3147"/>
                      <a:pt x="1325" y="3097"/>
                    </a:cubicBezTo>
                    <a:cubicBezTo>
                      <a:pt x="1621" y="2914"/>
                      <a:pt x="1987" y="2617"/>
                      <a:pt x="2283" y="2343"/>
                    </a:cubicBezTo>
                    <a:cubicBezTo>
                      <a:pt x="2283" y="2617"/>
                      <a:pt x="2283" y="2914"/>
                      <a:pt x="2375" y="3188"/>
                    </a:cubicBezTo>
                    <a:cubicBezTo>
                      <a:pt x="2283" y="3302"/>
                      <a:pt x="2192" y="3485"/>
                      <a:pt x="2101" y="3576"/>
                    </a:cubicBezTo>
                    <a:cubicBezTo>
                      <a:pt x="1987" y="3667"/>
                      <a:pt x="2101" y="3667"/>
                      <a:pt x="2192" y="3667"/>
                    </a:cubicBezTo>
                    <a:cubicBezTo>
                      <a:pt x="2283" y="3576"/>
                      <a:pt x="2283" y="3485"/>
                      <a:pt x="2375" y="3485"/>
                    </a:cubicBezTo>
                    <a:cubicBezTo>
                      <a:pt x="2466" y="3485"/>
                      <a:pt x="2466" y="3576"/>
                      <a:pt x="2466" y="3667"/>
                    </a:cubicBezTo>
                    <a:cubicBezTo>
                      <a:pt x="2466" y="3745"/>
                      <a:pt x="2508" y="3777"/>
                      <a:pt x="2561" y="3777"/>
                    </a:cubicBezTo>
                    <a:cubicBezTo>
                      <a:pt x="2648" y="3777"/>
                      <a:pt x="2763" y="3690"/>
                      <a:pt x="2763" y="3576"/>
                    </a:cubicBezTo>
                    <a:lnTo>
                      <a:pt x="2763" y="3485"/>
                    </a:lnTo>
                    <a:cubicBezTo>
                      <a:pt x="2854" y="3576"/>
                      <a:pt x="3037" y="3758"/>
                      <a:pt x="3128" y="3873"/>
                    </a:cubicBezTo>
                    <a:cubicBezTo>
                      <a:pt x="3242" y="3873"/>
                      <a:pt x="3333" y="3758"/>
                      <a:pt x="3242" y="3667"/>
                    </a:cubicBezTo>
                    <a:cubicBezTo>
                      <a:pt x="3128" y="3485"/>
                      <a:pt x="2945" y="3393"/>
                      <a:pt x="2763" y="3188"/>
                    </a:cubicBezTo>
                    <a:lnTo>
                      <a:pt x="2763" y="2731"/>
                    </a:lnTo>
                    <a:cubicBezTo>
                      <a:pt x="2854" y="2823"/>
                      <a:pt x="3037" y="2914"/>
                      <a:pt x="3242" y="3005"/>
                    </a:cubicBezTo>
                    <a:cubicBezTo>
                      <a:pt x="3277" y="3023"/>
                      <a:pt x="3308" y="3030"/>
                      <a:pt x="3336" y="3030"/>
                    </a:cubicBezTo>
                    <a:cubicBezTo>
                      <a:pt x="3453" y="3030"/>
                      <a:pt x="3499" y="2897"/>
                      <a:pt x="3425" y="2823"/>
                    </a:cubicBezTo>
                    <a:cubicBezTo>
                      <a:pt x="3128" y="2617"/>
                      <a:pt x="2945" y="2343"/>
                      <a:pt x="2671" y="2161"/>
                    </a:cubicBezTo>
                    <a:cubicBezTo>
                      <a:pt x="3128" y="2161"/>
                      <a:pt x="3516" y="2161"/>
                      <a:pt x="3904" y="2047"/>
                    </a:cubicBezTo>
                    <a:cubicBezTo>
                      <a:pt x="4087" y="2252"/>
                      <a:pt x="4269" y="2526"/>
                      <a:pt x="4566" y="2617"/>
                    </a:cubicBezTo>
                    <a:cubicBezTo>
                      <a:pt x="4593" y="2651"/>
                      <a:pt x="4621" y="2665"/>
                      <a:pt x="4643" y="2665"/>
                    </a:cubicBezTo>
                    <a:cubicBezTo>
                      <a:pt x="4696" y="2665"/>
                      <a:pt x="4721" y="2590"/>
                      <a:pt x="4657" y="2526"/>
                    </a:cubicBezTo>
                    <a:cubicBezTo>
                      <a:pt x="4475" y="2343"/>
                      <a:pt x="4269" y="2161"/>
                      <a:pt x="3995" y="1955"/>
                    </a:cubicBezTo>
                    <a:cubicBezTo>
                      <a:pt x="4087" y="1955"/>
                      <a:pt x="4087" y="1864"/>
                      <a:pt x="3995" y="1773"/>
                    </a:cubicBezTo>
                    <a:cubicBezTo>
                      <a:pt x="4178" y="1681"/>
                      <a:pt x="4383" y="1385"/>
                      <a:pt x="4566" y="1202"/>
                    </a:cubicBezTo>
                    <a:cubicBezTo>
                      <a:pt x="4566" y="1137"/>
                      <a:pt x="4520" y="1073"/>
                      <a:pt x="4461" y="1073"/>
                    </a:cubicBezTo>
                    <a:cubicBezTo>
                      <a:pt x="4437" y="1073"/>
                      <a:pt x="4410" y="1084"/>
                      <a:pt x="4383" y="1111"/>
                    </a:cubicBezTo>
                    <a:cubicBezTo>
                      <a:pt x="4178" y="1293"/>
                      <a:pt x="3904" y="1476"/>
                      <a:pt x="3699" y="1773"/>
                    </a:cubicBezTo>
                    <a:lnTo>
                      <a:pt x="2763" y="1773"/>
                    </a:lnTo>
                    <a:cubicBezTo>
                      <a:pt x="3128" y="1385"/>
                      <a:pt x="3425" y="1019"/>
                      <a:pt x="3813" y="723"/>
                    </a:cubicBezTo>
                    <a:cubicBezTo>
                      <a:pt x="3880" y="589"/>
                      <a:pt x="3787" y="504"/>
                      <a:pt x="3697" y="504"/>
                    </a:cubicBezTo>
                    <a:cubicBezTo>
                      <a:pt x="3664" y="504"/>
                      <a:pt x="3632" y="516"/>
                      <a:pt x="3607" y="540"/>
                    </a:cubicBezTo>
                    <a:cubicBezTo>
                      <a:pt x="3242" y="814"/>
                      <a:pt x="2854" y="1111"/>
                      <a:pt x="2557" y="1476"/>
                    </a:cubicBezTo>
                    <a:cubicBezTo>
                      <a:pt x="2466" y="1202"/>
                      <a:pt x="2466" y="1019"/>
                      <a:pt x="2466" y="814"/>
                    </a:cubicBezTo>
                    <a:cubicBezTo>
                      <a:pt x="2671" y="723"/>
                      <a:pt x="2763" y="540"/>
                      <a:pt x="2854" y="335"/>
                    </a:cubicBezTo>
                    <a:cubicBezTo>
                      <a:pt x="2928" y="261"/>
                      <a:pt x="2882" y="127"/>
                      <a:pt x="2814" y="127"/>
                    </a:cubicBezTo>
                    <a:cubicBezTo>
                      <a:pt x="2798" y="127"/>
                      <a:pt x="2780" y="135"/>
                      <a:pt x="2763" y="152"/>
                    </a:cubicBezTo>
                    <a:cubicBezTo>
                      <a:pt x="2557" y="243"/>
                      <a:pt x="2466" y="335"/>
                      <a:pt x="2375" y="449"/>
                    </a:cubicBezTo>
                    <a:cubicBezTo>
                      <a:pt x="2375" y="335"/>
                      <a:pt x="2375" y="243"/>
                      <a:pt x="2283" y="61"/>
                    </a:cubicBezTo>
                    <a:cubicBezTo>
                      <a:pt x="2283" y="23"/>
                      <a:pt x="2252" y="1"/>
                      <a:pt x="2215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47"/>
              <p:cNvSpPr/>
              <p:nvPr/>
            </p:nvSpPr>
            <p:spPr>
              <a:xfrm>
                <a:off x="2251762" y="4246818"/>
                <a:ext cx="119864" cy="97531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4306" extrusionOk="0">
                    <a:moveTo>
                      <a:pt x="2500" y="1"/>
                    </a:moveTo>
                    <a:cubicBezTo>
                      <a:pt x="2442" y="1"/>
                      <a:pt x="2374" y="53"/>
                      <a:pt x="2374" y="106"/>
                    </a:cubicBezTo>
                    <a:lnTo>
                      <a:pt x="2374" y="768"/>
                    </a:lnTo>
                    <a:cubicBezTo>
                      <a:pt x="2283" y="677"/>
                      <a:pt x="2191" y="585"/>
                      <a:pt x="2191" y="585"/>
                    </a:cubicBezTo>
                    <a:cubicBezTo>
                      <a:pt x="2100" y="494"/>
                      <a:pt x="1895" y="403"/>
                      <a:pt x="1803" y="403"/>
                    </a:cubicBezTo>
                    <a:cubicBezTo>
                      <a:pt x="1776" y="376"/>
                      <a:pt x="1750" y="365"/>
                      <a:pt x="1728" y="365"/>
                    </a:cubicBezTo>
                    <a:cubicBezTo>
                      <a:pt x="1674" y="365"/>
                      <a:pt x="1647" y="429"/>
                      <a:pt x="1712" y="494"/>
                    </a:cubicBezTo>
                    <a:cubicBezTo>
                      <a:pt x="1803" y="585"/>
                      <a:pt x="1895" y="677"/>
                      <a:pt x="2009" y="677"/>
                    </a:cubicBezTo>
                    <a:cubicBezTo>
                      <a:pt x="2100" y="768"/>
                      <a:pt x="2191" y="882"/>
                      <a:pt x="2283" y="973"/>
                    </a:cubicBezTo>
                    <a:lnTo>
                      <a:pt x="2374" y="973"/>
                    </a:lnTo>
                    <a:cubicBezTo>
                      <a:pt x="2374" y="1247"/>
                      <a:pt x="2465" y="1635"/>
                      <a:pt x="2465" y="1909"/>
                    </a:cubicBezTo>
                    <a:cubicBezTo>
                      <a:pt x="2009" y="1635"/>
                      <a:pt x="1621" y="1247"/>
                      <a:pt x="1233" y="768"/>
                    </a:cubicBezTo>
                    <a:cubicBezTo>
                      <a:pt x="1209" y="744"/>
                      <a:pt x="1178" y="733"/>
                      <a:pt x="1148" y="733"/>
                    </a:cubicBezTo>
                    <a:cubicBezTo>
                      <a:pt x="1064" y="733"/>
                      <a:pt x="983" y="822"/>
                      <a:pt x="1050" y="973"/>
                    </a:cubicBezTo>
                    <a:cubicBezTo>
                      <a:pt x="1324" y="1339"/>
                      <a:pt x="1621" y="1727"/>
                      <a:pt x="2009" y="2023"/>
                    </a:cubicBezTo>
                    <a:cubicBezTo>
                      <a:pt x="1621" y="2115"/>
                      <a:pt x="1324" y="2115"/>
                      <a:pt x="1050" y="2115"/>
                    </a:cubicBezTo>
                    <a:cubicBezTo>
                      <a:pt x="753" y="2023"/>
                      <a:pt x="571" y="1818"/>
                      <a:pt x="479" y="1544"/>
                    </a:cubicBezTo>
                    <a:cubicBezTo>
                      <a:pt x="453" y="1517"/>
                      <a:pt x="426" y="1506"/>
                      <a:pt x="401" y="1506"/>
                    </a:cubicBezTo>
                    <a:cubicBezTo>
                      <a:pt x="342" y="1506"/>
                      <a:pt x="297" y="1571"/>
                      <a:pt x="297" y="1635"/>
                    </a:cubicBezTo>
                    <a:cubicBezTo>
                      <a:pt x="297" y="1818"/>
                      <a:pt x="479" y="2023"/>
                      <a:pt x="571" y="2206"/>
                    </a:cubicBezTo>
                    <a:lnTo>
                      <a:pt x="183" y="2206"/>
                    </a:lnTo>
                    <a:cubicBezTo>
                      <a:pt x="0" y="2206"/>
                      <a:pt x="91" y="2480"/>
                      <a:pt x="183" y="2480"/>
                    </a:cubicBezTo>
                    <a:lnTo>
                      <a:pt x="753" y="2480"/>
                    </a:lnTo>
                    <a:cubicBezTo>
                      <a:pt x="662" y="2594"/>
                      <a:pt x="571" y="2685"/>
                      <a:pt x="571" y="2685"/>
                    </a:cubicBezTo>
                    <a:cubicBezTo>
                      <a:pt x="479" y="2868"/>
                      <a:pt x="297" y="2959"/>
                      <a:pt x="297" y="3050"/>
                    </a:cubicBezTo>
                    <a:cubicBezTo>
                      <a:pt x="213" y="3202"/>
                      <a:pt x="253" y="3291"/>
                      <a:pt x="316" y="3291"/>
                    </a:cubicBezTo>
                    <a:cubicBezTo>
                      <a:pt x="338" y="3291"/>
                      <a:pt x="364" y="3280"/>
                      <a:pt x="388" y="3256"/>
                    </a:cubicBezTo>
                    <a:cubicBezTo>
                      <a:pt x="571" y="3165"/>
                      <a:pt x="662" y="3050"/>
                      <a:pt x="753" y="2868"/>
                    </a:cubicBezTo>
                    <a:cubicBezTo>
                      <a:pt x="867" y="2777"/>
                      <a:pt x="959" y="2594"/>
                      <a:pt x="1050" y="2480"/>
                    </a:cubicBezTo>
                    <a:lnTo>
                      <a:pt x="2009" y="2480"/>
                    </a:lnTo>
                    <a:cubicBezTo>
                      <a:pt x="1803" y="2685"/>
                      <a:pt x="1529" y="2959"/>
                      <a:pt x="1324" y="3256"/>
                    </a:cubicBezTo>
                    <a:cubicBezTo>
                      <a:pt x="1245" y="3334"/>
                      <a:pt x="1386" y="3548"/>
                      <a:pt x="1486" y="3548"/>
                    </a:cubicBezTo>
                    <a:cubicBezTo>
                      <a:pt x="1502" y="3548"/>
                      <a:pt x="1517" y="3543"/>
                      <a:pt x="1529" y="3530"/>
                    </a:cubicBezTo>
                    <a:cubicBezTo>
                      <a:pt x="1895" y="3256"/>
                      <a:pt x="2191" y="2959"/>
                      <a:pt x="2579" y="2594"/>
                    </a:cubicBezTo>
                    <a:cubicBezTo>
                      <a:pt x="2579" y="2959"/>
                      <a:pt x="2579" y="3256"/>
                      <a:pt x="2671" y="3530"/>
                    </a:cubicBezTo>
                    <a:cubicBezTo>
                      <a:pt x="2579" y="3735"/>
                      <a:pt x="2465" y="3826"/>
                      <a:pt x="2374" y="4009"/>
                    </a:cubicBezTo>
                    <a:cubicBezTo>
                      <a:pt x="2283" y="4009"/>
                      <a:pt x="2374" y="4100"/>
                      <a:pt x="2374" y="4100"/>
                    </a:cubicBezTo>
                    <a:cubicBezTo>
                      <a:pt x="2579" y="4009"/>
                      <a:pt x="2671" y="3918"/>
                      <a:pt x="2762" y="3826"/>
                    </a:cubicBezTo>
                    <a:lnTo>
                      <a:pt x="2762" y="4100"/>
                    </a:lnTo>
                    <a:cubicBezTo>
                      <a:pt x="2796" y="4178"/>
                      <a:pt x="2860" y="4210"/>
                      <a:pt x="2926" y="4210"/>
                    </a:cubicBezTo>
                    <a:cubicBezTo>
                      <a:pt x="3035" y="4210"/>
                      <a:pt x="3150" y="4123"/>
                      <a:pt x="3150" y="4009"/>
                    </a:cubicBezTo>
                    <a:lnTo>
                      <a:pt x="3150" y="3918"/>
                    </a:lnTo>
                    <a:cubicBezTo>
                      <a:pt x="3241" y="4009"/>
                      <a:pt x="3333" y="4192"/>
                      <a:pt x="3515" y="4306"/>
                    </a:cubicBezTo>
                    <a:cubicBezTo>
                      <a:pt x="3606" y="4306"/>
                      <a:pt x="3721" y="4192"/>
                      <a:pt x="3721" y="4100"/>
                    </a:cubicBezTo>
                    <a:cubicBezTo>
                      <a:pt x="3515" y="3918"/>
                      <a:pt x="3333" y="3735"/>
                      <a:pt x="3150" y="3530"/>
                    </a:cubicBezTo>
                    <a:cubicBezTo>
                      <a:pt x="3036" y="3438"/>
                      <a:pt x="3036" y="3256"/>
                      <a:pt x="3036" y="3050"/>
                    </a:cubicBezTo>
                    <a:lnTo>
                      <a:pt x="3036" y="3050"/>
                    </a:lnTo>
                    <a:cubicBezTo>
                      <a:pt x="3241" y="3165"/>
                      <a:pt x="3424" y="3347"/>
                      <a:pt x="3606" y="3438"/>
                    </a:cubicBezTo>
                    <a:cubicBezTo>
                      <a:pt x="3635" y="3451"/>
                      <a:pt x="3663" y="3457"/>
                      <a:pt x="3690" y="3457"/>
                    </a:cubicBezTo>
                    <a:cubicBezTo>
                      <a:pt x="3856" y="3457"/>
                      <a:pt x="3969" y="3243"/>
                      <a:pt x="3812" y="3165"/>
                    </a:cubicBezTo>
                    <a:cubicBezTo>
                      <a:pt x="3606" y="2868"/>
                      <a:pt x="3333" y="2685"/>
                      <a:pt x="3036" y="2480"/>
                    </a:cubicBezTo>
                    <a:cubicBezTo>
                      <a:pt x="3515" y="2388"/>
                      <a:pt x="3903" y="2388"/>
                      <a:pt x="4382" y="2297"/>
                    </a:cubicBezTo>
                    <a:cubicBezTo>
                      <a:pt x="4565" y="2594"/>
                      <a:pt x="4862" y="2777"/>
                      <a:pt x="5136" y="2959"/>
                    </a:cubicBezTo>
                    <a:cubicBezTo>
                      <a:pt x="5162" y="2986"/>
                      <a:pt x="5189" y="2997"/>
                      <a:pt x="5211" y="2997"/>
                    </a:cubicBezTo>
                    <a:cubicBezTo>
                      <a:pt x="5265" y="2997"/>
                      <a:pt x="5292" y="2932"/>
                      <a:pt x="5227" y="2868"/>
                    </a:cubicBezTo>
                    <a:cubicBezTo>
                      <a:pt x="5044" y="2594"/>
                      <a:pt x="4748" y="2388"/>
                      <a:pt x="4565" y="2206"/>
                    </a:cubicBezTo>
                    <a:cubicBezTo>
                      <a:pt x="4565" y="2206"/>
                      <a:pt x="4565" y="2115"/>
                      <a:pt x="4474" y="2023"/>
                    </a:cubicBezTo>
                    <a:cubicBezTo>
                      <a:pt x="4656" y="1818"/>
                      <a:pt x="4862" y="1544"/>
                      <a:pt x="5044" y="1339"/>
                    </a:cubicBezTo>
                    <a:cubicBezTo>
                      <a:pt x="5109" y="1274"/>
                      <a:pt x="5082" y="1209"/>
                      <a:pt x="5029" y="1209"/>
                    </a:cubicBezTo>
                    <a:cubicBezTo>
                      <a:pt x="5007" y="1209"/>
                      <a:pt x="4980" y="1220"/>
                      <a:pt x="4953" y="1247"/>
                    </a:cubicBezTo>
                    <a:cubicBezTo>
                      <a:pt x="4656" y="1453"/>
                      <a:pt x="4382" y="1635"/>
                      <a:pt x="4177" y="1909"/>
                    </a:cubicBezTo>
                    <a:lnTo>
                      <a:pt x="3150" y="1909"/>
                    </a:lnTo>
                    <a:cubicBezTo>
                      <a:pt x="3515" y="1544"/>
                      <a:pt x="3903" y="1156"/>
                      <a:pt x="4177" y="768"/>
                    </a:cubicBezTo>
                    <a:cubicBezTo>
                      <a:pt x="4343" y="694"/>
                      <a:pt x="4241" y="560"/>
                      <a:pt x="4099" y="560"/>
                    </a:cubicBezTo>
                    <a:cubicBezTo>
                      <a:pt x="4065" y="560"/>
                      <a:pt x="4029" y="568"/>
                      <a:pt x="3994" y="585"/>
                    </a:cubicBezTo>
                    <a:cubicBezTo>
                      <a:pt x="3606" y="973"/>
                      <a:pt x="3241" y="1247"/>
                      <a:pt x="2853" y="1635"/>
                    </a:cubicBezTo>
                    <a:cubicBezTo>
                      <a:pt x="2853" y="1453"/>
                      <a:pt x="2762" y="1156"/>
                      <a:pt x="2762" y="973"/>
                    </a:cubicBezTo>
                    <a:cubicBezTo>
                      <a:pt x="2944" y="768"/>
                      <a:pt x="3150" y="585"/>
                      <a:pt x="3241" y="403"/>
                    </a:cubicBezTo>
                    <a:cubicBezTo>
                      <a:pt x="3309" y="251"/>
                      <a:pt x="3227" y="162"/>
                      <a:pt x="3134" y="162"/>
                    </a:cubicBezTo>
                    <a:cubicBezTo>
                      <a:pt x="3101" y="162"/>
                      <a:pt x="3066" y="173"/>
                      <a:pt x="3036" y="197"/>
                    </a:cubicBezTo>
                    <a:cubicBezTo>
                      <a:pt x="2853" y="311"/>
                      <a:pt x="2762" y="403"/>
                      <a:pt x="2671" y="494"/>
                    </a:cubicBezTo>
                    <a:cubicBezTo>
                      <a:pt x="2671" y="403"/>
                      <a:pt x="2671" y="197"/>
                      <a:pt x="2579" y="106"/>
                    </a:cubicBezTo>
                    <a:cubicBezTo>
                      <a:pt x="2579" y="29"/>
                      <a:pt x="2543" y="1"/>
                      <a:pt x="2500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47"/>
              <p:cNvSpPr/>
              <p:nvPr/>
            </p:nvSpPr>
            <p:spPr>
              <a:xfrm>
                <a:off x="2589859" y="4255606"/>
                <a:ext cx="118414" cy="95810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4230" extrusionOk="0">
                    <a:moveTo>
                      <a:pt x="2410" y="1"/>
                    </a:moveTo>
                    <a:cubicBezTo>
                      <a:pt x="2352" y="1"/>
                      <a:pt x="2283" y="53"/>
                      <a:pt x="2283" y="106"/>
                    </a:cubicBezTo>
                    <a:lnTo>
                      <a:pt x="2283" y="677"/>
                    </a:lnTo>
                    <a:cubicBezTo>
                      <a:pt x="2192" y="585"/>
                      <a:pt x="2192" y="585"/>
                      <a:pt x="2101" y="494"/>
                    </a:cubicBezTo>
                    <a:cubicBezTo>
                      <a:pt x="2009" y="494"/>
                      <a:pt x="1918" y="380"/>
                      <a:pt x="1713" y="289"/>
                    </a:cubicBezTo>
                    <a:cubicBezTo>
                      <a:pt x="1695" y="271"/>
                      <a:pt x="1678" y="264"/>
                      <a:pt x="1662" y="264"/>
                    </a:cubicBezTo>
                    <a:cubicBezTo>
                      <a:pt x="1593" y="264"/>
                      <a:pt x="1547" y="401"/>
                      <a:pt x="1621" y="494"/>
                    </a:cubicBezTo>
                    <a:cubicBezTo>
                      <a:pt x="1713" y="494"/>
                      <a:pt x="1804" y="585"/>
                      <a:pt x="1918" y="677"/>
                    </a:cubicBezTo>
                    <a:cubicBezTo>
                      <a:pt x="2009" y="768"/>
                      <a:pt x="2101" y="859"/>
                      <a:pt x="2192" y="859"/>
                    </a:cubicBezTo>
                    <a:lnTo>
                      <a:pt x="2283" y="859"/>
                    </a:lnTo>
                    <a:cubicBezTo>
                      <a:pt x="2283" y="1247"/>
                      <a:pt x="2375" y="1521"/>
                      <a:pt x="2375" y="1909"/>
                    </a:cubicBezTo>
                    <a:cubicBezTo>
                      <a:pt x="2009" y="1521"/>
                      <a:pt x="1530" y="1156"/>
                      <a:pt x="1142" y="768"/>
                    </a:cubicBezTo>
                    <a:cubicBezTo>
                      <a:pt x="1114" y="711"/>
                      <a:pt x="1077" y="690"/>
                      <a:pt x="1042" y="690"/>
                    </a:cubicBezTo>
                    <a:cubicBezTo>
                      <a:pt x="964" y="690"/>
                      <a:pt x="896" y="796"/>
                      <a:pt x="959" y="859"/>
                    </a:cubicBezTo>
                    <a:cubicBezTo>
                      <a:pt x="1233" y="1247"/>
                      <a:pt x="1530" y="1635"/>
                      <a:pt x="1918" y="2000"/>
                    </a:cubicBezTo>
                    <a:cubicBezTo>
                      <a:pt x="1621" y="2000"/>
                      <a:pt x="1233" y="2092"/>
                      <a:pt x="959" y="2092"/>
                    </a:cubicBezTo>
                    <a:cubicBezTo>
                      <a:pt x="777" y="1909"/>
                      <a:pt x="480" y="1727"/>
                      <a:pt x="389" y="1521"/>
                    </a:cubicBezTo>
                    <a:cubicBezTo>
                      <a:pt x="363" y="1495"/>
                      <a:pt x="337" y="1484"/>
                      <a:pt x="313" y="1484"/>
                    </a:cubicBezTo>
                    <a:cubicBezTo>
                      <a:pt x="253" y="1484"/>
                      <a:pt x="206" y="1554"/>
                      <a:pt x="206" y="1635"/>
                    </a:cubicBezTo>
                    <a:cubicBezTo>
                      <a:pt x="298" y="1818"/>
                      <a:pt x="389" y="2000"/>
                      <a:pt x="480" y="2092"/>
                    </a:cubicBezTo>
                    <a:cubicBezTo>
                      <a:pt x="389" y="2092"/>
                      <a:pt x="298" y="2206"/>
                      <a:pt x="92" y="2206"/>
                    </a:cubicBezTo>
                    <a:cubicBezTo>
                      <a:pt x="1" y="2206"/>
                      <a:pt x="1" y="2480"/>
                      <a:pt x="206" y="2480"/>
                    </a:cubicBezTo>
                    <a:cubicBezTo>
                      <a:pt x="298" y="2389"/>
                      <a:pt x="480" y="2389"/>
                      <a:pt x="663" y="2389"/>
                    </a:cubicBezTo>
                    <a:cubicBezTo>
                      <a:pt x="571" y="2480"/>
                      <a:pt x="571" y="2571"/>
                      <a:pt x="480" y="2662"/>
                    </a:cubicBezTo>
                    <a:cubicBezTo>
                      <a:pt x="389" y="2777"/>
                      <a:pt x="206" y="2868"/>
                      <a:pt x="206" y="3050"/>
                    </a:cubicBezTo>
                    <a:cubicBezTo>
                      <a:pt x="92" y="3142"/>
                      <a:pt x="206" y="3233"/>
                      <a:pt x="389" y="3233"/>
                    </a:cubicBezTo>
                    <a:cubicBezTo>
                      <a:pt x="480" y="3142"/>
                      <a:pt x="571" y="2959"/>
                      <a:pt x="663" y="2868"/>
                    </a:cubicBezTo>
                    <a:cubicBezTo>
                      <a:pt x="777" y="2662"/>
                      <a:pt x="868" y="2571"/>
                      <a:pt x="959" y="2389"/>
                    </a:cubicBezTo>
                    <a:lnTo>
                      <a:pt x="1918" y="2389"/>
                    </a:lnTo>
                    <a:cubicBezTo>
                      <a:pt x="1713" y="2662"/>
                      <a:pt x="1439" y="2959"/>
                      <a:pt x="1233" y="3142"/>
                    </a:cubicBezTo>
                    <a:cubicBezTo>
                      <a:pt x="1163" y="3300"/>
                      <a:pt x="1269" y="3498"/>
                      <a:pt x="1362" y="3498"/>
                    </a:cubicBezTo>
                    <a:cubicBezTo>
                      <a:pt x="1391" y="3498"/>
                      <a:pt x="1418" y="3481"/>
                      <a:pt x="1439" y="3438"/>
                    </a:cubicBezTo>
                    <a:cubicBezTo>
                      <a:pt x="1804" y="3142"/>
                      <a:pt x="2101" y="2868"/>
                      <a:pt x="2489" y="2571"/>
                    </a:cubicBezTo>
                    <a:cubicBezTo>
                      <a:pt x="2489" y="2868"/>
                      <a:pt x="2580" y="3233"/>
                      <a:pt x="2580" y="3530"/>
                    </a:cubicBezTo>
                    <a:cubicBezTo>
                      <a:pt x="2489" y="3621"/>
                      <a:pt x="2375" y="3804"/>
                      <a:pt x="2283" y="3918"/>
                    </a:cubicBezTo>
                    <a:cubicBezTo>
                      <a:pt x="2219" y="3982"/>
                      <a:pt x="2245" y="4047"/>
                      <a:pt x="2299" y="4047"/>
                    </a:cubicBezTo>
                    <a:cubicBezTo>
                      <a:pt x="2321" y="4047"/>
                      <a:pt x="2348" y="4036"/>
                      <a:pt x="2375" y="4009"/>
                    </a:cubicBezTo>
                    <a:cubicBezTo>
                      <a:pt x="2489" y="4009"/>
                      <a:pt x="2580" y="3918"/>
                      <a:pt x="2671" y="3804"/>
                    </a:cubicBezTo>
                    <a:lnTo>
                      <a:pt x="2671" y="4009"/>
                    </a:lnTo>
                    <a:cubicBezTo>
                      <a:pt x="2717" y="4100"/>
                      <a:pt x="2814" y="4146"/>
                      <a:pt x="2900" y="4146"/>
                    </a:cubicBezTo>
                    <a:cubicBezTo>
                      <a:pt x="2985" y="4146"/>
                      <a:pt x="3059" y="4100"/>
                      <a:pt x="3059" y="4009"/>
                    </a:cubicBezTo>
                    <a:lnTo>
                      <a:pt x="3059" y="3918"/>
                    </a:lnTo>
                    <a:cubicBezTo>
                      <a:pt x="3151" y="4009"/>
                      <a:pt x="3333" y="4100"/>
                      <a:pt x="3425" y="4192"/>
                    </a:cubicBezTo>
                    <a:cubicBezTo>
                      <a:pt x="3451" y="4218"/>
                      <a:pt x="3488" y="4230"/>
                      <a:pt x="3524" y="4230"/>
                    </a:cubicBezTo>
                    <a:cubicBezTo>
                      <a:pt x="3611" y="4230"/>
                      <a:pt x="3695" y="4165"/>
                      <a:pt x="3630" y="4100"/>
                    </a:cubicBezTo>
                    <a:cubicBezTo>
                      <a:pt x="3425" y="3804"/>
                      <a:pt x="3242" y="3712"/>
                      <a:pt x="3059" y="3530"/>
                    </a:cubicBezTo>
                    <a:cubicBezTo>
                      <a:pt x="3059" y="3347"/>
                      <a:pt x="2945" y="3142"/>
                      <a:pt x="2945" y="2959"/>
                    </a:cubicBezTo>
                    <a:lnTo>
                      <a:pt x="2945" y="2959"/>
                    </a:lnTo>
                    <a:cubicBezTo>
                      <a:pt x="3151" y="3142"/>
                      <a:pt x="3333" y="3233"/>
                      <a:pt x="3516" y="3347"/>
                    </a:cubicBezTo>
                    <a:cubicBezTo>
                      <a:pt x="3551" y="3363"/>
                      <a:pt x="3585" y="3370"/>
                      <a:pt x="3617" y="3370"/>
                    </a:cubicBezTo>
                    <a:cubicBezTo>
                      <a:pt x="3775" y="3370"/>
                      <a:pt x="3888" y="3202"/>
                      <a:pt x="3813" y="3050"/>
                    </a:cubicBezTo>
                    <a:cubicBezTo>
                      <a:pt x="3516" y="2868"/>
                      <a:pt x="3242" y="2571"/>
                      <a:pt x="2945" y="2389"/>
                    </a:cubicBezTo>
                    <a:cubicBezTo>
                      <a:pt x="3425" y="2389"/>
                      <a:pt x="3813" y="2297"/>
                      <a:pt x="4292" y="2297"/>
                    </a:cubicBezTo>
                    <a:cubicBezTo>
                      <a:pt x="4475" y="2480"/>
                      <a:pt x="4771" y="2777"/>
                      <a:pt x="5045" y="2959"/>
                    </a:cubicBezTo>
                    <a:cubicBezTo>
                      <a:pt x="5136" y="2959"/>
                      <a:pt x="5228" y="2868"/>
                      <a:pt x="5136" y="2777"/>
                    </a:cubicBezTo>
                    <a:cubicBezTo>
                      <a:pt x="4954" y="2571"/>
                      <a:pt x="4657" y="2389"/>
                      <a:pt x="4475" y="2206"/>
                    </a:cubicBezTo>
                    <a:cubicBezTo>
                      <a:pt x="4475" y="2092"/>
                      <a:pt x="4475" y="2000"/>
                      <a:pt x="4383" y="2000"/>
                    </a:cubicBezTo>
                    <a:cubicBezTo>
                      <a:pt x="4657" y="1818"/>
                      <a:pt x="4863" y="1521"/>
                      <a:pt x="4954" y="1339"/>
                    </a:cubicBezTo>
                    <a:cubicBezTo>
                      <a:pt x="5028" y="1265"/>
                      <a:pt x="4982" y="1131"/>
                      <a:pt x="4914" y="1131"/>
                    </a:cubicBezTo>
                    <a:cubicBezTo>
                      <a:pt x="4897" y="1131"/>
                      <a:pt x="4880" y="1139"/>
                      <a:pt x="4863" y="1156"/>
                    </a:cubicBezTo>
                    <a:cubicBezTo>
                      <a:pt x="4566" y="1430"/>
                      <a:pt x="4292" y="1635"/>
                      <a:pt x="4087" y="1909"/>
                    </a:cubicBezTo>
                    <a:lnTo>
                      <a:pt x="3059" y="1909"/>
                    </a:lnTo>
                    <a:lnTo>
                      <a:pt x="4201" y="768"/>
                    </a:lnTo>
                    <a:cubicBezTo>
                      <a:pt x="4265" y="639"/>
                      <a:pt x="4182" y="500"/>
                      <a:pt x="4064" y="500"/>
                    </a:cubicBezTo>
                    <a:cubicBezTo>
                      <a:pt x="4014" y="500"/>
                      <a:pt x="3958" y="524"/>
                      <a:pt x="3904" y="585"/>
                    </a:cubicBezTo>
                    <a:cubicBezTo>
                      <a:pt x="3516" y="859"/>
                      <a:pt x="3151" y="1247"/>
                      <a:pt x="2763" y="1521"/>
                    </a:cubicBezTo>
                    <a:cubicBezTo>
                      <a:pt x="2763" y="1339"/>
                      <a:pt x="2671" y="1156"/>
                      <a:pt x="2671" y="859"/>
                    </a:cubicBezTo>
                    <a:cubicBezTo>
                      <a:pt x="2854" y="768"/>
                      <a:pt x="3059" y="585"/>
                      <a:pt x="3151" y="289"/>
                    </a:cubicBezTo>
                    <a:cubicBezTo>
                      <a:pt x="3242" y="197"/>
                      <a:pt x="3151" y="106"/>
                      <a:pt x="2945" y="106"/>
                    </a:cubicBezTo>
                    <a:cubicBezTo>
                      <a:pt x="2854" y="197"/>
                      <a:pt x="2671" y="380"/>
                      <a:pt x="2580" y="494"/>
                    </a:cubicBezTo>
                    <a:cubicBezTo>
                      <a:pt x="2580" y="380"/>
                      <a:pt x="2580" y="197"/>
                      <a:pt x="2489" y="106"/>
                    </a:cubicBezTo>
                    <a:cubicBezTo>
                      <a:pt x="2489" y="29"/>
                      <a:pt x="2452" y="1"/>
                      <a:pt x="2410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47"/>
              <p:cNvSpPr/>
              <p:nvPr/>
            </p:nvSpPr>
            <p:spPr>
              <a:xfrm>
                <a:off x="2426484" y="4022968"/>
                <a:ext cx="118414" cy="95810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4230" extrusionOk="0">
                    <a:moveTo>
                      <a:pt x="2452" y="0"/>
                    </a:moveTo>
                    <a:cubicBezTo>
                      <a:pt x="2375" y="0"/>
                      <a:pt x="2284" y="53"/>
                      <a:pt x="2284" y="106"/>
                    </a:cubicBezTo>
                    <a:cubicBezTo>
                      <a:pt x="2375" y="288"/>
                      <a:pt x="2375" y="494"/>
                      <a:pt x="2375" y="676"/>
                    </a:cubicBezTo>
                    <a:cubicBezTo>
                      <a:pt x="2284" y="676"/>
                      <a:pt x="2169" y="585"/>
                      <a:pt x="2169" y="585"/>
                    </a:cubicBezTo>
                    <a:cubicBezTo>
                      <a:pt x="1987" y="494"/>
                      <a:pt x="1895" y="380"/>
                      <a:pt x="1804" y="288"/>
                    </a:cubicBezTo>
                    <a:cubicBezTo>
                      <a:pt x="1787" y="271"/>
                      <a:pt x="1769" y="264"/>
                      <a:pt x="1752" y="264"/>
                    </a:cubicBezTo>
                    <a:cubicBezTo>
                      <a:pt x="1678" y="264"/>
                      <a:pt x="1620" y="401"/>
                      <a:pt x="1713" y="494"/>
                    </a:cubicBezTo>
                    <a:cubicBezTo>
                      <a:pt x="1804" y="585"/>
                      <a:pt x="1895" y="585"/>
                      <a:pt x="1987" y="676"/>
                    </a:cubicBezTo>
                    <a:cubicBezTo>
                      <a:pt x="2078" y="768"/>
                      <a:pt x="2169" y="859"/>
                      <a:pt x="2284" y="859"/>
                    </a:cubicBezTo>
                    <a:lnTo>
                      <a:pt x="2375" y="859"/>
                    </a:lnTo>
                    <a:cubicBezTo>
                      <a:pt x="2375" y="1247"/>
                      <a:pt x="2375" y="1521"/>
                      <a:pt x="2466" y="1909"/>
                    </a:cubicBezTo>
                    <a:cubicBezTo>
                      <a:pt x="1987" y="1521"/>
                      <a:pt x="1599" y="1156"/>
                      <a:pt x="1234" y="768"/>
                    </a:cubicBezTo>
                    <a:cubicBezTo>
                      <a:pt x="1205" y="711"/>
                      <a:pt x="1157" y="689"/>
                      <a:pt x="1110" y="689"/>
                    </a:cubicBezTo>
                    <a:cubicBezTo>
                      <a:pt x="1004" y="689"/>
                      <a:pt x="902" y="796"/>
                      <a:pt x="1028" y="859"/>
                    </a:cubicBezTo>
                    <a:cubicBezTo>
                      <a:pt x="1325" y="1247"/>
                      <a:pt x="1599" y="1635"/>
                      <a:pt x="1987" y="2000"/>
                    </a:cubicBezTo>
                    <a:cubicBezTo>
                      <a:pt x="1599" y="2000"/>
                      <a:pt x="1325" y="2091"/>
                      <a:pt x="1028" y="2091"/>
                    </a:cubicBezTo>
                    <a:cubicBezTo>
                      <a:pt x="754" y="1909"/>
                      <a:pt x="572" y="1726"/>
                      <a:pt x="457" y="1521"/>
                    </a:cubicBezTo>
                    <a:cubicBezTo>
                      <a:pt x="431" y="1495"/>
                      <a:pt x="398" y="1484"/>
                      <a:pt x="365" y="1484"/>
                    </a:cubicBezTo>
                    <a:cubicBezTo>
                      <a:pt x="284" y="1484"/>
                      <a:pt x="210" y="1553"/>
                      <a:pt x="275" y="1635"/>
                    </a:cubicBezTo>
                    <a:cubicBezTo>
                      <a:pt x="275" y="1818"/>
                      <a:pt x="366" y="2000"/>
                      <a:pt x="572" y="2091"/>
                    </a:cubicBezTo>
                    <a:cubicBezTo>
                      <a:pt x="457" y="2091"/>
                      <a:pt x="275" y="2206"/>
                      <a:pt x="184" y="2206"/>
                    </a:cubicBezTo>
                    <a:cubicBezTo>
                      <a:pt x="1" y="2206"/>
                      <a:pt x="1" y="2479"/>
                      <a:pt x="184" y="2479"/>
                    </a:cubicBezTo>
                    <a:lnTo>
                      <a:pt x="754" y="2479"/>
                    </a:lnTo>
                    <a:cubicBezTo>
                      <a:pt x="663" y="2479"/>
                      <a:pt x="572" y="2571"/>
                      <a:pt x="572" y="2662"/>
                    </a:cubicBezTo>
                    <a:cubicBezTo>
                      <a:pt x="366" y="2776"/>
                      <a:pt x="275" y="2959"/>
                      <a:pt x="184" y="3050"/>
                    </a:cubicBezTo>
                    <a:cubicBezTo>
                      <a:pt x="184" y="3141"/>
                      <a:pt x="275" y="3233"/>
                      <a:pt x="366" y="3233"/>
                    </a:cubicBezTo>
                    <a:cubicBezTo>
                      <a:pt x="572" y="3141"/>
                      <a:pt x="663" y="2959"/>
                      <a:pt x="754" y="2867"/>
                    </a:cubicBezTo>
                    <a:cubicBezTo>
                      <a:pt x="846" y="2662"/>
                      <a:pt x="937" y="2571"/>
                      <a:pt x="1028" y="2479"/>
                    </a:cubicBezTo>
                    <a:cubicBezTo>
                      <a:pt x="1325" y="2479"/>
                      <a:pt x="1713" y="2479"/>
                      <a:pt x="1987" y="2388"/>
                    </a:cubicBezTo>
                    <a:lnTo>
                      <a:pt x="1987" y="2388"/>
                    </a:lnTo>
                    <a:cubicBezTo>
                      <a:pt x="1713" y="2662"/>
                      <a:pt x="1507" y="2959"/>
                      <a:pt x="1325" y="3233"/>
                    </a:cubicBezTo>
                    <a:cubicBezTo>
                      <a:pt x="1186" y="3320"/>
                      <a:pt x="1259" y="3499"/>
                      <a:pt x="1382" y="3499"/>
                    </a:cubicBezTo>
                    <a:cubicBezTo>
                      <a:pt x="1420" y="3499"/>
                      <a:pt x="1464" y="3482"/>
                      <a:pt x="1507" y="3438"/>
                    </a:cubicBezTo>
                    <a:cubicBezTo>
                      <a:pt x="1895" y="3141"/>
                      <a:pt x="2169" y="2867"/>
                      <a:pt x="2466" y="2571"/>
                    </a:cubicBezTo>
                    <a:cubicBezTo>
                      <a:pt x="2557" y="2867"/>
                      <a:pt x="2557" y="3233"/>
                      <a:pt x="2649" y="3529"/>
                    </a:cubicBezTo>
                    <a:cubicBezTo>
                      <a:pt x="2557" y="3621"/>
                      <a:pt x="2466" y="3803"/>
                      <a:pt x="2284" y="3917"/>
                    </a:cubicBezTo>
                    <a:cubicBezTo>
                      <a:pt x="2284" y="4009"/>
                      <a:pt x="2375" y="4100"/>
                      <a:pt x="2375" y="4100"/>
                    </a:cubicBezTo>
                    <a:lnTo>
                      <a:pt x="2649" y="3803"/>
                    </a:lnTo>
                    <a:cubicBezTo>
                      <a:pt x="2740" y="3917"/>
                      <a:pt x="2740" y="4009"/>
                      <a:pt x="2740" y="4009"/>
                    </a:cubicBezTo>
                    <a:cubicBezTo>
                      <a:pt x="2740" y="4132"/>
                      <a:pt x="2819" y="4182"/>
                      <a:pt x="2906" y="4182"/>
                    </a:cubicBezTo>
                    <a:cubicBezTo>
                      <a:pt x="3011" y="4182"/>
                      <a:pt x="3128" y="4109"/>
                      <a:pt x="3128" y="4009"/>
                    </a:cubicBezTo>
                    <a:cubicBezTo>
                      <a:pt x="3128" y="3992"/>
                      <a:pt x="3128" y="3978"/>
                      <a:pt x="3127" y="3967"/>
                    </a:cubicBezTo>
                    <a:lnTo>
                      <a:pt x="3127" y="3967"/>
                    </a:lnTo>
                    <a:cubicBezTo>
                      <a:pt x="3256" y="4042"/>
                      <a:pt x="3348" y="4116"/>
                      <a:pt x="3516" y="4191"/>
                    </a:cubicBezTo>
                    <a:cubicBezTo>
                      <a:pt x="3543" y="4218"/>
                      <a:pt x="3570" y="4229"/>
                      <a:pt x="3594" y="4229"/>
                    </a:cubicBezTo>
                    <a:cubicBezTo>
                      <a:pt x="3653" y="4229"/>
                      <a:pt x="3699" y="4165"/>
                      <a:pt x="3699" y="4100"/>
                    </a:cubicBezTo>
                    <a:cubicBezTo>
                      <a:pt x="3516" y="3803"/>
                      <a:pt x="3219" y="3712"/>
                      <a:pt x="3037" y="3529"/>
                    </a:cubicBezTo>
                    <a:lnTo>
                      <a:pt x="3037" y="2959"/>
                    </a:lnTo>
                    <a:cubicBezTo>
                      <a:pt x="3219" y="3141"/>
                      <a:pt x="3425" y="3233"/>
                      <a:pt x="3607" y="3347"/>
                    </a:cubicBezTo>
                    <a:cubicBezTo>
                      <a:pt x="3638" y="3362"/>
                      <a:pt x="3670" y="3369"/>
                      <a:pt x="3700" y="3369"/>
                    </a:cubicBezTo>
                    <a:cubicBezTo>
                      <a:pt x="3848" y="3369"/>
                      <a:pt x="3961" y="3202"/>
                      <a:pt x="3790" y="3050"/>
                    </a:cubicBezTo>
                    <a:cubicBezTo>
                      <a:pt x="3516" y="2867"/>
                      <a:pt x="3311" y="2662"/>
                      <a:pt x="3037" y="2388"/>
                    </a:cubicBezTo>
                    <a:cubicBezTo>
                      <a:pt x="3425" y="2388"/>
                      <a:pt x="3881" y="2388"/>
                      <a:pt x="4361" y="2297"/>
                    </a:cubicBezTo>
                    <a:lnTo>
                      <a:pt x="5023" y="2959"/>
                    </a:lnTo>
                    <a:cubicBezTo>
                      <a:pt x="5044" y="2976"/>
                      <a:pt x="5065" y="2984"/>
                      <a:pt x="5085" y="2984"/>
                    </a:cubicBezTo>
                    <a:cubicBezTo>
                      <a:pt x="5168" y="2984"/>
                      <a:pt x="5228" y="2850"/>
                      <a:pt x="5228" y="2776"/>
                    </a:cubicBezTo>
                    <a:cubicBezTo>
                      <a:pt x="4931" y="2571"/>
                      <a:pt x="4749" y="2388"/>
                      <a:pt x="4452" y="2206"/>
                    </a:cubicBezTo>
                    <a:cubicBezTo>
                      <a:pt x="4566" y="2091"/>
                      <a:pt x="4566" y="2000"/>
                      <a:pt x="4452" y="2000"/>
                    </a:cubicBezTo>
                    <a:cubicBezTo>
                      <a:pt x="4657" y="1818"/>
                      <a:pt x="4840" y="1521"/>
                      <a:pt x="5023" y="1338"/>
                    </a:cubicBezTo>
                    <a:cubicBezTo>
                      <a:pt x="5137" y="1247"/>
                      <a:pt x="5023" y="1156"/>
                      <a:pt x="4931" y="1156"/>
                    </a:cubicBezTo>
                    <a:cubicBezTo>
                      <a:pt x="4657" y="1429"/>
                      <a:pt x="4361" y="1635"/>
                      <a:pt x="4087" y="1909"/>
                    </a:cubicBezTo>
                    <a:lnTo>
                      <a:pt x="3128" y="1909"/>
                    </a:lnTo>
                    <a:cubicBezTo>
                      <a:pt x="3516" y="1521"/>
                      <a:pt x="3881" y="1156"/>
                      <a:pt x="4178" y="768"/>
                    </a:cubicBezTo>
                    <a:cubicBezTo>
                      <a:pt x="4306" y="639"/>
                      <a:pt x="4209" y="499"/>
                      <a:pt x="4108" y="499"/>
                    </a:cubicBezTo>
                    <a:cubicBezTo>
                      <a:pt x="4066" y="499"/>
                      <a:pt x="4022" y="524"/>
                      <a:pt x="3995" y="585"/>
                    </a:cubicBezTo>
                    <a:cubicBezTo>
                      <a:pt x="3607" y="859"/>
                      <a:pt x="3219" y="1247"/>
                      <a:pt x="2854" y="1635"/>
                    </a:cubicBezTo>
                    <a:cubicBezTo>
                      <a:pt x="2854" y="1338"/>
                      <a:pt x="2740" y="1156"/>
                      <a:pt x="2740" y="950"/>
                    </a:cubicBezTo>
                    <a:cubicBezTo>
                      <a:pt x="2945" y="768"/>
                      <a:pt x="3128" y="585"/>
                      <a:pt x="3219" y="288"/>
                    </a:cubicBezTo>
                    <a:cubicBezTo>
                      <a:pt x="3311" y="197"/>
                      <a:pt x="3128" y="106"/>
                      <a:pt x="3037" y="106"/>
                    </a:cubicBezTo>
                    <a:cubicBezTo>
                      <a:pt x="2854" y="197"/>
                      <a:pt x="2740" y="380"/>
                      <a:pt x="2649" y="494"/>
                    </a:cubicBezTo>
                    <a:cubicBezTo>
                      <a:pt x="2649" y="380"/>
                      <a:pt x="2557" y="197"/>
                      <a:pt x="2557" y="106"/>
                    </a:cubicBezTo>
                    <a:cubicBezTo>
                      <a:pt x="2557" y="28"/>
                      <a:pt x="2508" y="0"/>
                      <a:pt x="2452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47"/>
              <p:cNvSpPr/>
              <p:nvPr/>
            </p:nvSpPr>
            <p:spPr>
              <a:xfrm>
                <a:off x="2387730" y="4493409"/>
                <a:ext cx="109015" cy="88584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3911" extrusionOk="0">
                    <a:moveTo>
                      <a:pt x="2263" y="1"/>
                    </a:moveTo>
                    <a:cubicBezTo>
                      <a:pt x="2179" y="1"/>
                      <a:pt x="2077" y="45"/>
                      <a:pt x="2077" y="152"/>
                    </a:cubicBezTo>
                    <a:cubicBezTo>
                      <a:pt x="2077" y="358"/>
                      <a:pt x="2077" y="449"/>
                      <a:pt x="2168" y="632"/>
                    </a:cubicBezTo>
                    <a:cubicBezTo>
                      <a:pt x="2077" y="632"/>
                      <a:pt x="1986" y="540"/>
                      <a:pt x="1986" y="540"/>
                    </a:cubicBezTo>
                    <a:cubicBezTo>
                      <a:pt x="1803" y="449"/>
                      <a:pt x="1712" y="358"/>
                      <a:pt x="1598" y="358"/>
                    </a:cubicBezTo>
                    <a:cubicBezTo>
                      <a:pt x="1580" y="339"/>
                      <a:pt x="1565" y="332"/>
                      <a:pt x="1553" y="332"/>
                    </a:cubicBezTo>
                    <a:cubicBezTo>
                      <a:pt x="1507" y="332"/>
                      <a:pt x="1507" y="449"/>
                      <a:pt x="1507" y="449"/>
                    </a:cubicBezTo>
                    <a:cubicBezTo>
                      <a:pt x="1598" y="540"/>
                      <a:pt x="1712" y="632"/>
                      <a:pt x="1803" y="632"/>
                    </a:cubicBezTo>
                    <a:cubicBezTo>
                      <a:pt x="1895" y="723"/>
                      <a:pt x="1986" y="837"/>
                      <a:pt x="2077" y="837"/>
                    </a:cubicBezTo>
                    <a:lnTo>
                      <a:pt x="2168" y="837"/>
                    </a:lnTo>
                    <a:lnTo>
                      <a:pt x="2168" y="1773"/>
                    </a:lnTo>
                    <a:cubicBezTo>
                      <a:pt x="1803" y="1499"/>
                      <a:pt x="1507" y="1111"/>
                      <a:pt x="1141" y="723"/>
                    </a:cubicBezTo>
                    <a:cubicBezTo>
                      <a:pt x="1109" y="697"/>
                      <a:pt x="1071" y="686"/>
                      <a:pt x="1035" y="686"/>
                    </a:cubicBezTo>
                    <a:cubicBezTo>
                      <a:pt x="945" y="686"/>
                      <a:pt x="871" y="756"/>
                      <a:pt x="936" y="837"/>
                    </a:cubicBezTo>
                    <a:cubicBezTo>
                      <a:pt x="1233" y="1202"/>
                      <a:pt x="1507" y="1499"/>
                      <a:pt x="1803" y="1864"/>
                    </a:cubicBezTo>
                    <a:cubicBezTo>
                      <a:pt x="1507" y="1864"/>
                      <a:pt x="1233" y="1978"/>
                      <a:pt x="936" y="1978"/>
                    </a:cubicBezTo>
                    <a:cubicBezTo>
                      <a:pt x="753" y="1773"/>
                      <a:pt x="571" y="1682"/>
                      <a:pt x="365" y="1408"/>
                    </a:cubicBezTo>
                    <a:cubicBezTo>
                      <a:pt x="365" y="1374"/>
                      <a:pt x="349" y="1360"/>
                      <a:pt x="326" y="1360"/>
                    </a:cubicBezTo>
                    <a:cubicBezTo>
                      <a:pt x="272" y="1360"/>
                      <a:pt x="183" y="1435"/>
                      <a:pt x="183" y="1499"/>
                    </a:cubicBezTo>
                    <a:cubicBezTo>
                      <a:pt x="274" y="1682"/>
                      <a:pt x="365" y="1864"/>
                      <a:pt x="457" y="1978"/>
                    </a:cubicBezTo>
                    <a:cubicBezTo>
                      <a:pt x="365" y="1978"/>
                      <a:pt x="274" y="1978"/>
                      <a:pt x="183" y="2070"/>
                    </a:cubicBezTo>
                    <a:cubicBezTo>
                      <a:pt x="0" y="2070"/>
                      <a:pt x="0" y="2252"/>
                      <a:pt x="183" y="2252"/>
                    </a:cubicBezTo>
                    <a:lnTo>
                      <a:pt x="662" y="2252"/>
                    </a:lnTo>
                    <a:cubicBezTo>
                      <a:pt x="571" y="2343"/>
                      <a:pt x="571" y="2435"/>
                      <a:pt x="457" y="2435"/>
                    </a:cubicBezTo>
                    <a:cubicBezTo>
                      <a:pt x="365" y="2640"/>
                      <a:pt x="274" y="2732"/>
                      <a:pt x="183" y="2823"/>
                    </a:cubicBezTo>
                    <a:cubicBezTo>
                      <a:pt x="183" y="2914"/>
                      <a:pt x="274" y="3005"/>
                      <a:pt x="365" y="3005"/>
                    </a:cubicBezTo>
                    <a:cubicBezTo>
                      <a:pt x="457" y="2914"/>
                      <a:pt x="571" y="2732"/>
                      <a:pt x="662" y="2640"/>
                    </a:cubicBezTo>
                    <a:cubicBezTo>
                      <a:pt x="753" y="2549"/>
                      <a:pt x="845" y="2343"/>
                      <a:pt x="936" y="2252"/>
                    </a:cubicBezTo>
                    <a:lnTo>
                      <a:pt x="1803" y="2252"/>
                    </a:lnTo>
                    <a:cubicBezTo>
                      <a:pt x="1598" y="2435"/>
                      <a:pt x="1415" y="2732"/>
                      <a:pt x="1141" y="2914"/>
                    </a:cubicBezTo>
                    <a:cubicBezTo>
                      <a:pt x="1048" y="3082"/>
                      <a:pt x="1169" y="3235"/>
                      <a:pt x="1315" y="3235"/>
                    </a:cubicBezTo>
                    <a:cubicBezTo>
                      <a:pt x="1348" y="3235"/>
                      <a:pt x="1382" y="3227"/>
                      <a:pt x="1415" y="3211"/>
                    </a:cubicBezTo>
                    <a:lnTo>
                      <a:pt x="2283" y="2343"/>
                    </a:lnTo>
                    <a:cubicBezTo>
                      <a:pt x="2283" y="2640"/>
                      <a:pt x="2374" y="3005"/>
                      <a:pt x="2374" y="3302"/>
                    </a:cubicBezTo>
                    <a:cubicBezTo>
                      <a:pt x="2283" y="3393"/>
                      <a:pt x="2168" y="3485"/>
                      <a:pt x="2077" y="3690"/>
                    </a:cubicBezTo>
                    <a:lnTo>
                      <a:pt x="2168" y="3781"/>
                    </a:lnTo>
                    <a:lnTo>
                      <a:pt x="2465" y="3485"/>
                    </a:lnTo>
                    <a:lnTo>
                      <a:pt x="2465" y="3781"/>
                    </a:lnTo>
                    <a:cubicBezTo>
                      <a:pt x="2503" y="3819"/>
                      <a:pt x="2576" y="3841"/>
                      <a:pt x="2649" y="3841"/>
                    </a:cubicBezTo>
                    <a:cubicBezTo>
                      <a:pt x="2751" y="3841"/>
                      <a:pt x="2853" y="3797"/>
                      <a:pt x="2853" y="3690"/>
                    </a:cubicBezTo>
                    <a:lnTo>
                      <a:pt x="2853" y="3576"/>
                    </a:lnTo>
                    <a:cubicBezTo>
                      <a:pt x="2945" y="3690"/>
                      <a:pt x="3036" y="3781"/>
                      <a:pt x="3218" y="3873"/>
                    </a:cubicBezTo>
                    <a:cubicBezTo>
                      <a:pt x="3245" y="3900"/>
                      <a:pt x="3274" y="3911"/>
                      <a:pt x="3298" y="3911"/>
                    </a:cubicBezTo>
                    <a:cubicBezTo>
                      <a:pt x="3357" y="3911"/>
                      <a:pt x="3390" y="3846"/>
                      <a:pt x="3310" y="3781"/>
                    </a:cubicBezTo>
                    <a:cubicBezTo>
                      <a:pt x="3218" y="3576"/>
                      <a:pt x="2945" y="3393"/>
                      <a:pt x="2853" y="3302"/>
                    </a:cubicBezTo>
                    <a:cubicBezTo>
                      <a:pt x="2739" y="3120"/>
                      <a:pt x="2739" y="2914"/>
                      <a:pt x="2739" y="2732"/>
                    </a:cubicBezTo>
                    <a:lnTo>
                      <a:pt x="2739" y="2732"/>
                    </a:lnTo>
                    <a:cubicBezTo>
                      <a:pt x="2945" y="2914"/>
                      <a:pt x="3127" y="3005"/>
                      <a:pt x="3310" y="3120"/>
                    </a:cubicBezTo>
                    <a:cubicBezTo>
                      <a:pt x="3329" y="3135"/>
                      <a:pt x="3350" y="3142"/>
                      <a:pt x="3372" y="3142"/>
                    </a:cubicBezTo>
                    <a:cubicBezTo>
                      <a:pt x="3478" y="3142"/>
                      <a:pt x="3591" y="2975"/>
                      <a:pt x="3515" y="2823"/>
                    </a:cubicBezTo>
                    <a:cubicBezTo>
                      <a:pt x="3218" y="2640"/>
                      <a:pt x="3036" y="2435"/>
                      <a:pt x="2739" y="2252"/>
                    </a:cubicBezTo>
                    <a:cubicBezTo>
                      <a:pt x="3127" y="2252"/>
                      <a:pt x="3606" y="2161"/>
                      <a:pt x="3995" y="2161"/>
                    </a:cubicBezTo>
                    <a:cubicBezTo>
                      <a:pt x="4177" y="2343"/>
                      <a:pt x="4360" y="2549"/>
                      <a:pt x="4656" y="2732"/>
                    </a:cubicBezTo>
                    <a:cubicBezTo>
                      <a:pt x="4683" y="2758"/>
                      <a:pt x="4710" y="2769"/>
                      <a:pt x="4732" y="2769"/>
                    </a:cubicBezTo>
                    <a:cubicBezTo>
                      <a:pt x="4786" y="2769"/>
                      <a:pt x="4812" y="2705"/>
                      <a:pt x="4748" y="2640"/>
                    </a:cubicBezTo>
                    <a:cubicBezTo>
                      <a:pt x="4565" y="2343"/>
                      <a:pt x="4360" y="2252"/>
                      <a:pt x="4086" y="2070"/>
                    </a:cubicBezTo>
                    <a:cubicBezTo>
                      <a:pt x="4177" y="1978"/>
                      <a:pt x="4177" y="1864"/>
                      <a:pt x="4086" y="1864"/>
                    </a:cubicBezTo>
                    <a:lnTo>
                      <a:pt x="4656" y="1294"/>
                    </a:lnTo>
                    <a:cubicBezTo>
                      <a:pt x="4656" y="1220"/>
                      <a:pt x="4597" y="1086"/>
                      <a:pt x="4513" y="1086"/>
                    </a:cubicBezTo>
                    <a:cubicBezTo>
                      <a:pt x="4494" y="1086"/>
                      <a:pt x="4473" y="1093"/>
                      <a:pt x="4451" y="1111"/>
                    </a:cubicBezTo>
                    <a:cubicBezTo>
                      <a:pt x="4268" y="1294"/>
                      <a:pt x="3995" y="1499"/>
                      <a:pt x="3789" y="1773"/>
                    </a:cubicBezTo>
                    <a:lnTo>
                      <a:pt x="2853" y="1773"/>
                    </a:lnTo>
                    <a:cubicBezTo>
                      <a:pt x="3218" y="1408"/>
                      <a:pt x="3515" y="1111"/>
                      <a:pt x="3789" y="723"/>
                    </a:cubicBezTo>
                    <a:cubicBezTo>
                      <a:pt x="3939" y="589"/>
                      <a:pt x="3870" y="504"/>
                      <a:pt x="3750" y="504"/>
                    </a:cubicBezTo>
                    <a:cubicBezTo>
                      <a:pt x="3706" y="504"/>
                      <a:pt x="3655" y="516"/>
                      <a:pt x="3606" y="540"/>
                    </a:cubicBezTo>
                    <a:cubicBezTo>
                      <a:pt x="3310" y="837"/>
                      <a:pt x="2945" y="1202"/>
                      <a:pt x="2557" y="1499"/>
                    </a:cubicBezTo>
                    <a:cubicBezTo>
                      <a:pt x="2557" y="1294"/>
                      <a:pt x="2557" y="1111"/>
                      <a:pt x="2465" y="837"/>
                    </a:cubicBezTo>
                    <a:cubicBezTo>
                      <a:pt x="2648" y="723"/>
                      <a:pt x="2853" y="540"/>
                      <a:pt x="2945" y="358"/>
                    </a:cubicBezTo>
                    <a:cubicBezTo>
                      <a:pt x="3036" y="266"/>
                      <a:pt x="2853" y="152"/>
                      <a:pt x="2739" y="152"/>
                    </a:cubicBezTo>
                    <a:cubicBezTo>
                      <a:pt x="2648" y="266"/>
                      <a:pt x="2557" y="358"/>
                      <a:pt x="2465" y="449"/>
                    </a:cubicBezTo>
                    <a:cubicBezTo>
                      <a:pt x="2374" y="358"/>
                      <a:pt x="2374" y="266"/>
                      <a:pt x="2374" y="61"/>
                    </a:cubicBezTo>
                    <a:cubicBezTo>
                      <a:pt x="2374" y="23"/>
                      <a:pt x="2323" y="1"/>
                      <a:pt x="2263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47"/>
              <p:cNvSpPr/>
              <p:nvPr/>
            </p:nvSpPr>
            <p:spPr>
              <a:xfrm>
                <a:off x="2034095" y="4241654"/>
                <a:ext cx="110147" cy="88267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3897" extrusionOk="0">
                    <a:moveTo>
                      <a:pt x="2272" y="0"/>
                    </a:moveTo>
                    <a:cubicBezTo>
                      <a:pt x="2194" y="0"/>
                      <a:pt x="2100" y="44"/>
                      <a:pt x="2100" y="151"/>
                    </a:cubicBezTo>
                    <a:cubicBezTo>
                      <a:pt x="2192" y="243"/>
                      <a:pt x="2192" y="425"/>
                      <a:pt x="2192" y="631"/>
                    </a:cubicBezTo>
                    <a:cubicBezTo>
                      <a:pt x="2100" y="631"/>
                      <a:pt x="2009" y="539"/>
                      <a:pt x="2009" y="539"/>
                    </a:cubicBezTo>
                    <a:cubicBezTo>
                      <a:pt x="1918" y="425"/>
                      <a:pt x="1804" y="334"/>
                      <a:pt x="1712" y="334"/>
                    </a:cubicBezTo>
                    <a:cubicBezTo>
                      <a:pt x="1686" y="307"/>
                      <a:pt x="1659" y="296"/>
                      <a:pt x="1637" y="296"/>
                    </a:cubicBezTo>
                    <a:cubicBezTo>
                      <a:pt x="1583" y="296"/>
                      <a:pt x="1557" y="361"/>
                      <a:pt x="1621" y="425"/>
                    </a:cubicBezTo>
                    <a:cubicBezTo>
                      <a:pt x="1621" y="539"/>
                      <a:pt x="1712" y="539"/>
                      <a:pt x="1804" y="631"/>
                    </a:cubicBezTo>
                    <a:cubicBezTo>
                      <a:pt x="1918" y="722"/>
                      <a:pt x="2009" y="813"/>
                      <a:pt x="2100" y="813"/>
                    </a:cubicBezTo>
                    <a:lnTo>
                      <a:pt x="2192" y="813"/>
                    </a:lnTo>
                    <a:cubicBezTo>
                      <a:pt x="2192" y="1110"/>
                      <a:pt x="2192" y="1475"/>
                      <a:pt x="2283" y="1772"/>
                    </a:cubicBezTo>
                    <a:cubicBezTo>
                      <a:pt x="1918" y="1384"/>
                      <a:pt x="1530" y="1110"/>
                      <a:pt x="1142" y="722"/>
                    </a:cubicBezTo>
                    <a:cubicBezTo>
                      <a:pt x="1114" y="665"/>
                      <a:pt x="1076" y="644"/>
                      <a:pt x="1041" y="644"/>
                    </a:cubicBezTo>
                    <a:cubicBezTo>
                      <a:pt x="964" y="644"/>
                      <a:pt x="896" y="750"/>
                      <a:pt x="959" y="813"/>
                    </a:cubicBezTo>
                    <a:cubicBezTo>
                      <a:pt x="1233" y="1201"/>
                      <a:pt x="1530" y="1475"/>
                      <a:pt x="1804" y="1863"/>
                    </a:cubicBezTo>
                    <a:cubicBezTo>
                      <a:pt x="1530" y="1863"/>
                      <a:pt x="1233" y="1863"/>
                      <a:pt x="959" y="1955"/>
                    </a:cubicBezTo>
                    <a:cubicBezTo>
                      <a:pt x="777" y="1772"/>
                      <a:pt x="571" y="1681"/>
                      <a:pt x="389" y="1384"/>
                    </a:cubicBezTo>
                    <a:cubicBezTo>
                      <a:pt x="389" y="1357"/>
                      <a:pt x="373" y="1346"/>
                      <a:pt x="353" y="1346"/>
                    </a:cubicBezTo>
                    <a:cubicBezTo>
                      <a:pt x="305" y="1346"/>
                      <a:pt x="233" y="1411"/>
                      <a:pt x="297" y="1475"/>
                    </a:cubicBezTo>
                    <a:cubicBezTo>
                      <a:pt x="297" y="1681"/>
                      <a:pt x="389" y="1863"/>
                      <a:pt x="571" y="1955"/>
                    </a:cubicBezTo>
                    <a:lnTo>
                      <a:pt x="206" y="1955"/>
                    </a:lnTo>
                    <a:cubicBezTo>
                      <a:pt x="1" y="2046"/>
                      <a:pt x="92" y="2251"/>
                      <a:pt x="206" y="2251"/>
                    </a:cubicBezTo>
                    <a:lnTo>
                      <a:pt x="663" y="2251"/>
                    </a:lnTo>
                    <a:cubicBezTo>
                      <a:pt x="571" y="2343"/>
                      <a:pt x="571" y="2343"/>
                      <a:pt x="480" y="2434"/>
                    </a:cubicBezTo>
                    <a:cubicBezTo>
                      <a:pt x="389" y="2525"/>
                      <a:pt x="297" y="2708"/>
                      <a:pt x="206" y="2822"/>
                    </a:cubicBezTo>
                    <a:cubicBezTo>
                      <a:pt x="206" y="2886"/>
                      <a:pt x="252" y="2951"/>
                      <a:pt x="311" y="2951"/>
                    </a:cubicBezTo>
                    <a:cubicBezTo>
                      <a:pt x="335" y="2951"/>
                      <a:pt x="362" y="2940"/>
                      <a:pt x="389" y="2913"/>
                    </a:cubicBezTo>
                    <a:cubicBezTo>
                      <a:pt x="480" y="2913"/>
                      <a:pt x="571" y="2708"/>
                      <a:pt x="663" y="2616"/>
                    </a:cubicBezTo>
                    <a:cubicBezTo>
                      <a:pt x="777" y="2525"/>
                      <a:pt x="868" y="2343"/>
                      <a:pt x="959" y="2251"/>
                    </a:cubicBezTo>
                    <a:lnTo>
                      <a:pt x="1804" y="2251"/>
                    </a:lnTo>
                    <a:cubicBezTo>
                      <a:pt x="1621" y="2434"/>
                      <a:pt x="1439" y="2708"/>
                      <a:pt x="1233" y="2913"/>
                    </a:cubicBezTo>
                    <a:cubicBezTo>
                      <a:pt x="1159" y="3062"/>
                      <a:pt x="1206" y="3211"/>
                      <a:pt x="1337" y="3211"/>
                    </a:cubicBezTo>
                    <a:cubicBezTo>
                      <a:pt x="1367" y="3211"/>
                      <a:pt x="1401" y="3204"/>
                      <a:pt x="1439" y="3187"/>
                    </a:cubicBezTo>
                    <a:lnTo>
                      <a:pt x="2283" y="2343"/>
                    </a:lnTo>
                    <a:cubicBezTo>
                      <a:pt x="2374" y="2616"/>
                      <a:pt x="2374" y="2913"/>
                      <a:pt x="2489" y="3187"/>
                    </a:cubicBezTo>
                    <a:cubicBezTo>
                      <a:pt x="2283" y="3393"/>
                      <a:pt x="2192" y="3484"/>
                      <a:pt x="2100" y="3666"/>
                    </a:cubicBezTo>
                    <a:cubicBezTo>
                      <a:pt x="2100" y="3666"/>
                      <a:pt x="2141" y="3707"/>
                      <a:pt x="2168" y="3707"/>
                    </a:cubicBezTo>
                    <a:cubicBezTo>
                      <a:pt x="2182" y="3707"/>
                      <a:pt x="2192" y="3697"/>
                      <a:pt x="2192" y="3666"/>
                    </a:cubicBezTo>
                    <a:cubicBezTo>
                      <a:pt x="2283" y="3666"/>
                      <a:pt x="2374" y="3575"/>
                      <a:pt x="2489" y="3484"/>
                    </a:cubicBezTo>
                    <a:cubicBezTo>
                      <a:pt x="2489" y="3575"/>
                      <a:pt x="2489" y="3666"/>
                      <a:pt x="2580" y="3666"/>
                    </a:cubicBezTo>
                    <a:cubicBezTo>
                      <a:pt x="2580" y="3758"/>
                      <a:pt x="2648" y="3803"/>
                      <a:pt x="2717" y="3803"/>
                    </a:cubicBezTo>
                    <a:cubicBezTo>
                      <a:pt x="2785" y="3803"/>
                      <a:pt x="2854" y="3758"/>
                      <a:pt x="2854" y="3666"/>
                    </a:cubicBezTo>
                    <a:lnTo>
                      <a:pt x="2854" y="3575"/>
                    </a:lnTo>
                    <a:cubicBezTo>
                      <a:pt x="2945" y="3666"/>
                      <a:pt x="3059" y="3758"/>
                      <a:pt x="3242" y="3849"/>
                    </a:cubicBezTo>
                    <a:cubicBezTo>
                      <a:pt x="3269" y="3883"/>
                      <a:pt x="3296" y="3897"/>
                      <a:pt x="3319" y="3897"/>
                    </a:cubicBezTo>
                    <a:cubicBezTo>
                      <a:pt x="3371" y="3897"/>
                      <a:pt x="3397" y="3822"/>
                      <a:pt x="3333" y="3758"/>
                    </a:cubicBezTo>
                    <a:cubicBezTo>
                      <a:pt x="3242" y="3575"/>
                      <a:pt x="3059" y="3393"/>
                      <a:pt x="2854" y="3278"/>
                    </a:cubicBezTo>
                    <a:cubicBezTo>
                      <a:pt x="2854" y="3096"/>
                      <a:pt x="2762" y="2913"/>
                      <a:pt x="2762" y="2708"/>
                    </a:cubicBezTo>
                    <a:lnTo>
                      <a:pt x="2762" y="2708"/>
                    </a:lnTo>
                    <a:cubicBezTo>
                      <a:pt x="2945" y="2913"/>
                      <a:pt x="3150" y="3005"/>
                      <a:pt x="3333" y="3096"/>
                    </a:cubicBezTo>
                    <a:cubicBezTo>
                      <a:pt x="3359" y="3109"/>
                      <a:pt x="3383" y="3114"/>
                      <a:pt x="3405" y="3114"/>
                    </a:cubicBezTo>
                    <a:cubicBezTo>
                      <a:pt x="3543" y="3114"/>
                      <a:pt x="3614" y="2900"/>
                      <a:pt x="3516" y="2822"/>
                    </a:cubicBezTo>
                    <a:cubicBezTo>
                      <a:pt x="3242" y="2616"/>
                      <a:pt x="3059" y="2434"/>
                      <a:pt x="2762" y="2251"/>
                    </a:cubicBezTo>
                    <a:cubicBezTo>
                      <a:pt x="3242" y="2137"/>
                      <a:pt x="3630" y="2137"/>
                      <a:pt x="3995" y="2046"/>
                    </a:cubicBezTo>
                    <a:cubicBezTo>
                      <a:pt x="4200" y="2343"/>
                      <a:pt x="4383" y="2525"/>
                      <a:pt x="4657" y="2708"/>
                    </a:cubicBezTo>
                    <a:cubicBezTo>
                      <a:pt x="4771" y="2708"/>
                      <a:pt x="4862" y="2616"/>
                      <a:pt x="4771" y="2616"/>
                    </a:cubicBezTo>
                    <a:cubicBezTo>
                      <a:pt x="4566" y="2343"/>
                      <a:pt x="4383" y="2137"/>
                      <a:pt x="4086" y="2046"/>
                    </a:cubicBezTo>
                    <a:cubicBezTo>
                      <a:pt x="4200" y="1955"/>
                      <a:pt x="4200" y="1863"/>
                      <a:pt x="4086" y="1863"/>
                    </a:cubicBezTo>
                    <a:cubicBezTo>
                      <a:pt x="4292" y="1681"/>
                      <a:pt x="4474" y="1384"/>
                      <a:pt x="4657" y="1201"/>
                    </a:cubicBezTo>
                    <a:cubicBezTo>
                      <a:pt x="4657" y="1201"/>
                      <a:pt x="4601" y="1076"/>
                      <a:pt x="4533" y="1076"/>
                    </a:cubicBezTo>
                    <a:cubicBezTo>
                      <a:pt x="4514" y="1076"/>
                      <a:pt x="4494" y="1085"/>
                      <a:pt x="4474" y="1110"/>
                    </a:cubicBezTo>
                    <a:cubicBezTo>
                      <a:pt x="4292" y="1293"/>
                      <a:pt x="3995" y="1475"/>
                      <a:pt x="3812" y="1772"/>
                    </a:cubicBezTo>
                    <a:lnTo>
                      <a:pt x="2854" y="1772"/>
                    </a:lnTo>
                    <a:cubicBezTo>
                      <a:pt x="3242" y="1384"/>
                      <a:pt x="3516" y="996"/>
                      <a:pt x="3904" y="722"/>
                    </a:cubicBezTo>
                    <a:cubicBezTo>
                      <a:pt x="3970" y="590"/>
                      <a:pt x="3893" y="494"/>
                      <a:pt x="3776" y="494"/>
                    </a:cubicBezTo>
                    <a:cubicBezTo>
                      <a:pt x="3731" y="494"/>
                      <a:pt x="3680" y="508"/>
                      <a:pt x="3630" y="539"/>
                    </a:cubicBezTo>
                    <a:cubicBezTo>
                      <a:pt x="3333" y="813"/>
                      <a:pt x="2945" y="1110"/>
                      <a:pt x="2671" y="1475"/>
                    </a:cubicBezTo>
                    <a:cubicBezTo>
                      <a:pt x="2580" y="1293"/>
                      <a:pt x="2580" y="996"/>
                      <a:pt x="2489" y="813"/>
                    </a:cubicBezTo>
                    <a:cubicBezTo>
                      <a:pt x="2671" y="722"/>
                      <a:pt x="2854" y="539"/>
                      <a:pt x="2945" y="334"/>
                    </a:cubicBezTo>
                    <a:cubicBezTo>
                      <a:pt x="3029" y="200"/>
                      <a:pt x="2990" y="116"/>
                      <a:pt x="2891" y="116"/>
                    </a:cubicBezTo>
                    <a:cubicBezTo>
                      <a:pt x="2855" y="116"/>
                      <a:pt x="2811" y="127"/>
                      <a:pt x="2762" y="151"/>
                    </a:cubicBezTo>
                    <a:cubicBezTo>
                      <a:pt x="2671" y="243"/>
                      <a:pt x="2580" y="334"/>
                      <a:pt x="2489" y="425"/>
                    </a:cubicBezTo>
                    <a:cubicBezTo>
                      <a:pt x="2374" y="334"/>
                      <a:pt x="2374" y="243"/>
                      <a:pt x="2374" y="60"/>
                    </a:cubicBezTo>
                    <a:cubicBezTo>
                      <a:pt x="2374" y="22"/>
                      <a:pt x="2327" y="0"/>
                      <a:pt x="2272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47"/>
              <p:cNvSpPr/>
              <p:nvPr/>
            </p:nvSpPr>
            <p:spPr>
              <a:xfrm>
                <a:off x="1237404" y="3724464"/>
                <a:ext cx="92571" cy="77893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3439" extrusionOk="0">
                    <a:moveTo>
                      <a:pt x="2360" y="0"/>
                    </a:moveTo>
                    <a:cubicBezTo>
                      <a:pt x="2300" y="0"/>
                      <a:pt x="2226" y="23"/>
                      <a:pt x="2169" y="69"/>
                    </a:cubicBezTo>
                    <a:cubicBezTo>
                      <a:pt x="2169" y="160"/>
                      <a:pt x="2169" y="343"/>
                      <a:pt x="2078" y="548"/>
                    </a:cubicBezTo>
                    <a:cubicBezTo>
                      <a:pt x="2078" y="434"/>
                      <a:pt x="2078" y="343"/>
                      <a:pt x="1987" y="343"/>
                    </a:cubicBezTo>
                    <a:cubicBezTo>
                      <a:pt x="1895" y="251"/>
                      <a:pt x="1895" y="160"/>
                      <a:pt x="1804" y="69"/>
                    </a:cubicBezTo>
                    <a:cubicBezTo>
                      <a:pt x="1713" y="69"/>
                      <a:pt x="1599" y="160"/>
                      <a:pt x="1713" y="160"/>
                    </a:cubicBezTo>
                    <a:cubicBezTo>
                      <a:pt x="1713" y="251"/>
                      <a:pt x="1804" y="343"/>
                      <a:pt x="1804" y="434"/>
                    </a:cubicBezTo>
                    <a:cubicBezTo>
                      <a:pt x="1895" y="434"/>
                      <a:pt x="1987" y="548"/>
                      <a:pt x="2078" y="639"/>
                    </a:cubicBezTo>
                    <a:cubicBezTo>
                      <a:pt x="2078" y="913"/>
                      <a:pt x="1987" y="1210"/>
                      <a:pt x="1895" y="1393"/>
                    </a:cubicBezTo>
                    <a:cubicBezTo>
                      <a:pt x="1713" y="1119"/>
                      <a:pt x="1507" y="731"/>
                      <a:pt x="1325" y="343"/>
                    </a:cubicBezTo>
                    <a:cubicBezTo>
                      <a:pt x="1286" y="266"/>
                      <a:pt x="1227" y="237"/>
                      <a:pt x="1172" y="237"/>
                    </a:cubicBezTo>
                    <a:cubicBezTo>
                      <a:pt x="1096" y="237"/>
                      <a:pt x="1028" y="290"/>
                      <a:pt x="1028" y="343"/>
                    </a:cubicBezTo>
                    <a:cubicBezTo>
                      <a:pt x="1233" y="731"/>
                      <a:pt x="1416" y="1119"/>
                      <a:pt x="1507" y="1393"/>
                    </a:cubicBezTo>
                    <a:cubicBezTo>
                      <a:pt x="1325" y="1393"/>
                      <a:pt x="1028" y="1301"/>
                      <a:pt x="845" y="1301"/>
                    </a:cubicBezTo>
                    <a:cubicBezTo>
                      <a:pt x="663" y="1119"/>
                      <a:pt x="571" y="913"/>
                      <a:pt x="457" y="731"/>
                    </a:cubicBezTo>
                    <a:cubicBezTo>
                      <a:pt x="457" y="685"/>
                      <a:pt x="434" y="662"/>
                      <a:pt x="412" y="662"/>
                    </a:cubicBezTo>
                    <a:cubicBezTo>
                      <a:pt x="389" y="662"/>
                      <a:pt x="366" y="685"/>
                      <a:pt x="366" y="731"/>
                    </a:cubicBezTo>
                    <a:cubicBezTo>
                      <a:pt x="366" y="913"/>
                      <a:pt x="366" y="1119"/>
                      <a:pt x="457" y="1210"/>
                    </a:cubicBezTo>
                    <a:lnTo>
                      <a:pt x="183" y="1210"/>
                    </a:lnTo>
                    <a:cubicBezTo>
                      <a:pt x="170" y="1197"/>
                      <a:pt x="157" y="1191"/>
                      <a:pt x="145" y="1191"/>
                    </a:cubicBezTo>
                    <a:cubicBezTo>
                      <a:pt x="72" y="1191"/>
                      <a:pt x="27" y="1393"/>
                      <a:pt x="183" y="1393"/>
                    </a:cubicBezTo>
                    <a:cubicBezTo>
                      <a:pt x="275" y="1393"/>
                      <a:pt x="366" y="1484"/>
                      <a:pt x="571" y="1484"/>
                    </a:cubicBezTo>
                    <a:cubicBezTo>
                      <a:pt x="457" y="1484"/>
                      <a:pt x="366" y="1575"/>
                      <a:pt x="366" y="1575"/>
                    </a:cubicBezTo>
                    <a:cubicBezTo>
                      <a:pt x="183" y="1689"/>
                      <a:pt x="92" y="1781"/>
                      <a:pt x="1" y="1872"/>
                    </a:cubicBezTo>
                    <a:cubicBezTo>
                      <a:pt x="1" y="1937"/>
                      <a:pt x="1" y="2001"/>
                      <a:pt x="33" y="2001"/>
                    </a:cubicBezTo>
                    <a:cubicBezTo>
                      <a:pt x="46" y="2001"/>
                      <a:pt x="65" y="1990"/>
                      <a:pt x="92" y="1963"/>
                    </a:cubicBezTo>
                    <a:cubicBezTo>
                      <a:pt x="275" y="1963"/>
                      <a:pt x="366" y="1872"/>
                      <a:pt x="457" y="1781"/>
                    </a:cubicBezTo>
                    <a:cubicBezTo>
                      <a:pt x="571" y="1689"/>
                      <a:pt x="663" y="1575"/>
                      <a:pt x="754" y="1575"/>
                    </a:cubicBezTo>
                    <a:cubicBezTo>
                      <a:pt x="1028" y="1575"/>
                      <a:pt x="1233" y="1689"/>
                      <a:pt x="1507" y="1781"/>
                    </a:cubicBezTo>
                    <a:cubicBezTo>
                      <a:pt x="1233" y="1872"/>
                      <a:pt x="1028" y="2055"/>
                      <a:pt x="845" y="2146"/>
                    </a:cubicBezTo>
                    <a:cubicBezTo>
                      <a:pt x="688" y="2244"/>
                      <a:pt x="734" y="2461"/>
                      <a:pt x="866" y="2461"/>
                    </a:cubicBezTo>
                    <a:cubicBezTo>
                      <a:pt x="888" y="2461"/>
                      <a:pt x="911" y="2455"/>
                      <a:pt x="937" y="2443"/>
                    </a:cubicBezTo>
                    <a:cubicBezTo>
                      <a:pt x="1233" y="2260"/>
                      <a:pt x="1507" y="2146"/>
                      <a:pt x="1895" y="1963"/>
                    </a:cubicBezTo>
                    <a:lnTo>
                      <a:pt x="1895" y="1963"/>
                    </a:lnTo>
                    <a:cubicBezTo>
                      <a:pt x="1804" y="2260"/>
                      <a:pt x="1804" y="2443"/>
                      <a:pt x="1804" y="2717"/>
                    </a:cubicBezTo>
                    <a:cubicBezTo>
                      <a:pt x="1599" y="2831"/>
                      <a:pt x="1507" y="2922"/>
                      <a:pt x="1416" y="3013"/>
                    </a:cubicBezTo>
                    <a:cubicBezTo>
                      <a:pt x="1416" y="3013"/>
                      <a:pt x="1416" y="3105"/>
                      <a:pt x="1507" y="3105"/>
                    </a:cubicBezTo>
                    <a:cubicBezTo>
                      <a:pt x="1599" y="3013"/>
                      <a:pt x="1713" y="3013"/>
                      <a:pt x="1713" y="2922"/>
                    </a:cubicBezTo>
                    <a:lnTo>
                      <a:pt x="1713" y="3105"/>
                    </a:lnTo>
                    <a:cubicBezTo>
                      <a:pt x="1713" y="3196"/>
                      <a:pt x="1781" y="3242"/>
                      <a:pt x="1850" y="3242"/>
                    </a:cubicBezTo>
                    <a:cubicBezTo>
                      <a:pt x="1918" y="3242"/>
                      <a:pt x="1987" y="3196"/>
                      <a:pt x="1987" y="3105"/>
                    </a:cubicBezTo>
                    <a:lnTo>
                      <a:pt x="2283" y="3401"/>
                    </a:lnTo>
                    <a:cubicBezTo>
                      <a:pt x="2309" y="3427"/>
                      <a:pt x="2335" y="3439"/>
                      <a:pt x="2359" y="3439"/>
                    </a:cubicBezTo>
                    <a:cubicBezTo>
                      <a:pt x="2419" y="3439"/>
                      <a:pt x="2466" y="3369"/>
                      <a:pt x="2466" y="3287"/>
                    </a:cubicBezTo>
                    <a:cubicBezTo>
                      <a:pt x="2375" y="3105"/>
                      <a:pt x="2169" y="3013"/>
                      <a:pt x="2078" y="2831"/>
                    </a:cubicBezTo>
                    <a:cubicBezTo>
                      <a:pt x="2078" y="2625"/>
                      <a:pt x="2169" y="2534"/>
                      <a:pt x="2169" y="2351"/>
                    </a:cubicBezTo>
                    <a:cubicBezTo>
                      <a:pt x="2283" y="2534"/>
                      <a:pt x="2375" y="2625"/>
                      <a:pt x="2557" y="2831"/>
                    </a:cubicBezTo>
                    <a:cubicBezTo>
                      <a:pt x="2573" y="2847"/>
                      <a:pt x="2593" y="2854"/>
                      <a:pt x="2613" y="2854"/>
                    </a:cubicBezTo>
                    <a:cubicBezTo>
                      <a:pt x="2711" y="2854"/>
                      <a:pt x="2834" y="2701"/>
                      <a:pt x="2740" y="2625"/>
                    </a:cubicBezTo>
                    <a:cubicBezTo>
                      <a:pt x="2557" y="2351"/>
                      <a:pt x="2466" y="2146"/>
                      <a:pt x="2283" y="1963"/>
                    </a:cubicBezTo>
                    <a:lnTo>
                      <a:pt x="2283" y="1963"/>
                    </a:lnTo>
                    <a:cubicBezTo>
                      <a:pt x="2649" y="2055"/>
                      <a:pt x="2945" y="2055"/>
                      <a:pt x="3310" y="2055"/>
                    </a:cubicBezTo>
                    <a:cubicBezTo>
                      <a:pt x="3425" y="2351"/>
                      <a:pt x="3607" y="2534"/>
                      <a:pt x="3698" y="2717"/>
                    </a:cubicBezTo>
                    <a:cubicBezTo>
                      <a:pt x="3729" y="2755"/>
                      <a:pt x="3759" y="2767"/>
                      <a:pt x="3786" y="2767"/>
                    </a:cubicBezTo>
                    <a:cubicBezTo>
                      <a:pt x="3840" y="2767"/>
                      <a:pt x="3881" y="2717"/>
                      <a:pt x="3881" y="2717"/>
                    </a:cubicBezTo>
                    <a:cubicBezTo>
                      <a:pt x="3698" y="2443"/>
                      <a:pt x="3607" y="2260"/>
                      <a:pt x="3425" y="2055"/>
                    </a:cubicBezTo>
                    <a:cubicBezTo>
                      <a:pt x="3516" y="2055"/>
                      <a:pt x="3516" y="1963"/>
                      <a:pt x="3516" y="1872"/>
                    </a:cubicBezTo>
                    <a:cubicBezTo>
                      <a:pt x="3698" y="1781"/>
                      <a:pt x="3881" y="1689"/>
                      <a:pt x="4087" y="1575"/>
                    </a:cubicBezTo>
                    <a:cubicBezTo>
                      <a:pt x="4087" y="1484"/>
                      <a:pt x="4087" y="1393"/>
                      <a:pt x="3995" y="1393"/>
                    </a:cubicBezTo>
                    <a:cubicBezTo>
                      <a:pt x="3698" y="1484"/>
                      <a:pt x="3425" y="1575"/>
                      <a:pt x="3219" y="1781"/>
                    </a:cubicBezTo>
                    <a:cubicBezTo>
                      <a:pt x="2945" y="1689"/>
                      <a:pt x="2740" y="1689"/>
                      <a:pt x="2466" y="1575"/>
                    </a:cubicBezTo>
                    <a:cubicBezTo>
                      <a:pt x="2854" y="1393"/>
                      <a:pt x="3219" y="1119"/>
                      <a:pt x="3516" y="913"/>
                    </a:cubicBezTo>
                    <a:cubicBezTo>
                      <a:pt x="3664" y="839"/>
                      <a:pt x="3572" y="706"/>
                      <a:pt x="3484" y="706"/>
                    </a:cubicBezTo>
                    <a:cubicBezTo>
                      <a:pt x="3463" y="706"/>
                      <a:pt x="3442" y="713"/>
                      <a:pt x="3425" y="731"/>
                    </a:cubicBezTo>
                    <a:cubicBezTo>
                      <a:pt x="3037" y="913"/>
                      <a:pt x="2649" y="1119"/>
                      <a:pt x="2375" y="1301"/>
                    </a:cubicBezTo>
                    <a:lnTo>
                      <a:pt x="2375" y="731"/>
                    </a:lnTo>
                    <a:cubicBezTo>
                      <a:pt x="2557" y="639"/>
                      <a:pt x="2740" y="548"/>
                      <a:pt x="2854" y="434"/>
                    </a:cubicBezTo>
                    <a:cubicBezTo>
                      <a:pt x="2928" y="360"/>
                      <a:pt x="2882" y="227"/>
                      <a:pt x="2802" y="227"/>
                    </a:cubicBezTo>
                    <a:cubicBezTo>
                      <a:pt x="2783" y="227"/>
                      <a:pt x="2762" y="234"/>
                      <a:pt x="2740" y="251"/>
                    </a:cubicBezTo>
                    <a:cubicBezTo>
                      <a:pt x="2649" y="251"/>
                      <a:pt x="2466" y="343"/>
                      <a:pt x="2375" y="434"/>
                    </a:cubicBezTo>
                    <a:cubicBezTo>
                      <a:pt x="2375" y="251"/>
                      <a:pt x="2466" y="160"/>
                      <a:pt x="2466" y="69"/>
                    </a:cubicBezTo>
                    <a:cubicBezTo>
                      <a:pt x="2466" y="23"/>
                      <a:pt x="2420" y="0"/>
                      <a:pt x="2360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47"/>
              <p:cNvSpPr/>
              <p:nvPr/>
            </p:nvSpPr>
            <p:spPr>
              <a:xfrm>
                <a:off x="2695340" y="3798733"/>
                <a:ext cx="93069" cy="76534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3379" extrusionOk="0">
                    <a:moveTo>
                      <a:pt x="2027" y="0"/>
                    </a:moveTo>
                    <a:cubicBezTo>
                      <a:pt x="1976" y="0"/>
                      <a:pt x="1917" y="58"/>
                      <a:pt x="1917" y="122"/>
                    </a:cubicBezTo>
                    <a:lnTo>
                      <a:pt x="1917" y="579"/>
                    </a:lnTo>
                    <a:cubicBezTo>
                      <a:pt x="1826" y="487"/>
                      <a:pt x="1826" y="487"/>
                      <a:pt x="1712" y="396"/>
                    </a:cubicBezTo>
                    <a:cubicBezTo>
                      <a:pt x="1621" y="305"/>
                      <a:pt x="1621" y="305"/>
                      <a:pt x="1529" y="214"/>
                    </a:cubicBezTo>
                    <a:cubicBezTo>
                      <a:pt x="1438" y="214"/>
                      <a:pt x="1347" y="305"/>
                      <a:pt x="1438" y="305"/>
                    </a:cubicBezTo>
                    <a:cubicBezTo>
                      <a:pt x="1438" y="396"/>
                      <a:pt x="1529" y="487"/>
                      <a:pt x="1621" y="487"/>
                    </a:cubicBezTo>
                    <a:cubicBezTo>
                      <a:pt x="1712" y="579"/>
                      <a:pt x="1712" y="693"/>
                      <a:pt x="1826" y="693"/>
                    </a:cubicBezTo>
                    <a:lnTo>
                      <a:pt x="1917" y="693"/>
                    </a:lnTo>
                    <a:lnTo>
                      <a:pt x="1917" y="1537"/>
                    </a:lnTo>
                    <a:cubicBezTo>
                      <a:pt x="1621" y="1149"/>
                      <a:pt x="1347" y="876"/>
                      <a:pt x="1050" y="487"/>
                    </a:cubicBezTo>
                    <a:cubicBezTo>
                      <a:pt x="1023" y="461"/>
                      <a:pt x="989" y="450"/>
                      <a:pt x="956" y="450"/>
                    </a:cubicBezTo>
                    <a:cubicBezTo>
                      <a:pt x="875" y="450"/>
                      <a:pt x="803" y="514"/>
                      <a:pt x="867" y="579"/>
                    </a:cubicBezTo>
                    <a:cubicBezTo>
                      <a:pt x="1050" y="967"/>
                      <a:pt x="1256" y="1264"/>
                      <a:pt x="1529" y="1537"/>
                    </a:cubicBezTo>
                    <a:lnTo>
                      <a:pt x="776" y="1537"/>
                    </a:lnTo>
                    <a:cubicBezTo>
                      <a:pt x="571" y="1446"/>
                      <a:pt x="479" y="1355"/>
                      <a:pt x="388" y="1058"/>
                    </a:cubicBezTo>
                    <a:cubicBezTo>
                      <a:pt x="361" y="1031"/>
                      <a:pt x="335" y="1020"/>
                      <a:pt x="310" y="1020"/>
                    </a:cubicBezTo>
                    <a:cubicBezTo>
                      <a:pt x="251" y="1020"/>
                      <a:pt x="206" y="1085"/>
                      <a:pt x="206" y="1149"/>
                    </a:cubicBezTo>
                    <a:cubicBezTo>
                      <a:pt x="206" y="1355"/>
                      <a:pt x="297" y="1446"/>
                      <a:pt x="388" y="1629"/>
                    </a:cubicBezTo>
                    <a:lnTo>
                      <a:pt x="114" y="1629"/>
                    </a:lnTo>
                    <a:cubicBezTo>
                      <a:pt x="0" y="1629"/>
                      <a:pt x="0" y="1834"/>
                      <a:pt x="114" y="1834"/>
                    </a:cubicBezTo>
                    <a:lnTo>
                      <a:pt x="571" y="1834"/>
                    </a:lnTo>
                    <a:cubicBezTo>
                      <a:pt x="479" y="1925"/>
                      <a:pt x="388" y="1925"/>
                      <a:pt x="388" y="2017"/>
                    </a:cubicBezTo>
                    <a:cubicBezTo>
                      <a:pt x="297" y="2108"/>
                      <a:pt x="206" y="2199"/>
                      <a:pt x="114" y="2291"/>
                    </a:cubicBezTo>
                    <a:cubicBezTo>
                      <a:pt x="114" y="2372"/>
                      <a:pt x="161" y="2442"/>
                      <a:pt x="187" y="2442"/>
                    </a:cubicBezTo>
                    <a:cubicBezTo>
                      <a:pt x="198" y="2442"/>
                      <a:pt x="206" y="2431"/>
                      <a:pt x="206" y="2405"/>
                    </a:cubicBezTo>
                    <a:cubicBezTo>
                      <a:pt x="388" y="2405"/>
                      <a:pt x="388" y="2291"/>
                      <a:pt x="479" y="2199"/>
                    </a:cubicBezTo>
                    <a:cubicBezTo>
                      <a:pt x="571" y="2017"/>
                      <a:pt x="685" y="1925"/>
                      <a:pt x="776" y="1834"/>
                    </a:cubicBezTo>
                    <a:cubicBezTo>
                      <a:pt x="1050" y="1834"/>
                      <a:pt x="1256" y="1925"/>
                      <a:pt x="1529" y="1925"/>
                    </a:cubicBezTo>
                    <a:cubicBezTo>
                      <a:pt x="1347" y="2108"/>
                      <a:pt x="1141" y="2291"/>
                      <a:pt x="959" y="2496"/>
                    </a:cubicBezTo>
                    <a:cubicBezTo>
                      <a:pt x="885" y="2570"/>
                      <a:pt x="931" y="2704"/>
                      <a:pt x="1047" y="2704"/>
                    </a:cubicBezTo>
                    <a:cubicBezTo>
                      <a:pt x="1075" y="2704"/>
                      <a:pt x="1107" y="2696"/>
                      <a:pt x="1141" y="2679"/>
                    </a:cubicBezTo>
                    <a:cubicBezTo>
                      <a:pt x="1438" y="2496"/>
                      <a:pt x="1621" y="2291"/>
                      <a:pt x="1917" y="2017"/>
                    </a:cubicBezTo>
                    <a:cubicBezTo>
                      <a:pt x="1917" y="2291"/>
                      <a:pt x="2009" y="2587"/>
                      <a:pt x="2009" y="2770"/>
                    </a:cubicBezTo>
                    <a:cubicBezTo>
                      <a:pt x="1917" y="2861"/>
                      <a:pt x="1826" y="2975"/>
                      <a:pt x="1712" y="3158"/>
                    </a:cubicBezTo>
                    <a:cubicBezTo>
                      <a:pt x="1712" y="3158"/>
                      <a:pt x="1712" y="3199"/>
                      <a:pt x="1746" y="3199"/>
                    </a:cubicBezTo>
                    <a:cubicBezTo>
                      <a:pt x="1763" y="3199"/>
                      <a:pt x="1788" y="3188"/>
                      <a:pt x="1826" y="3158"/>
                    </a:cubicBezTo>
                    <a:cubicBezTo>
                      <a:pt x="1826" y="3158"/>
                      <a:pt x="1917" y="3067"/>
                      <a:pt x="2009" y="2975"/>
                    </a:cubicBezTo>
                    <a:lnTo>
                      <a:pt x="2009" y="3158"/>
                    </a:lnTo>
                    <a:cubicBezTo>
                      <a:pt x="2054" y="3249"/>
                      <a:pt x="2123" y="3295"/>
                      <a:pt x="2180" y="3295"/>
                    </a:cubicBezTo>
                    <a:cubicBezTo>
                      <a:pt x="2237" y="3295"/>
                      <a:pt x="2283" y="3249"/>
                      <a:pt x="2283" y="3158"/>
                    </a:cubicBezTo>
                    <a:lnTo>
                      <a:pt x="2283" y="3067"/>
                    </a:lnTo>
                    <a:cubicBezTo>
                      <a:pt x="2397" y="3158"/>
                      <a:pt x="2488" y="3341"/>
                      <a:pt x="2671" y="3341"/>
                    </a:cubicBezTo>
                    <a:cubicBezTo>
                      <a:pt x="2671" y="3367"/>
                      <a:pt x="2679" y="3378"/>
                      <a:pt x="2690" y="3378"/>
                    </a:cubicBezTo>
                    <a:cubicBezTo>
                      <a:pt x="2716" y="3378"/>
                      <a:pt x="2762" y="3314"/>
                      <a:pt x="2762" y="3249"/>
                    </a:cubicBezTo>
                    <a:cubicBezTo>
                      <a:pt x="2671" y="3067"/>
                      <a:pt x="2488" y="2975"/>
                      <a:pt x="2283" y="2770"/>
                    </a:cubicBezTo>
                    <a:lnTo>
                      <a:pt x="2283" y="2405"/>
                    </a:lnTo>
                    <a:cubicBezTo>
                      <a:pt x="2488" y="2496"/>
                      <a:pt x="2579" y="2587"/>
                      <a:pt x="2762" y="2679"/>
                    </a:cubicBezTo>
                    <a:cubicBezTo>
                      <a:pt x="2779" y="2696"/>
                      <a:pt x="2801" y="2704"/>
                      <a:pt x="2824" y="2704"/>
                    </a:cubicBezTo>
                    <a:cubicBezTo>
                      <a:pt x="2921" y="2704"/>
                      <a:pt x="3041" y="2570"/>
                      <a:pt x="2967" y="2496"/>
                    </a:cubicBezTo>
                    <a:cubicBezTo>
                      <a:pt x="2762" y="2291"/>
                      <a:pt x="2579" y="2108"/>
                      <a:pt x="2397" y="1925"/>
                    </a:cubicBezTo>
                    <a:lnTo>
                      <a:pt x="3424" y="1925"/>
                    </a:lnTo>
                    <a:cubicBezTo>
                      <a:pt x="3538" y="2108"/>
                      <a:pt x="3721" y="2291"/>
                      <a:pt x="3903" y="2496"/>
                    </a:cubicBezTo>
                    <a:cubicBezTo>
                      <a:pt x="3995" y="2496"/>
                      <a:pt x="4109" y="2405"/>
                      <a:pt x="3995" y="2405"/>
                    </a:cubicBezTo>
                    <a:cubicBezTo>
                      <a:pt x="3903" y="2199"/>
                      <a:pt x="3721" y="2017"/>
                      <a:pt x="3538" y="1834"/>
                    </a:cubicBezTo>
                    <a:lnTo>
                      <a:pt x="3538" y="1629"/>
                    </a:lnTo>
                    <a:cubicBezTo>
                      <a:pt x="3721" y="1537"/>
                      <a:pt x="3812" y="1355"/>
                      <a:pt x="3995" y="1149"/>
                    </a:cubicBezTo>
                    <a:cubicBezTo>
                      <a:pt x="4086" y="1149"/>
                      <a:pt x="4031" y="1033"/>
                      <a:pt x="3959" y="1033"/>
                    </a:cubicBezTo>
                    <a:cubicBezTo>
                      <a:pt x="3941" y="1033"/>
                      <a:pt x="3922" y="1040"/>
                      <a:pt x="3903" y="1058"/>
                    </a:cubicBezTo>
                    <a:cubicBezTo>
                      <a:pt x="3721" y="1264"/>
                      <a:pt x="3424" y="1355"/>
                      <a:pt x="3241" y="1629"/>
                    </a:cubicBezTo>
                    <a:cubicBezTo>
                      <a:pt x="2967" y="1537"/>
                      <a:pt x="2762" y="1537"/>
                      <a:pt x="2488" y="1537"/>
                    </a:cubicBezTo>
                    <a:lnTo>
                      <a:pt x="3333" y="693"/>
                    </a:lnTo>
                    <a:cubicBezTo>
                      <a:pt x="3407" y="600"/>
                      <a:pt x="3361" y="463"/>
                      <a:pt x="3292" y="463"/>
                    </a:cubicBezTo>
                    <a:cubicBezTo>
                      <a:pt x="3276" y="463"/>
                      <a:pt x="3259" y="470"/>
                      <a:pt x="3241" y="487"/>
                    </a:cubicBezTo>
                    <a:cubicBezTo>
                      <a:pt x="2853" y="784"/>
                      <a:pt x="2579" y="967"/>
                      <a:pt x="2283" y="1264"/>
                    </a:cubicBezTo>
                    <a:cubicBezTo>
                      <a:pt x="2191" y="1058"/>
                      <a:pt x="2191" y="876"/>
                      <a:pt x="2191" y="784"/>
                    </a:cubicBezTo>
                    <a:cubicBezTo>
                      <a:pt x="2397" y="579"/>
                      <a:pt x="2488" y="487"/>
                      <a:pt x="2579" y="305"/>
                    </a:cubicBezTo>
                    <a:cubicBezTo>
                      <a:pt x="2671" y="214"/>
                      <a:pt x="2579" y="122"/>
                      <a:pt x="2488" y="122"/>
                    </a:cubicBezTo>
                    <a:cubicBezTo>
                      <a:pt x="2397" y="214"/>
                      <a:pt x="2191" y="305"/>
                      <a:pt x="2191" y="396"/>
                    </a:cubicBezTo>
                    <a:cubicBezTo>
                      <a:pt x="2100" y="305"/>
                      <a:pt x="2100" y="214"/>
                      <a:pt x="2100" y="122"/>
                    </a:cubicBezTo>
                    <a:cubicBezTo>
                      <a:pt x="2100" y="33"/>
                      <a:pt x="2066" y="0"/>
                      <a:pt x="2027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47"/>
              <p:cNvSpPr/>
              <p:nvPr/>
            </p:nvSpPr>
            <p:spPr>
              <a:xfrm>
                <a:off x="2891783" y="3713614"/>
                <a:ext cx="68788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298" extrusionOk="0">
                    <a:moveTo>
                      <a:pt x="1359" y="0"/>
                    </a:moveTo>
                    <a:cubicBezTo>
                      <a:pt x="1325" y="0"/>
                      <a:pt x="1279" y="23"/>
                      <a:pt x="1233" y="68"/>
                    </a:cubicBezTo>
                    <a:cubicBezTo>
                      <a:pt x="1233" y="68"/>
                      <a:pt x="1142" y="160"/>
                      <a:pt x="1142" y="251"/>
                    </a:cubicBezTo>
                    <a:cubicBezTo>
                      <a:pt x="1028" y="251"/>
                      <a:pt x="1028" y="160"/>
                      <a:pt x="1028" y="68"/>
                    </a:cubicBezTo>
                    <a:cubicBezTo>
                      <a:pt x="1001" y="42"/>
                      <a:pt x="974" y="31"/>
                      <a:pt x="950" y="31"/>
                    </a:cubicBezTo>
                    <a:cubicBezTo>
                      <a:pt x="891" y="31"/>
                      <a:pt x="845" y="95"/>
                      <a:pt x="845" y="160"/>
                    </a:cubicBezTo>
                    <a:cubicBezTo>
                      <a:pt x="937" y="251"/>
                      <a:pt x="937" y="342"/>
                      <a:pt x="1028" y="457"/>
                    </a:cubicBezTo>
                    <a:lnTo>
                      <a:pt x="845" y="457"/>
                    </a:lnTo>
                    <a:cubicBezTo>
                      <a:pt x="754" y="342"/>
                      <a:pt x="663" y="342"/>
                      <a:pt x="663" y="342"/>
                    </a:cubicBezTo>
                    <a:cubicBezTo>
                      <a:pt x="571" y="342"/>
                      <a:pt x="571" y="457"/>
                      <a:pt x="571" y="457"/>
                    </a:cubicBezTo>
                    <a:cubicBezTo>
                      <a:pt x="663" y="457"/>
                      <a:pt x="754" y="548"/>
                      <a:pt x="754" y="548"/>
                    </a:cubicBezTo>
                    <a:lnTo>
                      <a:pt x="1028" y="548"/>
                    </a:lnTo>
                    <a:cubicBezTo>
                      <a:pt x="1142" y="730"/>
                      <a:pt x="1233" y="913"/>
                      <a:pt x="1233" y="1118"/>
                    </a:cubicBezTo>
                    <a:cubicBezTo>
                      <a:pt x="937" y="1027"/>
                      <a:pt x="663" y="822"/>
                      <a:pt x="366" y="730"/>
                    </a:cubicBezTo>
                    <a:cubicBezTo>
                      <a:pt x="339" y="704"/>
                      <a:pt x="312" y="693"/>
                      <a:pt x="290" y="693"/>
                    </a:cubicBezTo>
                    <a:cubicBezTo>
                      <a:pt x="237" y="693"/>
                      <a:pt x="210" y="757"/>
                      <a:pt x="275" y="822"/>
                    </a:cubicBezTo>
                    <a:cubicBezTo>
                      <a:pt x="571" y="913"/>
                      <a:pt x="754" y="1118"/>
                      <a:pt x="1028" y="1210"/>
                    </a:cubicBezTo>
                    <a:cubicBezTo>
                      <a:pt x="845" y="1301"/>
                      <a:pt x="663" y="1392"/>
                      <a:pt x="571" y="1484"/>
                    </a:cubicBezTo>
                    <a:cubicBezTo>
                      <a:pt x="366" y="1392"/>
                      <a:pt x="183" y="1392"/>
                      <a:pt x="92" y="1301"/>
                    </a:cubicBezTo>
                    <a:cubicBezTo>
                      <a:pt x="92" y="1274"/>
                      <a:pt x="84" y="1263"/>
                      <a:pt x="73" y="1263"/>
                    </a:cubicBezTo>
                    <a:cubicBezTo>
                      <a:pt x="46" y="1263"/>
                      <a:pt x="1" y="1328"/>
                      <a:pt x="1" y="1392"/>
                    </a:cubicBezTo>
                    <a:cubicBezTo>
                      <a:pt x="92" y="1484"/>
                      <a:pt x="183" y="1484"/>
                      <a:pt x="275" y="1598"/>
                    </a:cubicBezTo>
                    <a:cubicBezTo>
                      <a:pt x="183" y="1598"/>
                      <a:pt x="183" y="1689"/>
                      <a:pt x="92" y="1689"/>
                    </a:cubicBezTo>
                    <a:cubicBezTo>
                      <a:pt x="19" y="1689"/>
                      <a:pt x="63" y="1806"/>
                      <a:pt x="130" y="1806"/>
                    </a:cubicBezTo>
                    <a:cubicBezTo>
                      <a:pt x="147" y="1806"/>
                      <a:pt x="165" y="1799"/>
                      <a:pt x="183" y="1780"/>
                    </a:cubicBezTo>
                    <a:cubicBezTo>
                      <a:pt x="275" y="1780"/>
                      <a:pt x="366" y="1780"/>
                      <a:pt x="457" y="1689"/>
                    </a:cubicBezTo>
                    <a:lnTo>
                      <a:pt x="457" y="1689"/>
                    </a:lnTo>
                    <a:cubicBezTo>
                      <a:pt x="366" y="1780"/>
                      <a:pt x="366" y="1872"/>
                      <a:pt x="366" y="1872"/>
                    </a:cubicBezTo>
                    <a:cubicBezTo>
                      <a:pt x="366" y="1963"/>
                      <a:pt x="275" y="2054"/>
                      <a:pt x="275" y="2168"/>
                    </a:cubicBezTo>
                    <a:cubicBezTo>
                      <a:pt x="275" y="2260"/>
                      <a:pt x="366" y="2260"/>
                      <a:pt x="366" y="2260"/>
                    </a:cubicBezTo>
                    <a:cubicBezTo>
                      <a:pt x="457" y="2168"/>
                      <a:pt x="457" y="2054"/>
                      <a:pt x="457" y="1963"/>
                    </a:cubicBezTo>
                    <a:cubicBezTo>
                      <a:pt x="571" y="1872"/>
                      <a:pt x="571" y="1780"/>
                      <a:pt x="571" y="1689"/>
                    </a:cubicBezTo>
                    <a:cubicBezTo>
                      <a:pt x="754" y="1598"/>
                      <a:pt x="937" y="1598"/>
                      <a:pt x="1142" y="1484"/>
                    </a:cubicBezTo>
                    <a:lnTo>
                      <a:pt x="1142" y="1484"/>
                    </a:lnTo>
                    <a:cubicBezTo>
                      <a:pt x="1028" y="1689"/>
                      <a:pt x="937" y="1872"/>
                      <a:pt x="845" y="2054"/>
                    </a:cubicBezTo>
                    <a:cubicBezTo>
                      <a:pt x="845" y="2136"/>
                      <a:pt x="938" y="2206"/>
                      <a:pt x="992" y="2206"/>
                    </a:cubicBezTo>
                    <a:cubicBezTo>
                      <a:pt x="1013" y="2206"/>
                      <a:pt x="1028" y="2194"/>
                      <a:pt x="1028" y="2168"/>
                    </a:cubicBezTo>
                    <a:cubicBezTo>
                      <a:pt x="1233" y="1872"/>
                      <a:pt x="1325" y="1689"/>
                      <a:pt x="1416" y="1484"/>
                    </a:cubicBezTo>
                    <a:cubicBezTo>
                      <a:pt x="1507" y="1598"/>
                      <a:pt x="1599" y="1780"/>
                      <a:pt x="1713" y="1963"/>
                    </a:cubicBezTo>
                    <a:cubicBezTo>
                      <a:pt x="1599" y="2054"/>
                      <a:pt x="1599" y="2168"/>
                      <a:pt x="1599" y="2260"/>
                    </a:cubicBezTo>
                    <a:cubicBezTo>
                      <a:pt x="1713" y="2260"/>
                      <a:pt x="1713" y="2168"/>
                      <a:pt x="1804" y="2054"/>
                    </a:cubicBezTo>
                    <a:lnTo>
                      <a:pt x="1804" y="2260"/>
                    </a:lnTo>
                    <a:cubicBezTo>
                      <a:pt x="1831" y="2286"/>
                      <a:pt x="1865" y="2298"/>
                      <a:pt x="1898" y="2298"/>
                    </a:cubicBezTo>
                    <a:cubicBezTo>
                      <a:pt x="1979" y="2298"/>
                      <a:pt x="2051" y="2233"/>
                      <a:pt x="1987" y="2168"/>
                    </a:cubicBezTo>
                    <a:lnTo>
                      <a:pt x="1987" y="2054"/>
                    </a:lnTo>
                    <a:cubicBezTo>
                      <a:pt x="2078" y="2168"/>
                      <a:pt x="2169" y="2168"/>
                      <a:pt x="2283" y="2168"/>
                    </a:cubicBezTo>
                    <a:cubicBezTo>
                      <a:pt x="2375" y="2168"/>
                      <a:pt x="2375" y="2054"/>
                      <a:pt x="2375" y="2054"/>
                    </a:cubicBezTo>
                    <a:cubicBezTo>
                      <a:pt x="2169" y="1963"/>
                      <a:pt x="2078" y="1963"/>
                      <a:pt x="1895" y="1872"/>
                    </a:cubicBezTo>
                    <a:cubicBezTo>
                      <a:pt x="1895" y="1780"/>
                      <a:pt x="1804" y="1689"/>
                      <a:pt x="1804" y="1598"/>
                    </a:cubicBezTo>
                    <a:cubicBezTo>
                      <a:pt x="1895" y="1598"/>
                      <a:pt x="2078" y="1689"/>
                      <a:pt x="2169" y="1689"/>
                    </a:cubicBezTo>
                    <a:cubicBezTo>
                      <a:pt x="2283" y="1689"/>
                      <a:pt x="2375" y="1484"/>
                      <a:pt x="2283" y="1484"/>
                    </a:cubicBezTo>
                    <a:cubicBezTo>
                      <a:pt x="2078" y="1392"/>
                      <a:pt x="1895" y="1301"/>
                      <a:pt x="1713" y="1301"/>
                    </a:cubicBezTo>
                    <a:cubicBezTo>
                      <a:pt x="1895" y="1210"/>
                      <a:pt x="2169" y="1118"/>
                      <a:pt x="2375" y="913"/>
                    </a:cubicBezTo>
                    <a:cubicBezTo>
                      <a:pt x="2557" y="1027"/>
                      <a:pt x="2740" y="1118"/>
                      <a:pt x="2945" y="1210"/>
                    </a:cubicBezTo>
                    <a:cubicBezTo>
                      <a:pt x="2945" y="1210"/>
                      <a:pt x="3037" y="1118"/>
                      <a:pt x="2945" y="1118"/>
                    </a:cubicBezTo>
                    <a:cubicBezTo>
                      <a:pt x="2740" y="1027"/>
                      <a:pt x="2648" y="913"/>
                      <a:pt x="2466" y="913"/>
                    </a:cubicBezTo>
                    <a:cubicBezTo>
                      <a:pt x="2466" y="822"/>
                      <a:pt x="2466" y="822"/>
                      <a:pt x="2375" y="730"/>
                    </a:cubicBezTo>
                    <a:cubicBezTo>
                      <a:pt x="2466" y="639"/>
                      <a:pt x="2557" y="457"/>
                      <a:pt x="2557" y="342"/>
                    </a:cubicBezTo>
                    <a:cubicBezTo>
                      <a:pt x="2622" y="278"/>
                      <a:pt x="2595" y="213"/>
                      <a:pt x="2542" y="213"/>
                    </a:cubicBezTo>
                    <a:cubicBezTo>
                      <a:pt x="2519" y="213"/>
                      <a:pt x="2493" y="224"/>
                      <a:pt x="2466" y="251"/>
                    </a:cubicBezTo>
                    <a:cubicBezTo>
                      <a:pt x="2375" y="457"/>
                      <a:pt x="2283" y="639"/>
                      <a:pt x="2169" y="822"/>
                    </a:cubicBezTo>
                    <a:cubicBezTo>
                      <a:pt x="1987" y="822"/>
                      <a:pt x="1804" y="913"/>
                      <a:pt x="1599" y="1027"/>
                    </a:cubicBezTo>
                    <a:cubicBezTo>
                      <a:pt x="1804" y="730"/>
                      <a:pt x="1895" y="457"/>
                      <a:pt x="1987" y="160"/>
                    </a:cubicBezTo>
                    <a:cubicBezTo>
                      <a:pt x="2051" y="95"/>
                      <a:pt x="1979" y="31"/>
                      <a:pt x="1931" y="31"/>
                    </a:cubicBezTo>
                    <a:cubicBezTo>
                      <a:pt x="1911" y="31"/>
                      <a:pt x="1895" y="42"/>
                      <a:pt x="1895" y="68"/>
                    </a:cubicBezTo>
                    <a:cubicBezTo>
                      <a:pt x="1713" y="342"/>
                      <a:pt x="1599" y="639"/>
                      <a:pt x="1416" y="822"/>
                    </a:cubicBezTo>
                    <a:cubicBezTo>
                      <a:pt x="1416" y="730"/>
                      <a:pt x="1325" y="639"/>
                      <a:pt x="1233" y="548"/>
                    </a:cubicBezTo>
                    <a:cubicBezTo>
                      <a:pt x="1325" y="342"/>
                      <a:pt x="1416" y="251"/>
                      <a:pt x="1416" y="68"/>
                    </a:cubicBezTo>
                    <a:cubicBezTo>
                      <a:pt x="1416" y="23"/>
                      <a:pt x="1393" y="0"/>
                      <a:pt x="1359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47"/>
              <p:cNvSpPr/>
              <p:nvPr/>
            </p:nvSpPr>
            <p:spPr>
              <a:xfrm>
                <a:off x="1861933" y="3840975"/>
                <a:ext cx="124394" cy="102718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4535" extrusionOk="0">
                    <a:moveTo>
                      <a:pt x="2561" y="1"/>
                    </a:moveTo>
                    <a:cubicBezTo>
                      <a:pt x="2476" y="1"/>
                      <a:pt x="2375" y="45"/>
                      <a:pt x="2375" y="152"/>
                    </a:cubicBezTo>
                    <a:cubicBezTo>
                      <a:pt x="2375" y="334"/>
                      <a:pt x="2466" y="540"/>
                      <a:pt x="2466" y="722"/>
                    </a:cubicBezTo>
                    <a:cubicBezTo>
                      <a:pt x="2375" y="722"/>
                      <a:pt x="2283" y="631"/>
                      <a:pt x="2192" y="631"/>
                    </a:cubicBezTo>
                    <a:lnTo>
                      <a:pt x="1895" y="334"/>
                    </a:lnTo>
                    <a:cubicBezTo>
                      <a:pt x="1878" y="317"/>
                      <a:pt x="1857" y="310"/>
                      <a:pt x="1836" y="310"/>
                    </a:cubicBezTo>
                    <a:cubicBezTo>
                      <a:pt x="1745" y="310"/>
                      <a:pt x="1639" y="447"/>
                      <a:pt x="1713" y="540"/>
                    </a:cubicBezTo>
                    <a:cubicBezTo>
                      <a:pt x="1804" y="631"/>
                      <a:pt x="1895" y="631"/>
                      <a:pt x="1987" y="722"/>
                    </a:cubicBezTo>
                    <a:cubicBezTo>
                      <a:pt x="2192" y="814"/>
                      <a:pt x="2283" y="905"/>
                      <a:pt x="2375" y="996"/>
                    </a:cubicBezTo>
                    <a:lnTo>
                      <a:pt x="2466" y="996"/>
                    </a:lnTo>
                    <a:cubicBezTo>
                      <a:pt x="2466" y="1293"/>
                      <a:pt x="2466" y="1681"/>
                      <a:pt x="2557" y="2046"/>
                    </a:cubicBezTo>
                    <a:cubicBezTo>
                      <a:pt x="2101" y="1681"/>
                      <a:pt x="1621" y="1293"/>
                      <a:pt x="1233" y="814"/>
                    </a:cubicBezTo>
                    <a:cubicBezTo>
                      <a:pt x="1207" y="760"/>
                      <a:pt x="1162" y="738"/>
                      <a:pt x="1118" y="738"/>
                    </a:cubicBezTo>
                    <a:cubicBezTo>
                      <a:pt x="1011" y="738"/>
                      <a:pt x="905" y="867"/>
                      <a:pt x="1051" y="996"/>
                    </a:cubicBezTo>
                    <a:cubicBezTo>
                      <a:pt x="1325" y="1384"/>
                      <a:pt x="1621" y="1772"/>
                      <a:pt x="1987" y="2138"/>
                    </a:cubicBezTo>
                    <a:cubicBezTo>
                      <a:pt x="1713" y="2138"/>
                      <a:pt x="1325" y="2252"/>
                      <a:pt x="1051" y="2252"/>
                    </a:cubicBezTo>
                    <a:cubicBezTo>
                      <a:pt x="754" y="2046"/>
                      <a:pt x="571" y="1864"/>
                      <a:pt x="389" y="1681"/>
                    </a:cubicBezTo>
                    <a:cubicBezTo>
                      <a:pt x="389" y="1600"/>
                      <a:pt x="357" y="1565"/>
                      <a:pt x="318" y="1565"/>
                    </a:cubicBezTo>
                    <a:cubicBezTo>
                      <a:pt x="259" y="1565"/>
                      <a:pt x="183" y="1648"/>
                      <a:pt x="183" y="1772"/>
                    </a:cubicBezTo>
                    <a:cubicBezTo>
                      <a:pt x="275" y="1955"/>
                      <a:pt x="389" y="2138"/>
                      <a:pt x="571" y="2252"/>
                    </a:cubicBezTo>
                    <a:cubicBezTo>
                      <a:pt x="389" y="2343"/>
                      <a:pt x="275" y="2343"/>
                      <a:pt x="183" y="2343"/>
                    </a:cubicBezTo>
                    <a:cubicBezTo>
                      <a:pt x="1" y="2343"/>
                      <a:pt x="1" y="2617"/>
                      <a:pt x="183" y="2617"/>
                    </a:cubicBezTo>
                    <a:lnTo>
                      <a:pt x="663" y="2617"/>
                    </a:lnTo>
                    <a:cubicBezTo>
                      <a:pt x="663" y="2708"/>
                      <a:pt x="571" y="2822"/>
                      <a:pt x="480" y="2822"/>
                    </a:cubicBezTo>
                    <a:cubicBezTo>
                      <a:pt x="389" y="3005"/>
                      <a:pt x="275" y="3096"/>
                      <a:pt x="183" y="3279"/>
                    </a:cubicBezTo>
                    <a:cubicBezTo>
                      <a:pt x="183" y="3360"/>
                      <a:pt x="230" y="3430"/>
                      <a:pt x="298" y="3430"/>
                    </a:cubicBezTo>
                    <a:cubicBezTo>
                      <a:pt x="325" y="3430"/>
                      <a:pt x="356" y="3419"/>
                      <a:pt x="389" y="3393"/>
                    </a:cubicBezTo>
                    <a:cubicBezTo>
                      <a:pt x="480" y="3279"/>
                      <a:pt x="571" y="3188"/>
                      <a:pt x="663" y="3005"/>
                    </a:cubicBezTo>
                    <a:cubicBezTo>
                      <a:pt x="845" y="2914"/>
                      <a:pt x="959" y="2708"/>
                      <a:pt x="1051" y="2617"/>
                    </a:cubicBezTo>
                    <a:lnTo>
                      <a:pt x="2101" y="2617"/>
                    </a:lnTo>
                    <a:cubicBezTo>
                      <a:pt x="1804" y="2914"/>
                      <a:pt x="1530" y="3096"/>
                      <a:pt x="1325" y="3393"/>
                    </a:cubicBezTo>
                    <a:cubicBezTo>
                      <a:pt x="1255" y="3533"/>
                      <a:pt x="1346" y="3727"/>
                      <a:pt x="1444" y="3727"/>
                    </a:cubicBezTo>
                    <a:cubicBezTo>
                      <a:pt x="1473" y="3727"/>
                      <a:pt x="1504" y="3709"/>
                      <a:pt x="1530" y="3667"/>
                    </a:cubicBezTo>
                    <a:cubicBezTo>
                      <a:pt x="1895" y="3393"/>
                      <a:pt x="2283" y="3096"/>
                      <a:pt x="2557" y="2708"/>
                    </a:cubicBezTo>
                    <a:cubicBezTo>
                      <a:pt x="2671" y="3096"/>
                      <a:pt x="2671" y="3393"/>
                      <a:pt x="2763" y="3758"/>
                    </a:cubicBezTo>
                    <a:cubicBezTo>
                      <a:pt x="2671" y="3849"/>
                      <a:pt x="2466" y="4055"/>
                      <a:pt x="2375" y="4238"/>
                    </a:cubicBezTo>
                    <a:lnTo>
                      <a:pt x="2466" y="4329"/>
                    </a:lnTo>
                    <a:cubicBezTo>
                      <a:pt x="2557" y="4238"/>
                      <a:pt x="2671" y="4146"/>
                      <a:pt x="2854" y="4055"/>
                    </a:cubicBezTo>
                    <a:lnTo>
                      <a:pt x="2854" y="4329"/>
                    </a:lnTo>
                    <a:cubicBezTo>
                      <a:pt x="2888" y="4406"/>
                      <a:pt x="2952" y="4438"/>
                      <a:pt x="3018" y="4438"/>
                    </a:cubicBezTo>
                    <a:cubicBezTo>
                      <a:pt x="3127" y="4438"/>
                      <a:pt x="3242" y="4351"/>
                      <a:pt x="3242" y="4238"/>
                    </a:cubicBezTo>
                    <a:lnTo>
                      <a:pt x="3242" y="4146"/>
                    </a:lnTo>
                    <a:cubicBezTo>
                      <a:pt x="3333" y="4238"/>
                      <a:pt x="3516" y="4420"/>
                      <a:pt x="3698" y="4534"/>
                    </a:cubicBezTo>
                    <a:cubicBezTo>
                      <a:pt x="3813" y="4534"/>
                      <a:pt x="3904" y="4420"/>
                      <a:pt x="3813" y="4329"/>
                    </a:cubicBezTo>
                    <a:cubicBezTo>
                      <a:pt x="3698" y="4146"/>
                      <a:pt x="3425" y="3964"/>
                      <a:pt x="3242" y="3758"/>
                    </a:cubicBezTo>
                    <a:cubicBezTo>
                      <a:pt x="3242" y="3576"/>
                      <a:pt x="3128" y="3393"/>
                      <a:pt x="3128" y="3188"/>
                    </a:cubicBezTo>
                    <a:lnTo>
                      <a:pt x="3128" y="3188"/>
                    </a:lnTo>
                    <a:cubicBezTo>
                      <a:pt x="3333" y="3279"/>
                      <a:pt x="3607" y="3484"/>
                      <a:pt x="3813" y="3576"/>
                    </a:cubicBezTo>
                    <a:cubicBezTo>
                      <a:pt x="3838" y="3588"/>
                      <a:pt x="3863" y="3594"/>
                      <a:pt x="3888" y="3594"/>
                    </a:cubicBezTo>
                    <a:cubicBezTo>
                      <a:pt x="4039" y="3594"/>
                      <a:pt x="4152" y="3377"/>
                      <a:pt x="3995" y="3279"/>
                    </a:cubicBezTo>
                    <a:cubicBezTo>
                      <a:pt x="3698" y="3005"/>
                      <a:pt x="3425" y="2822"/>
                      <a:pt x="3128" y="2526"/>
                    </a:cubicBezTo>
                    <a:cubicBezTo>
                      <a:pt x="3607" y="2526"/>
                      <a:pt x="4086" y="2526"/>
                      <a:pt x="4566" y="2434"/>
                    </a:cubicBezTo>
                    <a:cubicBezTo>
                      <a:pt x="4748" y="2708"/>
                      <a:pt x="5045" y="2914"/>
                      <a:pt x="5319" y="3096"/>
                    </a:cubicBezTo>
                    <a:cubicBezTo>
                      <a:pt x="5346" y="3123"/>
                      <a:pt x="5374" y="3134"/>
                      <a:pt x="5399" y="3134"/>
                    </a:cubicBezTo>
                    <a:cubicBezTo>
                      <a:pt x="5458" y="3134"/>
                      <a:pt x="5491" y="3070"/>
                      <a:pt x="5410" y="3005"/>
                    </a:cubicBezTo>
                    <a:cubicBezTo>
                      <a:pt x="5228" y="2708"/>
                      <a:pt x="4954" y="2526"/>
                      <a:pt x="4748" y="2343"/>
                    </a:cubicBezTo>
                    <a:cubicBezTo>
                      <a:pt x="4748" y="2252"/>
                      <a:pt x="4748" y="2138"/>
                      <a:pt x="4657" y="2138"/>
                    </a:cubicBezTo>
                    <a:cubicBezTo>
                      <a:pt x="4954" y="1955"/>
                      <a:pt x="5136" y="1681"/>
                      <a:pt x="5319" y="1476"/>
                    </a:cubicBezTo>
                    <a:cubicBezTo>
                      <a:pt x="5393" y="1402"/>
                      <a:pt x="5287" y="1268"/>
                      <a:pt x="5196" y="1268"/>
                    </a:cubicBezTo>
                    <a:cubicBezTo>
                      <a:pt x="5175" y="1268"/>
                      <a:pt x="5154" y="1276"/>
                      <a:pt x="5136" y="1293"/>
                    </a:cubicBezTo>
                    <a:cubicBezTo>
                      <a:pt x="4840" y="1476"/>
                      <a:pt x="4566" y="1772"/>
                      <a:pt x="4383" y="2046"/>
                    </a:cubicBezTo>
                    <a:lnTo>
                      <a:pt x="3242" y="2046"/>
                    </a:lnTo>
                    <a:cubicBezTo>
                      <a:pt x="3607" y="1681"/>
                      <a:pt x="3995" y="1202"/>
                      <a:pt x="4383" y="814"/>
                    </a:cubicBezTo>
                    <a:cubicBezTo>
                      <a:pt x="4512" y="685"/>
                      <a:pt x="4403" y="545"/>
                      <a:pt x="4295" y="545"/>
                    </a:cubicBezTo>
                    <a:cubicBezTo>
                      <a:pt x="4250" y="545"/>
                      <a:pt x="4205" y="570"/>
                      <a:pt x="4178" y="631"/>
                    </a:cubicBezTo>
                    <a:cubicBezTo>
                      <a:pt x="3813" y="905"/>
                      <a:pt x="3333" y="1293"/>
                      <a:pt x="2945" y="1681"/>
                    </a:cubicBezTo>
                    <a:cubicBezTo>
                      <a:pt x="2945" y="1476"/>
                      <a:pt x="2854" y="1202"/>
                      <a:pt x="2854" y="996"/>
                    </a:cubicBezTo>
                    <a:cubicBezTo>
                      <a:pt x="3037" y="814"/>
                      <a:pt x="3242" y="631"/>
                      <a:pt x="3333" y="334"/>
                    </a:cubicBezTo>
                    <a:cubicBezTo>
                      <a:pt x="3425" y="243"/>
                      <a:pt x="3333" y="152"/>
                      <a:pt x="3128" y="152"/>
                    </a:cubicBezTo>
                    <a:cubicBezTo>
                      <a:pt x="3037" y="243"/>
                      <a:pt x="2854" y="426"/>
                      <a:pt x="2763" y="540"/>
                    </a:cubicBezTo>
                    <a:cubicBezTo>
                      <a:pt x="2763" y="426"/>
                      <a:pt x="2671" y="243"/>
                      <a:pt x="2671" y="60"/>
                    </a:cubicBezTo>
                    <a:cubicBezTo>
                      <a:pt x="2671" y="23"/>
                      <a:pt x="2620" y="1"/>
                      <a:pt x="2561" y="1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47"/>
              <p:cNvSpPr/>
              <p:nvPr/>
            </p:nvSpPr>
            <p:spPr>
              <a:xfrm>
                <a:off x="1465399" y="3830126"/>
                <a:ext cx="124530" cy="102695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4534" extrusionOk="0">
                    <a:moveTo>
                      <a:pt x="2561" y="0"/>
                    </a:moveTo>
                    <a:cubicBezTo>
                      <a:pt x="2476" y="0"/>
                      <a:pt x="2375" y="44"/>
                      <a:pt x="2375" y="151"/>
                    </a:cubicBezTo>
                    <a:cubicBezTo>
                      <a:pt x="2375" y="334"/>
                      <a:pt x="2375" y="539"/>
                      <a:pt x="2489" y="722"/>
                    </a:cubicBezTo>
                    <a:cubicBezTo>
                      <a:pt x="2375" y="722"/>
                      <a:pt x="2283" y="631"/>
                      <a:pt x="2192" y="631"/>
                    </a:cubicBezTo>
                    <a:cubicBezTo>
                      <a:pt x="2101" y="539"/>
                      <a:pt x="2009" y="448"/>
                      <a:pt x="1918" y="334"/>
                    </a:cubicBezTo>
                    <a:cubicBezTo>
                      <a:pt x="1898" y="318"/>
                      <a:pt x="1876" y="311"/>
                      <a:pt x="1854" y="311"/>
                    </a:cubicBezTo>
                    <a:cubicBezTo>
                      <a:pt x="1748" y="311"/>
                      <a:pt x="1637" y="464"/>
                      <a:pt x="1713" y="539"/>
                    </a:cubicBezTo>
                    <a:cubicBezTo>
                      <a:pt x="1804" y="631"/>
                      <a:pt x="1918" y="631"/>
                      <a:pt x="2009" y="722"/>
                    </a:cubicBezTo>
                    <a:cubicBezTo>
                      <a:pt x="2192" y="813"/>
                      <a:pt x="2283" y="905"/>
                      <a:pt x="2375" y="1019"/>
                    </a:cubicBezTo>
                    <a:lnTo>
                      <a:pt x="2489" y="1019"/>
                    </a:lnTo>
                    <a:cubicBezTo>
                      <a:pt x="2489" y="1293"/>
                      <a:pt x="2489" y="1681"/>
                      <a:pt x="2580" y="2046"/>
                    </a:cubicBezTo>
                    <a:cubicBezTo>
                      <a:pt x="2101" y="1681"/>
                      <a:pt x="1621" y="1293"/>
                      <a:pt x="1233" y="813"/>
                    </a:cubicBezTo>
                    <a:cubicBezTo>
                      <a:pt x="1207" y="761"/>
                      <a:pt x="1165" y="738"/>
                      <a:pt x="1124" y="738"/>
                    </a:cubicBezTo>
                    <a:cubicBezTo>
                      <a:pt x="1022" y="738"/>
                      <a:pt x="921" y="873"/>
                      <a:pt x="1051" y="1019"/>
                    </a:cubicBezTo>
                    <a:cubicBezTo>
                      <a:pt x="1347" y="1384"/>
                      <a:pt x="1621" y="1772"/>
                      <a:pt x="2009" y="2160"/>
                    </a:cubicBezTo>
                    <a:cubicBezTo>
                      <a:pt x="1713" y="2160"/>
                      <a:pt x="1347" y="2251"/>
                      <a:pt x="1051" y="2251"/>
                    </a:cubicBezTo>
                    <a:cubicBezTo>
                      <a:pt x="777" y="2046"/>
                      <a:pt x="571" y="1863"/>
                      <a:pt x="389" y="1589"/>
                    </a:cubicBezTo>
                    <a:cubicBezTo>
                      <a:pt x="389" y="1558"/>
                      <a:pt x="375" y="1544"/>
                      <a:pt x="355" y="1544"/>
                    </a:cubicBezTo>
                    <a:cubicBezTo>
                      <a:pt x="302" y="1544"/>
                      <a:pt x="206" y="1640"/>
                      <a:pt x="206" y="1772"/>
                    </a:cubicBezTo>
                    <a:cubicBezTo>
                      <a:pt x="297" y="1955"/>
                      <a:pt x="389" y="2160"/>
                      <a:pt x="571" y="2251"/>
                    </a:cubicBezTo>
                    <a:cubicBezTo>
                      <a:pt x="389" y="2343"/>
                      <a:pt x="297" y="2343"/>
                      <a:pt x="206" y="2343"/>
                    </a:cubicBezTo>
                    <a:cubicBezTo>
                      <a:pt x="1" y="2343"/>
                      <a:pt x="1" y="2617"/>
                      <a:pt x="206" y="2617"/>
                    </a:cubicBezTo>
                    <a:lnTo>
                      <a:pt x="663" y="2617"/>
                    </a:lnTo>
                    <a:cubicBezTo>
                      <a:pt x="663" y="2731"/>
                      <a:pt x="571" y="2822"/>
                      <a:pt x="480" y="2822"/>
                    </a:cubicBezTo>
                    <a:cubicBezTo>
                      <a:pt x="389" y="3005"/>
                      <a:pt x="297" y="3096"/>
                      <a:pt x="206" y="3301"/>
                    </a:cubicBezTo>
                    <a:cubicBezTo>
                      <a:pt x="206" y="3366"/>
                      <a:pt x="252" y="3430"/>
                      <a:pt x="311" y="3430"/>
                    </a:cubicBezTo>
                    <a:cubicBezTo>
                      <a:pt x="335" y="3430"/>
                      <a:pt x="362" y="3419"/>
                      <a:pt x="389" y="3393"/>
                    </a:cubicBezTo>
                    <a:cubicBezTo>
                      <a:pt x="480" y="3301"/>
                      <a:pt x="571" y="3187"/>
                      <a:pt x="663" y="3005"/>
                    </a:cubicBezTo>
                    <a:lnTo>
                      <a:pt x="1051" y="2617"/>
                    </a:lnTo>
                    <a:lnTo>
                      <a:pt x="2101" y="2617"/>
                    </a:lnTo>
                    <a:cubicBezTo>
                      <a:pt x="1804" y="2913"/>
                      <a:pt x="1530" y="3096"/>
                      <a:pt x="1347" y="3393"/>
                    </a:cubicBezTo>
                    <a:cubicBezTo>
                      <a:pt x="1191" y="3531"/>
                      <a:pt x="1325" y="3736"/>
                      <a:pt x="1439" y="3736"/>
                    </a:cubicBezTo>
                    <a:cubicBezTo>
                      <a:pt x="1474" y="3736"/>
                      <a:pt x="1508" y="3716"/>
                      <a:pt x="1530" y="3667"/>
                    </a:cubicBezTo>
                    <a:cubicBezTo>
                      <a:pt x="1918" y="3393"/>
                      <a:pt x="2283" y="3096"/>
                      <a:pt x="2580" y="2731"/>
                    </a:cubicBezTo>
                    <a:cubicBezTo>
                      <a:pt x="2671" y="3096"/>
                      <a:pt x="2671" y="3393"/>
                      <a:pt x="2763" y="3758"/>
                    </a:cubicBezTo>
                    <a:cubicBezTo>
                      <a:pt x="2580" y="3872"/>
                      <a:pt x="2489" y="4055"/>
                      <a:pt x="2375" y="4237"/>
                    </a:cubicBezTo>
                    <a:cubicBezTo>
                      <a:pt x="2375" y="4237"/>
                      <a:pt x="2375" y="4328"/>
                      <a:pt x="2489" y="4328"/>
                    </a:cubicBezTo>
                    <a:cubicBezTo>
                      <a:pt x="2580" y="4237"/>
                      <a:pt x="2671" y="4146"/>
                      <a:pt x="2763" y="4055"/>
                    </a:cubicBezTo>
                    <a:cubicBezTo>
                      <a:pt x="2854" y="4146"/>
                      <a:pt x="2854" y="4237"/>
                      <a:pt x="2854" y="4328"/>
                    </a:cubicBezTo>
                    <a:cubicBezTo>
                      <a:pt x="2854" y="4409"/>
                      <a:pt x="2914" y="4444"/>
                      <a:pt x="2987" y="4444"/>
                    </a:cubicBezTo>
                    <a:cubicBezTo>
                      <a:pt x="3099" y="4444"/>
                      <a:pt x="3242" y="4362"/>
                      <a:pt x="3242" y="4237"/>
                    </a:cubicBezTo>
                    <a:lnTo>
                      <a:pt x="3242" y="4146"/>
                    </a:lnTo>
                    <a:lnTo>
                      <a:pt x="3630" y="4534"/>
                    </a:lnTo>
                    <a:cubicBezTo>
                      <a:pt x="3813" y="4534"/>
                      <a:pt x="3904" y="4443"/>
                      <a:pt x="3813" y="4328"/>
                    </a:cubicBezTo>
                    <a:lnTo>
                      <a:pt x="3242" y="3758"/>
                    </a:lnTo>
                    <a:cubicBezTo>
                      <a:pt x="3242" y="3575"/>
                      <a:pt x="3151" y="3393"/>
                      <a:pt x="3151" y="3187"/>
                    </a:cubicBezTo>
                    <a:lnTo>
                      <a:pt x="3151" y="3187"/>
                    </a:lnTo>
                    <a:cubicBezTo>
                      <a:pt x="3333" y="3301"/>
                      <a:pt x="3516" y="3484"/>
                      <a:pt x="3813" y="3575"/>
                    </a:cubicBezTo>
                    <a:cubicBezTo>
                      <a:pt x="3838" y="3588"/>
                      <a:pt x="3864" y="3594"/>
                      <a:pt x="3889" y="3594"/>
                    </a:cubicBezTo>
                    <a:cubicBezTo>
                      <a:pt x="4045" y="3594"/>
                      <a:pt x="4172" y="3380"/>
                      <a:pt x="3995" y="3301"/>
                    </a:cubicBezTo>
                    <a:cubicBezTo>
                      <a:pt x="3721" y="3005"/>
                      <a:pt x="3425" y="2822"/>
                      <a:pt x="3151" y="2525"/>
                    </a:cubicBezTo>
                    <a:cubicBezTo>
                      <a:pt x="3630" y="2525"/>
                      <a:pt x="4086" y="2525"/>
                      <a:pt x="4566" y="2434"/>
                    </a:cubicBezTo>
                    <a:cubicBezTo>
                      <a:pt x="4771" y="2731"/>
                      <a:pt x="5045" y="2913"/>
                      <a:pt x="5342" y="3096"/>
                    </a:cubicBezTo>
                    <a:cubicBezTo>
                      <a:pt x="5369" y="3123"/>
                      <a:pt x="5395" y="3134"/>
                      <a:pt x="5417" y="3134"/>
                    </a:cubicBezTo>
                    <a:cubicBezTo>
                      <a:pt x="5471" y="3134"/>
                      <a:pt x="5498" y="3069"/>
                      <a:pt x="5433" y="3005"/>
                    </a:cubicBezTo>
                    <a:cubicBezTo>
                      <a:pt x="5228" y="2731"/>
                      <a:pt x="4954" y="2525"/>
                      <a:pt x="4771" y="2343"/>
                    </a:cubicBezTo>
                    <a:cubicBezTo>
                      <a:pt x="4771" y="2251"/>
                      <a:pt x="4771" y="2160"/>
                      <a:pt x="4657" y="2160"/>
                    </a:cubicBezTo>
                    <a:cubicBezTo>
                      <a:pt x="4954" y="1955"/>
                      <a:pt x="5136" y="1681"/>
                      <a:pt x="5342" y="1384"/>
                    </a:cubicBezTo>
                    <a:cubicBezTo>
                      <a:pt x="5342" y="1384"/>
                      <a:pt x="5269" y="1267"/>
                      <a:pt x="5193" y="1267"/>
                    </a:cubicBezTo>
                    <a:cubicBezTo>
                      <a:pt x="5174" y="1267"/>
                      <a:pt x="5155" y="1274"/>
                      <a:pt x="5136" y="1293"/>
                    </a:cubicBezTo>
                    <a:cubicBezTo>
                      <a:pt x="4863" y="1475"/>
                      <a:pt x="4566" y="1772"/>
                      <a:pt x="4292" y="2046"/>
                    </a:cubicBezTo>
                    <a:lnTo>
                      <a:pt x="3242" y="2046"/>
                    </a:lnTo>
                    <a:cubicBezTo>
                      <a:pt x="3630" y="1681"/>
                      <a:pt x="3995" y="1201"/>
                      <a:pt x="4383" y="813"/>
                    </a:cubicBezTo>
                    <a:cubicBezTo>
                      <a:pt x="4512" y="684"/>
                      <a:pt x="4413" y="555"/>
                      <a:pt x="4312" y="555"/>
                    </a:cubicBezTo>
                    <a:cubicBezTo>
                      <a:pt x="4270" y="555"/>
                      <a:pt x="4227" y="577"/>
                      <a:pt x="4201" y="631"/>
                    </a:cubicBezTo>
                    <a:cubicBezTo>
                      <a:pt x="3813" y="905"/>
                      <a:pt x="3333" y="1293"/>
                      <a:pt x="2945" y="1681"/>
                    </a:cubicBezTo>
                    <a:cubicBezTo>
                      <a:pt x="2945" y="1475"/>
                      <a:pt x="2854" y="1201"/>
                      <a:pt x="2854" y="1019"/>
                    </a:cubicBezTo>
                    <a:cubicBezTo>
                      <a:pt x="3059" y="813"/>
                      <a:pt x="3242" y="631"/>
                      <a:pt x="3333" y="334"/>
                    </a:cubicBezTo>
                    <a:cubicBezTo>
                      <a:pt x="3425" y="243"/>
                      <a:pt x="3333" y="151"/>
                      <a:pt x="3151" y="151"/>
                    </a:cubicBezTo>
                    <a:cubicBezTo>
                      <a:pt x="2945" y="243"/>
                      <a:pt x="2854" y="448"/>
                      <a:pt x="2763" y="539"/>
                    </a:cubicBezTo>
                    <a:cubicBezTo>
                      <a:pt x="2763" y="448"/>
                      <a:pt x="2671" y="243"/>
                      <a:pt x="2671" y="60"/>
                    </a:cubicBezTo>
                    <a:cubicBezTo>
                      <a:pt x="2671" y="22"/>
                      <a:pt x="2620" y="0"/>
                      <a:pt x="2561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47"/>
              <p:cNvSpPr/>
              <p:nvPr/>
            </p:nvSpPr>
            <p:spPr>
              <a:xfrm>
                <a:off x="2807525" y="3459436"/>
                <a:ext cx="102831" cy="84099"/>
              </a:xfrm>
              <a:custGeom>
                <a:avLst/>
                <a:gdLst/>
                <a:ahLst/>
                <a:cxnLst/>
                <a:rect l="l" t="t" r="r" b="b"/>
                <a:pathLst>
                  <a:path w="4540" h="3713" extrusionOk="0">
                    <a:moveTo>
                      <a:pt x="2142" y="0"/>
                    </a:moveTo>
                    <a:cubicBezTo>
                      <a:pt x="2072" y="0"/>
                      <a:pt x="2009" y="45"/>
                      <a:pt x="2009" y="152"/>
                    </a:cubicBezTo>
                    <a:cubicBezTo>
                      <a:pt x="2009" y="266"/>
                      <a:pt x="2009" y="448"/>
                      <a:pt x="2100" y="631"/>
                    </a:cubicBezTo>
                    <a:cubicBezTo>
                      <a:pt x="2009" y="540"/>
                      <a:pt x="1895" y="540"/>
                      <a:pt x="1895" y="448"/>
                    </a:cubicBezTo>
                    <a:cubicBezTo>
                      <a:pt x="1803" y="448"/>
                      <a:pt x="1712" y="357"/>
                      <a:pt x="1621" y="266"/>
                    </a:cubicBezTo>
                    <a:cubicBezTo>
                      <a:pt x="1530" y="266"/>
                      <a:pt x="1438" y="357"/>
                      <a:pt x="1530" y="448"/>
                    </a:cubicBezTo>
                    <a:cubicBezTo>
                      <a:pt x="1530" y="540"/>
                      <a:pt x="1621" y="540"/>
                      <a:pt x="1712" y="631"/>
                    </a:cubicBezTo>
                    <a:cubicBezTo>
                      <a:pt x="1803" y="722"/>
                      <a:pt x="1895" y="722"/>
                      <a:pt x="2009" y="837"/>
                    </a:cubicBezTo>
                    <a:lnTo>
                      <a:pt x="2100" y="837"/>
                    </a:lnTo>
                    <a:lnTo>
                      <a:pt x="2100" y="1681"/>
                    </a:lnTo>
                    <a:cubicBezTo>
                      <a:pt x="1803" y="1407"/>
                      <a:pt x="1438" y="1019"/>
                      <a:pt x="1050" y="631"/>
                    </a:cubicBezTo>
                    <a:cubicBezTo>
                      <a:pt x="1026" y="607"/>
                      <a:pt x="994" y="596"/>
                      <a:pt x="962" y="596"/>
                    </a:cubicBezTo>
                    <a:cubicBezTo>
                      <a:pt x="873" y="596"/>
                      <a:pt x="783" y="685"/>
                      <a:pt x="868" y="837"/>
                    </a:cubicBezTo>
                    <a:cubicBezTo>
                      <a:pt x="1141" y="1110"/>
                      <a:pt x="1438" y="1498"/>
                      <a:pt x="1712" y="1772"/>
                    </a:cubicBezTo>
                    <a:cubicBezTo>
                      <a:pt x="1438" y="1772"/>
                      <a:pt x="1141" y="1772"/>
                      <a:pt x="868" y="1864"/>
                    </a:cubicBezTo>
                    <a:cubicBezTo>
                      <a:pt x="662" y="1681"/>
                      <a:pt x="571" y="1590"/>
                      <a:pt x="388" y="1293"/>
                    </a:cubicBezTo>
                    <a:cubicBezTo>
                      <a:pt x="388" y="1267"/>
                      <a:pt x="371" y="1256"/>
                      <a:pt x="350" y="1256"/>
                    </a:cubicBezTo>
                    <a:cubicBezTo>
                      <a:pt x="297" y="1256"/>
                      <a:pt x="215" y="1326"/>
                      <a:pt x="297" y="1407"/>
                    </a:cubicBezTo>
                    <a:cubicBezTo>
                      <a:pt x="297" y="1590"/>
                      <a:pt x="388" y="1772"/>
                      <a:pt x="480" y="1864"/>
                    </a:cubicBezTo>
                    <a:lnTo>
                      <a:pt x="183" y="1864"/>
                    </a:lnTo>
                    <a:cubicBezTo>
                      <a:pt x="0" y="1864"/>
                      <a:pt x="92" y="2160"/>
                      <a:pt x="183" y="2160"/>
                    </a:cubicBezTo>
                    <a:lnTo>
                      <a:pt x="662" y="2160"/>
                    </a:lnTo>
                    <a:cubicBezTo>
                      <a:pt x="571" y="2160"/>
                      <a:pt x="571" y="2252"/>
                      <a:pt x="480" y="2343"/>
                    </a:cubicBezTo>
                    <a:lnTo>
                      <a:pt x="183" y="2640"/>
                    </a:lnTo>
                    <a:cubicBezTo>
                      <a:pt x="183" y="2731"/>
                      <a:pt x="297" y="2822"/>
                      <a:pt x="388" y="2822"/>
                    </a:cubicBezTo>
                    <a:cubicBezTo>
                      <a:pt x="480" y="2731"/>
                      <a:pt x="571" y="2640"/>
                      <a:pt x="662" y="2434"/>
                    </a:cubicBezTo>
                    <a:cubicBezTo>
                      <a:pt x="753" y="2343"/>
                      <a:pt x="868" y="2252"/>
                      <a:pt x="868" y="2160"/>
                    </a:cubicBezTo>
                    <a:lnTo>
                      <a:pt x="1712" y="2160"/>
                    </a:lnTo>
                    <a:cubicBezTo>
                      <a:pt x="1530" y="2343"/>
                      <a:pt x="1324" y="2548"/>
                      <a:pt x="1141" y="2822"/>
                    </a:cubicBezTo>
                    <a:cubicBezTo>
                      <a:pt x="1069" y="2895"/>
                      <a:pt x="1169" y="3039"/>
                      <a:pt x="1259" y="3039"/>
                    </a:cubicBezTo>
                    <a:cubicBezTo>
                      <a:pt x="1282" y="3039"/>
                      <a:pt x="1305" y="3029"/>
                      <a:pt x="1324" y="3005"/>
                    </a:cubicBezTo>
                    <a:cubicBezTo>
                      <a:pt x="1621" y="2731"/>
                      <a:pt x="1895" y="2548"/>
                      <a:pt x="2191" y="2252"/>
                    </a:cubicBezTo>
                    <a:cubicBezTo>
                      <a:pt x="2191" y="2548"/>
                      <a:pt x="2283" y="2822"/>
                      <a:pt x="2283" y="3119"/>
                    </a:cubicBezTo>
                    <a:lnTo>
                      <a:pt x="2009" y="3393"/>
                    </a:lnTo>
                    <a:cubicBezTo>
                      <a:pt x="2009" y="3457"/>
                      <a:pt x="2009" y="3522"/>
                      <a:pt x="2041" y="3522"/>
                    </a:cubicBezTo>
                    <a:cubicBezTo>
                      <a:pt x="2055" y="3522"/>
                      <a:pt x="2073" y="3511"/>
                      <a:pt x="2100" y="3484"/>
                    </a:cubicBezTo>
                    <a:cubicBezTo>
                      <a:pt x="2191" y="3484"/>
                      <a:pt x="2283" y="3393"/>
                      <a:pt x="2374" y="3302"/>
                    </a:cubicBezTo>
                    <a:lnTo>
                      <a:pt x="2374" y="3484"/>
                    </a:lnTo>
                    <a:cubicBezTo>
                      <a:pt x="2374" y="3569"/>
                      <a:pt x="2425" y="3599"/>
                      <a:pt x="2484" y="3599"/>
                    </a:cubicBezTo>
                    <a:cubicBezTo>
                      <a:pt x="2568" y="3599"/>
                      <a:pt x="2671" y="3538"/>
                      <a:pt x="2671" y="3484"/>
                    </a:cubicBezTo>
                    <a:lnTo>
                      <a:pt x="2671" y="3393"/>
                    </a:lnTo>
                    <a:cubicBezTo>
                      <a:pt x="2762" y="3484"/>
                      <a:pt x="2945" y="3576"/>
                      <a:pt x="3036" y="3690"/>
                    </a:cubicBezTo>
                    <a:cubicBezTo>
                      <a:pt x="3056" y="3706"/>
                      <a:pt x="3075" y="3713"/>
                      <a:pt x="3093" y="3713"/>
                    </a:cubicBezTo>
                    <a:cubicBezTo>
                      <a:pt x="3176" y="3713"/>
                      <a:pt x="3225" y="3560"/>
                      <a:pt x="3150" y="3484"/>
                    </a:cubicBezTo>
                    <a:cubicBezTo>
                      <a:pt x="3036" y="3393"/>
                      <a:pt x="2853" y="3210"/>
                      <a:pt x="2671" y="3119"/>
                    </a:cubicBezTo>
                    <a:lnTo>
                      <a:pt x="2671" y="2640"/>
                    </a:lnTo>
                    <a:cubicBezTo>
                      <a:pt x="2762" y="2731"/>
                      <a:pt x="2945" y="2822"/>
                      <a:pt x="3150" y="2914"/>
                    </a:cubicBezTo>
                    <a:cubicBezTo>
                      <a:pt x="3185" y="2931"/>
                      <a:pt x="3217" y="2938"/>
                      <a:pt x="3244" y="2938"/>
                    </a:cubicBezTo>
                    <a:cubicBezTo>
                      <a:pt x="3361" y="2938"/>
                      <a:pt x="3407" y="2805"/>
                      <a:pt x="3333" y="2731"/>
                    </a:cubicBezTo>
                    <a:lnTo>
                      <a:pt x="2671" y="2069"/>
                    </a:lnTo>
                    <a:cubicBezTo>
                      <a:pt x="3036" y="2069"/>
                      <a:pt x="3424" y="2069"/>
                      <a:pt x="3721" y="1978"/>
                    </a:cubicBezTo>
                    <a:cubicBezTo>
                      <a:pt x="3995" y="2160"/>
                      <a:pt x="4177" y="2343"/>
                      <a:pt x="4383" y="2548"/>
                    </a:cubicBezTo>
                    <a:cubicBezTo>
                      <a:pt x="4409" y="2574"/>
                      <a:pt x="4435" y="2586"/>
                      <a:pt x="4457" y="2586"/>
                    </a:cubicBezTo>
                    <a:cubicBezTo>
                      <a:pt x="4511" y="2586"/>
                      <a:pt x="4539" y="2516"/>
                      <a:pt x="4474" y="2434"/>
                    </a:cubicBezTo>
                    <a:lnTo>
                      <a:pt x="3903" y="1864"/>
                    </a:lnTo>
                    <a:lnTo>
                      <a:pt x="3903" y="1772"/>
                    </a:lnTo>
                    <a:cubicBezTo>
                      <a:pt x="4086" y="1590"/>
                      <a:pt x="4177" y="1407"/>
                      <a:pt x="4383" y="1202"/>
                    </a:cubicBezTo>
                    <a:cubicBezTo>
                      <a:pt x="4474" y="1110"/>
                      <a:pt x="4383" y="1019"/>
                      <a:pt x="4291" y="1019"/>
                    </a:cubicBezTo>
                    <a:cubicBezTo>
                      <a:pt x="3995" y="1202"/>
                      <a:pt x="3721" y="1407"/>
                      <a:pt x="3607" y="1681"/>
                    </a:cubicBezTo>
                    <a:lnTo>
                      <a:pt x="2762" y="1681"/>
                    </a:lnTo>
                    <a:cubicBezTo>
                      <a:pt x="3036" y="1407"/>
                      <a:pt x="3333" y="1019"/>
                      <a:pt x="3607" y="631"/>
                    </a:cubicBezTo>
                    <a:cubicBezTo>
                      <a:pt x="3685" y="568"/>
                      <a:pt x="3655" y="462"/>
                      <a:pt x="3569" y="462"/>
                    </a:cubicBezTo>
                    <a:cubicBezTo>
                      <a:pt x="3531" y="462"/>
                      <a:pt x="3481" y="483"/>
                      <a:pt x="3424" y="540"/>
                    </a:cubicBezTo>
                    <a:cubicBezTo>
                      <a:pt x="3150" y="837"/>
                      <a:pt x="2762" y="1110"/>
                      <a:pt x="2465" y="1407"/>
                    </a:cubicBezTo>
                    <a:cubicBezTo>
                      <a:pt x="2465" y="1202"/>
                      <a:pt x="2374" y="1019"/>
                      <a:pt x="2374" y="837"/>
                    </a:cubicBezTo>
                    <a:cubicBezTo>
                      <a:pt x="2579" y="631"/>
                      <a:pt x="2762" y="540"/>
                      <a:pt x="2762" y="357"/>
                    </a:cubicBezTo>
                    <a:cubicBezTo>
                      <a:pt x="2829" y="206"/>
                      <a:pt x="2797" y="116"/>
                      <a:pt x="2739" y="116"/>
                    </a:cubicBezTo>
                    <a:cubicBezTo>
                      <a:pt x="2719" y="116"/>
                      <a:pt x="2695" y="128"/>
                      <a:pt x="2671" y="152"/>
                    </a:cubicBezTo>
                    <a:cubicBezTo>
                      <a:pt x="2465" y="266"/>
                      <a:pt x="2374" y="357"/>
                      <a:pt x="2283" y="448"/>
                    </a:cubicBezTo>
                    <a:lnTo>
                      <a:pt x="2283" y="60"/>
                    </a:lnTo>
                    <a:cubicBezTo>
                      <a:pt x="2245" y="23"/>
                      <a:pt x="2191" y="0"/>
                      <a:pt x="2142" y="0"/>
                    </a:cubicBezTo>
                    <a:close/>
                  </a:path>
                </a:pathLst>
              </a:custGeom>
              <a:solidFill>
                <a:srgbClr val="F5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47"/>
              <p:cNvSpPr/>
              <p:nvPr/>
            </p:nvSpPr>
            <p:spPr>
              <a:xfrm>
                <a:off x="1457132" y="3439594"/>
                <a:ext cx="124620" cy="278958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12316" extrusionOk="0">
                    <a:moveTo>
                      <a:pt x="4931" y="1"/>
                    </a:moveTo>
                    <a:cubicBezTo>
                      <a:pt x="2945" y="275"/>
                      <a:pt x="1895" y="3310"/>
                      <a:pt x="1324" y="4931"/>
                    </a:cubicBezTo>
                    <a:cubicBezTo>
                      <a:pt x="662" y="6848"/>
                      <a:pt x="1" y="9975"/>
                      <a:pt x="1324" y="11870"/>
                    </a:cubicBezTo>
                    <a:cubicBezTo>
                      <a:pt x="1574" y="12169"/>
                      <a:pt x="1897" y="12315"/>
                      <a:pt x="2205" y="12315"/>
                    </a:cubicBezTo>
                    <a:cubicBezTo>
                      <a:pt x="2602" y="12315"/>
                      <a:pt x="2973" y="12072"/>
                      <a:pt x="3128" y="11596"/>
                    </a:cubicBezTo>
                    <a:cubicBezTo>
                      <a:pt x="3790" y="9793"/>
                      <a:pt x="3310" y="7510"/>
                      <a:pt x="3790" y="5593"/>
                    </a:cubicBezTo>
                    <a:cubicBezTo>
                      <a:pt x="4086" y="3790"/>
                      <a:pt x="5501" y="1986"/>
                      <a:pt x="5319" y="183"/>
                    </a:cubicBezTo>
                    <a:cubicBezTo>
                      <a:pt x="5228" y="1"/>
                      <a:pt x="5022" y="1"/>
                      <a:pt x="49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47"/>
              <p:cNvSpPr/>
              <p:nvPr/>
            </p:nvSpPr>
            <p:spPr>
              <a:xfrm>
                <a:off x="1891921" y="3468745"/>
                <a:ext cx="90509" cy="28305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12497" extrusionOk="0">
                    <a:moveTo>
                      <a:pt x="3423" y="1"/>
                    </a:moveTo>
                    <a:cubicBezTo>
                      <a:pt x="3303" y="1"/>
                      <a:pt x="3175" y="42"/>
                      <a:pt x="3059" y="129"/>
                    </a:cubicBezTo>
                    <a:cubicBezTo>
                      <a:pt x="1439" y="1567"/>
                      <a:pt x="868" y="3849"/>
                      <a:pt x="571" y="5926"/>
                    </a:cubicBezTo>
                    <a:cubicBezTo>
                      <a:pt x="297" y="7844"/>
                      <a:pt x="1" y="10309"/>
                      <a:pt x="1233" y="12021"/>
                    </a:cubicBezTo>
                    <a:cubicBezTo>
                      <a:pt x="1415" y="12332"/>
                      <a:pt x="1764" y="12496"/>
                      <a:pt x="2101" y="12496"/>
                    </a:cubicBezTo>
                    <a:cubicBezTo>
                      <a:pt x="2482" y="12496"/>
                      <a:pt x="2848" y="12286"/>
                      <a:pt x="2945" y="11838"/>
                    </a:cubicBezTo>
                    <a:cubicBezTo>
                      <a:pt x="3424" y="10012"/>
                      <a:pt x="3059" y="8118"/>
                      <a:pt x="3151" y="6223"/>
                    </a:cubicBezTo>
                    <a:cubicBezTo>
                      <a:pt x="3242" y="4306"/>
                      <a:pt x="3995" y="2411"/>
                      <a:pt x="3904" y="517"/>
                    </a:cubicBezTo>
                    <a:cubicBezTo>
                      <a:pt x="3904" y="190"/>
                      <a:pt x="3681" y="1"/>
                      <a:pt x="34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47"/>
              <p:cNvSpPr/>
              <p:nvPr/>
            </p:nvSpPr>
            <p:spPr>
              <a:xfrm>
                <a:off x="2340165" y="3494068"/>
                <a:ext cx="77554" cy="263103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11616" extrusionOk="0">
                    <a:moveTo>
                      <a:pt x="1348" y="1"/>
                    </a:moveTo>
                    <a:cubicBezTo>
                      <a:pt x="1220" y="1"/>
                      <a:pt x="1104" y="45"/>
                      <a:pt x="1050" y="152"/>
                    </a:cubicBezTo>
                    <a:cubicBezTo>
                      <a:pt x="91" y="1385"/>
                      <a:pt x="388" y="3302"/>
                      <a:pt x="388" y="4717"/>
                    </a:cubicBezTo>
                    <a:cubicBezTo>
                      <a:pt x="388" y="6817"/>
                      <a:pt x="0" y="8894"/>
                      <a:pt x="571" y="10903"/>
                    </a:cubicBezTo>
                    <a:cubicBezTo>
                      <a:pt x="754" y="11400"/>
                      <a:pt x="1147" y="11615"/>
                      <a:pt x="1540" y="11615"/>
                    </a:cubicBezTo>
                    <a:cubicBezTo>
                      <a:pt x="1976" y="11615"/>
                      <a:pt x="2412" y="11348"/>
                      <a:pt x="2557" y="10903"/>
                    </a:cubicBezTo>
                    <a:cubicBezTo>
                      <a:pt x="3424" y="9008"/>
                      <a:pt x="3036" y="6726"/>
                      <a:pt x="2945" y="4717"/>
                    </a:cubicBezTo>
                    <a:cubicBezTo>
                      <a:pt x="2762" y="3188"/>
                      <a:pt x="2762" y="1202"/>
                      <a:pt x="1621" y="61"/>
                    </a:cubicBezTo>
                    <a:cubicBezTo>
                      <a:pt x="1536" y="23"/>
                      <a:pt x="1439" y="1"/>
                      <a:pt x="13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47"/>
              <p:cNvSpPr/>
              <p:nvPr/>
            </p:nvSpPr>
            <p:spPr>
              <a:xfrm>
                <a:off x="2733663" y="3429515"/>
                <a:ext cx="101789" cy="245571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10842" extrusionOk="0">
                    <a:moveTo>
                      <a:pt x="598" y="1"/>
                    </a:moveTo>
                    <a:cubicBezTo>
                      <a:pt x="284" y="1"/>
                      <a:pt x="0" y="256"/>
                      <a:pt x="134" y="628"/>
                    </a:cubicBezTo>
                    <a:cubicBezTo>
                      <a:pt x="591" y="2249"/>
                      <a:pt x="1070" y="3755"/>
                      <a:pt x="1275" y="5467"/>
                    </a:cubicBezTo>
                    <a:cubicBezTo>
                      <a:pt x="1458" y="7088"/>
                      <a:pt x="1367" y="8617"/>
                      <a:pt x="1549" y="10238"/>
                    </a:cubicBezTo>
                    <a:cubicBezTo>
                      <a:pt x="1633" y="10666"/>
                      <a:pt x="1942" y="10841"/>
                      <a:pt x="2269" y="10841"/>
                    </a:cubicBezTo>
                    <a:cubicBezTo>
                      <a:pt x="2657" y="10841"/>
                      <a:pt x="3071" y="10596"/>
                      <a:pt x="3170" y="10238"/>
                    </a:cubicBezTo>
                    <a:cubicBezTo>
                      <a:pt x="4494" y="6996"/>
                      <a:pt x="3079" y="2911"/>
                      <a:pt x="1070" y="240"/>
                    </a:cubicBezTo>
                    <a:cubicBezTo>
                      <a:pt x="943" y="73"/>
                      <a:pt x="766" y="1"/>
                      <a:pt x="5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47"/>
              <p:cNvSpPr/>
              <p:nvPr/>
            </p:nvSpPr>
            <p:spPr>
              <a:xfrm>
                <a:off x="1327891" y="3763172"/>
                <a:ext cx="72276" cy="151053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6669" extrusionOk="0">
                    <a:moveTo>
                      <a:pt x="2260" y="0"/>
                    </a:moveTo>
                    <a:cubicBezTo>
                      <a:pt x="2055" y="0"/>
                      <a:pt x="1854" y="76"/>
                      <a:pt x="1712" y="254"/>
                    </a:cubicBezTo>
                    <a:cubicBezTo>
                      <a:pt x="571" y="1692"/>
                      <a:pt x="0" y="4249"/>
                      <a:pt x="662" y="6052"/>
                    </a:cubicBezTo>
                    <a:cubicBezTo>
                      <a:pt x="803" y="6451"/>
                      <a:pt x="1173" y="6669"/>
                      <a:pt x="1539" y="6669"/>
                    </a:cubicBezTo>
                    <a:cubicBezTo>
                      <a:pt x="1886" y="6669"/>
                      <a:pt x="2230" y="6474"/>
                      <a:pt x="2374" y="6052"/>
                    </a:cubicBezTo>
                    <a:cubicBezTo>
                      <a:pt x="2557" y="5207"/>
                      <a:pt x="2648" y="4431"/>
                      <a:pt x="2739" y="3587"/>
                    </a:cubicBezTo>
                    <a:cubicBezTo>
                      <a:pt x="2853" y="2719"/>
                      <a:pt x="3127" y="1784"/>
                      <a:pt x="3127" y="825"/>
                    </a:cubicBezTo>
                    <a:cubicBezTo>
                      <a:pt x="3190" y="369"/>
                      <a:pt x="2713" y="0"/>
                      <a:pt x="22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47"/>
              <p:cNvSpPr/>
              <p:nvPr/>
            </p:nvSpPr>
            <p:spPr>
              <a:xfrm>
                <a:off x="1648411" y="3810511"/>
                <a:ext cx="62582" cy="183624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8107" extrusionOk="0">
                    <a:moveTo>
                      <a:pt x="1699" y="1"/>
                    </a:moveTo>
                    <a:cubicBezTo>
                      <a:pt x="1488" y="1"/>
                      <a:pt x="1272" y="106"/>
                      <a:pt x="1142" y="356"/>
                    </a:cubicBezTo>
                    <a:cubicBezTo>
                      <a:pt x="1" y="2455"/>
                      <a:pt x="298" y="5583"/>
                      <a:pt x="1256" y="7682"/>
                    </a:cubicBezTo>
                    <a:cubicBezTo>
                      <a:pt x="1354" y="7985"/>
                      <a:pt x="1552" y="8106"/>
                      <a:pt x="1770" y="8106"/>
                    </a:cubicBezTo>
                    <a:cubicBezTo>
                      <a:pt x="2160" y="8106"/>
                      <a:pt x="2613" y="7719"/>
                      <a:pt x="2671" y="7294"/>
                    </a:cubicBezTo>
                    <a:cubicBezTo>
                      <a:pt x="2763" y="6153"/>
                      <a:pt x="2671" y="4921"/>
                      <a:pt x="2580" y="3779"/>
                    </a:cubicBezTo>
                    <a:cubicBezTo>
                      <a:pt x="2580" y="2638"/>
                      <a:pt x="2671" y="1497"/>
                      <a:pt x="2283" y="447"/>
                    </a:cubicBezTo>
                    <a:cubicBezTo>
                      <a:pt x="2232" y="177"/>
                      <a:pt x="1970" y="1"/>
                      <a:pt x="16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47"/>
              <p:cNvSpPr/>
              <p:nvPr/>
            </p:nvSpPr>
            <p:spPr>
              <a:xfrm>
                <a:off x="2118376" y="3831553"/>
                <a:ext cx="53771" cy="138641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6121" extrusionOk="0">
                    <a:moveTo>
                      <a:pt x="1055" y="1"/>
                    </a:moveTo>
                    <a:cubicBezTo>
                      <a:pt x="963" y="1"/>
                      <a:pt x="863" y="28"/>
                      <a:pt x="753" y="88"/>
                    </a:cubicBezTo>
                    <a:cubicBezTo>
                      <a:pt x="0" y="476"/>
                      <a:pt x="91" y="1526"/>
                      <a:pt x="0" y="2280"/>
                    </a:cubicBezTo>
                    <a:cubicBezTo>
                      <a:pt x="0" y="3421"/>
                      <a:pt x="0" y="4471"/>
                      <a:pt x="274" y="5521"/>
                    </a:cubicBezTo>
                    <a:cubicBezTo>
                      <a:pt x="427" y="5908"/>
                      <a:pt x="851" y="6121"/>
                      <a:pt x="1252" y="6121"/>
                    </a:cubicBezTo>
                    <a:cubicBezTo>
                      <a:pt x="1631" y="6121"/>
                      <a:pt x="1988" y="5931"/>
                      <a:pt x="2077" y="5521"/>
                    </a:cubicBezTo>
                    <a:cubicBezTo>
                      <a:pt x="2374" y="4174"/>
                      <a:pt x="2191" y="2942"/>
                      <a:pt x="1986" y="1709"/>
                    </a:cubicBezTo>
                    <a:cubicBezTo>
                      <a:pt x="1906" y="1290"/>
                      <a:pt x="1687" y="1"/>
                      <a:pt x="10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47"/>
              <p:cNvSpPr/>
              <p:nvPr/>
            </p:nvSpPr>
            <p:spPr>
              <a:xfrm>
                <a:off x="2549021" y="3815675"/>
                <a:ext cx="58437" cy="117757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199" extrusionOk="0">
                    <a:moveTo>
                      <a:pt x="1094" y="0"/>
                    </a:moveTo>
                    <a:cubicBezTo>
                      <a:pt x="937" y="0"/>
                      <a:pt x="776" y="68"/>
                      <a:pt x="663" y="219"/>
                    </a:cubicBezTo>
                    <a:cubicBezTo>
                      <a:pt x="1" y="1451"/>
                      <a:pt x="183" y="3551"/>
                      <a:pt x="754" y="4784"/>
                    </a:cubicBezTo>
                    <a:cubicBezTo>
                      <a:pt x="882" y="5070"/>
                      <a:pt x="1151" y="5198"/>
                      <a:pt x="1423" y="5198"/>
                    </a:cubicBezTo>
                    <a:cubicBezTo>
                      <a:pt x="1779" y="5198"/>
                      <a:pt x="2140" y="4977"/>
                      <a:pt x="2192" y="4601"/>
                    </a:cubicBezTo>
                    <a:cubicBezTo>
                      <a:pt x="2580" y="3255"/>
                      <a:pt x="2283" y="1269"/>
                      <a:pt x="1439" y="128"/>
                    </a:cubicBezTo>
                    <a:cubicBezTo>
                      <a:pt x="1346" y="45"/>
                      <a:pt x="1222" y="0"/>
                      <a:pt x="10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47"/>
              <p:cNvSpPr/>
              <p:nvPr/>
            </p:nvSpPr>
            <p:spPr>
              <a:xfrm>
                <a:off x="2837514" y="3751055"/>
                <a:ext cx="51710" cy="85594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779" extrusionOk="0">
                    <a:moveTo>
                      <a:pt x="601" y="0"/>
                    </a:moveTo>
                    <a:cubicBezTo>
                      <a:pt x="437" y="0"/>
                      <a:pt x="272" y="85"/>
                      <a:pt x="206" y="219"/>
                    </a:cubicBezTo>
                    <a:cubicBezTo>
                      <a:pt x="0" y="698"/>
                      <a:pt x="114" y="1269"/>
                      <a:pt x="206" y="1839"/>
                    </a:cubicBezTo>
                    <a:cubicBezTo>
                      <a:pt x="297" y="2410"/>
                      <a:pt x="297" y="3163"/>
                      <a:pt x="776" y="3551"/>
                    </a:cubicBezTo>
                    <a:cubicBezTo>
                      <a:pt x="965" y="3704"/>
                      <a:pt x="1167" y="3779"/>
                      <a:pt x="1355" y="3779"/>
                    </a:cubicBezTo>
                    <a:cubicBezTo>
                      <a:pt x="1644" y="3779"/>
                      <a:pt x="1898" y="3601"/>
                      <a:pt x="2009" y="3254"/>
                    </a:cubicBezTo>
                    <a:cubicBezTo>
                      <a:pt x="2283" y="2592"/>
                      <a:pt x="1917" y="2022"/>
                      <a:pt x="1621" y="1451"/>
                    </a:cubicBezTo>
                    <a:cubicBezTo>
                      <a:pt x="1438" y="881"/>
                      <a:pt x="1255" y="310"/>
                      <a:pt x="776" y="36"/>
                    </a:cubicBezTo>
                    <a:cubicBezTo>
                      <a:pt x="721" y="12"/>
                      <a:pt x="661" y="0"/>
                      <a:pt x="6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47"/>
              <p:cNvSpPr/>
              <p:nvPr/>
            </p:nvSpPr>
            <p:spPr>
              <a:xfrm>
                <a:off x="1974118" y="3919684"/>
                <a:ext cx="757416" cy="538413"/>
              </a:xfrm>
              <a:custGeom>
                <a:avLst/>
                <a:gdLst/>
                <a:ahLst/>
                <a:cxnLst/>
                <a:rect l="l" t="t" r="r" b="b"/>
                <a:pathLst>
                  <a:path w="33440" h="23771" extrusionOk="0">
                    <a:moveTo>
                      <a:pt x="32964" y="1"/>
                    </a:moveTo>
                    <a:cubicBezTo>
                      <a:pt x="32941" y="1"/>
                      <a:pt x="32917" y="3"/>
                      <a:pt x="32892" y="9"/>
                    </a:cubicBezTo>
                    <a:cubicBezTo>
                      <a:pt x="30427" y="101"/>
                      <a:pt x="28053" y="854"/>
                      <a:pt x="25565" y="1242"/>
                    </a:cubicBezTo>
                    <a:cubicBezTo>
                      <a:pt x="22529" y="1812"/>
                      <a:pt x="19494" y="2292"/>
                      <a:pt x="16344" y="2657"/>
                    </a:cubicBezTo>
                    <a:cubicBezTo>
                      <a:pt x="11025" y="3342"/>
                      <a:pt x="5593" y="3342"/>
                      <a:pt x="275" y="4095"/>
                    </a:cubicBezTo>
                    <a:cubicBezTo>
                      <a:pt x="1" y="4095"/>
                      <a:pt x="1" y="4483"/>
                      <a:pt x="275" y="4574"/>
                    </a:cubicBezTo>
                    <a:cubicBezTo>
                      <a:pt x="2116" y="4818"/>
                      <a:pt x="3957" y="4899"/>
                      <a:pt x="5798" y="4899"/>
                    </a:cubicBezTo>
                    <a:cubicBezTo>
                      <a:pt x="6719" y="4899"/>
                      <a:pt x="7640" y="4879"/>
                      <a:pt x="8560" y="4848"/>
                    </a:cubicBezTo>
                    <a:lnTo>
                      <a:pt x="8560" y="4848"/>
                    </a:lnTo>
                    <a:cubicBezTo>
                      <a:pt x="8172" y="7519"/>
                      <a:pt x="8446" y="10463"/>
                      <a:pt x="8264" y="13225"/>
                    </a:cubicBezTo>
                    <a:cubicBezTo>
                      <a:pt x="8172" y="14937"/>
                      <a:pt x="8081" y="16649"/>
                      <a:pt x="7876" y="18361"/>
                    </a:cubicBezTo>
                    <a:cubicBezTo>
                      <a:pt x="7693" y="19981"/>
                      <a:pt x="7214" y="21693"/>
                      <a:pt x="7419" y="23314"/>
                    </a:cubicBezTo>
                    <a:cubicBezTo>
                      <a:pt x="7480" y="23557"/>
                      <a:pt x="7754" y="23770"/>
                      <a:pt x="7984" y="23770"/>
                    </a:cubicBezTo>
                    <a:cubicBezTo>
                      <a:pt x="8099" y="23770"/>
                      <a:pt x="8203" y="23717"/>
                      <a:pt x="8264" y="23588"/>
                    </a:cubicBezTo>
                    <a:cubicBezTo>
                      <a:pt x="9405" y="21031"/>
                      <a:pt x="9314" y="17493"/>
                      <a:pt x="9496" y="14754"/>
                    </a:cubicBezTo>
                    <a:cubicBezTo>
                      <a:pt x="9793" y="11605"/>
                      <a:pt x="10067" y="7907"/>
                      <a:pt x="9314" y="4757"/>
                    </a:cubicBezTo>
                    <a:cubicBezTo>
                      <a:pt x="11984" y="4574"/>
                      <a:pt x="14541" y="4278"/>
                      <a:pt x="17120" y="4004"/>
                    </a:cubicBezTo>
                    <a:cubicBezTo>
                      <a:pt x="19859" y="3616"/>
                      <a:pt x="22529" y="3228"/>
                      <a:pt x="25200" y="2657"/>
                    </a:cubicBezTo>
                    <a:cubicBezTo>
                      <a:pt x="27848" y="2201"/>
                      <a:pt x="30701" y="1812"/>
                      <a:pt x="33098" y="671"/>
                    </a:cubicBezTo>
                    <a:cubicBezTo>
                      <a:pt x="33439" y="586"/>
                      <a:pt x="33301" y="1"/>
                      <a:pt x="32964" y="1"/>
                    </a:cubicBezTo>
                    <a:close/>
                  </a:path>
                </a:pathLst>
              </a:custGeom>
              <a:solidFill>
                <a:srgbClr val="CD2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47"/>
              <p:cNvSpPr/>
              <p:nvPr/>
            </p:nvSpPr>
            <p:spPr>
              <a:xfrm>
                <a:off x="2223834" y="4104825"/>
                <a:ext cx="483985" cy="84439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3728" extrusionOk="0">
                    <a:moveTo>
                      <a:pt x="20709" y="1"/>
                    </a:moveTo>
                    <a:cubicBezTo>
                      <a:pt x="20685" y="1"/>
                      <a:pt x="20660" y="3"/>
                      <a:pt x="20635" y="7"/>
                    </a:cubicBezTo>
                    <a:cubicBezTo>
                      <a:pt x="17302" y="395"/>
                      <a:pt x="13970" y="1148"/>
                      <a:pt x="10660" y="1445"/>
                    </a:cubicBezTo>
                    <a:cubicBezTo>
                      <a:pt x="10241" y="1468"/>
                      <a:pt x="9821" y="1477"/>
                      <a:pt x="9400" y="1477"/>
                    </a:cubicBezTo>
                    <a:cubicBezTo>
                      <a:pt x="7217" y="1477"/>
                      <a:pt x="5005" y="1219"/>
                      <a:pt x="2814" y="1219"/>
                    </a:cubicBezTo>
                    <a:cubicBezTo>
                      <a:pt x="2063" y="1219"/>
                      <a:pt x="1315" y="1249"/>
                      <a:pt x="571" y="1331"/>
                    </a:cubicBezTo>
                    <a:cubicBezTo>
                      <a:pt x="183" y="1331"/>
                      <a:pt x="0" y="1810"/>
                      <a:pt x="388" y="2015"/>
                    </a:cubicBezTo>
                    <a:cubicBezTo>
                      <a:pt x="3333" y="3727"/>
                      <a:pt x="7327" y="3727"/>
                      <a:pt x="10660" y="3727"/>
                    </a:cubicBezTo>
                    <a:cubicBezTo>
                      <a:pt x="14084" y="3613"/>
                      <a:pt x="17873" y="2860"/>
                      <a:pt x="20931" y="1148"/>
                    </a:cubicBezTo>
                    <a:cubicBezTo>
                      <a:pt x="21367" y="886"/>
                      <a:pt x="21220" y="1"/>
                      <a:pt x="207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47"/>
              <p:cNvSpPr/>
              <p:nvPr/>
            </p:nvSpPr>
            <p:spPr>
              <a:xfrm>
                <a:off x="2230041" y="4402242"/>
                <a:ext cx="478232" cy="66432"/>
              </a:xfrm>
              <a:custGeom>
                <a:avLst/>
                <a:gdLst/>
                <a:ahLst/>
                <a:cxnLst/>
                <a:rect l="l" t="t" r="r" b="b"/>
                <a:pathLst>
                  <a:path w="21114" h="2933" extrusionOk="0">
                    <a:moveTo>
                      <a:pt x="685" y="0"/>
                    </a:moveTo>
                    <a:cubicBezTo>
                      <a:pt x="297" y="0"/>
                      <a:pt x="0" y="480"/>
                      <a:pt x="388" y="662"/>
                    </a:cubicBezTo>
                    <a:cubicBezTo>
                      <a:pt x="3424" y="2009"/>
                      <a:pt x="6757" y="2580"/>
                      <a:pt x="10089" y="2853"/>
                    </a:cubicBezTo>
                    <a:cubicBezTo>
                      <a:pt x="10887" y="2898"/>
                      <a:pt x="11760" y="2932"/>
                      <a:pt x="12665" y="2932"/>
                    </a:cubicBezTo>
                    <a:cubicBezTo>
                      <a:pt x="15435" y="2932"/>
                      <a:pt x="18507" y="2615"/>
                      <a:pt x="20657" y="1324"/>
                    </a:cubicBezTo>
                    <a:cubicBezTo>
                      <a:pt x="21114" y="1050"/>
                      <a:pt x="20931" y="297"/>
                      <a:pt x="20361" y="297"/>
                    </a:cubicBezTo>
                    <a:cubicBezTo>
                      <a:pt x="20170" y="283"/>
                      <a:pt x="19977" y="276"/>
                      <a:pt x="19781" y="276"/>
                    </a:cubicBezTo>
                    <a:cubicBezTo>
                      <a:pt x="18408" y="276"/>
                      <a:pt x="16932" y="594"/>
                      <a:pt x="15613" y="753"/>
                    </a:cubicBezTo>
                    <a:cubicBezTo>
                      <a:pt x="13992" y="959"/>
                      <a:pt x="12372" y="1050"/>
                      <a:pt x="10751" y="1050"/>
                    </a:cubicBezTo>
                    <a:cubicBezTo>
                      <a:pt x="10506" y="1057"/>
                      <a:pt x="10262" y="1060"/>
                      <a:pt x="10018" y="1060"/>
                    </a:cubicBezTo>
                    <a:cubicBezTo>
                      <a:pt x="6851" y="1060"/>
                      <a:pt x="3758" y="53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47"/>
              <p:cNvSpPr/>
              <p:nvPr/>
            </p:nvSpPr>
            <p:spPr>
              <a:xfrm>
                <a:off x="2006530" y="4147362"/>
                <a:ext cx="124779" cy="59841"/>
              </a:xfrm>
              <a:custGeom>
                <a:avLst/>
                <a:gdLst/>
                <a:ahLst/>
                <a:cxnLst/>
                <a:rect l="l" t="t" r="r" b="b"/>
                <a:pathLst>
                  <a:path w="5509" h="2642" extrusionOk="0">
                    <a:moveTo>
                      <a:pt x="364" y="1"/>
                    </a:moveTo>
                    <a:cubicBezTo>
                      <a:pt x="192" y="1"/>
                      <a:pt x="0" y="168"/>
                      <a:pt x="76" y="320"/>
                    </a:cubicBezTo>
                    <a:cubicBezTo>
                      <a:pt x="542" y="1793"/>
                      <a:pt x="2349" y="2642"/>
                      <a:pt x="3928" y="2642"/>
                    </a:cubicBezTo>
                    <a:cubicBezTo>
                      <a:pt x="4282" y="2642"/>
                      <a:pt x="4625" y="2599"/>
                      <a:pt x="4938" y="2511"/>
                    </a:cubicBezTo>
                    <a:cubicBezTo>
                      <a:pt x="5509" y="2420"/>
                      <a:pt x="5303" y="1553"/>
                      <a:pt x="4733" y="1461"/>
                    </a:cubicBezTo>
                    <a:cubicBezTo>
                      <a:pt x="3979" y="1370"/>
                      <a:pt x="3226" y="1279"/>
                      <a:pt x="2564" y="1073"/>
                    </a:cubicBezTo>
                    <a:cubicBezTo>
                      <a:pt x="1788" y="799"/>
                      <a:pt x="1126" y="320"/>
                      <a:pt x="464" y="23"/>
                    </a:cubicBezTo>
                    <a:cubicBezTo>
                      <a:pt x="433" y="8"/>
                      <a:pt x="399" y="1"/>
                      <a:pt x="364" y="1"/>
                    </a:cubicBezTo>
                    <a:close/>
                  </a:path>
                </a:pathLst>
              </a:custGeom>
              <a:solidFill>
                <a:srgbClr val="7BCF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47"/>
              <p:cNvSpPr/>
              <p:nvPr/>
            </p:nvSpPr>
            <p:spPr>
              <a:xfrm>
                <a:off x="1291175" y="3405348"/>
                <a:ext cx="142197" cy="49649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2192" extrusionOk="0">
                    <a:moveTo>
                      <a:pt x="4459" y="1"/>
                    </a:moveTo>
                    <a:cubicBezTo>
                      <a:pt x="3902" y="1"/>
                      <a:pt x="3359" y="98"/>
                      <a:pt x="2762" y="257"/>
                    </a:cubicBezTo>
                    <a:cubicBezTo>
                      <a:pt x="1895" y="463"/>
                      <a:pt x="845" y="737"/>
                      <a:pt x="275" y="1513"/>
                    </a:cubicBezTo>
                    <a:cubicBezTo>
                      <a:pt x="1" y="1787"/>
                      <a:pt x="183" y="2175"/>
                      <a:pt x="571" y="2175"/>
                    </a:cubicBezTo>
                    <a:cubicBezTo>
                      <a:pt x="668" y="2186"/>
                      <a:pt x="765" y="2192"/>
                      <a:pt x="861" y="2192"/>
                    </a:cubicBezTo>
                    <a:cubicBezTo>
                      <a:pt x="1518" y="2192"/>
                      <a:pt x="2177" y="1946"/>
                      <a:pt x="2854" y="1787"/>
                    </a:cubicBezTo>
                    <a:cubicBezTo>
                      <a:pt x="3790" y="1695"/>
                      <a:pt x="4748" y="1695"/>
                      <a:pt x="5707" y="1398"/>
                    </a:cubicBezTo>
                    <a:cubicBezTo>
                      <a:pt x="6278" y="1216"/>
                      <a:pt x="6278" y="371"/>
                      <a:pt x="5707" y="166"/>
                    </a:cubicBezTo>
                    <a:cubicBezTo>
                      <a:pt x="5267" y="51"/>
                      <a:pt x="4859" y="1"/>
                      <a:pt x="4459" y="1"/>
                    </a:cubicBezTo>
                    <a:close/>
                  </a:path>
                </a:pathLst>
              </a:custGeom>
              <a:solidFill>
                <a:srgbClr val="EB6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47"/>
              <p:cNvSpPr/>
              <p:nvPr/>
            </p:nvSpPr>
            <p:spPr>
              <a:xfrm>
                <a:off x="1440597" y="3419232"/>
                <a:ext cx="48607" cy="29513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303" extrusionOk="0">
                    <a:moveTo>
                      <a:pt x="491" y="1"/>
                    </a:moveTo>
                    <a:cubicBezTo>
                      <a:pt x="191" y="1"/>
                      <a:pt x="0" y="544"/>
                      <a:pt x="342" y="785"/>
                    </a:cubicBezTo>
                    <a:cubicBezTo>
                      <a:pt x="525" y="900"/>
                      <a:pt x="731" y="991"/>
                      <a:pt x="913" y="1174"/>
                    </a:cubicBezTo>
                    <a:cubicBezTo>
                      <a:pt x="1107" y="1238"/>
                      <a:pt x="1312" y="1303"/>
                      <a:pt x="1512" y="1303"/>
                    </a:cubicBezTo>
                    <a:cubicBezTo>
                      <a:pt x="1595" y="1303"/>
                      <a:pt x="1677" y="1292"/>
                      <a:pt x="1758" y="1265"/>
                    </a:cubicBezTo>
                    <a:cubicBezTo>
                      <a:pt x="2054" y="1265"/>
                      <a:pt x="2146" y="900"/>
                      <a:pt x="2054" y="694"/>
                    </a:cubicBezTo>
                    <a:cubicBezTo>
                      <a:pt x="1872" y="512"/>
                      <a:pt x="1666" y="329"/>
                      <a:pt x="1392" y="215"/>
                    </a:cubicBezTo>
                    <a:cubicBezTo>
                      <a:pt x="1187" y="124"/>
                      <a:pt x="913" y="124"/>
                      <a:pt x="616" y="32"/>
                    </a:cubicBezTo>
                    <a:cubicBezTo>
                      <a:pt x="573" y="11"/>
                      <a:pt x="531" y="1"/>
                      <a:pt x="491" y="1"/>
                    </a:cubicBezTo>
                    <a:close/>
                  </a:path>
                </a:pathLst>
              </a:custGeom>
              <a:solidFill>
                <a:srgbClr val="EB6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47"/>
              <p:cNvSpPr/>
              <p:nvPr/>
            </p:nvSpPr>
            <p:spPr>
              <a:xfrm>
                <a:off x="2786506" y="3404102"/>
                <a:ext cx="59819" cy="26931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1189" extrusionOk="0">
                    <a:moveTo>
                      <a:pt x="2007" y="1"/>
                    </a:moveTo>
                    <a:cubicBezTo>
                      <a:pt x="1806" y="1"/>
                      <a:pt x="1601" y="65"/>
                      <a:pt x="1408" y="130"/>
                    </a:cubicBezTo>
                    <a:cubicBezTo>
                      <a:pt x="1111" y="221"/>
                      <a:pt x="837" y="312"/>
                      <a:pt x="449" y="426"/>
                    </a:cubicBezTo>
                    <a:cubicBezTo>
                      <a:pt x="0" y="597"/>
                      <a:pt x="152" y="1188"/>
                      <a:pt x="641" y="1188"/>
                    </a:cubicBezTo>
                    <a:cubicBezTo>
                      <a:pt x="674" y="1188"/>
                      <a:pt x="709" y="1185"/>
                      <a:pt x="746" y="1180"/>
                    </a:cubicBezTo>
                    <a:cubicBezTo>
                      <a:pt x="1020" y="1180"/>
                      <a:pt x="1316" y="1088"/>
                      <a:pt x="1590" y="1088"/>
                    </a:cubicBezTo>
                    <a:cubicBezTo>
                      <a:pt x="1887" y="997"/>
                      <a:pt x="2161" y="997"/>
                      <a:pt x="2458" y="700"/>
                    </a:cubicBezTo>
                    <a:cubicBezTo>
                      <a:pt x="2640" y="518"/>
                      <a:pt x="2549" y="130"/>
                      <a:pt x="2252" y="38"/>
                    </a:cubicBezTo>
                    <a:cubicBezTo>
                      <a:pt x="2172" y="12"/>
                      <a:pt x="2090" y="1"/>
                      <a:pt x="2007" y="1"/>
                    </a:cubicBezTo>
                    <a:close/>
                  </a:path>
                </a:pathLst>
              </a:custGeom>
              <a:solidFill>
                <a:srgbClr val="EB6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47"/>
              <p:cNvSpPr/>
              <p:nvPr/>
            </p:nvSpPr>
            <p:spPr>
              <a:xfrm>
                <a:off x="2624513" y="4493726"/>
                <a:ext cx="63918" cy="43918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1939" extrusionOk="0">
                    <a:moveTo>
                      <a:pt x="2111" y="0"/>
                    </a:moveTo>
                    <a:cubicBezTo>
                      <a:pt x="2037" y="0"/>
                      <a:pt x="1963" y="15"/>
                      <a:pt x="1895" y="47"/>
                    </a:cubicBezTo>
                    <a:cubicBezTo>
                      <a:pt x="1621" y="344"/>
                      <a:pt x="1415" y="526"/>
                      <a:pt x="1141" y="709"/>
                    </a:cubicBezTo>
                    <a:cubicBezTo>
                      <a:pt x="845" y="1006"/>
                      <a:pt x="479" y="1006"/>
                      <a:pt x="183" y="1188"/>
                    </a:cubicBezTo>
                    <a:cubicBezTo>
                      <a:pt x="0" y="1394"/>
                      <a:pt x="0" y="1759"/>
                      <a:pt x="274" y="1850"/>
                    </a:cubicBezTo>
                    <a:cubicBezTo>
                      <a:pt x="395" y="1914"/>
                      <a:pt x="534" y="1938"/>
                      <a:pt x="680" y="1938"/>
                    </a:cubicBezTo>
                    <a:cubicBezTo>
                      <a:pt x="1001" y="1938"/>
                      <a:pt x="1354" y="1822"/>
                      <a:pt x="1621" y="1759"/>
                    </a:cubicBezTo>
                    <a:cubicBezTo>
                      <a:pt x="2191" y="1485"/>
                      <a:pt x="2465" y="1188"/>
                      <a:pt x="2671" y="618"/>
                    </a:cubicBezTo>
                    <a:cubicBezTo>
                      <a:pt x="2821" y="317"/>
                      <a:pt x="2460" y="0"/>
                      <a:pt x="2111" y="0"/>
                    </a:cubicBezTo>
                    <a:close/>
                  </a:path>
                </a:pathLst>
              </a:custGeom>
              <a:solidFill>
                <a:srgbClr val="EB6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47"/>
              <p:cNvSpPr/>
              <p:nvPr/>
            </p:nvSpPr>
            <p:spPr>
              <a:xfrm>
                <a:off x="2691195" y="4462084"/>
                <a:ext cx="23805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85" extrusionOk="0">
                    <a:moveTo>
                      <a:pt x="686" y="0"/>
                    </a:moveTo>
                    <a:cubicBezTo>
                      <a:pt x="575" y="0"/>
                      <a:pt x="464" y="44"/>
                      <a:pt x="389" y="120"/>
                    </a:cubicBezTo>
                    <a:cubicBezTo>
                      <a:pt x="183" y="303"/>
                      <a:pt x="92" y="394"/>
                      <a:pt x="1" y="691"/>
                    </a:cubicBezTo>
                    <a:cubicBezTo>
                      <a:pt x="1" y="873"/>
                      <a:pt x="92" y="1170"/>
                      <a:pt x="389" y="1261"/>
                    </a:cubicBezTo>
                    <a:cubicBezTo>
                      <a:pt x="437" y="1277"/>
                      <a:pt x="483" y="1285"/>
                      <a:pt x="526" y="1285"/>
                    </a:cubicBezTo>
                    <a:cubicBezTo>
                      <a:pt x="731" y="1285"/>
                      <a:pt x="884" y="1118"/>
                      <a:pt x="959" y="873"/>
                    </a:cubicBezTo>
                    <a:cubicBezTo>
                      <a:pt x="1050" y="691"/>
                      <a:pt x="1050" y="508"/>
                      <a:pt x="1050" y="303"/>
                    </a:cubicBezTo>
                    <a:cubicBezTo>
                      <a:pt x="997" y="89"/>
                      <a:pt x="842" y="0"/>
                      <a:pt x="686" y="0"/>
                    </a:cubicBezTo>
                    <a:close/>
                  </a:path>
                </a:pathLst>
              </a:custGeom>
              <a:solidFill>
                <a:srgbClr val="EB6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47"/>
              <p:cNvSpPr/>
              <p:nvPr/>
            </p:nvSpPr>
            <p:spPr>
              <a:xfrm>
                <a:off x="2012895" y="4067362"/>
                <a:ext cx="27271" cy="4607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034" extrusionOk="0">
                    <a:moveTo>
                      <a:pt x="743" y="0"/>
                    </a:moveTo>
                    <a:cubicBezTo>
                      <a:pt x="633" y="0"/>
                      <a:pt x="525" y="41"/>
                      <a:pt x="457" y="131"/>
                    </a:cubicBezTo>
                    <a:cubicBezTo>
                      <a:pt x="92" y="702"/>
                      <a:pt x="1" y="1273"/>
                      <a:pt x="275" y="1843"/>
                    </a:cubicBezTo>
                    <a:cubicBezTo>
                      <a:pt x="316" y="1979"/>
                      <a:pt x="419" y="2033"/>
                      <a:pt x="528" y="2033"/>
                    </a:cubicBezTo>
                    <a:cubicBezTo>
                      <a:pt x="658" y="2033"/>
                      <a:pt x="796" y="1955"/>
                      <a:pt x="845" y="1843"/>
                    </a:cubicBezTo>
                    <a:cubicBezTo>
                      <a:pt x="937" y="1387"/>
                      <a:pt x="937" y="907"/>
                      <a:pt x="1142" y="428"/>
                    </a:cubicBezTo>
                    <a:cubicBezTo>
                      <a:pt x="1203" y="168"/>
                      <a:pt x="967" y="0"/>
                      <a:pt x="743" y="0"/>
                    </a:cubicBezTo>
                    <a:close/>
                  </a:path>
                </a:pathLst>
              </a:custGeom>
              <a:solidFill>
                <a:srgbClr val="EB6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47"/>
              <p:cNvSpPr/>
              <p:nvPr/>
            </p:nvSpPr>
            <p:spPr>
              <a:xfrm>
                <a:off x="1935907" y="3018848"/>
                <a:ext cx="296149" cy="221313"/>
              </a:xfrm>
              <a:custGeom>
                <a:avLst/>
                <a:gdLst/>
                <a:ahLst/>
                <a:cxnLst/>
                <a:rect l="l" t="t" r="r" b="b"/>
                <a:pathLst>
                  <a:path w="13075" h="9771" extrusionOk="0">
                    <a:moveTo>
                      <a:pt x="5909" y="0"/>
                    </a:moveTo>
                    <a:cubicBezTo>
                      <a:pt x="5662" y="0"/>
                      <a:pt x="5409" y="129"/>
                      <a:pt x="5294" y="408"/>
                    </a:cubicBezTo>
                    <a:cubicBezTo>
                      <a:pt x="4724" y="2028"/>
                      <a:pt x="5203" y="3626"/>
                      <a:pt x="5203" y="5247"/>
                    </a:cubicBezTo>
                    <a:cubicBezTo>
                      <a:pt x="5112" y="6297"/>
                      <a:pt x="4724" y="7255"/>
                      <a:pt x="3674" y="7620"/>
                    </a:cubicBezTo>
                    <a:cubicBezTo>
                      <a:pt x="3509" y="7681"/>
                      <a:pt x="3348" y="7709"/>
                      <a:pt x="3191" y="7709"/>
                    </a:cubicBezTo>
                    <a:cubicBezTo>
                      <a:pt x="2346" y="7709"/>
                      <a:pt x="1641" y="6903"/>
                      <a:pt x="1391" y="6114"/>
                    </a:cubicBezTo>
                    <a:cubicBezTo>
                      <a:pt x="1267" y="5815"/>
                      <a:pt x="985" y="5670"/>
                      <a:pt x="713" y="5670"/>
                    </a:cubicBezTo>
                    <a:cubicBezTo>
                      <a:pt x="383" y="5670"/>
                      <a:pt x="67" y="5884"/>
                      <a:pt x="67" y="6297"/>
                    </a:cubicBezTo>
                    <a:cubicBezTo>
                      <a:pt x="1" y="8302"/>
                      <a:pt x="1535" y="9501"/>
                      <a:pt x="3254" y="9501"/>
                    </a:cubicBezTo>
                    <a:cubicBezTo>
                      <a:pt x="3902" y="9501"/>
                      <a:pt x="4577" y="9330"/>
                      <a:pt x="5203" y="8967"/>
                    </a:cubicBezTo>
                    <a:cubicBezTo>
                      <a:pt x="5682" y="8670"/>
                      <a:pt x="6047" y="8305"/>
                      <a:pt x="6344" y="7826"/>
                    </a:cubicBezTo>
                    <a:cubicBezTo>
                      <a:pt x="6915" y="8670"/>
                      <a:pt x="7965" y="9447"/>
                      <a:pt x="8809" y="9720"/>
                    </a:cubicBezTo>
                    <a:cubicBezTo>
                      <a:pt x="8994" y="9754"/>
                      <a:pt x="9179" y="9771"/>
                      <a:pt x="9362" y="9771"/>
                    </a:cubicBezTo>
                    <a:cubicBezTo>
                      <a:pt x="11275" y="9771"/>
                      <a:pt x="13074" y="8009"/>
                      <a:pt x="12804" y="6114"/>
                    </a:cubicBezTo>
                    <a:cubicBezTo>
                      <a:pt x="12750" y="5727"/>
                      <a:pt x="12400" y="5464"/>
                      <a:pt x="12082" y="5464"/>
                    </a:cubicBezTo>
                    <a:cubicBezTo>
                      <a:pt x="11856" y="5464"/>
                      <a:pt x="11647" y="5596"/>
                      <a:pt x="11571" y="5909"/>
                    </a:cubicBezTo>
                    <a:cubicBezTo>
                      <a:pt x="11274" y="7164"/>
                      <a:pt x="10339" y="8191"/>
                      <a:pt x="9106" y="8191"/>
                    </a:cubicBezTo>
                    <a:cubicBezTo>
                      <a:pt x="9054" y="8195"/>
                      <a:pt x="9004" y="8197"/>
                      <a:pt x="8955" y="8197"/>
                    </a:cubicBezTo>
                    <a:cubicBezTo>
                      <a:pt x="7467" y="8197"/>
                      <a:pt x="7180" y="6557"/>
                      <a:pt x="6915" y="5452"/>
                    </a:cubicBezTo>
                    <a:lnTo>
                      <a:pt x="6915" y="5338"/>
                    </a:lnTo>
                    <a:cubicBezTo>
                      <a:pt x="6915" y="3740"/>
                      <a:pt x="6527" y="1914"/>
                      <a:pt x="6527" y="682"/>
                    </a:cubicBezTo>
                    <a:cubicBezTo>
                      <a:pt x="6580" y="245"/>
                      <a:pt x="6249" y="0"/>
                      <a:pt x="59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47"/>
              <p:cNvSpPr/>
              <p:nvPr/>
            </p:nvSpPr>
            <p:spPr>
              <a:xfrm>
                <a:off x="2325171" y="2580932"/>
                <a:ext cx="285866" cy="146093"/>
              </a:xfrm>
              <a:custGeom>
                <a:avLst/>
                <a:gdLst/>
                <a:ahLst/>
                <a:cxnLst/>
                <a:rect l="l" t="t" r="r" b="b"/>
                <a:pathLst>
                  <a:path w="12621" h="6450" extrusionOk="0">
                    <a:moveTo>
                      <a:pt x="11207" y="1"/>
                    </a:moveTo>
                    <a:cubicBezTo>
                      <a:pt x="10981" y="1"/>
                      <a:pt x="10749" y="101"/>
                      <a:pt x="10546" y="340"/>
                    </a:cubicBezTo>
                    <a:cubicBezTo>
                      <a:pt x="9222" y="1847"/>
                      <a:pt x="8651" y="3376"/>
                      <a:pt x="6551" y="3947"/>
                    </a:cubicBezTo>
                    <a:cubicBezTo>
                      <a:pt x="6196" y="4055"/>
                      <a:pt x="5849" y="4105"/>
                      <a:pt x="5511" y="4105"/>
                    </a:cubicBezTo>
                    <a:cubicBezTo>
                      <a:pt x="3503" y="4105"/>
                      <a:pt x="1835" y="2347"/>
                      <a:pt x="936" y="705"/>
                    </a:cubicBezTo>
                    <a:cubicBezTo>
                      <a:pt x="863" y="523"/>
                      <a:pt x="699" y="442"/>
                      <a:pt x="528" y="442"/>
                    </a:cubicBezTo>
                    <a:cubicBezTo>
                      <a:pt x="271" y="442"/>
                      <a:pt x="0" y="623"/>
                      <a:pt x="0" y="911"/>
                    </a:cubicBezTo>
                    <a:cubicBezTo>
                      <a:pt x="183" y="4038"/>
                      <a:pt x="2945" y="6138"/>
                      <a:pt x="5889" y="6412"/>
                    </a:cubicBezTo>
                    <a:cubicBezTo>
                      <a:pt x="6070" y="6437"/>
                      <a:pt x="6255" y="6449"/>
                      <a:pt x="6444" y="6449"/>
                    </a:cubicBezTo>
                    <a:cubicBezTo>
                      <a:pt x="9154" y="6449"/>
                      <a:pt x="12620" y="3931"/>
                      <a:pt x="12257" y="1093"/>
                    </a:cubicBezTo>
                    <a:cubicBezTo>
                      <a:pt x="12194" y="509"/>
                      <a:pt x="11715" y="1"/>
                      <a:pt x="112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47"/>
              <p:cNvSpPr/>
              <p:nvPr/>
            </p:nvSpPr>
            <p:spPr>
              <a:xfrm>
                <a:off x="1573870" y="2580932"/>
                <a:ext cx="286024" cy="146093"/>
              </a:xfrm>
              <a:custGeom>
                <a:avLst/>
                <a:gdLst/>
                <a:ahLst/>
                <a:cxnLst/>
                <a:rect l="l" t="t" r="r" b="b"/>
                <a:pathLst>
                  <a:path w="12628" h="6450" extrusionOk="0">
                    <a:moveTo>
                      <a:pt x="1377" y="1"/>
                    </a:moveTo>
                    <a:cubicBezTo>
                      <a:pt x="842" y="1"/>
                      <a:pt x="319" y="509"/>
                      <a:pt x="256" y="1093"/>
                    </a:cubicBezTo>
                    <a:cubicBezTo>
                      <a:pt x="0" y="3931"/>
                      <a:pt x="3473" y="6449"/>
                      <a:pt x="6164" y="6449"/>
                    </a:cubicBezTo>
                    <a:cubicBezTo>
                      <a:pt x="6353" y="6449"/>
                      <a:pt x="6537" y="6437"/>
                      <a:pt x="6716" y="6412"/>
                    </a:cubicBezTo>
                    <a:cubicBezTo>
                      <a:pt x="9683" y="6138"/>
                      <a:pt x="12422" y="4038"/>
                      <a:pt x="12627" y="911"/>
                    </a:cubicBezTo>
                    <a:cubicBezTo>
                      <a:pt x="12627" y="623"/>
                      <a:pt x="12348" y="442"/>
                      <a:pt x="12065" y="442"/>
                    </a:cubicBezTo>
                    <a:cubicBezTo>
                      <a:pt x="11877" y="442"/>
                      <a:pt x="11687" y="523"/>
                      <a:pt x="11577" y="705"/>
                    </a:cubicBezTo>
                    <a:cubicBezTo>
                      <a:pt x="10757" y="2347"/>
                      <a:pt x="9117" y="4105"/>
                      <a:pt x="7101" y="4105"/>
                    </a:cubicBezTo>
                    <a:cubicBezTo>
                      <a:pt x="6762" y="4105"/>
                      <a:pt x="6412" y="4055"/>
                      <a:pt x="6054" y="3947"/>
                    </a:cubicBezTo>
                    <a:cubicBezTo>
                      <a:pt x="3977" y="3376"/>
                      <a:pt x="3292" y="1847"/>
                      <a:pt x="2059" y="340"/>
                    </a:cubicBezTo>
                    <a:cubicBezTo>
                      <a:pt x="1856" y="101"/>
                      <a:pt x="1615" y="1"/>
                      <a:pt x="13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47"/>
              <p:cNvSpPr/>
              <p:nvPr/>
            </p:nvSpPr>
            <p:spPr>
              <a:xfrm>
                <a:off x="2519032" y="2739075"/>
                <a:ext cx="240951" cy="172706"/>
              </a:xfrm>
              <a:custGeom>
                <a:avLst/>
                <a:gdLst/>
                <a:ahLst/>
                <a:cxnLst/>
                <a:rect l="l" t="t" r="r" b="b"/>
                <a:pathLst>
                  <a:path w="10638" h="7625" extrusionOk="0">
                    <a:moveTo>
                      <a:pt x="5319" y="0"/>
                    </a:moveTo>
                    <a:cubicBezTo>
                      <a:pt x="2375" y="0"/>
                      <a:pt x="1" y="1712"/>
                      <a:pt x="1" y="3812"/>
                    </a:cubicBezTo>
                    <a:cubicBezTo>
                      <a:pt x="1" y="5912"/>
                      <a:pt x="2375" y="7624"/>
                      <a:pt x="5319" y="7624"/>
                    </a:cubicBezTo>
                    <a:cubicBezTo>
                      <a:pt x="8263" y="7624"/>
                      <a:pt x="10637" y="5912"/>
                      <a:pt x="10637" y="3812"/>
                    </a:cubicBezTo>
                    <a:cubicBezTo>
                      <a:pt x="10637" y="1712"/>
                      <a:pt x="8263" y="0"/>
                      <a:pt x="5319" y="0"/>
                    </a:cubicBezTo>
                    <a:close/>
                  </a:path>
                </a:pathLst>
              </a:custGeom>
              <a:solidFill>
                <a:srgbClr val="F8A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47"/>
              <p:cNvSpPr/>
              <p:nvPr/>
            </p:nvSpPr>
            <p:spPr>
              <a:xfrm>
                <a:off x="1400778" y="2739075"/>
                <a:ext cx="241449" cy="172706"/>
              </a:xfrm>
              <a:custGeom>
                <a:avLst/>
                <a:gdLst/>
                <a:ahLst/>
                <a:cxnLst/>
                <a:rect l="l" t="t" r="r" b="b"/>
                <a:pathLst>
                  <a:path w="10660" h="7625" extrusionOk="0">
                    <a:moveTo>
                      <a:pt x="5342" y="0"/>
                    </a:moveTo>
                    <a:cubicBezTo>
                      <a:pt x="2374" y="0"/>
                      <a:pt x="1" y="1712"/>
                      <a:pt x="1" y="3812"/>
                    </a:cubicBezTo>
                    <a:cubicBezTo>
                      <a:pt x="1" y="5912"/>
                      <a:pt x="2374" y="7624"/>
                      <a:pt x="5342" y="7624"/>
                    </a:cubicBezTo>
                    <a:cubicBezTo>
                      <a:pt x="8286" y="7624"/>
                      <a:pt x="10660" y="5912"/>
                      <a:pt x="10660" y="3812"/>
                    </a:cubicBezTo>
                    <a:cubicBezTo>
                      <a:pt x="10660" y="1712"/>
                      <a:pt x="8286" y="0"/>
                      <a:pt x="5342" y="0"/>
                    </a:cubicBezTo>
                    <a:close/>
                  </a:path>
                </a:pathLst>
              </a:custGeom>
              <a:solidFill>
                <a:srgbClr val="F8A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47"/>
              <p:cNvSpPr/>
              <p:nvPr/>
            </p:nvSpPr>
            <p:spPr>
              <a:xfrm>
                <a:off x="1457132" y="2355180"/>
                <a:ext cx="36217" cy="43737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931" extrusionOk="0">
                    <a:moveTo>
                      <a:pt x="1175" y="0"/>
                    </a:moveTo>
                    <a:cubicBezTo>
                      <a:pt x="1040" y="0"/>
                      <a:pt x="912" y="85"/>
                      <a:pt x="845" y="218"/>
                    </a:cubicBezTo>
                    <a:cubicBezTo>
                      <a:pt x="571" y="515"/>
                      <a:pt x="274" y="880"/>
                      <a:pt x="92" y="1268"/>
                    </a:cubicBezTo>
                    <a:cubicBezTo>
                      <a:pt x="1" y="1451"/>
                      <a:pt x="92" y="1656"/>
                      <a:pt x="183" y="1748"/>
                    </a:cubicBezTo>
                    <a:cubicBezTo>
                      <a:pt x="274" y="1839"/>
                      <a:pt x="366" y="1839"/>
                      <a:pt x="457" y="1930"/>
                    </a:cubicBezTo>
                    <a:cubicBezTo>
                      <a:pt x="662" y="1930"/>
                      <a:pt x="845" y="1839"/>
                      <a:pt x="936" y="1656"/>
                    </a:cubicBezTo>
                    <a:cubicBezTo>
                      <a:pt x="1233" y="1360"/>
                      <a:pt x="1324" y="880"/>
                      <a:pt x="1507" y="515"/>
                    </a:cubicBezTo>
                    <a:cubicBezTo>
                      <a:pt x="1598" y="310"/>
                      <a:pt x="1416" y="127"/>
                      <a:pt x="1324" y="36"/>
                    </a:cubicBezTo>
                    <a:cubicBezTo>
                      <a:pt x="1275" y="11"/>
                      <a:pt x="1225" y="0"/>
                      <a:pt x="1175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47"/>
              <p:cNvSpPr/>
              <p:nvPr/>
            </p:nvSpPr>
            <p:spPr>
              <a:xfrm>
                <a:off x="1671129" y="2465123"/>
                <a:ext cx="36874" cy="42310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1868" extrusionOk="0">
                    <a:moveTo>
                      <a:pt x="1197" y="0"/>
                    </a:moveTo>
                    <a:cubicBezTo>
                      <a:pt x="1008" y="0"/>
                      <a:pt x="803" y="101"/>
                      <a:pt x="710" y="318"/>
                    </a:cubicBezTo>
                    <a:cubicBezTo>
                      <a:pt x="710" y="500"/>
                      <a:pt x="618" y="591"/>
                      <a:pt x="527" y="683"/>
                    </a:cubicBezTo>
                    <a:cubicBezTo>
                      <a:pt x="436" y="888"/>
                      <a:pt x="345" y="1071"/>
                      <a:pt x="253" y="1162"/>
                    </a:cubicBezTo>
                    <a:cubicBezTo>
                      <a:pt x="0" y="1415"/>
                      <a:pt x="179" y="1868"/>
                      <a:pt x="464" y="1868"/>
                    </a:cubicBezTo>
                    <a:cubicBezTo>
                      <a:pt x="513" y="1868"/>
                      <a:pt x="565" y="1854"/>
                      <a:pt x="618" y="1824"/>
                    </a:cubicBezTo>
                    <a:cubicBezTo>
                      <a:pt x="915" y="1733"/>
                      <a:pt x="1189" y="1550"/>
                      <a:pt x="1395" y="1253"/>
                    </a:cubicBezTo>
                    <a:cubicBezTo>
                      <a:pt x="1577" y="1071"/>
                      <a:pt x="1577" y="683"/>
                      <a:pt x="1577" y="409"/>
                    </a:cubicBezTo>
                    <a:cubicBezTo>
                      <a:pt x="1627" y="147"/>
                      <a:pt x="1424" y="0"/>
                      <a:pt x="119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47"/>
              <p:cNvSpPr/>
              <p:nvPr/>
            </p:nvSpPr>
            <p:spPr>
              <a:xfrm>
                <a:off x="1401367" y="2615179"/>
                <a:ext cx="29943" cy="40611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793" extrusionOk="0">
                    <a:moveTo>
                      <a:pt x="853" y="1"/>
                    </a:moveTo>
                    <a:cubicBezTo>
                      <a:pt x="723" y="1"/>
                      <a:pt x="599" y="45"/>
                      <a:pt x="545" y="152"/>
                    </a:cubicBezTo>
                    <a:cubicBezTo>
                      <a:pt x="363" y="540"/>
                      <a:pt x="180" y="905"/>
                      <a:pt x="66" y="1293"/>
                    </a:cubicBezTo>
                    <a:cubicBezTo>
                      <a:pt x="0" y="1572"/>
                      <a:pt x="182" y="1792"/>
                      <a:pt x="391" y="1792"/>
                    </a:cubicBezTo>
                    <a:cubicBezTo>
                      <a:pt x="473" y="1792"/>
                      <a:pt x="559" y="1758"/>
                      <a:pt x="637" y="1681"/>
                    </a:cubicBezTo>
                    <a:cubicBezTo>
                      <a:pt x="933" y="1385"/>
                      <a:pt x="1116" y="1019"/>
                      <a:pt x="1207" y="631"/>
                    </a:cubicBezTo>
                    <a:cubicBezTo>
                      <a:pt x="1321" y="449"/>
                      <a:pt x="1321" y="152"/>
                      <a:pt x="1116" y="61"/>
                    </a:cubicBezTo>
                    <a:cubicBezTo>
                      <a:pt x="1040" y="23"/>
                      <a:pt x="945" y="1"/>
                      <a:pt x="853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47"/>
              <p:cNvSpPr/>
              <p:nvPr/>
            </p:nvSpPr>
            <p:spPr>
              <a:xfrm>
                <a:off x="1291175" y="2901000"/>
                <a:ext cx="25866" cy="54473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05" extrusionOk="0">
                    <a:moveTo>
                      <a:pt x="467" y="0"/>
                    </a:moveTo>
                    <a:cubicBezTo>
                      <a:pt x="287" y="0"/>
                      <a:pt x="92" y="157"/>
                      <a:pt x="92" y="384"/>
                    </a:cubicBezTo>
                    <a:cubicBezTo>
                      <a:pt x="92" y="954"/>
                      <a:pt x="1" y="1525"/>
                      <a:pt x="183" y="2096"/>
                    </a:cubicBezTo>
                    <a:cubicBezTo>
                      <a:pt x="280" y="2288"/>
                      <a:pt x="458" y="2405"/>
                      <a:pt x="619" y="2405"/>
                    </a:cubicBezTo>
                    <a:cubicBezTo>
                      <a:pt x="764" y="2405"/>
                      <a:pt x="893" y="2311"/>
                      <a:pt x="936" y="2096"/>
                    </a:cubicBezTo>
                    <a:cubicBezTo>
                      <a:pt x="1142" y="1525"/>
                      <a:pt x="936" y="840"/>
                      <a:pt x="754" y="270"/>
                    </a:cubicBezTo>
                    <a:cubicBezTo>
                      <a:pt x="716" y="80"/>
                      <a:pt x="595" y="0"/>
                      <a:pt x="46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47"/>
              <p:cNvSpPr/>
              <p:nvPr/>
            </p:nvSpPr>
            <p:spPr>
              <a:xfrm>
                <a:off x="1538807" y="3032279"/>
                <a:ext cx="23805" cy="40793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801" extrusionOk="0">
                    <a:moveTo>
                      <a:pt x="551" y="0"/>
                    </a:moveTo>
                    <a:cubicBezTo>
                      <a:pt x="341" y="0"/>
                      <a:pt x="134" y="123"/>
                      <a:pt x="92" y="385"/>
                    </a:cubicBezTo>
                    <a:cubicBezTo>
                      <a:pt x="1" y="751"/>
                      <a:pt x="1" y="1047"/>
                      <a:pt x="1" y="1435"/>
                    </a:cubicBezTo>
                    <a:cubicBezTo>
                      <a:pt x="1" y="1618"/>
                      <a:pt x="92" y="1709"/>
                      <a:pt x="275" y="1801"/>
                    </a:cubicBezTo>
                    <a:cubicBezTo>
                      <a:pt x="480" y="1801"/>
                      <a:pt x="663" y="1801"/>
                      <a:pt x="754" y="1618"/>
                    </a:cubicBezTo>
                    <a:cubicBezTo>
                      <a:pt x="845" y="1435"/>
                      <a:pt x="960" y="1230"/>
                      <a:pt x="960" y="1047"/>
                    </a:cubicBezTo>
                    <a:cubicBezTo>
                      <a:pt x="1051" y="865"/>
                      <a:pt x="1051" y="659"/>
                      <a:pt x="1051" y="477"/>
                    </a:cubicBezTo>
                    <a:cubicBezTo>
                      <a:pt x="1051" y="169"/>
                      <a:pt x="798" y="0"/>
                      <a:pt x="55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47"/>
              <p:cNvSpPr/>
              <p:nvPr/>
            </p:nvSpPr>
            <p:spPr>
              <a:xfrm>
                <a:off x="1411628" y="3219142"/>
                <a:ext cx="32254" cy="44077"/>
              </a:xfrm>
              <a:custGeom>
                <a:avLst/>
                <a:gdLst/>
                <a:ahLst/>
                <a:cxnLst/>
                <a:rect l="l" t="t" r="r" b="b"/>
                <a:pathLst>
                  <a:path w="1424" h="1946" extrusionOk="0">
                    <a:moveTo>
                      <a:pt x="700" y="1"/>
                    </a:moveTo>
                    <a:cubicBezTo>
                      <a:pt x="472" y="1"/>
                      <a:pt x="276" y="177"/>
                      <a:pt x="184" y="398"/>
                    </a:cubicBezTo>
                    <a:cubicBezTo>
                      <a:pt x="1" y="969"/>
                      <a:pt x="184" y="1745"/>
                      <a:pt x="868" y="1927"/>
                    </a:cubicBezTo>
                    <a:cubicBezTo>
                      <a:pt x="905" y="1940"/>
                      <a:pt x="942" y="1945"/>
                      <a:pt x="978" y="1945"/>
                    </a:cubicBezTo>
                    <a:cubicBezTo>
                      <a:pt x="1214" y="1945"/>
                      <a:pt x="1424" y="1705"/>
                      <a:pt x="1325" y="1448"/>
                    </a:cubicBezTo>
                    <a:cubicBezTo>
                      <a:pt x="1325" y="1265"/>
                      <a:pt x="1233" y="1060"/>
                      <a:pt x="1233" y="969"/>
                    </a:cubicBezTo>
                    <a:cubicBezTo>
                      <a:pt x="1142" y="786"/>
                      <a:pt x="1142" y="695"/>
                      <a:pt x="1233" y="604"/>
                    </a:cubicBezTo>
                    <a:cubicBezTo>
                      <a:pt x="1233" y="398"/>
                      <a:pt x="1142" y="124"/>
                      <a:pt x="868" y="33"/>
                    </a:cubicBezTo>
                    <a:cubicBezTo>
                      <a:pt x="811" y="11"/>
                      <a:pt x="754" y="1"/>
                      <a:pt x="70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47"/>
              <p:cNvSpPr/>
              <p:nvPr/>
            </p:nvSpPr>
            <p:spPr>
              <a:xfrm>
                <a:off x="1767323" y="2828633"/>
                <a:ext cx="25866" cy="39592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748" extrusionOk="0">
                    <a:moveTo>
                      <a:pt x="423" y="1"/>
                    </a:moveTo>
                    <a:cubicBezTo>
                      <a:pt x="326" y="1"/>
                      <a:pt x="229" y="52"/>
                      <a:pt x="183" y="155"/>
                    </a:cubicBezTo>
                    <a:cubicBezTo>
                      <a:pt x="1" y="429"/>
                      <a:pt x="1" y="611"/>
                      <a:pt x="1" y="908"/>
                    </a:cubicBezTo>
                    <a:cubicBezTo>
                      <a:pt x="1" y="1182"/>
                      <a:pt x="92" y="1479"/>
                      <a:pt x="366" y="1661"/>
                    </a:cubicBezTo>
                    <a:cubicBezTo>
                      <a:pt x="427" y="1722"/>
                      <a:pt x="494" y="1747"/>
                      <a:pt x="560" y="1747"/>
                    </a:cubicBezTo>
                    <a:cubicBezTo>
                      <a:pt x="718" y="1747"/>
                      <a:pt x="872" y="1607"/>
                      <a:pt x="937" y="1479"/>
                    </a:cubicBezTo>
                    <a:cubicBezTo>
                      <a:pt x="1142" y="1296"/>
                      <a:pt x="1142" y="999"/>
                      <a:pt x="1028" y="726"/>
                    </a:cubicBezTo>
                    <a:cubicBezTo>
                      <a:pt x="937" y="520"/>
                      <a:pt x="845" y="246"/>
                      <a:pt x="663" y="155"/>
                    </a:cubicBezTo>
                    <a:cubicBezTo>
                      <a:pt x="617" y="52"/>
                      <a:pt x="520" y="1"/>
                      <a:pt x="423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47"/>
              <p:cNvSpPr/>
              <p:nvPr/>
            </p:nvSpPr>
            <p:spPr>
              <a:xfrm>
                <a:off x="2053733" y="2564851"/>
                <a:ext cx="23805" cy="3707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637" extrusionOk="0">
                    <a:moveTo>
                      <a:pt x="572" y="0"/>
                    </a:moveTo>
                    <a:cubicBezTo>
                      <a:pt x="275" y="0"/>
                      <a:pt x="92" y="183"/>
                      <a:pt x="92" y="480"/>
                    </a:cubicBezTo>
                    <a:cubicBezTo>
                      <a:pt x="92" y="662"/>
                      <a:pt x="1" y="754"/>
                      <a:pt x="1" y="959"/>
                    </a:cubicBezTo>
                    <a:cubicBezTo>
                      <a:pt x="1" y="1142"/>
                      <a:pt x="92" y="1233"/>
                      <a:pt x="184" y="1415"/>
                    </a:cubicBezTo>
                    <a:cubicBezTo>
                      <a:pt x="258" y="1573"/>
                      <a:pt x="381" y="1636"/>
                      <a:pt x="507" y="1636"/>
                    </a:cubicBezTo>
                    <a:cubicBezTo>
                      <a:pt x="691" y="1636"/>
                      <a:pt x="883" y="1500"/>
                      <a:pt x="937" y="1324"/>
                    </a:cubicBezTo>
                    <a:cubicBezTo>
                      <a:pt x="1051" y="1050"/>
                      <a:pt x="1051" y="662"/>
                      <a:pt x="937" y="388"/>
                    </a:cubicBezTo>
                    <a:cubicBezTo>
                      <a:pt x="937" y="183"/>
                      <a:pt x="754" y="0"/>
                      <a:pt x="572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47"/>
              <p:cNvSpPr/>
              <p:nvPr/>
            </p:nvSpPr>
            <p:spPr>
              <a:xfrm>
                <a:off x="1898648" y="2328204"/>
                <a:ext cx="27927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798" extrusionOk="0">
                    <a:moveTo>
                      <a:pt x="650" y="1"/>
                    </a:moveTo>
                    <a:cubicBezTo>
                      <a:pt x="390" y="1"/>
                      <a:pt x="127" y="214"/>
                      <a:pt x="183" y="565"/>
                    </a:cubicBezTo>
                    <a:cubicBezTo>
                      <a:pt x="274" y="656"/>
                      <a:pt x="183" y="748"/>
                      <a:pt x="183" y="839"/>
                    </a:cubicBezTo>
                    <a:cubicBezTo>
                      <a:pt x="92" y="1021"/>
                      <a:pt x="0" y="1227"/>
                      <a:pt x="0" y="1409"/>
                    </a:cubicBezTo>
                    <a:cubicBezTo>
                      <a:pt x="0" y="1706"/>
                      <a:pt x="274" y="1797"/>
                      <a:pt x="480" y="1797"/>
                    </a:cubicBezTo>
                    <a:cubicBezTo>
                      <a:pt x="1142" y="1592"/>
                      <a:pt x="1233" y="839"/>
                      <a:pt x="1050" y="268"/>
                    </a:cubicBezTo>
                    <a:cubicBezTo>
                      <a:pt x="971" y="84"/>
                      <a:pt x="811" y="1"/>
                      <a:pt x="65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47"/>
              <p:cNvSpPr/>
              <p:nvPr/>
            </p:nvSpPr>
            <p:spPr>
              <a:xfrm>
                <a:off x="1737403" y="2252213"/>
                <a:ext cx="38460" cy="46002"/>
              </a:xfrm>
              <a:custGeom>
                <a:avLst/>
                <a:gdLst/>
                <a:ahLst/>
                <a:cxnLst/>
                <a:rect l="l" t="t" r="r" b="b"/>
                <a:pathLst>
                  <a:path w="1698" h="2031" extrusionOk="0">
                    <a:moveTo>
                      <a:pt x="1077" y="1"/>
                    </a:moveTo>
                    <a:cubicBezTo>
                      <a:pt x="953" y="1"/>
                      <a:pt x="831" y="59"/>
                      <a:pt x="751" y="199"/>
                    </a:cubicBezTo>
                    <a:cubicBezTo>
                      <a:pt x="546" y="679"/>
                      <a:pt x="180" y="1067"/>
                      <a:pt x="66" y="1432"/>
                    </a:cubicBezTo>
                    <a:cubicBezTo>
                      <a:pt x="0" y="1779"/>
                      <a:pt x="281" y="2030"/>
                      <a:pt x="553" y="2030"/>
                    </a:cubicBezTo>
                    <a:cubicBezTo>
                      <a:pt x="657" y="2030"/>
                      <a:pt x="760" y="1993"/>
                      <a:pt x="842" y="1911"/>
                    </a:cubicBezTo>
                    <a:cubicBezTo>
                      <a:pt x="934" y="1729"/>
                      <a:pt x="1116" y="1637"/>
                      <a:pt x="1322" y="1432"/>
                    </a:cubicBezTo>
                    <a:cubicBezTo>
                      <a:pt x="1413" y="1341"/>
                      <a:pt x="1413" y="1158"/>
                      <a:pt x="1322" y="1067"/>
                    </a:cubicBezTo>
                    <a:cubicBezTo>
                      <a:pt x="1413" y="953"/>
                      <a:pt x="1504" y="770"/>
                      <a:pt x="1504" y="679"/>
                    </a:cubicBezTo>
                    <a:cubicBezTo>
                      <a:pt x="1698" y="340"/>
                      <a:pt x="1378" y="1"/>
                      <a:pt x="107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47"/>
              <p:cNvSpPr/>
              <p:nvPr/>
            </p:nvSpPr>
            <p:spPr>
              <a:xfrm>
                <a:off x="2023246" y="2114025"/>
                <a:ext cx="25866" cy="4086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804" extrusionOk="0">
                    <a:moveTo>
                      <a:pt x="582" y="1"/>
                    </a:moveTo>
                    <a:cubicBezTo>
                      <a:pt x="440" y="1"/>
                      <a:pt x="297" y="69"/>
                      <a:pt x="206" y="206"/>
                    </a:cubicBezTo>
                    <a:cubicBezTo>
                      <a:pt x="0" y="594"/>
                      <a:pt x="0" y="1073"/>
                      <a:pt x="114" y="1461"/>
                    </a:cubicBezTo>
                    <a:cubicBezTo>
                      <a:pt x="206" y="1690"/>
                      <a:pt x="394" y="1804"/>
                      <a:pt x="582" y="1804"/>
                    </a:cubicBezTo>
                    <a:cubicBezTo>
                      <a:pt x="771" y="1804"/>
                      <a:pt x="959" y="1690"/>
                      <a:pt x="1050" y="1461"/>
                    </a:cubicBezTo>
                    <a:cubicBezTo>
                      <a:pt x="1142" y="1073"/>
                      <a:pt x="1142" y="594"/>
                      <a:pt x="959" y="206"/>
                    </a:cubicBezTo>
                    <a:cubicBezTo>
                      <a:pt x="868" y="69"/>
                      <a:pt x="725" y="1"/>
                      <a:pt x="582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47"/>
              <p:cNvSpPr/>
              <p:nvPr/>
            </p:nvSpPr>
            <p:spPr>
              <a:xfrm>
                <a:off x="2140414" y="2335905"/>
                <a:ext cx="29672" cy="45141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993" extrusionOk="0">
                    <a:moveTo>
                      <a:pt x="531" y="0"/>
                    </a:moveTo>
                    <a:cubicBezTo>
                      <a:pt x="282" y="0"/>
                      <a:pt x="1" y="270"/>
                      <a:pt x="77" y="590"/>
                    </a:cubicBezTo>
                    <a:cubicBezTo>
                      <a:pt x="77" y="796"/>
                      <a:pt x="168" y="978"/>
                      <a:pt x="168" y="1161"/>
                    </a:cubicBezTo>
                    <a:cubicBezTo>
                      <a:pt x="260" y="1366"/>
                      <a:pt x="351" y="1549"/>
                      <a:pt x="442" y="1823"/>
                    </a:cubicBezTo>
                    <a:cubicBezTo>
                      <a:pt x="556" y="1936"/>
                      <a:pt x="709" y="1993"/>
                      <a:pt x="856" y="1993"/>
                    </a:cubicBezTo>
                    <a:cubicBezTo>
                      <a:pt x="1092" y="1993"/>
                      <a:pt x="1310" y="1845"/>
                      <a:pt x="1310" y="1549"/>
                    </a:cubicBezTo>
                    <a:cubicBezTo>
                      <a:pt x="1310" y="1457"/>
                      <a:pt x="1310" y="1366"/>
                      <a:pt x="1218" y="1161"/>
                    </a:cubicBezTo>
                    <a:cubicBezTo>
                      <a:pt x="1218" y="1069"/>
                      <a:pt x="1218" y="978"/>
                      <a:pt x="1104" y="887"/>
                    </a:cubicBezTo>
                    <a:cubicBezTo>
                      <a:pt x="1013" y="590"/>
                      <a:pt x="922" y="408"/>
                      <a:pt x="830" y="225"/>
                    </a:cubicBezTo>
                    <a:cubicBezTo>
                      <a:pt x="770" y="66"/>
                      <a:pt x="654" y="0"/>
                      <a:pt x="53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47"/>
              <p:cNvSpPr/>
              <p:nvPr/>
            </p:nvSpPr>
            <p:spPr>
              <a:xfrm>
                <a:off x="2341184" y="2172666"/>
                <a:ext cx="45345" cy="52707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2327" extrusionOk="0">
                    <a:moveTo>
                      <a:pt x="520" y="0"/>
                    </a:moveTo>
                    <a:cubicBezTo>
                      <a:pt x="238" y="0"/>
                      <a:pt x="0" y="292"/>
                      <a:pt x="138" y="584"/>
                    </a:cubicBezTo>
                    <a:cubicBezTo>
                      <a:pt x="434" y="1246"/>
                      <a:pt x="800" y="1726"/>
                      <a:pt x="1188" y="2182"/>
                    </a:cubicBezTo>
                    <a:cubicBezTo>
                      <a:pt x="1290" y="2284"/>
                      <a:pt x="1398" y="2326"/>
                      <a:pt x="1498" y="2326"/>
                    </a:cubicBezTo>
                    <a:cubicBezTo>
                      <a:pt x="1780" y="2326"/>
                      <a:pt x="2001" y="1995"/>
                      <a:pt x="1850" y="1726"/>
                    </a:cubicBezTo>
                    <a:cubicBezTo>
                      <a:pt x="1576" y="1155"/>
                      <a:pt x="1188" y="676"/>
                      <a:pt x="800" y="105"/>
                    </a:cubicBezTo>
                    <a:cubicBezTo>
                      <a:pt x="709" y="32"/>
                      <a:pt x="612" y="0"/>
                      <a:pt x="52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47"/>
              <p:cNvSpPr/>
              <p:nvPr/>
            </p:nvSpPr>
            <p:spPr>
              <a:xfrm>
                <a:off x="2455974" y="2462586"/>
                <a:ext cx="36965" cy="33907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497" extrusionOk="0">
                    <a:moveTo>
                      <a:pt x="653" y="0"/>
                    </a:moveTo>
                    <a:cubicBezTo>
                      <a:pt x="318" y="0"/>
                      <a:pt x="1" y="346"/>
                      <a:pt x="205" y="703"/>
                    </a:cubicBezTo>
                    <a:cubicBezTo>
                      <a:pt x="411" y="1000"/>
                      <a:pt x="593" y="1274"/>
                      <a:pt x="867" y="1480"/>
                    </a:cubicBezTo>
                    <a:cubicBezTo>
                      <a:pt x="905" y="1491"/>
                      <a:pt x="945" y="1496"/>
                      <a:pt x="987" y="1496"/>
                    </a:cubicBezTo>
                    <a:cubicBezTo>
                      <a:pt x="1276" y="1496"/>
                      <a:pt x="1632" y="1240"/>
                      <a:pt x="1552" y="1000"/>
                    </a:cubicBezTo>
                    <a:cubicBezTo>
                      <a:pt x="1347" y="612"/>
                      <a:pt x="1255" y="338"/>
                      <a:pt x="982" y="133"/>
                    </a:cubicBezTo>
                    <a:cubicBezTo>
                      <a:pt x="883" y="40"/>
                      <a:pt x="767" y="0"/>
                      <a:pt x="65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47"/>
              <p:cNvSpPr/>
              <p:nvPr/>
            </p:nvSpPr>
            <p:spPr>
              <a:xfrm>
                <a:off x="2638873" y="2371986"/>
                <a:ext cx="40883" cy="49989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2207" extrusionOk="0">
                    <a:moveTo>
                      <a:pt x="635" y="0"/>
                    </a:moveTo>
                    <a:cubicBezTo>
                      <a:pt x="317" y="0"/>
                      <a:pt x="0" y="246"/>
                      <a:pt x="119" y="618"/>
                    </a:cubicBezTo>
                    <a:cubicBezTo>
                      <a:pt x="211" y="709"/>
                      <a:pt x="211" y="914"/>
                      <a:pt x="325" y="1006"/>
                    </a:cubicBezTo>
                    <a:cubicBezTo>
                      <a:pt x="325" y="1097"/>
                      <a:pt x="416" y="1280"/>
                      <a:pt x="507" y="1485"/>
                    </a:cubicBezTo>
                    <a:cubicBezTo>
                      <a:pt x="599" y="1668"/>
                      <a:pt x="781" y="1850"/>
                      <a:pt x="987" y="2056"/>
                    </a:cubicBezTo>
                    <a:cubicBezTo>
                      <a:pt x="1066" y="2162"/>
                      <a:pt x="1171" y="2206"/>
                      <a:pt x="1278" y="2206"/>
                    </a:cubicBezTo>
                    <a:cubicBezTo>
                      <a:pt x="1537" y="2206"/>
                      <a:pt x="1805" y="1943"/>
                      <a:pt x="1740" y="1668"/>
                    </a:cubicBezTo>
                    <a:cubicBezTo>
                      <a:pt x="1649" y="1371"/>
                      <a:pt x="1649" y="1188"/>
                      <a:pt x="1557" y="1006"/>
                    </a:cubicBezTo>
                    <a:cubicBezTo>
                      <a:pt x="1466" y="709"/>
                      <a:pt x="1261" y="435"/>
                      <a:pt x="1078" y="230"/>
                    </a:cubicBezTo>
                    <a:cubicBezTo>
                      <a:pt x="975" y="71"/>
                      <a:pt x="805" y="0"/>
                      <a:pt x="635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47"/>
              <p:cNvSpPr/>
              <p:nvPr/>
            </p:nvSpPr>
            <p:spPr>
              <a:xfrm>
                <a:off x="2344287" y="2793503"/>
                <a:ext cx="34088" cy="38913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718" extrusionOk="0">
                    <a:moveTo>
                      <a:pt x="589" y="1"/>
                    </a:moveTo>
                    <a:cubicBezTo>
                      <a:pt x="431" y="1"/>
                      <a:pt x="276" y="84"/>
                      <a:pt x="206" y="268"/>
                    </a:cubicBezTo>
                    <a:cubicBezTo>
                      <a:pt x="1" y="839"/>
                      <a:pt x="297" y="1501"/>
                      <a:pt x="868" y="1706"/>
                    </a:cubicBezTo>
                    <a:cubicBezTo>
                      <a:pt x="899" y="1714"/>
                      <a:pt x="930" y="1717"/>
                      <a:pt x="959" y="1717"/>
                    </a:cubicBezTo>
                    <a:cubicBezTo>
                      <a:pt x="1279" y="1717"/>
                      <a:pt x="1505" y="1293"/>
                      <a:pt x="1233" y="1021"/>
                    </a:cubicBezTo>
                    <a:cubicBezTo>
                      <a:pt x="1142" y="930"/>
                      <a:pt x="1142" y="839"/>
                      <a:pt x="1051" y="747"/>
                    </a:cubicBezTo>
                    <a:lnTo>
                      <a:pt x="1051" y="565"/>
                    </a:lnTo>
                    <a:cubicBezTo>
                      <a:pt x="1107" y="213"/>
                      <a:pt x="843" y="1"/>
                      <a:pt x="589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47"/>
              <p:cNvSpPr/>
              <p:nvPr/>
            </p:nvSpPr>
            <p:spPr>
              <a:xfrm>
                <a:off x="2777537" y="2603628"/>
                <a:ext cx="30940" cy="43556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923" extrusionOk="0">
                    <a:moveTo>
                      <a:pt x="480" y="0"/>
                    </a:moveTo>
                    <a:cubicBezTo>
                      <a:pt x="274" y="0"/>
                      <a:pt x="92" y="183"/>
                      <a:pt x="92" y="388"/>
                    </a:cubicBezTo>
                    <a:cubicBezTo>
                      <a:pt x="0" y="959"/>
                      <a:pt x="183" y="1529"/>
                      <a:pt x="571" y="1803"/>
                    </a:cubicBezTo>
                    <a:cubicBezTo>
                      <a:pt x="672" y="1885"/>
                      <a:pt x="782" y="1922"/>
                      <a:pt x="884" y="1922"/>
                    </a:cubicBezTo>
                    <a:cubicBezTo>
                      <a:pt x="1151" y="1922"/>
                      <a:pt x="1365" y="1671"/>
                      <a:pt x="1233" y="1324"/>
                    </a:cubicBezTo>
                    <a:cubicBezTo>
                      <a:pt x="1050" y="1050"/>
                      <a:pt x="936" y="753"/>
                      <a:pt x="936" y="388"/>
                    </a:cubicBezTo>
                    <a:cubicBezTo>
                      <a:pt x="936" y="183"/>
                      <a:pt x="754" y="0"/>
                      <a:pt x="48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47"/>
              <p:cNvSpPr/>
              <p:nvPr/>
            </p:nvSpPr>
            <p:spPr>
              <a:xfrm>
                <a:off x="2639077" y="3020818"/>
                <a:ext cx="24213" cy="35198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554" extrusionOk="0">
                    <a:moveTo>
                      <a:pt x="514" y="0"/>
                    </a:moveTo>
                    <a:cubicBezTo>
                      <a:pt x="263" y="0"/>
                      <a:pt x="0" y="215"/>
                      <a:pt x="110" y="503"/>
                    </a:cubicBezTo>
                    <a:cubicBezTo>
                      <a:pt x="316" y="800"/>
                      <a:pt x="407" y="1074"/>
                      <a:pt x="498" y="1462"/>
                    </a:cubicBezTo>
                    <a:cubicBezTo>
                      <a:pt x="590" y="1553"/>
                      <a:pt x="772" y="1553"/>
                      <a:pt x="886" y="1553"/>
                    </a:cubicBezTo>
                    <a:cubicBezTo>
                      <a:pt x="1069" y="1553"/>
                      <a:pt x="1069" y="1371"/>
                      <a:pt x="1069" y="1165"/>
                    </a:cubicBezTo>
                    <a:cubicBezTo>
                      <a:pt x="1069" y="891"/>
                      <a:pt x="978" y="595"/>
                      <a:pt x="886" y="321"/>
                    </a:cubicBezTo>
                    <a:cubicBezTo>
                      <a:pt x="841" y="94"/>
                      <a:pt x="680" y="0"/>
                      <a:pt x="51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47"/>
              <p:cNvSpPr/>
              <p:nvPr/>
            </p:nvSpPr>
            <p:spPr>
              <a:xfrm>
                <a:off x="2740821" y="3181090"/>
                <a:ext cx="23805" cy="50124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213" extrusionOk="0">
                    <a:moveTo>
                      <a:pt x="480" y="1"/>
                    </a:moveTo>
                    <a:cubicBezTo>
                      <a:pt x="275" y="1"/>
                      <a:pt x="1" y="184"/>
                      <a:pt x="1" y="366"/>
                    </a:cubicBezTo>
                    <a:cubicBezTo>
                      <a:pt x="92" y="937"/>
                      <a:pt x="92" y="1416"/>
                      <a:pt x="183" y="1895"/>
                    </a:cubicBezTo>
                    <a:cubicBezTo>
                      <a:pt x="276" y="2113"/>
                      <a:pt x="444" y="2213"/>
                      <a:pt x="609" y="2213"/>
                    </a:cubicBezTo>
                    <a:cubicBezTo>
                      <a:pt x="807" y="2213"/>
                      <a:pt x="1001" y="2066"/>
                      <a:pt x="1051" y="1804"/>
                    </a:cubicBezTo>
                    <a:cubicBezTo>
                      <a:pt x="1051" y="1325"/>
                      <a:pt x="959" y="846"/>
                      <a:pt x="959" y="366"/>
                    </a:cubicBezTo>
                    <a:cubicBezTo>
                      <a:pt x="845" y="184"/>
                      <a:pt x="754" y="1"/>
                      <a:pt x="48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47"/>
              <p:cNvSpPr/>
              <p:nvPr/>
            </p:nvSpPr>
            <p:spPr>
              <a:xfrm>
                <a:off x="2585736" y="3324555"/>
                <a:ext cx="23805" cy="31823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405" extrusionOk="0">
                    <a:moveTo>
                      <a:pt x="538" y="1"/>
                    </a:moveTo>
                    <a:cubicBezTo>
                      <a:pt x="485" y="1"/>
                      <a:pt x="434" y="12"/>
                      <a:pt x="388" y="35"/>
                    </a:cubicBezTo>
                    <a:cubicBezTo>
                      <a:pt x="91" y="35"/>
                      <a:pt x="0" y="309"/>
                      <a:pt x="91" y="515"/>
                    </a:cubicBezTo>
                    <a:cubicBezTo>
                      <a:pt x="91" y="788"/>
                      <a:pt x="91" y="1085"/>
                      <a:pt x="388" y="1268"/>
                    </a:cubicBezTo>
                    <a:cubicBezTo>
                      <a:pt x="434" y="1359"/>
                      <a:pt x="548" y="1405"/>
                      <a:pt x="665" y="1405"/>
                    </a:cubicBezTo>
                    <a:cubicBezTo>
                      <a:pt x="782" y="1405"/>
                      <a:pt x="902" y="1359"/>
                      <a:pt x="959" y="1268"/>
                    </a:cubicBezTo>
                    <a:cubicBezTo>
                      <a:pt x="1050" y="1085"/>
                      <a:pt x="1050" y="880"/>
                      <a:pt x="1050" y="697"/>
                    </a:cubicBezTo>
                    <a:cubicBezTo>
                      <a:pt x="959" y="606"/>
                      <a:pt x="959" y="400"/>
                      <a:pt x="959" y="309"/>
                    </a:cubicBezTo>
                    <a:cubicBezTo>
                      <a:pt x="873" y="104"/>
                      <a:pt x="698" y="1"/>
                      <a:pt x="538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47"/>
              <p:cNvSpPr/>
              <p:nvPr/>
            </p:nvSpPr>
            <p:spPr>
              <a:xfrm>
                <a:off x="1255320" y="4071507"/>
                <a:ext cx="30487" cy="4496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985" extrusionOk="0">
                    <a:moveTo>
                      <a:pt x="860" y="0"/>
                    </a:moveTo>
                    <a:cubicBezTo>
                      <a:pt x="728" y="0"/>
                      <a:pt x="599" y="72"/>
                      <a:pt x="534" y="245"/>
                    </a:cubicBezTo>
                    <a:cubicBezTo>
                      <a:pt x="442" y="428"/>
                      <a:pt x="351" y="724"/>
                      <a:pt x="237" y="907"/>
                    </a:cubicBezTo>
                    <a:cubicBezTo>
                      <a:pt x="146" y="1204"/>
                      <a:pt x="54" y="1386"/>
                      <a:pt x="54" y="1660"/>
                    </a:cubicBezTo>
                    <a:cubicBezTo>
                      <a:pt x="0" y="1890"/>
                      <a:pt x="179" y="1984"/>
                      <a:pt x="352" y="1984"/>
                    </a:cubicBezTo>
                    <a:cubicBezTo>
                      <a:pt x="471" y="1984"/>
                      <a:pt x="588" y="1940"/>
                      <a:pt x="625" y="1866"/>
                    </a:cubicBezTo>
                    <a:cubicBezTo>
                      <a:pt x="922" y="1386"/>
                      <a:pt x="1104" y="998"/>
                      <a:pt x="1287" y="519"/>
                    </a:cubicBezTo>
                    <a:cubicBezTo>
                      <a:pt x="1345" y="227"/>
                      <a:pt x="1096" y="0"/>
                      <a:pt x="86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47"/>
              <p:cNvSpPr/>
              <p:nvPr/>
            </p:nvSpPr>
            <p:spPr>
              <a:xfrm>
                <a:off x="1444198" y="4255380"/>
                <a:ext cx="32095" cy="4222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864" extrusionOk="0">
                    <a:moveTo>
                      <a:pt x="817" y="1"/>
                    </a:moveTo>
                    <a:cubicBezTo>
                      <a:pt x="763" y="1"/>
                      <a:pt x="711" y="9"/>
                      <a:pt x="663" y="25"/>
                    </a:cubicBezTo>
                    <a:cubicBezTo>
                      <a:pt x="572" y="116"/>
                      <a:pt x="457" y="207"/>
                      <a:pt x="457" y="390"/>
                    </a:cubicBezTo>
                    <a:cubicBezTo>
                      <a:pt x="366" y="504"/>
                      <a:pt x="366" y="504"/>
                      <a:pt x="366" y="595"/>
                    </a:cubicBezTo>
                    <a:cubicBezTo>
                      <a:pt x="275" y="778"/>
                      <a:pt x="275" y="961"/>
                      <a:pt x="92" y="1166"/>
                    </a:cubicBezTo>
                    <a:cubicBezTo>
                      <a:pt x="1" y="1257"/>
                      <a:pt x="1" y="1440"/>
                      <a:pt x="92" y="1645"/>
                    </a:cubicBezTo>
                    <a:cubicBezTo>
                      <a:pt x="159" y="1779"/>
                      <a:pt x="275" y="1864"/>
                      <a:pt x="413" y="1864"/>
                    </a:cubicBezTo>
                    <a:cubicBezTo>
                      <a:pt x="463" y="1864"/>
                      <a:pt x="516" y="1852"/>
                      <a:pt x="572" y="1828"/>
                    </a:cubicBezTo>
                    <a:cubicBezTo>
                      <a:pt x="937" y="1737"/>
                      <a:pt x="1233" y="1440"/>
                      <a:pt x="1416" y="961"/>
                    </a:cubicBezTo>
                    <a:lnTo>
                      <a:pt x="1416" y="390"/>
                    </a:lnTo>
                    <a:cubicBezTo>
                      <a:pt x="1341" y="165"/>
                      <a:pt x="1065" y="1"/>
                      <a:pt x="81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47"/>
              <p:cNvSpPr/>
              <p:nvPr/>
            </p:nvSpPr>
            <p:spPr>
              <a:xfrm>
                <a:off x="1250337" y="4423941"/>
                <a:ext cx="25866" cy="54269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396" extrusionOk="0">
                    <a:moveTo>
                      <a:pt x="571" y="1"/>
                    </a:moveTo>
                    <a:cubicBezTo>
                      <a:pt x="274" y="1"/>
                      <a:pt x="92" y="275"/>
                      <a:pt x="92" y="572"/>
                    </a:cubicBezTo>
                    <a:cubicBezTo>
                      <a:pt x="0" y="1051"/>
                      <a:pt x="0" y="1507"/>
                      <a:pt x="0" y="1987"/>
                    </a:cubicBezTo>
                    <a:cubicBezTo>
                      <a:pt x="50" y="2249"/>
                      <a:pt x="271" y="2395"/>
                      <a:pt x="476" y="2395"/>
                    </a:cubicBezTo>
                    <a:cubicBezTo>
                      <a:pt x="645" y="2395"/>
                      <a:pt x="804" y="2295"/>
                      <a:pt x="845" y="2078"/>
                    </a:cubicBezTo>
                    <a:cubicBezTo>
                      <a:pt x="1028" y="1622"/>
                      <a:pt x="1142" y="1051"/>
                      <a:pt x="1142" y="572"/>
                    </a:cubicBezTo>
                    <a:cubicBezTo>
                      <a:pt x="1142" y="275"/>
                      <a:pt x="845" y="1"/>
                      <a:pt x="571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47"/>
              <p:cNvSpPr/>
              <p:nvPr/>
            </p:nvSpPr>
            <p:spPr>
              <a:xfrm>
                <a:off x="1136090" y="4596104"/>
                <a:ext cx="27927" cy="39796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757" extrusionOk="0">
                    <a:moveTo>
                      <a:pt x="571" y="1"/>
                    </a:moveTo>
                    <a:cubicBezTo>
                      <a:pt x="274" y="1"/>
                      <a:pt x="0" y="297"/>
                      <a:pt x="0" y="571"/>
                    </a:cubicBezTo>
                    <a:cubicBezTo>
                      <a:pt x="0" y="754"/>
                      <a:pt x="91" y="959"/>
                      <a:pt x="91" y="1142"/>
                    </a:cubicBezTo>
                    <a:cubicBezTo>
                      <a:pt x="183" y="1325"/>
                      <a:pt x="183" y="1530"/>
                      <a:pt x="365" y="1621"/>
                    </a:cubicBezTo>
                    <a:cubicBezTo>
                      <a:pt x="437" y="1717"/>
                      <a:pt x="528" y="1757"/>
                      <a:pt x="621" y="1757"/>
                    </a:cubicBezTo>
                    <a:cubicBezTo>
                      <a:pt x="795" y="1757"/>
                      <a:pt x="976" y="1617"/>
                      <a:pt x="1050" y="1439"/>
                    </a:cubicBezTo>
                    <a:cubicBezTo>
                      <a:pt x="1233" y="1142"/>
                      <a:pt x="1141" y="754"/>
                      <a:pt x="1050" y="480"/>
                    </a:cubicBezTo>
                    <a:cubicBezTo>
                      <a:pt x="1050" y="183"/>
                      <a:pt x="753" y="1"/>
                      <a:pt x="571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47"/>
              <p:cNvSpPr/>
              <p:nvPr/>
            </p:nvSpPr>
            <p:spPr>
              <a:xfrm>
                <a:off x="1332013" y="4667451"/>
                <a:ext cx="27950" cy="4190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850" extrusionOk="0">
                    <a:moveTo>
                      <a:pt x="663" y="1"/>
                    </a:moveTo>
                    <a:cubicBezTo>
                      <a:pt x="275" y="1"/>
                      <a:pt x="92" y="275"/>
                      <a:pt x="92" y="571"/>
                    </a:cubicBezTo>
                    <a:cubicBezTo>
                      <a:pt x="92" y="754"/>
                      <a:pt x="1" y="936"/>
                      <a:pt x="92" y="1028"/>
                    </a:cubicBezTo>
                    <a:cubicBezTo>
                      <a:pt x="92" y="1142"/>
                      <a:pt x="1" y="1233"/>
                      <a:pt x="92" y="1324"/>
                    </a:cubicBezTo>
                    <a:cubicBezTo>
                      <a:pt x="92" y="1507"/>
                      <a:pt x="183" y="1598"/>
                      <a:pt x="275" y="1713"/>
                    </a:cubicBezTo>
                    <a:cubicBezTo>
                      <a:pt x="377" y="1804"/>
                      <a:pt x="520" y="1849"/>
                      <a:pt x="663" y="1849"/>
                    </a:cubicBezTo>
                    <a:cubicBezTo>
                      <a:pt x="805" y="1849"/>
                      <a:pt x="948" y="1804"/>
                      <a:pt x="1051" y="1713"/>
                    </a:cubicBezTo>
                    <a:cubicBezTo>
                      <a:pt x="1142" y="1507"/>
                      <a:pt x="1233" y="1416"/>
                      <a:pt x="1233" y="1142"/>
                    </a:cubicBezTo>
                    <a:lnTo>
                      <a:pt x="1233" y="571"/>
                    </a:lnTo>
                    <a:cubicBezTo>
                      <a:pt x="1233" y="275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47"/>
              <p:cNvSpPr/>
              <p:nvPr/>
            </p:nvSpPr>
            <p:spPr>
              <a:xfrm>
                <a:off x="1459895" y="4030805"/>
                <a:ext cx="34428" cy="51551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276" extrusionOk="0">
                    <a:moveTo>
                      <a:pt x="1109" y="0"/>
                    </a:moveTo>
                    <a:cubicBezTo>
                      <a:pt x="998" y="0"/>
                      <a:pt x="885" y="46"/>
                      <a:pt x="814" y="148"/>
                    </a:cubicBezTo>
                    <a:cubicBezTo>
                      <a:pt x="632" y="422"/>
                      <a:pt x="540" y="604"/>
                      <a:pt x="335" y="901"/>
                    </a:cubicBezTo>
                    <a:cubicBezTo>
                      <a:pt x="244" y="1175"/>
                      <a:pt x="152" y="1563"/>
                      <a:pt x="61" y="1860"/>
                    </a:cubicBezTo>
                    <a:cubicBezTo>
                      <a:pt x="0" y="2103"/>
                      <a:pt x="193" y="2275"/>
                      <a:pt x="382" y="2275"/>
                    </a:cubicBezTo>
                    <a:cubicBezTo>
                      <a:pt x="477" y="2275"/>
                      <a:pt x="571" y="2232"/>
                      <a:pt x="632" y="2133"/>
                    </a:cubicBezTo>
                    <a:cubicBezTo>
                      <a:pt x="723" y="1860"/>
                      <a:pt x="906" y="1563"/>
                      <a:pt x="1111" y="1289"/>
                    </a:cubicBezTo>
                    <a:cubicBezTo>
                      <a:pt x="1202" y="1083"/>
                      <a:pt x="1294" y="718"/>
                      <a:pt x="1385" y="422"/>
                    </a:cubicBezTo>
                    <a:cubicBezTo>
                      <a:pt x="1520" y="167"/>
                      <a:pt x="1320" y="0"/>
                      <a:pt x="110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47"/>
              <p:cNvSpPr/>
              <p:nvPr/>
            </p:nvSpPr>
            <p:spPr>
              <a:xfrm>
                <a:off x="2794592" y="4045324"/>
                <a:ext cx="38414" cy="45776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2021" extrusionOk="0">
                    <a:moveTo>
                      <a:pt x="486" y="1"/>
                    </a:moveTo>
                    <a:cubicBezTo>
                      <a:pt x="409" y="1"/>
                      <a:pt x="336" y="29"/>
                      <a:pt x="297" y="77"/>
                    </a:cubicBezTo>
                    <a:cubicBezTo>
                      <a:pt x="92" y="169"/>
                      <a:pt x="1" y="442"/>
                      <a:pt x="92" y="648"/>
                    </a:cubicBezTo>
                    <a:cubicBezTo>
                      <a:pt x="183" y="831"/>
                      <a:pt x="389" y="1104"/>
                      <a:pt x="480" y="1310"/>
                    </a:cubicBezTo>
                    <a:cubicBezTo>
                      <a:pt x="571" y="1584"/>
                      <a:pt x="754" y="1789"/>
                      <a:pt x="1051" y="1972"/>
                    </a:cubicBezTo>
                    <a:cubicBezTo>
                      <a:pt x="1102" y="2006"/>
                      <a:pt x="1156" y="2021"/>
                      <a:pt x="1212" y="2021"/>
                    </a:cubicBezTo>
                    <a:cubicBezTo>
                      <a:pt x="1452" y="2021"/>
                      <a:pt x="1695" y="1734"/>
                      <a:pt x="1621" y="1492"/>
                    </a:cubicBezTo>
                    <a:cubicBezTo>
                      <a:pt x="1621" y="1219"/>
                      <a:pt x="1530" y="922"/>
                      <a:pt x="1324" y="739"/>
                    </a:cubicBezTo>
                    <a:lnTo>
                      <a:pt x="754" y="169"/>
                    </a:lnTo>
                    <a:cubicBezTo>
                      <a:pt x="702" y="51"/>
                      <a:pt x="589" y="1"/>
                      <a:pt x="486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47"/>
              <p:cNvSpPr/>
              <p:nvPr/>
            </p:nvSpPr>
            <p:spPr>
              <a:xfrm>
                <a:off x="2955928" y="4163851"/>
                <a:ext cx="46840" cy="56444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492" extrusionOk="0">
                    <a:moveTo>
                      <a:pt x="921" y="0"/>
                    </a:moveTo>
                    <a:cubicBezTo>
                      <a:pt x="477" y="0"/>
                      <a:pt x="0" y="369"/>
                      <a:pt x="205" y="825"/>
                    </a:cubicBezTo>
                    <a:cubicBezTo>
                      <a:pt x="296" y="1007"/>
                      <a:pt x="387" y="1304"/>
                      <a:pt x="593" y="1578"/>
                    </a:cubicBezTo>
                    <a:cubicBezTo>
                      <a:pt x="684" y="1874"/>
                      <a:pt x="866" y="2057"/>
                      <a:pt x="1049" y="2263"/>
                    </a:cubicBezTo>
                    <a:cubicBezTo>
                      <a:pt x="1184" y="2422"/>
                      <a:pt x="1353" y="2492"/>
                      <a:pt x="1511" y="2492"/>
                    </a:cubicBezTo>
                    <a:cubicBezTo>
                      <a:pt x="1807" y="2492"/>
                      <a:pt x="2067" y="2246"/>
                      <a:pt x="2008" y="1874"/>
                    </a:cubicBezTo>
                    <a:cubicBezTo>
                      <a:pt x="1916" y="1692"/>
                      <a:pt x="1916" y="1395"/>
                      <a:pt x="1825" y="1121"/>
                    </a:cubicBezTo>
                    <a:cubicBezTo>
                      <a:pt x="1825" y="825"/>
                      <a:pt x="1528" y="551"/>
                      <a:pt x="1437" y="254"/>
                    </a:cubicBezTo>
                    <a:cubicBezTo>
                      <a:pt x="1316" y="76"/>
                      <a:pt x="1122" y="0"/>
                      <a:pt x="92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47"/>
              <p:cNvSpPr/>
              <p:nvPr/>
            </p:nvSpPr>
            <p:spPr>
              <a:xfrm>
                <a:off x="2835430" y="4429355"/>
                <a:ext cx="30532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2064" extrusionOk="0">
                    <a:moveTo>
                      <a:pt x="535" y="0"/>
                    </a:moveTo>
                    <a:cubicBezTo>
                      <a:pt x="486" y="0"/>
                      <a:pt x="437" y="12"/>
                      <a:pt x="389" y="36"/>
                    </a:cubicBezTo>
                    <a:cubicBezTo>
                      <a:pt x="92" y="36"/>
                      <a:pt x="1" y="333"/>
                      <a:pt x="1" y="606"/>
                    </a:cubicBezTo>
                    <a:cubicBezTo>
                      <a:pt x="92" y="812"/>
                      <a:pt x="92" y="994"/>
                      <a:pt x="206" y="1268"/>
                    </a:cubicBezTo>
                    <a:cubicBezTo>
                      <a:pt x="206" y="1383"/>
                      <a:pt x="298" y="1474"/>
                      <a:pt x="298" y="1656"/>
                    </a:cubicBezTo>
                    <a:cubicBezTo>
                      <a:pt x="389" y="1748"/>
                      <a:pt x="480" y="1839"/>
                      <a:pt x="571" y="1953"/>
                    </a:cubicBezTo>
                    <a:cubicBezTo>
                      <a:pt x="629" y="2030"/>
                      <a:pt x="716" y="2064"/>
                      <a:pt x="811" y="2064"/>
                    </a:cubicBezTo>
                    <a:cubicBezTo>
                      <a:pt x="1053" y="2064"/>
                      <a:pt x="1347" y="1844"/>
                      <a:pt x="1347" y="1565"/>
                    </a:cubicBezTo>
                    <a:cubicBezTo>
                      <a:pt x="1347" y="1086"/>
                      <a:pt x="1051" y="698"/>
                      <a:pt x="868" y="241"/>
                    </a:cubicBezTo>
                    <a:cubicBezTo>
                      <a:pt x="801" y="90"/>
                      <a:pt x="672" y="0"/>
                      <a:pt x="535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47"/>
              <p:cNvSpPr/>
              <p:nvPr/>
            </p:nvSpPr>
            <p:spPr>
              <a:xfrm>
                <a:off x="3044308" y="4480951"/>
                <a:ext cx="23805" cy="6348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2803" extrusionOk="0">
                    <a:moveTo>
                      <a:pt x="491" y="0"/>
                    </a:moveTo>
                    <a:cubicBezTo>
                      <a:pt x="240" y="0"/>
                      <a:pt x="0" y="143"/>
                      <a:pt x="0" y="428"/>
                    </a:cubicBezTo>
                    <a:cubicBezTo>
                      <a:pt x="0" y="1182"/>
                      <a:pt x="0" y="1752"/>
                      <a:pt x="114" y="2528"/>
                    </a:cubicBezTo>
                    <a:cubicBezTo>
                      <a:pt x="114" y="2711"/>
                      <a:pt x="303" y="2802"/>
                      <a:pt x="502" y="2802"/>
                    </a:cubicBezTo>
                    <a:cubicBezTo>
                      <a:pt x="702" y="2802"/>
                      <a:pt x="913" y="2711"/>
                      <a:pt x="959" y="2528"/>
                    </a:cubicBezTo>
                    <a:cubicBezTo>
                      <a:pt x="1050" y="1752"/>
                      <a:pt x="1050" y="1182"/>
                      <a:pt x="1050" y="428"/>
                    </a:cubicBezTo>
                    <a:cubicBezTo>
                      <a:pt x="1005" y="143"/>
                      <a:pt x="742" y="0"/>
                      <a:pt x="49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47"/>
              <p:cNvSpPr/>
              <p:nvPr/>
            </p:nvSpPr>
            <p:spPr>
              <a:xfrm>
                <a:off x="2919711" y="4651166"/>
                <a:ext cx="23805" cy="3571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577" extrusionOk="0">
                    <a:moveTo>
                      <a:pt x="485" y="1"/>
                    </a:moveTo>
                    <a:cubicBezTo>
                      <a:pt x="419" y="1"/>
                      <a:pt x="347" y="12"/>
                      <a:pt x="274" y="35"/>
                    </a:cubicBezTo>
                    <a:cubicBezTo>
                      <a:pt x="92" y="35"/>
                      <a:pt x="0" y="332"/>
                      <a:pt x="0" y="514"/>
                    </a:cubicBezTo>
                    <a:cubicBezTo>
                      <a:pt x="92" y="811"/>
                      <a:pt x="92" y="1085"/>
                      <a:pt x="183" y="1382"/>
                    </a:cubicBezTo>
                    <a:cubicBezTo>
                      <a:pt x="268" y="1509"/>
                      <a:pt x="416" y="1577"/>
                      <a:pt x="560" y="1577"/>
                    </a:cubicBezTo>
                    <a:cubicBezTo>
                      <a:pt x="727" y="1577"/>
                      <a:pt x="887" y="1486"/>
                      <a:pt x="936" y="1290"/>
                    </a:cubicBezTo>
                    <a:cubicBezTo>
                      <a:pt x="1050" y="994"/>
                      <a:pt x="936" y="605"/>
                      <a:pt x="845" y="332"/>
                    </a:cubicBezTo>
                    <a:cubicBezTo>
                      <a:pt x="845" y="108"/>
                      <a:pt x="689" y="1"/>
                      <a:pt x="48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47"/>
              <p:cNvSpPr/>
              <p:nvPr/>
            </p:nvSpPr>
            <p:spPr>
              <a:xfrm>
                <a:off x="1810245" y="2956198"/>
                <a:ext cx="36716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406" extrusionOk="0">
                    <a:moveTo>
                      <a:pt x="568" y="1"/>
                    </a:moveTo>
                    <a:cubicBezTo>
                      <a:pt x="474" y="1"/>
                      <a:pt x="377" y="24"/>
                      <a:pt x="274" y="115"/>
                    </a:cubicBezTo>
                    <a:cubicBezTo>
                      <a:pt x="92" y="229"/>
                      <a:pt x="0" y="412"/>
                      <a:pt x="0" y="686"/>
                    </a:cubicBezTo>
                    <a:cubicBezTo>
                      <a:pt x="0" y="891"/>
                      <a:pt x="0" y="1074"/>
                      <a:pt x="183" y="1165"/>
                    </a:cubicBezTo>
                    <a:cubicBezTo>
                      <a:pt x="334" y="1316"/>
                      <a:pt x="473" y="1406"/>
                      <a:pt x="646" y="1406"/>
                    </a:cubicBezTo>
                    <a:cubicBezTo>
                      <a:pt x="707" y="1406"/>
                      <a:pt x="773" y="1395"/>
                      <a:pt x="845" y="1371"/>
                    </a:cubicBezTo>
                    <a:lnTo>
                      <a:pt x="959" y="1371"/>
                    </a:lnTo>
                    <a:cubicBezTo>
                      <a:pt x="1621" y="1256"/>
                      <a:pt x="1621" y="115"/>
                      <a:pt x="959" y="24"/>
                    </a:cubicBezTo>
                    <a:lnTo>
                      <a:pt x="845" y="24"/>
                    </a:lnTo>
                    <a:cubicBezTo>
                      <a:pt x="753" y="24"/>
                      <a:pt x="662" y="1"/>
                      <a:pt x="568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47"/>
              <p:cNvSpPr/>
              <p:nvPr/>
            </p:nvSpPr>
            <p:spPr>
              <a:xfrm>
                <a:off x="1708909" y="3070535"/>
                <a:ext cx="27950" cy="21721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59" extrusionOk="0">
                    <a:moveTo>
                      <a:pt x="571" y="1"/>
                    </a:moveTo>
                    <a:cubicBezTo>
                      <a:pt x="295" y="1"/>
                      <a:pt x="0" y="221"/>
                      <a:pt x="0" y="500"/>
                    </a:cubicBezTo>
                    <a:cubicBezTo>
                      <a:pt x="0" y="785"/>
                      <a:pt x="308" y="959"/>
                      <a:pt x="589" y="959"/>
                    </a:cubicBezTo>
                    <a:cubicBezTo>
                      <a:pt x="691" y="959"/>
                      <a:pt x="789" y="936"/>
                      <a:pt x="868" y="888"/>
                    </a:cubicBezTo>
                    <a:lnTo>
                      <a:pt x="868" y="773"/>
                    </a:lnTo>
                    <a:cubicBezTo>
                      <a:pt x="1233" y="682"/>
                      <a:pt x="1233" y="203"/>
                      <a:pt x="868" y="112"/>
                    </a:cubicBezTo>
                    <a:cubicBezTo>
                      <a:pt x="784" y="34"/>
                      <a:pt x="679" y="1"/>
                      <a:pt x="571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47"/>
              <p:cNvSpPr/>
              <p:nvPr/>
            </p:nvSpPr>
            <p:spPr>
              <a:xfrm>
                <a:off x="1793167" y="3123174"/>
                <a:ext cx="27950" cy="24892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99" extrusionOk="0">
                    <a:moveTo>
                      <a:pt x="543" y="0"/>
                    </a:moveTo>
                    <a:cubicBezTo>
                      <a:pt x="254" y="0"/>
                      <a:pt x="1" y="193"/>
                      <a:pt x="1" y="549"/>
                    </a:cubicBezTo>
                    <a:cubicBezTo>
                      <a:pt x="1" y="906"/>
                      <a:pt x="254" y="1098"/>
                      <a:pt x="543" y="1098"/>
                    </a:cubicBezTo>
                    <a:cubicBezTo>
                      <a:pt x="642" y="1098"/>
                      <a:pt x="746" y="1075"/>
                      <a:pt x="846" y="1029"/>
                    </a:cubicBezTo>
                    <a:lnTo>
                      <a:pt x="937" y="1029"/>
                    </a:lnTo>
                    <a:cubicBezTo>
                      <a:pt x="1234" y="846"/>
                      <a:pt x="1234" y="275"/>
                      <a:pt x="937" y="70"/>
                    </a:cubicBezTo>
                    <a:lnTo>
                      <a:pt x="846" y="70"/>
                    </a:lnTo>
                    <a:cubicBezTo>
                      <a:pt x="746" y="23"/>
                      <a:pt x="642" y="0"/>
                      <a:pt x="543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47"/>
              <p:cNvSpPr/>
              <p:nvPr/>
            </p:nvSpPr>
            <p:spPr>
              <a:xfrm>
                <a:off x="1860732" y="3059482"/>
                <a:ext cx="33273" cy="2525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115" extrusionOk="0">
                    <a:moveTo>
                      <a:pt x="754" y="1"/>
                    </a:moveTo>
                    <a:cubicBezTo>
                      <a:pt x="350" y="1"/>
                      <a:pt x="1" y="640"/>
                      <a:pt x="328" y="988"/>
                    </a:cubicBezTo>
                    <a:cubicBezTo>
                      <a:pt x="461" y="1070"/>
                      <a:pt x="631" y="1115"/>
                      <a:pt x="795" y="1115"/>
                    </a:cubicBezTo>
                    <a:cubicBezTo>
                      <a:pt x="995" y="1115"/>
                      <a:pt x="1186" y="1047"/>
                      <a:pt x="1286" y="896"/>
                    </a:cubicBezTo>
                    <a:cubicBezTo>
                      <a:pt x="1469" y="508"/>
                      <a:pt x="1286" y="120"/>
                      <a:pt x="898" y="29"/>
                    </a:cubicBezTo>
                    <a:cubicBezTo>
                      <a:pt x="850" y="10"/>
                      <a:pt x="802" y="1"/>
                      <a:pt x="754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47"/>
              <p:cNvSpPr/>
              <p:nvPr/>
            </p:nvSpPr>
            <p:spPr>
              <a:xfrm>
                <a:off x="2262611" y="3056515"/>
                <a:ext cx="23805" cy="18618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22" extrusionOk="0">
                    <a:moveTo>
                      <a:pt x="522" y="0"/>
                    </a:moveTo>
                    <a:cubicBezTo>
                      <a:pt x="428" y="0"/>
                      <a:pt x="331" y="23"/>
                      <a:pt x="274" y="69"/>
                    </a:cubicBezTo>
                    <a:lnTo>
                      <a:pt x="274" y="160"/>
                    </a:lnTo>
                    <a:cubicBezTo>
                      <a:pt x="0" y="457"/>
                      <a:pt x="183" y="822"/>
                      <a:pt x="571" y="822"/>
                    </a:cubicBezTo>
                    <a:cubicBezTo>
                      <a:pt x="959" y="822"/>
                      <a:pt x="1050" y="457"/>
                      <a:pt x="845" y="160"/>
                    </a:cubicBezTo>
                    <a:lnTo>
                      <a:pt x="754" y="69"/>
                    </a:lnTo>
                    <a:cubicBezTo>
                      <a:pt x="708" y="23"/>
                      <a:pt x="617" y="0"/>
                      <a:pt x="522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47"/>
              <p:cNvSpPr/>
              <p:nvPr/>
            </p:nvSpPr>
            <p:spPr>
              <a:xfrm>
                <a:off x="2331377" y="2963446"/>
                <a:ext cx="3465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234" extrusionOk="0">
                    <a:moveTo>
                      <a:pt x="776" y="1"/>
                    </a:moveTo>
                    <a:cubicBezTo>
                      <a:pt x="0" y="1"/>
                      <a:pt x="0" y="1233"/>
                      <a:pt x="776" y="1233"/>
                    </a:cubicBezTo>
                    <a:cubicBezTo>
                      <a:pt x="1529" y="1233"/>
                      <a:pt x="1529" y="1"/>
                      <a:pt x="776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47"/>
              <p:cNvSpPr/>
              <p:nvPr/>
            </p:nvSpPr>
            <p:spPr>
              <a:xfrm>
                <a:off x="2432690" y="3090626"/>
                <a:ext cx="27950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234" extrusionOk="0">
                    <a:moveTo>
                      <a:pt x="663" y="1"/>
                    </a:moveTo>
                    <a:cubicBezTo>
                      <a:pt x="298" y="1"/>
                      <a:pt x="1" y="274"/>
                      <a:pt x="1" y="571"/>
                    </a:cubicBezTo>
                    <a:cubicBezTo>
                      <a:pt x="1" y="936"/>
                      <a:pt x="298" y="1233"/>
                      <a:pt x="663" y="1233"/>
                    </a:cubicBezTo>
                    <a:cubicBezTo>
                      <a:pt x="960" y="1233"/>
                      <a:pt x="1233" y="936"/>
                      <a:pt x="1233" y="571"/>
                    </a:cubicBezTo>
                    <a:cubicBezTo>
                      <a:pt x="1233" y="274"/>
                      <a:pt x="960" y="1"/>
                      <a:pt x="663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47"/>
              <p:cNvSpPr/>
              <p:nvPr/>
            </p:nvSpPr>
            <p:spPr>
              <a:xfrm>
                <a:off x="2320505" y="3146481"/>
                <a:ext cx="28471" cy="2715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99" extrusionOk="0">
                    <a:moveTo>
                      <a:pt x="809" y="1"/>
                    </a:moveTo>
                    <a:cubicBezTo>
                      <a:pt x="695" y="1"/>
                      <a:pt x="578" y="31"/>
                      <a:pt x="480" y="91"/>
                    </a:cubicBezTo>
                    <a:cubicBezTo>
                      <a:pt x="389" y="182"/>
                      <a:pt x="298" y="182"/>
                      <a:pt x="206" y="274"/>
                    </a:cubicBezTo>
                    <a:cubicBezTo>
                      <a:pt x="1" y="479"/>
                      <a:pt x="115" y="958"/>
                      <a:pt x="389" y="1141"/>
                    </a:cubicBezTo>
                    <a:cubicBezTo>
                      <a:pt x="473" y="1181"/>
                      <a:pt x="557" y="1199"/>
                      <a:pt x="636" y="1199"/>
                    </a:cubicBezTo>
                    <a:cubicBezTo>
                      <a:pt x="919" y="1199"/>
                      <a:pt x="1142" y="965"/>
                      <a:pt x="1142" y="662"/>
                    </a:cubicBezTo>
                    <a:cubicBezTo>
                      <a:pt x="1256" y="570"/>
                      <a:pt x="1256" y="479"/>
                      <a:pt x="1256" y="388"/>
                    </a:cubicBezTo>
                    <a:cubicBezTo>
                      <a:pt x="1256" y="127"/>
                      <a:pt x="1040" y="1"/>
                      <a:pt x="809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47"/>
              <p:cNvSpPr/>
              <p:nvPr/>
            </p:nvSpPr>
            <p:spPr>
              <a:xfrm>
                <a:off x="2255884" y="2958803"/>
                <a:ext cx="21744" cy="15515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85" extrusionOk="0">
                    <a:moveTo>
                      <a:pt x="480" y="0"/>
                    </a:moveTo>
                    <a:cubicBezTo>
                      <a:pt x="1" y="0"/>
                      <a:pt x="1" y="685"/>
                      <a:pt x="480" y="685"/>
                    </a:cubicBezTo>
                    <a:cubicBezTo>
                      <a:pt x="959" y="685"/>
                      <a:pt x="959" y="0"/>
                      <a:pt x="480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47"/>
              <p:cNvSpPr/>
              <p:nvPr/>
            </p:nvSpPr>
            <p:spPr>
              <a:xfrm>
                <a:off x="1911559" y="2989697"/>
                <a:ext cx="17101" cy="16263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18" extrusionOk="0">
                    <a:moveTo>
                      <a:pt x="456" y="1"/>
                    </a:moveTo>
                    <a:cubicBezTo>
                      <a:pt x="395" y="1"/>
                      <a:pt x="332" y="23"/>
                      <a:pt x="275" y="74"/>
                    </a:cubicBezTo>
                    <a:lnTo>
                      <a:pt x="184" y="74"/>
                    </a:lnTo>
                    <a:cubicBezTo>
                      <a:pt x="1" y="165"/>
                      <a:pt x="1" y="553"/>
                      <a:pt x="184" y="645"/>
                    </a:cubicBezTo>
                    <a:lnTo>
                      <a:pt x="275" y="645"/>
                    </a:lnTo>
                    <a:cubicBezTo>
                      <a:pt x="332" y="695"/>
                      <a:pt x="394" y="718"/>
                      <a:pt x="454" y="718"/>
                    </a:cubicBezTo>
                    <a:cubicBezTo>
                      <a:pt x="611" y="718"/>
                      <a:pt x="754" y="563"/>
                      <a:pt x="754" y="348"/>
                    </a:cubicBezTo>
                    <a:cubicBezTo>
                      <a:pt x="754" y="151"/>
                      <a:pt x="612" y="1"/>
                      <a:pt x="456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47"/>
              <p:cNvSpPr/>
              <p:nvPr/>
            </p:nvSpPr>
            <p:spPr>
              <a:xfrm>
                <a:off x="1695976" y="3164283"/>
                <a:ext cx="23352" cy="22627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999" extrusionOk="0">
                    <a:moveTo>
                      <a:pt x="660" y="1"/>
                    </a:moveTo>
                    <a:cubicBezTo>
                      <a:pt x="602" y="1"/>
                      <a:pt x="541" y="18"/>
                      <a:pt x="480" y="58"/>
                    </a:cubicBezTo>
                    <a:cubicBezTo>
                      <a:pt x="480" y="172"/>
                      <a:pt x="389" y="264"/>
                      <a:pt x="298" y="355"/>
                    </a:cubicBezTo>
                    <a:cubicBezTo>
                      <a:pt x="1" y="446"/>
                      <a:pt x="1" y="834"/>
                      <a:pt x="298" y="926"/>
                    </a:cubicBezTo>
                    <a:cubicBezTo>
                      <a:pt x="348" y="976"/>
                      <a:pt x="405" y="999"/>
                      <a:pt x="462" y="999"/>
                    </a:cubicBezTo>
                    <a:cubicBezTo>
                      <a:pt x="611" y="999"/>
                      <a:pt x="754" y="844"/>
                      <a:pt x="754" y="629"/>
                    </a:cubicBezTo>
                    <a:cubicBezTo>
                      <a:pt x="868" y="538"/>
                      <a:pt x="868" y="446"/>
                      <a:pt x="959" y="355"/>
                    </a:cubicBezTo>
                    <a:cubicBezTo>
                      <a:pt x="1031" y="213"/>
                      <a:pt x="866" y="1"/>
                      <a:pt x="660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47"/>
              <p:cNvSpPr/>
              <p:nvPr/>
            </p:nvSpPr>
            <p:spPr>
              <a:xfrm>
                <a:off x="2480255" y="3150716"/>
                <a:ext cx="19162" cy="2369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046" extrusionOk="0">
                    <a:moveTo>
                      <a:pt x="423" y="1"/>
                    </a:moveTo>
                    <a:cubicBezTo>
                      <a:pt x="280" y="1"/>
                      <a:pt x="138" y="98"/>
                      <a:pt x="92" y="292"/>
                    </a:cubicBezTo>
                    <a:lnTo>
                      <a:pt x="92" y="475"/>
                    </a:lnTo>
                    <a:cubicBezTo>
                      <a:pt x="1" y="771"/>
                      <a:pt x="183" y="1045"/>
                      <a:pt x="480" y="1045"/>
                    </a:cubicBezTo>
                    <a:cubicBezTo>
                      <a:pt x="663" y="1045"/>
                      <a:pt x="845" y="771"/>
                      <a:pt x="845" y="475"/>
                    </a:cubicBezTo>
                    <a:cubicBezTo>
                      <a:pt x="754" y="383"/>
                      <a:pt x="754" y="383"/>
                      <a:pt x="754" y="292"/>
                    </a:cubicBezTo>
                    <a:cubicBezTo>
                      <a:pt x="708" y="98"/>
                      <a:pt x="566" y="1"/>
                      <a:pt x="423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47"/>
              <p:cNvSpPr/>
              <p:nvPr/>
            </p:nvSpPr>
            <p:spPr>
              <a:xfrm>
                <a:off x="2414366" y="1891625"/>
                <a:ext cx="34655" cy="27542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216" extrusionOk="0">
                    <a:moveTo>
                      <a:pt x="312" y="1"/>
                    </a:moveTo>
                    <a:cubicBezTo>
                      <a:pt x="152" y="1"/>
                      <a:pt x="0" y="272"/>
                      <a:pt x="148" y="438"/>
                    </a:cubicBezTo>
                    <a:cubicBezTo>
                      <a:pt x="422" y="712"/>
                      <a:pt x="719" y="1100"/>
                      <a:pt x="1107" y="1192"/>
                    </a:cubicBezTo>
                    <a:cubicBezTo>
                      <a:pt x="1140" y="1208"/>
                      <a:pt x="1176" y="1216"/>
                      <a:pt x="1212" y="1216"/>
                    </a:cubicBezTo>
                    <a:cubicBezTo>
                      <a:pt x="1374" y="1216"/>
                      <a:pt x="1530" y="1063"/>
                      <a:pt x="1381" y="895"/>
                    </a:cubicBezTo>
                    <a:cubicBezTo>
                      <a:pt x="1198" y="530"/>
                      <a:pt x="810" y="324"/>
                      <a:pt x="422" y="50"/>
                    </a:cubicBezTo>
                    <a:cubicBezTo>
                      <a:pt x="387" y="16"/>
                      <a:pt x="349" y="1"/>
                      <a:pt x="312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47"/>
              <p:cNvSpPr/>
              <p:nvPr/>
            </p:nvSpPr>
            <p:spPr>
              <a:xfrm>
                <a:off x="2487209" y="1949813"/>
                <a:ext cx="16852" cy="24847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97" extrusionOk="0">
                    <a:moveTo>
                      <a:pt x="270" y="1"/>
                    </a:moveTo>
                    <a:cubicBezTo>
                      <a:pt x="139" y="1"/>
                      <a:pt x="0" y="144"/>
                      <a:pt x="59" y="335"/>
                    </a:cubicBezTo>
                    <a:cubicBezTo>
                      <a:pt x="173" y="517"/>
                      <a:pt x="173" y="814"/>
                      <a:pt x="356" y="997"/>
                    </a:cubicBezTo>
                    <a:cubicBezTo>
                      <a:pt x="391" y="1066"/>
                      <a:pt x="455" y="1096"/>
                      <a:pt x="522" y="1096"/>
                    </a:cubicBezTo>
                    <a:cubicBezTo>
                      <a:pt x="630" y="1096"/>
                      <a:pt x="744" y="1018"/>
                      <a:pt x="744" y="905"/>
                    </a:cubicBezTo>
                    <a:cubicBezTo>
                      <a:pt x="744" y="608"/>
                      <a:pt x="538" y="335"/>
                      <a:pt x="447" y="152"/>
                    </a:cubicBezTo>
                    <a:cubicBezTo>
                      <a:pt x="414" y="46"/>
                      <a:pt x="343" y="1"/>
                      <a:pt x="27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47"/>
              <p:cNvSpPr/>
              <p:nvPr/>
            </p:nvSpPr>
            <p:spPr>
              <a:xfrm>
                <a:off x="2534026" y="2044240"/>
                <a:ext cx="30011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617" extrusionOk="0">
                    <a:moveTo>
                      <a:pt x="617" y="0"/>
                    </a:moveTo>
                    <a:cubicBezTo>
                      <a:pt x="474" y="0"/>
                      <a:pt x="332" y="23"/>
                      <a:pt x="183" y="69"/>
                    </a:cubicBezTo>
                    <a:cubicBezTo>
                      <a:pt x="1" y="160"/>
                      <a:pt x="1" y="434"/>
                      <a:pt x="183" y="548"/>
                    </a:cubicBezTo>
                    <a:cubicBezTo>
                      <a:pt x="332" y="594"/>
                      <a:pt x="474" y="617"/>
                      <a:pt x="617" y="617"/>
                    </a:cubicBezTo>
                    <a:cubicBezTo>
                      <a:pt x="760" y="617"/>
                      <a:pt x="902" y="594"/>
                      <a:pt x="1051" y="548"/>
                    </a:cubicBezTo>
                    <a:cubicBezTo>
                      <a:pt x="1325" y="548"/>
                      <a:pt x="1233" y="160"/>
                      <a:pt x="1051" y="69"/>
                    </a:cubicBezTo>
                    <a:cubicBezTo>
                      <a:pt x="902" y="23"/>
                      <a:pt x="760" y="0"/>
                      <a:pt x="61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47"/>
              <p:cNvSpPr/>
              <p:nvPr/>
            </p:nvSpPr>
            <p:spPr>
              <a:xfrm>
                <a:off x="2594524" y="2047864"/>
                <a:ext cx="21223" cy="312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379" extrusionOk="0">
                    <a:moveTo>
                      <a:pt x="274" y="0"/>
                    </a:moveTo>
                    <a:cubicBezTo>
                      <a:pt x="92" y="91"/>
                      <a:pt x="0" y="274"/>
                      <a:pt x="0" y="479"/>
                    </a:cubicBezTo>
                    <a:cubicBezTo>
                      <a:pt x="92" y="753"/>
                      <a:pt x="274" y="959"/>
                      <a:pt x="365" y="1233"/>
                    </a:cubicBezTo>
                    <a:cubicBezTo>
                      <a:pt x="437" y="1336"/>
                      <a:pt x="528" y="1378"/>
                      <a:pt x="616" y="1378"/>
                    </a:cubicBezTo>
                    <a:cubicBezTo>
                      <a:pt x="781" y="1378"/>
                      <a:pt x="936" y="1229"/>
                      <a:pt x="936" y="1050"/>
                    </a:cubicBezTo>
                    <a:cubicBezTo>
                      <a:pt x="845" y="753"/>
                      <a:pt x="753" y="479"/>
                      <a:pt x="662" y="274"/>
                    </a:cubicBezTo>
                    <a:cubicBezTo>
                      <a:pt x="662" y="91"/>
                      <a:pt x="457" y="0"/>
                      <a:pt x="27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47"/>
              <p:cNvSpPr/>
              <p:nvPr/>
            </p:nvSpPr>
            <p:spPr>
              <a:xfrm>
                <a:off x="2587797" y="2136267"/>
                <a:ext cx="34655" cy="15017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663" extrusionOk="0">
                    <a:moveTo>
                      <a:pt x="1142" y="0"/>
                    </a:moveTo>
                    <a:cubicBezTo>
                      <a:pt x="868" y="0"/>
                      <a:pt x="571" y="0"/>
                      <a:pt x="297" y="91"/>
                    </a:cubicBezTo>
                    <a:cubicBezTo>
                      <a:pt x="0" y="183"/>
                      <a:pt x="92" y="662"/>
                      <a:pt x="389" y="662"/>
                    </a:cubicBezTo>
                    <a:cubicBezTo>
                      <a:pt x="662" y="662"/>
                      <a:pt x="959" y="662"/>
                      <a:pt x="1233" y="571"/>
                    </a:cubicBezTo>
                    <a:cubicBezTo>
                      <a:pt x="1530" y="479"/>
                      <a:pt x="1438" y="0"/>
                      <a:pt x="1142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47"/>
              <p:cNvSpPr/>
              <p:nvPr/>
            </p:nvSpPr>
            <p:spPr>
              <a:xfrm>
                <a:off x="2689768" y="2193912"/>
                <a:ext cx="37803" cy="20136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889" extrusionOk="0">
                    <a:moveTo>
                      <a:pt x="1368" y="0"/>
                    </a:moveTo>
                    <a:cubicBezTo>
                      <a:pt x="1346" y="0"/>
                      <a:pt x="1322" y="4"/>
                      <a:pt x="1296" y="12"/>
                    </a:cubicBezTo>
                    <a:lnTo>
                      <a:pt x="817" y="12"/>
                    </a:lnTo>
                    <a:cubicBezTo>
                      <a:pt x="725" y="103"/>
                      <a:pt x="543" y="103"/>
                      <a:pt x="360" y="217"/>
                    </a:cubicBezTo>
                    <a:cubicBezTo>
                      <a:pt x="1" y="386"/>
                      <a:pt x="131" y="889"/>
                      <a:pt x="461" y="889"/>
                    </a:cubicBezTo>
                    <a:cubicBezTo>
                      <a:pt x="487" y="889"/>
                      <a:pt x="514" y="886"/>
                      <a:pt x="543" y="879"/>
                    </a:cubicBezTo>
                    <a:cubicBezTo>
                      <a:pt x="725" y="788"/>
                      <a:pt x="931" y="788"/>
                      <a:pt x="1022" y="673"/>
                    </a:cubicBezTo>
                    <a:cubicBezTo>
                      <a:pt x="1205" y="673"/>
                      <a:pt x="1296" y="582"/>
                      <a:pt x="1502" y="491"/>
                    </a:cubicBezTo>
                    <a:cubicBezTo>
                      <a:pt x="1668" y="407"/>
                      <a:pt x="1607" y="0"/>
                      <a:pt x="1368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47"/>
              <p:cNvSpPr/>
              <p:nvPr/>
            </p:nvSpPr>
            <p:spPr>
              <a:xfrm>
                <a:off x="2714977" y="2111941"/>
                <a:ext cx="23443" cy="1968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869" extrusionOk="0">
                    <a:moveTo>
                      <a:pt x="624" y="1"/>
                    </a:moveTo>
                    <a:cubicBezTo>
                      <a:pt x="577" y="1"/>
                      <a:pt x="528" y="8"/>
                      <a:pt x="480" y="24"/>
                    </a:cubicBezTo>
                    <a:cubicBezTo>
                      <a:pt x="274" y="24"/>
                      <a:pt x="92" y="207"/>
                      <a:pt x="0" y="503"/>
                    </a:cubicBezTo>
                    <a:cubicBezTo>
                      <a:pt x="0" y="777"/>
                      <a:pt x="183" y="869"/>
                      <a:pt x="480" y="869"/>
                    </a:cubicBezTo>
                    <a:cubicBezTo>
                      <a:pt x="662" y="869"/>
                      <a:pt x="845" y="595"/>
                      <a:pt x="959" y="412"/>
                    </a:cubicBezTo>
                    <a:cubicBezTo>
                      <a:pt x="1034" y="168"/>
                      <a:pt x="846" y="1"/>
                      <a:pt x="62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47"/>
              <p:cNvSpPr/>
              <p:nvPr/>
            </p:nvSpPr>
            <p:spPr>
              <a:xfrm>
                <a:off x="2779598" y="2051738"/>
                <a:ext cx="34269" cy="23352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031" extrusionOk="0">
                    <a:moveTo>
                      <a:pt x="1209" y="0"/>
                    </a:moveTo>
                    <a:cubicBezTo>
                      <a:pt x="1188" y="0"/>
                      <a:pt x="1166" y="4"/>
                      <a:pt x="1142" y="12"/>
                    </a:cubicBezTo>
                    <a:cubicBezTo>
                      <a:pt x="754" y="103"/>
                      <a:pt x="480" y="217"/>
                      <a:pt x="183" y="400"/>
                    </a:cubicBezTo>
                    <a:cubicBezTo>
                      <a:pt x="92" y="491"/>
                      <a:pt x="1" y="674"/>
                      <a:pt x="92" y="879"/>
                    </a:cubicBezTo>
                    <a:cubicBezTo>
                      <a:pt x="145" y="986"/>
                      <a:pt x="238" y="1030"/>
                      <a:pt x="342" y="1030"/>
                    </a:cubicBezTo>
                    <a:cubicBezTo>
                      <a:pt x="416" y="1030"/>
                      <a:pt x="496" y="1008"/>
                      <a:pt x="571" y="970"/>
                    </a:cubicBezTo>
                    <a:cubicBezTo>
                      <a:pt x="845" y="879"/>
                      <a:pt x="1051" y="674"/>
                      <a:pt x="1325" y="491"/>
                    </a:cubicBezTo>
                    <a:cubicBezTo>
                      <a:pt x="1512" y="408"/>
                      <a:pt x="1433" y="0"/>
                      <a:pt x="120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47"/>
              <p:cNvSpPr/>
              <p:nvPr/>
            </p:nvSpPr>
            <p:spPr>
              <a:xfrm>
                <a:off x="2882995" y="2082496"/>
                <a:ext cx="25866" cy="15017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663" extrusionOk="0">
                    <a:moveTo>
                      <a:pt x="389" y="0"/>
                    </a:moveTo>
                    <a:cubicBezTo>
                      <a:pt x="1" y="0"/>
                      <a:pt x="1" y="662"/>
                      <a:pt x="389" y="662"/>
                    </a:cubicBezTo>
                    <a:lnTo>
                      <a:pt x="845" y="662"/>
                    </a:lnTo>
                    <a:cubicBezTo>
                      <a:pt x="1142" y="571"/>
                      <a:pt x="1142" y="183"/>
                      <a:pt x="845" y="92"/>
                    </a:cubicBezTo>
                    <a:cubicBezTo>
                      <a:pt x="663" y="0"/>
                      <a:pt x="571" y="0"/>
                      <a:pt x="38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47"/>
              <p:cNvSpPr/>
              <p:nvPr/>
            </p:nvSpPr>
            <p:spPr>
              <a:xfrm>
                <a:off x="3014999" y="2064603"/>
                <a:ext cx="31461" cy="20521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906" extrusionOk="0">
                    <a:moveTo>
                      <a:pt x="456" y="1"/>
                    </a:moveTo>
                    <a:cubicBezTo>
                      <a:pt x="212" y="1"/>
                      <a:pt x="1" y="330"/>
                      <a:pt x="267" y="494"/>
                    </a:cubicBezTo>
                    <a:cubicBezTo>
                      <a:pt x="450" y="676"/>
                      <a:pt x="724" y="882"/>
                      <a:pt x="929" y="882"/>
                    </a:cubicBezTo>
                    <a:cubicBezTo>
                      <a:pt x="961" y="898"/>
                      <a:pt x="997" y="905"/>
                      <a:pt x="1033" y="905"/>
                    </a:cubicBezTo>
                    <a:cubicBezTo>
                      <a:pt x="1203" y="905"/>
                      <a:pt x="1388" y="738"/>
                      <a:pt x="1294" y="494"/>
                    </a:cubicBezTo>
                    <a:cubicBezTo>
                      <a:pt x="1112" y="311"/>
                      <a:pt x="838" y="220"/>
                      <a:pt x="541" y="14"/>
                    </a:cubicBezTo>
                    <a:cubicBezTo>
                      <a:pt x="513" y="5"/>
                      <a:pt x="484" y="1"/>
                      <a:pt x="456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47"/>
              <p:cNvSpPr/>
              <p:nvPr/>
            </p:nvSpPr>
            <p:spPr>
              <a:xfrm>
                <a:off x="3087728" y="2066981"/>
                <a:ext cx="30011" cy="1759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777" extrusionOk="0">
                    <a:moveTo>
                      <a:pt x="845" y="1"/>
                    </a:moveTo>
                    <a:cubicBezTo>
                      <a:pt x="662" y="1"/>
                      <a:pt x="480" y="1"/>
                      <a:pt x="274" y="115"/>
                    </a:cubicBezTo>
                    <a:cubicBezTo>
                      <a:pt x="92" y="115"/>
                      <a:pt x="1" y="206"/>
                      <a:pt x="1" y="389"/>
                    </a:cubicBezTo>
                    <a:cubicBezTo>
                      <a:pt x="1" y="571"/>
                      <a:pt x="183" y="777"/>
                      <a:pt x="366" y="777"/>
                    </a:cubicBezTo>
                    <a:cubicBezTo>
                      <a:pt x="662" y="777"/>
                      <a:pt x="845" y="685"/>
                      <a:pt x="1051" y="571"/>
                    </a:cubicBezTo>
                    <a:cubicBezTo>
                      <a:pt x="1324" y="389"/>
                      <a:pt x="1142" y="1"/>
                      <a:pt x="84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47"/>
              <p:cNvSpPr/>
              <p:nvPr/>
            </p:nvSpPr>
            <p:spPr>
              <a:xfrm>
                <a:off x="2870900" y="1978374"/>
                <a:ext cx="16263" cy="22129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7" extrusionOk="0">
                    <a:moveTo>
                      <a:pt x="303" y="0"/>
                    </a:moveTo>
                    <a:cubicBezTo>
                      <a:pt x="153" y="0"/>
                      <a:pt x="0" y="141"/>
                      <a:pt x="55" y="306"/>
                    </a:cubicBezTo>
                    <a:cubicBezTo>
                      <a:pt x="55" y="489"/>
                      <a:pt x="147" y="694"/>
                      <a:pt x="238" y="877"/>
                    </a:cubicBezTo>
                    <a:cubicBezTo>
                      <a:pt x="282" y="947"/>
                      <a:pt x="362" y="976"/>
                      <a:pt x="444" y="976"/>
                    </a:cubicBezTo>
                    <a:cubicBezTo>
                      <a:pt x="578" y="976"/>
                      <a:pt x="717" y="898"/>
                      <a:pt x="717" y="785"/>
                    </a:cubicBezTo>
                    <a:cubicBezTo>
                      <a:pt x="717" y="489"/>
                      <a:pt x="626" y="397"/>
                      <a:pt x="535" y="215"/>
                    </a:cubicBezTo>
                    <a:cubicBezTo>
                      <a:pt x="499" y="61"/>
                      <a:pt x="401" y="0"/>
                      <a:pt x="30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47"/>
              <p:cNvSpPr/>
              <p:nvPr/>
            </p:nvSpPr>
            <p:spPr>
              <a:xfrm>
                <a:off x="2967389" y="2011149"/>
                <a:ext cx="40747" cy="24032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061" extrusionOk="0">
                    <a:moveTo>
                      <a:pt x="1319" y="0"/>
                    </a:moveTo>
                    <a:cubicBezTo>
                      <a:pt x="931" y="92"/>
                      <a:pt x="657" y="297"/>
                      <a:pt x="360" y="388"/>
                    </a:cubicBezTo>
                    <a:cubicBezTo>
                      <a:pt x="1" y="558"/>
                      <a:pt x="229" y="1060"/>
                      <a:pt x="483" y="1060"/>
                    </a:cubicBezTo>
                    <a:cubicBezTo>
                      <a:pt x="503" y="1060"/>
                      <a:pt x="523" y="1057"/>
                      <a:pt x="543" y="1050"/>
                    </a:cubicBezTo>
                    <a:cubicBezTo>
                      <a:pt x="931" y="868"/>
                      <a:pt x="1228" y="754"/>
                      <a:pt x="1502" y="571"/>
                    </a:cubicBezTo>
                    <a:cubicBezTo>
                      <a:pt x="1798" y="388"/>
                      <a:pt x="1593" y="0"/>
                      <a:pt x="131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47"/>
              <p:cNvSpPr/>
              <p:nvPr/>
            </p:nvSpPr>
            <p:spPr>
              <a:xfrm>
                <a:off x="2924558" y="1865894"/>
                <a:ext cx="21019" cy="26523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71" extrusionOk="0">
                    <a:moveTo>
                      <a:pt x="368" y="1"/>
                    </a:moveTo>
                    <a:cubicBezTo>
                      <a:pt x="183" y="1"/>
                      <a:pt x="1" y="141"/>
                      <a:pt x="60" y="319"/>
                    </a:cubicBezTo>
                    <a:cubicBezTo>
                      <a:pt x="152" y="616"/>
                      <a:pt x="266" y="890"/>
                      <a:pt x="448" y="1095"/>
                    </a:cubicBezTo>
                    <a:cubicBezTo>
                      <a:pt x="475" y="1148"/>
                      <a:pt x="526" y="1170"/>
                      <a:pt x="585" y="1170"/>
                    </a:cubicBezTo>
                    <a:cubicBezTo>
                      <a:pt x="732" y="1170"/>
                      <a:pt x="928" y="1036"/>
                      <a:pt x="928" y="890"/>
                    </a:cubicBezTo>
                    <a:cubicBezTo>
                      <a:pt x="836" y="616"/>
                      <a:pt x="722" y="319"/>
                      <a:pt x="631" y="136"/>
                    </a:cubicBezTo>
                    <a:cubicBezTo>
                      <a:pt x="567" y="41"/>
                      <a:pt x="467" y="1"/>
                      <a:pt x="368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47"/>
              <p:cNvSpPr/>
              <p:nvPr/>
            </p:nvSpPr>
            <p:spPr>
              <a:xfrm>
                <a:off x="3038736" y="1944127"/>
                <a:ext cx="43918" cy="24349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1075" extrusionOk="0">
                    <a:moveTo>
                      <a:pt x="1675" y="1"/>
                    </a:moveTo>
                    <a:cubicBezTo>
                      <a:pt x="1650" y="1"/>
                      <a:pt x="1622" y="5"/>
                      <a:pt x="1593" y="15"/>
                    </a:cubicBezTo>
                    <a:cubicBezTo>
                      <a:pt x="1387" y="15"/>
                      <a:pt x="1205" y="106"/>
                      <a:pt x="1022" y="198"/>
                    </a:cubicBezTo>
                    <a:cubicBezTo>
                      <a:pt x="726" y="198"/>
                      <a:pt x="543" y="403"/>
                      <a:pt x="360" y="494"/>
                    </a:cubicBezTo>
                    <a:cubicBezTo>
                      <a:pt x="1" y="579"/>
                      <a:pt x="209" y="1075"/>
                      <a:pt x="551" y="1075"/>
                    </a:cubicBezTo>
                    <a:cubicBezTo>
                      <a:pt x="578" y="1075"/>
                      <a:pt x="606" y="1072"/>
                      <a:pt x="634" y="1065"/>
                    </a:cubicBezTo>
                    <a:cubicBezTo>
                      <a:pt x="817" y="974"/>
                      <a:pt x="1022" y="859"/>
                      <a:pt x="1205" y="768"/>
                    </a:cubicBezTo>
                    <a:cubicBezTo>
                      <a:pt x="1387" y="677"/>
                      <a:pt x="1593" y="586"/>
                      <a:pt x="1776" y="494"/>
                    </a:cubicBezTo>
                    <a:cubicBezTo>
                      <a:pt x="1938" y="311"/>
                      <a:pt x="1883" y="1"/>
                      <a:pt x="167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47"/>
              <p:cNvSpPr/>
              <p:nvPr/>
            </p:nvSpPr>
            <p:spPr>
              <a:xfrm>
                <a:off x="3123040" y="1894026"/>
                <a:ext cx="24689" cy="15810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698" extrusionOk="0">
                    <a:moveTo>
                      <a:pt x="482" y="0"/>
                    </a:moveTo>
                    <a:cubicBezTo>
                      <a:pt x="177" y="0"/>
                      <a:pt x="0" y="448"/>
                      <a:pt x="336" y="606"/>
                    </a:cubicBezTo>
                    <a:cubicBezTo>
                      <a:pt x="427" y="606"/>
                      <a:pt x="519" y="698"/>
                      <a:pt x="724" y="698"/>
                    </a:cubicBezTo>
                    <a:cubicBezTo>
                      <a:pt x="998" y="698"/>
                      <a:pt x="1089" y="424"/>
                      <a:pt x="907" y="218"/>
                    </a:cubicBezTo>
                    <a:cubicBezTo>
                      <a:pt x="815" y="127"/>
                      <a:pt x="724" y="36"/>
                      <a:pt x="633" y="36"/>
                    </a:cubicBezTo>
                    <a:cubicBezTo>
                      <a:pt x="580" y="11"/>
                      <a:pt x="530" y="0"/>
                      <a:pt x="482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47"/>
              <p:cNvSpPr/>
              <p:nvPr/>
            </p:nvSpPr>
            <p:spPr>
              <a:xfrm>
                <a:off x="3187253" y="1923720"/>
                <a:ext cx="35198" cy="28086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240" extrusionOk="0">
                    <a:moveTo>
                      <a:pt x="1224" y="1"/>
                    </a:moveTo>
                    <a:cubicBezTo>
                      <a:pt x="1185" y="1"/>
                      <a:pt x="1145" y="15"/>
                      <a:pt x="1107" y="49"/>
                    </a:cubicBezTo>
                    <a:cubicBezTo>
                      <a:pt x="742" y="254"/>
                      <a:pt x="446" y="437"/>
                      <a:pt x="172" y="619"/>
                    </a:cubicBezTo>
                    <a:cubicBezTo>
                      <a:pt x="1" y="866"/>
                      <a:pt x="177" y="1240"/>
                      <a:pt x="465" y="1240"/>
                    </a:cubicBezTo>
                    <a:cubicBezTo>
                      <a:pt x="523" y="1240"/>
                      <a:pt x="586" y="1224"/>
                      <a:pt x="651" y="1190"/>
                    </a:cubicBezTo>
                    <a:cubicBezTo>
                      <a:pt x="925" y="1007"/>
                      <a:pt x="1107" y="733"/>
                      <a:pt x="1404" y="437"/>
                    </a:cubicBezTo>
                    <a:cubicBezTo>
                      <a:pt x="1553" y="287"/>
                      <a:pt x="1398" y="1"/>
                      <a:pt x="122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47"/>
              <p:cNvSpPr/>
              <p:nvPr/>
            </p:nvSpPr>
            <p:spPr>
              <a:xfrm>
                <a:off x="2984331" y="1783901"/>
                <a:ext cx="19162" cy="2942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99" extrusionOk="0">
                    <a:moveTo>
                      <a:pt x="244" y="0"/>
                    </a:moveTo>
                    <a:cubicBezTo>
                      <a:pt x="111" y="0"/>
                      <a:pt x="0" y="125"/>
                      <a:pt x="0" y="241"/>
                    </a:cubicBezTo>
                    <a:cubicBezTo>
                      <a:pt x="183" y="629"/>
                      <a:pt x="274" y="903"/>
                      <a:pt x="480" y="1200"/>
                    </a:cubicBezTo>
                    <a:cubicBezTo>
                      <a:pt x="514" y="1268"/>
                      <a:pt x="574" y="1298"/>
                      <a:pt x="635" y="1298"/>
                    </a:cubicBezTo>
                    <a:cubicBezTo>
                      <a:pt x="738" y="1298"/>
                      <a:pt x="845" y="1214"/>
                      <a:pt x="845" y="1086"/>
                    </a:cubicBezTo>
                    <a:cubicBezTo>
                      <a:pt x="754" y="721"/>
                      <a:pt x="571" y="424"/>
                      <a:pt x="480" y="150"/>
                    </a:cubicBezTo>
                    <a:cubicBezTo>
                      <a:pt x="405" y="42"/>
                      <a:pt x="321" y="0"/>
                      <a:pt x="24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47"/>
              <p:cNvSpPr/>
              <p:nvPr/>
            </p:nvSpPr>
            <p:spPr>
              <a:xfrm>
                <a:off x="2974524" y="1921092"/>
                <a:ext cx="24824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64" extrusionOk="0">
                    <a:moveTo>
                      <a:pt x="854" y="1"/>
                    </a:moveTo>
                    <a:cubicBezTo>
                      <a:pt x="735" y="1"/>
                      <a:pt x="578" y="104"/>
                      <a:pt x="525" y="279"/>
                    </a:cubicBezTo>
                    <a:cubicBezTo>
                      <a:pt x="525" y="370"/>
                      <a:pt x="433" y="370"/>
                      <a:pt x="342" y="461"/>
                    </a:cubicBezTo>
                    <a:cubicBezTo>
                      <a:pt x="1" y="542"/>
                      <a:pt x="101" y="1064"/>
                      <a:pt x="394" y="1064"/>
                    </a:cubicBezTo>
                    <a:cubicBezTo>
                      <a:pt x="434" y="1064"/>
                      <a:pt x="478" y="1054"/>
                      <a:pt x="525" y="1032"/>
                    </a:cubicBezTo>
                    <a:cubicBezTo>
                      <a:pt x="913" y="941"/>
                      <a:pt x="1095" y="553"/>
                      <a:pt x="1004" y="165"/>
                    </a:cubicBezTo>
                    <a:cubicBezTo>
                      <a:pt x="1004" y="52"/>
                      <a:pt x="938" y="1"/>
                      <a:pt x="85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47"/>
              <p:cNvSpPr/>
              <p:nvPr/>
            </p:nvSpPr>
            <p:spPr>
              <a:xfrm>
                <a:off x="2933346" y="1684966"/>
                <a:ext cx="18437" cy="2559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1130" extrusionOk="0">
                    <a:moveTo>
                      <a:pt x="343" y="0"/>
                    </a:moveTo>
                    <a:cubicBezTo>
                      <a:pt x="183" y="0"/>
                      <a:pt x="1" y="140"/>
                      <a:pt x="60" y="318"/>
                    </a:cubicBezTo>
                    <a:cubicBezTo>
                      <a:pt x="152" y="615"/>
                      <a:pt x="243" y="798"/>
                      <a:pt x="448" y="1094"/>
                    </a:cubicBezTo>
                    <a:cubicBezTo>
                      <a:pt x="496" y="1118"/>
                      <a:pt x="544" y="1130"/>
                      <a:pt x="589" y="1130"/>
                    </a:cubicBezTo>
                    <a:cubicBezTo>
                      <a:pt x="714" y="1130"/>
                      <a:pt x="813" y="1040"/>
                      <a:pt x="813" y="889"/>
                    </a:cubicBezTo>
                    <a:cubicBezTo>
                      <a:pt x="813" y="615"/>
                      <a:pt x="722" y="432"/>
                      <a:pt x="540" y="136"/>
                    </a:cubicBezTo>
                    <a:cubicBezTo>
                      <a:pt x="508" y="40"/>
                      <a:pt x="429" y="0"/>
                      <a:pt x="34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47"/>
              <p:cNvSpPr/>
              <p:nvPr/>
            </p:nvSpPr>
            <p:spPr>
              <a:xfrm>
                <a:off x="2833980" y="1563562"/>
                <a:ext cx="20566" cy="19841"/>
              </a:xfrm>
              <a:custGeom>
                <a:avLst/>
                <a:gdLst/>
                <a:ahLst/>
                <a:cxnLst/>
                <a:rect l="l" t="t" r="r" b="b"/>
                <a:pathLst>
                  <a:path w="908" h="876" extrusionOk="0">
                    <a:moveTo>
                      <a:pt x="273" y="0"/>
                    </a:moveTo>
                    <a:cubicBezTo>
                      <a:pt x="128" y="0"/>
                      <a:pt x="1" y="140"/>
                      <a:pt x="65" y="269"/>
                    </a:cubicBezTo>
                    <a:cubicBezTo>
                      <a:pt x="270" y="543"/>
                      <a:pt x="362" y="748"/>
                      <a:pt x="544" y="839"/>
                    </a:cubicBezTo>
                    <a:cubicBezTo>
                      <a:pt x="593" y="864"/>
                      <a:pt x="644" y="875"/>
                      <a:pt x="690" y="875"/>
                    </a:cubicBezTo>
                    <a:cubicBezTo>
                      <a:pt x="816" y="875"/>
                      <a:pt x="908" y="790"/>
                      <a:pt x="841" y="657"/>
                    </a:cubicBezTo>
                    <a:cubicBezTo>
                      <a:pt x="727" y="360"/>
                      <a:pt x="544" y="269"/>
                      <a:pt x="453" y="86"/>
                    </a:cubicBezTo>
                    <a:cubicBezTo>
                      <a:pt x="399" y="25"/>
                      <a:pt x="335" y="0"/>
                      <a:pt x="27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47"/>
              <p:cNvSpPr/>
              <p:nvPr/>
            </p:nvSpPr>
            <p:spPr>
              <a:xfrm>
                <a:off x="2903471" y="1603584"/>
                <a:ext cx="22469" cy="29422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299" extrusionOk="0">
                    <a:moveTo>
                      <a:pt x="405" y="1"/>
                    </a:moveTo>
                    <a:cubicBezTo>
                      <a:pt x="202" y="1"/>
                      <a:pt x="0" y="227"/>
                      <a:pt x="147" y="487"/>
                    </a:cubicBezTo>
                    <a:cubicBezTo>
                      <a:pt x="238" y="693"/>
                      <a:pt x="329" y="1058"/>
                      <a:pt x="626" y="1264"/>
                    </a:cubicBezTo>
                    <a:cubicBezTo>
                      <a:pt x="650" y="1288"/>
                      <a:pt x="687" y="1299"/>
                      <a:pt x="728" y="1299"/>
                    </a:cubicBezTo>
                    <a:cubicBezTo>
                      <a:pt x="842" y="1299"/>
                      <a:pt x="991" y="1209"/>
                      <a:pt x="991" y="1058"/>
                    </a:cubicBezTo>
                    <a:cubicBezTo>
                      <a:pt x="991" y="784"/>
                      <a:pt x="809" y="396"/>
                      <a:pt x="626" y="122"/>
                    </a:cubicBezTo>
                    <a:cubicBezTo>
                      <a:pt x="567" y="37"/>
                      <a:pt x="486" y="1"/>
                      <a:pt x="40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47"/>
              <p:cNvSpPr/>
              <p:nvPr/>
            </p:nvSpPr>
            <p:spPr>
              <a:xfrm>
                <a:off x="2939212" y="1465691"/>
                <a:ext cx="19003" cy="13907"/>
              </a:xfrm>
              <a:custGeom>
                <a:avLst/>
                <a:gdLst/>
                <a:ahLst/>
                <a:cxnLst/>
                <a:rect l="l" t="t" r="r" b="b"/>
                <a:pathLst>
                  <a:path w="839" h="614" extrusionOk="0">
                    <a:moveTo>
                      <a:pt x="221" y="0"/>
                    </a:moveTo>
                    <a:cubicBezTo>
                      <a:pt x="124" y="0"/>
                      <a:pt x="1" y="149"/>
                      <a:pt x="75" y="298"/>
                    </a:cubicBezTo>
                    <a:cubicBezTo>
                      <a:pt x="281" y="413"/>
                      <a:pt x="372" y="504"/>
                      <a:pt x="463" y="595"/>
                    </a:cubicBezTo>
                    <a:cubicBezTo>
                      <a:pt x="489" y="608"/>
                      <a:pt x="514" y="614"/>
                      <a:pt x="540" y="614"/>
                    </a:cubicBezTo>
                    <a:cubicBezTo>
                      <a:pt x="697" y="614"/>
                      <a:pt x="839" y="397"/>
                      <a:pt x="760" y="298"/>
                    </a:cubicBezTo>
                    <a:cubicBezTo>
                      <a:pt x="554" y="207"/>
                      <a:pt x="463" y="116"/>
                      <a:pt x="281" y="25"/>
                    </a:cubicBezTo>
                    <a:cubicBezTo>
                      <a:pt x="264" y="8"/>
                      <a:pt x="243" y="0"/>
                      <a:pt x="22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47"/>
              <p:cNvSpPr/>
              <p:nvPr/>
            </p:nvSpPr>
            <p:spPr>
              <a:xfrm>
                <a:off x="2984331" y="1596042"/>
                <a:ext cx="15017" cy="25096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108" extrusionOk="0">
                    <a:moveTo>
                      <a:pt x="269" y="1"/>
                    </a:moveTo>
                    <a:cubicBezTo>
                      <a:pt x="137" y="1"/>
                      <a:pt x="0" y="127"/>
                      <a:pt x="0" y="364"/>
                    </a:cubicBezTo>
                    <a:cubicBezTo>
                      <a:pt x="92" y="547"/>
                      <a:pt x="92" y="729"/>
                      <a:pt x="183" y="935"/>
                    </a:cubicBezTo>
                    <a:cubicBezTo>
                      <a:pt x="224" y="1058"/>
                      <a:pt x="326" y="1107"/>
                      <a:pt x="425" y="1107"/>
                    </a:cubicBezTo>
                    <a:cubicBezTo>
                      <a:pt x="546" y="1107"/>
                      <a:pt x="662" y="1035"/>
                      <a:pt x="662" y="935"/>
                    </a:cubicBezTo>
                    <a:cubicBezTo>
                      <a:pt x="571" y="638"/>
                      <a:pt x="571" y="455"/>
                      <a:pt x="480" y="159"/>
                    </a:cubicBezTo>
                    <a:cubicBezTo>
                      <a:pt x="435" y="52"/>
                      <a:pt x="353" y="1"/>
                      <a:pt x="269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47"/>
              <p:cNvSpPr/>
              <p:nvPr/>
            </p:nvSpPr>
            <p:spPr>
              <a:xfrm>
                <a:off x="3034546" y="1694026"/>
                <a:ext cx="20634" cy="3114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375" extrusionOk="0">
                    <a:moveTo>
                      <a:pt x="587" y="1"/>
                    </a:moveTo>
                    <a:cubicBezTo>
                      <a:pt x="438" y="1"/>
                      <a:pt x="285" y="141"/>
                      <a:pt x="340" y="306"/>
                    </a:cubicBezTo>
                    <a:cubicBezTo>
                      <a:pt x="340" y="489"/>
                      <a:pt x="249" y="877"/>
                      <a:pt x="157" y="1059"/>
                    </a:cubicBezTo>
                    <a:cubicBezTo>
                      <a:pt x="0" y="1158"/>
                      <a:pt x="181" y="1375"/>
                      <a:pt x="351" y="1375"/>
                    </a:cubicBezTo>
                    <a:cubicBezTo>
                      <a:pt x="379" y="1375"/>
                      <a:pt x="406" y="1369"/>
                      <a:pt x="431" y="1356"/>
                    </a:cubicBezTo>
                    <a:cubicBezTo>
                      <a:pt x="637" y="1174"/>
                      <a:pt x="728" y="1059"/>
                      <a:pt x="819" y="786"/>
                    </a:cubicBezTo>
                    <a:cubicBezTo>
                      <a:pt x="911" y="603"/>
                      <a:pt x="819" y="398"/>
                      <a:pt x="819" y="215"/>
                    </a:cubicBezTo>
                    <a:cubicBezTo>
                      <a:pt x="783" y="61"/>
                      <a:pt x="686" y="1"/>
                      <a:pt x="58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47"/>
              <p:cNvSpPr/>
              <p:nvPr/>
            </p:nvSpPr>
            <p:spPr>
              <a:xfrm>
                <a:off x="3083833" y="1602339"/>
                <a:ext cx="18301" cy="25096"/>
              </a:xfrm>
              <a:custGeom>
                <a:avLst/>
                <a:gdLst/>
                <a:ahLst/>
                <a:cxnLst/>
                <a:rect l="l" t="t" r="r" b="b"/>
                <a:pathLst>
                  <a:path w="808" h="1108" extrusionOk="0">
                    <a:moveTo>
                      <a:pt x="494" y="0"/>
                    </a:moveTo>
                    <a:cubicBezTo>
                      <a:pt x="435" y="0"/>
                      <a:pt x="382" y="25"/>
                      <a:pt x="355" y="86"/>
                    </a:cubicBezTo>
                    <a:cubicBezTo>
                      <a:pt x="264" y="360"/>
                      <a:pt x="81" y="542"/>
                      <a:pt x="81" y="839"/>
                    </a:cubicBezTo>
                    <a:cubicBezTo>
                      <a:pt x="1" y="968"/>
                      <a:pt x="169" y="1107"/>
                      <a:pt x="308" y="1107"/>
                    </a:cubicBezTo>
                    <a:cubicBezTo>
                      <a:pt x="366" y="1107"/>
                      <a:pt x="419" y="1083"/>
                      <a:pt x="446" y="1022"/>
                    </a:cubicBezTo>
                    <a:cubicBezTo>
                      <a:pt x="652" y="748"/>
                      <a:pt x="743" y="542"/>
                      <a:pt x="743" y="269"/>
                    </a:cubicBezTo>
                    <a:cubicBezTo>
                      <a:pt x="807" y="140"/>
                      <a:pt x="634" y="0"/>
                      <a:pt x="49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47"/>
              <p:cNvSpPr/>
              <p:nvPr/>
            </p:nvSpPr>
            <p:spPr>
              <a:xfrm>
                <a:off x="3146279" y="1515861"/>
                <a:ext cx="31937" cy="15243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673" extrusionOk="0">
                    <a:moveTo>
                      <a:pt x="1113" y="1"/>
                    </a:moveTo>
                    <a:cubicBezTo>
                      <a:pt x="839" y="92"/>
                      <a:pt x="634" y="92"/>
                      <a:pt x="360" y="92"/>
                    </a:cubicBezTo>
                    <a:cubicBezTo>
                      <a:pt x="1" y="177"/>
                      <a:pt x="150" y="673"/>
                      <a:pt x="465" y="673"/>
                    </a:cubicBezTo>
                    <a:cubicBezTo>
                      <a:pt x="490" y="673"/>
                      <a:pt x="516" y="669"/>
                      <a:pt x="543" y="663"/>
                    </a:cubicBezTo>
                    <a:cubicBezTo>
                      <a:pt x="748" y="663"/>
                      <a:pt x="931" y="571"/>
                      <a:pt x="1113" y="480"/>
                    </a:cubicBezTo>
                    <a:cubicBezTo>
                      <a:pt x="1410" y="366"/>
                      <a:pt x="1410" y="1"/>
                      <a:pt x="1113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47"/>
              <p:cNvSpPr/>
              <p:nvPr/>
            </p:nvSpPr>
            <p:spPr>
              <a:xfrm>
                <a:off x="3228498" y="1520006"/>
                <a:ext cx="27271" cy="17486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772" extrusionOk="0">
                    <a:moveTo>
                      <a:pt x="816" y="0"/>
                    </a:moveTo>
                    <a:cubicBezTo>
                      <a:pt x="633" y="92"/>
                      <a:pt x="428" y="183"/>
                      <a:pt x="245" y="297"/>
                    </a:cubicBezTo>
                    <a:cubicBezTo>
                      <a:pt x="0" y="379"/>
                      <a:pt x="193" y="771"/>
                      <a:pt x="449" y="771"/>
                    </a:cubicBezTo>
                    <a:cubicBezTo>
                      <a:pt x="480" y="771"/>
                      <a:pt x="511" y="766"/>
                      <a:pt x="542" y="754"/>
                    </a:cubicBezTo>
                    <a:cubicBezTo>
                      <a:pt x="724" y="571"/>
                      <a:pt x="907" y="480"/>
                      <a:pt x="998" y="388"/>
                    </a:cubicBezTo>
                    <a:cubicBezTo>
                      <a:pt x="1204" y="297"/>
                      <a:pt x="998" y="0"/>
                      <a:pt x="816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47"/>
              <p:cNvSpPr/>
              <p:nvPr/>
            </p:nvSpPr>
            <p:spPr>
              <a:xfrm>
                <a:off x="3083516" y="1460210"/>
                <a:ext cx="21291" cy="21246"/>
              </a:xfrm>
              <a:custGeom>
                <a:avLst/>
                <a:gdLst/>
                <a:ahLst/>
                <a:cxnLst/>
                <a:rect l="l" t="t" r="r" b="b"/>
                <a:pathLst>
                  <a:path w="940" h="938" extrusionOk="0">
                    <a:moveTo>
                      <a:pt x="465" y="1"/>
                    </a:moveTo>
                    <a:cubicBezTo>
                      <a:pt x="398" y="1"/>
                      <a:pt x="330" y="26"/>
                      <a:pt x="278" y="84"/>
                    </a:cubicBezTo>
                    <a:cubicBezTo>
                      <a:pt x="0" y="340"/>
                      <a:pt x="162" y="937"/>
                      <a:pt x="578" y="937"/>
                    </a:cubicBezTo>
                    <a:cubicBezTo>
                      <a:pt x="606" y="937"/>
                      <a:pt x="635" y="934"/>
                      <a:pt x="666" y="929"/>
                    </a:cubicBezTo>
                    <a:cubicBezTo>
                      <a:pt x="848" y="929"/>
                      <a:pt x="940" y="655"/>
                      <a:pt x="757" y="540"/>
                    </a:cubicBezTo>
                    <a:cubicBezTo>
                      <a:pt x="666" y="540"/>
                      <a:pt x="666" y="449"/>
                      <a:pt x="666" y="358"/>
                    </a:cubicBezTo>
                    <a:cubicBezTo>
                      <a:pt x="797" y="162"/>
                      <a:pt x="635" y="1"/>
                      <a:pt x="46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47"/>
              <p:cNvSpPr/>
              <p:nvPr/>
            </p:nvSpPr>
            <p:spPr>
              <a:xfrm>
                <a:off x="3124444" y="1329429"/>
                <a:ext cx="25866" cy="22582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997" extrusionOk="0">
                    <a:moveTo>
                      <a:pt x="884" y="1"/>
                    </a:moveTo>
                    <a:cubicBezTo>
                      <a:pt x="808" y="1"/>
                      <a:pt x="728" y="45"/>
                      <a:pt x="662" y="152"/>
                    </a:cubicBezTo>
                    <a:cubicBezTo>
                      <a:pt x="571" y="334"/>
                      <a:pt x="365" y="426"/>
                      <a:pt x="183" y="608"/>
                    </a:cubicBezTo>
                    <a:cubicBezTo>
                      <a:pt x="0" y="722"/>
                      <a:pt x="91" y="905"/>
                      <a:pt x="274" y="996"/>
                    </a:cubicBezTo>
                    <a:cubicBezTo>
                      <a:pt x="662" y="996"/>
                      <a:pt x="1027" y="722"/>
                      <a:pt x="1141" y="334"/>
                    </a:cubicBezTo>
                    <a:cubicBezTo>
                      <a:pt x="1141" y="144"/>
                      <a:pt x="1019" y="1"/>
                      <a:pt x="88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47"/>
              <p:cNvSpPr/>
              <p:nvPr/>
            </p:nvSpPr>
            <p:spPr>
              <a:xfrm>
                <a:off x="3120820" y="1251422"/>
                <a:ext cx="26908" cy="1547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683" extrusionOk="0">
                    <a:moveTo>
                      <a:pt x="340" y="1"/>
                    </a:moveTo>
                    <a:cubicBezTo>
                      <a:pt x="200" y="1"/>
                      <a:pt x="0" y="212"/>
                      <a:pt x="160" y="354"/>
                    </a:cubicBezTo>
                    <a:cubicBezTo>
                      <a:pt x="279" y="533"/>
                      <a:pt x="525" y="683"/>
                      <a:pt x="757" y="683"/>
                    </a:cubicBezTo>
                    <a:cubicBezTo>
                      <a:pt x="881" y="683"/>
                      <a:pt x="1001" y="640"/>
                      <a:pt x="1096" y="537"/>
                    </a:cubicBezTo>
                    <a:cubicBezTo>
                      <a:pt x="1187" y="446"/>
                      <a:pt x="1096" y="172"/>
                      <a:pt x="913" y="172"/>
                    </a:cubicBezTo>
                    <a:cubicBezTo>
                      <a:pt x="877" y="208"/>
                      <a:pt x="822" y="230"/>
                      <a:pt x="758" y="230"/>
                    </a:cubicBezTo>
                    <a:cubicBezTo>
                      <a:pt x="661" y="230"/>
                      <a:pt x="544" y="181"/>
                      <a:pt x="434" y="58"/>
                    </a:cubicBezTo>
                    <a:cubicBezTo>
                      <a:pt x="414" y="17"/>
                      <a:pt x="379" y="1"/>
                      <a:pt x="34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47"/>
              <p:cNvSpPr/>
              <p:nvPr/>
            </p:nvSpPr>
            <p:spPr>
              <a:xfrm>
                <a:off x="3150899" y="1158965"/>
                <a:ext cx="25255" cy="1680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742" extrusionOk="0">
                    <a:moveTo>
                      <a:pt x="427" y="1"/>
                    </a:moveTo>
                    <a:cubicBezTo>
                      <a:pt x="311" y="1"/>
                      <a:pt x="215" y="69"/>
                      <a:pt x="156" y="259"/>
                    </a:cubicBezTo>
                    <a:cubicBezTo>
                      <a:pt x="1" y="492"/>
                      <a:pt x="241" y="741"/>
                      <a:pt x="498" y="741"/>
                    </a:cubicBezTo>
                    <a:cubicBezTo>
                      <a:pt x="544" y="741"/>
                      <a:pt x="591" y="733"/>
                      <a:pt x="635" y="716"/>
                    </a:cubicBezTo>
                    <a:cubicBezTo>
                      <a:pt x="909" y="625"/>
                      <a:pt x="1115" y="442"/>
                      <a:pt x="909" y="145"/>
                    </a:cubicBezTo>
                    <a:cubicBezTo>
                      <a:pt x="909" y="54"/>
                      <a:pt x="727" y="54"/>
                      <a:pt x="635" y="54"/>
                    </a:cubicBezTo>
                    <a:cubicBezTo>
                      <a:pt x="562" y="21"/>
                      <a:pt x="492" y="1"/>
                      <a:pt x="42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47"/>
              <p:cNvSpPr/>
              <p:nvPr/>
            </p:nvSpPr>
            <p:spPr>
              <a:xfrm>
                <a:off x="3198057" y="1062272"/>
                <a:ext cx="18935" cy="32956"/>
              </a:xfrm>
              <a:custGeom>
                <a:avLst/>
                <a:gdLst/>
                <a:ahLst/>
                <a:cxnLst/>
                <a:rect l="l" t="t" r="r" b="b"/>
                <a:pathLst>
                  <a:path w="836" h="1455" extrusionOk="0">
                    <a:moveTo>
                      <a:pt x="303" y="0"/>
                    </a:moveTo>
                    <a:cubicBezTo>
                      <a:pt x="145" y="0"/>
                      <a:pt x="0" y="150"/>
                      <a:pt x="60" y="329"/>
                    </a:cubicBezTo>
                    <a:cubicBezTo>
                      <a:pt x="265" y="625"/>
                      <a:pt x="174" y="899"/>
                      <a:pt x="60" y="1196"/>
                    </a:cubicBezTo>
                    <a:cubicBezTo>
                      <a:pt x="60" y="1325"/>
                      <a:pt x="208" y="1454"/>
                      <a:pt x="327" y="1454"/>
                    </a:cubicBezTo>
                    <a:cubicBezTo>
                      <a:pt x="377" y="1454"/>
                      <a:pt x="421" y="1432"/>
                      <a:pt x="448" y="1379"/>
                    </a:cubicBezTo>
                    <a:cubicBezTo>
                      <a:pt x="836" y="1105"/>
                      <a:pt x="836" y="534"/>
                      <a:pt x="539" y="146"/>
                    </a:cubicBezTo>
                    <a:cubicBezTo>
                      <a:pt x="476" y="43"/>
                      <a:pt x="387" y="0"/>
                      <a:pt x="30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47"/>
              <p:cNvSpPr/>
              <p:nvPr/>
            </p:nvSpPr>
            <p:spPr>
              <a:xfrm>
                <a:off x="3097174" y="1111943"/>
                <a:ext cx="11778" cy="19638"/>
              </a:xfrm>
              <a:custGeom>
                <a:avLst/>
                <a:gdLst/>
                <a:ahLst/>
                <a:cxnLst/>
                <a:rect l="l" t="t" r="r" b="b"/>
                <a:pathLst>
                  <a:path w="520" h="867" extrusionOk="0">
                    <a:moveTo>
                      <a:pt x="195" y="0"/>
                    </a:moveTo>
                    <a:cubicBezTo>
                      <a:pt x="88" y="0"/>
                      <a:pt x="1" y="74"/>
                      <a:pt x="63" y="236"/>
                    </a:cubicBezTo>
                    <a:cubicBezTo>
                      <a:pt x="63" y="418"/>
                      <a:pt x="63" y="715"/>
                      <a:pt x="245" y="806"/>
                    </a:cubicBezTo>
                    <a:cubicBezTo>
                      <a:pt x="283" y="844"/>
                      <a:pt x="321" y="866"/>
                      <a:pt x="359" y="866"/>
                    </a:cubicBezTo>
                    <a:cubicBezTo>
                      <a:pt x="412" y="866"/>
                      <a:pt x="466" y="822"/>
                      <a:pt x="519" y="715"/>
                    </a:cubicBezTo>
                    <a:cubicBezTo>
                      <a:pt x="519" y="509"/>
                      <a:pt x="428" y="327"/>
                      <a:pt x="428" y="144"/>
                    </a:cubicBezTo>
                    <a:cubicBezTo>
                      <a:pt x="387" y="51"/>
                      <a:pt x="284" y="0"/>
                      <a:pt x="195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47"/>
              <p:cNvSpPr/>
              <p:nvPr/>
            </p:nvSpPr>
            <p:spPr>
              <a:xfrm>
                <a:off x="3081862" y="1022838"/>
                <a:ext cx="14156" cy="2034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898" extrusionOk="0">
                    <a:moveTo>
                      <a:pt x="232" y="0"/>
                    </a:moveTo>
                    <a:cubicBezTo>
                      <a:pt x="112" y="0"/>
                      <a:pt x="1" y="106"/>
                      <a:pt x="54" y="266"/>
                    </a:cubicBezTo>
                    <a:cubicBezTo>
                      <a:pt x="54" y="449"/>
                      <a:pt x="54" y="654"/>
                      <a:pt x="168" y="837"/>
                    </a:cubicBezTo>
                    <a:cubicBezTo>
                      <a:pt x="206" y="875"/>
                      <a:pt x="275" y="897"/>
                      <a:pt x="343" y="897"/>
                    </a:cubicBezTo>
                    <a:cubicBezTo>
                      <a:pt x="439" y="897"/>
                      <a:pt x="533" y="853"/>
                      <a:pt x="533" y="746"/>
                    </a:cubicBezTo>
                    <a:cubicBezTo>
                      <a:pt x="625" y="563"/>
                      <a:pt x="533" y="358"/>
                      <a:pt x="442" y="175"/>
                    </a:cubicBezTo>
                    <a:cubicBezTo>
                      <a:pt x="404" y="52"/>
                      <a:pt x="316" y="0"/>
                      <a:pt x="232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47"/>
              <p:cNvSpPr/>
              <p:nvPr/>
            </p:nvSpPr>
            <p:spPr>
              <a:xfrm>
                <a:off x="3009110" y="1010222"/>
                <a:ext cx="26523" cy="23556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040" extrusionOk="0">
                    <a:moveTo>
                      <a:pt x="273" y="1"/>
                    </a:moveTo>
                    <a:cubicBezTo>
                      <a:pt x="125" y="1"/>
                      <a:pt x="0" y="205"/>
                      <a:pt x="139" y="344"/>
                    </a:cubicBezTo>
                    <a:cubicBezTo>
                      <a:pt x="230" y="550"/>
                      <a:pt x="322" y="641"/>
                      <a:pt x="413" y="732"/>
                    </a:cubicBezTo>
                    <a:cubicBezTo>
                      <a:pt x="618" y="823"/>
                      <a:pt x="710" y="915"/>
                      <a:pt x="892" y="1006"/>
                    </a:cubicBezTo>
                    <a:cubicBezTo>
                      <a:pt x="911" y="1030"/>
                      <a:pt x="935" y="1040"/>
                      <a:pt x="960" y="1040"/>
                    </a:cubicBezTo>
                    <a:cubicBezTo>
                      <a:pt x="1056" y="1040"/>
                      <a:pt x="1170" y="896"/>
                      <a:pt x="1098" y="823"/>
                    </a:cubicBezTo>
                    <a:cubicBezTo>
                      <a:pt x="984" y="732"/>
                      <a:pt x="892" y="550"/>
                      <a:pt x="801" y="435"/>
                    </a:cubicBezTo>
                    <a:cubicBezTo>
                      <a:pt x="710" y="344"/>
                      <a:pt x="618" y="253"/>
                      <a:pt x="413" y="70"/>
                    </a:cubicBezTo>
                    <a:cubicBezTo>
                      <a:pt x="369" y="21"/>
                      <a:pt x="320" y="1"/>
                      <a:pt x="273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47"/>
              <p:cNvSpPr/>
              <p:nvPr/>
            </p:nvSpPr>
            <p:spPr>
              <a:xfrm>
                <a:off x="3058918" y="1075092"/>
                <a:ext cx="13092" cy="13046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6" extrusionOk="0">
                    <a:moveTo>
                      <a:pt x="230" y="1"/>
                    </a:moveTo>
                    <a:cubicBezTo>
                      <a:pt x="110" y="1"/>
                      <a:pt x="1" y="126"/>
                      <a:pt x="131" y="242"/>
                    </a:cubicBezTo>
                    <a:cubicBezTo>
                      <a:pt x="131" y="333"/>
                      <a:pt x="223" y="425"/>
                      <a:pt x="223" y="539"/>
                    </a:cubicBezTo>
                    <a:cubicBezTo>
                      <a:pt x="249" y="565"/>
                      <a:pt x="292" y="576"/>
                      <a:pt x="337" y="576"/>
                    </a:cubicBezTo>
                    <a:cubicBezTo>
                      <a:pt x="450" y="576"/>
                      <a:pt x="578" y="506"/>
                      <a:pt x="496" y="425"/>
                    </a:cubicBezTo>
                    <a:cubicBezTo>
                      <a:pt x="496" y="333"/>
                      <a:pt x="405" y="242"/>
                      <a:pt x="405" y="151"/>
                    </a:cubicBezTo>
                    <a:cubicBezTo>
                      <a:pt x="372" y="42"/>
                      <a:pt x="299" y="1"/>
                      <a:pt x="23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47"/>
              <p:cNvSpPr/>
              <p:nvPr/>
            </p:nvSpPr>
            <p:spPr>
              <a:xfrm>
                <a:off x="2911602" y="1778669"/>
                <a:ext cx="21699" cy="27769"/>
              </a:xfrm>
              <a:custGeom>
                <a:avLst/>
                <a:gdLst/>
                <a:ahLst/>
                <a:cxnLst/>
                <a:rect l="l" t="t" r="r" b="b"/>
                <a:pathLst>
                  <a:path w="958" h="1226" extrusionOk="0">
                    <a:moveTo>
                      <a:pt x="545" y="1"/>
                    </a:moveTo>
                    <a:cubicBezTo>
                      <a:pt x="437" y="1"/>
                      <a:pt x="329" y="51"/>
                      <a:pt x="267" y="176"/>
                    </a:cubicBezTo>
                    <a:cubicBezTo>
                      <a:pt x="267" y="290"/>
                      <a:pt x="153" y="381"/>
                      <a:pt x="153" y="472"/>
                    </a:cubicBezTo>
                    <a:cubicBezTo>
                      <a:pt x="62" y="655"/>
                      <a:pt x="62" y="746"/>
                      <a:pt x="62" y="860"/>
                    </a:cubicBezTo>
                    <a:cubicBezTo>
                      <a:pt x="1" y="1104"/>
                      <a:pt x="153" y="1226"/>
                      <a:pt x="315" y="1226"/>
                    </a:cubicBezTo>
                    <a:cubicBezTo>
                      <a:pt x="396" y="1226"/>
                      <a:pt x="480" y="1195"/>
                      <a:pt x="541" y="1134"/>
                    </a:cubicBezTo>
                    <a:cubicBezTo>
                      <a:pt x="724" y="860"/>
                      <a:pt x="724" y="655"/>
                      <a:pt x="838" y="381"/>
                    </a:cubicBezTo>
                    <a:cubicBezTo>
                      <a:pt x="958" y="186"/>
                      <a:pt x="752" y="1"/>
                      <a:pt x="54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47"/>
              <p:cNvSpPr/>
              <p:nvPr/>
            </p:nvSpPr>
            <p:spPr>
              <a:xfrm>
                <a:off x="2807525" y="2136970"/>
                <a:ext cx="27452" cy="18777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829" extrusionOk="0">
                    <a:moveTo>
                      <a:pt x="954" y="0"/>
                    </a:moveTo>
                    <a:cubicBezTo>
                      <a:pt x="920" y="0"/>
                      <a:pt x="889" y="18"/>
                      <a:pt x="868" y="60"/>
                    </a:cubicBezTo>
                    <a:cubicBezTo>
                      <a:pt x="753" y="152"/>
                      <a:pt x="662" y="243"/>
                      <a:pt x="480" y="334"/>
                    </a:cubicBezTo>
                    <a:cubicBezTo>
                      <a:pt x="388" y="334"/>
                      <a:pt x="183" y="334"/>
                      <a:pt x="92" y="448"/>
                    </a:cubicBezTo>
                    <a:cubicBezTo>
                      <a:pt x="0" y="540"/>
                      <a:pt x="0" y="722"/>
                      <a:pt x="92" y="722"/>
                    </a:cubicBezTo>
                    <a:cubicBezTo>
                      <a:pt x="190" y="797"/>
                      <a:pt x="294" y="829"/>
                      <a:pt x="397" y="829"/>
                    </a:cubicBezTo>
                    <a:cubicBezTo>
                      <a:pt x="703" y="829"/>
                      <a:pt x="1005" y="556"/>
                      <a:pt x="1141" y="334"/>
                    </a:cubicBezTo>
                    <a:cubicBezTo>
                      <a:pt x="1212" y="194"/>
                      <a:pt x="1066" y="0"/>
                      <a:pt x="95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47"/>
              <p:cNvSpPr/>
              <p:nvPr/>
            </p:nvSpPr>
            <p:spPr>
              <a:xfrm>
                <a:off x="2877423" y="1891625"/>
                <a:ext cx="17576" cy="36467"/>
              </a:xfrm>
              <a:custGeom>
                <a:avLst/>
                <a:gdLst/>
                <a:ahLst/>
                <a:cxnLst/>
                <a:rect l="l" t="t" r="r" b="b"/>
                <a:pathLst>
                  <a:path w="776" h="1610" extrusionOk="0">
                    <a:moveTo>
                      <a:pt x="259" y="1"/>
                    </a:moveTo>
                    <a:cubicBezTo>
                      <a:pt x="123" y="1"/>
                      <a:pt x="0" y="119"/>
                      <a:pt x="64" y="324"/>
                    </a:cubicBezTo>
                    <a:cubicBezTo>
                      <a:pt x="64" y="712"/>
                      <a:pt x="155" y="1100"/>
                      <a:pt x="338" y="1466"/>
                    </a:cubicBezTo>
                    <a:cubicBezTo>
                      <a:pt x="379" y="1559"/>
                      <a:pt x="482" y="1610"/>
                      <a:pt x="573" y="1610"/>
                    </a:cubicBezTo>
                    <a:cubicBezTo>
                      <a:pt x="683" y="1610"/>
                      <a:pt x="776" y="1536"/>
                      <a:pt x="726" y="1374"/>
                    </a:cubicBezTo>
                    <a:cubicBezTo>
                      <a:pt x="726" y="1009"/>
                      <a:pt x="635" y="621"/>
                      <a:pt x="521" y="233"/>
                    </a:cubicBezTo>
                    <a:cubicBezTo>
                      <a:pt x="481" y="73"/>
                      <a:pt x="366" y="1"/>
                      <a:pt x="259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47"/>
              <p:cNvSpPr/>
              <p:nvPr/>
            </p:nvSpPr>
            <p:spPr>
              <a:xfrm>
                <a:off x="1589158" y="2092077"/>
                <a:ext cx="20498" cy="24553"/>
              </a:xfrm>
              <a:custGeom>
                <a:avLst/>
                <a:gdLst/>
                <a:ahLst/>
                <a:cxnLst/>
                <a:rect l="l" t="t" r="r" b="b"/>
                <a:pathLst>
                  <a:path w="905" h="1084" extrusionOk="0">
                    <a:moveTo>
                      <a:pt x="347" y="1"/>
                    </a:moveTo>
                    <a:cubicBezTo>
                      <a:pt x="187" y="1"/>
                      <a:pt x="0" y="167"/>
                      <a:pt x="60" y="422"/>
                    </a:cubicBezTo>
                    <a:cubicBezTo>
                      <a:pt x="152" y="604"/>
                      <a:pt x="243" y="901"/>
                      <a:pt x="540" y="1084"/>
                    </a:cubicBezTo>
                    <a:cubicBezTo>
                      <a:pt x="631" y="1084"/>
                      <a:pt x="722" y="992"/>
                      <a:pt x="814" y="901"/>
                    </a:cubicBezTo>
                    <a:cubicBezTo>
                      <a:pt x="905" y="604"/>
                      <a:pt x="722" y="331"/>
                      <a:pt x="540" y="148"/>
                    </a:cubicBezTo>
                    <a:cubicBezTo>
                      <a:pt x="508" y="46"/>
                      <a:pt x="431" y="1"/>
                      <a:pt x="34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47"/>
              <p:cNvSpPr/>
              <p:nvPr/>
            </p:nvSpPr>
            <p:spPr>
              <a:xfrm>
                <a:off x="1570880" y="2007004"/>
                <a:ext cx="25866" cy="7157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16" extrusionOk="0">
                    <a:moveTo>
                      <a:pt x="297" y="1"/>
                    </a:moveTo>
                    <a:cubicBezTo>
                      <a:pt x="0" y="1"/>
                      <a:pt x="0" y="275"/>
                      <a:pt x="297" y="275"/>
                    </a:cubicBezTo>
                    <a:cubicBezTo>
                      <a:pt x="358" y="305"/>
                      <a:pt x="421" y="315"/>
                      <a:pt x="485" y="315"/>
                    </a:cubicBezTo>
                    <a:cubicBezTo>
                      <a:pt x="614" y="315"/>
                      <a:pt x="746" y="275"/>
                      <a:pt x="867" y="275"/>
                    </a:cubicBezTo>
                    <a:cubicBezTo>
                      <a:pt x="1050" y="275"/>
                      <a:pt x="1141" y="1"/>
                      <a:pt x="959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47"/>
              <p:cNvSpPr/>
              <p:nvPr/>
            </p:nvSpPr>
            <p:spPr>
              <a:xfrm>
                <a:off x="1565285" y="1888748"/>
                <a:ext cx="11438" cy="11959"/>
              </a:xfrm>
              <a:custGeom>
                <a:avLst/>
                <a:gdLst/>
                <a:ahLst/>
                <a:cxnLst/>
                <a:rect l="l" t="t" r="r" b="b"/>
                <a:pathLst>
                  <a:path w="505" h="528" extrusionOk="0">
                    <a:moveTo>
                      <a:pt x="231" y="0"/>
                    </a:moveTo>
                    <a:cubicBezTo>
                      <a:pt x="117" y="0"/>
                      <a:pt x="0" y="140"/>
                      <a:pt x="64" y="269"/>
                    </a:cubicBezTo>
                    <a:cubicBezTo>
                      <a:pt x="156" y="360"/>
                      <a:pt x="156" y="451"/>
                      <a:pt x="247" y="451"/>
                    </a:cubicBezTo>
                    <a:cubicBezTo>
                      <a:pt x="296" y="500"/>
                      <a:pt x="357" y="528"/>
                      <a:pt x="404" y="528"/>
                    </a:cubicBezTo>
                    <a:cubicBezTo>
                      <a:pt x="467" y="528"/>
                      <a:pt x="505" y="478"/>
                      <a:pt x="453" y="360"/>
                    </a:cubicBezTo>
                    <a:cubicBezTo>
                      <a:pt x="453" y="269"/>
                      <a:pt x="453" y="177"/>
                      <a:pt x="361" y="86"/>
                    </a:cubicBezTo>
                    <a:cubicBezTo>
                      <a:pt x="327" y="25"/>
                      <a:pt x="280" y="0"/>
                      <a:pt x="23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47"/>
              <p:cNvSpPr/>
              <p:nvPr/>
            </p:nvSpPr>
            <p:spPr>
              <a:xfrm>
                <a:off x="1627233" y="1976517"/>
                <a:ext cx="23805" cy="8811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89" extrusionOk="0">
                    <a:moveTo>
                      <a:pt x="183" y="0"/>
                    </a:moveTo>
                    <a:cubicBezTo>
                      <a:pt x="0" y="0"/>
                      <a:pt x="0" y="388"/>
                      <a:pt x="183" y="388"/>
                    </a:cubicBezTo>
                    <a:lnTo>
                      <a:pt x="845" y="388"/>
                    </a:lnTo>
                    <a:cubicBezTo>
                      <a:pt x="1050" y="297"/>
                      <a:pt x="1050" y="114"/>
                      <a:pt x="845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47"/>
              <p:cNvSpPr/>
              <p:nvPr/>
            </p:nvSpPr>
            <p:spPr>
              <a:xfrm>
                <a:off x="1676859" y="1900639"/>
                <a:ext cx="12933" cy="25617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131" extrusionOk="0">
                    <a:moveTo>
                      <a:pt x="277" y="1"/>
                    </a:moveTo>
                    <a:cubicBezTo>
                      <a:pt x="160" y="1"/>
                      <a:pt x="46" y="75"/>
                      <a:pt x="0" y="223"/>
                    </a:cubicBezTo>
                    <a:lnTo>
                      <a:pt x="0" y="611"/>
                    </a:lnTo>
                    <a:cubicBezTo>
                      <a:pt x="0" y="702"/>
                      <a:pt x="92" y="794"/>
                      <a:pt x="92" y="976"/>
                    </a:cubicBezTo>
                    <a:cubicBezTo>
                      <a:pt x="92" y="1079"/>
                      <a:pt x="183" y="1130"/>
                      <a:pt x="274" y="1130"/>
                    </a:cubicBezTo>
                    <a:cubicBezTo>
                      <a:pt x="365" y="1130"/>
                      <a:pt x="457" y="1079"/>
                      <a:pt x="457" y="976"/>
                    </a:cubicBezTo>
                    <a:cubicBezTo>
                      <a:pt x="457" y="794"/>
                      <a:pt x="457" y="702"/>
                      <a:pt x="571" y="611"/>
                    </a:cubicBezTo>
                    <a:lnTo>
                      <a:pt x="571" y="223"/>
                    </a:lnTo>
                    <a:cubicBezTo>
                      <a:pt x="514" y="75"/>
                      <a:pt x="394" y="1"/>
                      <a:pt x="27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47"/>
              <p:cNvSpPr/>
              <p:nvPr/>
            </p:nvSpPr>
            <p:spPr>
              <a:xfrm>
                <a:off x="1746191" y="1855747"/>
                <a:ext cx="30849" cy="13658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603" extrusionOk="0">
                    <a:moveTo>
                      <a:pt x="1016" y="0"/>
                    </a:moveTo>
                    <a:cubicBezTo>
                      <a:pt x="990" y="0"/>
                      <a:pt x="962" y="4"/>
                      <a:pt x="934" y="14"/>
                    </a:cubicBezTo>
                    <a:cubicBezTo>
                      <a:pt x="637" y="105"/>
                      <a:pt x="454" y="196"/>
                      <a:pt x="158" y="311"/>
                    </a:cubicBezTo>
                    <a:cubicBezTo>
                      <a:pt x="1" y="389"/>
                      <a:pt x="46" y="603"/>
                      <a:pt x="178" y="603"/>
                    </a:cubicBezTo>
                    <a:cubicBezTo>
                      <a:pt x="200" y="603"/>
                      <a:pt x="223" y="597"/>
                      <a:pt x="249" y="584"/>
                    </a:cubicBezTo>
                    <a:cubicBezTo>
                      <a:pt x="546" y="584"/>
                      <a:pt x="820" y="493"/>
                      <a:pt x="1116" y="402"/>
                    </a:cubicBezTo>
                    <a:cubicBezTo>
                      <a:pt x="1362" y="320"/>
                      <a:pt x="1241" y="0"/>
                      <a:pt x="1016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47"/>
              <p:cNvSpPr/>
              <p:nvPr/>
            </p:nvSpPr>
            <p:spPr>
              <a:xfrm>
                <a:off x="1034754" y="2009088"/>
                <a:ext cx="25866" cy="881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89" extrusionOk="0">
                    <a:moveTo>
                      <a:pt x="274" y="0"/>
                    </a:moveTo>
                    <a:cubicBezTo>
                      <a:pt x="92" y="0"/>
                      <a:pt x="0" y="183"/>
                      <a:pt x="183" y="274"/>
                    </a:cubicBezTo>
                    <a:cubicBezTo>
                      <a:pt x="480" y="388"/>
                      <a:pt x="662" y="388"/>
                      <a:pt x="959" y="388"/>
                    </a:cubicBezTo>
                    <a:cubicBezTo>
                      <a:pt x="1142" y="388"/>
                      <a:pt x="1142" y="183"/>
                      <a:pt x="1050" y="183"/>
                    </a:cubicBezTo>
                    <a:cubicBezTo>
                      <a:pt x="753" y="91"/>
                      <a:pt x="571" y="0"/>
                      <a:pt x="27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47"/>
              <p:cNvSpPr/>
              <p:nvPr/>
            </p:nvSpPr>
            <p:spPr>
              <a:xfrm>
                <a:off x="1095230" y="1992010"/>
                <a:ext cx="21223" cy="7157"/>
              </a:xfrm>
              <a:custGeom>
                <a:avLst/>
                <a:gdLst/>
                <a:ahLst/>
                <a:cxnLst/>
                <a:rect l="l" t="t" r="r" b="b"/>
                <a:pathLst>
                  <a:path w="937" h="316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244" y="305"/>
                      <a:pt x="308" y="315"/>
                      <a:pt x="372" y="315"/>
                    </a:cubicBezTo>
                    <a:cubicBezTo>
                      <a:pt x="500" y="315"/>
                      <a:pt x="632" y="275"/>
                      <a:pt x="754" y="275"/>
                    </a:cubicBezTo>
                    <a:cubicBezTo>
                      <a:pt x="937" y="275"/>
                      <a:pt x="937" y="1"/>
                      <a:pt x="75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47"/>
              <p:cNvSpPr/>
              <p:nvPr/>
            </p:nvSpPr>
            <p:spPr>
              <a:xfrm>
                <a:off x="1183610" y="2017876"/>
                <a:ext cx="32118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585" extrusionOk="0">
                    <a:moveTo>
                      <a:pt x="1120" y="0"/>
                    </a:moveTo>
                    <a:cubicBezTo>
                      <a:pt x="755" y="91"/>
                      <a:pt x="458" y="183"/>
                      <a:pt x="185" y="183"/>
                    </a:cubicBezTo>
                    <a:cubicBezTo>
                      <a:pt x="0" y="265"/>
                      <a:pt x="73" y="585"/>
                      <a:pt x="221" y="585"/>
                    </a:cubicBezTo>
                    <a:cubicBezTo>
                      <a:pt x="239" y="585"/>
                      <a:pt x="257" y="580"/>
                      <a:pt x="276" y="571"/>
                    </a:cubicBezTo>
                    <a:cubicBezTo>
                      <a:pt x="550" y="457"/>
                      <a:pt x="938" y="365"/>
                      <a:pt x="1235" y="274"/>
                    </a:cubicBezTo>
                    <a:cubicBezTo>
                      <a:pt x="1417" y="183"/>
                      <a:pt x="1235" y="0"/>
                      <a:pt x="112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47"/>
              <p:cNvSpPr/>
              <p:nvPr/>
            </p:nvSpPr>
            <p:spPr>
              <a:xfrm>
                <a:off x="1220937" y="1938737"/>
                <a:ext cx="24213" cy="19071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842" extrusionOk="0">
                    <a:moveTo>
                      <a:pt x="210" y="1"/>
                    </a:moveTo>
                    <a:cubicBezTo>
                      <a:pt x="82" y="1"/>
                      <a:pt x="1" y="205"/>
                      <a:pt x="157" y="344"/>
                    </a:cubicBezTo>
                    <a:cubicBezTo>
                      <a:pt x="248" y="527"/>
                      <a:pt x="431" y="641"/>
                      <a:pt x="614" y="824"/>
                    </a:cubicBezTo>
                    <a:cubicBezTo>
                      <a:pt x="654" y="836"/>
                      <a:pt x="692" y="842"/>
                      <a:pt x="728" y="842"/>
                    </a:cubicBezTo>
                    <a:cubicBezTo>
                      <a:pt x="953" y="842"/>
                      <a:pt x="1068" y="613"/>
                      <a:pt x="910" y="436"/>
                    </a:cubicBezTo>
                    <a:cubicBezTo>
                      <a:pt x="728" y="253"/>
                      <a:pt x="522" y="162"/>
                      <a:pt x="340" y="70"/>
                    </a:cubicBezTo>
                    <a:cubicBezTo>
                      <a:pt x="296" y="21"/>
                      <a:pt x="251" y="1"/>
                      <a:pt x="21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47"/>
              <p:cNvSpPr/>
              <p:nvPr/>
            </p:nvSpPr>
            <p:spPr>
              <a:xfrm>
                <a:off x="1289861" y="2027117"/>
                <a:ext cx="28313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76" extrusionOk="0">
                    <a:moveTo>
                      <a:pt x="380" y="1"/>
                    </a:moveTo>
                    <a:cubicBezTo>
                      <a:pt x="156" y="1"/>
                      <a:pt x="1" y="287"/>
                      <a:pt x="150" y="437"/>
                    </a:cubicBezTo>
                    <a:cubicBezTo>
                      <a:pt x="424" y="619"/>
                      <a:pt x="629" y="825"/>
                      <a:pt x="903" y="916"/>
                    </a:cubicBezTo>
                    <a:cubicBezTo>
                      <a:pt x="951" y="958"/>
                      <a:pt x="997" y="976"/>
                      <a:pt x="1037" y="976"/>
                    </a:cubicBezTo>
                    <a:cubicBezTo>
                      <a:pt x="1173" y="976"/>
                      <a:pt x="1249" y="777"/>
                      <a:pt x="1109" y="619"/>
                    </a:cubicBezTo>
                    <a:cubicBezTo>
                      <a:pt x="903" y="437"/>
                      <a:pt x="721" y="254"/>
                      <a:pt x="538" y="49"/>
                    </a:cubicBezTo>
                    <a:cubicBezTo>
                      <a:pt x="484" y="15"/>
                      <a:pt x="430" y="1"/>
                      <a:pt x="38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47"/>
              <p:cNvSpPr/>
              <p:nvPr/>
            </p:nvSpPr>
            <p:spPr>
              <a:xfrm>
                <a:off x="1336905" y="1938986"/>
                <a:ext cx="16852" cy="26568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173" extrusionOk="0">
                    <a:moveTo>
                      <a:pt x="329" y="1"/>
                    </a:moveTo>
                    <a:cubicBezTo>
                      <a:pt x="173" y="1"/>
                      <a:pt x="1" y="126"/>
                      <a:pt x="59" y="242"/>
                    </a:cubicBezTo>
                    <a:cubicBezTo>
                      <a:pt x="173" y="516"/>
                      <a:pt x="264" y="813"/>
                      <a:pt x="447" y="1086"/>
                    </a:cubicBezTo>
                    <a:cubicBezTo>
                      <a:pt x="474" y="1147"/>
                      <a:pt x="511" y="1172"/>
                      <a:pt x="550" y="1172"/>
                    </a:cubicBezTo>
                    <a:cubicBezTo>
                      <a:pt x="642" y="1172"/>
                      <a:pt x="743" y="1032"/>
                      <a:pt x="743" y="904"/>
                    </a:cubicBezTo>
                    <a:cubicBezTo>
                      <a:pt x="629" y="630"/>
                      <a:pt x="538" y="425"/>
                      <a:pt x="538" y="151"/>
                    </a:cubicBezTo>
                    <a:cubicBezTo>
                      <a:pt x="505" y="42"/>
                      <a:pt x="420" y="1"/>
                      <a:pt x="329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47"/>
              <p:cNvSpPr/>
              <p:nvPr/>
            </p:nvSpPr>
            <p:spPr>
              <a:xfrm>
                <a:off x="1369408" y="2060458"/>
                <a:ext cx="27248" cy="11189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494" extrusionOk="0">
                    <a:moveTo>
                      <a:pt x="253" y="0"/>
                    </a:moveTo>
                    <a:cubicBezTo>
                      <a:pt x="46" y="0"/>
                      <a:pt x="0" y="301"/>
                      <a:pt x="244" y="403"/>
                    </a:cubicBezTo>
                    <a:cubicBezTo>
                      <a:pt x="450" y="494"/>
                      <a:pt x="632" y="494"/>
                      <a:pt x="906" y="494"/>
                    </a:cubicBezTo>
                    <a:cubicBezTo>
                      <a:pt x="1112" y="494"/>
                      <a:pt x="1203" y="197"/>
                      <a:pt x="906" y="106"/>
                    </a:cubicBezTo>
                    <a:cubicBezTo>
                      <a:pt x="724" y="106"/>
                      <a:pt x="541" y="15"/>
                      <a:pt x="336" y="15"/>
                    </a:cubicBezTo>
                    <a:cubicBezTo>
                      <a:pt x="306" y="5"/>
                      <a:pt x="278" y="0"/>
                      <a:pt x="253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47"/>
              <p:cNvSpPr/>
              <p:nvPr/>
            </p:nvSpPr>
            <p:spPr>
              <a:xfrm>
                <a:off x="1473349" y="2042995"/>
                <a:ext cx="26229" cy="30011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1325" extrusionOk="0">
                    <a:moveTo>
                      <a:pt x="394" y="0"/>
                    </a:moveTo>
                    <a:cubicBezTo>
                      <a:pt x="200" y="0"/>
                      <a:pt x="0" y="205"/>
                      <a:pt x="129" y="398"/>
                    </a:cubicBezTo>
                    <a:cubicBezTo>
                      <a:pt x="312" y="694"/>
                      <a:pt x="517" y="968"/>
                      <a:pt x="700" y="1265"/>
                    </a:cubicBezTo>
                    <a:cubicBezTo>
                      <a:pt x="742" y="1307"/>
                      <a:pt x="790" y="1325"/>
                      <a:pt x="838" y="1325"/>
                    </a:cubicBezTo>
                    <a:cubicBezTo>
                      <a:pt x="999" y="1325"/>
                      <a:pt x="1158" y="1126"/>
                      <a:pt x="1088" y="968"/>
                    </a:cubicBezTo>
                    <a:cubicBezTo>
                      <a:pt x="996" y="694"/>
                      <a:pt x="791" y="398"/>
                      <a:pt x="608" y="124"/>
                    </a:cubicBezTo>
                    <a:cubicBezTo>
                      <a:pt x="554" y="36"/>
                      <a:pt x="475" y="0"/>
                      <a:pt x="39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47"/>
              <p:cNvSpPr/>
              <p:nvPr/>
            </p:nvSpPr>
            <p:spPr>
              <a:xfrm>
                <a:off x="1455161" y="2148906"/>
                <a:ext cx="36104" cy="13228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4" extrusionOk="0">
                    <a:moveTo>
                      <a:pt x="222" y="1"/>
                    </a:moveTo>
                    <a:cubicBezTo>
                      <a:pt x="70" y="1"/>
                      <a:pt x="0" y="378"/>
                      <a:pt x="270" y="378"/>
                    </a:cubicBezTo>
                    <a:cubicBezTo>
                      <a:pt x="544" y="492"/>
                      <a:pt x="932" y="583"/>
                      <a:pt x="1320" y="583"/>
                    </a:cubicBezTo>
                    <a:cubicBezTo>
                      <a:pt x="1594" y="583"/>
                      <a:pt x="1594" y="195"/>
                      <a:pt x="1411" y="104"/>
                    </a:cubicBezTo>
                    <a:cubicBezTo>
                      <a:pt x="1023" y="13"/>
                      <a:pt x="658" y="13"/>
                      <a:pt x="270" y="13"/>
                    </a:cubicBezTo>
                    <a:cubicBezTo>
                      <a:pt x="254" y="4"/>
                      <a:pt x="237" y="1"/>
                      <a:pt x="222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47"/>
              <p:cNvSpPr/>
              <p:nvPr/>
            </p:nvSpPr>
            <p:spPr>
              <a:xfrm>
                <a:off x="1536746" y="2134320"/>
                <a:ext cx="15017" cy="2613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154" extrusionOk="0">
                    <a:moveTo>
                      <a:pt x="332" y="1"/>
                    </a:moveTo>
                    <a:cubicBezTo>
                      <a:pt x="166" y="1"/>
                      <a:pt x="1" y="120"/>
                      <a:pt x="1" y="360"/>
                    </a:cubicBezTo>
                    <a:cubicBezTo>
                      <a:pt x="1" y="565"/>
                      <a:pt x="92" y="748"/>
                      <a:pt x="92" y="931"/>
                    </a:cubicBezTo>
                    <a:cubicBezTo>
                      <a:pt x="138" y="1079"/>
                      <a:pt x="257" y="1153"/>
                      <a:pt x="377" y="1153"/>
                    </a:cubicBezTo>
                    <a:cubicBezTo>
                      <a:pt x="497" y="1153"/>
                      <a:pt x="617" y="1079"/>
                      <a:pt x="663" y="931"/>
                    </a:cubicBezTo>
                    <a:lnTo>
                      <a:pt x="663" y="360"/>
                    </a:lnTo>
                    <a:cubicBezTo>
                      <a:pt x="663" y="120"/>
                      <a:pt x="497" y="1"/>
                      <a:pt x="332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47"/>
              <p:cNvSpPr/>
              <p:nvPr/>
            </p:nvSpPr>
            <p:spPr>
              <a:xfrm>
                <a:off x="1268140" y="1861455"/>
                <a:ext cx="18414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00" extrusionOk="0">
                    <a:moveTo>
                      <a:pt x="289" y="0"/>
                    </a:moveTo>
                    <a:cubicBezTo>
                      <a:pt x="136" y="0"/>
                      <a:pt x="1" y="125"/>
                      <a:pt x="59" y="241"/>
                    </a:cubicBezTo>
                    <a:cubicBezTo>
                      <a:pt x="150" y="515"/>
                      <a:pt x="150" y="812"/>
                      <a:pt x="356" y="994"/>
                    </a:cubicBezTo>
                    <a:cubicBezTo>
                      <a:pt x="420" y="1067"/>
                      <a:pt x="484" y="1100"/>
                      <a:pt x="545" y="1100"/>
                    </a:cubicBezTo>
                    <a:cubicBezTo>
                      <a:pt x="656" y="1100"/>
                      <a:pt x="753" y="989"/>
                      <a:pt x="812" y="812"/>
                    </a:cubicBezTo>
                    <a:cubicBezTo>
                      <a:pt x="812" y="629"/>
                      <a:pt x="630" y="332"/>
                      <a:pt x="538" y="150"/>
                    </a:cubicBezTo>
                    <a:cubicBezTo>
                      <a:pt x="472" y="42"/>
                      <a:pt x="378" y="0"/>
                      <a:pt x="28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47"/>
              <p:cNvSpPr/>
              <p:nvPr/>
            </p:nvSpPr>
            <p:spPr>
              <a:xfrm>
                <a:off x="1105581" y="1901545"/>
                <a:ext cx="41382" cy="12956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572" extrusionOk="0">
                    <a:moveTo>
                      <a:pt x="297" y="0"/>
                    </a:moveTo>
                    <a:cubicBezTo>
                      <a:pt x="0" y="0"/>
                      <a:pt x="0" y="366"/>
                      <a:pt x="297" y="457"/>
                    </a:cubicBezTo>
                    <a:cubicBezTo>
                      <a:pt x="685" y="457"/>
                      <a:pt x="1142" y="571"/>
                      <a:pt x="1530" y="571"/>
                    </a:cubicBezTo>
                    <a:cubicBezTo>
                      <a:pt x="1712" y="571"/>
                      <a:pt x="1826" y="183"/>
                      <a:pt x="1530" y="183"/>
                    </a:cubicBezTo>
                    <a:cubicBezTo>
                      <a:pt x="1142" y="92"/>
                      <a:pt x="685" y="92"/>
                      <a:pt x="29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47"/>
              <p:cNvSpPr/>
              <p:nvPr/>
            </p:nvSpPr>
            <p:spPr>
              <a:xfrm>
                <a:off x="1117291" y="1843561"/>
                <a:ext cx="20883" cy="19230"/>
              </a:xfrm>
              <a:custGeom>
                <a:avLst/>
                <a:gdLst/>
                <a:ahLst/>
                <a:cxnLst/>
                <a:rect l="l" t="t" r="r" b="b"/>
                <a:pathLst>
                  <a:path w="922" h="849" extrusionOk="0">
                    <a:moveTo>
                      <a:pt x="271" y="0"/>
                    </a:moveTo>
                    <a:cubicBezTo>
                      <a:pt x="144" y="0"/>
                      <a:pt x="0" y="104"/>
                      <a:pt x="54" y="278"/>
                    </a:cubicBezTo>
                    <a:cubicBezTo>
                      <a:pt x="54" y="552"/>
                      <a:pt x="259" y="849"/>
                      <a:pt x="625" y="849"/>
                    </a:cubicBezTo>
                    <a:cubicBezTo>
                      <a:pt x="830" y="849"/>
                      <a:pt x="921" y="552"/>
                      <a:pt x="739" y="461"/>
                    </a:cubicBezTo>
                    <a:cubicBezTo>
                      <a:pt x="625" y="369"/>
                      <a:pt x="533" y="369"/>
                      <a:pt x="442" y="164"/>
                    </a:cubicBezTo>
                    <a:cubicBezTo>
                      <a:pt x="442" y="51"/>
                      <a:pt x="361" y="0"/>
                      <a:pt x="27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47"/>
              <p:cNvSpPr/>
              <p:nvPr/>
            </p:nvSpPr>
            <p:spPr>
              <a:xfrm>
                <a:off x="993916" y="1866914"/>
                <a:ext cx="27927" cy="881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89" extrusionOk="0">
                    <a:moveTo>
                      <a:pt x="274" y="0"/>
                    </a:moveTo>
                    <a:cubicBezTo>
                      <a:pt x="0" y="0"/>
                      <a:pt x="0" y="388"/>
                      <a:pt x="274" y="388"/>
                    </a:cubicBezTo>
                    <a:lnTo>
                      <a:pt x="1050" y="388"/>
                    </a:lnTo>
                    <a:cubicBezTo>
                      <a:pt x="1233" y="388"/>
                      <a:pt x="1233" y="91"/>
                      <a:pt x="1050" y="91"/>
                    </a:cubicBezTo>
                    <a:cubicBezTo>
                      <a:pt x="753" y="91"/>
                      <a:pt x="479" y="0"/>
                      <a:pt x="27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47"/>
              <p:cNvSpPr/>
              <p:nvPr/>
            </p:nvSpPr>
            <p:spPr>
              <a:xfrm>
                <a:off x="989726" y="1808182"/>
                <a:ext cx="22786" cy="16217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716" extrusionOk="0">
                    <a:moveTo>
                      <a:pt x="377" y="0"/>
                    </a:moveTo>
                    <a:cubicBezTo>
                      <a:pt x="147" y="0"/>
                      <a:pt x="1" y="329"/>
                      <a:pt x="185" y="493"/>
                    </a:cubicBezTo>
                    <a:cubicBezTo>
                      <a:pt x="276" y="585"/>
                      <a:pt x="459" y="585"/>
                      <a:pt x="550" y="699"/>
                    </a:cubicBezTo>
                    <a:cubicBezTo>
                      <a:pt x="577" y="711"/>
                      <a:pt x="605" y="716"/>
                      <a:pt x="633" y="716"/>
                    </a:cubicBezTo>
                    <a:cubicBezTo>
                      <a:pt x="819" y="716"/>
                      <a:pt x="1006" y="481"/>
                      <a:pt x="847" y="402"/>
                    </a:cubicBezTo>
                    <a:cubicBezTo>
                      <a:pt x="756" y="219"/>
                      <a:pt x="550" y="128"/>
                      <a:pt x="459" y="14"/>
                    </a:cubicBezTo>
                    <a:cubicBezTo>
                      <a:pt x="431" y="5"/>
                      <a:pt x="403" y="0"/>
                      <a:pt x="37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47"/>
              <p:cNvSpPr/>
              <p:nvPr/>
            </p:nvSpPr>
            <p:spPr>
              <a:xfrm>
                <a:off x="907574" y="1793482"/>
                <a:ext cx="25866" cy="1089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481" extrusionOk="0">
                    <a:moveTo>
                      <a:pt x="297" y="1"/>
                    </a:moveTo>
                    <a:cubicBezTo>
                      <a:pt x="0" y="1"/>
                      <a:pt x="0" y="298"/>
                      <a:pt x="183" y="298"/>
                    </a:cubicBezTo>
                    <a:cubicBezTo>
                      <a:pt x="480" y="389"/>
                      <a:pt x="662" y="480"/>
                      <a:pt x="868" y="480"/>
                    </a:cubicBezTo>
                    <a:cubicBezTo>
                      <a:pt x="1050" y="480"/>
                      <a:pt x="1141" y="206"/>
                      <a:pt x="959" y="92"/>
                    </a:cubicBezTo>
                    <a:cubicBezTo>
                      <a:pt x="753" y="1"/>
                      <a:pt x="480" y="1"/>
                      <a:pt x="297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47"/>
              <p:cNvSpPr/>
              <p:nvPr/>
            </p:nvSpPr>
            <p:spPr>
              <a:xfrm>
                <a:off x="910496" y="1723063"/>
                <a:ext cx="12095" cy="23443"/>
              </a:xfrm>
              <a:custGeom>
                <a:avLst/>
                <a:gdLst/>
                <a:ahLst/>
                <a:cxnLst/>
                <a:rect l="l" t="t" r="r" b="b"/>
                <a:pathLst>
                  <a:path w="534" h="1035" extrusionOk="0">
                    <a:moveTo>
                      <a:pt x="267" y="0"/>
                    </a:moveTo>
                    <a:cubicBezTo>
                      <a:pt x="140" y="0"/>
                      <a:pt x="1" y="98"/>
                      <a:pt x="54" y="257"/>
                    </a:cubicBezTo>
                    <a:cubicBezTo>
                      <a:pt x="54" y="554"/>
                      <a:pt x="168" y="736"/>
                      <a:pt x="259" y="919"/>
                    </a:cubicBezTo>
                    <a:cubicBezTo>
                      <a:pt x="295" y="1000"/>
                      <a:pt x="345" y="1035"/>
                      <a:pt x="393" y="1035"/>
                    </a:cubicBezTo>
                    <a:cubicBezTo>
                      <a:pt x="466" y="1035"/>
                      <a:pt x="533" y="952"/>
                      <a:pt x="533" y="827"/>
                    </a:cubicBezTo>
                    <a:cubicBezTo>
                      <a:pt x="533" y="645"/>
                      <a:pt x="533" y="462"/>
                      <a:pt x="442" y="166"/>
                    </a:cubicBezTo>
                    <a:cubicBezTo>
                      <a:pt x="442" y="51"/>
                      <a:pt x="358" y="0"/>
                      <a:pt x="26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47"/>
              <p:cNvSpPr/>
              <p:nvPr/>
            </p:nvSpPr>
            <p:spPr>
              <a:xfrm>
                <a:off x="855683" y="1688228"/>
                <a:ext cx="23239" cy="15357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78" extrusionOk="0">
                    <a:moveTo>
                      <a:pt x="397" y="0"/>
                    </a:moveTo>
                    <a:cubicBezTo>
                      <a:pt x="175" y="0"/>
                      <a:pt x="0" y="327"/>
                      <a:pt x="305" y="471"/>
                    </a:cubicBezTo>
                    <a:cubicBezTo>
                      <a:pt x="397" y="562"/>
                      <a:pt x="488" y="654"/>
                      <a:pt x="671" y="654"/>
                    </a:cubicBezTo>
                    <a:cubicBezTo>
                      <a:pt x="708" y="670"/>
                      <a:pt x="745" y="678"/>
                      <a:pt x="779" y="678"/>
                    </a:cubicBezTo>
                    <a:cubicBezTo>
                      <a:pt x="931" y="678"/>
                      <a:pt x="1025" y="529"/>
                      <a:pt x="876" y="380"/>
                    </a:cubicBezTo>
                    <a:cubicBezTo>
                      <a:pt x="762" y="288"/>
                      <a:pt x="671" y="174"/>
                      <a:pt x="579" y="83"/>
                    </a:cubicBezTo>
                    <a:cubicBezTo>
                      <a:pt x="521" y="24"/>
                      <a:pt x="457" y="0"/>
                      <a:pt x="397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47"/>
              <p:cNvSpPr/>
              <p:nvPr/>
            </p:nvSpPr>
            <p:spPr>
              <a:xfrm>
                <a:off x="1216113" y="1780255"/>
                <a:ext cx="29581" cy="1791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791" extrusionOk="0">
                    <a:moveTo>
                      <a:pt x="285" y="1"/>
                    </a:moveTo>
                    <a:cubicBezTo>
                      <a:pt x="58" y="1"/>
                      <a:pt x="1" y="330"/>
                      <a:pt x="165" y="494"/>
                    </a:cubicBezTo>
                    <a:cubicBezTo>
                      <a:pt x="461" y="585"/>
                      <a:pt x="644" y="676"/>
                      <a:pt x="941" y="790"/>
                    </a:cubicBezTo>
                    <a:cubicBezTo>
                      <a:pt x="1123" y="790"/>
                      <a:pt x="1306" y="494"/>
                      <a:pt x="1032" y="311"/>
                    </a:cubicBezTo>
                    <a:cubicBezTo>
                      <a:pt x="827" y="106"/>
                      <a:pt x="644" y="14"/>
                      <a:pt x="370" y="14"/>
                    </a:cubicBezTo>
                    <a:cubicBezTo>
                      <a:pt x="340" y="5"/>
                      <a:pt x="311" y="1"/>
                      <a:pt x="28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47"/>
              <p:cNvSpPr/>
              <p:nvPr/>
            </p:nvSpPr>
            <p:spPr>
              <a:xfrm>
                <a:off x="1247755" y="1698058"/>
                <a:ext cx="12933" cy="28947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278" extrusionOk="0">
                    <a:moveTo>
                      <a:pt x="224" y="1"/>
                    </a:moveTo>
                    <a:cubicBezTo>
                      <a:pt x="118" y="1"/>
                      <a:pt x="0" y="69"/>
                      <a:pt x="0" y="220"/>
                    </a:cubicBezTo>
                    <a:cubicBezTo>
                      <a:pt x="0" y="516"/>
                      <a:pt x="0" y="790"/>
                      <a:pt x="114" y="1178"/>
                    </a:cubicBezTo>
                    <a:cubicBezTo>
                      <a:pt x="149" y="1248"/>
                      <a:pt x="211" y="1278"/>
                      <a:pt x="279" y="1278"/>
                    </a:cubicBezTo>
                    <a:cubicBezTo>
                      <a:pt x="388" y="1278"/>
                      <a:pt x="514" y="1200"/>
                      <a:pt x="571" y="1087"/>
                    </a:cubicBezTo>
                    <a:cubicBezTo>
                      <a:pt x="571" y="790"/>
                      <a:pt x="480" y="425"/>
                      <a:pt x="388" y="128"/>
                    </a:cubicBezTo>
                    <a:cubicBezTo>
                      <a:pt x="388" y="46"/>
                      <a:pt x="310" y="1"/>
                      <a:pt x="22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47"/>
              <p:cNvSpPr/>
              <p:nvPr/>
            </p:nvSpPr>
            <p:spPr>
              <a:xfrm>
                <a:off x="1147370" y="1663924"/>
                <a:ext cx="26863" cy="13681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604" extrusionOk="0">
                    <a:moveTo>
                      <a:pt x="290" y="1"/>
                    </a:moveTo>
                    <a:cubicBezTo>
                      <a:pt x="130" y="1"/>
                      <a:pt x="0" y="321"/>
                      <a:pt x="164" y="403"/>
                    </a:cubicBezTo>
                    <a:cubicBezTo>
                      <a:pt x="438" y="494"/>
                      <a:pt x="643" y="585"/>
                      <a:pt x="917" y="585"/>
                    </a:cubicBezTo>
                    <a:cubicBezTo>
                      <a:pt x="946" y="598"/>
                      <a:pt x="972" y="604"/>
                      <a:pt x="996" y="604"/>
                    </a:cubicBezTo>
                    <a:cubicBezTo>
                      <a:pt x="1142" y="604"/>
                      <a:pt x="1185" y="390"/>
                      <a:pt x="1008" y="311"/>
                    </a:cubicBezTo>
                    <a:cubicBezTo>
                      <a:pt x="826" y="106"/>
                      <a:pt x="643" y="106"/>
                      <a:pt x="347" y="15"/>
                    </a:cubicBezTo>
                    <a:cubicBezTo>
                      <a:pt x="328" y="5"/>
                      <a:pt x="309" y="1"/>
                      <a:pt x="290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47"/>
              <p:cNvSpPr/>
              <p:nvPr/>
            </p:nvSpPr>
            <p:spPr>
              <a:xfrm>
                <a:off x="1232761" y="1605827"/>
                <a:ext cx="10872" cy="20702"/>
              </a:xfrm>
              <a:custGeom>
                <a:avLst/>
                <a:gdLst/>
                <a:ahLst/>
                <a:cxnLst/>
                <a:rect l="l" t="t" r="r" b="b"/>
                <a:pathLst>
                  <a:path w="480" h="914" extrusionOk="0">
                    <a:moveTo>
                      <a:pt x="240" y="0"/>
                    </a:moveTo>
                    <a:cubicBezTo>
                      <a:pt x="120" y="0"/>
                      <a:pt x="0" y="69"/>
                      <a:pt x="0" y="206"/>
                    </a:cubicBezTo>
                    <a:lnTo>
                      <a:pt x="0" y="776"/>
                    </a:lnTo>
                    <a:cubicBezTo>
                      <a:pt x="46" y="868"/>
                      <a:pt x="143" y="913"/>
                      <a:pt x="229" y="913"/>
                    </a:cubicBezTo>
                    <a:cubicBezTo>
                      <a:pt x="314" y="913"/>
                      <a:pt x="388" y="868"/>
                      <a:pt x="388" y="776"/>
                    </a:cubicBezTo>
                    <a:cubicBezTo>
                      <a:pt x="480" y="594"/>
                      <a:pt x="480" y="388"/>
                      <a:pt x="480" y="206"/>
                    </a:cubicBezTo>
                    <a:cubicBezTo>
                      <a:pt x="480" y="69"/>
                      <a:pt x="360" y="0"/>
                      <a:pt x="24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47"/>
              <p:cNvSpPr/>
              <p:nvPr/>
            </p:nvSpPr>
            <p:spPr>
              <a:xfrm>
                <a:off x="1181979" y="1538330"/>
                <a:ext cx="24553" cy="21042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929" extrusionOk="0">
                    <a:moveTo>
                      <a:pt x="368" y="0"/>
                    </a:moveTo>
                    <a:cubicBezTo>
                      <a:pt x="158" y="0"/>
                      <a:pt x="1" y="278"/>
                      <a:pt x="165" y="424"/>
                    </a:cubicBezTo>
                    <a:cubicBezTo>
                      <a:pt x="348" y="629"/>
                      <a:pt x="530" y="812"/>
                      <a:pt x="736" y="903"/>
                    </a:cubicBezTo>
                    <a:cubicBezTo>
                      <a:pt x="771" y="921"/>
                      <a:pt x="806" y="928"/>
                      <a:pt x="839" y="928"/>
                    </a:cubicBezTo>
                    <a:cubicBezTo>
                      <a:pt x="978" y="928"/>
                      <a:pt x="1084" y="795"/>
                      <a:pt x="1010" y="721"/>
                    </a:cubicBezTo>
                    <a:cubicBezTo>
                      <a:pt x="827" y="424"/>
                      <a:pt x="622" y="241"/>
                      <a:pt x="530" y="59"/>
                    </a:cubicBezTo>
                    <a:cubicBezTo>
                      <a:pt x="476" y="18"/>
                      <a:pt x="420" y="0"/>
                      <a:pt x="368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47"/>
              <p:cNvSpPr/>
              <p:nvPr/>
            </p:nvSpPr>
            <p:spPr>
              <a:xfrm>
                <a:off x="1242070" y="1487481"/>
                <a:ext cx="21223" cy="15493"/>
              </a:xfrm>
              <a:custGeom>
                <a:avLst/>
                <a:gdLst/>
                <a:ahLst/>
                <a:cxnLst/>
                <a:rect l="l" t="t" r="r" b="b"/>
                <a:pathLst>
                  <a:path w="937" h="684" extrusionOk="0">
                    <a:moveTo>
                      <a:pt x="350" y="0"/>
                    </a:moveTo>
                    <a:cubicBezTo>
                      <a:pt x="120" y="0"/>
                      <a:pt x="0" y="307"/>
                      <a:pt x="160" y="386"/>
                    </a:cubicBezTo>
                    <a:cubicBezTo>
                      <a:pt x="365" y="478"/>
                      <a:pt x="457" y="592"/>
                      <a:pt x="639" y="683"/>
                    </a:cubicBezTo>
                    <a:cubicBezTo>
                      <a:pt x="822" y="683"/>
                      <a:pt x="936" y="478"/>
                      <a:pt x="822" y="386"/>
                    </a:cubicBezTo>
                    <a:cubicBezTo>
                      <a:pt x="731" y="204"/>
                      <a:pt x="548" y="113"/>
                      <a:pt x="457" y="21"/>
                    </a:cubicBezTo>
                    <a:cubicBezTo>
                      <a:pt x="419" y="7"/>
                      <a:pt x="384" y="0"/>
                      <a:pt x="35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47"/>
              <p:cNvSpPr/>
              <p:nvPr/>
            </p:nvSpPr>
            <p:spPr>
              <a:xfrm>
                <a:off x="1265331" y="1415635"/>
                <a:ext cx="12231" cy="14768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52" extrusionOk="0">
                    <a:moveTo>
                      <a:pt x="300" y="0"/>
                    </a:moveTo>
                    <a:cubicBezTo>
                      <a:pt x="231" y="0"/>
                      <a:pt x="155" y="40"/>
                      <a:pt x="92" y="135"/>
                    </a:cubicBezTo>
                    <a:cubicBezTo>
                      <a:pt x="0" y="226"/>
                      <a:pt x="0" y="340"/>
                      <a:pt x="0" y="523"/>
                    </a:cubicBezTo>
                    <a:cubicBezTo>
                      <a:pt x="0" y="587"/>
                      <a:pt x="92" y="652"/>
                      <a:pt x="177" y="652"/>
                    </a:cubicBezTo>
                    <a:cubicBezTo>
                      <a:pt x="213" y="652"/>
                      <a:pt x="247" y="641"/>
                      <a:pt x="274" y="614"/>
                    </a:cubicBezTo>
                    <a:cubicBezTo>
                      <a:pt x="366" y="523"/>
                      <a:pt x="366" y="431"/>
                      <a:pt x="480" y="340"/>
                    </a:cubicBezTo>
                    <a:cubicBezTo>
                      <a:pt x="540" y="146"/>
                      <a:pt x="433" y="0"/>
                      <a:pt x="300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47"/>
              <p:cNvSpPr/>
              <p:nvPr/>
            </p:nvSpPr>
            <p:spPr>
              <a:xfrm>
                <a:off x="1302024" y="1527571"/>
                <a:ext cx="16376" cy="2790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1232" extrusionOk="0">
                    <a:moveTo>
                      <a:pt x="445" y="0"/>
                    </a:moveTo>
                    <a:cubicBezTo>
                      <a:pt x="374" y="0"/>
                      <a:pt x="307" y="43"/>
                      <a:pt x="275" y="146"/>
                    </a:cubicBezTo>
                    <a:cubicBezTo>
                      <a:pt x="184" y="420"/>
                      <a:pt x="1" y="716"/>
                      <a:pt x="1" y="990"/>
                    </a:cubicBezTo>
                    <a:cubicBezTo>
                      <a:pt x="1" y="1142"/>
                      <a:pt x="150" y="1231"/>
                      <a:pt x="265" y="1231"/>
                    </a:cubicBezTo>
                    <a:cubicBezTo>
                      <a:pt x="305" y="1231"/>
                      <a:pt x="342" y="1220"/>
                      <a:pt x="366" y="1196"/>
                    </a:cubicBezTo>
                    <a:cubicBezTo>
                      <a:pt x="572" y="899"/>
                      <a:pt x="572" y="625"/>
                      <a:pt x="663" y="328"/>
                    </a:cubicBezTo>
                    <a:cubicBezTo>
                      <a:pt x="722" y="150"/>
                      <a:pt x="578" y="0"/>
                      <a:pt x="445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47"/>
              <p:cNvSpPr/>
              <p:nvPr/>
            </p:nvSpPr>
            <p:spPr>
              <a:xfrm>
                <a:off x="1364063" y="1487050"/>
                <a:ext cx="12956" cy="1902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40" extrusionOk="0">
                    <a:moveTo>
                      <a:pt x="252" y="0"/>
                    </a:moveTo>
                    <a:cubicBezTo>
                      <a:pt x="121" y="0"/>
                      <a:pt x="1" y="74"/>
                      <a:pt x="1" y="223"/>
                    </a:cubicBezTo>
                    <a:lnTo>
                      <a:pt x="1" y="702"/>
                    </a:lnTo>
                    <a:cubicBezTo>
                      <a:pt x="58" y="793"/>
                      <a:pt x="155" y="839"/>
                      <a:pt x="249" y="839"/>
                    </a:cubicBezTo>
                    <a:cubicBezTo>
                      <a:pt x="343" y="839"/>
                      <a:pt x="435" y="793"/>
                      <a:pt x="480" y="702"/>
                    </a:cubicBezTo>
                    <a:cubicBezTo>
                      <a:pt x="572" y="497"/>
                      <a:pt x="572" y="405"/>
                      <a:pt x="572" y="223"/>
                    </a:cubicBezTo>
                    <a:cubicBezTo>
                      <a:pt x="526" y="74"/>
                      <a:pt x="383" y="0"/>
                      <a:pt x="252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47"/>
              <p:cNvSpPr/>
              <p:nvPr/>
            </p:nvSpPr>
            <p:spPr>
              <a:xfrm>
                <a:off x="1101436" y="1532939"/>
                <a:ext cx="21744" cy="10872"/>
              </a:xfrm>
              <a:custGeom>
                <a:avLst/>
                <a:gdLst/>
                <a:ahLst/>
                <a:cxnLst/>
                <a:rect l="l" t="t" r="r" b="b"/>
                <a:pathLst>
                  <a:path w="960" h="480" extrusionOk="0">
                    <a:moveTo>
                      <a:pt x="297" y="0"/>
                    </a:moveTo>
                    <a:cubicBezTo>
                      <a:pt x="1" y="0"/>
                      <a:pt x="1" y="479"/>
                      <a:pt x="297" y="479"/>
                    </a:cubicBezTo>
                    <a:lnTo>
                      <a:pt x="754" y="479"/>
                    </a:lnTo>
                    <a:cubicBezTo>
                      <a:pt x="959" y="388"/>
                      <a:pt x="959" y="91"/>
                      <a:pt x="75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47"/>
              <p:cNvSpPr/>
              <p:nvPr/>
            </p:nvSpPr>
            <p:spPr>
              <a:xfrm>
                <a:off x="1066804" y="1428726"/>
                <a:ext cx="19660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181" extrusionOk="0">
                    <a:moveTo>
                      <a:pt x="349" y="0"/>
                    </a:moveTo>
                    <a:cubicBezTo>
                      <a:pt x="304" y="0"/>
                      <a:pt x="255" y="12"/>
                      <a:pt x="206" y="36"/>
                    </a:cubicBezTo>
                    <a:cubicBezTo>
                      <a:pt x="115" y="36"/>
                      <a:pt x="0" y="219"/>
                      <a:pt x="0" y="333"/>
                    </a:cubicBezTo>
                    <a:cubicBezTo>
                      <a:pt x="115" y="607"/>
                      <a:pt x="206" y="903"/>
                      <a:pt x="388" y="1086"/>
                    </a:cubicBezTo>
                    <a:cubicBezTo>
                      <a:pt x="453" y="1151"/>
                      <a:pt x="532" y="1181"/>
                      <a:pt x="607" y="1181"/>
                    </a:cubicBezTo>
                    <a:cubicBezTo>
                      <a:pt x="744" y="1181"/>
                      <a:pt x="868" y="1080"/>
                      <a:pt x="868" y="903"/>
                    </a:cubicBezTo>
                    <a:cubicBezTo>
                      <a:pt x="868" y="698"/>
                      <a:pt x="685" y="424"/>
                      <a:pt x="571" y="219"/>
                    </a:cubicBezTo>
                    <a:cubicBezTo>
                      <a:pt x="571" y="85"/>
                      <a:pt x="473" y="0"/>
                      <a:pt x="34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47"/>
              <p:cNvSpPr/>
              <p:nvPr/>
            </p:nvSpPr>
            <p:spPr>
              <a:xfrm>
                <a:off x="958107" y="1432373"/>
                <a:ext cx="27044" cy="16399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724" extrusionOk="0">
                    <a:moveTo>
                      <a:pt x="299" y="0"/>
                    </a:moveTo>
                    <a:cubicBezTo>
                      <a:pt x="136" y="0"/>
                      <a:pt x="1" y="212"/>
                      <a:pt x="143" y="354"/>
                    </a:cubicBezTo>
                    <a:cubicBezTo>
                      <a:pt x="278" y="534"/>
                      <a:pt x="569" y="723"/>
                      <a:pt x="805" y="723"/>
                    </a:cubicBezTo>
                    <a:cubicBezTo>
                      <a:pt x="930" y="723"/>
                      <a:pt x="1039" y="671"/>
                      <a:pt x="1102" y="537"/>
                    </a:cubicBezTo>
                    <a:cubicBezTo>
                      <a:pt x="1193" y="446"/>
                      <a:pt x="1193" y="263"/>
                      <a:pt x="1010" y="263"/>
                    </a:cubicBezTo>
                    <a:cubicBezTo>
                      <a:pt x="805" y="172"/>
                      <a:pt x="622" y="263"/>
                      <a:pt x="440" y="58"/>
                    </a:cubicBezTo>
                    <a:cubicBezTo>
                      <a:pt x="394" y="17"/>
                      <a:pt x="346" y="0"/>
                      <a:pt x="29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47"/>
              <p:cNvSpPr/>
              <p:nvPr/>
            </p:nvSpPr>
            <p:spPr>
              <a:xfrm>
                <a:off x="940145" y="1362022"/>
                <a:ext cx="12933" cy="2258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997" extrusionOk="0">
                    <a:moveTo>
                      <a:pt x="226" y="1"/>
                    </a:moveTo>
                    <a:cubicBezTo>
                      <a:pt x="111" y="1"/>
                      <a:pt x="0" y="68"/>
                      <a:pt x="0" y="219"/>
                    </a:cubicBezTo>
                    <a:cubicBezTo>
                      <a:pt x="92" y="310"/>
                      <a:pt x="0" y="425"/>
                      <a:pt x="92" y="516"/>
                    </a:cubicBezTo>
                    <a:cubicBezTo>
                      <a:pt x="92" y="607"/>
                      <a:pt x="183" y="790"/>
                      <a:pt x="183" y="881"/>
                    </a:cubicBezTo>
                    <a:cubicBezTo>
                      <a:pt x="219" y="962"/>
                      <a:pt x="287" y="997"/>
                      <a:pt x="356" y="997"/>
                    </a:cubicBezTo>
                    <a:cubicBezTo>
                      <a:pt x="462" y="997"/>
                      <a:pt x="571" y="914"/>
                      <a:pt x="571" y="790"/>
                    </a:cubicBezTo>
                    <a:cubicBezTo>
                      <a:pt x="571" y="607"/>
                      <a:pt x="457" y="425"/>
                      <a:pt x="457" y="128"/>
                    </a:cubicBezTo>
                    <a:cubicBezTo>
                      <a:pt x="416" y="46"/>
                      <a:pt x="319" y="1"/>
                      <a:pt x="226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47"/>
              <p:cNvSpPr/>
              <p:nvPr/>
            </p:nvSpPr>
            <p:spPr>
              <a:xfrm>
                <a:off x="877631" y="1347571"/>
                <a:ext cx="23760" cy="1051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464" extrusionOk="0">
                    <a:moveTo>
                      <a:pt x="204" y="1"/>
                    </a:moveTo>
                    <a:cubicBezTo>
                      <a:pt x="1" y="1"/>
                      <a:pt x="23" y="378"/>
                      <a:pt x="272" y="378"/>
                    </a:cubicBezTo>
                    <a:cubicBezTo>
                      <a:pt x="375" y="435"/>
                      <a:pt x="472" y="463"/>
                      <a:pt x="566" y="463"/>
                    </a:cubicBezTo>
                    <a:cubicBezTo>
                      <a:pt x="660" y="463"/>
                      <a:pt x="752" y="435"/>
                      <a:pt x="843" y="378"/>
                    </a:cubicBezTo>
                    <a:cubicBezTo>
                      <a:pt x="1048" y="378"/>
                      <a:pt x="1048" y="104"/>
                      <a:pt x="843" y="104"/>
                    </a:cubicBezTo>
                    <a:cubicBezTo>
                      <a:pt x="660" y="13"/>
                      <a:pt x="478" y="13"/>
                      <a:pt x="272" y="13"/>
                    </a:cubicBezTo>
                    <a:cubicBezTo>
                      <a:pt x="247" y="4"/>
                      <a:pt x="225" y="1"/>
                      <a:pt x="20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47"/>
              <p:cNvSpPr/>
              <p:nvPr/>
            </p:nvSpPr>
            <p:spPr>
              <a:xfrm>
                <a:off x="901368" y="1261456"/>
                <a:ext cx="12050" cy="22831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008" extrusionOk="0">
                    <a:moveTo>
                      <a:pt x="261" y="0"/>
                    </a:moveTo>
                    <a:cubicBezTo>
                      <a:pt x="191" y="0"/>
                      <a:pt x="123" y="30"/>
                      <a:pt x="92" y="94"/>
                    </a:cubicBezTo>
                    <a:cubicBezTo>
                      <a:pt x="92" y="391"/>
                      <a:pt x="0" y="573"/>
                      <a:pt x="0" y="870"/>
                    </a:cubicBezTo>
                    <a:cubicBezTo>
                      <a:pt x="0" y="961"/>
                      <a:pt x="69" y="1007"/>
                      <a:pt x="137" y="1007"/>
                    </a:cubicBezTo>
                    <a:cubicBezTo>
                      <a:pt x="206" y="1007"/>
                      <a:pt x="274" y="961"/>
                      <a:pt x="274" y="870"/>
                    </a:cubicBezTo>
                    <a:cubicBezTo>
                      <a:pt x="366" y="665"/>
                      <a:pt x="457" y="482"/>
                      <a:pt x="457" y="300"/>
                    </a:cubicBezTo>
                    <a:cubicBezTo>
                      <a:pt x="531" y="106"/>
                      <a:pt x="392" y="0"/>
                      <a:pt x="261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47"/>
              <p:cNvSpPr/>
              <p:nvPr/>
            </p:nvSpPr>
            <p:spPr>
              <a:xfrm>
                <a:off x="855026" y="1229588"/>
                <a:ext cx="15855" cy="17508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73" extrusionOk="0">
                    <a:moveTo>
                      <a:pt x="289" y="0"/>
                    </a:moveTo>
                    <a:cubicBezTo>
                      <a:pt x="155" y="0"/>
                      <a:pt x="1" y="140"/>
                      <a:pt x="129" y="269"/>
                    </a:cubicBezTo>
                    <a:cubicBezTo>
                      <a:pt x="220" y="451"/>
                      <a:pt x="334" y="565"/>
                      <a:pt x="426" y="748"/>
                    </a:cubicBezTo>
                    <a:cubicBezTo>
                      <a:pt x="443" y="765"/>
                      <a:pt x="464" y="773"/>
                      <a:pt x="486" y="773"/>
                    </a:cubicBezTo>
                    <a:cubicBezTo>
                      <a:pt x="580" y="773"/>
                      <a:pt x="700" y="639"/>
                      <a:pt x="700" y="565"/>
                    </a:cubicBezTo>
                    <a:cubicBezTo>
                      <a:pt x="608" y="360"/>
                      <a:pt x="517" y="269"/>
                      <a:pt x="426" y="86"/>
                    </a:cubicBezTo>
                    <a:cubicBezTo>
                      <a:pt x="399" y="25"/>
                      <a:pt x="346" y="0"/>
                      <a:pt x="28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47"/>
              <p:cNvSpPr/>
              <p:nvPr/>
            </p:nvSpPr>
            <p:spPr>
              <a:xfrm>
                <a:off x="1074256" y="1306688"/>
                <a:ext cx="22786" cy="14655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647" extrusionOk="0">
                    <a:moveTo>
                      <a:pt x="274" y="1"/>
                    </a:moveTo>
                    <a:cubicBezTo>
                      <a:pt x="142" y="1"/>
                      <a:pt x="0" y="111"/>
                      <a:pt x="59" y="288"/>
                    </a:cubicBezTo>
                    <a:cubicBezTo>
                      <a:pt x="169" y="521"/>
                      <a:pt x="352" y="647"/>
                      <a:pt x="545" y="647"/>
                    </a:cubicBezTo>
                    <a:cubicBezTo>
                      <a:pt x="674" y="647"/>
                      <a:pt x="808" y="590"/>
                      <a:pt x="927" y="471"/>
                    </a:cubicBezTo>
                    <a:cubicBezTo>
                      <a:pt x="1005" y="392"/>
                      <a:pt x="949" y="179"/>
                      <a:pt x="801" y="179"/>
                    </a:cubicBezTo>
                    <a:cubicBezTo>
                      <a:pt x="777" y="179"/>
                      <a:pt x="750" y="184"/>
                      <a:pt x="721" y="197"/>
                    </a:cubicBezTo>
                    <a:cubicBezTo>
                      <a:pt x="630" y="197"/>
                      <a:pt x="539" y="197"/>
                      <a:pt x="447" y="106"/>
                    </a:cubicBezTo>
                    <a:cubicBezTo>
                      <a:pt x="415" y="33"/>
                      <a:pt x="346" y="1"/>
                      <a:pt x="27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47"/>
              <p:cNvSpPr/>
              <p:nvPr/>
            </p:nvSpPr>
            <p:spPr>
              <a:xfrm>
                <a:off x="1071447" y="1193959"/>
                <a:ext cx="23805" cy="17939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792" extrusionOk="0">
                    <a:moveTo>
                      <a:pt x="366" y="1"/>
                    </a:moveTo>
                    <a:cubicBezTo>
                      <a:pt x="267" y="1"/>
                      <a:pt x="157" y="65"/>
                      <a:pt x="92" y="130"/>
                    </a:cubicBezTo>
                    <a:cubicBezTo>
                      <a:pt x="1" y="221"/>
                      <a:pt x="92" y="426"/>
                      <a:pt x="183" y="518"/>
                    </a:cubicBezTo>
                    <a:cubicBezTo>
                      <a:pt x="366" y="609"/>
                      <a:pt x="480" y="700"/>
                      <a:pt x="663" y="792"/>
                    </a:cubicBezTo>
                    <a:cubicBezTo>
                      <a:pt x="845" y="792"/>
                      <a:pt x="1051" y="609"/>
                      <a:pt x="937" y="426"/>
                    </a:cubicBezTo>
                    <a:cubicBezTo>
                      <a:pt x="845" y="221"/>
                      <a:pt x="663" y="130"/>
                      <a:pt x="480" y="38"/>
                    </a:cubicBezTo>
                    <a:cubicBezTo>
                      <a:pt x="447" y="12"/>
                      <a:pt x="407" y="1"/>
                      <a:pt x="366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47"/>
              <p:cNvSpPr/>
              <p:nvPr/>
            </p:nvSpPr>
            <p:spPr>
              <a:xfrm>
                <a:off x="1106487" y="1108410"/>
                <a:ext cx="16693" cy="23964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058" extrusionOk="0">
                    <a:moveTo>
                      <a:pt x="472" y="1"/>
                    </a:moveTo>
                    <a:cubicBezTo>
                      <a:pt x="398" y="1"/>
                      <a:pt x="321" y="31"/>
                      <a:pt x="257" y="95"/>
                    </a:cubicBezTo>
                    <a:cubicBezTo>
                      <a:pt x="166" y="300"/>
                      <a:pt x="74" y="574"/>
                      <a:pt x="74" y="780"/>
                    </a:cubicBezTo>
                    <a:cubicBezTo>
                      <a:pt x="1" y="956"/>
                      <a:pt x="98" y="1057"/>
                      <a:pt x="226" y="1057"/>
                    </a:cubicBezTo>
                    <a:cubicBezTo>
                      <a:pt x="296" y="1057"/>
                      <a:pt x="375" y="1027"/>
                      <a:pt x="440" y="962"/>
                    </a:cubicBezTo>
                    <a:cubicBezTo>
                      <a:pt x="531" y="780"/>
                      <a:pt x="645" y="574"/>
                      <a:pt x="736" y="300"/>
                    </a:cubicBezTo>
                    <a:cubicBezTo>
                      <a:pt x="736" y="107"/>
                      <a:pt x="610" y="1"/>
                      <a:pt x="472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47"/>
              <p:cNvSpPr/>
              <p:nvPr/>
            </p:nvSpPr>
            <p:spPr>
              <a:xfrm>
                <a:off x="1034120" y="1034027"/>
                <a:ext cx="30283" cy="27927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233" extrusionOk="0">
                    <a:moveTo>
                      <a:pt x="348" y="1"/>
                    </a:moveTo>
                    <a:cubicBezTo>
                      <a:pt x="167" y="1"/>
                      <a:pt x="1" y="224"/>
                      <a:pt x="211" y="434"/>
                    </a:cubicBezTo>
                    <a:cubicBezTo>
                      <a:pt x="416" y="640"/>
                      <a:pt x="690" y="1005"/>
                      <a:pt x="987" y="1210"/>
                    </a:cubicBezTo>
                    <a:cubicBezTo>
                      <a:pt x="1018" y="1226"/>
                      <a:pt x="1049" y="1233"/>
                      <a:pt x="1078" y="1233"/>
                    </a:cubicBezTo>
                    <a:cubicBezTo>
                      <a:pt x="1223" y="1233"/>
                      <a:pt x="1337" y="1065"/>
                      <a:pt x="1261" y="914"/>
                    </a:cubicBezTo>
                    <a:cubicBezTo>
                      <a:pt x="1078" y="526"/>
                      <a:pt x="781" y="343"/>
                      <a:pt x="508" y="69"/>
                    </a:cubicBezTo>
                    <a:cubicBezTo>
                      <a:pt x="460" y="21"/>
                      <a:pt x="403" y="1"/>
                      <a:pt x="348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47"/>
              <p:cNvSpPr/>
              <p:nvPr/>
            </p:nvSpPr>
            <p:spPr>
              <a:xfrm>
                <a:off x="1013033" y="968365"/>
                <a:ext cx="23805" cy="8811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89" extrusionOk="0">
                    <a:moveTo>
                      <a:pt x="297" y="1"/>
                    </a:moveTo>
                    <a:cubicBezTo>
                      <a:pt x="1" y="1"/>
                      <a:pt x="1" y="389"/>
                      <a:pt x="297" y="389"/>
                    </a:cubicBezTo>
                    <a:lnTo>
                      <a:pt x="868" y="389"/>
                    </a:lnTo>
                    <a:cubicBezTo>
                      <a:pt x="1051" y="389"/>
                      <a:pt x="1051" y="1"/>
                      <a:pt x="868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47"/>
              <p:cNvSpPr/>
              <p:nvPr/>
            </p:nvSpPr>
            <p:spPr>
              <a:xfrm>
                <a:off x="1123157" y="1037561"/>
                <a:ext cx="12956" cy="2004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885" extrusionOk="0">
                    <a:moveTo>
                      <a:pt x="291" y="1"/>
                    </a:moveTo>
                    <a:cubicBezTo>
                      <a:pt x="153" y="1"/>
                      <a:pt x="0" y="101"/>
                      <a:pt x="0" y="278"/>
                    </a:cubicBezTo>
                    <a:cubicBezTo>
                      <a:pt x="92" y="484"/>
                      <a:pt x="92" y="666"/>
                      <a:pt x="183" y="758"/>
                    </a:cubicBezTo>
                    <a:cubicBezTo>
                      <a:pt x="224" y="840"/>
                      <a:pt x="307" y="885"/>
                      <a:pt x="385" y="885"/>
                    </a:cubicBezTo>
                    <a:cubicBezTo>
                      <a:pt x="481" y="885"/>
                      <a:pt x="571" y="817"/>
                      <a:pt x="571" y="666"/>
                    </a:cubicBezTo>
                    <a:cubicBezTo>
                      <a:pt x="571" y="484"/>
                      <a:pt x="480" y="278"/>
                      <a:pt x="480" y="96"/>
                    </a:cubicBezTo>
                    <a:cubicBezTo>
                      <a:pt x="439" y="31"/>
                      <a:pt x="367" y="1"/>
                      <a:pt x="291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47"/>
              <p:cNvSpPr/>
              <p:nvPr/>
            </p:nvSpPr>
            <p:spPr>
              <a:xfrm>
                <a:off x="1181051" y="951672"/>
                <a:ext cx="16852" cy="16716"/>
              </a:xfrm>
              <a:custGeom>
                <a:avLst/>
                <a:gdLst/>
                <a:ahLst/>
                <a:cxnLst/>
                <a:rect l="l" t="t" r="r" b="b"/>
                <a:pathLst>
                  <a:path w="744" h="738" extrusionOk="0">
                    <a:moveTo>
                      <a:pt x="545" y="1"/>
                    </a:moveTo>
                    <a:cubicBezTo>
                      <a:pt x="496" y="1"/>
                      <a:pt x="442" y="23"/>
                      <a:pt x="389" y="76"/>
                    </a:cubicBezTo>
                    <a:cubicBezTo>
                      <a:pt x="206" y="167"/>
                      <a:pt x="1" y="373"/>
                      <a:pt x="1" y="555"/>
                    </a:cubicBezTo>
                    <a:cubicBezTo>
                      <a:pt x="1" y="738"/>
                      <a:pt x="206" y="738"/>
                      <a:pt x="298" y="738"/>
                    </a:cubicBezTo>
                    <a:cubicBezTo>
                      <a:pt x="480" y="738"/>
                      <a:pt x="571" y="464"/>
                      <a:pt x="663" y="281"/>
                    </a:cubicBezTo>
                    <a:cubicBezTo>
                      <a:pt x="744" y="135"/>
                      <a:pt x="664" y="1"/>
                      <a:pt x="545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47"/>
              <p:cNvSpPr/>
              <p:nvPr/>
            </p:nvSpPr>
            <p:spPr>
              <a:xfrm>
                <a:off x="1246419" y="953688"/>
                <a:ext cx="17282" cy="15017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63" extrusionOk="0">
                    <a:moveTo>
                      <a:pt x="394" y="1"/>
                    </a:moveTo>
                    <a:cubicBezTo>
                      <a:pt x="298" y="1"/>
                      <a:pt x="206" y="55"/>
                      <a:pt x="173" y="192"/>
                    </a:cubicBezTo>
                    <a:cubicBezTo>
                      <a:pt x="59" y="284"/>
                      <a:pt x="59" y="284"/>
                      <a:pt x="59" y="375"/>
                    </a:cubicBezTo>
                    <a:cubicBezTo>
                      <a:pt x="0" y="552"/>
                      <a:pt x="104" y="663"/>
                      <a:pt x="234" y="663"/>
                    </a:cubicBezTo>
                    <a:cubicBezTo>
                      <a:pt x="304" y="663"/>
                      <a:pt x="383" y="630"/>
                      <a:pt x="447" y="558"/>
                    </a:cubicBezTo>
                    <a:cubicBezTo>
                      <a:pt x="447" y="466"/>
                      <a:pt x="539" y="466"/>
                      <a:pt x="630" y="375"/>
                    </a:cubicBezTo>
                    <a:cubicBezTo>
                      <a:pt x="763" y="183"/>
                      <a:pt x="571" y="1"/>
                      <a:pt x="394" y="1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47"/>
              <p:cNvSpPr/>
              <p:nvPr/>
            </p:nvSpPr>
            <p:spPr>
              <a:xfrm>
                <a:off x="1102274" y="1370312"/>
                <a:ext cx="28788" cy="1687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745" extrusionOk="0">
                    <a:moveTo>
                      <a:pt x="234" y="0"/>
                    </a:moveTo>
                    <a:cubicBezTo>
                      <a:pt x="88" y="0"/>
                      <a:pt x="0" y="278"/>
                      <a:pt x="146" y="424"/>
                    </a:cubicBezTo>
                    <a:cubicBezTo>
                      <a:pt x="443" y="515"/>
                      <a:pt x="717" y="720"/>
                      <a:pt x="1014" y="720"/>
                    </a:cubicBezTo>
                    <a:cubicBezTo>
                      <a:pt x="1030" y="737"/>
                      <a:pt x="1050" y="745"/>
                      <a:pt x="1070" y="745"/>
                    </a:cubicBezTo>
                    <a:cubicBezTo>
                      <a:pt x="1162" y="745"/>
                      <a:pt x="1271" y="592"/>
                      <a:pt x="1196" y="424"/>
                    </a:cubicBezTo>
                    <a:cubicBezTo>
                      <a:pt x="922" y="241"/>
                      <a:pt x="626" y="150"/>
                      <a:pt x="352" y="59"/>
                    </a:cubicBezTo>
                    <a:cubicBezTo>
                      <a:pt x="311" y="17"/>
                      <a:pt x="270" y="0"/>
                      <a:pt x="234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47"/>
              <p:cNvSpPr/>
              <p:nvPr/>
            </p:nvSpPr>
            <p:spPr>
              <a:xfrm>
                <a:off x="1092648" y="1276632"/>
                <a:ext cx="14247" cy="18369"/>
              </a:xfrm>
              <a:custGeom>
                <a:avLst/>
                <a:gdLst/>
                <a:ahLst/>
                <a:cxnLst/>
                <a:rect l="l" t="t" r="r" b="b"/>
                <a:pathLst>
                  <a:path w="629" h="811" extrusionOk="0">
                    <a:moveTo>
                      <a:pt x="329" y="0"/>
                    </a:moveTo>
                    <a:cubicBezTo>
                      <a:pt x="172" y="0"/>
                      <a:pt x="1" y="97"/>
                      <a:pt x="1" y="291"/>
                    </a:cubicBezTo>
                    <a:cubicBezTo>
                      <a:pt x="1" y="383"/>
                      <a:pt x="1" y="565"/>
                      <a:pt x="115" y="657"/>
                    </a:cubicBezTo>
                    <a:cubicBezTo>
                      <a:pt x="160" y="759"/>
                      <a:pt x="252" y="811"/>
                      <a:pt x="332" y="811"/>
                    </a:cubicBezTo>
                    <a:cubicBezTo>
                      <a:pt x="412" y="811"/>
                      <a:pt x="480" y="759"/>
                      <a:pt x="480" y="657"/>
                    </a:cubicBezTo>
                    <a:cubicBezTo>
                      <a:pt x="571" y="565"/>
                      <a:pt x="571" y="383"/>
                      <a:pt x="571" y="291"/>
                    </a:cubicBezTo>
                    <a:cubicBezTo>
                      <a:pt x="628" y="97"/>
                      <a:pt x="486" y="0"/>
                      <a:pt x="329" y="0"/>
                    </a:cubicBezTo>
                    <a:close/>
                  </a:path>
                </a:pathLst>
              </a:custGeom>
              <a:solidFill>
                <a:srgbClr val="AB76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47"/>
              <p:cNvSpPr/>
              <p:nvPr/>
            </p:nvSpPr>
            <p:spPr>
              <a:xfrm>
                <a:off x="1795251" y="4145505"/>
                <a:ext cx="30011" cy="37214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643" extrusionOk="0">
                    <a:moveTo>
                      <a:pt x="937" y="0"/>
                    </a:moveTo>
                    <a:cubicBezTo>
                      <a:pt x="624" y="0"/>
                      <a:pt x="458" y="329"/>
                      <a:pt x="274" y="493"/>
                    </a:cubicBezTo>
                    <a:cubicBezTo>
                      <a:pt x="92" y="790"/>
                      <a:pt x="0" y="1064"/>
                      <a:pt x="92" y="1452"/>
                    </a:cubicBezTo>
                    <a:cubicBezTo>
                      <a:pt x="92" y="1565"/>
                      <a:pt x="240" y="1643"/>
                      <a:pt x="375" y="1643"/>
                    </a:cubicBezTo>
                    <a:cubicBezTo>
                      <a:pt x="458" y="1643"/>
                      <a:pt x="536" y="1613"/>
                      <a:pt x="571" y="1543"/>
                    </a:cubicBezTo>
                    <a:cubicBezTo>
                      <a:pt x="754" y="1361"/>
                      <a:pt x="845" y="1155"/>
                      <a:pt x="936" y="973"/>
                    </a:cubicBezTo>
                    <a:cubicBezTo>
                      <a:pt x="1050" y="790"/>
                      <a:pt x="1324" y="585"/>
                      <a:pt x="1324" y="402"/>
                    </a:cubicBezTo>
                    <a:cubicBezTo>
                      <a:pt x="1324" y="219"/>
                      <a:pt x="1233" y="14"/>
                      <a:pt x="1050" y="14"/>
                    </a:cubicBezTo>
                    <a:cubicBezTo>
                      <a:pt x="1010" y="5"/>
                      <a:pt x="973" y="0"/>
                      <a:pt x="937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47"/>
              <p:cNvSpPr/>
              <p:nvPr/>
            </p:nvSpPr>
            <p:spPr>
              <a:xfrm>
                <a:off x="1883654" y="4324145"/>
                <a:ext cx="21223" cy="33816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493" extrusionOk="0">
                    <a:moveTo>
                      <a:pt x="546" y="0"/>
                    </a:moveTo>
                    <a:cubicBezTo>
                      <a:pt x="366" y="0"/>
                      <a:pt x="183" y="153"/>
                      <a:pt x="183" y="321"/>
                    </a:cubicBezTo>
                    <a:cubicBezTo>
                      <a:pt x="92" y="412"/>
                      <a:pt x="92" y="595"/>
                      <a:pt x="92" y="686"/>
                    </a:cubicBezTo>
                    <a:cubicBezTo>
                      <a:pt x="0" y="892"/>
                      <a:pt x="92" y="1074"/>
                      <a:pt x="92" y="1257"/>
                    </a:cubicBezTo>
                    <a:cubicBezTo>
                      <a:pt x="92" y="1419"/>
                      <a:pt x="235" y="1493"/>
                      <a:pt x="379" y="1493"/>
                    </a:cubicBezTo>
                    <a:cubicBezTo>
                      <a:pt x="499" y="1493"/>
                      <a:pt x="621" y="1442"/>
                      <a:pt x="662" y="1348"/>
                    </a:cubicBezTo>
                    <a:cubicBezTo>
                      <a:pt x="754" y="1166"/>
                      <a:pt x="845" y="1074"/>
                      <a:pt x="845" y="892"/>
                    </a:cubicBezTo>
                    <a:cubicBezTo>
                      <a:pt x="845" y="778"/>
                      <a:pt x="845" y="686"/>
                      <a:pt x="936" y="504"/>
                    </a:cubicBezTo>
                    <a:cubicBezTo>
                      <a:pt x="936" y="321"/>
                      <a:pt x="845" y="116"/>
                      <a:pt x="662" y="24"/>
                    </a:cubicBezTo>
                    <a:cubicBezTo>
                      <a:pt x="625" y="8"/>
                      <a:pt x="585" y="0"/>
                      <a:pt x="546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47"/>
              <p:cNvSpPr/>
              <p:nvPr/>
            </p:nvSpPr>
            <p:spPr>
              <a:xfrm>
                <a:off x="1640144" y="4407973"/>
                <a:ext cx="19162" cy="3044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344" extrusionOk="0">
                    <a:moveTo>
                      <a:pt x="417" y="0"/>
                    </a:moveTo>
                    <a:cubicBezTo>
                      <a:pt x="277" y="0"/>
                      <a:pt x="160" y="115"/>
                      <a:pt x="92" y="318"/>
                    </a:cubicBezTo>
                    <a:cubicBezTo>
                      <a:pt x="92" y="500"/>
                      <a:pt x="1" y="797"/>
                      <a:pt x="1" y="980"/>
                    </a:cubicBezTo>
                    <a:cubicBezTo>
                      <a:pt x="1" y="1217"/>
                      <a:pt x="180" y="1343"/>
                      <a:pt x="360" y="1343"/>
                    </a:cubicBezTo>
                    <a:cubicBezTo>
                      <a:pt x="476" y="1343"/>
                      <a:pt x="592" y="1292"/>
                      <a:pt x="663" y="1185"/>
                    </a:cubicBezTo>
                    <a:cubicBezTo>
                      <a:pt x="754" y="980"/>
                      <a:pt x="845" y="706"/>
                      <a:pt x="845" y="500"/>
                    </a:cubicBezTo>
                    <a:cubicBezTo>
                      <a:pt x="845" y="318"/>
                      <a:pt x="845" y="44"/>
                      <a:pt x="571" y="44"/>
                    </a:cubicBezTo>
                    <a:cubicBezTo>
                      <a:pt x="518" y="14"/>
                      <a:pt x="466" y="0"/>
                      <a:pt x="417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47"/>
              <p:cNvSpPr/>
              <p:nvPr/>
            </p:nvSpPr>
            <p:spPr>
              <a:xfrm>
                <a:off x="1802159" y="4529671"/>
                <a:ext cx="26546" cy="35153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552" extrusionOk="0">
                    <a:moveTo>
                      <a:pt x="651" y="0"/>
                    </a:moveTo>
                    <a:cubicBezTo>
                      <a:pt x="530" y="0"/>
                      <a:pt x="418" y="51"/>
                      <a:pt x="357" y="172"/>
                    </a:cubicBezTo>
                    <a:cubicBezTo>
                      <a:pt x="266" y="469"/>
                      <a:pt x="60" y="742"/>
                      <a:pt x="60" y="1131"/>
                    </a:cubicBezTo>
                    <a:cubicBezTo>
                      <a:pt x="1" y="1385"/>
                      <a:pt x="187" y="1552"/>
                      <a:pt x="373" y="1552"/>
                    </a:cubicBezTo>
                    <a:cubicBezTo>
                      <a:pt x="471" y="1552"/>
                      <a:pt x="568" y="1506"/>
                      <a:pt x="631" y="1404"/>
                    </a:cubicBezTo>
                    <a:cubicBezTo>
                      <a:pt x="837" y="1131"/>
                      <a:pt x="928" y="742"/>
                      <a:pt x="1110" y="469"/>
                    </a:cubicBezTo>
                    <a:cubicBezTo>
                      <a:pt x="1172" y="209"/>
                      <a:pt x="895" y="0"/>
                      <a:pt x="651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47"/>
              <p:cNvSpPr/>
              <p:nvPr/>
            </p:nvSpPr>
            <p:spPr>
              <a:xfrm>
                <a:off x="1631355" y="4660724"/>
                <a:ext cx="21744" cy="26387"/>
              </a:xfrm>
              <a:custGeom>
                <a:avLst/>
                <a:gdLst/>
                <a:ahLst/>
                <a:cxnLst/>
                <a:rect l="l" t="t" r="r" b="b"/>
                <a:pathLst>
                  <a:path w="960" h="1165" extrusionOk="0">
                    <a:moveTo>
                      <a:pt x="480" y="1"/>
                    </a:moveTo>
                    <a:cubicBezTo>
                      <a:pt x="183" y="1"/>
                      <a:pt x="1" y="183"/>
                      <a:pt x="92" y="480"/>
                    </a:cubicBezTo>
                    <a:cubicBezTo>
                      <a:pt x="92" y="663"/>
                      <a:pt x="183" y="754"/>
                      <a:pt x="183" y="960"/>
                    </a:cubicBezTo>
                    <a:cubicBezTo>
                      <a:pt x="240" y="1096"/>
                      <a:pt x="383" y="1165"/>
                      <a:pt x="511" y="1165"/>
                    </a:cubicBezTo>
                    <a:cubicBezTo>
                      <a:pt x="640" y="1165"/>
                      <a:pt x="754" y="1096"/>
                      <a:pt x="754" y="960"/>
                    </a:cubicBezTo>
                    <a:cubicBezTo>
                      <a:pt x="868" y="754"/>
                      <a:pt x="868" y="663"/>
                      <a:pt x="959" y="480"/>
                    </a:cubicBezTo>
                    <a:cubicBezTo>
                      <a:pt x="959" y="183"/>
                      <a:pt x="754" y="1"/>
                      <a:pt x="480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47"/>
              <p:cNvSpPr/>
              <p:nvPr/>
            </p:nvSpPr>
            <p:spPr>
              <a:xfrm>
                <a:off x="2006190" y="4466863"/>
                <a:ext cx="14994" cy="30668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354" extrusionOk="0">
                    <a:moveTo>
                      <a:pt x="183" y="0"/>
                    </a:moveTo>
                    <a:cubicBezTo>
                      <a:pt x="0" y="92"/>
                      <a:pt x="0" y="183"/>
                      <a:pt x="0" y="388"/>
                    </a:cubicBezTo>
                    <a:cubicBezTo>
                      <a:pt x="0" y="662"/>
                      <a:pt x="91" y="959"/>
                      <a:pt x="183" y="1142"/>
                    </a:cubicBezTo>
                    <a:cubicBezTo>
                      <a:pt x="236" y="1280"/>
                      <a:pt x="344" y="1354"/>
                      <a:pt x="444" y="1354"/>
                    </a:cubicBezTo>
                    <a:cubicBezTo>
                      <a:pt x="558" y="1354"/>
                      <a:pt x="662" y="1257"/>
                      <a:pt x="662" y="1050"/>
                    </a:cubicBezTo>
                    <a:cubicBezTo>
                      <a:pt x="662" y="754"/>
                      <a:pt x="662" y="480"/>
                      <a:pt x="571" y="183"/>
                    </a:cubicBezTo>
                    <a:cubicBezTo>
                      <a:pt x="571" y="92"/>
                      <a:pt x="388" y="0"/>
                      <a:pt x="183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47"/>
              <p:cNvSpPr/>
              <p:nvPr/>
            </p:nvSpPr>
            <p:spPr>
              <a:xfrm>
                <a:off x="1495908" y="4549717"/>
                <a:ext cx="12956" cy="1526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74" extrusionOk="0">
                    <a:moveTo>
                      <a:pt x="274" y="0"/>
                    </a:moveTo>
                    <a:cubicBezTo>
                      <a:pt x="206" y="0"/>
                      <a:pt x="137" y="52"/>
                      <a:pt x="92" y="154"/>
                    </a:cubicBezTo>
                    <a:cubicBezTo>
                      <a:pt x="0" y="246"/>
                      <a:pt x="0" y="428"/>
                      <a:pt x="92" y="519"/>
                    </a:cubicBezTo>
                    <a:cubicBezTo>
                      <a:pt x="137" y="622"/>
                      <a:pt x="206" y="673"/>
                      <a:pt x="274" y="673"/>
                    </a:cubicBezTo>
                    <a:cubicBezTo>
                      <a:pt x="343" y="673"/>
                      <a:pt x="411" y="622"/>
                      <a:pt x="457" y="519"/>
                    </a:cubicBezTo>
                    <a:cubicBezTo>
                      <a:pt x="571" y="428"/>
                      <a:pt x="571" y="246"/>
                      <a:pt x="457" y="154"/>
                    </a:cubicBezTo>
                    <a:cubicBezTo>
                      <a:pt x="411" y="52"/>
                      <a:pt x="343" y="0"/>
                      <a:pt x="274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47"/>
              <p:cNvSpPr/>
              <p:nvPr/>
            </p:nvSpPr>
            <p:spPr>
              <a:xfrm>
                <a:off x="1655138" y="4246025"/>
                <a:ext cx="26795" cy="20136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89" extrusionOk="0">
                    <a:moveTo>
                      <a:pt x="731" y="1"/>
                    </a:moveTo>
                    <a:cubicBezTo>
                      <a:pt x="677" y="1"/>
                      <a:pt x="622" y="16"/>
                      <a:pt x="571" y="50"/>
                    </a:cubicBezTo>
                    <a:cubicBezTo>
                      <a:pt x="389" y="141"/>
                      <a:pt x="275" y="141"/>
                      <a:pt x="183" y="346"/>
                    </a:cubicBezTo>
                    <a:cubicBezTo>
                      <a:pt x="92" y="346"/>
                      <a:pt x="1" y="529"/>
                      <a:pt x="92" y="620"/>
                    </a:cubicBezTo>
                    <a:cubicBezTo>
                      <a:pt x="92" y="712"/>
                      <a:pt x="183" y="803"/>
                      <a:pt x="183" y="803"/>
                    </a:cubicBezTo>
                    <a:cubicBezTo>
                      <a:pt x="286" y="860"/>
                      <a:pt x="360" y="888"/>
                      <a:pt x="420" y="888"/>
                    </a:cubicBezTo>
                    <a:cubicBezTo>
                      <a:pt x="480" y="888"/>
                      <a:pt x="526" y="860"/>
                      <a:pt x="571" y="803"/>
                    </a:cubicBezTo>
                    <a:cubicBezTo>
                      <a:pt x="754" y="803"/>
                      <a:pt x="845" y="620"/>
                      <a:pt x="959" y="529"/>
                    </a:cubicBezTo>
                    <a:cubicBezTo>
                      <a:pt x="1182" y="288"/>
                      <a:pt x="967" y="1"/>
                      <a:pt x="731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47"/>
              <p:cNvSpPr/>
              <p:nvPr/>
            </p:nvSpPr>
            <p:spPr>
              <a:xfrm>
                <a:off x="2027889" y="4633975"/>
                <a:ext cx="21223" cy="31823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405" extrusionOk="0">
                    <a:moveTo>
                      <a:pt x="469" y="1"/>
                    </a:moveTo>
                    <a:cubicBezTo>
                      <a:pt x="257" y="1"/>
                      <a:pt x="46" y="143"/>
                      <a:pt x="1" y="429"/>
                    </a:cubicBezTo>
                    <a:lnTo>
                      <a:pt x="1" y="794"/>
                    </a:lnTo>
                    <a:cubicBezTo>
                      <a:pt x="1" y="908"/>
                      <a:pt x="92" y="1091"/>
                      <a:pt x="92" y="1182"/>
                    </a:cubicBezTo>
                    <a:cubicBezTo>
                      <a:pt x="183" y="1330"/>
                      <a:pt x="326" y="1404"/>
                      <a:pt x="469" y="1404"/>
                    </a:cubicBezTo>
                    <a:cubicBezTo>
                      <a:pt x="611" y="1404"/>
                      <a:pt x="754" y="1330"/>
                      <a:pt x="845" y="1182"/>
                    </a:cubicBezTo>
                    <a:cubicBezTo>
                      <a:pt x="845" y="1091"/>
                      <a:pt x="937" y="908"/>
                      <a:pt x="937" y="794"/>
                    </a:cubicBezTo>
                    <a:lnTo>
                      <a:pt x="937" y="429"/>
                    </a:lnTo>
                    <a:cubicBezTo>
                      <a:pt x="891" y="143"/>
                      <a:pt x="680" y="1"/>
                      <a:pt x="469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47"/>
              <p:cNvSpPr/>
              <p:nvPr/>
            </p:nvSpPr>
            <p:spPr>
              <a:xfrm>
                <a:off x="2195907" y="4657621"/>
                <a:ext cx="19162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371" extrusionOk="0">
                    <a:moveTo>
                      <a:pt x="423" y="1"/>
                    </a:moveTo>
                    <a:cubicBezTo>
                      <a:pt x="326" y="1"/>
                      <a:pt x="229" y="47"/>
                      <a:pt x="183" y="138"/>
                    </a:cubicBezTo>
                    <a:cubicBezTo>
                      <a:pt x="1" y="435"/>
                      <a:pt x="1" y="800"/>
                      <a:pt x="92" y="1097"/>
                    </a:cubicBezTo>
                    <a:cubicBezTo>
                      <a:pt x="138" y="1279"/>
                      <a:pt x="281" y="1370"/>
                      <a:pt x="423" y="1370"/>
                    </a:cubicBezTo>
                    <a:cubicBezTo>
                      <a:pt x="566" y="1370"/>
                      <a:pt x="708" y="1279"/>
                      <a:pt x="754" y="1097"/>
                    </a:cubicBezTo>
                    <a:cubicBezTo>
                      <a:pt x="845" y="800"/>
                      <a:pt x="845" y="435"/>
                      <a:pt x="663" y="138"/>
                    </a:cubicBezTo>
                    <a:cubicBezTo>
                      <a:pt x="617" y="47"/>
                      <a:pt x="520" y="1"/>
                      <a:pt x="423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47"/>
              <p:cNvSpPr/>
              <p:nvPr/>
            </p:nvSpPr>
            <p:spPr>
              <a:xfrm>
                <a:off x="2521909" y="4688425"/>
                <a:ext cx="16285" cy="24122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065" extrusionOk="0">
                    <a:moveTo>
                      <a:pt x="371" y="1"/>
                    </a:moveTo>
                    <a:cubicBezTo>
                      <a:pt x="192" y="1"/>
                      <a:pt x="0" y="161"/>
                      <a:pt x="56" y="398"/>
                    </a:cubicBezTo>
                    <a:cubicBezTo>
                      <a:pt x="56" y="581"/>
                      <a:pt x="148" y="787"/>
                      <a:pt x="239" y="969"/>
                    </a:cubicBezTo>
                    <a:cubicBezTo>
                      <a:pt x="279" y="1034"/>
                      <a:pt x="351" y="1064"/>
                      <a:pt x="427" y="1064"/>
                    </a:cubicBezTo>
                    <a:cubicBezTo>
                      <a:pt x="566" y="1064"/>
                      <a:pt x="718" y="963"/>
                      <a:pt x="718" y="787"/>
                    </a:cubicBezTo>
                    <a:cubicBezTo>
                      <a:pt x="718" y="581"/>
                      <a:pt x="718" y="398"/>
                      <a:pt x="627" y="216"/>
                    </a:cubicBezTo>
                    <a:cubicBezTo>
                      <a:pt x="591" y="65"/>
                      <a:pt x="484" y="1"/>
                      <a:pt x="371" y="1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47"/>
              <p:cNvSpPr/>
              <p:nvPr/>
            </p:nvSpPr>
            <p:spPr>
              <a:xfrm>
                <a:off x="2654479" y="4617282"/>
                <a:ext cx="23805" cy="31642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397" extrusionOk="0">
                    <a:moveTo>
                      <a:pt x="498" y="0"/>
                    </a:moveTo>
                    <a:cubicBezTo>
                      <a:pt x="460" y="0"/>
                      <a:pt x="422" y="8"/>
                      <a:pt x="389" y="24"/>
                    </a:cubicBezTo>
                    <a:cubicBezTo>
                      <a:pt x="92" y="116"/>
                      <a:pt x="1" y="298"/>
                      <a:pt x="92" y="504"/>
                    </a:cubicBezTo>
                    <a:lnTo>
                      <a:pt x="92" y="869"/>
                    </a:lnTo>
                    <a:cubicBezTo>
                      <a:pt x="206" y="1074"/>
                      <a:pt x="206" y="1166"/>
                      <a:pt x="389" y="1257"/>
                    </a:cubicBezTo>
                    <a:cubicBezTo>
                      <a:pt x="423" y="1358"/>
                      <a:pt x="496" y="1397"/>
                      <a:pt x="580" y="1397"/>
                    </a:cubicBezTo>
                    <a:cubicBezTo>
                      <a:pt x="725" y="1397"/>
                      <a:pt x="902" y="1281"/>
                      <a:pt x="960" y="1166"/>
                    </a:cubicBezTo>
                    <a:cubicBezTo>
                      <a:pt x="1051" y="869"/>
                      <a:pt x="960" y="595"/>
                      <a:pt x="868" y="298"/>
                    </a:cubicBezTo>
                    <a:cubicBezTo>
                      <a:pt x="868" y="149"/>
                      <a:pt x="670" y="0"/>
                      <a:pt x="498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47"/>
              <p:cNvSpPr/>
              <p:nvPr/>
            </p:nvSpPr>
            <p:spPr>
              <a:xfrm>
                <a:off x="2373347" y="4632729"/>
                <a:ext cx="30872" cy="31982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412" extrusionOk="0">
                    <a:moveTo>
                      <a:pt x="451" y="0"/>
                    </a:moveTo>
                    <a:cubicBezTo>
                      <a:pt x="237" y="0"/>
                      <a:pt x="0" y="281"/>
                      <a:pt x="156" y="575"/>
                    </a:cubicBezTo>
                    <a:cubicBezTo>
                      <a:pt x="338" y="849"/>
                      <a:pt x="430" y="1146"/>
                      <a:pt x="726" y="1328"/>
                    </a:cubicBezTo>
                    <a:cubicBezTo>
                      <a:pt x="778" y="1386"/>
                      <a:pt x="854" y="1412"/>
                      <a:pt x="933" y="1412"/>
                    </a:cubicBezTo>
                    <a:cubicBezTo>
                      <a:pt x="1135" y="1412"/>
                      <a:pt x="1362" y="1251"/>
                      <a:pt x="1297" y="1054"/>
                    </a:cubicBezTo>
                    <a:cubicBezTo>
                      <a:pt x="1206" y="849"/>
                      <a:pt x="1206" y="666"/>
                      <a:pt x="1000" y="575"/>
                    </a:cubicBezTo>
                    <a:cubicBezTo>
                      <a:pt x="909" y="392"/>
                      <a:pt x="818" y="278"/>
                      <a:pt x="635" y="96"/>
                    </a:cubicBezTo>
                    <a:cubicBezTo>
                      <a:pt x="585" y="29"/>
                      <a:pt x="519" y="0"/>
                      <a:pt x="451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47"/>
              <p:cNvSpPr/>
              <p:nvPr/>
            </p:nvSpPr>
            <p:spPr>
              <a:xfrm>
                <a:off x="2729972" y="4560679"/>
                <a:ext cx="19660" cy="2376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049" extrusionOk="0">
                    <a:moveTo>
                      <a:pt x="515" y="0"/>
                    </a:moveTo>
                    <a:cubicBezTo>
                      <a:pt x="478" y="0"/>
                      <a:pt x="436" y="11"/>
                      <a:pt x="388" y="35"/>
                    </a:cubicBezTo>
                    <a:cubicBezTo>
                      <a:pt x="183" y="35"/>
                      <a:pt x="0" y="241"/>
                      <a:pt x="92" y="423"/>
                    </a:cubicBezTo>
                    <a:cubicBezTo>
                      <a:pt x="183" y="606"/>
                      <a:pt x="183" y="811"/>
                      <a:pt x="388" y="994"/>
                    </a:cubicBezTo>
                    <a:cubicBezTo>
                      <a:pt x="422" y="1028"/>
                      <a:pt x="495" y="1049"/>
                      <a:pt x="574" y="1049"/>
                    </a:cubicBezTo>
                    <a:cubicBezTo>
                      <a:pt x="712" y="1049"/>
                      <a:pt x="868" y="985"/>
                      <a:pt x="868" y="811"/>
                    </a:cubicBezTo>
                    <a:cubicBezTo>
                      <a:pt x="868" y="606"/>
                      <a:pt x="868" y="423"/>
                      <a:pt x="754" y="241"/>
                    </a:cubicBezTo>
                    <a:cubicBezTo>
                      <a:pt x="686" y="89"/>
                      <a:pt x="619" y="0"/>
                      <a:pt x="515" y="0"/>
                    </a:cubicBezTo>
                    <a:close/>
                  </a:path>
                </a:pathLst>
              </a:custGeom>
              <a:solidFill>
                <a:srgbClr val="FCC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93" name="Google Shape;4693;p47"/>
          <p:cNvSpPr txBox="1">
            <a:spLocks noGrp="1"/>
          </p:cNvSpPr>
          <p:nvPr>
            <p:ph type="title"/>
          </p:nvPr>
        </p:nvSpPr>
        <p:spPr>
          <a:xfrm>
            <a:off x="3192155" y="1840371"/>
            <a:ext cx="53556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B</a:t>
            </a:r>
            <a:r>
              <a:rPr lang="en" dirty="0" smtClean="0"/>
              <a:t>ài 3:</a:t>
            </a:r>
            <a:endParaRPr dirty="0"/>
          </a:p>
        </p:txBody>
      </p:sp>
      <p:sp>
        <p:nvSpPr>
          <p:cNvPr id="4694" name="Google Shape;4694;p47"/>
          <p:cNvSpPr txBox="1">
            <a:spLocks noGrp="1"/>
          </p:cNvSpPr>
          <p:nvPr>
            <p:ph type="subTitle" idx="1"/>
          </p:nvPr>
        </p:nvSpPr>
        <p:spPr>
          <a:xfrm>
            <a:off x="3312301" y="1386356"/>
            <a:ext cx="51717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are so important for us</a:t>
            </a:r>
            <a:endParaRPr dirty="0"/>
          </a:p>
        </p:txBody>
      </p:sp>
      <p:grpSp>
        <p:nvGrpSpPr>
          <p:cNvPr id="4695" name="Google Shape;4695;p47"/>
          <p:cNvGrpSpPr/>
          <p:nvPr/>
        </p:nvGrpSpPr>
        <p:grpSpPr>
          <a:xfrm>
            <a:off x="236908" y="302496"/>
            <a:ext cx="8690544" cy="4551457"/>
            <a:chOff x="236908" y="302496"/>
            <a:chExt cx="8690544" cy="4551457"/>
          </a:xfrm>
        </p:grpSpPr>
        <p:sp>
          <p:nvSpPr>
            <p:cNvPr id="4696" name="Google Shape;4696;p47"/>
            <p:cNvSpPr/>
            <p:nvPr/>
          </p:nvSpPr>
          <p:spPr>
            <a:xfrm>
              <a:off x="236908" y="4378075"/>
              <a:ext cx="28063" cy="24009"/>
            </a:xfrm>
            <a:custGeom>
              <a:avLst/>
              <a:gdLst/>
              <a:ahLst/>
              <a:cxnLst/>
              <a:rect l="l" t="t" r="r" b="b"/>
              <a:pathLst>
                <a:path w="1239" h="1060" extrusionOk="0">
                  <a:moveTo>
                    <a:pt x="774" y="0"/>
                  </a:moveTo>
                  <a:cubicBezTo>
                    <a:pt x="745" y="0"/>
                    <a:pt x="716" y="6"/>
                    <a:pt x="691" y="17"/>
                  </a:cubicBezTo>
                  <a:cubicBezTo>
                    <a:pt x="508" y="223"/>
                    <a:pt x="325" y="314"/>
                    <a:pt x="234" y="405"/>
                  </a:cubicBezTo>
                  <a:cubicBezTo>
                    <a:pt x="0" y="711"/>
                    <a:pt x="192" y="1059"/>
                    <a:pt x="462" y="1059"/>
                  </a:cubicBezTo>
                  <a:cubicBezTo>
                    <a:pt x="535" y="1059"/>
                    <a:pt x="613" y="1034"/>
                    <a:pt x="691" y="976"/>
                  </a:cubicBezTo>
                  <a:cubicBezTo>
                    <a:pt x="896" y="793"/>
                    <a:pt x="987" y="588"/>
                    <a:pt x="1079" y="497"/>
                  </a:cubicBezTo>
                  <a:cubicBezTo>
                    <a:pt x="1238" y="257"/>
                    <a:pt x="979" y="0"/>
                    <a:pt x="7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97" name="Google Shape;4697;p47"/>
            <p:cNvGrpSpPr/>
            <p:nvPr/>
          </p:nvGrpSpPr>
          <p:grpSpPr>
            <a:xfrm>
              <a:off x="266670" y="302496"/>
              <a:ext cx="8660782" cy="4551457"/>
              <a:chOff x="266670" y="302496"/>
              <a:chExt cx="8660782" cy="4551457"/>
            </a:xfrm>
          </p:grpSpPr>
          <p:grpSp>
            <p:nvGrpSpPr>
              <p:cNvPr id="4698" name="Google Shape;4698;p47"/>
              <p:cNvGrpSpPr/>
              <p:nvPr/>
            </p:nvGrpSpPr>
            <p:grpSpPr>
              <a:xfrm>
                <a:off x="266670" y="302496"/>
                <a:ext cx="8630045" cy="4551457"/>
                <a:chOff x="9866360" y="64345"/>
                <a:chExt cx="7628432" cy="4995563"/>
              </a:xfrm>
            </p:grpSpPr>
            <p:sp>
              <p:nvSpPr>
                <p:cNvPr id="4699" name="Google Shape;4699;p47"/>
                <p:cNvSpPr/>
                <p:nvPr/>
              </p:nvSpPr>
              <p:spPr>
                <a:xfrm>
                  <a:off x="9924593" y="4872129"/>
                  <a:ext cx="126673" cy="147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9" h="5387" extrusionOk="0">
                      <a:moveTo>
                        <a:pt x="363" y="0"/>
                      </a:moveTo>
                      <a:cubicBezTo>
                        <a:pt x="122" y="0"/>
                        <a:pt x="1" y="321"/>
                        <a:pt x="246" y="402"/>
                      </a:cubicBezTo>
                      <a:cubicBezTo>
                        <a:pt x="2255" y="1338"/>
                        <a:pt x="3578" y="3050"/>
                        <a:pt x="4149" y="5241"/>
                      </a:cubicBezTo>
                      <a:cubicBezTo>
                        <a:pt x="4181" y="5344"/>
                        <a:pt x="4248" y="5387"/>
                        <a:pt x="4323" y="5387"/>
                      </a:cubicBezTo>
                      <a:cubicBezTo>
                        <a:pt x="4463" y="5387"/>
                        <a:pt x="4628" y="5237"/>
                        <a:pt x="4628" y="5059"/>
                      </a:cubicBezTo>
                      <a:cubicBezTo>
                        <a:pt x="4240" y="2776"/>
                        <a:pt x="2643" y="882"/>
                        <a:pt x="451" y="14"/>
                      </a:cubicBezTo>
                      <a:cubicBezTo>
                        <a:pt x="420" y="5"/>
                        <a:pt x="391" y="0"/>
                        <a:pt x="3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0" name="Google Shape;4700;p47"/>
                <p:cNvSpPr/>
                <p:nvPr/>
              </p:nvSpPr>
              <p:spPr>
                <a:xfrm>
                  <a:off x="9871970" y="4965224"/>
                  <a:ext cx="96215" cy="9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3460" extrusionOk="0">
                      <a:moveTo>
                        <a:pt x="348" y="0"/>
                      </a:moveTo>
                      <a:cubicBezTo>
                        <a:pt x="262" y="0"/>
                        <a:pt x="183" y="45"/>
                        <a:pt x="183" y="127"/>
                      </a:cubicBezTo>
                      <a:cubicBezTo>
                        <a:pt x="1" y="1086"/>
                        <a:pt x="1" y="2045"/>
                        <a:pt x="1" y="2981"/>
                      </a:cubicBezTo>
                      <a:lnTo>
                        <a:pt x="1" y="3186"/>
                      </a:lnTo>
                      <a:lnTo>
                        <a:pt x="1" y="3277"/>
                      </a:lnTo>
                      <a:cubicBezTo>
                        <a:pt x="1" y="3384"/>
                        <a:pt x="63" y="3429"/>
                        <a:pt x="133" y="3429"/>
                      </a:cubicBezTo>
                      <a:cubicBezTo>
                        <a:pt x="183" y="3429"/>
                        <a:pt x="237" y="3406"/>
                        <a:pt x="274" y="3369"/>
                      </a:cubicBezTo>
                      <a:lnTo>
                        <a:pt x="366" y="3460"/>
                      </a:lnTo>
                      <a:cubicBezTo>
                        <a:pt x="845" y="3460"/>
                        <a:pt x="1324" y="3369"/>
                        <a:pt x="1804" y="3369"/>
                      </a:cubicBezTo>
                      <a:cubicBezTo>
                        <a:pt x="2283" y="3369"/>
                        <a:pt x="2740" y="3460"/>
                        <a:pt x="3219" y="3460"/>
                      </a:cubicBezTo>
                      <a:cubicBezTo>
                        <a:pt x="3424" y="3460"/>
                        <a:pt x="3516" y="3186"/>
                        <a:pt x="3310" y="3072"/>
                      </a:cubicBezTo>
                      <a:cubicBezTo>
                        <a:pt x="2907" y="2876"/>
                        <a:pt x="2418" y="2785"/>
                        <a:pt x="1921" y="2785"/>
                      </a:cubicBezTo>
                      <a:cubicBezTo>
                        <a:pt x="1491" y="2785"/>
                        <a:pt x="1054" y="2853"/>
                        <a:pt x="662" y="2981"/>
                      </a:cubicBezTo>
                      <a:cubicBezTo>
                        <a:pt x="1507" y="2227"/>
                        <a:pt x="2283" y="1360"/>
                        <a:pt x="2945" y="515"/>
                      </a:cubicBezTo>
                      <a:cubicBezTo>
                        <a:pt x="3073" y="387"/>
                        <a:pt x="3021" y="247"/>
                        <a:pt x="2907" y="247"/>
                      </a:cubicBezTo>
                      <a:cubicBezTo>
                        <a:pt x="2859" y="247"/>
                        <a:pt x="2800" y="272"/>
                        <a:pt x="2740" y="333"/>
                      </a:cubicBezTo>
                      <a:cubicBezTo>
                        <a:pt x="1986" y="903"/>
                        <a:pt x="1142" y="1657"/>
                        <a:pt x="457" y="2410"/>
                      </a:cubicBezTo>
                      <a:cubicBezTo>
                        <a:pt x="571" y="1657"/>
                        <a:pt x="662" y="995"/>
                        <a:pt x="571" y="219"/>
                      </a:cubicBezTo>
                      <a:cubicBezTo>
                        <a:pt x="571" y="68"/>
                        <a:pt x="454" y="0"/>
                        <a:pt x="3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1" name="Google Shape;4701;p47"/>
                <p:cNvSpPr/>
                <p:nvPr/>
              </p:nvSpPr>
              <p:spPr>
                <a:xfrm>
                  <a:off x="17314866" y="4872129"/>
                  <a:ext cx="126673" cy="147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9" h="5387" extrusionOk="0">
                      <a:moveTo>
                        <a:pt x="4283" y="0"/>
                      </a:moveTo>
                      <a:cubicBezTo>
                        <a:pt x="4257" y="0"/>
                        <a:pt x="4229" y="5"/>
                        <a:pt x="4201" y="14"/>
                      </a:cubicBezTo>
                      <a:cubicBezTo>
                        <a:pt x="2010" y="882"/>
                        <a:pt x="389" y="2776"/>
                        <a:pt x="1" y="5059"/>
                      </a:cubicBezTo>
                      <a:cubicBezTo>
                        <a:pt x="1" y="5237"/>
                        <a:pt x="166" y="5387"/>
                        <a:pt x="306" y="5387"/>
                      </a:cubicBezTo>
                      <a:cubicBezTo>
                        <a:pt x="381" y="5387"/>
                        <a:pt x="448" y="5344"/>
                        <a:pt x="480" y="5241"/>
                      </a:cubicBezTo>
                      <a:cubicBezTo>
                        <a:pt x="1051" y="3050"/>
                        <a:pt x="2375" y="1338"/>
                        <a:pt x="4383" y="402"/>
                      </a:cubicBezTo>
                      <a:cubicBezTo>
                        <a:pt x="4629" y="321"/>
                        <a:pt x="4508" y="0"/>
                        <a:pt x="42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2" name="Google Shape;4702;p47"/>
                <p:cNvSpPr/>
                <p:nvPr/>
              </p:nvSpPr>
              <p:spPr>
                <a:xfrm>
                  <a:off x="17398576" y="4965224"/>
                  <a:ext cx="96215" cy="94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3460" extrusionOk="0">
                      <a:moveTo>
                        <a:pt x="3155" y="0"/>
                      </a:moveTo>
                      <a:cubicBezTo>
                        <a:pt x="3056" y="0"/>
                        <a:pt x="2945" y="68"/>
                        <a:pt x="2945" y="219"/>
                      </a:cubicBezTo>
                      <a:cubicBezTo>
                        <a:pt x="2854" y="995"/>
                        <a:pt x="2945" y="1657"/>
                        <a:pt x="3036" y="2410"/>
                      </a:cubicBezTo>
                      <a:cubicBezTo>
                        <a:pt x="2374" y="1657"/>
                        <a:pt x="1507" y="903"/>
                        <a:pt x="754" y="333"/>
                      </a:cubicBezTo>
                      <a:cubicBezTo>
                        <a:pt x="700" y="272"/>
                        <a:pt x="643" y="247"/>
                        <a:pt x="597" y="247"/>
                      </a:cubicBezTo>
                      <a:cubicBezTo>
                        <a:pt x="485" y="247"/>
                        <a:pt x="427" y="387"/>
                        <a:pt x="571" y="515"/>
                      </a:cubicBezTo>
                      <a:cubicBezTo>
                        <a:pt x="1233" y="1360"/>
                        <a:pt x="1986" y="2227"/>
                        <a:pt x="2854" y="2981"/>
                      </a:cubicBezTo>
                      <a:cubicBezTo>
                        <a:pt x="2451" y="2853"/>
                        <a:pt x="2009" y="2785"/>
                        <a:pt x="1576" y="2785"/>
                      </a:cubicBezTo>
                      <a:cubicBezTo>
                        <a:pt x="1076" y="2785"/>
                        <a:pt x="587" y="2876"/>
                        <a:pt x="183" y="3072"/>
                      </a:cubicBezTo>
                      <a:cubicBezTo>
                        <a:pt x="0" y="3186"/>
                        <a:pt x="92" y="3460"/>
                        <a:pt x="274" y="3460"/>
                      </a:cubicBezTo>
                      <a:cubicBezTo>
                        <a:pt x="754" y="3460"/>
                        <a:pt x="1233" y="3369"/>
                        <a:pt x="1712" y="3369"/>
                      </a:cubicBezTo>
                      <a:cubicBezTo>
                        <a:pt x="2169" y="3369"/>
                        <a:pt x="2648" y="3460"/>
                        <a:pt x="3128" y="3460"/>
                      </a:cubicBezTo>
                      <a:lnTo>
                        <a:pt x="3219" y="3369"/>
                      </a:lnTo>
                      <a:cubicBezTo>
                        <a:pt x="3257" y="3406"/>
                        <a:pt x="3314" y="3429"/>
                        <a:pt x="3368" y="3429"/>
                      </a:cubicBezTo>
                      <a:cubicBezTo>
                        <a:pt x="3445" y="3429"/>
                        <a:pt x="3516" y="3384"/>
                        <a:pt x="3516" y="3277"/>
                      </a:cubicBezTo>
                      <a:lnTo>
                        <a:pt x="3516" y="3186"/>
                      </a:lnTo>
                      <a:lnTo>
                        <a:pt x="3516" y="2981"/>
                      </a:lnTo>
                      <a:cubicBezTo>
                        <a:pt x="3516" y="2045"/>
                        <a:pt x="3516" y="1086"/>
                        <a:pt x="3310" y="127"/>
                      </a:cubicBezTo>
                      <a:cubicBezTo>
                        <a:pt x="3310" y="45"/>
                        <a:pt x="3236" y="0"/>
                        <a:pt x="31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3" name="Google Shape;4703;p47"/>
                <p:cNvSpPr/>
                <p:nvPr/>
              </p:nvSpPr>
              <p:spPr>
                <a:xfrm>
                  <a:off x="10100577" y="64345"/>
                  <a:ext cx="7154360" cy="28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442" h="1048" extrusionOk="0">
                      <a:moveTo>
                        <a:pt x="53833" y="0"/>
                      </a:moveTo>
                      <a:cubicBezTo>
                        <a:pt x="36802" y="0"/>
                        <a:pt x="19827" y="58"/>
                        <a:pt x="3059" y="248"/>
                      </a:cubicBezTo>
                      <a:cubicBezTo>
                        <a:pt x="1" y="248"/>
                        <a:pt x="1" y="818"/>
                        <a:pt x="3059" y="818"/>
                      </a:cubicBezTo>
                      <a:cubicBezTo>
                        <a:pt x="19335" y="994"/>
                        <a:pt x="35807" y="1048"/>
                        <a:pt x="52336" y="1048"/>
                      </a:cubicBezTo>
                      <a:cubicBezTo>
                        <a:pt x="78783" y="1048"/>
                        <a:pt x="105374" y="909"/>
                        <a:pt x="131543" y="909"/>
                      </a:cubicBezTo>
                      <a:cubicBezTo>
                        <a:pt x="152194" y="909"/>
                        <a:pt x="173005" y="952"/>
                        <a:pt x="193824" y="952"/>
                      </a:cubicBezTo>
                      <a:cubicBezTo>
                        <a:pt x="215945" y="952"/>
                        <a:pt x="238073" y="904"/>
                        <a:pt x="260026" y="704"/>
                      </a:cubicBezTo>
                      <a:cubicBezTo>
                        <a:pt x="261442" y="704"/>
                        <a:pt x="261442" y="430"/>
                        <a:pt x="260026" y="339"/>
                      </a:cubicBezTo>
                      <a:cubicBezTo>
                        <a:pt x="238073" y="139"/>
                        <a:pt x="215945" y="90"/>
                        <a:pt x="193824" y="90"/>
                      </a:cubicBezTo>
                      <a:cubicBezTo>
                        <a:pt x="173005" y="90"/>
                        <a:pt x="152194" y="133"/>
                        <a:pt x="131543" y="133"/>
                      </a:cubicBezTo>
                      <a:cubicBezTo>
                        <a:pt x="105868" y="133"/>
                        <a:pt x="79786" y="0"/>
                        <a:pt x="538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4" name="Google Shape;4704;p47"/>
                <p:cNvSpPr/>
                <p:nvPr/>
              </p:nvSpPr>
              <p:spPr>
                <a:xfrm>
                  <a:off x="17314866" y="110345"/>
                  <a:ext cx="126508" cy="14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3" h="5321" extrusionOk="0">
                      <a:moveTo>
                        <a:pt x="264" y="1"/>
                      </a:moveTo>
                      <a:cubicBezTo>
                        <a:pt x="135" y="1"/>
                        <a:pt x="1" y="104"/>
                        <a:pt x="1" y="278"/>
                      </a:cubicBezTo>
                      <a:cubicBezTo>
                        <a:pt x="389" y="2652"/>
                        <a:pt x="2010" y="4455"/>
                        <a:pt x="4201" y="5300"/>
                      </a:cubicBezTo>
                      <a:cubicBezTo>
                        <a:pt x="4235" y="5314"/>
                        <a:pt x="4268" y="5321"/>
                        <a:pt x="4299" y="5321"/>
                      </a:cubicBezTo>
                      <a:cubicBezTo>
                        <a:pt x="4513" y="5321"/>
                        <a:pt x="4623" y="5015"/>
                        <a:pt x="4383" y="4935"/>
                      </a:cubicBezTo>
                      <a:cubicBezTo>
                        <a:pt x="2375" y="3976"/>
                        <a:pt x="1051" y="2264"/>
                        <a:pt x="480" y="164"/>
                      </a:cubicBezTo>
                      <a:cubicBezTo>
                        <a:pt x="443" y="51"/>
                        <a:pt x="355" y="1"/>
                        <a:pt x="2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5" name="Google Shape;4705;p47"/>
                <p:cNvSpPr/>
                <p:nvPr/>
              </p:nvSpPr>
              <p:spPr>
                <a:xfrm>
                  <a:off x="17398576" y="67984"/>
                  <a:ext cx="96215" cy="96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3515" extrusionOk="0">
                      <a:moveTo>
                        <a:pt x="274" y="0"/>
                      </a:moveTo>
                      <a:cubicBezTo>
                        <a:pt x="92" y="0"/>
                        <a:pt x="0" y="297"/>
                        <a:pt x="183" y="388"/>
                      </a:cubicBezTo>
                      <a:cubicBezTo>
                        <a:pt x="585" y="595"/>
                        <a:pt x="1071" y="692"/>
                        <a:pt x="1569" y="692"/>
                      </a:cubicBezTo>
                      <a:cubicBezTo>
                        <a:pt x="2005" y="692"/>
                        <a:pt x="2449" y="618"/>
                        <a:pt x="2854" y="480"/>
                      </a:cubicBezTo>
                      <a:lnTo>
                        <a:pt x="2854" y="480"/>
                      </a:lnTo>
                      <a:cubicBezTo>
                        <a:pt x="1986" y="1256"/>
                        <a:pt x="1233" y="2100"/>
                        <a:pt x="571" y="2968"/>
                      </a:cubicBezTo>
                      <a:cubicBezTo>
                        <a:pt x="426" y="3097"/>
                        <a:pt x="486" y="3226"/>
                        <a:pt x="598" y="3226"/>
                      </a:cubicBezTo>
                      <a:cubicBezTo>
                        <a:pt x="645" y="3226"/>
                        <a:pt x="700" y="3204"/>
                        <a:pt x="754" y="3150"/>
                      </a:cubicBezTo>
                      <a:cubicBezTo>
                        <a:pt x="1507" y="2580"/>
                        <a:pt x="2374" y="1826"/>
                        <a:pt x="3036" y="1050"/>
                      </a:cubicBezTo>
                      <a:lnTo>
                        <a:pt x="3036" y="1050"/>
                      </a:lnTo>
                      <a:cubicBezTo>
                        <a:pt x="2945" y="1826"/>
                        <a:pt x="2854" y="2488"/>
                        <a:pt x="2945" y="3242"/>
                      </a:cubicBezTo>
                      <a:cubicBezTo>
                        <a:pt x="2945" y="3412"/>
                        <a:pt x="3066" y="3515"/>
                        <a:pt x="3168" y="3515"/>
                      </a:cubicBezTo>
                      <a:cubicBezTo>
                        <a:pt x="3244" y="3515"/>
                        <a:pt x="3310" y="3459"/>
                        <a:pt x="3310" y="3333"/>
                      </a:cubicBezTo>
                      <a:cubicBezTo>
                        <a:pt x="3516" y="2397"/>
                        <a:pt x="3516" y="1438"/>
                        <a:pt x="3516" y="480"/>
                      </a:cubicBezTo>
                      <a:lnTo>
                        <a:pt x="3516" y="297"/>
                      </a:lnTo>
                      <a:lnTo>
                        <a:pt x="3516" y="206"/>
                      </a:lnTo>
                      <a:cubicBezTo>
                        <a:pt x="3516" y="88"/>
                        <a:pt x="3448" y="38"/>
                        <a:pt x="3373" y="38"/>
                      </a:cubicBezTo>
                      <a:cubicBezTo>
                        <a:pt x="3318" y="38"/>
                        <a:pt x="3258" y="66"/>
                        <a:pt x="3219" y="115"/>
                      </a:cubicBezTo>
                      <a:lnTo>
                        <a:pt x="3128" y="0"/>
                      </a:lnTo>
                      <a:cubicBezTo>
                        <a:pt x="2648" y="115"/>
                        <a:pt x="2169" y="115"/>
                        <a:pt x="1712" y="115"/>
                      </a:cubicBezTo>
                      <a:cubicBezTo>
                        <a:pt x="1233" y="115"/>
                        <a:pt x="754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6" name="Google Shape;4706;p47"/>
                <p:cNvSpPr/>
                <p:nvPr/>
              </p:nvSpPr>
              <p:spPr>
                <a:xfrm>
                  <a:off x="9924757" y="110345"/>
                  <a:ext cx="126508" cy="145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3" h="5321" extrusionOk="0">
                      <a:moveTo>
                        <a:pt x="4359" y="1"/>
                      </a:moveTo>
                      <a:cubicBezTo>
                        <a:pt x="4269" y="1"/>
                        <a:pt x="4181" y="51"/>
                        <a:pt x="4143" y="164"/>
                      </a:cubicBezTo>
                      <a:cubicBezTo>
                        <a:pt x="3572" y="2264"/>
                        <a:pt x="2249" y="3976"/>
                        <a:pt x="240" y="4935"/>
                      </a:cubicBezTo>
                      <a:cubicBezTo>
                        <a:pt x="1" y="5015"/>
                        <a:pt x="110" y="5321"/>
                        <a:pt x="339" y="5321"/>
                      </a:cubicBezTo>
                      <a:cubicBezTo>
                        <a:pt x="372" y="5321"/>
                        <a:pt x="408" y="5314"/>
                        <a:pt x="445" y="5300"/>
                      </a:cubicBezTo>
                      <a:cubicBezTo>
                        <a:pt x="2637" y="4455"/>
                        <a:pt x="4234" y="2652"/>
                        <a:pt x="4622" y="278"/>
                      </a:cubicBezTo>
                      <a:cubicBezTo>
                        <a:pt x="4622" y="104"/>
                        <a:pt x="4488" y="1"/>
                        <a:pt x="435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7" name="Google Shape;4707;p47"/>
                <p:cNvSpPr/>
                <p:nvPr/>
              </p:nvSpPr>
              <p:spPr>
                <a:xfrm>
                  <a:off x="9871970" y="67984"/>
                  <a:ext cx="96215" cy="96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3515" extrusionOk="0">
                      <a:moveTo>
                        <a:pt x="366" y="0"/>
                      </a:moveTo>
                      <a:lnTo>
                        <a:pt x="274" y="115"/>
                      </a:lnTo>
                      <a:cubicBezTo>
                        <a:pt x="235" y="66"/>
                        <a:pt x="180" y="38"/>
                        <a:pt x="129" y="38"/>
                      </a:cubicBezTo>
                      <a:cubicBezTo>
                        <a:pt x="60" y="38"/>
                        <a:pt x="1" y="88"/>
                        <a:pt x="1" y="206"/>
                      </a:cubicBezTo>
                      <a:lnTo>
                        <a:pt x="1" y="297"/>
                      </a:lnTo>
                      <a:lnTo>
                        <a:pt x="1" y="480"/>
                      </a:lnTo>
                      <a:cubicBezTo>
                        <a:pt x="1" y="1438"/>
                        <a:pt x="1" y="2397"/>
                        <a:pt x="183" y="3333"/>
                      </a:cubicBezTo>
                      <a:cubicBezTo>
                        <a:pt x="183" y="3459"/>
                        <a:pt x="253" y="3515"/>
                        <a:pt x="334" y="3515"/>
                      </a:cubicBezTo>
                      <a:cubicBezTo>
                        <a:pt x="443" y="3515"/>
                        <a:pt x="571" y="3412"/>
                        <a:pt x="571" y="3242"/>
                      </a:cubicBezTo>
                      <a:cubicBezTo>
                        <a:pt x="662" y="2488"/>
                        <a:pt x="571" y="1826"/>
                        <a:pt x="457" y="1050"/>
                      </a:cubicBezTo>
                      <a:lnTo>
                        <a:pt x="457" y="1050"/>
                      </a:lnTo>
                      <a:cubicBezTo>
                        <a:pt x="1142" y="1826"/>
                        <a:pt x="1986" y="2580"/>
                        <a:pt x="2740" y="3150"/>
                      </a:cubicBezTo>
                      <a:cubicBezTo>
                        <a:pt x="2800" y="3204"/>
                        <a:pt x="2858" y="3226"/>
                        <a:pt x="2906" y="3226"/>
                      </a:cubicBezTo>
                      <a:cubicBezTo>
                        <a:pt x="3021" y="3226"/>
                        <a:pt x="3074" y="3097"/>
                        <a:pt x="2945" y="2968"/>
                      </a:cubicBezTo>
                      <a:cubicBezTo>
                        <a:pt x="2283" y="2100"/>
                        <a:pt x="1507" y="1256"/>
                        <a:pt x="662" y="480"/>
                      </a:cubicBezTo>
                      <a:lnTo>
                        <a:pt x="662" y="480"/>
                      </a:lnTo>
                      <a:cubicBezTo>
                        <a:pt x="1056" y="618"/>
                        <a:pt x="1495" y="692"/>
                        <a:pt x="1928" y="692"/>
                      </a:cubicBezTo>
                      <a:cubicBezTo>
                        <a:pt x="2422" y="692"/>
                        <a:pt x="2908" y="595"/>
                        <a:pt x="3310" y="388"/>
                      </a:cubicBezTo>
                      <a:cubicBezTo>
                        <a:pt x="3516" y="297"/>
                        <a:pt x="3424" y="0"/>
                        <a:pt x="3219" y="0"/>
                      </a:cubicBezTo>
                      <a:cubicBezTo>
                        <a:pt x="2740" y="0"/>
                        <a:pt x="2283" y="115"/>
                        <a:pt x="1804" y="115"/>
                      </a:cubicBezTo>
                      <a:cubicBezTo>
                        <a:pt x="1324" y="115"/>
                        <a:pt x="845" y="115"/>
                        <a:pt x="3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8" name="Google Shape;4708;p47"/>
                <p:cNvSpPr/>
                <p:nvPr/>
              </p:nvSpPr>
              <p:spPr>
                <a:xfrm>
                  <a:off x="10290463" y="140501"/>
                  <a:ext cx="6803322" cy="22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614" h="806" extrusionOk="0">
                      <a:moveTo>
                        <a:pt x="149233" y="0"/>
                      </a:moveTo>
                      <a:cubicBezTo>
                        <a:pt x="99942" y="0"/>
                        <a:pt x="50523" y="138"/>
                        <a:pt x="1621" y="318"/>
                      </a:cubicBezTo>
                      <a:cubicBezTo>
                        <a:pt x="0" y="318"/>
                        <a:pt x="0" y="500"/>
                        <a:pt x="1621" y="500"/>
                      </a:cubicBezTo>
                      <a:cubicBezTo>
                        <a:pt x="50417" y="666"/>
                        <a:pt x="99729" y="806"/>
                        <a:pt x="148914" y="806"/>
                      </a:cubicBezTo>
                      <a:cubicBezTo>
                        <a:pt x="181221" y="806"/>
                        <a:pt x="213472" y="745"/>
                        <a:pt x="245487" y="592"/>
                      </a:cubicBezTo>
                      <a:cubicBezTo>
                        <a:pt x="248614" y="592"/>
                        <a:pt x="248614" y="204"/>
                        <a:pt x="245487" y="204"/>
                      </a:cubicBezTo>
                      <a:cubicBezTo>
                        <a:pt x="213577" y="59"/>
                        <a:pt x="181432" y="0"/>
                        <a:pt x="1492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9" name="Google Shape;4709;p47"/>
                <p:cNvSpPr/>
                <p:nvPr/>
              </p:nvSpPr>
              <p:spPr>
                <a:xfrm>
                  <a:off x="17406074" y="424331"/>
                  <a:ext cx="31251" cy="4314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" h="157672" extrusionOk="0">
                      <a:moveTo>
                        <a:pt x="571" y="0"/>
                      </a:moveTo>
                      <a:cubicBezTo>
                        <a:pt x="525" y="0"/>
                        <a:pt x="480" y="263"/>
                        <a:pt x="480" y="788"/>
                      </a:cubicBezTo>
                      <a:cubicBezTo>
                        <a:pt x="183" y="52236"/>
                        <a:pt x="0" y="104643"/>
                        <a:pt x="388" y="156182"/>
                      </a:cubicBezTo>
                      <a:cubicBezTo>
                        <a:pt x="388" y="157175"/>
                        <a:pt x="480" y="157671"/>
                        <a:pt x="571" y="157671"/>
                      </a:cubicBezTo>
                      <a:cubicBezTo>
                        <a:pt x="662" y="157671"/>
                        <a:pt x="754" y="157175"/>
                        <a:pt x="754" y="156182"/>
                      </a:cubicBezTo>
                      <a:cubicBezTo>
                        <a:pt x="1142" y="104643"/>
                        <a:pt x="959" y="52236"/>
                        <a:pt x="662" y="788"/>
                      </a:cubicBezTo>
                      <a:cubicBezTo>
                        <a:pt x="662" y="263"/>
                        <a:pt x="617" y="0"/>
                        <a:pt x="57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0" name="Google Shape;4710;p47"/>
                <p:cNvSpPr/>
                <p:nvPr/>
              </p:nvSpPr>
              <p:spPr>
                <a:xfrm>
                  <a:off x="9866360" y="308769"/>
                  <a:ext cx="44359" cy="4540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165912" extrusionOk="0">
                      <a:moveTo>
                        <a:pt x="810" y="1"/>
                      </a:moveTo>
                      <a:cubicBezTo>
                        <a:pt x="736" y="1"/>
                        <a:pt x="662" y="240"/>
                        <a:pt x="662" y="720"/>
                      </a:cubicBezTo>
                      <a:cubicBezTo>
                        <a:pt x="297" y="27836"/>
                        <a:pt x="479" y="55409"/>
                        <a:pt x="388" y="82617"/>
                      </a:cubicBezTo>
                      <a:cubicBezTo>
                        <a:pt x="388" y="109710"/>
                        <a:pt x="0" y="137488"/>
                        <a:pt x="479" y="164491"/>
                      </a:cubicBezTo>
                      <a:cubicBezTo>
                        <a:pt x="525" y="165438"/>
                        <a:pt x="691" y="165912"/>
                        <a:pt x="845" y="165912"/>
                      </a:cubicBezTo>
                      <a:cubicBezTo>
                        <a:pt x="999" y="165912"/>
                        <a:pt x="1141" y="165438"/>
                        <a:pt x="1141" y="164491"/>
                      </a:cubicBezTo>
                      <a:cubicBezTo>
                        <a:pt x="1621" y="137488"/>
                        <a:pt x="1233" y="109710"/>
                        <a:pt x="1233" y="82617"/>
                      </a:cubicBezTo>
                      <a:cubicBezTo>
                        <a:pt x="1233" y="55409"/>
                        <a:pt x="1438" y="27836"/>
                        <a:pt x="959" y="720"/>
                      </a:cubicBezTo>
                      <a:cubicBezTo>
                        <a:pt x="959" y="240"/>
                        <a:pt x="885" y="1"/>
                        <a:pt x="81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1" name="Google Shape;4711;p47"/>
                <p:cNvSpPr/>
                <p:nvPr/>
              </p:nvSpPr>
              <p:spPr>
                <a:xfrm>
                  <a:off x="9944432" y="417599"/>
                  <a:ext cx="33741" cy="431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3" h="157695" extrusionOk="0">
                      <a:moveTo>
                        <a:pt x="674" y="1"/>
                      </a:moveTo>
                      <a:cubicBezTo>
                        <a:pt x="577" y="1"/>
                        <a:pt x="480" y="497"/>
                        <a:pt x="480" y="1490"/>
                      </a:cubicBezTo>
                      <a:cubicBezTo>
                        <a:pt x="0" y="53052"/>
                        <a:pt x="206" y="105459"/>
                        <a:pt x="571" y="156907"/>
                      </a:cubicBezTo>
                      <a:cubicBezTo>
                        <a:pt x="571" y="157432"/>
                        <a:pt x="622" y="157695"/>
                        <a:pt x="674" y="157695"/>
                      </a:cubicBezTo>
                      <a:cubicBezTo>
                        <a:pt x="725" y="157695"/>
                        <a:pt x="776" y="157432"/>
                        <a:pt x="776" y="156907"/>
                      </a:cubicBezTo>
                      <a:cubicBezTo>
                        <a:pt x="1050" y="105459"/>
                        <a:pt x="1233" y="53052"/>
                        <a:pt x="868" y="1490"/>
                      </a:cubicBezTo>
                      <a:cubicBezTo>
                        <a:pt x="868" y="497"/>
                        <a:pt x="771" y="1"/>
                        <a:pt x="67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12" name="Google Shape;4712;p47"/>
              <p:cNvSpPr/>
              <p:nvPr/>
            </p:nvSpPr>
            <p:spPr>
              <a:xfrm>
                <a:off x="8877270" y="525191"/>
                <a:ext cx="50182" cy="4136601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65912" extrusionOk="0">
                    <a:moveTo>
                      <a:pt x="810" y="1"/>
                    </a:moveTo>
                    <a:cubicBezTo>
                      <a:pt x="736" y="1"/>
                      <a:pt x="662" y="240"/>
                      <a:pt x="662" y="720"/>
                    </a:cubicBezTo>
                    <a:cubicBezTo>
                      <a:pt x="297" y="27836"/>
                      <a:pt x="479" y="55409"/>
                      <a:pt x="388" y="82617"/>
                    </a:cubicBezTo>
                    <a:cubicBezTo>
                      <a:pt x="388" y="109710"/>
                      <a:pt x="0" y="137488"/>
                      <a:pt x="479" y="164491"/>
                    </a:cubicBezTo>
                    <a:cubicBezTo>
                      <a:pt x="525" y="165438"/>
                      <a:pt x="691" y="165912"/>
                      <a:pt x="845" y="165912"/>
                    </a:cubicBezTo>
                    <a:cubicBezTo>
                      <a:pt x="999" y="165912"/>
                      <a:pt x="1141" y="165438"/>
                      <a:pt x="1141" y="164491"/>
                    </a:cubicBezTo>
                    <a:cubicBezTo>
                      <a:pt x="1621" y="137488"/>
                      <a:pt x="1233" y="109710"/>
                      <a:pt x="1233" y="82617"/>
                    </a:cubicBezTo>
                    <a:cubicBezTo>
                      <a:pt x="1233" y="55409"/>
                      <a:pt x="1438" y="27836"/>
                      <a:pt x="959" y="720"/>
                    </a:cubicBezTo>
                    <a:cubicBezTo>
                      <a:pt x="959" y="240"/>
                      <a:pt x="885" y="1"/>
                      <a:pt x="8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13" name="Google Shape;4713;p47"/>
            <p:cNvGrpSpPr/>
            <p:nvPr/>
          </p:nvGrpSpPr>
          <p:grpSpPr>
            <a:xfrm rot="10800000">
              <a:off x="531639" y="4760196"/>
              <a:ext cx="8093728" cy="89482"/>
              <a:chOff x="10100577" y="607973"/>
              <a:chExt cx="7154360" cy="98213"/>
            </a:xfrm>
          </p:grpSpPr>
          <p:sp>
            <p:nvSpPr>
              <p:cNvPr id="4714" name="Google Shape;4714;p47"/>
              <p:cNvSpPr/>
              <p:nvPr/>
            </p:nvSpPr>
            <p:spPr>
              <a:xfrm>
                <a:off x="10100577" y="607973"/>
                <a:ext cx="7154360" cy="28679"/>
              </a:xfrm>
              <a:custGeom>
                <a:avLst/>
                <a:gdLst/>
                <a:ahLst/>
                <a:cxnLst/>
                <a:rect l="l" t="t" r="r" b="b"/>
                <a:pathLst>
                  <a:path w="261442" h="1048" extrusionOk="0">
                    <a:moveTo>
                      <a:pt x="53833" y="0"/>
                    </a:moveTo>
                    <a:cubicBezTo>
                      <a:pt x="36802" y="0"/>
                      <a:pt x="19827" y="58"/>
                      <a:pt x="3059" y="248"/>
                    </a:cubicBezTo>
                    <a:cubicBezTo>
                      <a:pt x="1" y="248"/>
                      <a:pt x="1" y="818"/>
                      <a:pt x="3059" y="818"/>
                    </a:cubicBezTo>
                    <a:cubicBezTo>
                      <a:pt x="19335" y="994"/>
                      <a:pt x="35807" y="1048"/>
                      <a:pt x="52336" y="1048"/>
                    </a:cubicBezTo>
                    <a:cubicBezTo>
                      <a:pt x="78783" y="1048"/>
                      <a:pt x="105374" y="909"/>
                      <a:pt x="131543" y="909"/>
                    </a:cubicBezTo>
                    <a:cubicBezTo>
                      <a:pt x="152194" y="909"/>
                      <a:pt x="173005" y="952"/>
                      <a:pt x="193824" y="952"/>
                    </a:cubicBezTo>
                    <a:cubicBezTo>
                      <a:pt x="215945" y="952"/>
                      <a:pt x="238073" y="904"/>
                      <a:pt x="260026" y="704"/>
                    </a:cubicBezTo>
                    <a:cubicBezTo>
                      <a:pt x="261442" y="704"/>
                      <a:pt x="261442" y="430"/>
                      <a:pt x="260026" y="339"/>
                    </a:cubicBezTo>
                    <a:cubicBezTo>
                      <a:pt x="238073" y="139"/>
                      <a:pt x="215945" y="90"/>
                      <a:pt x="193824" y="90"/>
                    </a:cubicBezTo>
                    <a:cubicBezTo>
                      <a:pt x="173005" y="90"/>
                      <a:pt x="152194" y="133"/>
                      <a:pt x="131543" y="133"/>
                    </a:cubicBezTo>
                    <a:cubicBezTo>
                      <a:pt x="105868" y="133"/>
                      <a:pt x="79786" y="0"/>
                      <a:pt x="53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47"/>
              <p:cNvSpPr/>
              <p:nvPr/>
            </p:nvSpPr>
            <p:spPr>
              <a:xfrm>
                <a:off x="10290463" y="684130"/>
                <a:ext cx="6803322" cy="22056"/>
              </a:xfrm>
              <a:custGeom>
                <a:avLst/>
                <a:gdLst/>
                <a:ahLst/>
                <a:cxnLst/>
                <a:rect l="l" t="t" r="r" b="b"/>
                <a:pathLst>
                  <a:path w="248614" h="806" extrusionOk="0">
                    <a:moveTo>
                      <a:pt x="149233" y="0"/>
                    </a:moveTo>
                    <a:cubicBezTo>
                      <a:pt x="99942" y="0"/>
                      <a:pt x="50523" y="138"/>
                      <a:pt x="1621" y="318"/>
                    </a:cubicBezTo>
                    <a:cubicBezTo>
                      <a:pt x="0" y="318"/>
                      <a:pt x="0" y="500"/>
                      <a:pt x="1621" y="500"/>
                    </a:cubicBezTo>
                    <a:cubicBezTo>
                      <a:pt x="50417" y="666"/>
                      <a:pt x="99729" y="806"/>
                      <a:pt x="148914" y="806"/>
                    </a:cubicBezTo>
                    <a:cubicBezTo>
                      <a:pt x="181221" y="806"/>
                      <a:pt x="213472" y="745"/>
                      <a:pt x="245487" y="592"/>
                    </a:cubicBezTo>
                    <a:cubicBezTo>
                      <a:pt x="248614" y="592"/>
                      <a:pt x="248614" y="204"/>
                      <a:pt x="245487" y="204"/>
                    </a:cubicBezTo>
                    <a:cubicBezTo>
                      <a:pt x="213577" y="59"/>
                      <a:pt x="181432" y="0"/>
                      <a:pt x="1492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16" name="Google Shape;4716;p47"/>
          <p:cNvSpPr/>
          <p:nvPr/>
        </p:nvSpPr>
        <p:spPr>
          <a:xfrm>
            <a:off x="-647553" y="4449807"/>
            <a:ext cx="30011" cy="25866"/>
          </a:xfrm>
          <a:custGeom>
            <a:avLst/>
            <a:gdLst/>
            <a:ahLst/>
            <a:cxnLst/>
            <a:rect l="l" t="t" r="r" b="b"/>
            <a:pathLst>
              <a:path w="1325" h="1142" extrusionOk="0">
                <a:moveTo>
                  <a:pt x="663" y="0"/>
                </a:moveTo>
                <a:cubicBezTo>
                  <a:pt x="1" y="0"/>
                  <a:pt x="1" y="1141"/>
                  <a:pt x="663" y="1141"/>
                </a:cubicBezTo>
                <a:cubicBezTo>
                  <a:pt x="1325" y="1141"/>
                  <a:pt x="1325" y="0"/>
                  <a:pt x="6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614320" y="3168911"/>
            <a:ext cx="25122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b="1" dirty="0" smtClean="0">
                <a:solidFill>
                  <a:schemeClr val="accent1">
                    <a:lumMod val="75000"/>
                  </a:schemeClr>
                </a:solidFill>
                <a:latin typeface="DaddysGirl" panose="02000603000000000000" pitchFamily="2" charset="0"/>
                <a:ea typeface="DaddysGirl" panose="02000603000000000000" pitchFamily="2" charset="0"/>
              </a:rPr>
              <a:t>Làm </a:t>
            </a:r>
            <a:r>
              <a:rPr lang="en" sz="4400" b="1" dirty="0">
                <a:solidFill>
                  <a:schemeClr val="accent1">
                    <a:lumMod val="75000"/>
                  </a:schemeClr>
                </a:solidFill>
                <a:latin typeface="DaddysGirl" panose="02000603000000000000" pitchFamily="2" charset="0"/>
                <a:ea typeface="DaddysGirl" panose="02000603000000000000" pitchFamily="2" charset="0"/>
              </a:rPr>
              <a:t>vào vở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DaddysGirl" panose="02000603000000000000" pitchFamily="2" charset="0"/>
              <a:ea typeface="DaddysGirl" panose="02000603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te Christmas Cards Collec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9388"/>
      </a:accent1>
      <a:accent2>
        <a:srgbClr val="FE323D"/>
      </a:accent2>
      <a:accent3>
        <a:srgbClr val="F8BD59"/>
      </a:accent3>
      <a:accent4>
        <a:srgbClr val="2C3260"/>
      </a:accent4>
      <a:accent5>
        <a:srgbClr val="FFFFFF"/>
      </a:accent5>
      <a:accent6>
        <a:srgbClr val="9AE5C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C9ED24-6E08-4917-AEA2-E646958767A1}"/>
</file>

<file path=customXml/itemProps2.xml><?xml version="1.0" encoding="utf-8"?>
<ds:datastoreItem xmlns:ds="http://schemas.openxmlformats.org/officeDocument/2006/customXml" ds:itemID="{FFBB0A2C-0BE9-482C-A6B2-C5FB4B405DEA}"/>
</file>

<file path=customXml/itemProps3.xml><?xml version="1.0" encoding="utf-8"?>
<ds:datastoreItem xmlns:ds="http://schemas.openxmlformats.org/officeDocument/2006/customXml" ds:itemID="{C8872849-7035-4063-AD63-B48E3D60C1D3}"/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489</Words>
  <Application>Microsoft Office PowerPoint</Application>
  <PresentationFormat>On-screen Show (16:9)</PresentationFormat>
  <Paragraphs>329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Times New Roman</vt:lpstr>
      <vt:lpstr>DaddysGirl</vt:lpstr>
      <vt:lpstr>Satisfy</vt:lpstr>
      <vt:lpstr>Henny Penny</vt:lpstr>
      <vt:lpstr>.VnAvant</vt:lpstr>
      <vt:lpstr>Arial Black</vt:lpstr>
      <vt:lpstr>Cambria Math</vt:lpstr>
      <vt:lpstr>Arial</vt:lpstr>
      <vt:lpstr>PP The Spirit</vt:lpstr>
      <vt:lpstr>HLT Gioviale</vt:lpstr>
      <vt:lpstr>Ubuntu</vt:lpstr>
      <vt:lpstr>Cute Christmas Cards Collection by Slidesgo</vt:lpstr>
      <vt:lpstr>Toán Giới thiệu bảng chia</vt:lpstr>
      <vt:lpstr>PowerPoint Presentation</vt:lpstr>
      <vt:lpstr>PowerPoint Presentation</vt:lpstr>
      <vt:lpstr>Bài tập vận dụng</vt:lpstr>
      <vt:lpstr>Bài 1:</vt:lpstr>
      <vt:lpstr>PowerPoint Presentation</vt:lpstr>
      <vt:lpstr>Bài 2: SỐ ? </vt:lpstr>
      <vt:lpstr>PowerPoint Presentation</vt:lpstr>
      <vt:lpstr>Bài 3:</vt:lpstr>
      <vt:lpstr>PowerPoint Presentation</vt:lpstr>
      <vt:lpstr>PowerPoint Presentation</vt:lpstr>
      <vt:lpstr>Bài 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Christmas Cards Collection</dc:title>
  <dc:creator>Dell Latitude</dc:creator>
  <cp:lastModifiedBy>Phạm Thị Hạnh</cp:lastModifiedBy>
  <cp:revision>11</cp:revision>
  <dcterms:modified xsi:type="dcterms:W3CDTF">2021-11-23T14:06:37Z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